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9" r:id="rId1"/>
  </p:sldMasterIdLst>
  <p:notesMasterIdLst>
    <p:notesMasterId r:id="rId39"/>
  </p:notesMasterIdLst>
  <p:handoutMasterIdLst>
    <p:handoutMasterId r:id="rId40"/>
  </p:handoutMasterIdLst>
  <p:sldIdLst>
    <p:sldId id="376" r:id="rId2"/>
    <p:sldId id="361" r:id="rId3"/>
    <p:sldId id="329" r:id="rId4"/>
    <p:sldId id="388" r:id="rId5"/>
    <p:sldId id="377" r:id="rId6"/>
    <p:sldId id="330" r:id="rId7"/>
    <p:sldId id="378" r:id="rId8"/>
    <p:sldId id="331" r:id="rId9"/>
    <p:sldId id="332" r:id="rId10"/>
    <p:sldId id="387" r:id="rId11"/>
    <p:sldId id="379" r:id="rId12"/>
    <p:sldId id="333" r:id="rId13"/>
    <p:sldId id="380" r:id="rId14"/>
    <p:sldId id="334" r:id="rId15"/>
    <p:sldId id="381" r:id="rId16"/>
    <p:sldId id="335" r:id="rId17"/>
    <p:sldId id="382" r:id="rId18"/>
    <p:sldId id="336" r:id="rId19"/>
    <p:sldId id="390" r:id="rId20"/>
    <p:sldId id="391" r:id="rId21"/>
    <p:sldId id="392" r:id="rId22"/>
    <p:sldId id="393" r:id="rId23"/>
    <p:sldId id="395" r:id="rId24"/>
    <p:sldId id="383" r:id="rId25"/>
    <p:sldId id="394" r:id="rId26"/>
    <p:sldId id="397" r:id="rId27"/>
    <p:sldId id="398" r:id="rId28"/>
    <p:sldId id="399" r:id="rId29"/>
    <p:sldId id="400" r:id="rId30"/>
    <p:sldId id="401" r:id="rId31"/>
    <p:sldId id="404" r:id="rId32"/>
    <p:sldId id="403" r:id="rId33"/>
    <p:sldId id="405" r:id="rId34"/>
    <p:sldId id="385" r:id="rId35"/>
    <p:sldId id="374" r:id="rId36"/>
    <p:sldId id="375" r:id="rId37"/>
    <p:sldId id="384" r:id="rId38"/>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71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34ECDA-A979-4C1A-8EE3-5D41F3C3B466}">
  <a:tblStyle styleId="{0134ECDA-A979-4C1A-8EE3-5D41F3C3B466}"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2" autoAdjust="0"/>
    <p:restoredTop sz="94246" autoAdjust="0"/>
  </p:normalViewPr>
  <p:slideViewPr>
    <p:cSldViewPr snapToGrid="0">
      <p:cViewPr varScale="1">
        <p:scale>
          <a:sx n="85" d="100"/>
          <a:sy n="85" d="100"/>
        </p:scale>
        <p:origin x="73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0.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7.png"/></Relationships>
</file>

<file path=ppt/diagrams/_rels/data12.xml.rels><?xml version="1.0" encoding="UTF-8" standalone="yes"?>
<Relationships xmlns="http://schemas.openxmlformats.org/package/2006/relationships"><Relationship Id="rId2" Type="http://schemas.microsoft.com/office/2007/relationships/hdphoto" Target="../media/hdphoto7.wdp"/><Relationship Id="rId1" Type="http://schemas.openxmlformats.org/officeDocument/2006/relationships/image" Target="../media/image11.png"/></Relationships>
</file>

<file path=ppt/diagrams/_rels/data16.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6.png"/></Relationships>
</file>

<file path=ppt/diagrams/_rels/drawing10.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7.png"/></Relationships>
</file>

<file path=ppt/diagrams/_rels/drawing12.xml.rels><?xml version="1.0" encoding="UTF-8" standalone="yes"?>
<Relationships xmlns="http://schemas.openxmlformats.org/package/2006/relationships"><Relationship Id="rId2" Type="http://schemas.microsoft.com/office/2007/relationships/hdphoto" Target="../media/hdphoto7.wdp"/><Relationship Id="rId1" Type="http://schemas.openxmlformats.org/officeDocument/2006/relationships/image" Target="../media/image11.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pn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EB556-AFB1-4515-8F0E-1D99D96C5955}" type="doc">
      <dgm:prSet loTypeId="urn:microsoft.com/office/officeart/2008/layout/LinedList" loCatId="list" qsTypeId="urn:microsoft.com/office/officeart/2005/8/quickstyle/3d4" qsCatId="3D" csTypeId="urn:microsoft.com/office/officeart/2005/8/colors/colorful4" csCatId="colorful" phldr="1"/>
      <dgm:spPr/>
      <dgm:t>
        <a:bodyPr/>
        <a:lstStyle/>
        <a:p>
          <a:endParaRPr lang="es-ES"/>
        </a:p>
      </dgm:t>
    </dgm:pt>
    <dgm:pt modelId="{9AB1A0B3-5CD3-49A8-9457-049C0C8CACD5}">
      <dgm:prSet/>
      <dgm:spPr/>
      <dgm:t>
        <a:bodyPr/>
        <a:lstStyle/>
        <a:p>
          <a:pPr algn="just" rtl="0"/>
          <a:r>
            <a:rPr lang="es-CO" dirty="0">
              <a:solidFill>
                <a:schemeClr val="bg1"/>
              </a:solidFill>
              <a:latin typeface="Bahnschrift Light" panose="020B0502040204020203" pitchFamily="34" charset="0"/>
            </a:rPr>
            <a:t>El deporte del baloncesto es conocido por ser una de las disciplinas mas creativas y dinámicas que existen en el mundo, es por ello que se requiere de una gran desarrollo técnico táctico.</a:t>
          </a:r>
          <a:endParaRPr lang="es-ES" dirty="0">
            <a:solidFill>
              <a:schemeClr val="bg1"/>
            </a:solidFill>
            <a:latin typeface="Bahnschrift Light" panose="020B0502040204020203" pitchFamily="34" charset="0"/>
          </a:endParaRPr>
        </a:p>
      </dgm:t>
    </dgm:pt>
    <dgm:pt modelId="{F59ECB05-828B-4C63-A9BA-8B54B2DA078E}" type="parTrans" cxnId="{D73213D4-4C56-48B4-B0A4-951EDF16BFAE}">
      <dgm:prSet/>
      <dgm:spPr/>
      <dgm:t>
        <a:bodyPr/>
        <a:lstStyle/>
        <a:p>
          <a:pPr algn="just"/>
          <a:endParaRPr lang="es-ES">
            <a:solidFill>
              <a:schemeClr val="bg1"/>
            </a:solidFill>
            <a:latin typeface="Bahnschrift Light" panose="020B0502040204020203" pitchFamily="34" charset="0"/>
          </a:endParaRPr>
        </a:p>
      </dgm:t>
    </dgm:pt>
    <dgm:pt modelId="{A651475A-9C9F-4550-A151-AD030F687D5F}" type="sibTrans" cxnId="{D73213D4-4C56-48B4-B0A4-951EDF16BFAE}">
      <dgm:prSet/>
      <dgm:spPr/>
      <dgm:t>
        <a:bodyPr/>
        <a:lstStyle/>
        <a:p>
          <a:pPr algn="just"/>
          <a:endParaRPr lang="es-ES">
            <a:solidFill>
              <a:schemeClr val="bg1"/>
            </a:solidFill>
            <a:latin typeface="Bahnschrift Light" panose="020B0502040204020203" pitchFamily="34" charset="0"/>
          </a:endParaRPr>
        </a:p>
      </dgm:t>
    </dgm:pt>
    <dgm:pt modelId="{F7E1C1C9-3B9A-4FBF-98CC-CAB2379C7B33}">
      <dgm:prSet/>
      <dgm:spPr/>
      <dgm:t>
        <a:bodyPr/>
        <a:lstStyle/>
        <a:p>
          <a:pPr algn="just" rtl="0"/>
          <a:r>
            <a:rPr lang="es-ES" dirty="0">
              <a:solidFill>
                <a:schemeClr val="bg1"/>
              </a:solidFill>
              <a:latin typeface="Bahnschrift Light" panose="020B0502040204020203" pitchFamily="34" charset="0"/>
            </a:rPr>
            <a:t>Con el desarrollo del pensamiento técnico-táctico en los atletas en la etapa de iniciación deportiva o deporte infantil se asegura en gran medida dotar a estos atletas en formación de un grupo de habilidades y destrezas desde el punto de vista cognoscitivo que le ayudaran en la resolución de importantes situaciones de juego dentro de los partidos de Baloncesto. De esta forma los atletas aportaran decisivamente en las victorias de sus equipos aumentando significativamente su efectividad dentro de los partidos y la de sus compañeros.</a:t>
          </a:r>
        </a:p>
      </dgm:t>
    </dgm:pt>
    <dgm:pt modelId="{5600439C-F9F7-4BCF-977F-756FAEADF23A}" type="parTrans" cxnId="{02979111-987C-4DCC-84D3-4F2C198C22F7}">
      <dgm:prSet/>
      <dgm:spPr/>
      <dgm:t>
        <a:bodyPr/>
        <a:lstStyle/>
        <a:p>
          <a:pPr algn="just"/>
          <a:endParaRPr lang="es-ES">
            <a:solidFill>
              <a:schemeClr val="bg1"/>
            </a:solidFill>
            <a:latin typeface="Bahnschrift Light" panose="020B0502040204020203" pitchFamily="34" charset="0"/>
          </a:endParaRPr>
        </a:p>
      </dgm:t>
    </dgm:pt>
    <dgm:pt modelId="{A1E6BBCB-A1EA-4357-817E-376296FD3C4C}" type="sibTrans" cxnId="{02979111-987C-4DCC-84D3-4F2C198C22F7}">
      <dgm:prSet/>
      <dgm:spPr/>
      <dgm:t>
        <a:bodyPr/>
        <a:lstStyle/>
        <a:p>
          <a:pPr algn="just"/>
          <a:endParaRPr lang="es-ES">
            <a:solidFill>
              <a:schemeClr val="bg1"/>
            </a:solidFill>
            <a:latin typeface="Bahnschrift Light" panose="020B0502040204020203" pitchFamily="34" charset="0"/>
          </a:endParaRPr>
        </a:p>
      </dgm:t>
    </dgm:pt>
    <dgm:pt modelId="{6D8FA8ED-928D-4ABC-B5D6-42AD9DB3DB84}" type="pres">
      <dgm:prSet presAssocID="{B2EEB556-AFB1-4515-8F0E-1D99D96C5955}" presName="vert0" presStyleCnt="0">
        <dgm:presLayoutVars>
          <dgm:dir/>
          <dgm:animOne val="branch"/>
          <dgm:animLvl val="lvl"/>
        </dgm:presLayoutVars>
      </dgm:prSet>
      <dgm:spPr/>
    </dgm:pt>
    <dgm:pt modelId="{BED5016B-7261-48DB-8277-3C7D4273998E}" type="pres">
      <dgm:prSet presAssocID="{9AB1A0B3-5CD3-49A8-9457-049C0C8CACD5}" presName="thickLine" presStyleLbl="alignNode1" presStyleIdx="0" presStyleCnt="2"/>
      <dgm:spPr/>
    </dgm:pt>
    <dgm:pt modelId="{9078655A-1155-4C14-BB55-908C54D02334}" type="pres">
      <dgm:prSet presAssocID="{9AB1A0B3-5CD3-49A8-9457-049C0C8CACD5}" presName="horz1" presStyleCnt="0"/>
      <dgm:spPr/>
    </dgm:pt>
    <dgm:pt modelId="{FB9123F1-4461-45C7-9EE1-0108549CD79B}" type="pres">
      <dgm:prSet presAssocID="{9AB1A0B3-5CD3-49A8-9457-049C0C8CACD5}" presName="tx1" presStyleLbl="revTx" presStyleIdx="0" presStyleCnt="2"/>
      <dgm:spPr/>
    </dgm:pt>
    <dgm:pt modelId="{D271DC5D-F8D7-4909-B62B-6695D182420B}" type="pres">
      <dgm:prSet presAssocID="{9AB1A0B3-5CD3-49A8-9457-049C0C8CACD5}" presName="vert1" presStyleCnt="0"/>
      <dgm:spPr/>
    </dgm:pt>
    <dgm:pt modelId="{14EF438E-6D13-478E-87FE-F7AB3FF44389}" type="pres">
      <dgm:prSet presAssocID="{F7E1C1C9-3B9A-4FBF-98CC-CAB2379C7B33}" presName="thickLine" presStyleLbl="alignNode1" presStyleIdx="1" presStyleCnt="2"/>
      <dgm:spPr/>
    </dgm:pt>
    <dgm:pt modelId="{B7FA9DC3-93DB-402A-8357-0E6DADBE8022}" type="pres">
      <dgm:prSet presAssocID="{F7E1C1C9-3B9A-4FBF-98CC-CAB2379C7B33}" presName="horz1" presStyleCnt="0"/>
      <dgm:spPr/>
    </dgm:pt>
    <dgm:pt modelId="{72EA802D-7684-48EF-9A85-4AE9987E82A4}" type="pres">
      <dgm:prSet presAssocID="{F7E1C1C9-3B9A-4FBF-98CC-CAB2379C7B33}" presName="tx1" presStyleLbl="revTx" presStyleIdx="1" presStyleCnt="2"/>
      <dgm:spPr/>
    </dgm:pt>
    <dgm:pt modelId="{96E0AFCE-A4C9-41E2-B970-27CD0DDA6FE1}" type="pres">
      <dgm:prSet presAssocID="{F7E1C1C9-3B9A-4FBF-98CC-CAB2379C7B33}" presName="vert1" presStyleCnt="0"/>
      <dgm:spPr/>
    </dgm:pt>
  </dgm:ptLst>
  <dgm:cxnLst>
    <dgm:cxn modelId="{382E3804-4FE6-49E6-9C24-A7EA4AEBD160}" type="presOf" srcId="{F7E1C1C9-3B9A-4FBF-98CC-CAB2379C7B33}" destId="{72EA802D-7684-48EF-9A85-4AE9987E82A4}" srcOrd="0" destOrd="0" presId="urn:microsoft.com/office/officeart/2008/layout/LinedList"/>
    <dgm:cxn modelId="{02979111-987C-4DCC-84D3-4F2C198C22F7}" srcId="{B2EEB556-AFB1-4515-8F0E-1D99D96C5955}" destId="{F7E1C1C9-3B9A-4FBF-98CC-CAB2379C7B33}" srcOrd="1" destOrd="0" parTransId="{5600439C-F9F7-4BCF-977F-756FAEADF23A}" sibTransId="{A1E6BBCB-A1EA-4357-817E-376296FD3C4C}"/>
    <dgm:cxn modelId="{32F4DBCB-906B-41F6-901C-FD7773A13F05}" type="presOf" srcId="{9AB1A0B3-5CD3-49A8-9457-049C0C8CACD5}" destId="{FB9123F1-4461-45C7-9EE1-0108549CD79B}" srcOrd="0" destOrd="0" presId="urn:microsoft.com/office/officeart/2008/layout/LinedList"/>
    <dgm:cxn modelId="{D73213D4-4C56-48B4-B0A4-951EDF16BFAE}" srcId="{B2EEB556-AFB1-4515-8F0E-1D99D96C5955}" destId="{9AB1A0B3-5CD3-49A8-9457-049C0C8CACD5}" srcOrd="0" destOrd="0" parTransId="{F59ECB05-828B-4C63-A9BA-8B54B2DA078E}" sibTransId="{A651475A-9C9F-4550-A151-AD030F687D5F}"/>
    <dgm:cxn modelId="{387724D6-F808-43EF-9AEC-DDC19DE2A81C}" type="presOf" srcId="{B2EEB556-AFB1-4515-8F0E-1D99D96C5955}" destId="{6D8FA8ED-928D-4ABC-B5D6-42AD9DB3DB84}" srcOrd="0" destOrd="0" presId="urn:microsoft.com/office/officeart/2008/layout/LinedList"/>
    <dgm:cxn modelId="{3E0ADB6F-7CE9-46AB-AF95-484A91954300}" type="presParOf" srcId="{6D8FA8ED-928D-4ABC-B5D6-42AD9DB3DB84}" destId="{BED5016B-7261-48DB-8277-3C7D4273998E}" srcOrd="0" destOrd="0" presId="urn:microsoft.com/office/officeart/2008/layout/LinedList"/>
    <dgm:cxn modelId="{349F379C-5BD9-4D51-B03D-0397E16C4F92}" type="presParOf" srcId="{6D8FA8ED-928D-4ABC-B5D6-42AD9DB3DB84}" destId="{9078655A-1155-4C14-BB55-908C54D02334}" srcOrd="1" destOrd="0" presId="urn:microsoft.com/office/officeart/2008/layout/LinedList"/>
    <dgm:cxn modelId="{3F5233E5-3B30-4625-9243-7525CED135E6}" type="presParOf" srcId="{9078655A-1155-4C14-BB55-908C54D02334}" destId="{FB9123F1-4461-45C7-9EE1-0108549CD79B}" srcOrd="0" destOrd="0" presId="urn:microsoft.com/office/officeart/2008/layout/LinedList"/>
    <dgm:cxn modelId="{136CBF7A-2A1A-4E0C-8F90-061B49EF7A9C}" type="presParOf" srcId="{9078655A-1155-4C14-BB55-908C54D02334}" destId="{D271DC5D-F8D7-4909-B62B-6695D182420B}" srcOrd="1" destOrd="0" presId="urn:microsoft.com/office/officeart/2008/layout/LinedList"/>
    <dgm:cxn modelId="{363DF05E-04CB-4C46-8297-42BC08231650}" type="presParOf" srcId="{6D8FA8ED-928D-4ABC-B5D6-42AD9DB3DB84}" destId="{14EF438E-6D13-478E-87FE-F7AB3FF44389}" srcOrd="2" destOrd="0" presId="urn:microsoft.com/office/officeart/2008/layout/LinedList"/>
    <dgm:cxn modelId="{6BA3A0EA-9556-4132-BFA0-1DC7DF68D2DB}" type="presParOf" srcId="{6D8FA8ED-928D-4ABC-B5D6-42AD9DB3DB84}" destId="{B7FA9DC3-93DB-402A-8357-0E6DADBE8022}" srcOrd="3" destOrd="0" presId="urn:microsoft.com/office/officeart/2008/layout/LinedList"/>
    <dgm:cxn modelId="{34EB2998-5E91-403B-B3CE-150C84F77786}" type="presParOf" srcId="{B7FA9DC3-93DB-402A-8357-0E6DADBE8022}" destId="{72EA802D-7684-48EF-9A85-4AE9987E82A4}" srcOrd="0" destOrd="0" presId="urn:microsoft.com/office/officeart/2008/layout/LinedList"/>
    <dgm:cxn modelId="{82AFE21B-D83F-48B8-8174-58BBE2D56C8E}" type="presParOf" srcId="{B7FA9DC3-93DB-402A-8357-0E6DADBE8022}" destId="{96E0AFCE-A4C9-41E2-B970-27CD0DDA6FE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999CD4-DEBA-4404-AD23-249430FA1363}" type="doc">
      <dgm:prSet loTypeId="urn:microsoft.com/office/officeart/2009/3/layout/FramedTextPicture" loCatId="picture" qsTypeId="urn:microsoft.com/office/officeart/2005/8/quickstyle/simple1" qsCatId="simple" csTypeId="urn:microsoft.com/office/officeart/2005/8/colors/colorful4" csCatId="colorful" phldr="1"/>
      <dgm:spPr/>
      <dgm:t>
        <a:bodyPr/>
        <a:lstStyle/>
        <a:p>
          <a:endParaRPr lang="es-ES"/>
        </a:p>
      </dgm:t>
    </dgm:pt>
    <dgm:pt modelId="{8981B1A0-3FFB-41C1-A79D-9C5E2B343B56}">
      <dgm:prSet custT="1"/>
      <dgm:spPr/>
      <dgm:t>
        <a:bodyPr/>
        <a:lstStyle/>
        <a:p>
          <a:pPr rtl="0"/>
          <a:r>
            <a:rPr lang="es-EC" sz="5000" b="1" dirty="0">
              <a:solidFill>
                <a:schemeClr val="bg1"/>
              </a:solidFill>
              <a:latin typeface="Bahnschrift Light" panose="020B0502040204020203" pitchFamily="34" charset="0"/>
            </a:rPr>
            <a:t>4. Hipótesis</a:t>
          </a:r>
          <a:endParaRPr lang="es-ES" sz="5000" dirty="0">
            <a:solidFill>
              <a:schemeClr val="bg1"/>
            </a:solidFill>
            <a:latin typeface="Bahnschrift Light" panose="020B0502040204020203" pitchFamily="34" charset="0"/>
          </a:endParaRPr>
        </a:p>
      </dgm:t>
    </dgm:pt>
    <dgm:pt modelId="{F2E333B9-4018-4FB0-860A-C64EDBF1C64D}" type="sibTrans" cxnId="{45C57BF1-6111-41C1-8F89-AE71B04A85DA}">
      <dgm:prSet/>
      <dgm:spPr/>
      <dgm:t>
        <a:bodyPr/>
        <a:lstStyle/>
        <a:p>
          <a:endParaRPr lang="es-ES"/>
        </a:p>
      </dgm:t>
    </dgm:pt>
    <dgm:pt modelId="{EDE9A5AB-FBA7-4CC4-A696-5BE1D7D18F99}" type="parTrans" cxnId="{45C57BF1-6111-41C1-8F89-AE71B04A85DA}">
      <dgm:prSet/>
      <dgm:spPr/>
      <dgm:t>
        <a:bodyPr/>
        <a:lstStyle/>
        <a:p>
          <a:endParaRPr lang="es-ES"/>
        </a:p>
      </dgm:t>
    </dgm:pt>
    <dgm:pt modelId="{E1AEEE92-51F2-4F46-B41B-6C46383F5D40}" type="pres">
      <dgm:prSet presAssocID="{18999CD4-DEBA-4404-AD23-249430FA1363}" presName="Name0" presStyleCnt="0">
        <dgm:presLayoutVars>
          <dgm:chMax/>
          <dgm:chPref/>
          <dgm:dir/>
        </dgm:presLayoutVars>
      </dgm:prSet>
      <dgm:spPr/>
    </dgm:pt>
    <dgm:pt modelId="{F1B946AA-1365-4E32-990B-EF74221BC57E}" type="pres">
      <dgm:prSet presAssocID="{8981B1A0-3FFB-41C1-A79D-9C5E2B343B56}" presName="composite" presStyleCnt="0">
        <dgm:presLayoutVars>
          <dgm:chMax/>
          <dgm:chPref/>
        </dgm:presLayoutVars>
      </dgm:prSet>
      <dgm:spPr/>
    </dgm:pt>
    <dgm:pt modelId="{C72524A0-5450-46AD-B8B0-A4610754F87C}" type="pres">
      <dgm:prSet presAssocID="{8981B1A0-3FFB-41C1-A79D-9C5E2B343B56}" presName="Image" presStyleLbl="bgImgPlace1" presStyleIdx="0" presStyleCnt="1" custScaleX="164857" custScaleY="177555"/>
      <dgm:spPr>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8855"/>
                    </a14:imgEffect>
                    <a14:imgEffect>
                      <a14:saturation sat="212000"/>
                    </a14:imgEffect>
                  </a14:imgLayer>
                </a14:imgProps>
              </a:ext>
            </a:extLst>
          </a:blip>
          <a:stretch>
            <a:fillRect/>
          </a:stretch>
        </a:blipFill>
      </dgm:spPr>
    </dgm:pt>
    <dgm:pt modelId="{D516679D-D2B2-48BA-A995-2F26A1E86986}" type="pres">
      <dgm:prSet presAssocID="{8981B1A0-3FFB-41C1-A79D-9C5E2B343B56}" presName="ParentText" presStyleLbl="revTx" presStyleIdx="0" presStyleCnt="1" custScaleX="130530">
        <dgm:presLayoutVars>
          <dgm:chMax val="0"/>
          <dgm:chPref val="0"/>
          <dgm:bulletEnabled val="1"/>
        </dgm:presLayoutVars>
      </dgm:prSet>
      <dgm:spPr/>
    </dgm:pt>
    <dgm:pt modelId="{14C5BBCC-3BD3-49F9-84BC-0D31F95D6834}" type="pres">
      <dgm:prSet presAssocID="{8981B1A0-3FFB-41C1-A79D-9C5E2B343B56}" presName="tlFrame" presStyleLbl="node1" presStyleIdx="0" presStyleCnt="4"/>
      <dgm:spPr/>
    </dgm:pt>
    <dgm:pt modelId="{98B838E4-1C82-450E-8DEA-9D55E75E7D86}" type="pres">
      <dgm:prSet presAssocID="{8981B1A0-3FFB-41C1-A79D-9C5E2B343B56}" presName="trFrame" presStyleLbl="node1" presStyleIdx="1" presStyleCnt="4"/>
      <dgm:spPr/>
    </dgm:pt>
    <dgm:pt modelId="{FC3CF92D-EA4B-4DCC-BE79-3B34BA885760}" type="pres">
      <dgm:prSet presAssocID="{8981B1A0-3FFB-41C1-A79D-9C5E2B343B56}" presName="blFrame" presStyleLbl="node1" presStyleIdx="2" presStyleCnt="4"/>
      <dgm:spPr/>
    </dgm:pt>
    <dgm:pt modelId="{C47E1B0C-1B69-49D3-82E4-2369B34A2943}" type="pres">
      <dgm:prSet presAssocID="{8981B1A0-3FFB-41C1-A79D-9C5E2B343B56}" presName="brFrame" presStyleLbl="node1" presStyleIdx="3" presStyleCnt="4"/>
      <dgm:spPr/>
    </dgm:pt>
  </dgm:ptLst>
  <dgm:cxnLst>
    <dgm:cxn modelId="{416EA438-ED9D-4B71-85B6-A03300BE5881}" type="presOf" srcId="{8981B1A0-3FFB-41C1-A79D-9C5E2B343B56}" destId="{D516679D-D2B2-48BA-A995-2F26A1E86986}" srcOrd="0" destOrd="0" presId="urn:microsoft.com/office/officeart/2009/3/layout/FramedTextPicture"/>
    <dgm:cxn modelId="{7A5D3D7C-2D25-4DA4-9F0E-60883745A099}" type="presOf" srcId="{18999CD4-DEBA-4404-AD23-249430FA1363}" destId="{E1AEEE92-51F2-4F46-B41B-6C46383F5D40}" srcOrd="0" destOrd="0" presId="urn:microsoft.com/office/officeart/2009/3/layout/FramedTextPicture"/>
    <dgm:cxn modelId="{45C57BF1-6111-41C1-8F89-AE71B04A85DA}" srcId="{18999CD4-DEBA-4404-AD23-249430FA1363}" destId="{8981B1A0-3FFB-41C1-A79D-9C5E2B343B56}" srcOrd="0" destOrd="0" parTransId="{EDE9A5AB-FBA7-4CC4-A696-5BE1D7D18F99}" sibTransId="{F2E333B9-4018-4FB0-860A-C64EDBF1C64D}"/>
    <dgm:cxn modelId="{AC65DA14-12A4-483B-B3B2-1AFBC9732717}" type="presParOf" srcId="{E1AEEE92-51F2-4F46-B41B-6C46383F5D40}" destId="{F1B946AA-1365-4E32-990B-EF74221BC57E}" srcOrd="0" destOrd="0" presId="urn:microsoft.com/office/officeart/2009/3/layout/FramedTextPicture"/>
    <dgm:cxn modelId="{BAF7BA93-AF29-4918-99B7-C191408C22E1}" type="presParOf" srcId="{F1B946AA-1365-4E32-990B-EF74221BC57E}" destId="{C72524A0-5450-46AD-B8B0-A4610754F87C}" srcOrd="0" destOrd="0" presId="urn:microsoft.com/office/officeart/2009/3/layout/FramedTextPicture"/>
    <dgm:cxn modelId="{7333C716-4B97-42F5-8595-6BBD7ECF2431}" type="presParOf" srcId="{F1B946AA-1365-4E32-990B-EF74221BC57E}" destId="{D516679D-D2B2-48BA-A995-2F26A1E86986}" srcOrd="1" destOrd="0" presId="urn:microsoft.com/office/officeart/2009/3/layout/FramedTextPicture"/>
    <dgm:cxn modelId="{6FDB01C3-B186-4DD4-AD71-F8716C4BF9EF}" type="presParOf" srcId="{F1B946AA-1365-4E32-990B-EF74221BC57E}" destId="{14C5BBCC-3BD3-49F9-84BC-0D31F95D6834}" srcOrd="2" destOrd="0" presId="urn:microsoft.com/office/officeart/2009/3/layout/FramedTextPicture"/>
    <dgm:cxn modelId="{CDEAEC89-1236-4FA7-AAB8-F618D025BCC7}" type="presParOf" srcId="{F1B946AA-1365-4E32-990B-EF74221BC57E}" destId="{98B838E4-1C82-450E-8DEA-9D55E75E7D86}" srcOrd="3" destOrd="0" presId="urn:microsoft.com/office/officeart/2009/3/layout/FramedTextPicture"/>
    <dgm:cxn modelId="{63CB0139-FCE2-4454-940C-AF3230D2067E}" type="presParOf" srcId="{F1B946AA-1365-4E32-990B-EF74221BC57E}" destId="{FC3CF92D-EA4B-4DCC-BE79-3B34BA885760}" srcOrd="4" destOrd="0" presId="urn:microsoft.com/office/officeart/2009/3/layout/FramedTextPicture"/>
    <dgm:cxn modelId="{70E00E27-55EE-4719-A6B1-901BEB3F8839}" type="presParOf" srcId="{F1B946AA-1365-4E32-990B-EF74221BC57E}" destId="{C47E1B0C-1B69-49D3-82E4-2369B34A2943}"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06433B-AC2F-4B47-8A75-2DCCC567A206}" type="doc">
      <dgm:prSet loTypeId="urn:microsoft.com/office/officeart/2008/layout/LinedList" loCatId="list" qsTypeId="urn:microsoft.com/office/officeart/2005/8/quickstyle/simple1" qsCatId="simple" csTypeId="urn:microsoft.com/office/officeart/2005/8/colors/accent3_1" csCatId="accent3"/>
      <dgm:spPr/>
      <dgm:t>
        <a:bodyPr/>
        <a:lstStyle/>
        <a:p>
          <a:endParaRPr lang="es-ES"/>
        </a:p>
      </dgm:t>
    </dgm:pt>
    <dgm:pt modelId="{5DA251EF-38A8-4949-886D-A0C91893E886}">
      <dgm:prSet custT="1"/>
      <dgm:spPr/>
      <dgm:t>
        <a:bodyPr anchor="ctr"/>
        <a:lstStyle/>
        <a:p>
          <a:pPr algn="ctr" rtl="0"/>
          <a:r>
            <a:rPr lang="es-EC" sz="6600" b="1" i="0" dirty="0">
              <a:solidFill>
                <a:schemeClr val="bg1"/>
              </a:solidFill>
              <a:latin typeface="Bahnschrift Light" panose="020B0502040204020203" pitchFamily="34" charset="0"/>
            </a:rPr>
            <a:t>HIPÓTESIS</a:t>
          </a:r>
          <a:endParaRPr lang="es-ES" sz="6600" i="0" dirty="0">
            <a:solidFill>
              <a:schemeClr val="bg1"/>
            </a:solidFill>
            <a:latin typeface="Bahnschrift Light" panose="020B0502040204020203" pitchFamily="34" charset="0"/>
          </a:endParaRPr>
        </a:p>
      </dgm:t>
    </dgm:pt>
    <dgm:pt modelId="{E259A5AD-EE73-41CD-968A-09E2A741094D}" type="parTrans" cxnId="{30EE7E7F-4AB2-47E6-97D2-943B97A51A0E}">
      <dgm:prSet/>
      <dgm:spPr/>
      <dgm:t>
        <a:bodyPr/>
        <a:lstStyle/>
        <a:p>
          <a:endParaRPr lang="es-ES" i="0">
            <a:latin typeface="Bahnschrift Light" panose="020B0502040204020203" pitchFamily="34" charset="0"/>
          </a:endParaRPr>
        </a:p>
      </dgm:t>
    </dgm:pt>
    <dgm:pt modelId="{AC73B8C7-0250-490D-863F-137206BF98DE}" type="sibTrans" cxnId="{30EE7E7F-4AB2-47E6-97D2-943B97A51A0E}">
      <dgm:prSet/>
      <dgm:spPr/>
      <dgm:t>
        <a:bodyPr/>
        <a:lstStyle/>
        <a:p>
          <a:endParaRPr lang="es-ES" i="0">
            <a:latin typeface="Bahnschrift Light" panose="020B0502040204020203" pitchFamily="34" charset="0"/>
          </a:endParaRPr>
        </a:p>
      </dgm:t>
    </dgm:pt>
    <dgm:pt modelId="{57B26DFA-81F2-4F19-BD02-8298FF9ABD70}">
      <dgm:prSet/>
      <dgm:spPr/>
      <dgm:t>
        <a:bodyPr/>
        <a:lstStyle/>
        <a:p>
          <a:pPr algn="ctr" rtl="0"/>
          <a:r>
            <a:rPr lang="es-EC" i="0" dirty="0">
              <a:solidFill>
                <a:schemeClr val="accent6">
                  <a:lumMod val="20000"/>
                  <a:lumOff val="80000"/>
                </a:schemeClr>
              </a:solidFill>
              <a:latin typeface="Bahnschrift Light" panose="020B0502040204020203" pitchFamily="34" charset="0"/>
            </a:rPr>
            <a:t>La aplicación de una guía didáctica de ejercicios desarrollará el pensamiento técnico-táctico ofensivo de los atletas de la escuela de baloncesto infantil 12 a 14 años sexo masculino del poblado de Calderón. </a:t>
          </a:r>
          <a:endParaRPr lang="es-ES" i="0" dirty="0">
            <a:solidFill>
              <a:schemeClr val="accent6">
                <a:lumMod val="20000"/>
                <a:lumOff val="80000"/>
              </a:schemeClr>
            </a:solidFill>
            <a:latin typeface="Bahnschrift Light" panose="020B0502040204020203" pitchFamily="34" charset="0"/>
          </a:endParaRPr>
        </a:p>
      </dgm:t>
    </dgm:pt>
    <dgm:pt modelId="{1E8909A4-A4AE-4E1F-89C3-0B40224DC7E6}" type="parTrans" cxnId="{89787C65-27FC-4B29-BA15-68BE67437286}">
      <dgm:prSet/>
      <dgm:spPr/>
      <dgm:t>
        <a:bodyPr/>
        <a:lstStyle/>
        <a:p>
          <a:endParaRPr lang="es-ES" i="0">
            <a:latin typeface="Bahnschrift Light" panose="020B0502040204020203" pitchFamily="34" charset="0"/>
          </a:endParaRPr>
        </a:p>
      </dgm:t>
    </dgm:pt>
    <dgm:pt modelId="{66ACA9C2-610D-4CF5-B1E9-8ACB8DE31AFE}" type="sibTrans" cxnId="{89787C65-27FC-4B29-BA15-68BE67437286}">
      <dgm:prSet/>
      <dgm:spPr/>
      <dgm:t>
        <a:bodyPr/>
        <a:lstStyle/>
        <a:p>
          <a:endParaRPr lang="es-ES" i="0">
            <a:latin typeface="Bahnschrift Light" panose="020B0502040204020203" pitchFamily="34" charset="0"/>
          </a:endParaRPr>
        </a:p>
      </dgm:t>
    </dgm:pt>
    <dgm:pt modelId="{54524AE1-327D-4E74-9321-4BBE8CA328F8}" type="pres">
      <dgm:prSet presAssocID="{8F06433B-AC2F-4B47-8A75-2DCCC567A206}" presName="vert0" presStyleCnt="0">
        <dgm:presLayoutVars>
          <dgm:dir/>
          <dgm:animOne val="branch"/>
          <dgm:animLvl val="lvl"/>
        </dgm:presLayoutVars>
      </dgm:prSet>
      <dgm:spPr/>
    </dgm:pt>
    <dgm:pt modelId="{FCCA6A57-C17E-4D1C-A794-6CBC6F2E16BD}" type="pres">
      <dgm:prSet presAssocID="{5DA251EF-38A8-4949-886D-A0C91893E886}" presName="thickLine" presStyleLbl="alignNode1" presStyleIdx="0" presStyleCnt="2" custLinFactNeighborY="2808"/>
      <dgm:spPr/>
    </dgm:pt>
    <dgm:pt modelId="{FEA9031B-BF0D-46C8-AF03-C0509B1AF2A7}" type="pres">
      <dgm:prSet presAssocID="{5DA251EF-38A8-4949-886D-A0C91893E886}" presName="horz1" presStyleCnt="0"/>
      <dgm:spPr/>
    </dgm:pt>
    <dgm:pt modelId="{8453203C-2605-4626-92C3-6CC625A754B5}" type="pres">
      <dgm:prSet presAssocID="{5DA251EF-38A8-4949-886D-A0C91893E886}" presName="tx1" presStyleLbl="revTx" presStyleIdx="0" presStyleCnt="2"/>
      <dgm:spPr/>
    </dgm:pt>
    <dgm:pt modelId="{EC3C934D-BA35-421D-97C8-247F0CA2245F}" type="pres">
      <dgm:prSet presAssocID="{5DA251EF-38A8-4949-886D-A0C91893E886}" presName="vert1" presStyleCnt="0"/>
      <dgm:spPr/>
    </dgm:pt>
    <dgm:pt modelId="{61688322-505A-43F7-A558-C58B13330191}" type="pres">
      <dgm:prSet presAssocID="{57B26DFA-81F2-4F19-BD02-8298FF9ABD70}" presName="thickLine" presStyleLbl="alignNode1" presStyleIdx="1" presStyleCnt="2"/>
      <dgm:spPr/>
    </dgm:pt>
    <dgm:pt modelId="{3AC5623E-24E5-45CB-87E0-49A0D978EE21}" type="pres">
      <dgm:prSet presAssocID="{57B26DFA-81F2-4F19-BD02-8298FF9ABD70}" presName="horz1" presStyleCnt="0"/>
      <dgm:spPr/>
    </dgm:pt>
    <dgm:pt modelId="{A18DB531-4B27-47DD-AA59-D9B7648DCD83}" type="pres">
      <dgm:prSet presAssocID="{57B26DFA-81F2-4F19-BD02-8298FF9ABD70}" presName="tx1" presStyleLbl="revTx" presStyleIdx="1" presStyleCnt="2"/>
      <dgm:spPr/>
    </dgm:pt>
    <dgm:pt modelId="{FB03F40A-225C-4B9E-BA72-6EB13FA6E0FA}" type="pres">
      <dgm:prSet presAssocID="{57B26DFA-81F2-4F19-BD02-8298FF9ABD70}" presName="vert1" presStyleCnt="0"/>
      <dgm:spPr/>
    </dgm:pt>
  </dgm:ptLst>
  <dgm:cxnLst>
    <dgm:cxn modelId="{633F4E21-6CE4-47F4-853D-602BA483546B}" type="presOf" srcId="{5DA251EF-38A8-4949-886D-A0C91893E886}" destId="{8453203C-2605-4626-92C3-6CC625A754B5}" srcOrd="0" destOrd="0" presId="urn:microsoft.com/office/officeart/2008/layout/LinedList"/>
    <dgm:cxn modelId="{89787C65-27FC-4B29-BA15-68BE67437286}" srcId="{8F06433B-AC2F-4B47-8A75-2DCCC567A206}" destId="{57B26DFA-81F2-4F19-BD02-8298FF9ABD70}" srcOrd="1" destOrd="0" parTransId="{1E8909A4-A4AE-4E1F-89C3-0B40224DC7E6}" sibTransId="{66ACA9C2-610D-4CF5-B1E9-8ACB8DE31AFE}"/>
    <dgm:cxn modelId="{30EE7E7F-4AB2-47E6-97D2-943B97A51A0E}" srcId="{8F06433B-AC2F-4B47-8A75-2DCCC567A206}" destId="{5DA251EF-38A8-4949-886D-A0C91893E886}" srcOrd="0" destOrd="0" parTransId="{E259A5AD-EE73-41CD-968A-09E2A741094D}" sibTransId="{AC73B8C7-0250-490D-863F-137206BF98DE}"/>
    <dgm:cxn modelId="{3E3467D3-7C23-4253-A228-C5400D6CB0E1}" type="presOf" srcId="{57B26DFA-81F2-4F19-BD02-8298FF9ABD70}" destId="{A18DB531-4B27-47DD-AA59-D9B7648DCD83}" srcOrd="0" destOrd="0" presId="urn:microsoft.com/office/officeart/2008/layout/LinedList"/>
    <dgm:cxn modelId="{3CB391DC-ECA4-4CD9-A5F8-05B4FE3FFB6D}" type="presOf" srcId="{8F06433B-AC2F-4B47-8A75-2DCCC567A206}" destId="{54524AE1-327D-4E74-9321-4BBE8CA328F8}" srcOrd="0" destOrd="0" presId="urn:microsoft.com/office/officeart/2008/layout/LinedList"/>
    <dgm:cxn modelId="{7DAF5154-F4A8-43FA-82A6-5B48CEF16ABE}" type="presParOf" srcId="{54524AE1-327D-4E74-9321-4BBE8CA328F8}" destId="{FCCA6A57-C17E-4D1C-A794-6CBC6F2E16BD}" srcOrd="0" destOrd="0" presId="urn:microsoft.com/office/officeart/2008/layout/LinedList"/>
    <dgm:cxn modelId="{C29B552B-E94E-431E-9717-61AE69DDF834}" type="presParOf" srcId="{54524AE1-327D-4E74-9321-4BBE8CA328F8}" destId="{FEA9031B-BF0D-46C8-AF03-C0509B1AF2A7}" srcOrd="1" destOrd="0" presId="urn:microsoft.com/office/officeart/2008/layout/LinedList"/>
    <dgm:cxn modelId="{AE2B6F3A-49E1-4C77-AB6E-A914B92ECADC}" type="presParOf" srcId="{FEA9031B-BF0D-46C8-AF03-C0509B1AF2A7}" destId="{8453203C-2605-4626-92C3-6CC625A754B5}" srcOrd="0" destOrd="0" presId="urn:microsoft.com/office/officeart/2008/layout/LinedList"/>
    <dgm:cxn modelId="{4D431822-D6E4-4F02-B6A2-C604008589DE}" type="presParOf" srcId="{FEA9031B-BF0D-46C8-AF03-C0509B1AF2A7}" destId="{EC3C934D-BA35-421D-97C8-247F0CA2245F}" srcOrd="1" destOrd="0" presId="urn:microsoft.com/office/officeart/2008/layout/LinedList"/>
    <dgm:cxn modelId="{4C347F04-112B-4045-AEF9-8C1776613B69}" type="presParOf" srcId="{54524AE1-327D-4E74-9321-4BBE8CA328F8}" destId="{61688322-505A-43F7-A558-C58B13330191}" srcOrd="2" destOrd="0" presId="urn:microsoft.com/office/officeart/2008/layout/LinedList"/>
    <dgm:cxn modelId="{CE3632A9-D5FF-4C51-8E36-EF5F0AE1D43D}" type="presParOf" srcId="{54524AE1-327D-4E74-9321-4BBE8CA328F8}" destId="{3AC5623E-24E5-45CB-87E0-49A0D978EE21}" srcOrd="3" destOrd="0" presId="urn:microsoft.com/office/officeart/2008/layout/LinedList"/>
    <dgm:cxn modelId="{487E6A41-F7D7-4E16-B6FF-ADA50498BC8D}" type="presParOf" srcId="{3AC5623E-24E5-45CB-87E0-49A0D978EE21}" destId="{A18DB531-4B27-47DD-AA59-D9B7648DCD83}" srcOrd="0" destOrd="0" presId="urn:microsoft.com/office/officeart/2008/layout/LinedList"/>
    <dgm:cxn modelId="{8B09C16F-03AF-4C1E-95A5-8635B3517BA8}" type="presParOf" srcId="{3AC5623E-24E5-45CB-87E0-49A0D978EE21}" destId="{FB03F40A-225C-4B9E-BA72-6EB13FA6E0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F33478A-E046-4B62-9157-ED0F45782C18}" type="doc">
      <dgm:prSet loTypeId="urn:microsoft.com/office/officeart/2009/3/layout/FramedTextPicture" loCatId="picture" qsTypeId="urn:microsoft.com/office/officeart/2005/8/quickstyle/3d4" qsCatId="3D" csTypeId="urn:microsoft.com/office/officeart/2005/8/colors/colorful5" csCatId="colorful" phldr="1"/>
      <dgm:spPr/>
      <dgm:t>
        <a:bodyPr/>
        <a:lstStyle/>
        <a:p>
          <a:endParaRPr lang="es-ES"/>
        </a:p>
      </dgm:t>
    </dgm:pt>
    <dgm:pt modelId="{C4E40D4C-67EC-4589-AF17-AE370DFDC410}">
      <dgm:prSet custT="1"/>
      <dgm:spPr/>
      <dgm:t>
        <a:bodyPr/>
        <a:lstStyle/>
        <a:p>
          <a:pPr rtl="0"/>
          <a:r>
            <a:rPr lang="es-EC" sz="4000" b="1" dirty="0">
              <a:latin typeface="Bahnschrift Light" panose="020B0502040204020203" pitchFamily="34" charset="0"/>
            </a:rPr>
            <a:t>5. Tipo de investigación </a:t>
          </a:r>
          <a:endParaRPr lang="es-ES" sz="4000" dirty="0">
            <a:latin typeface="Bahnschrift Light" panose="020B0502040204020203" pitchFamily="34" charset="0"/>
          </a:endParaRPr>
        </a:p>
      </dgm:t>
    </dgm:pt>
    <dgm:pt modelId="{FE5D2E7B-88FA-437A-BE01-9BAC725A5918}" type="parTrans" cxnId="{7FDE558A-CA41-4AEF-967A-39F040357966}">
      <dgm:prSet/>
      <dgm:spPr/>
      <dgm:t>
        <a:bodyPr/>
        <a:lstStyle/>
        <a:p>
          <a:endParaRPr lang="es-ES"/>
        </a:p>
      </dgm:t>
    </dgm:pt>
    <dgm:pt modelId="{ACBF5D2C-D861-4806-A577-40850B893FE6}" type="sibTrans" cxnId="{7FDE558A-CA41-4AEF-967A-39F040357966}">
      <dgm:prSet/>
      <dgm:spPr/>
      <dgm:t>
        <a:bodyPr/>
        <a:lstStyle/>
        <a:p>
          <a:endParaRPr lang="es-ES"/>
        </a:p>
      </dgm:t>
    </dgm:pt>
    <dgm:pt modelId="{018FE44D-4989-4DDB-A667-595832D893FB}" type="pres">
      <dgm:prSet presAssocID="{DF33478A-E046-4B62-9157-ED0F45782C18}" presName="Name0" presStyleCnt="0">
        <dgm:presLayoutVars>
          <dgm:chMax/>
          <dgm:chPref/>
          <dgm:dir/>
        </dgm:presLayoutVars>
      </dgm:prSet>
      <dgm:spPr/>
    </dgm:pt>
    <dgm:pt modelId="{B8929179-4EE5-4626-9A31-8EBD4424D818}" type="pres">
      <dgm:prSet presAssocID="{C4E40D4C-67EC-4589-AF17-AE370DFDC410}" presName="composite" presStyleCnt="0">
        <dgm:presLayoutVars>
          <dgm:chMax/>
          <dgm:chPref/>
        </dgm:presLayoutVars>
      </dgm:prSet>
      <dgm:spPr/>
    </dgm:pt>
    <dgm:pt modelId="{4254D1DF-4782-4C06-9073-3755D9A6A82A}" type="pres">
      <dgm:prSet presAssocID="{C4E40D4C-67EC-4589-AF17-AE370DFDC410}" presName="Image" presStyleLbl="bgImgPlace1" presStyleIdx="0" presStyleCnt="1" custScaleX="156945" custScaleY="171444" custLinFactNeighborX="-8298" custLinFactNeighborY="12021"/>
      <dgm:spPr>
        <a:blipFill dpi="0" rotWithShape="1">
          <a:blip xmlns:r="http://schemas.openxmlformats.org/officeDocument/2006/relationships" r:embed="rId1">
            <a:alphaModFix amt="51000"/>
            <a:extLst>
              <a:ext uri="{BEBA8EAE-BF5A-486C-A8C5-ECC9F3942E4B}">
                <a14:imgProps xmlns:a14="http://schemas.microsoft.com/office/drawing/2010/main">
                  <a14:imgLayer r:embed="rId2">
                    <a14:imgEffect>
                      <a14:colorTemperature colorTemp="4678"/>
                    </a14:imgEffect>
                    <a14:imgEffect>
                      <a14:saturation sat="219000"/>
                    </a14:imgEffect>
                  </a14:imgLayer>
                </a14:imgProps>
              </a:ext>
            </a:extLst>
          </a:blip>
          <a:srcRect/>
          <a:stretch>
            <a:fillRect/>
          </a:stretch>
        </a:blipFill>
      </dgm:spPr>
    </dgm:pt>
    <dgm:pt modelId="{04B692F2-5690-46A9-AC9A-D1484DE21C82}" type="pres">
      <dgm:prSet presAssocID="{C4E40D4C-67EC-4589-AF17-AE370DFDC410}" presName="ParentText" presStyleLbl="revTx" presStyleIdx="0" presStyleCnt="1" custScaleX="115073">
        <dgm:presLayoutVars>
          <dgm:chMax val="0"/>
          <dgm:chPref val="0"/>
          <dgm:bulletEnabled val="1"/>
        </dgm:presLayoutVars>
      </dgm:prSet>
      <dgm:spPr/>
    </dgm:pt>
    <dgm:pt modelId="{19E6AFEA-F974-49D0-859B-D83F00AE3CF0}" type="pres">
      <dgm:prSet presAssocID="{C4E40D4C-67EC-4589-AF17-AE370DFDC410}" presName="tlFrame" presStyleLbl="node1" presStyleIdx="0" presStyleCnt="4"/>
      <dgm:spPr/>
    </dgm:pt>
    <dgm:pt modelId="{FDA9C765-FCD1-440D-BA85-B03F8F9C812A}" type="pres">
      <dgm:prSet presAssocID="{C4E40D4C-67EC-4589-AF17-AE370DFDC410}" presName="trFrame" presStyleLbl="node1" presStyleIdx="1" presStyleCnt="4"/>
      <dgm:spPr/>
    </dgm:pt>
    <dgm:pt modelId="{CC8559BA-ED98-4F7E-83AC-63B508618902}" type="pres">
      <dgm:prSet presAssocID="{C4E40D4C-67EC-4589-AF17-AE370DFDC410}" presName="blFrame" presStyleLbl="node1" presStyleIdx="2" presStyleCnt="4"/>
      <dgm:spPr/>
    </dgm:pt>
    <dgm:pt modelId="{AF91CF2F-2FEB-4689-A570-242415572AC1}" type="pres">
      <dgm:prSet presAssocID="{C4E40D4C-67EC-4589-AF17-AE370DFDC410}" presName="brFrame" presStyleLbl="node1" presStyleIdx="3" presStyleCnt="4"/>
      <dgm:spPr/>
    </dgm:pt>
  </dgm:ptLst>
  <dgm:cxnLst>
    <dgm:cxn modelId="{C7FD4C15-806B-4775-B290-39B3642F52CC}" type="presOf" srcId="{C4E40D4C-67EC-4589-AF17-AE370DFDC410}" destId="{04B692F2-5690-46A9-AC9A-D1484DE21C82}" srcOrd="0" destOrd="0" presId="urn:microsoft.com/office/officeart/2009/3/layout/FramedTextPicture"/>
    <dgm:cxn modelId="{32FE7156-7008-494D-8432-0348C075E961}" type="presOf" srcId="{DF33478A-E046-4B62-9157-ED0F45782C18}" destId="{018FE44D-4989-4DDB-A667-595832D893FB}" srcOrd="0" destOrd="0" presId="urn:microsoft.com/office/officeart/2009/3/layout/FramedTextPicture"/>
    <dgm:cxn modelId="{7FDE558A-CA41-4AEF-967A-39F040357966}" srcId="{DF33478A-E046-4B62-9157-ED0F45782C18}" destId="{C4E40D4C-67EC-4589-AF17-AE370DFDC410}" srcOrd="0" destOrd="0" parTransId="{FE5D2E7B-88FA-437A-BE01-9BAC725A5918}" sibTransId="{ACBF5D2C-D861-4806-A577-40850B893FE6}"/>
    <dgm:cxn modelId="{75B54B9E-1C8B-47D4-A3D0-D2D100E9D562}" type="presParOf" srcId="{018FE44D-4989-4DDB-A667-595832D893FB}" destId="{B8929179-4EE5-4626-9A31-8EBD4424D818}" srcOrd="0" destOrd="0" presId="urn:microsoft.com/office/officeart/2009/3/layout/FramedTextPicture"/>
    <dgm:cxn modelId="{AEA12F93-C9AB-47F4-A315-8A940F83A613}" type="presParOf" srcId="{B8929179-4EE5-4626-9A31-8EBD4424D818}" destId="{4254D1DF-4782-4C06-9073-3755D9A6A82A}" srcOrd="0" destOrd="0" presId="urn:microsoft.com/office/officeart/2009/3/layout/FramedTextPicture"/>
    <dgm:cxn modelId="{BEEC1EBF-067A-48B9-8DA7-0AA7ABE86563}" type="presParOf" srcId="{B8929179-4EE5-4626-9A31-8EBD4424D818}" destId="{04B692F2-5690-46A9-AC9A-D1484DE21C82}" srcOrd="1" destOrd="0" presId="urn:microsoft.com/office/officeart/2009/3/layout/FramedTextPicture"/>
    <dgm:cxn modelId="{AC5DC93D-4BDE-4DDC-8D1B-C24339226C17}" type="presParOf" srcId="{B8929179-4EE5-4626-9A31-8EBD4424D818}" destId="{19E6AFEA-F974-49D0-859B-D83F00AE3CF0}" srcOrd="2" destOrd="0" presId="urn:microsoft.com/office/officeart/2009/3/layout/FramedTextPicture"/>
    <dgm:cxn modelId="{113C3DD9-1E6F-470F-ADC7-0B744E521B69}" type="presParOf" srcId="{B8929179-4EE5-4626-9A31-8EBD4424D818}" destId="{FDA9C765-FCD1-440D-BA85-B03F8F9C812A}" srcOrd="3" destOrd="0" presId="urn:microsoft.com/office/officeart/2009/3/layout/FramedTextPicture"/>
    <dgm:cxn modelId="{705EECE5-9136-4111-8228-21977A2D2C6F}" type="presParOf" srcId="{B8929179-4EE5-4626-9A31-8EBD4424D818}" destId="{CC8559BA-ED98-4F7E-83AC-63B508618902}" srcOrd="4" destOrd="0" presId="urn:microsoft.com/office/officeart/2009/3/layout/FramedTextPicture"/>
    <dgm:cxn modelId="{DAA5795C-FEB6-4C5B-92E8-587832DEF17A}" type="presParOf" srcId="{B8929179-4EE5-4626-9A31-8EBD4424D818}" destId="{AF91CF2F-2FEB-4689-A570-242415572AC1}"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7186A3-585E-4AC3-B90E-494EF45842A2}" type="doc">
      <dgm:prSet loTypeId="urn:microsoft.com/office/officeart/2005/8/layout/vList2" loCatId="list" qsTypeId="urn:microsoft.com/office/officeart/2005/8/quickstyle/3d4" qsCatId="3D" csTypeId="urn:microsoft.com/office/officeart/2005/8/colors/accent3_1" csCatId="accent3"/>
      <dgm:spPr/>
      <dgm:t>
        <a:bodyPr/>
        <a:lstStyle/>
        <a:p>
          <a:endParaRPr lang="es-ES"/>
        </a:p>
      </dgm:t>
    </dgm:pt>
    <dgm:pt modelId="{E9AB858F-1169-4484-9F9E-719699D5F453}">
      <dgm:prSet/>
      <dgm:spPr/>
      <dgm:t>
        <a:bodyPr/>
        <a:lstStyle/>
        <a:p>
          <a:pPr algn="just" rtl="0"/>
          <a:r>
            <a:rPr lang="es-EC" dirty="0">
              <a:solidFill>
                <a:schemeClr val="tx1"/>
              </a:solidFill>
              <a:latin typeface="Bahnschrift Light" panose="020B0502040204020203" pitchFamily="34" charset="0"/>
            </a:rPr>
            <a:t>Es una investigación de tipo experimental, se aplicará un estímulo definido por la guía didáctica de ejercicios técnico-tácticos ofensivos individuales de baloncesto que representa a la variable independiente, con el objetivo de influir sobre la variable dependiente identificada por el desarrollo del pensamiento técnico-táctico ofensivo individual de los atletas categoría 12-14 del Equipo de Baloncesto de Calderón GADPP.</a:t>
          </a:r>
          <a:endParaRPr lang="es-ES" dirty="0">
            <a:solidFill>
              <a:schemeClr val="tx1"/>
            </a:solidFill>
            <a:latin typeface="Bahnschrift Light" panose="020B0502040204020203" pitchFamily="34" charset="0"/>
          </a:endParaRPr>
        </a:p>
      </dgm:t>
    </dgm:pt>
    <dgm:pt modelId="{99A87CAD-329B-4BB2-851A-5E755C64C94A}" type="parTrans" cxnId="{4C654A83-6F67-4155-A6BB-57B174656406}">
      <dgm:prSet/>
      <dgm:spPr/>
      <dgm:t>
        <a:bodyPr/>
        <a:lstStyle/>
        <a:p>
          <a:endParaRPr lang="es-ES">
            <a:solidFill>
              <a:schemeClr val="tx1"/>
            </a:solidFill>
          </a:endParaRPr>
        </a:p>
      </dgm:t>
    </dgm:pt>
    <dgm:pt modelId="{1DC76862-0CE4-4697-A31C-4FA3C9D22444}" type="sibTrans" cxnId="{4C654A83-6F67-4155-A6BB-57B174656406}">
      <dgm:prSet/>
      <dgm:spPr/>
      <dgm:t>
        <a:bodyPr/>
        <a:lstStyle/>
        <a:p>
          <a:endParaRPr lang="es-ES">
            <a:solidFill>
              <a:schemeClr val="tx1"/>
            </a:solidFill>
          </a:endParaRPr>
        </a:p>
      </dgm:t>
    </dgm:pt>
    <dgm:pt modelId="{DB18A071-2F61-4E18-8829-18C173AC2A2E}" type="pres">
      <dgm:prSet presAssocID="{387186A3-585E-4AC3-B90E-494EF45842A2}" presName="linear" presStyleCnt="0">
        <dgm:presLayoutVars>
          <dgm:animLvl val="lvl"/>
          <dgm:resizeHandles val="exact"/>
        </dgm:presLayoutVars>
      </dgm:prSet>
      <dgm:spPr/>
    </dgm:pt>
    <dgm:pt modelId="{5EFB15F4-6FD4-48B4-B023-9C1BF6E5126D}" type="pres">
      <dgm:prSet presAssocID="{E9AB858F-1169-4484-9F9E-719699D5F453}" presName="parentText" presStyleLbl="node1" presStyleIdx="0" presStyleCnt="1">
        <dgm:presLayoutVars>
          <dgm:chMax val="0"/>
          <dgm:bulletEnabled val="1"/>
        </dgm:presLayoutVars>
      </dgm:prSet>
      <dgm:spPr/>
    </dgm:pt>
  </dgm:ptLst>
  <dgm:cxnLst>
    <dgm:cxn modelId="{E02A7834-3FF1-4846-A43D-666844FF6098}" type="presOf" srcId="{387186A3-585E-4AC3-B90E-494EF45842A2}" destId="{DB18A071-2F61-4E18-8829-18C173AC2A2E}" srcOrd="0" destOrd="0" presId="urn:microsoft.com/office/officeart/2005/8/layout/vList2"/>
    <dgm:cxn modelId="{4C654A83-6F67-4155-A6BB-57B174656406}" srcId="{387186A3-585E-4AC3-B90E-494EF45842A2}" destId="{E9AB858F-1169-4484-9F9E-719699D5F453}" srcOrd="0" destOrd="0" parTransId="{99A87CAD-329B-4BB2-851A-5E755C64C94A}" sibTransId="{1DC76862-0CE4-4697-A31C-4FA3C9D22444}"/>
    <dgm:cxn modelId="{9013C3F3-C442-459C-91E7-6BEEC2AB5E79}" type="presOf" srcId="{E9AB858F-1169-4484-9F9E-719699D5F453}" destId="{5EFB15F4-6FD4-48B4-B023-9C1BF6E5126D}" srcOrd="0" destOrd="0" presId="urn:microsoft.com/office/officeart/2005/8/layout/vList2"/>
    <dgm:cxn modelId="{95A27ADB-74AF-4701-ACCD-68FA05AA6318}" type="presParOf" srcId="{DB18A071-2F61-4E18-8829-18C173AC2A2E}" destId="{5EFB15F4-6FD4-48B4-B023-9C1BF6E5126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3828E4-98FE-4615-AD32-021CF594476D}" type="doc">
      <dgm:prSet loTypeId="urn:microsoft.com/office/officeart/2008/layout/LinedList" loCatId="hierarchy" qsTypeId="urn:microsoft.com/office/officeart/2005/8/quickstyle/simple1" qsCatId="simple" csTypeId="urn:microsoft.com/office/officeart/2005/8/colors/accent3_1" csCatId="accent3"/>
      <dgm:spPr/>
      <dgm:t>
        <a:bodyPr/>
        <a:lstStyle/>
        <a:p>
          <a:endParaRPr lang="es-ES"/>
        </a:p>
      </dgm:t>
    </dgm:pt>
    <dgm:pt modelId="{C7F56ABF-BA96-420C-8261-070A74E7CE4E}">
      <dgm:prSet/>
      <dgm:spPr/>
      <dgm:t>
        <a:bodyPr/>
        <a:lstStyle/>
        <a:p>
          <a:pPr rtl="0"/>
          <a:r>
            <a:rPr lang="es-EC" b="1" dirty="0">
              <a:latin typeface="Bahnschrift Light" panose="020B0502040204020203" pitchFamily="34" charset="0"/>
            </a:rPr>
            <a:t>6. Población y Muestra</a:t>
          </a:r>
          <a:endParaRPr lang="es-ES" dirty="0">
            <a:latin typeface="Bahnschrift Light" panose="020B0502040204020203" pitchFamily="34" charset="0"/>
          </a:endParaRPr>
        </a:p>
      </dgm:t>
    </dgm:pt>
    <dgm:pt modelId="{348824B4-AF7D-49CD-9F38-56AA87046076}" type="parTrans" cxnId="{6A636B3B-301F-40EA-ADD6-EA7D3A041D88}">
      <dgm:prSet/>
      <dgm:spPr/>
      <dgm:t>
        <a:bodyPr/>
        <a:lstStyle/>
        <a:p>
          <a:endParaRPr lang="es-ES">
            <a:latin typeface="Bahnschrift Light" panose="020B0502040204020203" pitchFamily="34" charset="0"/>
          </a:endParaRPr>
        </a:p>
      </dgm:t>
    </dgm:pt>
    <dgm:pt modelId="{DFBCC0C6-2FB4-4E6C-890B-74248F49D032}" type="sibTrans" cxnId="{6A636B3B-301F-40EA-ADD6-EA7D3A041D88}">
      <dgm:prSet/>
      <dgm:spPr/>
      <dgm:t>
        <a:bodyPr/>
        <a:lstStyle/>
        <a:p>
          <a:endParaRPr lang="es-ES">
            <a:latin typeface="Bahnschrift Light" panose="020B0502040204020203" pitchFamily="34" charset="0"/>
          </a:endParaRPr>
        </a:p>
      </dgm:t>
    </dgm:pt>
    <dgm:pt modelId="{F677C9F4-F88F-484B-9775-DFB4C993F878}" type="pres">
      <dgm:prSet presAssocID="{973828E4-98FE-4615-AD32-021CF594476D}" presName="vert0" presStyleCnt="0">
        <dgm:presLayoutVars>
          <dgm:dir/>
          <dgm:animOne val="branch"/>
          <dgm:animLvl val="lvl"/>
        </dgm:presLayoutVars>
      </dgm:prSet>
      <dgm:spPr/>
    </dgm:pt>
    <dgm:pt modelId="{ABB28423-E753-44E8-A0DA-72994A9C789C}" type="pres">
      <dgm:prSet presAssocID="{C7F56ABF-BA96-420C-8261-070A74E7CE4E}" presName="thickLine" presStyleLbl="alignNode1" presStyleIdx="0" presStyleCnt="1"/>
      <dgm:spPr/>
    </dgm:pt>
    <dgm:pt modelId="{5C892172-992C-48E3-AA70-9F7ACB2AE25A}" type="pres">
      <dgm:prSet presAssocID="{C7F56ABF-BA96-420C-8261-070A74E7CE4E}" presName="horz1" presStyleCnt="0"/>
      <dgm:spPr/>
    </dgm:pt>
    <dgm:pt modelId="{0EE8B430-B371-4009-B143-4CD4343937EE}" type="pres">
      <dgm:prSet presAssocID="{C7F56ABF-BA96-420C-8261-070A74E7CE4E}" presName="tx1" presStyleLbl="revTx" presStyleIdx="0" presStyleCnt="1"/>
      <dgm:spPr/>
    </dgm:pt>
    <dgm:pt modelId="{1A9977DA-B5C8-43CD-8D77-352EE8B4CDB7}" type="pres">
      <dgm:prSet presAssocID="{C7F56ABF-BA96-420C-8261-070A74E7CE4E}" presName="vert1" presStyleCnt="0"/>
      <dgm:spPr/>
    </dgm:pt>
  </dgm:ptLst>
  <dgm:cxnLst>
    <dgm:cxn modelId="{25ED061C-BA77-4DF9-A85A-35F2B645B8E9}" type="presOf" srcId="{C7F56ABF-BA96-420C-8261-070A74E7CE4E}" destId="{0EE8B430-B371-4009-B143-4CD4343937EE}" srcOrd="0" destOrd="0" presId="urn:microsoft.com/office/officeart/2008/layout/LinedList"/>
    <dgm:cxn modelId="{6A636B3B-301F-40EA-ADD6-EA7D3A041D88}" srcId="{973828E4-98FE-4615-AD32-021CF594476D}" destId="{C7F56ABF-BA96-420C-8261-070A74E7CE4E}" srcOrd="0" destOrd="0" parTransId="{348824B4-AF7D-49CD-9F38-56AA87046076}" sibTransId="{DFBCC0C6-2FB4-4E6C-890B-74248F49D032}"/>
    <dgm:cxn modelId="{3A6FB242-987D-47AD-94D1-FF7E330E346F}" type="presOf" srcId="{973828E4-98FE-4615-AD32-021CF594476D}" destId="{F677C9F4-F88F-484B-9775-DFB4C993F878}" srcOrd="0" destOrd="0" presId="urn:microsoft.com/office/officeart/2008/layout/LinedList"/>
    <dgm:cxn modelId="{561E7B3C-281E-4F05-BA4C-18B709E2E250}" type="presParOf" srcId="{F677C9F4-F88F-484B-9775-DFB4C993F878}" destId="{ABB28423-E753-44E8-A0DA-72994A9C789C}" srcOrd="0" destOrd="0" presId="urn:microsoft.com/office/officeart/2008/layout/LinedList"/>
    <dgm:cxn modelId="{A8CDE092-398E-4EED-A471-1CA64C89F148}" type="presParOf" srcId="{F677C9F4-F88F-484B-9775-DFB4C993F878}" destId="{5C892172-992C-48E3-AA70-9F7ACB2AE25A}" srcOrd="1" destOrd="0" presId="urn:microsoft.com/office/officeart/2008/layout/LinedList"/>
    <dgm:cxn modelId="{67D8C794-615A-42B1-8C14-7574C30756BF}" type="presParOf" srcId="{5C892172-992C-48E3-AA70-9F7ACB2AE25A}" destId="{0EE8B430-B371-4009-B143-4CD4343937EE}" srcOrd="0" destOrd="0" presId="urn:microsoft.com/office/officeart/2008/layout/LinedList"/>
    <dgm:cxn modelId="{EEA6B327-B545-4545-95A2-5F5B2BC8595F}" type="presParOf" srcId="{5C892172-992C-48E3-AA70-9F7ACB2AE25A}" destId="{1A9977DA-B5C8-43CD-8D77-352EE8B4CDB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D05C84-722D-904B-B9D9-3B3CD9D35C9F}" type="doc">
      <dgm:prSet loTypeId="urn:microsoft.com/office/officeart/2009/3/layout/HorizontalOrganizationChart" loCatId="" qsTypeId="urn:microsoft.com/office/officeart/2005/8/quickstyle/simple5" qsCatId="simple" csTypeId="urn:microsoft.com/office/officeart/2005/8/colors/accent1_1" csCatId="accent1" phldr="1"/>
      <dgm:spPr/>
      <dgm:t>
        <a:bodyPr/>
        <a:lstStyle/>
        <a:p>
          <a:endParaRPr lang="es-ES"/>
        </a:p>
      </dgm:t>
    </dgm:pt>
    <dgm:pt modelId="{15953F17-BB45-5E4A-87CF-33D24B22A3F6}">
      <dgm:prSet/>
      <dgm:spPr/>
      <dgm:t>
        <a:bodyPr/>
        <a:lstStyle/>
        <a:p>
          <a:pPr algn="l" rtl="0"/>
          <a:r>
            <a:rPr lang="es-ES" b="1" i="0" dirty="0"/>
            <a:t>Población</a:t>
          </a:r>
          <a:endParaRPr lang="es-ES" dirty="0"/>
        </a:p>
      </dgm:t>
    </dgm:pt>
    <dgm:pt modelId="{14F07A5C-0124-4D40-8DC6-8188606B4C35}" type="parTrans" cxnId="{B1FF4253-1A7A-324F-AB5E-F970E18C5C94}">
      <dgm:prSet/>
      <dgm:spPr/>
      <dgm:t>
        <a:bodyPr/>
        <a:lstStyle/>
        <a:p>
          <a:endParaRPr lang="es-ES"/>
        </a:p>
      </dgm:t>
    </dgm:pt>
    <dgm:pt modelId="{6BB6B4B0-0968-7E45-9D23-DC8F554E92F6}" type="sibTrans" cxnId="{B1FF4253-1A7A-324F-AB5E-F970E18C5C94}">
      <dgm:prSet/>
      <dgm:spPr/>
      <dgm:t>
        <a:bodyPr/>
        <a:lstStyle/>
        <a:p>
          <a:endParaRPr lang="es-ES"/>
        </a:p>
      </dgm:t>
    </dgm:pt>
    <dgm:pt modelId="{F2677307-79D7-D142-8183-009976A5349F}">
      <dgm:prSet/>
      <dgm:spPr/>
      <dgm:t>
        <a:bodyPr/>
        <a:lstStyle/>
        <a:p>
          <a:pPr rtl="0"/>
          <a:r>
            <a:rPr lang="es-EC" b="0" i="0"/>
            <a:t>La población objeto de estudio estará determinada por 15 alumnos de baloncesto infantil de la categoría 12-14 años de la escuela deportiva de Calderón perteneciente al Consejo Provincial de la provincia de Pichincha. </a:t>
          </a:r>
          <a:endParaRPr lang="es-EC"/>
        </a:p>
      </dgm:t>
    </dgm:pt>
    <dgm:pt modelId="{2F4E83AF-2F91-DA49-8F89-05F5DEA4AE2B}" type="parTrans" cxnId="{4D3375F1-586B-E64B-A33B-652D516DD7E4}">
      <dgm:prSet/>
      <dgm:spPr/>
      <dgm:t>
        <a:bodyPr/>
        <a:lstStyle/>
        <a:p>
          <a:endParaRPr lang="es-ES"/>
        </a:p>
      </dgm:t>
    </dgm:pt>
    <dgm:pt modelId="{DE293418-066B-5146-BCAE-A230F81F6D42}" type="sibTrans" cxnId="{4D3375F1-586B-E64B-A33B-652D516DD7E4}">
      <dgm:prSet/>
      <dgm:spPr/>
      <dgm:t>
        <a:bodyPr/>
        <a:lstStyle/>
        <a:p>
          <a:endParaRPr lang="es-ES"/>
        </a:p>
      </dgm:t>
    </dgm:pt>
    <dgm:pt modelId="{A4A1601F-5F7F-3F44-96AB-6486AEC566D4}">
      <dgm:prSet/>
      <dgm:spPr/>
      <dgm:t>
        <a:bodyPr/>
        <a:lstStyle/>
        <a:p>
          <a:pPr algn="l" rtl="0"/>
          <a:r>
            <a:rPr lang="es-ES" b="1" i="0" dirty="0"/>
            <a:t>Muestra </a:t>
          </a:r>
          <a:endParaRPr lang="es-ES" dirty="0"/>
        </a:p>
      </dgm:t>
    </dgm:pt>
    <dgm:pt modelId="{6E6B053C-4986-2D4C-8AA5-86DDDD7BC359}" type="parTrans" cxnId="{B8C81D70-D3F6-DB4D-9090-5500445A1E13}">
      <dgm:prSet/>
      <dgm:spPr/>
      <dgm:t>
        <a:bodyPr/>
        <a:lstStyle/>
        <a:p>
          <a:endParaRPr lang="es-ES"/>
        </a:p>
      </dgm:t>
    </dgm:pt>
    <dgm:pt modelId="{56E4A82B-03D5-6F49-BA2D-575FD8E5CB4C}" type="sibTrans" cxnId="{B8C81D70-D3F6-DB4D-9090-5500445A1E13}">
      <dgm:prSet/>
      <dgm:spPr/>
      <dgm:t>
        <a:bodyPr/>
        <a:lstStyle/>
        <a:p>
          <a:endParaRPr lang="es-ES"/>
        </a:p>
      </dgm:t>
    </dgm:pt>
    <dgm:pt modelId="{2B91F719-31F3-364C-8F44-CCE197DC202C}">
      <dgm:prSet/>
      <dgm:spPr/>
      <dgm:t>
        <a:bodyPr/>
        <a:lstStyle/>
        <a:p>
          <a:pPr rtl="0"/>
          <a:r>
            <a:rPr lang="es-EC" b="0" i="0" dirty="0"/>
            <a:t>Dado el tamaño de la población se tomará en cuenta para el estudio a su totalidad.</a:t>
          </a:r>
          <a:endParaRPr lang="es-EC" dirty="0"/>
        </a:p>
      </dgm:t>
    </dgm:pt>
    <dgm:pt modelId="{88FC7F90-5F5C-A54B-9629-E2BCBA35774B}" type="parTrans" cxnId="{6BE6D4C1-D964-AE46-98F8-9067E19C839E}">
      <dgm:prSet/>
      <dgm:spPr/>
      <dgm:t>
        <a:bodyPr/>
        <a:lstStyle/>
        <a:p>
          <a:endParaRPr lang="es-ES"/>
        </a:p>
      </dgm:t>
    </dgm:pt>
    <dgm:pt modelId="{7CCCD470-2538-AD47-A810-984CC2243FA6}" type="sibTrans" cxnId="{6BE6D4C1-D964-AE46-98F8-9067E19C839E}">
      <dgm:prSet/>
      <dgm:spPr/>
      <dgm:t>
        <a:bodyPr/>
        <a:lstStyle/>
        <a:p>
          <a:endParaRPr lang="es-ES"/>
        </a:p>
      </dgm:t>
    </dgm:pt>
    <dgm:pt modelId="{FD39A30F-7565-2242-9C29-4AE8D10D260B}" type="pres">
      <dgm:prSet presAssocID="{52D05C84-722D-904B-B9D9-3B3CD9D35C9F}" presName="hierChild1" presStyleCnt="0">
        <dgm:presLayoutVars>
          <dgm:orgChart val="1"/>
          <dgm:chPref val="1"/>
          <dgm:dir/>
          <dgm:animOne val="branch"/>
          <dgm:animLvl val="lvl"/>
          <dgm:resizeHandles/>
        </dgm:presLayoutVars>
      </dgm:prSet>
      <dgm:spPr/>
    </dgm:pt>
    <dgm:pt modelId="{4D108A1D-5D5E-A64B-80FA-B9D30A125F23}" type="pres">
      <dgm:prSet presAssocID="{15953F17-BB45-5E4A-87CF-33D24B22A3F6}" presName="hierRoot1" presStyleCnt="0">
        <dgm:presLayoutVars>
          <dgm:hierBranch val="init"/>
        </dgm:presLayoutVars>
      </dgm:prSet>
      <dgm:spPr/>
    </dgm:pt>
    <dgm:pt modelId="{139EEB48-9412-7D42-9DF1-36FCEA6A7C8C}" type="pres">
      <dgm:prSet presAssocID="{15953F17-BB45-5E4A-87CF-33D24B22A3F6}" presName="rootComposite1" presStyleCnt="0"/>
      <dgm:spPr/>
    </dgm:pt>
    <dgm:pt modelId="{9CC82B50-81B8-8943-BBFE-3CEC4061AB3F}" type="pres">
      <dgm:prSet presAssocID="{15953F17-BB45-5E4A-87CF-33D24B22A3F6}" presName="rootText1" presStyleLbl="node0" presStyleIdx="0" presStyleCnt="2">
        <dgm:presLayoutVars>
          <dgm:chPref val="3"/>
        </dgm:presLayoutVars>
      </dgm:prSet>
      <dgm:spPr/>
    </dgm:pt>
    <dgm:pt modelId="{AAFCB90E-0560-0547-85FB-D2E396637290}" type="pres">
      <dgm:prSet presAssocID="{15953F17-BB45-5E4A-87CF-33D24B22A3F6}" presName="rootConnector1" presStyleLbl="node1" presStyleIdx="0" presStyleCnt="0"/>
      <dgm:spPr/>
    </dgm:pt>
    <dgm:pt modelId="{1F28996D-E894-7449-A69D-E1F3A0927812}" type="pres">
      <dgm:prSet presAssocID="{15953F17-BB45-5E4A-87CF-33D24B22A3F6}" presName="hierChild2" presStyleCnt="0"/>
      <dgm:spPr/>
    </dgm:pt>
    <dgm:pt modelId="{6F3C2770-65BE-9941-A316-E4FED101229C}" type="pres">
      <dgm:prSet presAssocID="{2F4E83AF-2F91-DA49-8F89-05F5DEA4AE2B}" presName="Name64" presStyleLbl="parChTrans1D2" presStyleIdx="0" presStyleCnt="2"/>
      <dgm:spPr/>
    </dgm:pt>
    <dgm:pt modelId="{EEC1AA65-3897-1848-8CF7-FA2881F4526B}" type="pres">
      <dgm:prSet presAssocID="{F2677307-79D7-D142-8183-009976A5349F}" presName="hierRoot2" presStyleCnt="0">
        <dgm:presLayoutVars>
          <dgm:hierBranch val="init"/>
        </dgm:presLayoutVars>
      </dgm:prSet>
      <dgm:spPr/>
    </dgm:pt>
    <dgm:pt modelId="{66C3D768-7143-7444-B9DE-46C6767549BA}" type="pres">
      <dgm:prSet presAssocID="{F2677307-79D7-D142-8183-009976A5349F}" presName="rootComposite" presStyleCnt="0"/>
      <dgm:spPr/>
    </dgm:pt>
    <dgm:pt modelId="{BD3E410A-CF14-0748-A480-B2C26C4D1008}" type="pres">
      <dgm:prSet presAssocID="{F2677307-79D7-D142-8183-009976A5349F}" presName="rootText" presStyleLbl="node2" presStyleIdx="0" presStyleCnt="2">
        <dgm:presLayoutVars>
          <dgm:chPref val="3"/>
        </dgm:presLayoutVars>
      </dgm:prSet>
      <dgm:spPr/>
    </dgm:pt>
    <dgm:pt modelId="{1D3343C0-EEE8-A54A-BE49-F8D2DB7A2E3F}" type="pres">
      <dgm:prSet presAssocID="{F2677307-79D7-D142-8183-009976A5349F}" presName="rootConnector" presStyleLbl="node2" presStyleIdx="0" presStyleCnt="2"/>
      <dgm:spPr/>
    </dgm:pt>
    <dgm:pt modelId="{7487AB7C-6C31-C144-989A-B92883C70510}" type="pres">
      <dgm:prSet presAssocID="{F2677307-79D7-D142-8183-009976A5349F}" presName="hierChild4" presStyleCnt="0"/>
      <dgm:spPr/>
    </dgm:pt>
    <dgm:pt modelId="{78DDF375-9F18-DC46-84F4-97B1C68A46F1}" type="pres">
      <dgm:prSet presAssocID="{F2677307-79D7-D142-8183-009976A5349F}" presName="hierChild5" presStyleCnt="0"/>
      <dgm:spPr/>
    </dgm:pt>
    <dgm:pt modelId="{BF3C609D-633A-374A-8494-CEA7982F6F5E}" type="pres">
      <dgm:prSet presAssocID="{15953F17-BB45-5E4A-87CF-33D24B22A3F6}" presName="hierChild3" presStyleCnt="0"/>
      <dgm:spPr/>
    </dgm:pt>
    <dgm:pt modelId="{583BADA9-4E55-CE43-AC85-D71DE7090059}" type="pres">
      <dgm:prSet presAssocID="{A4A1601F-5F7F-3F44-96AB-6486AEC566D4}" presName="hierRoot1" presStyleCnt="0">
        <dgm:presLayoutVars>
          <dgm:hierBranch val="init"/>
        </dgm:presLayoutVars>
      </dgm:prSet>
      <dgm:spPr/>
    </dgm:pt>
    <dgm:pt modelId="{5817FDAE-3C53-8E4F-BFB6-888F2733F307}" type="pres">
      <dgm:prSet presAssocID="{A4A1601F-5F7F-3F44-96AB-6486AEC566D4}" presName="rootComposite1" presStyleCnt="0"/>
      <dgm:spPr/>
    </dgm:pt>
    <dgm:pt modelId="{DFE0A6F0-026F-3243-901A-7BAF959C2060}" type="pres">
      <dgm:prSet presAssocID="{A4A1601F-5F7F-3F44-96AB-6486AEC566D4}" presName="rootText1" presStyleLbl="node0" presStyleIdx="1" presStyleCnt="2">
        <dgm:presLayoutVars>
          <dgm:chPref val="3"/>
        </dgm:presLayoutVars>
      </dgm:prSet>
      <dgm:spPr/>
    </dgm:pt>
    <dgm:pt modelId="{D60261DB-D402-6A4B-A129-A8042112CDB0}" type="pres">
      <dgm:prSet presAssocID="{A4A1601F-5F7F-3F44-96AB-6486AEC566D4}" presName="rootConnector1" presStyleLbl="node1" presStyleIdx="0" presStyleCnt="0"/>
      <dgm:spPr/>
    </dgm:pt>
    <dgm:pt modelId="{E7C22DA2-FFC8-AE4E-9023-4A0A42D85E7F}" type="pres">
      <dgm:prSet presAssocID="{A4A1601F-5F7F-3F44-96AB-6486AEC566D4}" presName="hierChild2" presStyleCnt="0"/>
      <dgm:spPr/>
    </dgm:pt>
    <dgm:pt modelId="{EEB2CF88-269E-D646-9609-ED0B2D45A0E5}" type="pres">
      <dgm:prSet presAssocID="{88FC7F90-5F5C-A54B-9629-E2BCBA35774B}" presName="Name64" presStyleLbl="parChTrans1D2" presStyleIdx="1" presStyleCnt="2"/>
      <dgm:spPr/>
    </dgm:pt>
    <dgm:pt modelId="{EA66313C-FF90-B243-AA5F-E548DA43E972}" type="pres">
      <dgm:prSet presAssocID="{2B91F719-31F3-364C-8F44-CCE197DC202C}" presName="hierRoot2" presStyleCnt="0">
        <dgm:presLayoutVars>
          <dgm:hierBranch val="init"/>
        </dgm:presLayoutVars>
      </dgm:prSet>
      <dgm:spPr/>
    </dgm:pt>
    <dgm:pt modelId="{0C924E6F-7AE7-2045-9FD2-51E3AA8541EE}" type="pres">
      <dgm:prSet presAssocID="{2B91F719-31F3-364C-8F44-CCE197DC202C}" presName="rootComposite" presStyleCnt="0"/>
      <dgm:spPr/>
    </dgm:pt>
    <dgm:pt modelId="{6BF17DB6-14E6-D44A-8B35-7F9ADCE10101}" type="pres">
      <dgm:prSet presAssocID="{2B91F719-31F3-364C-8F44-CCE197DC202C}" presName="rootText" presStyleLbl="node2" presStyleIdx="1" presStyleCnt="2">
        <dgm:presLayoutVars>
          <dgm:chPref val="3"/>
        </dgm:presLayoutVars>
      </dgm:prSet>
      <dgm:spPr/>
    </dgm:pt>
    <dgm:pt modelId="{F0E0424D-524E-B74A-A9CB-33DF82E370CC}" type="pres">
      <dgm:prSet presAssocID="{2B91F719-31F3-364C-8F44-CCE197DC202C}" presName="rootConnector" presStyleLbl="node2" presStyleIdx="1" presStyleCnt="2"/>
      <dgm:spPr/>
    </dgm:pt>
    <dgm:pt modelId="{7222A3D9-6AB2-FD43-95E8-81DC4A19BA78}" type="pres">
      <dgm:prSet presAssocID="{2B91F719-31F3-364C-8F44-CCE197DC202C}" presName="hierChild4" presStyleCnt="0"/>
      <dgm:spPr/>
    </dgm:pt>
    <dgm:pt modelId="{860608DF-888E-9543-AF5C-27F30788C72A}" type="pres">
      <dgm:prSet presAssocID="{2B91F719-31F3-364C-8F44-CCE197DC202C}" presName="hierChild5" presStyleCnt="0"/>
      <dgm:spPr/>
    </dgm:pt>
    <dgm:pt modelId="{1E78B332-2FA7-6644-8FAC-912716D3A137}" type="pres">
      <dgm:prSet presAssocID="{A4A1601F-5F7F-3F44-96AB-6486AEC566D4}" presName="hierChild3" presStyleCnt="0"/>
      <dgm:spPr/>
    </dgm:pt>
  </dgm:ptLst>
  <dgm:cxnLst>
    <dgm:cxn modelId="{EBF79D02-01E4-0640-B14E-DF87801A6650}" type="presOf" srcId="{2B91F719-31F3-364C-8F44-CCE197DC202C}" destId="{F0E0424D-524E-B74A-A9CB-33DF82E370CC}" srcOrd="1" destOrd="0" presId="urn:microsoft.com/office/officeart/2009/3/layout/HorizontalOrganizationChart"/>
    <dgm:cxn modelId="{4CCB7F08-62FF-134C-B45D-ACCD8C8D404F}" type="presOf" srcId="{F2677307-79D7-D142-8183-009976A5349F}" destId="{BD3E410A-CF14-0748-A480-B2C26C4D1008}" srcOrd="0" destOrd="0" presId="urn:microsoft.com/office/officeart/2009/3/layout/HorizontalOrganizationChart"/>
    <dgm:cxn modelId="{CABAED26-5186-4F44-8FAC-DFD43677B8CE}" type="presOf" srcId="{15953F17-BB45-5E4A-87CF-33D24B22A3F6}" destId="{AAFCB90E-0560-0547-85FB-D2E396637290}" srcOrd="1" destOrd="0" presId="urn:microsoft.com/office/officeart/2009/3/layout/HorizontalOrganizationChart"/>
    <dgm:cxn modelId="{CA4DFE2D-941E-044D-973C-B5BAD7C72984}" type="presOf" srcId="{2F4E83AF-2F91-DA49-8F89-05F5DEA4AE2B}" destId="{6F3C2770-65BE-9941-A316-E4FED101229C}" srcOrd="0" destOrd="0" presId="urn:microsoft.com/office/officeart/2009/3/layout/HorizontalOrganizationChart"/>
    <dgm:cxn modelId="{546C9530-8DCB-6D4C-A7AA-620E43379F8E}" type="presOf" srcId="{A4A1601F-5F7F-3F44-96AB-6486AEC566D4}" destId="{D60261DB-D402-6A4B-A129-A8042112CDB0}" srcOrd="1" destOrd="0" presId="urn:microsoft.com/office/officeart/2009/3/layout/HorizontalOrganizationChart"/>
    <dgm:cxn modelId="{B8C81D70-D3F6-DB4D-9090-5500445A1E13}" srcId="{52D05C84-722D-904B-B9D9-3B3CD9D35C9F}" destId="{A4A1601F-5F7F-3F44-96AB-6486AEC566D4}" srcOrd="1" destOrd="0" parTransId="{6E6B053C-4986-2D4C-8AA5-86DDDD7BC359}" sibTransId="{56E4A82B-03D5-6F49-BA2D-575FD8E5CB4C}"/>
    <dgm:cxn modelId="{B1FF4253-1A7A-324F-AB5E-F970E18C5C94}" srcId="{52D05C84-722D-904B-B9D9-3B3CD9D35C9F}" destId="{15953F17-BB45-5E4A-87CF-33D24B22A3F6}" srcOrd="0" destOrd="0" parTransId="{14F07A5C-0124-4D40-8DC6-8188606B4C35}" sibTransId="{6BB6B4B0-0968-7E45-9D23-DC8F554E92F6}"/>
    <dgm:cxn modelId="{5577F277-2E30-FE43-B8E9-CFEA6324356B}" type="presOf" srcId="{88FC7F90-5F5C-A54B-9629-E2BCBA35774B}" destId="{EEB2CF88-269E-D646-9609-ED0B2D45A0E5}" srcOrd="0" destOrd="0" presId="urn:microsoft.com/office/officeart/2009/3/layout/HorizontalOrganizationChart"/>
    <dgm:cxn modelId="{3BC6B659-9A46-4941-ABE5-9B870A5A8BC9}" type="presOf" srcId="{2B91F719-31F3-364C-8F44-CCE197DC202C}" destId="{6BF17DB6-14E6-D44A-8B35-7F9ADCE10101}" srcOrd="0" destOrd="0" presId="urn:microsoft.com/office/officeart/2009/3/layout/HorizontalOrganizationChart"/>
    <dgm:cxn modelId="{CD8FB080-93DA-074C-8862-0054264BEFD3}" type="presOf" srcId="{15953F17-BB45-5E4A-87CF-33D24B22A3F6}" destId="{9CC82B50-81B8-8943-BBFE-3CEC4061AB3F}" srcOrd="0" destOrd="0" presId="urn:microsoft.com/office/officeart/2009/3/layout/HorizontalOrganizationChart"/>
    <dgm:cxn modelId="{E8DBF6BE-6B39-2740-B386-FDA101AC9C57}" type="presOf" srcId="{A4A1601F-5F7F-3F44-96AB-6486AEC566D4}" destId="{DFE0A6F0-026F-3243-901A-7BAF959C2060}" srcOrd="0" destOrd="0" presId="urn:microsoft.com/office/officeart/2009/3/layout/HorizontalOrganizationChart"/>
    <dgm:cxn modelId="{6BE6D4C1-D964-AE46-98F8-9067E19C839E}" srcId="{A4A1601F-5F7F-3F44-96AB-6486AEC566D4}" destId="{2B91F719-31F3-364C-8F44-CCE197DC202C}" srcOrd="0" destOrd="0" parTransId="{88FC7F90-5F5C-A54B-9629-E2BCBA35774B}" sibTransId="{7CCCD470-2538-AD47-A810-984CC2243FA6}"/>
    <dgm:cxn modelId="{3CA526CC-FA46-8C40-9D6D-94717BC01B0B}" type="presOf" srcId="{52D05C84-722D-904B-B9D9-3B3CD9D35C9F}" destId="{FD39A30F-7565-2242-9C29-4AE8D10D260B}" srcOrd="0" destOrd="0" presId="urn:microsoft.com/office/officeart/2009/3/layout/HorizontalOrganizationChart"/>
    <dgm:cxn modelId="{FD975BDB-0637-4944-95F7-658BC599645E}" type="presOf" srcId="{F2677307-79D7-D142-8183-009976A5349F}" destId="{1D3343C0-EEE8-A54A-BE49-F8D2DB7A2E3F}" srcOrd="1" destOrd="0" presId="urn:microsoft.com/office/officeart/2009/3/layout/HorizontalOrganizationChart"/>
    <dgm:cxn modelId="{4D3375F1-586B-E64B-A33B-652D516DD7E4}" srcId="{15953F17-BB45-5E4A-87CF-33D24B22A3F6}" destId="{F2677307-79D7-D142-8183-009976A5349F}" srcOrd="0" destOrd="0" parTransId="{2F4E83AF-2F91-DA49-8F89-05F5DEA4AE2B}" sibTransId="{DE293418-066B-5146-BCAE-A230F81F6D42}"/>
    <dgm:cxn modelId="{E399B173-2C52-F04B-94A9-BF330381A11B}" type="presParOf" srcId="{FD39A30F-7565-2242-9C29-4AE8D10D260B}" destId="{4D108A1D-5D5E-A64B-80FA-B9D30A125F23}" srcOrd="0" destOrd="0" presId="urn:microsoft.com/office/officeart/2009/3/layout/HorizontalOrganizationChart"/>
    <dgm:cxn modelId="{5A70A26A-96B2-5A43-9585-D13FEB840F0A}" type="presParOf" srcId="{4D108A1D-5D5E-A64B-80FA-B9D30A125F23}" destId="{139EEB48-9412-7D42-9DF1-36FCEA6A7C8C}" srcOrd="0" destOrd="0" presId="urn:microsoft.com/office/officeart/2009/3/layout/HorizontalOrganizationChart"/>
    <dgm:cxn modelId="{88D467FB-8AA6-0844-A6C1-73C63E671684}" type="presParOf" srcId="{139EEB48-9412-7D42-9DF1-36FCEA6A7C8C}" destId="{9CC82B50-81B8-8943-BBFE-3CEC4061AB3F}" srcOrd="0" destOrd="0" presId="urn:microsoft.com/office/officeart/2009/3/layout/HorizontalOrganizationChart"/>
    <dgm:cxn modelId="{69AEDC17-CD9C-4B48-B227-307FE606E5EB}" type="presParOf" srcId="{139EEB48-9412-7D42-9DF1-36FCEA6A7C8C}" destId="{AAFCB90E-0560-0547-85FB-D2E396637290}" srcOrd="1" destOrd="0" presId="urn:microsoft.com/office/officeart/2009/3/layout/HorizontalOrganizationChart"/>
    <dgm:cxn modelId="{4533CB6E-E68F-AB43-9EF6-0CECF77A6131}" type="presParOf" srcId="{4D108A1D-5D5E-A64B-80FA-B9D30A125F23}" destId="{1F28996D-E894-7449-A69D-E1F3A0927812}" srcOrd="1" destOrd="0" presId="urn:microsoft.com/office/officeart/2009/3/layout/HorizontalOrganizationChart"/>
    <dgm:cxn modelId="{EEE7DC20-9861-9F45-9B77-BC01C5DE5465}" type="presParOf" srcId="{1F28996D-E894-7449-A69D-E1F3A0927812}" destId="{6F3C2770-65BE-9941-A316-E4FED101229C}" srcOrd="0" destOrd="0" presId="urn:microsoft.com/office/officeart/2009/3/layout/HorizontalOrganizationChart"/>
    <dgm:cxn modelId="{ADCE23E8-4A6E-2443-B9CF-E7549FB75A50}" type="presParOf" srcId="{1F28996D-E894-7449-A69D-E1F3A0927812}" destId="{EEC1AA65-3897-1848-8CF7-FA2881F4526B}" srcOrd="1" destOrd="0" presId="urn:microsoft.com/office/officeart/2009/3/layout/HorizontalOrganizationChart"/>
    <dgm:cxn modelId="{7F8DE522-2137-6341-947E-A76A01B9D83E}" type="presParOf" srcId="{EEC1AA65-3897-1848-8CF7-FA2881F4526B}" destId="{66C3D768-7143-7444-B9DE-46C6767549BA}" srcOrd="0" destOrd="0" presId="urn:microsoft.com/office/officeart/2009/3/layout/HorizontalOrganizationChart"/>
    <dgm:cxn modelId="{BEC66FEE-E66C-144B-847A-A2F9A615A188}" type="presParOf" srcId="{66C3D768-7143-7444-B9DE-46C6767549BA}" destId="{BD3E410A-CF14-0748-A480-B2C26C4D1008}" srcOrd="0" destOrd="0" presId="urn:microsoft.com/office/officeart/2009/3/layout/HorizontalOrganizationChart"/>
    <dgm:cxn modelId="{041771D2-847A-6348-AE5A-EAE1A30E8D7C}" type="presParOf" srcId="{66C3D768-7143-7444-B9DE-46C6767549BA}" destId="{1D3343C0-EEE8-A54A-BE49-F8D2DB7A2E3F}" srcOrd="1" destOrd="0" presId="urn:microsoft.com/office/officeart/2009/3/layout/HorizontalOrganizationChart"/>
    <dgm:cxn modelId="{CAF66D58-EBC0-854C-9990-1737CDB0FC36}" type="presParOf" srcId="{EEC1AA65-3897-1848-8CF7-FA2881F4526B}" destId="{7487AB7C-6C31-C144-989A-B92883C70510}" srcOrd="1" destOrd="0" presId="urn:microsoft.com/office/officeart/2009/3/layout/HorizontalOrganizationChart"/>
    <dgm:cxn modelId="{8BFE92D9-A94A-7C42-8D4A-81E282C79F11}" type="presParOf" srcId="{EEC1AA65-3897-1848-8CF7-FA2881F4526B}" destId="{78DDF375-9F18-DC46-84F4-97B1C68A46F1}" srcOrd="2" destOrd="0" presId="urn:microsoft.com/office/officeart/2009/3/layout/HorizontalOrganizationChart"/>
    <dgm:cxn modelId="{FBA678DB-F36B-224B-948B-4E5CCB888732}" type="presParOf" srcId="{4D108A1D-5D5E-A64B-80FA-B9D30A125F23}" destId="{BF3C609D-633A-374A-8494-CEA7982F6F5E}" srcOrd="2" destOrd="0" presId="urn:microsoft.com/office/officeart/2009/3/layout/HorizontalOrganizationChart"/>
    <dgm:cxn modelId="{EA70E240-CA29-6B42-8719-3A1385842893}" type="presParOf" srcId="{FD39A30F-7565-2242-9C29-4AE8D10D260B}" destId="{583BADA9-4E55-CE43-AC85-D71DE7090059}" srcOrd="1" destOrd="0" presId="urn:microsoft.com/office/officeart/2009/3/layout/HorizontalOrganizationChart"/>
    <dgm:cxn modelId="{C6527405-EE77-7542-BE34-18239873FFF4}" type="presParOf" srcId="{583BADA9-4E55-CE43-AC85-D71DE7090059}" destId="{5817FDAE-3C53-8E4F-BFB6-888F2733F307}" srcOrd="0" destOrd="0" presId="urn:microsoft.com/office/officeart/2009/3/layout/HorizontalOrganizationChart"/>
    <dgm:cxn modelId="{9FCC28AD-ED2C-AC49-BDA0-73A606CCF04F}" type="presParOf" srcId="{5817FDAE-3C53-8E4F-BFB6-888F2733F307}" destId="{DFE0A6F0-026F-3243-901A-7BAF959C2060}" srcOrd="0" destOrd="0" presId="urn:microsoft.com/office/officeart/2009/3/layout/HorizontalOrganizationChart"/>
    <dgm:cxn modelId="{E2282FFC-0160-DB49-94B2-4666EFF29D40}" type="presParOf" srcId="{5817FDAE-3C53-8E4F-BFB6-888F2733F307}" destId="{D60261DB-D402-6A4B-A129-A8042112CDB0}" srcOrd="1" destOrd="0" presId="urn:microsoft.com/office/officeart/2009/3/layout/HorizontalOrganizationChart"/>
    <dgm:cxn modelId="{FB2A9BFA-55EC-3243-86FE-51200B93A635}" type="presParOf" srcId="{583BADA9-4E55-CE43-AC85-D71DE7090059}" destId="{E7C22DA2-FFC8-AE4E-9023-4A0A42D85E7F}" srcOrd="1" destOrd="0" presId="urn:microsoft.com/office/officeart/2009/3/layout/HorizontalOrganizationChart"/>
    <dgm:cxn modelId="{D39BD061-C6E9-FB4B-8AA9-6DFFF42402AA}" type="presParOf" srcId="{E7C22DA2-FFC8-AE4E-9023-4A0A42D85E7F}" destId="{EEB2CF88-269E-D646-9609-ED0B2D45A0E5}" srcOrd="0" destOrd="0" presId="urn:microsoft.com/office/officeart/2009/3/layout/HorizontalOrganizationChart"/>
    <dgm:cxn modelId="{1585B977-1918-7B42-9EC7-F536C4BEAB50}" type="presParOf" srcId="{E7C22DA2-FFC8-AE4E-9023-4A0A42D85E7F}" destId="{EA66313C-FF90-B243-AA5F-E548DA43E972}" srcOrd="1" destOrd="0" presId="urn:microsoft.com/office/officeart/2009/3/layout/HorizontalOrganizationChart"/>
    <dgm:cxn modelId="{6C1C4ACA-50A1-3642-B148-BB57E042940D}" type="presParOf" srcId="{EA66313C-FF90-B243-AA5F-E548DA43E972}" destId="{0C924E6F-7AE7-2045-9FD2-51E3AA8541EE}" srcOrd="0" destOrd="0" presId="urn:microsoft.com/office/officeart/2009/3/layout/HorizontalOrganizationChart"/>
    <dgm:cxn modelId="{D35FBFF0-79B5-CB4A-9D30-E5FFAB168C4F}" type="presParOf" srcId="{0C924E6F-7AE7-2045-9FD2-51E3AA8541EE}" destId="{6BF17DB6-14E6-D44A-8B35-7F9ADCE10101}" srcOrd="0" destOrd="0" presId="urn:microsoft.com/office/officeart/2009/3/layout/HorizontalOrganizationChart"/>
    <dgm:cxn modelId="{BC5C8937-8099-7C4A-A0B1-22FF9784104D}" type="presParOf" srcId="{0C924E6F-7AE7-2045-9FD2-51E3AA8541EE}" destId="{F0E0424D-524E-B74A-A9CB-33DF82E370CC}" srcOrd="1" destOrd="0" presId="urn:microsoft.com/office/officeart/2009/3/layout/HorizontalOrganizationChart"/>
    <dgm:cxn modelId="{0C85F921-293E-4944-A42A-E6E0021F76F3}" type="presParOf" srcId="{EA66313C-FF90-B243-AA5F-E548DA43E972}" destId="{7222A3D9-6AB2-FD43-95E8-81DC4A19BA78}" srcOrd="1" destOrd="0" presId="urn:microsoft.com/office/officeart/2009/3/layout/HorizontalOrganizationChart"/>
    <dgm:cxn modelId="{6FCE7FBA-30AA-C34D-8F97-EA1F550E66B9}" type="presParOf" srcId="{EA66313C-FF90-B243-AA5F-E548DA43E972}" destId="{860608DF-888E-9543-AF5C-27F30788C72A}" srcOrd="2" destOrd="0" presId="urn:microsoft.com/office/officeart/2009/3/layout/HorizontalOrganizationChart"/>
    <dgm:cxn modelId="{23CD5CD5-3AA8-F045-AD64-B26614583C8C}" type="presParOf" srcId="{583BADA9-4E55-CE43-AC85-D71DE7090059}" destId="{1E78B332-2FA7-6644-8FAC-912716D3A13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862DB8-52E2-4BFE-A2ED-AAEFE336C440}" type="doc">
      <dgm:prSet loTypeId="urn:microsoft.com/office/officeart/2008/layout/BubblePictureList" loCatId="picture" qsTypeId="urn:microsoft.com/office/officeart/2005/8/quickstyle/simple1" qsCatId="simple" csTypeId="urn:microsoft.com/office/officeart/2005/8/colors/colorful4" csCatId="colorful" phldr="1"/>
      <dgm:spPr/>
      <dgm:t>
        <a:bodyPr/>
        <a:lstStyle/>
        <a:p>
          <a:endParaRPr lang="es-ES"/>
        </a:p>
      </dgm:t>
    </dgm:pt>
    <dgm:pt modelId="{ADA4DFB7-E6C8-46C1-BE5C-072D0E97B7F6}">
      <dgm:prSet/>
      <dgm:spPr/>
      <dgm:t>
        <a:bodyPr/>
        <a:lstStyle/>
        <a:p>
          <a:pPr rtl="0"/>
          <a:r>
            <a:rPr lang="es-EC" b="1"/>
            <a:t>7. Propuesta</a:t>
          </a:r>
          <a:endParaRPr lang="es-ES"/>
        </a:p>
      </dgm:t>
    </dgm:pt>
    <dgm:pt modelId="{462722D7-A381-4304-A726-A7D2345EE633}" type="parTrans" cxnId="{7B228162-ACA0-4F04-AE0E-37F893A3B900}">
      <dgm:prSet/>
      <dgm:spPr/>
      <dgm:t>
        <a:bodyPr/>
        <a:lstStyle/>
        <a:p>
          <a:endParaRPr lang="es-ES"/>
        </a:p>
      </dgm:t>
    </dgm:pt>
    <dgm:pt modelId="{934C8E2E-DF19-4B02-A4D8-B53A189FB790}" type="sibTrans" cxnId="{7B228162-ACA0-4F04-AE0E-37F893A3B900}">
      <dgm:prSet/>
      <dgm:spPr>
        <a:blipFill rotWithShape="1">
          <a:blip xmlns:r="http://schemas.openxmlformats.org/officeDocument/2006/relationships" r:embed="rId1"/>
          <a:stretch>
            <a:fillRect/>
          </a:stretch>
        </a:blipFill>
      </dgm:spPr>
      <dgm:t>
        <a:bodyPr/>
        <a:lstStyle/>
        <a:p>
          <a:endParaRPr lang="es-ES"/>
        </a:p>
      </dgm:t>
    </dgm:pt>
    <dgm:pt modelId="{BDEF345F-F60E-41C3-9A9A-E38C918C49D9}" type="pres">
      <dgm:prSet presAssocID="{DC862DB8-52E2-4BFE-A2ED-AAEFE336C440}" presName="Name0" presStyleCnt="0">
        <dgm:presLayoutVars>
          <dgm:chMax val="8"/>
          <dgm:chPref val="8"/>
          <dgm:dir/>
        </dgm:presLayoutVars>
      </dgm:prSet>
      <dgm:spPr/>
    </dgm:pt>
    <dgm:pt modelId="{605F213A-C905-460B-9E9C-652D56B0F946}" type="pres">
      <dgm:prSet presAssocID="{ADA4DFB7-E6C8-46C1-BE5C-072D0E97B7F6}" presName="parent_text_1" presStyleLbl="revTx" presStyleIdx="0" presStyleCnt="1">
        <dgm:presLayoutVars>
          <dgm:chMax val="0"/>
          <dgm:chPref val="0"/>
          <dgm:bulletEnabled val="1"/>
        </dgm:presLayoutVars>
      </dgm:prSet>
      <dgm:spPr/>
    </dgm:pt>
    <dgm:pt modelId="{0C9C3227-0B1D-4694-A1A2-1EEE13CC6895}" type="pres">
      <dgm:prSet presAssocID="{ADA4DFB7-E6C8-46C1-BE5C-072D0E97B7F6}" presName="image_accent_1" presStyleCnt="0"/>
      <dgm:spPr/>
    </dgm:pt>
    <dgm:pt modelId="{7248961C-7B1D-4E3C-861D-B93BB1AE9108}" type="pres">
      <dgm:prSet presAssocID="{ADA4DFB7-E6C8-46C1-BE5C-072D0E97B7F6}" presName="imageAccentRepeatNode" presStyleLbl="alignNode1" presStyleIdx="0" presStyleCnt="2"/>
      <dgm:spPr/>
    </dgm:pt>
    <dgm:pt modelId="{59C006F2-D731-48E0-8A94-659CA4D3C873}" type="pres">
      <dgm:prSet presAssocID="{ADA4DFB7-E6C8-46C1-BE5C-072D0E97B7F6}" presName="accent_1" presStyleLbl="alignNode1" presStyleIdx="1" presStyleCnt="2"/>
      <dgm:spPr/>
    </dgm:pt>
    <dgm:pt modelId="{432331DB-CD05-4B76-B1C3-1CA260C06189}" type="pres">
      <dgm:prSet presAssocID="{934C8E2E-DF19-4B02-A4D8-B53A189FB790}" presName="image_1" presStyleCnt="0"/>
      <dgm:spPr/>
    </dgm:pt>
    <dgm:pt modelId="{B1D39C0D-CE80-48FF-8D13-221828A78910}" type="pres">
      <dgm:prSet presAssocID="{934C8E2E-DF19-4B02-A4D8-B53A189FB790}" presName="imageRepeatNode" presStyleLbl="fgImgPlace1" presStyleIdx="0" presStyleCnt="1"/>
      <dgm:spPr/>
    </dgm:pt>
  </dgm:ptLst>
  <dgm:cxnLst>
    <dgm:cxn modelId="{7B228162-ACA0-4F04-AE0E-37F893A3B900}" srcId="{DC862DB8-52E2-4BFE-A2ED-AAEFE336C440}" destId="{ADA4DFB7-E6C8-46C1-BE5C-072D0E97B7F6}" srcOrd="0" destOrd="0" parTransId="{462722D7-A381-4304-A726-A7D2345EE633}" sibTransId="{934C8E2E-DF19-4B02-A4D8-B53A189FB790}"/>
    <dgm:cxn modelId="{C4C7A897-43C8-46CF-861B-96E6A7249294}" type="presOf" srcId="{934C8E2E-DF19-4B02-A4D8-B53A189FB790}" destId="{B1D39C0D-CE80-48FF-8D13-221828A78910}" srcOrd="0" destOrd="0" presId="urn:microsoft.com/office/officeart/2008/layout/BubblePictureList"/>
    <dgm:cxn modelId="{E0D181A0-AAEA-4CEF-8668-12F8048A5154}" type="presOf" srcId="{ADA4DFB7-E6C8-46C1-BE5C-072D0E97B7F6}" destId="{605F213A-C905-460B-9E9C-652D56B0F946}" srcOrd="0" destOrd="0" presId="urn:microsoft.com/office/officeart/2008/layout/BubblePictureList"/>
    <dgm:cxn modelId="{05A010E5-1334-4489-B370-7E86B2F807E6}" type="presOf" srcId="{DC862DB8-52E2-4BFE-A2ED-AAEFE336C440}" destId="{BDEF345F-F60E-41C3-9A9A-E38C918C49D9}" srcOrd="0" destOrd="0" presId="urn:microsoft.com/office/officeart/2008/layout/BubblePictureList"/>
    <dgm:cxn modelId="{D2210C32-2296-4E07-8BC7-9D1F6D29483F}" type="presParOf" srcId="{BDEF345F-F60E-41C3-9A9A-E38C918C49D9}" destId="{605F213A-C905-460B-9E9C-652D56B0F946}" srcOrd="0" destOrd="0" presId="urn:microsoft.com/office/officeart/2008/layout/BubblePictureList"/>
    <dgm:cxn modelId="{C7216236-577B-4E68-9F32-B2DFCDFC6DDB}" type="presParOf" srcId="{BDEF345F-F60E-41C3-9A9A-E38C918C49D9}" destId="{0C9C3227-0B1D-4694-A1A2-1EEE13CC6895}" srcOrd="1" destOrd="0" presId="urn:microsoft.com/office/officeart/2008/layout/BubblePictureList"/>
    <dgm:cxn modelId="{C5CD4D65-804B-42DC-AE5E-E8C8691A5D01}" type="presParOf" srcId="{0C9C3227-0B1D-4694-A1A2-1EEE13CC6895}" destId="{7248961C-7B1D-4E3C-861D-B93BB1AE9108}" srcOrd="0" destOrd="0" presId="urn:microsoft.com/office/officeart/2008/layout/BubblePictureList"/>
    <dgm:cxn modelId="{CF128D11-6E5B-41F6-9E5D-52E361D377DE}" type="presParOf" srcId="{BDEF345F-F60E-41C3-9A9A-E38C918C49D9}" destId="{59C006F2-D731-48E0-8A94-659CA4D3C873}" srcOrd="2" destOrd="0" presId="urn:microsoft.com/office/officeart/2008/layout/BubblePictureList"/>
    <dgm:cxn modelId="{180FD6D3-ECE9-4865-BC6B-6CF4ACBDAAAE}" type="presParOf" srcId="{BDEF345F-F60E-41C3-9A9A-E38C918C49D9}" destId="{432331DB-CD05-4B76-B1C3-1CA260C06189}" srcOrd="3" destOrd="0" presId="urn:microsoft.com/office/officeart/2008/layout/BubblePictureList"/>
    <dgm:cxn modelId="{C06713E3-DC57-4A8F-BC14-E8283D22000F}" type="presParOf" srcId="{432331DB-CD05-4B76-B1C3-1CA260C06189}" destId="{B1D39C0D-CE80-48FF-8D13-221828A78910}"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226CA53-BF30-48AE-9F58-2B4A929D3D6D}" type="doc">
      <dgm:prSet loTypeId="urn:microsoft.com/office/officeart/2005/8/layout/hChevron3" loCatId="process" qsTypeId="urn:microsoft.com/office/officeart/2005/8/quickstyle/simple1" qsCatId="simple" csTypeId="urn:microsoft.com/office/officeart/2005/8/colors/accent1_1" csCatId="accent1"/>
      <dgm:spPr/>
      <dgm:t>
        <a:bodyPr/>
        <a:lstStyle/>
        <a:p>
          <a:endParaRPr lang="es-ES"/>
        </a:p>
      </dgm:t>
    </dgm:pt>
    <dgm:pt modelId="{BC060ACE-B92D-43BB-B96A-170B548C6973}">
      <dgm:prSet/>
      <dgm:spPr/>
      <dgm:t>
        <a:bodyPr/>
        <a:lstStyle/>
        <a:p>
          <a:pPr rtl="0"/>
          <a:r>
            <a:rPr lang="es-ES" dirty="0"/>
            <a:t>Test de evaluación de la efectividad de las acciones técnico tácticas ofensivas individuales en campeonato.</a:t>
          </a:r>
          <a:br>
            <a:rPr lang="es-ES" dirty="0"/>
          </a:br>
          <a:endParaRPr lang="es-ES" dirty="0"/>
        </a:p>
      </dgm:t>
    </dgm:pt>
    <dgm:pt modelId="{539179D6-7BF9-47A0-B440-FE6B581EB72D}" type="parTrans" cxnId="{48C14E4E-04D3-4402-96E1-B71C3D09AA1F}">
      <dgm:prSet/>
      <dgm:spPr/>
      <dgm:t>
        <a:bodyPr/>
        <a:lstStyle/>
        <a:p>
          <a:endParaRPr lang="es-ES"/>
        </a:p>
      </dgm:t>
    </dgm:pt>
    <dgm:pt modelId="{C68E94E2-085F-40FC-A309-C4099E7213B2}" type="sibTrans" cxnId="{48C14E4E-04D3-4402-96E1-B71C3D09AA1F}">
      <dgm:prSet/>
      <dgm:spPr/>
      <dgm:t>
        <a:bodyPr/>
        <a:lstStyle/>
        <a:p>
          <a:endParaRPr lang="es-ES"/>
        </a:p>
      </dgm:t>
    </dgm:pt>
    <dgm:pt modelId="{3456E960-3A86-4BEC-AA0D-DB9EFA9EC45D}" type="pres">
      <dgm:prSet presAssocID="{C226CA53-BF30-48AE-9F58-2B4A929D3D6D}" presName="Name0" presStyleCnt="0">
        <dgm:presLayoutVars>
          <dgm:dir/>
          <dgm:resizeHandles val="exact"/>
        </dgm:presLayoutVars>
      </dgm:prSet>
      <dgm:spPr/>
    </dgm:pt>
    <dgm:pt modelId="{A58BF9A7-A751-404C-8652-427E12D7EFCF}" type="pres">
      <dgm:prSet presAssocID="{BC060ACE-B92D-43BB-B96A-170B548C6973}" presName="parTxOnly" presStyleLbl="node1" presStyleIdx="0" presStyleCnt="1">
        <dgm:presLayoutVars>
          <dgm:bulletEnabled val="1"/>
        </dgm:presLayoutVars>
      </dgm:prSet>
      <dgm:spPr/>
    </dgm:pt>
  </dgm:ptLst>
  <dgm:cxnLst>
    <dgm:cxn modelId="{48C14E4E-04D3-4402-96E1-B71C3D09AA1F}" srcId="{C226CA53-BF30-48AE-9F58-2B4A929D3D6D}" destId="{BC060ACE-B92D-43BB-B96A-170B548C6973}" srcOrd="0" destOrd="0" parTransId="{539179D6-7BF9-47A0-B440-FE6B581EB72D}" sibTransId="{C68E94E2-085F-40FC-A309-C4099E7213B2}"/>
    <dgm:cxn modelId="{A3E05490-3B95-4520-BBE0-124CF09C9216}" type="presOf" srcId="{BC060ACE-B92D-43BB-B96A-170B548C6973}" destId="{A58BF9A7-A751-404C-8652-427E12D7EFCF}" srcOrd="0" destOrd="0" presId="urn:microsoft.com/office/officeart/2005/8/layout/hChevron3"/>
    <dgm:cxn modelId="{474ED9FD-62C8-4316-8053-461A4FFAA4C7}" type="presOf" srcId="{C226CA53-BF30-48AE-9F58-2B4A929D3D6D}" destId="{3456E960-3A86-4BEC-AA0D-DB9EFA9EC45D}" srcOrd="0" destOrd="0" presId="urn:microsoft.com/office/officeart/2005/8/layout/hChevron3"/>
    <dgm:cxn modelId="{4AEF205F-4005-4F33-A43E-6747DC34FDFF}" type="presParOf" srcId="{3456E960-3A86-4BEC-AA0D-DB9EFA9EC45D}" destId="{A58BF9A7-A751-404C-8652-427E12D7EFCF}"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5D4DE9-099B-4324-911A-40664F9E1649}" type="doc">
      <dgm:prSet loTypeId="urn:microsoft.com/office/officeart/2008/layout/LinedList" loCatId="hierarchy" qsTypeId="urn:microsoft.com/office/officeart/2005/8/quickstyle/simple1" qsCatId="simple" csTypeId="urn:microsoft.com/office/officeart/2005/8/colors/accent2_3" csCatId="accent2"/>
      <dgm:spPr/>
      <dgm:t>
        <a:bodyPr/>
        <a:lstStyle/>
        <a:p>
          <a:endParaRPr lang="es-ES"/>
        </a:p>
      </dgm:t>
    </dgm:pt>
    <dgm:pt modelId="{814E611B-CC39-47F7-9219-1D4415A4C659}">
      <dgm:prSet custT="1"/>
      <dgm:spPr/>
      <dgm:t>
        <a:bodyPr/>
        <a:lstStyle/>
        <a:p>
          <a:pPr algn="ctr" rtl="0"/>
          <a:r>
            <a:rPr lang="es-EC" sz="8000" b="1" dirty="0">
              <a:solidFill>
                <a:schemeClr val="bg1"/>
              </a:solidFill>
              <a:latin typeface="Bahnschrift Light" panose="020B0502040204020203" pitchFamily="34" charset="0"/>
            </a:rPr>
            <a:t>8. Resultados</a:t>
          </a:r>
          <a:endParaRPr lang="es-ES" sz="8000" dirty="0">
            <a:solidFill>
              <a:schemeClr val="bg1"/>
            </a:solidFill>
            <a:latin typeface="Bahnschrift Light" panose="020B0502040204020203" pitchFamily="34" charset="0"/>
          </a:endParaRPr>
        </a:p>
      </dgm:t>
    </dgm:pt>
    <dgm:pt modelId="{0E2CC4D3-8FE0-42B7-BB33-2DB7555834C4}" type="parTrans" cxnId="{3C785E2C-E11B-4A3C-AE25-5427AA63816F}">
      <dgm:prSet/>
      <dgm:spPr/>
      <dgm:t>
        <a:bodyPr/>
        <a:lstStyle/>
        <a:p>
          <a:pPr algn="ctr"/>
          <a:endParaRPr lang="es-ES" sz="4400">
            <a:solidFill>
              <a:schemeClr val="bg1"/>
            </a:solidFill>
            <a:latin typeface="Bahnschrift Light" panose="020B0502040204020203" pitchFamily="34" charset="0"/>
          </a:endParaRPr>
        </a:p>
      </dgm:t>
    </dgm:pt>
    <dgm:pt modelId="{4E21B541-CA57-4502-A8FF-1356DC2B0BBD}" type="sibTrans" cxnId="{3C785E2C-E11B-4A3C-AE25-5427AA63816F}">
      <dgm:prSet/>
      <dgm:spPr/>
      <dgm:t>
        <a:bodyPr/>
        <a:lstStyle/>
        <a:p>
          <a:pPr algn="ctr"/>
          <a:endParaRPr lang="es-ES" sz="4400">
            <a:solidFill>
              <a:schemeClr val="bg1"/>
            </a:solidFill>
            <a:latin typeface="Bahnschrift Light" panose="020B0502040204020203" pitchFamily="34" charset="0"/>
          </a:endParaRPr>
        </a:p>
      </dgm:t>
    </dgm:pt>
    <dgm:pt modelId="{8E4AC816-40AD-494D-A53B-51FD36E70A91}" type="pres">
      <dgm:prSet presAssocID="{055D4DE9-099B-4324-911A-40664F9E1649}" presName="vert0" presStyleCnt="0">
        <dgm:presLayoutVars>
          <dgm:dir/>
          <dgm:animOne val="branch"/>
          <dgm:animLvl val="lvl"/>
        </dgm:presLayoutVars>
      </dgm:prSet>
      <dgm:spPr/>
    </dgm:pt>
    <dgm:pt modelId="{60A4B266-9A64-4394-9449-D43EE05CBCE1}" type="pres">
      <dgm:prSet presAssocID="{814E611B-CC39-47F7-9219-1D4415A4C659}" presName="thickLine" presStyleLbl="alignNode1" presStyleIdx="0" presStyleCnt="1"/>
      <dgm:spPr/>
    </dgm:pt>
    <dgm:pt modelId="{52217A9D-187C-4D55-BF3C-16508DB5A04F}" type="pres">
      <dgm:prSet presAssocID="{814E611B-CC39-47F7-9219-1D4415A4C659}" presName="horz1" presStyleCnt="0"/>
      <dgm:spPr/>
    </dgm:pt>
    <dgm:pt modelId="{15E1295C-62C3-489B-8611-03A01411C694}" type="pres">
      <dgm:prSet presAssocID="{814E611B-CC39-47F7-9219-1D4415A4C659}" presName="tx1" presStyleLbl="revTx" presStyleIdx="0" presStyleCnt="1"/>
      <dgm:spPr/>
    </dgm:pt>
    <dgm:pt modelId="{F2DE47BC-7EA1-4E53-BBED-79A5056CB040}" type="pres">
      <dgm:prSet presAssocID="{814E611B-CC39-47F7-9219-1D4415A4C659}" presName="vert1" presStyleCnt="0"/>
      <dgm:spPr/>
    </dgm:pt>
  </dgm:ptLst>
  <dgm:cxnLst>
    <dgm:cxn modelId="{7658DE26-C417-4D43-990B-51857F986C4B}" type="presOf" srcId="{055D4DE9-099B-4324-911A-40664F9E1649}" destId="{8E4AC816-40AD-494D-A53B-51FD36E70A91}" srcOrd="0" destOrd="0" presId="urn:microsoft.com/office/officeart/2008/layout/LinedList"/>
    <dgm:cxn modelId="{3C785E2C-E11B-4A3C-AE25-5427AA63816F}" srcId="{055D4DE9-099B-4324-911A-40664F9E1649}" destId="{814E611B-CC39-47F7-9219-1D4415A4C659}" srcOrd="0" destOrd="0" parTransId="{0E2CC4D3-8FE0-42B7-BB33-2DB7555834C4}" sibTransId="{4E21B541-CA57-4502-A8FF-1356DC2B0BBD}"/>
    <dgm:cxn modelId="{8AFDD947-87D7-418B-97D4-0573ACC40FA0}" type="presOf" srcId="{814E611B-CC39-47F7-9219-1D4415A4C659}" destId="{15E1295C-62C3-489B-8611-03A01411C694}" srcOrd="0" destOrd="0" presId="urn:microsoft.com/office/officeart/2008/layout/LinedList"/>
    <dgm:cxn modelId="{020117E5-F987-43E2-99E8-1DB15176E761}" type="presParOf" srcId="{8E4AC816-40AD-494D-A53B-51FD36E70A91}" destId="{60A4B266-9A64-4394-9449-D43EE05CBCE1}" srcOrd="0" destOrd="0" presId="urn:microsoft.com/office/officeart/2008/layout/LinedList"/>
    <dgm:cxn modelId="{F7C1E9E3-FAFF-4FC7-A9B3-B0D6B670BB74}" type="presParOf" srcId="{8E4AC816-40AD-494D-A53B-51FD36E70A91}" destId="{52217A9D-187C-4D55-BF3C-16508DB5A04F}" srcOrd="1" destOrd="0" presId="urn:microsoft.com/office/officeart/2008/layout/LinedList"/>
    <dgm:cxn modelId="{3913BF37-D4C0-4681-ACDD-B2EA288FC7A9}" type="presParOf" srcId="{52217A9D-187C-4D55-BF3C-16508DB5A04F}" destId="{15E1295C-62C3-489B-8611-03A01411C694}" srcOrd="0" destOrd="0" presId="urn:microsoft.com/office/officeart/2008/layout/LinedList"/>
    <dgm:cxn modelId="{C5D2DCE7-82E4-4C76-9881-2273EDAA9CA1}" type="presParOf" srcId="{52217A9D-187C-4D55-BF3C-16508DB5A04F}" destId="{F2DE47BC-7EA1-4E53-BBED-79A5056CB04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01106EE-E677-4E72-9B7A-7C3B1AF9F25F}" type="doc">
      <dgm:prSet loTypeId="urn:microsoft.com/office/officeart/2008/layout/LinedList" loCatId="list" qsTypeId="urn:microsoft.com/office/officeart/2005/8/quickstyle/simple4" qsCatId="simple" csTypeId="urn:microsoft.com/office/officeart/2005/8/colors/accent0_2" csCatId="mainScheme" phldr="1"/>
      <dgm:spPr/>
      <dgm:t>
        <a:bodyPr/>
        <a:lstStyle/>
        <a:p>
          <a:endParaRPr lang="es-ES"/>
        </a:p>
      </dgm:t>
    </dgm:pt>
    <dgm:pt modelId="{73D92327-0609-48BA-99D6-F5912B7CDFCC}">
      <dgm:prSet custT="1"/>
      <dgm:spPr/>
      <dgm:t>
        <a:bodyPr/>
        <a:lstStyle/>
        <a:p>
          <a:pPr algn="just" rtl="0"/>
          <a:r>
            <a:rPr lang="es-ES" sz="1100" b="1" dirty="0"/>
            <a:t>La guía didáctica permitió el desarrollo del pensamiento técnico táctico ofensivo, mismo que fue aplicada a través del torneo en el que participo el equipo investigado.</a:t>
          </a:r>
        </a:p>
      </dgm:t>
    </dgm:pt>
    <dgm:pt modelId="{8B7B331E-2A45-4A47-AC39-6842FC7AF0B9}" type="parTrans" cxnId="{F8B4BE15-7C45-4A4B-A72F-BE424C38CE82}">
      <dgm:prSet/>
      <dgm:spPr/>
      <dgm:t>
        <a:bodyPr/>
        <a:lstStyle/>
        <a:p>
          <a:pPr algn="just"/>
          <a:endParaRPr lang="es-ES" sz="2400" b="1"/>
        </a:p>
      </dgm:t>
    </dgm:pt>
    <dgm:pt modelId="{97F11122-97E5-4E54-976B-8F678FCE97CD}" type="sibTrans" cxnId="{F8B4BE15-7C45-4A4B-A72F-BE424C38CE82}">
      <dgm:prSet/>
      <dgm:spPr/>
      <dgm:t>
        <a:bodyPr/>
        <a:lstStyle/>
        <a:p>
          <a:pPr algn="just"/>
          <a:endParaRPr lang="es-ES" sz="2400" b="1"/>
        </a:p>
      </dgm:t>
    </dgm:pt>
    <dgm:pt modelId="{71582845-8200-46AA-910F-63A87561020F}">
      <dgm:prSet custT="1"/>
      <dgm:spPr/>
      <dgm:t>
        <a:bodyPr/>
        <a:lstStyle/>
        <a:p>
          <a:pPr algn="just" rtl="0"/>
          <a:r>
            <a:rPr lang="es-ES" sz="1100" b="1"/>
            <a:t>El pensamiento táctico comprende varios aspectos como teóricos, psicológicos, técnicos, tácticos y físicos, en este estudio se ha puesto énfasis en la parte técnica táctica y más aún en la ofensiva. </a:t>
          </a:r>
        </a:p>
      </dgm:t>
    </dgm:pt>
    <dgm:pt modelId="{1E3D7C66-DB02-471A-9511-C90898FDCB47}" type="parTrans" cxnId="{5070BB48-5708-4A7A-BF7E-F80D83507B9A}">
      <dgm:prSet/>
      <dgm:spPr/>
      <dgm:t>
        <a:bodyPr/>
        <a:lstStyle/>
        <a:p>
          <a:pPr algn="just"/>
          <a:endParaRPr lang="es-ES" sz="2400" b="1"/>
        </a:p>
      </dgm:t>
    </dgm:pt>
    <dgm:pt modelId="{0BB4D576-3FEB-4D59-BE8F-31B5336864EC}" type="sibTrans" cxnId="{5070BB48-5708-4A7A-BF7E-F80D83507B9A}">
      <dgm:prSet/>
      <dgm:spPr/>
      <dgm:t>
        <a:bodyPr/>
        <a:lstStyle/>
        <a:p>
          <a:pPr algn="just"/>
          <a:endParaRPr lang="es-ES" sz="2400" b="1"/>
        </a:p>
      </dgm:t>
    </dgm:pt>
    <dgm:pt modelId="{3ABDD17E-CAB7-4FB5-ACEC-4B09319ACFC4}">
      <dgm:prSet custT="1"/>
      <dgm:spPr/>
      <dgm:t>
        <a:bodyPr/>
        <a:lstStyle/>
        <a:p>
          <a:pPr algn="just" rtl="0"/>
          <a:r>
            <a:rPr lang="es-ES" sz="1100" b="1"/>
            <a:t>La fundamentación teórica que sustenta esta investigación se encuentra relacionada con la temática investigada.</a:t>
          </a:r>
        </a:p>
      </dgm:t>
    </dgm:pt>
    <dgm:pt modelId="{9C4555C1-DEDF-4F6C-B68B-BC5EFCCD54E8}" type="parTrans" cxnId="{5B455C49-3E7A-48E3-986C-817307B06C25}">
      <dgm:prSet/>
      <dgm:spPr/>
      <dgm:t>
        <a:bodyPr/>
        <a:lstStyle/>
        <a:p>
          <a:pPr algn="just"/>
          <a:endParaRPr lang="es-ES" sz="2400" b="1"/>
        </a:p>
      </dgm:t>
    </dgm:pt>
    <dgm:pt modelId="{FA6C617F-EEA1-49DD-9250-9D0BD5EC4165}" type="sibTrans" cxnId="{5B455C49-3E7A-48E3-986C-817307B06C25}">
      <dgm:prSet/>
      <dgm:spPr/>
      <dgm:t>
        <a:bodyPr/>
        <a:lstStyle/>
        <a:p>
          <a:pPr algn="just"/>
          <a:endParaRPr lang="es-ES" sz="2400" b="1"/>
        </a:p>
      </dgm:t>
    </dgm:pt>
    <dgm:pt modelId="{75F6299D-0008-4070-8E1B-1E4E9D481289}">
      <dgm:prSet custT="1"/>
      <dgm:spPr/>
      <dgm:t>
        <a:bodyPr/>
        <a:lstStyle/>
        <a:p>
          <a:pPr algn="just" rtl="0"/>
          <a:r>
            <a:rPr lang="es-ES" sz="1100" b="0" dirty="0"/>
            <a:t>Al aplicar la prueba estadística de los Rangos con Signo de </a:t>
          </a:r>
          <a:r>
            <a:rPr lang="es-ES" sz="1100" b="0" dirty="0" err="1"/>
            <a:t>Wilcoxon</a:t>
          </a:r>
          <a:r>
            <a:rPr lang="es-ES" sz="1100" b="0" dirty="0"/>
            <a:t> se determinó que los valor de significación asintótica. Fue en todos los aspectos observados fue &gt; 0.05 se comprueba la hipótesis de trabajo: “La aplicación de una guía didáctica de ejercicios desarrollará el pensamiento técnico-táctico ofensivo de los atletas de la escuela de baloncesto infantil 12 a 14 años sexo masculino del poblado de Calderón.”, por lo que se concluye que existe una mejoría significativa   entre el pre test y pos test luego de aplicar la guía didáctica metodológica de ejercicios para el desarrollo del pensamiento técnico táctico. Y nos indica que se debe rechazar la hipótesis nula.</a:t>
          </a:r>
        </a:p>
      </dgm:t>
    </dgm:pt>
    <dgm:pt modelId="{407E120E-6EEE-47FD-B3C3-61580AB67207}" type="parTrans" cxnId="{F42E5481-D5A5-4593-94CF-99B306A74F42}">
      <dgm:prSet/>
      <dgm:spPr/>
      <dgm:t>
        <a:bodyPr/>
        <a:lstStyle/>
        <a:p>
          <a:pPr algn="just"/>
          <a:endParaRPr lang="es-ES" sz="2400" b="1"/>
        </a:p>
      </dgm:t>
    </dgm:pt>
    <dgm:pt modelId="{204F184C-5944-4620-B40A-16DBD72FA3FF}" type="sibTrans" cxnId="{F42E5481-D5A5-4593-94CF-99B306A74F42}">
      <dgm:prSet/>
      <dgm:spPr/>
      <dgm:t>
        <a:bodyPr/>
        <a:lstStyle/>
        <a:p>
          <a:pPr algn="just"/>
          <a:endParaRPr lang="es-ES" sz="2400" b="1"/>
        </a:p>
      </dgm:t>
    </dgm:pt>
    <dgm:pt modelId="{E076DFF5-A14E-4D6F-A079-3A601AA490D0}">
      <dgm:prSet custT="1"/>
      <dgm:spPr/>
      <dgm:t>
        <a:bodyPr/>
        <a:lstStyle/>
        <a:p>
          <a:pPr algn="just"/>
          <a:r>
            <a:rPr lang="es-ES" sz="1200" dirty="0"/>
            <a:t>Las diferencias de medias siempre fueron positivas lo que nos indica una mejoría en todos aspectos evaluados</a:t>
          </a:r>
          <a:r>
            <a:rPr lang="es-ES" sz="1100" dirty="0"/>
            <a:t>.</a:t>
          </a:r>
          <a:endParaRPr lang="es-ES" sz="1100" b="1" dirty="0"/>
        </a:p>
      </dgm:t>
    </dgm:pt>
    <dgm:pt modelId="{BFE10953-E949-416D-BDFA-017C6A128AA9}" type="parTrans" cxnId="{06335019-94EF-4B52-BDE4-4E97264D133C}">
      <dgm:prSet/>
      <dgm:spPr/>
      <dgm:t>
        <a:bodyPr/>
        <a:lstStyle/>
        <a:p>
          <a:endParaRPr lang="es-ES"/>
        </a:p>
      </dgm:t>
    </dgm:pt>
    <dgm:pt modelId="{D372644E-B4EC-4B49-8FEE-5F71566B4AEE}" type="sibTrans" cxnId="{06335019-94EF-4B52-BDE4-4E97264D133C}">
      <dgm:prSet/>
      <dgm:spPr/>
      <dgm:t>
        <a:bodyPr/>
        <a:lstStyle/>
        <a:p>
          <a:endParaRPr lang="es-ES"/>
        </a:p>
      </dgm:t>
    </dgm:pt>
    <dgm:pt modelId="{C8F4D1FF-5125-4401-9221-B71B73144403}">
      <dgm:prSet/>
      <dgm:spPr/>
      <dgm:t>
        <a:bodyPr/>
        <a:lstStyle/>
        <a:p>
          <a:r>
            <a:rPr lang="es-ES"/>
            <a:t>La correlación es significativa en un nivel de positivo media a positiva perfecta en todos los aspectos evaluados.</a:t>
          </a:r>
        </a:p>
      </dgm:t>
    </dgm:pt>
    <dgm:pt modelId="{CBDEFCB7-6F6A-453F-8AA7-8848967FA4C4}" type="parTrans" cxnId="{1546F993-3490-46F2-B591-B5E2287146FC}">
      <dgm:prSet/>
      <dgm:spPr/>
      <dgm:t>
        <a:bodyPr/>
        <a:lstStyle/>
        <a:p>
          <a:endParaRPr lang="es-ES"/>
        </a:p>
      </dgm:t>
    </dgm:pt>
    <dgm:pt modelId="{58D8CB95-B318-4879-909F-4B8523E34909}" type="sibTrans" cxnId="{1546F993-3490-46F2-B591-B5E2287146FC}">
      <dgm:prSet/>
      <dgm:spPr/>
      <dgm:t>
        <a:bodyPr/>
        <a:lstStyle/>
        <a:p>
          <a:endParaRPr lang="es-ES"/>
        </a:p>
      </dgm:t>
    </dgm:pt>
    <dgm:pt modelId="{BD7EDB56-F33B-4C8B-89B4-41EFF7210F63}" type="pres">
      <dgm:prSet presAssocID="{F01106EE-E677-4E72-9B7A-7C3B1AF9F25F}" presName="vert0" presStyleCnt="0">
        <dgm:presLayoutVars>
          <dgm:dir/>
          <dgm:animOne val="branch"/>
          <dgm:animLvl val="lvl"/>
        </dgm:presLayoutVars>
      </dgm:prSet>
      <dgm:spPr/>
    </dgm:pt>
    <dgm:pt modelId="{F565D99B-34A4-4226-B546-D237E1A75D10}" type="pres">
      <dgm:prSet presAssocID="{73D92327-0609-48BA-99D6-F5912B7CDFCC}" presName="thickLine" presStyleLbl="alignNode1" presStyleIdx="0" presStyleCnt="6"/>
      <dgm:spPr/>
    </dgm:pt>
    <dgm:pt modelId="{661EAD24-BB96-471C-83BD-24646739C713}" type="pres">
      <dgm:prSet presAssocID="{73D92327-0609-48BA-99D6-F5912B7CDFCC}" presName="horz1" presStyleCnt="0"/>
      <dgm:spPr/>
    </dgm:pt>
    <dgm:pt modelId="{AC756E29-D39F-4DFD-BFDC-333B0AD8B4CC}" type="pres">
      <dgm:prSet presAssocID="{73D92327-0609-48BA-99D6-F5912B7CDFCC}" presName="tx1" presStyleLbl="revTx" presStyleIdx="0" presStyleCnt="6"/>
      <dgm:spPr/>
    </dgm:pt>
    <dgm:pt modelId="{1998C110-DD68-4C61-946E-6A074BC8A4D9}" type="pres">
      <dgm:prSet presAssocID="{73D92327-0609-48BA-99D6-F5912B7CDFCC}" presName="vert1" presStyleCnt="0"/>
      <dgm:spPr/>
    </dgm:pt>
    <dgm:pt modelId="{A145201C-C8A8-47D5-9CDB-B0636FC310EC}" type="pres">
      <dgm:prSet presAssocID="{71582845-8200-46AA-910F-63A87561020F}" presName="thickLine" presStyleLbl="alignNode1" presStyleIdx="1" presStyleCnt="6"/>
      <dgm:spPr/>
    </dgm:pt>
    <dgm:pt modelId="{CE0613C3-108D-4C97-9D52-55D72911B0EF}" type="pres">
      <dgm:prSet presAssocID="{71582845-8200-46AA-910F-63A87561020F}" presName="horz1" presStyleCnt="0"/>
      <dgm:spPr/>
    </dgm:pt>
    <dgm:pt modelId="{261E49BB-56EA-4FAE-8BC6-6C3FC8780494}" type="pres">
      <dgm:prSet presAssocID="{71582845-8200-46AA-910F-63A87561020F}" presName="tx1" presStyleLbl="revTx" presStyleIdx="1" presStyleCnt="6"/>
      <dgm:spPr/>
    </dgm:pt>
    <dgm:pt modelId="{6FDE11CE-3B7A-4C53-8E97-BA8C96E0FA4B}" type="pres">
      <dgm:prSet presAssocID="{71582845-8200-46AA-910F-63A87561020F}" presName="vert1" presStyleCnt="0"/>
      <dgm:spPr/>
    </dgm:pt>
    <dgm:pt modelId="{9115D651-6F77-412A-AFAF-9F45246070DD}" type="pres">
      <dgm:prSet presAssocID="{3ABDD17E-CAB7-4FB5-ACEC-4B09319ACFC4}" presName="thickLine" presStyleLbl="alignNode1" presStyleIdx="2" presStyleCnt="6"/>
      <dgm:spPr/>
    </dgm:pt>
    <dgm:pt modelId="{79B2CA4F-1DC0-468D-9CD4-6E7037B91C02}" type="pres">
      <dgm:prSet presAssocID="{3ABDD17E-CAB7-4FB5-ACEC-4B09319ACFC4}" presName="horz1" presStyleCnt="0"/>
      <dgm:spPr/>
    </dgm:pt>
    <dgm:pt modelId="{7D48B817-9549-4FB0-AE7A-EA23F30CA64C}" type="pres">
      <dgm:prSet presAssocID="{3ABDD17E-CAB7-4FB5-ACEC-4B09319ACFC4}" presName="tx1" presStyleLbl="revTx" presStyleIdx="2" presStyleCnt="6"/>
      <dgm:spPr/>
    </dgm:pt>
    <dgm:pt modelId="{D8482130-DDC8-479E-A386-67967D53C76C}" type="pres">
      <dgm:prSet presAssocID="{3ABDD17E-CAB7-4FB5-ACEC-4B09319ACFC4}" presName="vert1" presStyleCnt="0"/>
      <dgm:spPr/>
    </dgm:pt>
    <dgm:pt modelId="{00F9D49E-F372-48C2-8261-4AB6BFDB24EF}" type="pres">
      <dgm:prSet presAssocID="{75F6299D-0008-4070-8E1B-1E4E9D481289}" presName="thickLine" presStyleLbl="alignNode1" presStyleIdx="3" presStyleCnt="6"/>
      <dgm:spPr/>
    </dgm:pt>
    <dgm:pt modelId="{24977BF3-447A-441D-B529-ED837439C380}" type="pres">
      <dgm:prSet presAssocID="{75F6299D-0008-4070-8E1B-1E4E9D481289}" presName="horz1" presStyleCnt="0"/>
      <dgm:spPr/>
    </dgm:pt>
    <dgm:pt modelId="{755BD58C-0FAB-418F-8D9B-03A34F475FCA}" type="pres">
      <dgm:prSet presAssocID="{75F6299D-0008-4070-8E1B-1E4E9D481289}" presName="tx1" presStyleLbl="revTx" presStyleIdx="3" presStyleCnt="6" custScaleY="208477"/>
      <dgm:spPr/>
    </dgm:pt>
    <dgm:pt modelId="{456F2DC4-EF4D-4553-A22F-128F04F69842}" type="pres">
      <dgm:prSet presAssocID="{75F6299D-0008-4070-8E1B-1E4E9D481289}" presName="vert1" presStyleCnt="0"/>
      <dgm:spPr/>
    </dgm:pt>
    <dgm:pt modelId="{623C21C1-A68F-4E02-81E0-75913A395C6D}" type="pres">
      <dgm:prSet presAssocID="{E076DFF5-A14E-4D6F-A079-3A601AA490D0}" presName="thickLine" presStyleLbl="alignNode1" presStyleIdx="4" presStyleCnt="6"/>
      <dgm:spPr/>
    </dgm:pt>
    <dgm:pt modelId="{C29DC80A-AC93-48E9-88B5-6A2AA8935513}" type="pres">
      <dgm:prSet presAssocID="{E076DFF5-A14E-4D6F-A079-3A601AA490D0}" presName="horz1" presStyleCnt="0"/>
      <dgm:spPr/>
    </dgm:pt>
    <dgm:pt modelId="{24BBC051-3C1B-4384-957D-CE47EFCDB12A}" type="pres">
      <dgm:prSet presAssocID="{E076DFF5-A14E-4D6F-A079-3A601AA490D0}" presName="tx1" presStyleLbl="revTx" presStyleIdx="4" presStyleCnt="6"/>
      <dgm:spPr/>
    </dgm:pt>
    <dgm:pt modelId="{FE9218CF-27C4-4CDD-9707-23C91C754388}" type="pres">
      <dgm:prSet presAssocID="{E076DFF5-A14E-4D6F-A079-3A601AA490D0}" presName="vert1" presStyleCnt="0"/>
      <dgm:spPr/>
    </dgm:pt>
    <dgm:pt modelId="{1ED2113A-9F20-4854-81FD-F00E6CCB7F1F}" type="pres">
      <dgm:prSet presAssocID="{C8F4D1FF-5125-4401-9221-B71B73144403}" presName="thickLine" presStyleLbl="alignNode1" presStyleIdx="5" presStyleCnt="6"/>
      <dgm:spPr/>
    </dgm:pt>
    <dgm:pt modelId="{188BB0C0-FF36-4316-90FC-2D94881EF0AC}" type="pres">
      <dgm:prSet presAssocID="{C8F4D1FF-5125-4401-9221-B71B73144403}" presName="horz1" presStyleCnt="0"/>
      <dgm:spPr/>
    </dgm:pt>
    <dgm:pt modelId="{476A301E-0C45-4241-B963-BA65B5097B9D}" type="pres">
      <dgm:prSet presAssocID="{C8F4D1FF-5125-4401-9221-B71B73144403}" presName="tx1" presStyleLbl="revTx" presStyleIdx="5" presStyleCnt="6"/>
      <dgm:spPr/>
    </dgm:pt>
    <dgm:pt modelId="{AEE4C0FA-CD22-4DDC-8BB2-CBDA3A40E849}" type="pres">
      <dgm:prSet presAssocID="{C8F4D1FF-5125-4401-9221-B71B73144403}" presName="vert1" presStyleCnt="0"/>
      <dgm:spPr/>
    </dgm:pt>
  </dgm:ptLst>
  <dgm:cxnLst>
    <dgm:cxn modelId="{AE354C0A-20DE-4355-820B-9C3AADEA7230}" type="presOf" srcId="{73D92327-0609-48BA-99D6-F5912B7CDFCC}" destId="{AC756E29-D39F-4DFD-BFDC-333B0AD8B4CC}" srcOrd="0" destOrd="0" presId="urn:microsoft.com/office/officeart/2008/layout/LinedList"/>
    <dgm:cxn modelId="{F8B4BE15-7C45-4A4B-A72F-BE424C38CE82}" srcId="{F01106EE-E677-4E72-9B7A-7C3B1AF9F25F}" destId="{73D92327-0609-48BA-99D6-F5912B7CDFCC}" srcOrd="0" destOrd="0" parTransId="{8B7B331E-2A45-4A47-AC39-6842FC7AF0B9}" sibTransId="{97F11122-97E5-4E54-976B-8F678FCE97CD}"/>
    <dgm:cxn modelId="{1938D517-FAD2-449F-A2E0-90B70B3B53FD}" type="presOf" srcId="{71582845-8200-46AA-910F-63A87561020F}" destId="{261E49BB-56EA-4FAE-8BC6-6C3FC8780494}" srcOrd="0" destOrd="0" presId="urn:microsoft.com/office/officeart/2008/layout/LinedList"/>
    <dgm:cxn modelId="{06335019-94EF-4B52-BDE4-4E97264D133C}" srcId="{F01106EE-E677-4E72-9B7A-7C3B1AF9F25F}" destId="{E076DFF5-A14E-4D6F-A079-3A601AA490D0}" srcOrd="4" destOrd="0" parTransId="{BFE10953-E949-416D-BDFA-017C6A128AA9}" sibTransId="{D372644E-B4EC-4B49-8FEE-5F71566B4AEE}"/>
    <dgm:cxn modelId="{EA16DD61-E74C-4FB3-8852-F5911BD72053}" type="presOf" srcId="{E076DFF5-A14E-4D6F-A079-3A601AA490D0}" destId="{24BBC051-3C1B-4384-957D-CE47EFCDB12A}" srcOrd="0" destOrd="0" presId="urn:microsoft.com/office/officeart/2008/layout/LinedList"/>
    <dgm:cxn modelId="{5070BB48-5708-4A7A-BF7E-F80D83507B9A}" srcId="{F01106EE-E677-4E72-9B7A-7C3B1AF9F25F}" destId="{71582845-8200-46AA-910F-63A87561020F}" srcOrd="1" destOrd="0" parTransId="{1E3D7C66-DB02-471A-9511-C90898FDCB47}" sibTransId="{0BB4D576-3FEB-4D59-BE8F-31B5336864EC}"/>
    <dgm:cxn modelId="{5B455C49-3E7A-48E3-986C-817307B06C25}" srcId="{F01106EE-E677-4E72-9B7A-7C3B1AF9F25F}" destId="{3ABDD17E-CAB7-4FB5-ACEC-4B09319ACFC4}" srcOrd="2" destOrd="0" parTransId="{9C4555C1-DEDF-4F6C-B68B-BC5EFCCD54E8}" sibTransId="{FA6C617F-EEA1-49DD-9250-9D0BD5EC4165}"/>
    <dgm:cxn modelId="{FA413453-644C-4048-A454-DA950AA26DC5}" type="presOf" srcId="{C8F4D1FF-5125-4401-9221-B71B73144403}" destId="{476A301E-0C45-4241-B963-BA65B5097B9D}" srcOrd="0" destOrd="0" presId="urn:microsoft.com/office/officeart/2008/layout/LinedList"/>
    <dgm:cxn modelId="{F42E5481-D5A5-4593-94CF-99B306A74F42}" srcId="{F01106EE-E677-4E72-9B7A-7C3B1AF9F25F}" destId="{75F6299D-0008-4070-8E1B-1E4E9D481289}" srcOrd="3" destOrd="0" parTransId="{407E120E-6EEE-47FD-B3C3-61580AB67207}" sibTransId="{204F184C-5944-4620-B40A-16DBD72FA3FF}"/>
    <dgm:cxn modelId="{1546F993-3490-46F2-B591-B5E2287146FC}" srcId="{F01106EE-E677-4E72-9B7A-7C3B1AF9F25F}" destId="{C8F4D1FF-5125-4401-9221-B71B73144403}" srcOrd="5" destOrd="0" parTransId="{CBDEFCB7-6F6A-453F-8AA7-8848967FA4C4}" sibTransId="{58D8CB95-B318-4879-909F-4B8523E34909}"/>
    <dgm:cxn modelId="{8EFCBECF-A977-4A49-BDE4-A10541DAD581}" type="presOf" srcId="{3ABDD17E-CAB7-4FB5-ACEC-4B09319ACFC4}" destId="{7D48B817-9549-4FB0-AE7A-EA23F30CA64C}" srcOrd="0" destOrd="0" presId="urn:microsoft.com/office/officeart/2008/layout/LinedList"/>
    <dgm:cxn modelId="{1119A1D2-627C-4B40-835C-C59907DA86A3}" type="presOf" srcId="{75F6299D-0008-4070-8E1B-1E4E9D481289}" destId="{755BD58C-0FAB-418F-8D9B-03A34F475FCA}" srcOrd="0" destOrd="0" presId="urn:microsoft.com/office/officeart/2008/layout/LinedList"/>
    <dgm:cxn modelId="{ED1C02F4-23DE-4E0E-8C6F-7732BF6EA533}" type="presOf" srcId="{F01106EE-E677-4E72-9B7A-7C3B1AF9F25F}" destId="{BD7EDB56-F33B-4C8B-89B4-41EFF7210F63}" srcOrd="0" destOrd="0" presId="urn:microsoft.com/office/officeart/2008/layout/LinedList"/>
    <dgm:cxn modelId="{320A0425-D328-4DC8-A785-1BC6293F8C5C}" type="presParOf" srcId="{BD7EDB56-F33B-4C8B-89B4-41EFF7210F63}" destId="{F565D99B-34A4-4226-B546-D237E1A75D10}" srcOrd="0" destOrd="0" presId="urn:microsoft.com/office/officeart/2008/layout/LinedList"/>
    <dgm:cxn modelId="{C1F58E65-D6F3-4134-B302-38033B0E2ABC}" type="presParOf" srcId="{BD7EDB56-F33B-4C8B-89B4-41EFF7210F63}" destId="{661EAD24-BB96-471C-83BD-24646739C713}" srcOrd="1" destOrd="0" presId="urn:microsoft.com/office/officeart/2008/layout/LinedList"/>
    <dgm:cxn modelId="{978799C8-D895-45DE-A2C2-064C69C2662D}" type="presParOf" srcId="{661EAD24-BB96-471C-83BD-24646739C713}" destId="{AC756E29-D39F-4DFD-BFDC-333B0AD8B4CC}" srcOrd="0" destOrd="0" presId="urn:microsoft.com/office/officeart/2008/layout/LinedList"/>
    <dgm:cxn modelId="{CA5BA94A-6EC9-4CD1-ABD7-68658D5630D3}" type="presParOf" srcId="{661EAD24-BB96-471C-83BD-24646739C713}" destId="{1998C110-DD68-4C61-946E-6A074BC8A4D9}" srcOrd="1" destOrd="0" presId="urn:microsoft.com/office/officeart/2008/layout/LinedList"/>
    <dgm:cxn modelId="{69FC1CCC-A8F5-406F-B482-D8B8759A879D}" type="presParOf" srcId="{BD7EDB56-F33B-4C8B-89B4-41EFF7210F63}" destId="{A145201C-C8A8-47D5-9CDB-B0636FC310EC}" srcOrd="2" destOrd="0" presId="urn:microsoft.com/office/officeart/2008/layout/LinedList"/>
    <dgm:cxn modelId="{548E54E5-7AA4-4406-9A8D-B5D8D392BA10}" type="presParOf" srcId="{BD7EDB56-F33B-4C8B-89B4-41EFF7210F63}" destId="{CE0613C3-108D-4C97-9D52-55D72911B0EF}" srcOrd="3" destOrd="0" presId="urn:microsoft.com/office/officeart/2008/layout/LinedList"/>
    <dgm:cxn modelId="{DDE43D9E-9635-4614-A4BA-1BD1D7C32E78}" type="presParOf" srcId="{CE0613C3-108D-4C97-9D52-55D72911B0EF}" destId="{261E49BB-56EA-4FAE-8BC6-6C3FC8780494}" srcOrd="0" destOrd="0" presId="urn:microsoft.com/office/officeart/2008/layout/LinedList"/>
    <dgm:cxn modelId="{B33F5135-F8AF-416C-8C63-DEB374FAEA2E}" type="presParOf" srcId="{CE0613C3-108D-4C97-9D52-55D72911B0EF}" destId="{6FDE11CE-3B7A-4C53-8E97-BA8C96E0FA4B}" srcOrd="1" destOrd="0" presId="urn:microsoft.com/office/officeart/2008/layout/LinedList"/>
    <dgm:cxn modelId="{09D330C3-6A19-4492-A87C-5191A9762316}" type="presParOf" srcId="{BD7EDB56-F33B-4C8B-89B4-41EFF7210F63}" destId="{9115D651-6F77-412A-AFAF-9F45246070DD}" srcOrd="4" destOrd="0" presId="urn:microsoft.com/office/officeart/2008/layout/LinedList"/>
    <dgm:cxn modelId="{F5EF1BAB-8AE1-4DAB-B7C1-C51CB0EC7B72}" type="presParOf" srcId="{BD7EDB56-F33B-4C8B-89B4-41EFF7210F63}" destId="{79B2CA4F-1DC0-468D-9CD4-6E7037B91C02}" srcOrd="5" destOrd="0" presId="urn:microsoft.com/office/officeart/2008/layout/LinedList"/>
    <dgm:cxn modelId="{948C1193-CA4E-4123-ADEB-C820C9046891}" type="presParOf" srcId="{79B2CA4F-1DC0-468D-9CD4-6E7037B91C02}" destId="{7D48B817-9549-4FB0-AE7A-EA23F30CA64C}" srcOrd="0" destOrd="0" presId="urn:microsoft.com/office/officeart/2008/layout/LinedList"/>
    <dgm:cxn modelId="{C5D80562-83FB-4E09-961C-5D93B41700B4}" type="presParOf" srcId="{79B2CA4F-1DC0-468D-9CD4-6E7037B91C02}" destId="{D8482130-DDC8-479E-A386-67967D53C76C}" srcOrd="1" destOrd="0" presId="urn:microsoft.com/office/officeart/2008/layout/LinedList"/>
    <dgm:cxn modelId="{82FA36C0-1375-40FB-9302-435A74012FAE}" type="presParOf" srcId="{BD7EDB56-F33B-4C8B-89B4-41EFF7210F63}" destId="{00F9D49E-F372-48C2-8261-4AB6BFDB24EF}" srcOrd="6" destOrd="0" presId="urn:microsoft.com/office/officeart/2008/layout/LinedList"/>
    <dgm:cxn modelId="{187DF722-B7DF-40D1-8F5B-1D7E5E5950F1}" type="presParOf" srcId="{BD7EDB56-F33B-4C8B-89B4-41EFF7210F63}" destId="{24977BF3-447A-441D-B529-ED837439C380}" srcOrd="7" destOrd="0" presId="urn:microsoft.com/office/officeart/2008/layout/LinedList"/>
    <dgm:cxn modelId="{76AC25F8-C714-42F4-9C66-89A223C1C68B}" type="presParOf" srcId="{24977BF3-447A-441D-B529-ED837439C380}" destId="{755BD58C-0FAB-418F-8D9B-03A34F475FCA}" srcOrd="0" destOrd="0" presId="urn:microsoft.com/office/officeart/2008/layout/LinedList"/>
    <dgm:cxn modelId="{9D0B8CA8-2A1C-4482-8483-694AC14D47EB}" type="presParOf" srcId="{24977BF3-447A-441D-B529-ED837439C380}" destId="{456F2DC4-EF4D-4553-A22F-128F04F69842}" srcOrd="1" destOrd="0" presId="urn:microsoft.com/office/officeart/2008/layout/LinedList"/>
    <dgm:cxn modelId="{11089AC7-6719-4E8E-AFA3-BA00D3628BF1}" type="presParOf" srcId="{BD7EDB56-F33B-4C8B-89B4-41EFF7210F63}" destId="{623C21C1-A68F-4E02-81E0-75913A395C6D}" srcOrd="8" destOrd="0" presId="urn:microsoft.com/office/officeart/2008/layout/LinedList"/>
    <dgm:cxn modelId="{F5C6E54A-C76E-4924-B135-7D2EDC54E631}" type="presParOf" srcId="{BD7EDB56-F33B-4C8B-89B4-41EFF7210F63}" destId="{C29DC80A-AC93-48E9-88B5-6A2AA8935513}" srcOrd="9" destOrd="0" presId="urn:microsoft.com/office/officeart/2008/layout/LinedList"/>
    <dgm:cxn modelId="{861D8C3A-3A27-47EF-98EA-362831D3BB09}" type="presParOf" srcId="{C29DC80A-AC93-48E9-88B5-6A2AA8935513}" destId="{24BBC051-3C1B-4384-957D-CE47EFCDB12A}" srcOrd="0" destOrd="0" presId="urn:microsoft.com/office/officeart/2008/layout/LinedList"/>
    <dgm:cxn modelId="{8BF1FC21-9143-4FA8-8B7E-B5024E0825C0}" type="presParOf" srcId="{C29DC80A-AC93-48E9-88B5-6A2AA8935513}" destId="{FE9218CF-27C4-4CDD-9707-23C91C754388}" srcOrd="1" destOrd="0" presId="urn:microsoft.com/office/officeart/2008/layout/LinedList"/>
    <dgm:cxn modelId="{FB36CB22-33F0-4F1E-98EF-5C22544DD153}" type="presParOf" srcId="{BD7EDB56-F33B-4C8B-89B4-41EFF7210F63}" destId="{1ED2113A-9F20-4854-81FD-F00E6CCB7F1F}" srcOrd="10" destOrd="0" presId="urn:microsoft.com/office/officeart/2008/layout/LinedList"/>
    <dgm:cxn modelId="{5EECD572-8583-4AD4-A6FF-7192232229FD}" type="presParOf" srcId="{BD7EDB56-F33B-4C8B-89B4-41EFF7210F63}" destId="{188BB0C0-FF36-4316-90FC-2D94881EF0AC}" srcOrd="11" destOrd="0" presId="urn:microsoft.com/office/officeart/2008/layout/LinedList"/>
    <dgm:cxn modelId="{28972BA2-0D3D-4E81-9598-E335C842852B}" type="presParOf" srcId="{188BB0C0-FF36-4316-90FC-2D94881EF0AC}" destId="{476A301E-0C45-4241-B963-BA65B5097B9D}" srcOrd="0" destOrd="0" presId="urn:microsoft.com/office/officeart/2008/layout/LinedList"/>
    <dgm:cxn modelId="{0BF17D7E-5C2D-432B-A877-720C7F6DC769}" type="presParOf" srcId="{188BB0C0-FF36-4316-90FC-2D94881EF0AC}" destId="{AEE4C0FA-CD22-4DDC-8BB2-CBDA3A40E8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EB556-AFB1-4515-8F0E-1D99D96C5955}" type="doc">
      <dgm:prSet loTypeId="urn:microsoft.com/office/officeart/2008/layout/LinedList" loCatId="list" qsTypeId="urn:microsoft.com/office/officeart/2005/8/quickstyle/3d4" qsCatId="3D" csTypeId="urn:microsoft.com/office/officeart/2005/8/colors/colorful4" csCatId="colorful" phldr="1"/>
      <dgm:spPr/>
      <dgm:t>
        <a:bodyPr/>
        <a:lstStyle/>
        <a:p>
          <a:endParaRPr lang="es-ES"/>
        </a:p>
      </dgm:t>
    </dgm:pt>
    <dgm:pt modelId="{319F4614-3B8C-47D2-815E-0676EDAF50EF}">
      <dgm:prSet/>
      <dgm:spPr/>
      <dgm:t>
        <a:bodyPr/>
        <a:lstStyle/>
        <a:p>
          <a:pPr algn="just" rtl="0"/>
          <a:r>
            <a:rPr lang="es-ES" dirty="0">
              <a:solidFill>
                <a:schemeClr val="bg1"/>
              </a:solidFill>
              <a:latin typeface="Bahnschrift Light" panose="020B0502040204020203" pitchFamily="34" charset="0"/>
            </a:rPr>
            <a:t>Con el mejoramiento del pensamiento técnico-táctico también se podrá lograr un desarrollo integral de los atletas de baloncesto desde sus primeras etapas de formación asegurando de esta forma que al llegar al deporte de alta competición los atletas no arrastren lagunas tácticas que afecten su rendimiento deportivo en este vital aspecto de la preparación de los deportistas. </a:t>
          </a:r>
        </a:p>
      </dgm:t>
    </dgm:pt>
    <dgm:pt modelId="{086F44E8-E560-4B4A-B00E-F6F5F40A3F86}" type="parTrans" cxnId="{5D525F55-E3E4-4F42-A230-29A92F93A97C}">
      <dgm:prSet/>
      <dgm:spPr/>
      <dgm:t>
        <a:bodyPr/>
        <a:lstStyle/>
        <a:p>
          <a:pPr algn="just"/>
          <a:endParaRPr lang="es-ES">
            <a:solidFill>
              <a:schemeClr val="bg1"/>
            </a:solidFill>
            <a:latin typeface="Bahnschrift Light" panose="020B0502040204020203" pitchFamily="34" charset="0"/>
          </a:endParaRPr>
        </a:p>
      </dgm:t>
    </dgm:pt>
    <dgm:pt modelId="{5F5519CD-FCFC-42D3-9BF8-6550F5C28C72}" type="sibTrans" cxnId="{5D525F55-E3E4-4F42-A230-29A92F93A97C}">
      <dgm:prSet/>
      <dgm:spPr/>
      <dgm:t>
        <a:bodyPr/>
        <a:lstStyle/>
        <a:p>
          <a:pPr algn="just"/>
          <a:endParaRPr lang="es-ES">
            <a:solidFill>
              <a:schemeClr val="bg1"/>
            </a:solidFill>
            <a:latin typeface="Bahnschrift Light" panose="020B0502040204020203" pitchFamily="34" charset="0"/>
          </a:endParaRPr>
        </a:p>
      </dgm:t>
    </dgm:pt>
    <dgm:pt modelId="{70B1EC8A-29E9-430E-87CE-DC8EA370D3AE}">
      <dgm:prSet/>
      <dgm:spPr/>
      <dgm:t>
        <a:bodyPr/>
        <a:lstStyle/>
        <a:p>
          <a:pPr algn="just" rtl="0"/>
          <a:r>
            <a:rPr lang="es-ES" dirty="0">
              <a:solidFill>
                <a:schemeClr val="bg1"/>
              </a:solidFill>
              <a:latin typeface="Bahnschrift Light" panose="020B0502040204020203" pitchFamily="34" charset="0"/>
            </a:rPr>
            <a:t>Importante será de igual forma el aporte que realizará la implementación de esta guía didáctica  para los entrenadores que forman parte del cuerpo técnico de la escuela especializada de baloncesto infantil categoría 12 a 14 años del poblado de Calderón en la provincia de Pichincha ya que se le facilitará un importante instrumento o herramienta para perfeccionar el proceso de enseñanza y aprendizaje de las acciones técnico-tácticas tanto individuales como colectivas en estos atletas en proceso de formación.  </a:t>
          </a:r>
        </a:p>
      </dgm:t>
    </dgm:pt>
    <dgm:pt modelId="{D763C732-7A88-4CEB-A88E-C15E90F47111}" type="parTrans" cxnId="{D236EE5D-DF0A-46AC-AEC8-6D12950671B6}">
      <dgm:prSet/>
      <dgm:spPr/>
      <dgm:t>
        <a:bodyPr/>
        <a:lstStyle/>
        <a:p>
          <a:pPr algn="just"/>
          <a:endParaRPr lang="es-ES">
            <a:solidFill>
              <a:schemeClr val="bg1"/>
            </a:solidFill>
            <a:latin typeface="Bahnschrift Light" panose="020B0502040204020203" pitchFamily="34" charset="0"/>
          </a:endParaRPr>
        </a:p>
      </dgm:t>
    </dgm:pt>
    <dgm:pt modelId="{13C5436A-FB2E-4A48-AA88-91412E15CE1B}" type="sibTrans" cxnId="{D236EE5D-DF0A-46AC-AEC8-6D12950671B6}">
      <dgm:prSet/>
      <dgm:spPr/>
      <dgm:t>
        <a:bodyPr/>
        <a:lstStyle/>
        <a:p>
          <a:pPr algn="just"/>
          <a:endParaRPr lang="es-ES">
            <a:solidFill>
              <a:schemeClr val="bg1"/>
            </a:solidFill>
            <a:latin typeface="Bahnschrift Light" panose="020B0502040204020203" pitchFamily="34" charset="0"/>
          </a:endParaRPr>
        </a:p>
      </dgm:t>
    </dgm:pt>
    <dgm:pt modelId="{6D8FA8ED-928D-4ABC-B5D6-42AD9DB3DB84}" type="pres">
      <dgm:prSet presAssocID="{B2EEB556-AFB1-4515-8F0E-1D99D96C5955}" presName="vert0" presStyleCnt="0">
        <dgm:presLayoutVars>
          <dgm:dir/>
          <dgm:animOne val="branch"/>
          <dgm:animLvl val="lvl"/>
        </dgm:presLayoutVars>
      </dgm:prSet>
      <dgm:spPr/>
    </dgm:pt>
    <dgm:pt modelId="{87F71C3E-7CC8-4A45-9E8E-3451005778E6}" type="pres">
      <dgm:prSet presAssocID="{319F4614-3B8C-47D2-815E-0676EDAF50EF}" presName="thickLine" presStyleLbl="alignNode1" presStyleIdx="0" presStyleCnt="2"/>
      <dgm:spPr/>
    </dgm:pt>
    <dgm:pt modelId="{30AC73BA-0FC9-433C-BDD2-051A6A175632}" type="pres">
      <dgm:prSet presAssocID="{319F4614-3B8C-47D2-815E-0676EDAF50EF}" presName="horz1" presStyleCnt="0"/>
      <dgm:spPr/>
    </dgm:pt>
    <dgm:pt modelId="{BB604C82-A91E-40F2-B62C-8F5FDFED3F54}" type="pres">
      <dgm:prSet presAssocID="{319F4614-3B8C-47D2-815E-0676EDAF50EF}" presName="tx1" presStyleLbl="revTx" presStyleIdx="0" presStyleCnt="2"/>
      <dgm:spPr/>
    </dgm:pt>
    <dgm:pt modelId="{7BDF63E3-0AF5-413C-BFF1-F032A4EB2738}" type="pres">
      <dgm:prSet presAssocID="{319F4614-3B8C-47D2-815E-0676EDAF50EF}" presName="vert1" presStyleCnt="0"/>
      <dgm:spPr/>
    </dgm:pt>
    <dgm:pt modelId="{1AE22EAC-4843-4C73-A149-6ED690C190AF}" type="pres">
      <dgm:prSet presAssocID="{70B1EC8A-29E9-430E-87CE-DC8EA370D3AE}" presName="thickLine" presStyleLbl="alignNode1" presStyleIdx="1" presStyleCnt="2"/>
      <dgm:spPr/>
    </dgm:pt>
    <dgm:pt modelId="{FE1757D1-1EB4-488C-B12D-EA766E9DD68D}" type="pres">
      <dgm:prSet presAssocID="{70B1EC8A-29E9-430E-87CE-DC8EA370D3AE}" presName="horz1" presStyleCnt="0"/>
      <dgm:spPr/>
    </dgm:pt>
    <dgm:pt modelId="{78355DFD-9EED-445F-B4B2-6D28C6584F6D}" type="pres">
      <dgm:prSet presAssocID="{70B1EC8A-29E9-430E-87CE-DC8EA370D3AE}" presName="tx1" presStyleLbl="revTx" presStyleIdx="1" presStyleCnt="2"/>
      <dgm:spPr/>
    </dgm:pt>
    <dgm:pt modelId="{51EAA14F-4180-429F-B6CB-92F93132A823}" type="pres">
      <dgm:prSet presAssocID="{70B1EC8A-29E9-430E-87CE-DC8EA370D3AE}" presName="vert1" presStyleCnt="0"/>
      <dgm:spPr/>
    </dgm:pt>
  </dgm:ptLst>
  <dgm:cxnLst>
    <dgm:cxn modelId="{D236EE5D-DF0A-46AC-AEC8-6D12950671B6}" srcId="{B2EEB556-AFB1-4515-8F0E-1D99D96C5955}" destId="{70B1EC8A-29E9-430E-87CE-DC8EA370D3AE}" srcOrd="1" destOrd="0" parTransId="{D763C732-7A88-4CEB-A88E-C15E90F47111}" sibTransId="{13C5436A-FB2E-4A48-AA88-91412E15CE1B}"/>
    <dgm:cxn modelId="{5D525F55-E3E4-4F42-A230-29A92F93A97C}" srcId="{B2EEB556-AFB1-4515-8F0E-1D99D96C5955}" destId="{319F4614-3B8C-47D2-815E-0676EDAF50EF}" srcOrd="0" destOrd="0" parTransId="{086F44E8-E560-4B4A-B00E-F6F5F40A3F86}" sibTransId="{5F5519CD-FCFC-42D3-9BF8-6550F5C28C72}"/>
    <dgm:cxn modelId="{1B968B84-1CFD-4CB7-8C47-5A412F1B5971}" type="presOf" srcId="{70B1EC8A-29E9-430E-87CE-DC8EA370D3AE}" destId="{78355DFD-9EED-445F-B4B2-6D28C6584F6D}" srcOrd="0" destOrd="0" presId="urn:microsoft.com/office/officeart/2008/layout/LinedList"/>
    <dgm:cxn modelId="{571BF8D2-84D0-4C51-B367-45404F29D06F}" type="presOf" srcId="{319F4614-3B8C-47D2-815E-0676EDAF50EF}" destId="{BB604C82-A91E-40F2-B62C-8F5FDFED3F54}" srcOrd="0" destOrd="0" presId="urn:microsoft.com/office/officeart/2008/layout/LinedList"/>
    <dgm:cxn modelId="{387724D6-F808-43EF-9AEC-DDC19DE2A81C}" type="presOf" srcId="{B2EEB556-AFB1-4515-8F0E-1D99D96C5955}" destId="{6D8FA8ED-928D-4ABC-B5D6-42AD9DB3DB84}" srcOrd="0" destOrd="0" presId="urn:microsoft.com/office/officeart/2008/layout/LinedList"/>
    <dgm:cxn modelId="{BC3FDFC7-315A-41AA-BB90-B7DE53AC66B7}" type="presParOf" srcId="{6D8FA8ED-928D-4ABC-B5D6-42AD9DB3DB84}" destId="{87F71C3E-7CC8-4A45-9E8E-3451005778E6}" srcOrd="0" destOrd="0" presId="urn:microsoft.com/office/officeart/2008/layout/LinedList"/>
    <dgm:cxn modelId="{7415A659-03A0-4F34-BD24-C4A3B46C0FC1}" type="presParOf" srcId="{6D8FA8ED-928D-4ABC-B5D6-42AD9DB3DB84}" destId="{30AC73BA-0FC9-433C-BDD2-051A6A175632}" srcOrd="1" destOrd="0" presId="urn:microsoft.com/office/officeart/2008/layout/LinedList"/>
    <dgm:cxn modelId="{B97FD859-43E0-41F1-B04F-96F9B265C03B}" type="presParOf" srcId="{30AC73BA-0FC9-433C-BDD2-051A6A175632}" destId="{BB604C82-A91E-40F2-B62C-8F5FDFED3F54}" srcOrd="0" destOrd="0" presId="urn:microsoft.com/office/officeart/2008/layout/LinedList"/>
    <dgm:cxn modelId="{95677E2A-9D5F-461B-8B53-5D2E58FF8E96}" type="presParOf" srcId="{30AC73BA-0FC9-433C-BDD2-051A6A175632}" destId="{7BDF63E3-0AF5-413C-BFF1-F032A4EB2738}" srcOrd="1" destOrd="0" presId="urn:microsoft.com/office/officeart/2008/layout/LinedList"/>
    <dgm:cxn modelId="{6C111EED-D63B-4403-B510-DDDDA3DBEA2F}" type="presParOf" srcId="{6D8FA8ED-928D-4ABC-B5D6-42AD9DB3DB84}" destId="{1AE22EAC-4843-4C73-A149-6ED690C190AF}" srcOrd="2" destOrd="0" presId="urn:microsoft.com/office/officeart/2008/layout/LinedList"/>
    <dgm:cxn modelId="{534561C7-C586-4558-98D9-3C11D9B7ACA1}" type="presParOf" srcId="{6D8FA8ED-928D-4ABC-B5D6-42AD9DB3DB84}" destId="{FE1757D1-1EB4-488C-B12D-EA766E9DD68D}" srcOrd="3" destOrd="0" presId="urn:microsoft.com/office/officeart/2008/layout/LinedList"/>
    <dgm:cxn modelId="{9814B887-6F54-4A41-A9EC-671D53591C09}" type="presParOf" srcId="{FE1757D1-1EB4-488C-B12D-EA766E9DD68D}" destId="{78355DFD-9EED-445F-B4B2-6D28C6584F6D}" srcOrd="0" destOrd="0" presId="urn:microsoft.com/office/officeart/2008/layout/LinedList"/>
    <dgm:cxn modelId="{C0A66D68-BF14-4BFD-8164-C4F2E8D2C0F7}" type="presParOf" srcId="{FE1757D1-1EB4-488C-B12D-EA766E9DD68D}" destId="{51EAA14F-4180-429F-B6CB-92F93132A82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2DA24A8-C9AE-422D-8B61-9B6AFB3C718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ES"/>
        </a:p>
      </dgm:t>
    </dgm:pt>
    <dgm:pt modelId="{8E5A32D0-FADB-45BB-A31F-162E97BD1B76}">
      <dgm:prSet/>
      <dgm:spPr/>
      <dgm:t>
        <a:bodyPr/>
        <a:lstStyle/>
        <a:p>
          <a:pPr algn="just" rtl="0"/>
          <a:r>
            <a:rPr lang="es-ES"/>
            <a:t>Se recomienda socializar en el resto de las escuelas deportivas de baloncesto infantil pertenecientes al Consejo Provincial de la provincia de Pichincha la Guía didáctica de ejercicios de baloncesto para el desarrollo del pensamiento técnico táctico ofensivo individual en atletas, categoría 12-14 años para uso sistemático por los profesores encargados de dicho desarrollo deportivo dentro del proceso de entrenamiento diario.   </a:t>
          </a:r>
        </a:p>
      </dgm:t>
    </dgm:pt>
    <dgm:pt modelId="{018F9718-1027-4AF4-84D7-1DFCC33B1D36}" type="parTrans" cxnId="{9E432162-99CB-4BA7-BE25-BFD1843544D9}">
      <dgm:prSet/>
      <dgm:spPr/>
      <dgm:t>
        <a:bodyPr/>
        <a:lstStyle/>
        <a:p>
          <a:pPr algn="just"/>
          <a:endParaRPr lang="es-ES"/>
        </a:p>
      </dgm:t>
    </dgm:pt>
    <dgm:pt modelId="{43B99508-91EA-4714-8940-3286177A435E}" type="sibTrans" cxnId="{9E432162-99CB-4BA7-BE25-BFD1843544D9}">
      <dgm:prSet/>
      <dgm:spPr/>
      <dgm:t>
        <a:bodyPr/>
        <a:lstStyle/>
        <a:p>
          <a:pPr algn="just"/>
          <a:endParaRPr lang="es-ES"/>
        </a:p>
      </dgm:t>
    </dgm:pt>
    <dgm:pt modelId="{9B1290B7-8C11-44CE-8B2B-4BFE26A829D4}">
      <dgm:prSet/>
      <dgm:spPr/>
      <dgm:t>
        <a:bodyPr/>
        <a:lstStyle/>
        <a:p>
          <a:pPr algn="just" rtl="0"/>
          <a:r>
            <a:rPr lang="es-ES"/>
            <a:t>Los test aplicados en esta investigación se debe estandarizar para todas la escuelas de baloncesto pertenecientes al Consejo Provincial de la provincia de Pichincha.</a:t>
          </a:r>
        </a:p>
      </dgm:t>
    </dgm:pt>
    <dgm:pt modelId="{876C6D15-0C4B-4A7A-8B0B-B0217CA1C437}" type="parTrans" cxnId="{02866C6B-0457-4161-828F-E8EE85E92FD9}">
      <dgm:prSet/>
      <dgm:spPr/>
      <dgm:t>
        <a:bodyPr/>
        <a:lstStyle/>
        <a:p>
          <a:pPr algn="just"/>
          <a:endParaRPr lang="es-ES"/>
        </a:p>
      </dgm:t>
    </dgm:pt>
    <dgm:pt modelId="{D1F6F1A3-17BC-4EEF-A2F7-7A5FDC40B14A}" type="sibTrans" cxnId="{02866C6B-0457-4161-828F-E8EE85E92FD9}">
      <dgm:prSet/>
      <dgm:spPr/>
      <dgm:t>
        <a:bodyPr/>
        <a:lstStyle/>
        <a:p>
          <a:pPr algn="just"/>
          <a:endParaRPr lang="es-ES"/>
        </a:p>
      </dgm:t>
    </dgm:pt>
    <dgm:pt modelId="{E2DB54A3-E242-4A08-B5D4-7CEE78D12F1B}">
      <dgm:prSet/>
      <dgm:spPr/>
      <dgm:t>
        <a:bodyPr/>
        <a:lstStyle/>
        <a:p>
          <a:pPr algn="just" rtl="0"/>
          <a:r>
            <a:rPr lang="es-ES"/>
            <a:t>Publicar esta investigación por medio de un artículo científico y ser socializado en congresos a nivel nacional e internacional.</a:t>
          </a:r>
        </a:p>
      </dgm:t>
    </dgm:pt>
    <dgm:pt modelId="{83E319FE-0AB4-48F5-815E-7511A0437667}" type="parTrans" cxnId="{6A1901C4-F606-4FC9-94B4-EB0E4B1013C7}">
      <dgm:prSet/>
      <dgm:spPr/>
      <dgm:t>
        <a:bodyPr/>
        <a:lstStyle/>
        <a:p>
          <a:pPr algn="just"/>
          <a:endParaRPr lang="es-ES"/>
        </a:p>
      </dgm:t>
    </dgm:pt>
    <dgm:pt modelId="{A65ADC21-8C53-46A8-9AC3-7B16F36D0064}" type="sibTrans" cxnId="{6A1901C4-F606-4FC9-94B4-EB0E4B1013C7}">
      <dgm:prSet/>
      <dgm:spPr/>
      <dgm:t>
        <a:bodyPr/>
        <a:lstStyle/>
        <a:p>
          <a:pPr algn="just"/>
          <a:endParaRPr lang="es-ES"/>
        </a:p>
      </dgm:t>
    </dgm:pt>
    <dgm:pt modelId="{53F76FD7-FB6D-4CD3-95BC-E4EA31B31C29}" type="pres">
      <dgm:prSet presAssocID="{62DA24A8-C9AE-422D-8B61-9B6AFB3C718C}" presName="vert0" presStyleCnt="0">
        <dgm:presLayoutVars>
          <dgm:dir/>
          <dgm:animOne val="branch"/>
          <dgm:animLvl val="lvl"/>
        </dgm:presLayoutVars>
      </dgm:prSet>
      <dgm:spPr/>
    </dgm:pt>
    <dgm:pt modelId="{C8D526D8-5F8B-45B4-8A5A-F134DE47CA8E}" type="pres">
      <dgm:prSet presAssocID="{8E5A32D0-FADB-45BB-A31F-162E97BD1B76}" presName="thickLine" presStyleLbl="alignNode1" presStyleIdx="0" presStyleCnt="3"/>
      <dgm:spPr/>
    </dgm:pt>
    <dgm:pt modelId="{911AE846-9B3B-4F4D-8CAC-100C20908875}" type="pres">
      <dgm:prSet presAssocID="{8E5A32D0-FADB-45BB-A31F-162E97BD1B76}" presName="horz1" presStyleCnt="0"/>
      <dgm:spPr/>
    </dgm:pt>
    <dgm:pt modelId="{E8936FB1-1979-4D79-BEBA-073C47D61356}" type="pres">
      <dgm:prSet presAssocID="{8E5A32D0-FADB-45BB-A31F-162E97BD1B76}" presName="tx1" presStyleLbl="revTx" presStyleIdx="0" presStyleCnt="3"/>
      <dgm:spPr/>
    </dgm:pt>
    <dgm:pt modelId="{78652270-3A54-48D3-B928-7EA85A5A1C3E}" type="pres">
      <dgm:prSet presAssocID="{8E5A32D0-FADB-45BB-A31F-162E97BD1B76}" presName="vert1" presStyleCnt="0"/>
      <dgm:spPr/>
    </dgm:pt>
    <dgm:pt modelId="{70B449F1-6C39-4CA1-946E-0AB0F8C61AA4}" type="pres">
      <dgm:prSet presAssocID="{9B1290B7-8C11-44CE-8B2B-4BFE26A829D4}" presName="thickLine" presStyleLbl="alignNode1" presStyleIdx="1" presStyleCnt="3"/>
      <dgm:spPr/>
    </dgm:pt>
    <dgm:pt modelId="{10F02AA4-9160-44C6-9449-CF661DC91E37}" type="pres">
      <dgm:prSet presAssocID="{9B1290B7-8C11-44CE-8B2B-4BFE26A829D4}" presName="horz1" presStyleCnt="0"/>
      <dgm:spPr/>
    </dgm:pt>
    <dgm:pt modelId="{960C60E6-B77E-4055-A148-ACE171524D0C}" type="pres">
      <dgm:prSet presAssocID="{9B1290B7-8C11-44CE-8B2B-4BFE26A829D4}" presName="tx1" presStyleLbl="revTx" presStyleIdx="1" presStyleCnt="3"/>
      <dgm:spPr/>
    </dgm:pt>
    <dgm:pt modelId="{67E9A217-D0FA-4831-8CAA-F7400F361CE6}" type="pres">
      <dgm:prSet presAssocID="{9B1290B7-8C11-44CE-8B2B-4BFE26A829D4}" presName="vert1" presStyleCnt="0"/>
      <dgm:spPr/>
    </dgm:pt>
    <dgm:pt modelId="{52D97FF7-869C-4324-A99A-80B5267D38AC}" type="pres">
      <dgm:prSet presAssocID="{E2DB54A3-E242-4A08-B5D4-7CEE78D12F1B}" presName="thickLine" presStyleLbl="alignNode1" presStyleIdx="2" presStyleCnt="3"/>
      <dgm:spPr/>
    </dgm:pt>
    <dgm:pt modelId="{FB3AA812-32B6-497B-ABB6-D54CAE340000}" type="pres">
      <dgm:prSet presAssocID="{E2DB54A3-E242-4A08-B5D4-7CEE78D12F1B}" presName="horz1" presStyleCnt="0"/>
      <dgm:spPr/>
    </dgm:pt>
    <dgm:pt modelId="{CC285D95-2884-4215-8500-649B35886608}" type="pres">
      <dgm:prSet presAssocID="{E2DB54A3-E242-4A08-B5D4-7CEE78D12F1B}" presName="tx1" presStyleLbl="revTx" presStyleIdx="2" presStyleCnt="3"/>
      <dgm:spPr/>
    </dgm:pt>
    <dgm:pt modelId="{DA92CDF2-9B21-4F02-A2CC-A41D8932EDB4}" type="pres">
      <dgm:prSet presAssocID="{E2DB54A3-E242-4A08-B5D4-7CEE78D12F1B}" presName="vert1" presStyleCnt="0"/>
      <dgm:spPr/>
    </dgm:pt>
  </dgm:ptLst>
  <dgm:cxnLst>
    <dgm:cxn modelId="{66A51931-AF90-42B3-B3F6-9A9625FC0688}" type="presOf" srcId="{9B1290B7-8C11-44CE-8B2B-4BFE26A829D4}" destId="{960C60E6-B77E-4055-A148-ACE171524D0C}" srcOrd="0" destOrd="0" presId="urn:microsoft.com/office/officeart/2008/layout/LinedList"/>
    <dgm:cxn modelId="{E9F5E735-65C2-4928-A7B5-66BC986F1A72}" type="presOf" srcId="{8E5A32D0-FADB-45BB-A31F-162E97BD1B76}" destId="{E8936FB1-1979-4D79-BEBA-073C47D61356}" srcOrd="0" destOrd="0" presId="urn:microsoft.com/office/officeart/2008/layout/LinedList"/>
    <dgm:cxn modelId="{9E432162-99CB-4BA7-BE25-BFD1843544D9}" srcId="{62DA24A8-C9AE-422D-8B61-9B6AFB3C718C}" destId="{8E5A32D0-FADB-45BB-A31F-162E97BD1B76}" srcOrd="0" destOrd="0" parTransId="{018F9718-1027-4AF4-84D7-1DFCC33B1D36}" sibTransId="{43B99508-91EA-4714-8940-3286177A435E}"/>
    <dgm:cxn modelId="{02866C6B-0457-4161-828F-E8EE85E92FD9}" srcId="{62DA24A8-C9AE-422D-8B61-9B6AFB3C718C}" destId="{9B1290B7-8C11-44CE-8B2B-4BFE26A829D4}" srcOrd="1" destOrd="0" parTransId="{876C6D15-0C4B-4A7A-8B0B-B0217CA1C437}" sibTransId="{D1F6F1A3-17BC-4EEF-A2F7-7A5FDC40B14A}"/>
    <dgm:cxn modelId="{2616D857-0D7A-4E25-AB48-11A923103CF5}" type="presOf" srcId="{62DA24A8-C9AE-422D-8B61-9B6AFB3C718C}" destId="{53F76FD7-FB6D-4CD3-95BC-E4EA31B31C29}" srcOrd="0" destOrd="0" presId="urn:microsoft.com/office/officeart/2008/layout/LinedList"/>
    <dgm:cxn modelId="{F9923CBA-0751-4840-A442-C20D5FD21874}" type="presOf" srcId="{E2DB54A3-E242-4A08-B5D4-7CEE78D12F1B}" destId="{CC285D95-2884-4215-8500-649B35886608}" srcOrd="0" destOrd="0" presId="urn:microsoft.com/office/officeart/2008/layout/LinedList"/>
    <dgm:cxn modelId="{6A1901C4-F606-4FC9-94B4-EB0E4B1013C7}" srcId="{62DA24A8-C9AE-422D-8B61-9B6AFB3C718C}" destId="{E2DB54A3-E242-4A08-B5D4-7CEE78D12F1B}" srcOrd="2" destOrd="0" parTransId="{83E319FE-0AB4-48F5-815E-7511A0437667}" sibTransId="{A65ADC21-8C53-46A8-9AC3-7B16F36D0064}"/>
    <dgm:cxn modelId="{C1C9E43E-83EB-49EB-B659-E17B64AACF19}" type="presParOf" srcId="{53F76FD7-FB6D-4CD3-95BC-E4EA31B31C29}" destId="{C8D526D8-5F8B-45B4-8A5A-F134DE47CA8E}" srcOrd="0" destOrd="0" presId="urn:microsoft.com/office/officeart/2008/layout/LinedList"/>
    <dgm:cxn modelId="{A812A5CC-7DAF-4519-9907-CF274861497A}" type="presParOf" srcId="{53F76FD7-FB6D-4CD3-95BC-E4EA31B31C29}" destId="{911AE846-9B3B-4F4D-8CAC-100C20908875}" srcOrd="1" destOrd="0" presId="urn:microsoft.com/office/officeart/2008/layout/LinedList"/>
    <dgm:cxn modelId="{DFDE1D53-3DCA-4371-9F6C-2564503FDC1F}" type="presParOf" srcId="{911AE846-9B3B-4F4D-8CAC-100C20908875}" destId="{E8936FB1-1979-4D79-BEBA-073C47D61356}" srcOrd="0" destOrd="0" presId="urn:microsoft.com/office/officeart/2008/layout/LinedList"/>
    <dgm:cxn modelId="{BFD600B5-4DDD-4750-A375-605D9B184C94}" type="presParOf" srcId="{911AE846-9B3B-4F4D-8CAC-100C20908875}" destId="{78652270-3A54-48D3-B928-7EA85A5A1C3E}" srcOrd="1" destOrd="0" presId="urn:microsoft.com/office/officeart/2008/layout/LinedList"/>
    <dgm:cxn modelId="{03F9D63F-175F-4B02-BAF5-F20877E6101A}" type="presParOf" srcId="{53F76FD7-FB6D-4CD3-95BC-E4EA31B31C29}" destId="{70B449F1-6C39-4CA1-946E-0AB0F8C61AA4}" srcOrd="2" destOrd="0" presId="urn:microsoft.com/office/officeart/2008/layout/LinedList"/>
    <dgm:cxn modelId="{7F803159-14CF-4C79-A7DA-ED50BDA54E62}" type="presParOf" srcId="{53F76FD7-FB6D-4CD3-95BC-E4EA31B31C29}" destId="{10F02AA4-9160-44C6-9449-CF661DC91E37}" srcOrd="3" destOrd="0" presId="urn:microsoft.com/office/officeart/2008/layout/LinedList"/>
    <dgm:cxn modelId="{F1EDF008-2307-4B6E-BD6C-547099791BF9}" type="presParOf" srcId="{10F02AA4-9160-44C6-9449-CF661DC91E37}" destId="{960C60E6-B77E-4055-A148-ACE171524D0C}" srcOrd="0" destOrd="0" presId="urn:microsoft.com/office/officeart/2008/layout/LinedList"/>
    <dgm:cxn modelId="{DAA3B5E3-95C1-42B5-8C98-740F0D6DE1FA}" type="presParOf" srcId="{10F02AA4-9160-44C6-9449-CF661DC91E37}" destId="{67E9A217-D0FA-4831-8CAA-F7400F361CE6}" srcOrd="1" destOrd="0" presId="urn:microsoft.com/office/officeart/2008/layout/LinedList"/>
    <dgm:cxn modelId="{02A2775E-A2DF-45AC-BBCD-1256E17AEF2D}" type="presParOf" srcId="{53F76FD7-FB6D-4CD3-95BC-E4EA31B31C29}" destId="{52D97FF7-869C-4324-A99A-80B5267D38AC}" srcOrd="4" destOrd="0" presId="urn:microsoft.com/office/officeart/2008/layout/LinedList"/>
    <dgm:cxn modelId="{C99DEE2D-E61E-42B6-9332-48C1C4DCF1B5}" type="presParOf" srcId="{53F76FD7-FB6D-4CD3-95BC-E4EA31B31C29}" destId="{FB3AA812-32B6-497B-ABB6-D54CAE340000}" srcOrd="5" destOrd="0" presId="urn:microsoft.com/office/officeart/2008/layout/LinedList"/>
    <dgm:cxn modelId="{52778396-A28E-4395-A78D-5C4E02D393C9}" type="presParOf" srcId="{FB3AA812-32B6-497B-ABB6-D54CAE340000}" destId="{CC285D95-2884-4215-8500-649B35886608}" srcOrd="0" destOrd="0" presId="urn:microsoft.com/office/officeart/2008/layout/LinedList"/>
    <dgm:cxn modelId="{31E4E138-77FB-49A0-B191-B0EE1EEAB6EA}" type="presParOf" srcId="{FB3AA812-32B6-497B-ABB6-D54CAE340000}" destId="{DA92CDF2-9B21-4F02-A2CC-A41D8932EDB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766E60-DA93-4858-B3A5-78FAE164E688}" type="doc">
      <dgm:prSet loTypeId="urn:microsoft.com/office/officeart/2008/layout/AscendingPictureAccentProcess" loCatId="picture" qsTypeId="urn:microsoft.com/office/officeart/2005/8/quickstyle/simple5" qsCatId="simple" csTypeId="urn:microsoft.com/office/officeart/2005/8/colors/colorful4" csCatId="colorful" phldr="1"/>
      <dgm:spPr/>
      <dgm:t>
        <a:bodyPr/>
        <a:lstStyle/>
        <a:p>
          <a:endParaRPr lang="es-ES"/>
        </a:p>
      </dgm:t>
    </dgm:pt>
    <dgm:pt modelId="{DC314D17-1554-4925-9F46-0CB3AFCD1201}">
      <dgm:prSet custT="1"/>
      <dgm:spPr/>
      <dgm:t>
        <a:bodyPr/>
        <a:lstStyle/>
        <a:p>
          <a:pPr rtl="0"/>
          <a:r>
            <a:rPr lang="es-EC" sz="2400" b="1" dirty="0">
              <a:solidFill>
                <a:schemeClr val="tx1">
                  <a:lumMod val="95000"/>
                  <a:lumOff val="5000"/>
                </a:schemeClr>
              </a:solidFill>
              <a:latin typeface="Bahnschrift Light" panose="020B0502040204020203" pitchFamily="34" charset="0"/>
            </a:rPr>
            <a:t>2. </a:t>
          </a:r>
          <a:r>
            <a:rPr lang="es-EC" sz="2800" b="1" dirty="0">
              <a:solidFill>
                <a:schemeClr val="tx1">
                  <a:lumMod val="95000"/>
                  <a:lumOff val="5000"/>
                </a:schemeClr>
              </a:solidFill>
              <a:latin typeface="Bahnschrift Light" panose="020B0502040204020203" pitchFamily="34" charset="0"/>
            </a:rPr>
            <a:t>Problema de la investigación </a:t>
          </a:r>
          <a:endParaRPr lang="es-ES" sz="2400" b="1" dirty="0">
            <a:solidFill>
              <a:schemeClr val="tx1">
                <a:lumMod val="95000"/>
                <a:lumOff val="5000"/>
              </a:schemeClr>
            </a:solidFill>
            <a:latin typeface="Bahnschrift Light" panose="020B0502040204020203" pitchFamily="34" charset="0"/>
          </a:endParaRPr>
        </a:p>
      </dgm:t>
    </dgm:pt>
    <dgm:pt modelId="{B5D485C7-3D8B-457E-9236-28222657DA5C}" type="parTrans" cxnId="{92406F67-9BCA-4229-83CC-A2FAC75386B7}">
      <dgm:prSet/>
      <dgm:spPr/>
      <dgm:t>
        <a:bodyPr/>
        <a:lstStyle/>
        <a:p>
          <a:endParaRPr lang="es-ES"/>
        </a:p>
      </dgm:t>
    </dgm:pt>
    <dgm:pt modelId="{864F1EEA-08BD-4C28-9D12-3FBADBC719FE}" type="sibTrans" cxnId="{92406F67-9BCA-4229-83CC-A2FAC75386B7}">
      <dgm:prSet/>
      <dgm:spPr>
        <a:blipFill rotWithShape="1">
          <a:blip xmlns:r="http://schemas.openxmlformats.org/officeDocument/2006/relationships" r:embed="rId1"/>
          <a:stretch>
            <a:fillRect/>
          </a:stretch>
        </a:blipFill>
      </dgm:spPr>
      <dgm:t>
        <a:bodyPr/>
        <a:lstStyle/>
        <a:p>
          <a:endParaRPr lang="es-ES"/>
        </a:p>
      </dgm:t>
    </dgm:pt>
    <dgm:pt modelId="{54AE2112-AFF6-452B-B965-7D3F3F32E24D}" type="pres">
      <dgm:prSet presAssocID="{D5766E60-DA93-4858-B3A5-78FAE164E688}" presName="Name0" presStyleCnt="0">
        <dgm:presLayoutVars>
          <dgm:chMax val="7"/>
          <dgm:chPref val="7"/>
          <dgm:dir/>
        </dgm:presLayoutVars>
      </dgm:prSet>
      <dgm:spPr/>
    </dgm:pt>
    <dgm:pt modelId="{C81CD45C-8FC3-4E70-848D-1490031E6532}" type="pres">
      <dgm:prSet presAssocID="{DC314D17-1554-4925-9F46-0CB3AFCD1201}" presName="parTx1" presStyleLbl="node1" presStyleIdx="0" presStyleCnt="1" custScaleX="104559" custScaleY="65684"/>
      <dgm:spPr/>
    </dgm:pt>
    <dgm:pt modelId="{94B41635-D0D3-45B8-BB94-0E8AA918B2FB}" type="pres">
      <dgm:prSet presAssocID="{864F1EEA-08BD-4C28-9D12-3FBADBC719FE}" presName="picture1" presStyleCnt="0"/>
      <dgm:spPr/>
    </dgm:pt>
    <dgm:pt modelId="{9E8112AA-6821-4755-9EBD-133877F62D0D}" type="pres">
      <dgm:prSet presAssocID="{864F1EEA-08BD-4C28-9D12-3FBADBC719FE}" presName="imageRepeatNode" presStyleLbl="fgImgPlace1" presStyleIdx="0" presStyleCnt="1" custScaleX="129390" custScaleY="119276" custLinFactNeighborX="-8418" custLinFactNeighborY="1202"/>
      <dgm:spPr/>
    </dgm:pt>
  </dgm:ptLst>
  <dgm:cxnLst>
    <dgm:cxn modelId="{BC623464-8B12-4E95-9E1E-FFD12DD78C53}" type="presOf" srcId="{D5766E60-DA93-4858-B3A5-78FAE164E688}" destId="{54AE2112-AFF6-452B-B965-7D3F3F32E24D}" srcOrd="0" destOrd="0" presId="urn:microsoft.com/office/officeart/2008/layout/AscendingPictureAccentProcess"/>
    <dgm:cxn modelId="{92406F67-9BCA-4229-83CC-A2FAC75386B7}" srcId="{D5766E60-DA93-4858-B3A5-78FAE164E688}" destId="{DC314D17-1554-4925-9F46-0CB3AFCD1201}" srcOrd="0" destOrd="0" parTransId="{B5D485C7-3D8B-457E-9236-28222657DA5C}" sibTransId="{864F1EEA-08BD-4C28-9D12-3FBADBC719FE}"/>
    <dgm:cxn modelId="{40901E4D-CB4B-4134-9BD8-8CCEB5999659}" type="presOf" srcId="{864F1EEA-08BD-4C28-9D12-3FBADBC719FE}" destId="{9E8112AA-6821-4755-9EBD-133877F62D0D}" srcOrd="0" destOrd="0" presId="urn:microsoft.com/office/officeart/2008/layout/AscendingPictureAccentProcess"/>
    <dgm:cxn modelId="{5E40D396-B86F-4BC6-A4A9-58565A015802}" type="presOf" srcId="{DC314D17-1554-4925-9F46-0CB3AFCD1201}" destId="{C81CD45C-8FC3-4E70-848D-1490031E6532}" srcOrd="0" destOrd="0" presId="urn:microsoft.com/office/officeart/2008/layout/AscendingPictureAccentProcess"/>
    <dgm:cxn modelId="{52CC40CD-22C9-4377-989E-7DD2D17FEA01}" type="presParOf" srcId="{54AE2112-AFF6-452B-B965-7D3F3F32E24D}" destId="{C81CD45C-8FC3-4E70-848D-1490031E6532}" srcOrd="0" destOrd="0" presId="urn:microsoft.com/office/officeart/2008/layout/AscendingPictureAccentProcess"/>
    <dgm:cxn modelId="{810727B6-37F6-4F05-808C-33EE5AEB235D}" type="presParOf" srcId="{54AE2112-AFF6-452B-B965-7D3F3F32E24D}" destId="{94B41635-D0D3-45B8-BB94-0E8AA918B2FB}" srcOrd="1" destOrd="0" presId="urn:microsoft.com/office/officeart/2008/layout/AscendingPictureAccentProcess"/>
    <dgm:cxn modelId="{FBEFCAC3-6E44-4C29-946E-C599217502E8}" type="presParOf" srcId="{94B41635-D0D3-45B8-BB94-0E8AA918B2FB}" destId="{9E8112AA-6821-4755-9EBD-133877F62D0D}"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0C6BF1-F786-4CD0-BA65-296B468C1475}" type="doc">
      <dgm:prSet loTypeId="urn:microsoft.com/office/officeart/2009/3/layout/FramedTextPicture" loCatId="picture" qsTypeId="urn:microsoft.com/office/officeart/2005/8/quickstyle/simple5" qsCatId="simple" csTypeId="urn:microsoft.com/office/officeart/2005/8/colors/colorful4" csCatId="colorful" phldr="1"/>
      <dgm:spPr/>
      <dgm:t>
        <a:bodyPr/>
        <a:lstStyle/>
        <a:p>
          <a:endParaRPr lang="es-ES"/>
        </a:p>
      </dgm:t>
    </dgm:pt>
    <dgm:pt modelId="{256CF27F-2D2C-49DD-BF54-07C572AD5B14}">
      <dgm:prSet/>
      <dgm:spPr/>
      <dgm:t>
        <a:bodyPr/>
        <a:lstStyle/>
        <a:p>
          <a:pPr rtl="0"/>
          <a:r>
            <a:rPr lang="es-ES_tradnl" i="1" dirty="0">
              <a:latin typeface="Bahnschrift Light" panose="020B0502040204020203" pitchFamily="34" charset="0"/>
            </a:rPr>
            <a:t>¿La aplicación de una guía didáctica de ejercicios influye en el desarrollo del pensamiento técnico táctico ofensivo de los atletas de la escuela de baloncesto infantil del sector Calderón?  </a:t>
          </a:r>
          <a:endParaRPr lang="es-ES" dirty="0">
            <a:latin typeface="Bahnschrift Light" panose="020B0502040204020203" pitchFamily="34" charset="0"/>
          </a:endParaRPr>
        </a:p>
      </dgm:t>
    </dgm:pt>
    <dgm:pt modelId="{C28084C4-3C9F-43A9-98F0-6CED392A2D85}" type="parTrans" cxnId="{2F3B95AA-4E7B-4FCA-82FA-7EEB45B27BEF}">
      <dgm:prSet/>
      <dgm:spPr/>
      <dgm:t>
        <a:bodyPr/>
        <a:lstStyle/>
        <a:p>
          <a:endParaRPr lang="es-ES">
            <a:latin typeface="Bahnschrift Light" panose="020B0502040204020203" pitchFamily="34" charset="0"/>
          </a:endParaRPr>
        </a:p>
      </dgm:t>
    </dgm:pt>
    <dgm:pt modelId="{341F1349-335E-4DF4-A857-2778B62843C8}" type="sibTrans" cxnId="{2F3B95AA-4E7B-4FCA-82FA-7EEB45B27BEF}">
      <dgm:prSet/>
      <dgm:spPr/>
      <dgm:t>
        <a:bodyPr/>
        <a:lstStyle/>
        <a:p>
          <a:endParaRPr lang="es-ES">
            <a:latin typeface="Bahnschrift Light" panose="020B0502040204020203" pitchFamily="34" charset="0"/>
          </a:endParaRPr>
        </a:p>
      </dgm:t>
    </dgm:pt>
    <dgm:pt modelId="{73148B3B-E248-40DB-8185-FAEC09304AAC}" type="pres">
      <dgm:prSet presAssocID="{710C6BF1-F786-4CD0-BA65-296B468C1475}" presName="Name0" presStyleCnt="0">
        <dgm:presLayoutVars>
          <dgm:chMax/>
          <dgm:chPref/>
          <dgm:dir/>
        </dgm:presLayoutVars>
      </dgm:prSet>
      <dgm:spPr/>
    </dgm:pt>
    <dgm:pt modelId="{925821F5-7DEF-4A61-9432-A1C53DD43BCE}" type="pres">
      <dgm:prSet presAssocID="{256CF27F-2D2C-49DD-BF54-07C572AD5B14}" presName="composite" presStyleCnt="0">
        <dgm:presLayoutVars>
          <dgm:chMax/>
          <dgm:chPref/>
        </dgm:presLayoutVars>
      </dgm:prSet>
      <dgm:spPr/>
    </dgm:pt>
    <dgm:pt modelId="{343CF097-DE16-49EF-A904-23BF55C0DEE5}" type="pres">
      <dgm:prSet presAssocID="{256CF27F-2D2C-49DD-BF54-07C572AD5B14}" presName="Image" presStyleLbl="bgImgPlace1" presStyleIdx="0" presStyleCnt="1" custLinFactNeighborX="-15628" custLinFactNeighborY="6447"/>
      <dgm:spPr>
        <a:prstGeom prst="flowChartMagneticTape">
          <a:avLst/>
        </a:prstGeom>
        <a:blipFill rotWithShape="1">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dgm:spPr>
    </dgm:pt>
    <dgm:pt modelId="{CDDB6742-F7B9-44E5-B370-73CED23ABF53}" type="pres">
      <dgm:prSet presAssocID="{256CF27F-2D2C-49DD-BF54-07C572AD5B14}" presName="ParentText" presStyleLbl="revTx" presStyleIdx="0" presStyleCnt="1">
        <dgm:presLayoutVars>
          <dgm:chMax val="0"/>
          <dgm:chPref val="0"/>
          <dgm:bulletEnabled val="1"/>
        </dgm:presLayoutVars>
      </dgm:prSet>
      <dgm:spPr/>
    </dgm:pt>
    <dgm:pt modelId="{20F78C04-192D-4CEE-869C-5B03DBE0DC83}" type="pres">
      <dgm:prSet presAssocID="{256CF27F-2D2C-49DD-BF54-07C572AD5B14}" presName="tlFrame" presStyleLbl="node1" presStyleIdx="0" presStyleCnt="4"/>
      <dgm:spPr/>
    </dgm:pt>
    <dgm:pt modelId="{DAA2237B-5360-48D5-91DE-F692F99D722E}" type="pres">
      <dgm:prSet presAssocID="{256CF27F-2D2C-49DD-BF54-07C572AD5B14}" presName="trFrame" presStyleLbl="node1" presStyleIdx="1" presStyleCnt="4"/>
      <dgm:spPr/>
    </dgm:pt>
    <dgm:pt modelId="{F13AE2CE-4458-49F1-B98E-AC4B4349FDFC}" type="pres">
      <dgm:prSet presAssocID="{256CF27F-2D2C-49DD-BF54-07C572AD5B14}" presName="blFrame" presStyleLbl="node1" presStyleIdx="2" presStyleCnt="4"/>
      <dgm:spPr/>
    </dgm:pt>
    <dgm:pt modelId="{50C961F3-37AB-40E4-9B6F-48AA9F424A31}" type="pres">
      <dgm:prSet presAssocID="{256CF27F-2D2C-49DD-BF54-07C572AD5B14}" presName="brFrame" presStyleLbl="node1" presStyleIdx="3" presStyleCnt="4"/>
      <dgm:spPr/>
    </dgm:pt>
  </dgm:ptLst>
  <dgm:cxnLst>
    <dgm:cxn modelId="{EB796C91-55A1-4565-BB69-EAD1EC31D3D9}" type="presOf" srcId="{256CF27F-2D2C-49DD-BF54-07C572AD5B14}" destId="{CDDB6742-F7B9-44E5-B370-73CED23ABF53}" srcOrd="0" destOrd="0" presId="urn:microsoft.com/office/officeart/2009/3/layout/FramedTextPicture"/>
    <dgm:cxn modelId="{26CB1DA9-C43A-4944-8820-3ED4269FE4DF}" type="presOf" srcId="{710C6BF1-F786-4CD0-BA65-296B468C1475}" destId="{73148B3B-E248-40DB-8185-FAEC09304AAC}" srcOrd="0" destOrd="0" presId="urn:microsoft.com/office/officeart/2009/3/layout/FramedTextPicture"/>
    <dgm:cxn modelId="{2F3B95AA-4E7B-4FCA-82FA-7EEB45B27BEF}" srcId="{710C6BF1-F786-4CD0-BA65-296B468C1475}" destId="{256CF27F-2D2C-49DD-BF54-07C572AD5B14}" srcOrd="0" destOrd="0" parTransId="{C28084C4-3C9F-43A9-98F0-6CED392A2D85}" sibTransId="{341F1349-335E-4DF4-A857-2778B62843C8}"/>
    <dgm:cxn modelId="{711A824A-E14E-4085-ABDB-12E02C479ED8}" type="presParOf" srcId="{73148B3B-E248-40DB-8185-FAEC09304AAC}" destId="{925821F5-7DEF-4A61-9432-A1C53DD43BCE}" srcOrd="0" destOrd="0" presId="urn:microsoft.com/office/officeart/2009/3/layout/FramedTextPicture"/>
    <dgm:cxn modelId="{0CD140DE-6F85-433E-AA25-8886D674E20A}" type="presParOf" srcId="{925821F5-7DEF-4A61-9432-A1C53DD43BCE}" destId="{343CF097-DE16-49EF-A904-23BF55C0DEE5}" srcOrd="0" destOrd="0" presId="urn:microsoft.com/office/officeart/2009/3/layout/FramedTextPicture"/>
    <dgm:cxn modelId="{91D06F39-15ED-4F07-85F2-F47ECA44FB3F}" type="presParOf" srcId="{925821F5-7DEF-4A61-9432-A1C53DD43BCE}" destId="{CDDB6742-F7B9-44E5-B370-73CED23ABF53}" srcOrd="1" destOrd="0" presId="urn:microsoft.com/office/officeart/2009/3/layout/FramedTextPicture"/>
    <dgm:cxn modelId="{16A33B2B-40BB-4B03-9506-0908C2EB942B}" type="presParOf" srcId="{925821F5-7DEF-4A61-9432-A1C53DD43BCE}" destId="{20F78C04-192D-4CEE-869C-5B03DBE0DC83}" srcOrd="2" destOrd="0" presId="urn:microsoft.com/office/officeart/2009/3/layout/FramedTextPicture"/>
    <dgm:cxn modelId="{48DD50BC-07A2-417C-81B5-0A4EF3086901}" type="presParOf" srcId="{925821F5-7DEF-4A61-9432-A1C53DD43BCE}" destId="{DAA2237B-5360-48D5-91DE-F692F99D722E}" srcOrd="3" destOrd="0" presId="urn:microsoft.com/office/officeart/2009/3/layout/FramedTextPicture"/>
    <dgm:cxn modelId="{505E3EAA-1B23-4D69-A593-9AEB3E4C43DE}" type="presParOf" srcId="{925821F5-7DEF-4A61-9432-A1C53DD43BCE}" destId="{F13AE2CE-4458-49F1-B98E-AC4B4349FDFC}" srcOrd="4" destOrd="0" presId="urn:microsoft.com/office/officeart/2009/3/layout/FramedTextPicture"/>
    <dgm:cxn modelId="{13056A30-F00D-4B15-B06E-7660C3AC95EE}" type="presParOf" srcId="{925821F5-7DEF-4A61-9432-A1C53DD43BCE}" destId="{50C961F3-37AB-40E4-9B6F-48AA9F424A31}"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353CACA-E48C-4A52-9003-B793355E0345}" type="doc">
      <dgm:prSet loTypeId="urn:microsoft.com/office/officeart/2005/8/layout/hProcess3" loCatId="process" qsTypeId="urn:microsoft.com/office/officeart/2005/8/quickstyle/simple1" qsCatId="simple" csTypeId="urn:microsoft.com/office/officeart/2005/8/colors/accent1_2" csCatId="accent1"/>
      <dgm:spPr/>
      <dgm:t>
        <a:bodyPr/>
        <a:lstStyle/>
        <a:p>
          <a:endParaRPr lang="es-ES"/>
        </a:p>
      </dgm:t>
    </dgm:pt>
    <dgm:pt modelId="{0EC9EB09-3DF9-4511-8135-28EACD63126A}">
      <dgm:prSet custT="1"/>
      <dgm:spPr/>
      <dgm:t>
        <a:bodyPr/>
        <a:lstStyle/>
        <a:p>
          <a:pPr rtl="0"/>
          <a:r>
            <a:rPr lang="es-EC" sz="2400" b="1" i="1" dirty="0">
              <a:latin typeface="Bahnschrift Light" panose="020B0502040204020203" pitchFamily="34" charset="0"/>
            </a:rPr>
            <a:t>PROBLEMA</a:t>
          </a:r>
          <a:endParaRPr lang="es-ES" sz="2400" dirty="0">
            <a:latin typeface="Bahnschrift Light" panose="020B0502040204020203" pitchFamily="34" charset="0"/>
          </a:endParaRPr>
        </a:p>
      </dgm:t>
    </dgm:pt>
    <dgm:pt modelId="{576ADDE4-1C11-448F-BAAE-AB41C5E0AE21}" type="parTrans" cxnId="{2BF6F551-F539-467E-BB0F-D0401E4CCB5E}">
      <dgm:prSet/>
      <dgm:spPr/>
      <dgm:t>
        <a:bodyPr/>
        <a:lstStyle/>
        <a:p>
          <a:endParaRPr lang="es-ES"/>
        </a:p>
      </dgm:t>
    </dgm:pt>
    <dgm:pt modelId="{7305356A-C2C6-4C51-9DE4-3A84457EE80B}" type="sibTrans" cxnId="{2BF6F551-F539-467E-BB0F-D0401E4CCB5E}">
      <dgm:prSet/>
      <dgm:spPr/>
      <dgm:t>
        <a:bodyPr/>
        <a:lstStyle/>
        <a:p>
          <a:endParaRPr lang="es-ES"/>
        </a:p>
      </dgm:t>
    </dgm:pt>
    <dgm:pt modelId="{2421D2C3-C68D-451C-9DA4-16CBC53321DC}" type="pres">
      <dgm:prSet presAssocID="{A353CACA-E48C-4A52-9003-B793355E0345}" presName="Name0" presStyleCnt="0">
        <dgm:presLayoutVars>
          <dgm:dir/>
          <dgm:animLvl val="lvl"/>
          <dgm:resizeHandles val="exact"/>
        </dgm:presLayoutVars>
      </dgm:prSet>
      <dgm:spPr/>
    </dgm:pt>
    <dgm:pt modelId="{4A83FA49-CA95-49EA-B87A-03AEE3156E83}" type="pres">
      <dgm:prSet presAssocID="{A353CACA-E48C-4A52-9003-B793355E0345}" presName="dummy" presStyleCnt="0"/>
      <dgm:spPr/>
    </dgm:pt>
    <dgm:pt modelId="{22449B26-65C1-43D4-BA4A-512F7CCCB02B}" type="pres">
      <dgm:prSet presAssocID="{A353CACA-E48C-4A52-9003-B793355E0345}" presName="linH" presStyleCnt="0"/>
      <dgm:spPr/>
    </dgm:pt>
    <dgm:pt modelId="{EEC0B51F-3372-4FE9-97F5-DABD99B13B30}" type="pres">
      <dgm:prSet presAssocID="{A353CACA-E48C-4A52-9003-B793355E0345}" presName="padding1" presStyleCnt="0"/>
      <dgm:spPr/>
    </dgm:pt>
    <dgm:pt modelId="{0DB31E60-116F-4B47-AF2E-D7CC37348215}" type="pres">
      <dgm:prSet presAssocID="{0EC9EB09-3DF9-4511-8135-28EACD63126A}" presName="linV" presStyleCnt="0"/>
      <dgm:spPr/>
    </dgm:pt>
    <dgm:pt modelId="{0F690B9E-CF4E-41FD-A910-360A86A1DC8E}" type="pres">
      <dgm:prSet presAssocID="{0EC9EB09-3DF9-4511-8135-28EACD63126A}" presName="spVertical1" presStyleCnt="0"/>
      <dgm:spPr/>
    </dgm:pt>
    <dgm:pt modelId="{16E2D564-1E1A-4CB0-8854-C5E7319586C5}" type="pres">
      <dgm:prSet presAssocID="{0EC9EB09-3DF9-4511-8135-28EACD63126A}" presName="parTx" presStyleLbl="revTx" presStyleIdx="0" presStyleCnt="1">
        <dgm:presLayoutVars>
          <dgm:chMax val="0"/>
          <dgm:chPref val="0"/>
          <dgm:bulletEnabled val="1"/>
        </dgm:presLayoutVars>
      </dgm:prSet>
      <dgm:spPr/>
    </dgm:pt>
    <dgm:pt modelId="{D8AC31FB-46DD-44F9-946D-4D78BE20446D}" type="pres">
      <dgm:prSet presAssocID="{0EC9EB09-3DF9-4511-8135-28EACD63126A}" presName="spVertical2" presStyleCnt="0"/>
      <dgm:spPr/>
    </dgm:pt>
    <dgm:pt modelId="{4047F3DA-DC8B-4B8E-BE7D-D04B085FA0C7}" type="pres">
      <dgm:prSet presAssocID="{0EC9EB09-3DF9-4511-8135-28EACD63126A}" presName="spVertical3" presStyleCnt="0"/>
      <dgm:spPr/>
    </dgm:pt>
    <dgm:pt modelId="{25F96FF5-6583-4E33-BBFD-3BB22DF0AFC4}" type="pres">
      <dgm:prSet presAssocID="{A353CACA-E48C-4A52-9003-B793355E0345}" presName="padding2" presStyleCnt="0"/>
      <dgm:spPr/>
    </dgm:pt>
    <dgm:pt modelId="{3F2F8AD3-1C65-457B-B1DE-334205E4F3AE}" type="pres">
      <dgm:prSet presAssocID="{A353CACA-E48C-4A52-9003-B793355E0345}" presName="negArrow" presStyleCnt="0"/>
      <dgm:spPr/>
    </dgm:pt>
    <dgm:pt modelId="{6256EA0F-DA0D-4CB4-A828-D35E6B3385D8}" type="pres">
      <dgm:prSet presAssocID="{A353CACA-E48C-4A52-9003-B793355E0345}" presName="backgroundArrow" presStyleLbl="node1" presStyleIdx="0" presStyleCnt="1"/>
      <dgm:spPr/>
    </dgm:pt>
  </dgm:ptLst>
  <dgm:cxnLst>
    <dgm:cxn modelId="{088C170A-8F14-4F92-9784-10FC4C05B31D}" type="presOf" srcId="{0EC9EB09-3DF9-4511-8135-28EACD63126A}" destId="{16E2D564-1E1A-4CB0-8854-C5E7319586C5}" srcOrd="0" destOrd="0" presId="urn:microsoft.com/office/officeart/2005/8/layout/hProcess3"/>
    <dgm:cxn modelId="{2BF6F551-F539-467E-BB0F-D0401E4CCB5E}" srcId="{A353CACA-E48C-4A52-9003-B793355E0345}" destId="{0EC9EB09-3DF9-4511-8135-28EACD63126A}" srcOrd="0" destOrd="0" parTransId="{576ADDE4-1C11-448F-BAAE-AB41C5E0AE21}" sibTransId="{7305356A-C2C6-4C51-9DE4-3A84457EE80B}"/>
    <dgm:cxn modelId="{69743DDD-D70D-40C6-BB31-C71FD2282586}" type="presOf" srcId="{A353CACA-E48C-4A52-9003-B793355E0345}" destId="{2421D2C3-C68D-451C-9DA4-16CBC53321DC}" srcOrd="0" destOrd="0" presId="urn:microsoft.com/office/officeart/2005/8/layout/hProcess3"/>
    <dgm:cxn modelId="{2390E003-C79F-4A5D-B376-61289914C1CD}" type="presParOf" srcId="{2421D2C3-C68D-451C-9DA4-16CBC53321DC}" destId="{4A83FA49-CA95-49EA-B87A-03AEE3156E83}" srcOrd="0" destOrd="0" presId="urn:microsoft.com/office/officeart/2005/8/layout/hProcess3"/>
    <dgm:cxn modelId="{4EEC7E7F-26B4-4CAF-A056-3EEDD4297C04}" type="presParOf" srcId="{2421D2C3-C68D-451C-9DA4-16CBC53321DC}" destId="{22449B26-65C1-43D4-BA4A-512F7CCCB02B}" srcOrd="1" destOrd="0" presId="urn:microsoft.com/office/officeart/2005/8/layout/hProcess3"/>
    <dgm:cxn modelId="{64A4D67D-C421-46EC-8B07-13F43B489C18}" type="presParOf" srcId="{22449B26-65C1-43D4-BA4A-512F7CCCB02B}" destId="{EEC0B51F-3372-4FE9-97F5-DABD99B13B30}" srcOrd="0" destOrd="0" presId="urn:microsoft.com/office/officeart/2005/8/layout/hProcess3"/>
    <dgm:cxn modelId="{A3C1DE4B-AFB1-4346-B1E3-DF37B63078AC}" type="presParOf" srcId="{22449B26-65C1-43D4-BA4A-512F7CCCB02B}" destId="{0DB31E60-116F-4B47-AF2E-D7CC37348215}" srcOrd="1" destOrd="0" presId="urn:microsoft.com/office/officeart/2005/8/layout/hProcess3"/>
    <dgm:cxn modelId="{CA63696B-DD66-420E-9CD2-1EED97656580}" type="presParOf" srcId="{0DB31E60-116F-4B47-AF2E-D7CC37348215}" destId="{0F690B9E-CF4E-41FD-A910-360A86A1DC8E}" srcOrd="0" destOrd="0" presId="urn:microsoft.com/office/officeart/2005/8/layout/hProcess3"/>
    <dgm:cxn modelId="{6D615203-8D37-4661-B235-1EB0DB52B4A6}" type="presParOf" srcId="{0DB31E60-116F-4B47-AF2E-D7CC37348215}" destId="{16E2D564-1E1A-4CB0-8854-C5E7319586C5}" srcOrd="1" destOrd="0" presId="urn:microsoft.com/office/officeart/2005/8/layout/hProcess3"/>
    <dgm:cxn modelId="{D9DE31CB-C62A-42C4-A6A2-145E94813491}" type="presParOf" srcId="{0DB31E60-116F-4B47-AF2E-D7CC37348215}" destId="{D8AC31FB-46DD-44F9-946D-4D78BE20446D}" srcOrd="2" destOrd="0" presId="urn:microsoft.com/office/officeart/2005/8/layout/hProcess3"/>
    <dgm:cxn modelId="{F4AD2CC9-B4C2-47A9-9C24-CC7FB5E18444}" type="presParOf" srcId="{0DB31E60-116F-4B47-AF2E-D7CC37348215}" destId="{4047F3DA-DC8B-4B8E-BE7D-D04B085FA0C7}" srcOrd="3" destOrd="0" presId="urn:microsoft.com/office/officeart/2005/8/layout/hProcess3"/>
    <dgm:cxn modelId="{77D57523-5378-4121-8556-01767D178C90}" type="presParOf" srcId="{22449B26-65C1-43D4-BA4A-512F7CCCB02B}" destId="{25F96FF5-6583-4E33-BBFD-3BB22DF0AFC4}" srcOrd="2" destOrd="0" presId="urn:microsoft.com/office/officeart/2005/8/layout/hProcess3"/>
    <dgm:cxn modelId="{C2F01EFC-4C22-439C-96AF-7D24C26005E4}" type="presParOf" srcId="{22449B26-65C1-43D4-BA4A-512F7CCCB02B}" destId="{3F2F8AD3-1C65-457B-B1DE-334205E4F3AE}" srcOrd="3" destOrd="0" presId="urn:microsoft.com/office/officeart/2005/8/layout/hProcess3"/>
    <dgm:cxn modelId="{93AD60A6-660D-4AAC-A8FA-86E79F273F85}" type="presParOf" srcId="{22449B26-65C1-43D4-BA4A-512F7CCCB02B}" destId="{6256EA0F-DA0D-4CB4-A828-D35E6B3385D8}"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33478A-E046-4B62-9157-ED0F45782C18}"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endParaRPr lang="es-ES"/>
        </a:p>
      </dgm:t>
    </dgm:pt>
    <dgm:pt modelId="{C4E40D4C-67EC-4589-AF17-AE370DFDC410}">
      <dgm:prSet/>
      <dgm:spPr/>
      <dgm:t>
        <a:bodyPr/>
        <a:lstStyle/>
        <a:p>
          <a:pPr rtl="0"/>
          <a:r>
            <a:rPr lang="es-EC" b="1" dirty="0">
              <a:latin typeface="Bahnschrift Light" panose="020B0502040204020203" pitchFamily="34" charset="0"/>
            </a:rPr>
            <a:t>3. Objetivos</a:t>
          </a:r>
          <a:endParaRPr lang="es-ES" dirty="0">
            <a:latin typeface="Bahnschrift Light" panose="020B0502040204020203" pitchFamily="34" charset="0"/>
          </a:endParaRPr>
        </a:p>
      </dgm:t>
    </dgm:pt>
    <dgm:pt modelId="{FE5D2E7B-88FA-437A-BE01-9BAC725A5918}" type="parTrans" cxnId="{7FDE558A-CA41-4AEF-967A-39F040357966}">
      <dgm:prSet/>
      <dgm:spPr/>
      <dgm:t>
        <a:bodyPr/>
        <a:lstStyle/>
        <a:p>
          <a:endParaRPr lang="es-ES"/>
        </a:p>
      </dgm:t>
    </dgm:pt>
    <dgm:pt modelId="{ACBF5D2C-D861-4806-A577-40850B893FE6}" type="sibTrans" cxnId="{7FDE558A-CA41-4AEF-967A-39F040357966}">
      <dgm:prSet/>
      <dgm:spPr/>
      <dgm:t>
        <a:bodyPr/>
        <a:lstStyle/>
        <a:p>
          <a:endParaRPr lang="es-ES"/>
        </a:p>
      </dgm:t>
    </dgm:pt>
    <dgm:pt modelId="{1EA0D56D-00E2-463E-9F9F-9E0A132A5E28}">
      <dgm:prSet/>
      <dgm:spPr/>
      <dgm:t>
        <a:bodyPr/>
        <a:lstStyle/>
        <a:p>
          <a:pPr rtl="0"/>
          <a:r>
            <a:rPr lang="es-ES" dirty="0">
              <a:latin typeface="Bahnschrift Light" panose="020B0502040204020203" pitchFamily="34" charset="0"/>
            </a:rPr>
            <a:t>Generales </a:t>
          </a:r>
        </a:p>
      </dgm:t>
    </dgm:pt>
    <dgm:pt modelId="{3817041C-9D10-41E2-A2BD-B74A4C58869D}" type="parTrans" cxnId="{64DF0336-87F8-4834-9F55-EB0A6F5C12A4}">
      <dgm:prSet/>
      <dgm:spPr/>
      <dgm:t>
        <a:bodyPr/>
        <a:lstStyle/>
        <a:p>
          <a:endParaRPr lang="es-ES"/>
        </a:p>
      </dgm:t>
    </dgm:pt>
    <dgm:pt modelId="{E1B60F82-3D82-4D58-B5F6-8B4BA5533D77}" type="sibTrans" cxnId="{64DF0336-87F8-4834-9F55-EB0A6F5C12A4}">
      <dgm:prSet/>
      <dgm:spPr/>
    </dgm:pt>
    <dgm:pt modelId="{6060B7FC-0A13-4353-A158-892EDB9A0937}">
      <dgm:prSet/>
      <dgm:spPr/>
      <dgm:t>
        <a:bodyPr/>
        <a:lstStyle/>
        <a:p>
          <a:pPr rtl="0"/>
          <a:r>
            <a:rPr lang="es-ES" dirty="0">
              <a:latin typeface="Bahnschrift Light" panose="020B0502040204020203" pitchFamily="34" charset="0"/>
            </a:rPr>
            <a:t>Específicos </a:t>
          </a:r>
        </a:p>
      </dgm:t>
    </dgm:pt>
    <dgm:pt modelId="{9DA7F44F-967E-4CB5-9FC5-D566D5734BEC}" type="parTrans" cxnId="{8669EFBF-C6EE-4CF2-A926-04FFD4658F7E}">
      <dgm:prSet/>
      <dgm:spPr/>
      <dgm:t>
        <a:bodyPr/>
        <a:lstStyle/>
        <a:p>
          <a:endParaRPr lang="es-ES" dirty="0"/>
        </a:p>
      </dgm:t>
    </dgm:pt>
    <dgm:pt modelId="{C0824A53-E2C8-4C43-A6B0-6C07FDB7AD7D}" type="sibTrans" cxnId="{8669EFBF-C6EE-4CF2-A926-04FFD4658F7E}">
      <dgm:prSet/>
      <dgm:spPr/>
      <dgm:t>
        <a:bodyPr/>
        <a:lstStyle/>
        <a:p>
          <a:endParaRPr lang="es-ES"/>
        </a:p>
      </dgm:t>
    </dgm:pt>
    <dgm:pt modelId="{018FE44D-4989-4DDB-A667-595832D893FB}" type="pres">
      <dgm:prSet presAssocID="{DF33478A-E046-4B62-9157-ED0F45782C18}" presName="Name0" presStyleCnt="0">
        <dgm:presLayoutVars>
          <dgm:chMax/>
          <dgm:chPref/>
          <dgm:dir/>
        </dgm:presLayoutVars>
      </dgm:prSet>
      <dgm:spPr/>
    </dgm:pt>
    <dgm:pt modelId="{B8929179-4EE5-4626-9A31-8EBD4424D818}" type="pres">
      <dgm:prSet presAssocID="{C4E40D4C-67EC-4589-AF17-AE370DFDC410}" presName="composite" presStyleCnt="0">
        <dgm:presLayoutVars>
          <dgm:chMax/>
          <dgm:chPref/>
        </dgm:presLayoutVars>
      </dgm:prSet>
      <dgm:spPr/>
    </dgm:pt>
    <dgm:pt modelId="{4254D1DF-4782-4C06-9073-3755D9A6A82A}" type="pres">
      <dgm:prSet presAssocID="{C4E40D4C-67EC-4589-AF17-AE370DFDC410}" presName="Image" presStyleLbl="bgImgPlace1" presStyleIdx="0" presStyleCnt="1" custScaleX="173586" custScaleY="221665"/>
      <dgm:spPr>
        <a:blipFill dpi="0" rotWithShape="1">
          <a:blip xmlns:r="http://schemas.openxmlformats.org/officeDocument/2006/relationships" r:embed="rId1">
            <a:alphaModFix amt="99000"/>
            <a:extLst>
              <a:ext uri="{BEBA8EAE-BF5A-486C-A8C5-ECC9F3942E4B}">
                <a14:imgProps xmlns:a14="http://schemas.microsoft.com/office/drawing/2010/main">
                  <a14:imgLayer r:embed="rId2">
                    <a14:imgEffect>
                      <a14:colorTemperature colorTemp="4324"/>
                    </a14:imgEffect>
                  </a14:imgLayer>
                </a14:imgProps>
              </a:ext>
            </a:extLst>
          </a:blip>
          <a:srcRect/>
          <a:tile tx="0" ty="0" sx="100000" sy="100000" flip="none" algn="tl"/>
        </a:blipFill>
      </dgm:spPr>
    </dgm:pt>
    <dgm:pt modelId="{04B692F2-5690-46A9-AC9A-D1484DE21C82}" type="pres">
      <dgm:prSet presAssocID="{C4E40D4C-67EC-4589-AF17-AE370DFDC410}" presName="ParentText" presStyleLbl="revTx" presStyleIdx="0" presStyleCnt="1">
        <dgm:presLayoutVars>
          <dgm:chMax val="0"/>
          <dgm:chPref val="0"/>
          <dgm:bulletEnabled val="1"/>
        </dgm:presLayoutVars>
      </dgm:prSet>
      <dgm:spPr/>
    </dgm:pt>
    <dgm:pt modelId="{19E6AFEA-F974-49D0-859B-D83F00AE3CF0}" type="pres">
      <dgm:prSet presAssocID="{C4E40D4C-67EC-4589-AF17-AE370DFDC410}" presName="tlFrame" presStyleLbl="node1" presStyleIdx="0" presStyleCnt="4"/>
      <dgm:spPr/>
    </dgm:pt>
    <dgm:pt modelId="{FDA9C765-FCD1-440D-BA85-B03F8F9C812A}" type="pres">
      <dgm:prSet presAssocID="{C4E40D4C-67EC-4589-AF17-AE370DFDC410}" presName="trFrame" presStyleLbl="node1" presStyleIdx="1" presStyleCnt="4"/>
      <dgm:spPr/>
    </dgm:pt>
    <dgm:pt modelId="{CC8559BA-ED98-4F7E-83AC-63B508618902}" type="pres">
      <dgm:prSet presAssocID="{C4E40D4C-67EC-4589-AF17-AE370DFDC410}" presName="blFrame" presStyleLbl="node1" presStyleIdx="2" presStyleCnt="4"/>
      <dgm:spPr/>
    </dgm:pt>
    <dgm:pt modelId="{AF91CF2F-2FEB-4689-A570-242415572AC1}" type="pres">
      <dgm:prSet presAssocID="{C4E40D4C-67EC-4589-AF17-AE370DFDC410}" presName="brFrame" presStyleLbl="node1" presStyleIdx="3" presStyleCnt="4"/>
      <dgm:spPr/>
    </dgm:pt>
  </dgm:ptLst>
  <dgm:cxnLst>
    <dgm:cxn modelId="{C7FD4C15-806B-4775-B290-39B3642F52CC}" type="presOf" srcId="{C4E40D4C-67EC-4589-AF17-AE370DFDC410}" destId="{04B692F2-5690-46A9-AC9A-D1484DE21C82}" srcOrd="0" destOrd="0" presId="urn:microsoft.com/office/officeart/2009/3/layout/FramedTextPicture"/>
    <dgm:cxn modelId="{64DF0336-87F8-4834-9F55-EB0A6F5C12A4}" srcId="{C4E40D4C-67EC-4589-AF17-AE370DFDC410}" destId="{1EA0D56D-00E2-463E-9F9F-9E0A132A5E28}" srcOrd="0" destOrd="0" parTransId="{3817041C-9D10-41E2-A2BD-B74A4C58869D}" sibTransId="{E1B60F82-3D82-4D58-B5F6-8B4BA5533D77}"/>
    <dgm:cxn modelId="{32FE7156-7008-494D-8432-0348C075E961}" type="presOf" srcId="{DF33478A-E046-4B62-9157-ED0F45782C18}" destId="{018FE44D-4989-4DDB-A667-595832D893FB}" srcOrd="0" destOrd="0" presId="urn:microsoft.com/office/officeart/2009/3/layout/FramedTextPicture"/>
    <dgm:cxn modelId="{7FDE558A-CA41-4AEF-967A-39F040357966}" srcId="{DF33478A-E046-4B62-9157-ED0F45782C18}" destId="{C4E40D4C-67EC-4589-AF17-AE370DFDC410}" srcOrd="0" destOrd="0" parTransId="{FE5D2E7B-88FA-437A-BE01-9BAC725A5918}" sibTransId="{ACBF5D2C-D861-4806-A577-40850B893FE6}"/>
    <dgm:cxn modelId="{8669EFBF-C6EE-4CF2-A926-04FFD4658F7E}" srcId="{C4E40D4C-67EC-4589-AF17-AE370DFDC410}" destId="{6060B7FC-0A13-4353-A158-892EDB9A0937}" srcOrd="1" destOrd="0" parTransId="{9DA7F44F-967E-4CB5-9FC5-D566D5734BEC}" sibTransId="{C0824A53-E2C8-4C43-A6B0-6C07FDB7AD7D}"/>
    <dgm:cxn modelId="{B07BCFD9-49A3-4E05-A52D-477AFD3711E5}" type="presOf" srcId="{1EA0D56D-00E2-463E-9F9F-9E0A132A5E28}" destId="{04B692F2-5690-46A9-AC9A-D1484DE21C82}" srcOrd="0" destOrd="1" presId="urn:microsoft.com/office/officeart/2009/3/layout/FramedTextPicture"/>
    <dgm:cxn modelId="{2F6AACFF-4C57-4F8C-86C6-EB4F704B0FD9}" type="presOf" srcId="{6060B7FC-0A13-4353-A158-892EDB9A0937}" destId="{04B692F2-5690-46A9-AC9A-D1484DE21C82}" srcOrd="0" destOrd="2" presId="urn:microsoft.com/office/officeart/2009/3/layout/FramedTextPicture"/>
    <dgm:cxn modelId="{75B54B9E-1C8B-47D4-A3D0-D2D100E9D562}" type="presParOf" srcId="{018FE44D-4989-4DDB-A667-595832D893FB}" destId="{B8929179-4EE5-4626-9A31-8EBD4424D818}" srcOrd="0" destOrd="0" presId="urn:microsoft.com/office/officeart/2009/3/layout/FramedTextPicture"/>
    <dgm:cxn modelId="{AEA12F93-C9AB-47F4-A315-8A940F83A613}" type="presParOf" srcId="{B8929179-4EE5-4626-9A31-8EBD4424D818}" destId="{4254D1DF-4782-4C06-9073-3755D9A6A82A}" srcOrd="0" destOrd="0" presId="urn:microsoft.com/office/officeart/2009/3/layout/FramedTextPicture"/>
    <dgm:cxn modelId="{BEEC1EBF-067A-48B9-8DA7-0AA7ABE86563}" type="presParOf" srcId="{B8929179-4EE5-4626-9A31-8EBD4424D818}" destId="{04B692F2-5690-46A9-AC9A-D1484DE21C82}" srcOrd="1" destOrd="0" presId="urn:microsoft.com/office/officeart/2009/3/layout/FramedTextPicture"/>
    <dgm:cxn modelId="{AC5DC93D-4BDE-4DDC-8D1B-C24339226C17}" type="presParOf" srcId="{B8929179-4EE5-4626-9A31-8EBD4424D818}" destId="{19E6AFEA-F974-49D0-859B-D83F00AE3CF0}" srcOrd="2" destOrd="0" presId="urn:microsoft.com/office/officeart/2009/3/layout/FramedTextPicture"/>
    <dgm:cxn modelId="{113C3DD9-1E6F-470F-ADC7-0B744E521B69}" type="presParOf" srcId="{B8929179-4EE5-4626-9A31-8EBD4424D818}" destId="{FDA9C765-FCD1-440D-BA85-B03F8F9C812A}" srcOrd="3" destOrd="0" presId="urn:microsoft.com/office/officeart/2009/3/layout/FramedTextPicture"/>
    <dgm:cxn modelId="{705EECE5-9136-4111-8228-21977A2D2C6F}" type="presParOf" srcId="{B8929179-4EE5-4626-9A31-8EBD4424D818}" destId="{CC8559BA-ED98-4F7E-83AC-63B508618902}" srcOrd="4" destOrd="0" presId="urn:microsoft.com/office/officeart/2009/3/layout/FramedTextPicture"/>
    <dgm:cxn modelId="{DAA5795C-FEB6-4C5B-92E8-587832DEF17A}" type="presParOf" srcId="{B8929179-4EE5-4626-9A31-8EBD4424D818}" destId="{AF91CF2F-2FEB-4689-A570-242415572AC1}"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1A85E7-81A1-4DE5-9B57-38561B5CDDE5}" type="doc">
      <dgm:prSet loTypeId="urn:microsoft.com/office/officeart/2009/3/layout/HorizontalOrganizationChart" loCatId="hierarchy" qsTypeId="urn:microsoft.com/office/officeart/2005/8/quickstyle/simple5" qsCatId="simple" csTypeId="urn:microsoft.com/office/officeart/2005/8/colors/colorful4" csCatId="colorful" phldr="1"/>
      <dgm:spPr/>
      <dgm:t>
        <a:bodyPr/>
        <a:lstStyle/>
        <a:p>
          <a:endParaRPr lang="es-ES"/>
        </a:p>
      </dgm:t>
    </dgm:pt>
    <dgm:pt modelId="{8CE275D8-C666-4F9A-B11C-B3AF7240AD42}">
      <dgm:prSet/>
      <dgm:spPr/>
      <dgm:t>
        <a:bodyPr/>
        <a:lstStyle/>
        <a:p>
          <a:pPr rtl="0"/>
          <a:r>
            <a:rPr lang="es-EC" i="1" dirty="0">
              <a:latin typeface="Bahnschrift Light" panose="020B0502040204020203" pitchFamily="34" charset="0"/>
            </a:rPr>
            <a:t>Evaluar la influencia de la aplicación de una guía didáctica de ejercicios en el desarrollo del pensamiento técnico-táctico ofensivo individual en los atletas de la escuela de baloncesto infantil 12-14 años sexo masculino de Calderón.</a:t>
          </a:r>
          <a:r>
            <a:rPr lang="es-ES_tradnl" i="1" dirty="0">
              <a:latin typeface="Bahnschrift Light" panose="020B0502040204020203" pitchFamily="34" charset="0"/>
            </a:rPr>
            <a:t> </a:t>
          </a:r>
          <a:endParaRPr lang="es-ES" dirty="0">
            <a:latin typeface="Bahnschrift Light" panose="020B0502040204020203" pitchFamily="34" charset="0"/>
          </a:endParaRPr>
        </a:p>
      </dgm:t>
    </dgm:pt>
    <dgm:pt modelId="{0A137B9B-A372-4384-8810-2FFF6BE19806}" type="parTrans" cxnId="{E0767272-FB1B-4DA3-A93B-CCEA03B9C3BD}">
      <dgm:prSet/>
      <dgm:spPr/>
      <dgm:t>
        <a:bodyPr/>
        <a:lstStyle/>
        <a:p>
          <a:endParaRPr lang="es-ES">
            <a:latin typeface="Bahnschrift Light" panose="020B0502040204020203" pitchFamily="34" charset="0"/>
          </a:endParaRPr>
        </a:p>
      </dgm:t>
    </dgm:pt>
    <dgm:pt modelId="{6F03B8A4-380D-430D-8C8C-3E82D30A06D7}" type="sibTrans" cxnId="{E0767272-FB1B-4DA3-A93B-CCEA03B9C3BD}">
      <dgm:prSet/>
      <dgm:spPr/>
      <dgm:t>
        <a:bodyPr/>
        <a:lstStyle/>
        <a:p>
          <a:endParaRPr lang="es-ES">
            <a:latin typeface="Bahnschrift Light" panose="020B0502040204020203" pitchFamily="34" charset="0"/>
          </a:endParaRPr>
        </a:p>
      </dgm:t>
    </dgm:pt>
    <dgm:pt modelId="{C59A0399-C95A-45EE-917F-C2F359DC1ED2}">
      <dgm:prSet/>
      <dgm:spPr>
        <a:solidFill>
          <a:schemeClr val="tx2">
            <a:lumMod val="75000"/>
          </a:schemeClr>
        </a:solidFill>
      </dgm:spPr>
      <dgm:t>
        <a:bodyPr/>
        <a:lstStyle/>
        <a:p>
          <a:r>
            <a:rPr lang="es-EC" b="1">
              <a:latin typeface="Bahnschrift Light" panose="020B0502040204020203" pitchFamily="34" charset="0"/>
              <a:cs typeface="Segoe UI" panose="020B0502040204020203" pitchFamily="34" charset="0"/>
            </a:rPr>
            <a:t>OBJETIVO GENERAL</a:t>
          </a:r>
          <a:endParaRPr lang="es-ES" dirty="0">
            <a:latin typeface="Bahnschrift Light" panose="020B0502040204020203" pitchFamily="34" charset="0"/>
          </a:endParaRPr>
        </a:p>
      </dgm:t>
    </dgm:pt>
    <dgm:pt modelId="{3871A597-B854-45BA-B578-0D69C34E0DEE}" type="parTrans" cxnId="{DD03E22B-3030-4882-9509-03DD87093385}">
      <dgm:prSet/>
      <dgm:spPr/>
      <dgm:t>
        <a:bodyPr/>
        <a:lstStyle/>
        <a:p>
          <a:endParaRPr lang="es-ES">
            <a:latin typeface="Bahnschrift Light" panose="020B0502040204020203" pitchFamily="34" charset="0"/>
          </a:endParaRPr>
        </a:p>
      </dgm:t>
    </dgm:pt>
    <dgm:pt modelId="{DD29D463-76A8-4396-96B0-F57DBB81B39E}" type="sibTrans" cxnId="{DD03E22B-3030-4882-9509-03DD87093385}">
      <dgm:prSet/>
      <dgm:spPr/>
      <dgm:t>
        <a:bodyPr/>
        <a:lstStyle/>
        <a:p>
          <a:endParaRPr lang="es-ES">
            <a:latin typeface="Bahnschrift Light" panose="020B0502040204020203" pitchFamily="34" charset="0"/>
          </a:endParaRPr>
        </a:p>
      </dgm:t>
    </dgm:pt>
    <dgm:pt modelId="{74F3AA4C-AD64-4350-8137-AEAA86EC4BCF}" type="pres">
      <dgm:prSet presAssocID="{D61A85E7-81A1-4DE5-9B57-38561B5CDDE5}" presName="hierChild1" presStyleCnt="0">
        <dgm:presLayoutVars>
          <dgm:orgChart val="1"/>
          <dgm:chPref val="1"/>
          <dgm:dir/>
          <dgm:animOne val="branch"/>
          <dgm:animLvl val="lvl"/>
          <dgm:resizeHandles/>
        </dgm:presLayoutVars>
      </dgm:prSet>
      <dgm:spPr/>
    </dgm:pt>
    <dgm:pt modelId="{08975F72-F110-4F68-AFCB-65E8126501CE}" type="pres">
      <dgm:prSet presAssocID="{C59A0399-C95A-45EE-917F-C2F359DC1ED2}" presName="hierRoot1" presStyleCnt="0">
        <dgm:presLayoutVars>
          <dgm:hierBranch val="init"/>
        </dgm:presLayoutVars>
      </dgm:prSet>
      <dgm:spPr/>
    </dgm:pt>
    <dgm:pt modelId="{11207FC4-2FE3-49EC-A77D-E784AAEF7234}" type="pres">
      <dgm:prSet presAssocID="{C59A0399-C95A-45EE-917F-C2F359DC1ED2}" presName="rootComposite1" presStyleCnt="0"/>
      <dgm:spPr/>
    </dgm:pt>
    <dgm:pt modelId="{79F689D8-AB0A-411B-B1D9-31BC61A50EA0}" type="pres">
      <dgm:prSet presAssocID="{C59A0399-C95A-45EE-917F-C2F359DC1ED2}" presName="rootText1" presStyleLbl="node0" presStyleIdx="0" presStyleCnt="1" custScaleX="54719">
        <dgm:presLayoutVars>
          <dgm:chPref val="3"/>
        </dgm:presLayoutVars>
      </dgm:prSet>
      <dgm:spPr/>
    </dgm:pt>
    <dgm:pt modelId="{BC55BAD6-E46D-4C5F-AA64-33DED221DE15}" type="pres">
      <dgm:prSet presAssocID="{C59A0399-C95A-45EE-917F-C2F359DC1ED2}" presName="rootConnector1" presStyleLbl="node1" presStyleIdx="0" presStyleCnt="0"/>
      <dgm:spPr/>
    </dgm:pt>
    <dgm:pt modelId="{195323B9-546E-4C0F-B686-C0BC235688CA}" type="pres">
      <dgm:prSet presAssocID="{C59A0399-C95A-45EE-917F-C2F359DC1ED2}" presName="hierChild2" presStyleCnt="0"/>
      <dgm:spPr/>
    </dgm:pt>
    <dgm:pt modelId="{5DC3A72D-21A9-495E-853C-A4E1967AA302}" type="pres">
      <dgm:prSet presAssocID="{0A137B9B-A372-4384-8810-2FFF6BE19806}" presName="Name64" presStyleLbl="parChTrans1D2" presStyleIdx="0" presStyleCnt="1"/>
      <dgm:spPr/>
    </dgm:pt>
    <dgm:pt modelId="{BA2163AF-7F1E-481B-878D-A945C50FAE86}" type="pres">
      <dgm:prSet presAssocID="{8CE275D8-C666-4F9A-B11C-B3AF7240AD42}" presName="hierRoot2" presStyleCnt="0">
        <dgm:presLayoutVars>
          <dgm:hierBranch val="init"/>
        </dgm:presLayoutVars>
      </dgm:prSet>
      <dgm:spPr/>
    </dgm:pt>
    <dgm:pt modelId="{2433183E-78D9-430C-A483-070EC6DD30F5}" type="pres">
      <dgm:prSet presAssocID="{8CE275D8-C666-4F9A-B11C-B3AF7240AD42}" presName="rootComposite" presStyleCnt="0"/>
      <dgm:spPr/>
    </dgm:pt>
    <dgm:pt modelId="{53E64EA3-71FA-455D-ADE4-0373CCC3BE5F}" type="pres">
      <dgm:prSet presAssocID="{8CE275D8-C666-4F9A-B11C-B3AF7240AD42}" presName="rootText" presStyleLbl="node2" presStyleIdx="0" presStyleCnt="1">
        <dgm:presLayoutVars>
          <dgm:chPref val="3"/>
        </dgm:presLayoutVars>
      </dgm:prSet>
      <dgm:spPr/>
    </dgm:pt>
    <dgm:pt modelId="{88F4526E-7719-40FA-A6D9-A7181CF6382E}" type="pres">
      <dgm:prSet presAssocID="{8CE275D8-C666-4F9A-B11C-B3AF7240AD42}" presName="rootConnector" presStyleLbl="node2" presStyleIdx="0" presStyleCnt="1"/>
      <dgm:spPr/>
    </dgm:pt>
    <dgm:pt modelId="{C62833BD-0AB6-4E48-8257-280AABC40713}" type="pres">
      <dgm:prSet presAssocID="{8CE275D8-C666-4F9A-B11C-B3AF7240AD42}" presName="hierChild4" presStyleCnt="0"/>
      <dgm:spPr/>
    </dgm:pt>
    <dgm:pt modelId="{6CC4F5E4-C41B-4B5F-9100-64142B1B40E4}" type="pres">
      <dgm:prSet presAssocID="{8CE275D8-C666-4F9A-B11C-B3AF7240AD42}" presName="hierChild5" presStyleCnt="0"/>
      <dgm:spPr/>
    </dgm:pt>
    <dgm:pt modelId="{E320A9D1-1DF9-4159-94BC-E532C5BC8606}" type="pres">
      <dgm:prSet presAssocID="{C59A0399-C95A-45EE-917F-C2F359DC1ED2}" presName="hierChild3" presStyleCnt="0"/>
      <dgm:spPr/>
    </dgm:pt>
  </dgm:ptLst>
  <dgm:cxnLst>
    <dgm:cxn modelId="{9EE64502-896C-42F2-B91A-B9BD981D4126}" type="presOf" srcId="{8CE275D8-C666-4F9A-B11C-B3AF7240AD42}" destId="{53E64EA3-71FA-455D-ADE4-0373CCC3BE5F}" srcOrd="0" destOrd="0" presId="urn:microsoft.com/office/officeart/2009/3/layout/HorizontalOrganizationChart"/>
    <dgm:cxn modelId="{E6B61622-E9C2-4EA4-9C87-C1AF33DEDE79}" type="presOf" srcId="{8CE275D8-C666-4F9A-B11C-B3AF7240AD42}" destId="{88F4526E-7719-40FA-A6D9-A7181CF6382E}" srcOrd="1" destOrd="0" presId="urn:microsoft.com/office/officeart/2009/3/layout/HorizontalOrganizationChart"/>
    <dgm:cxn modelId="{DD03E22B-3030-4882-9509-03DD87093385}" srcId="{D61A85E7-81A1-4DE5-9B57-38561B5CDDE5}" destId="{C59A0399-C95A-45EE-917F-C2F359DC1ED2}" srcOrd="0" destOrd="0" parTransId="{3871A597-B854-45BA-B578-0D69C34E0DEE}" sibTransId="{DD29D463-76A8-4396-96B0-F57DBB81B39E}"/>
    <dgm:cxn modelId="{F91A0966-3F5D-4E12-83B6-1769E9B182CF}" type="presOf" srcId="{D61A85E7-81A1-4DE5-9B57-38561B5CDDE5}" destId="{74F3AA4C-AD64-4350-8137-AEAA86EC4BCF}" srcOrd="0" destOrd="0" presId="urn:microsoft.com/office/officeart/2009/3/layout/HorizontalOrganizationChart"/>
    <dgm:cxn modelId="{E2EFD647-3034-47A9-BCA9-E11D955BE8A9}" type="presOf" srcId="{0A137B9B-A372-4384-8810-2FFF6BE19806}" destId="{5DC3A72D-21A9-495E-853C-A4E1967AA302}" srcOrd="0" destOrd="0" presId="urn:microsoft.com/office/officeart/2009/3/layout/HorizontalOrganizationChart"/>
    <dgm:cxn modelId="{E0767272-FB1B-4DA3-A93B-CCEA03B9C3BD}" srcId="{C59A0399-C95A-45EE-917F-C2F359DC1ED2}" destId="{8CE275D8-C666-4F9A-B11C-B3AF7240AD42}" srcOrd="0" destOrd="0" parTransId="{0A137B9B-A372-4384-8810-2FFF6BE19806}" sibTransId="{6F03B8A4-380D-430D-8C8C-3E82D30A06D7}"/>
    <dgm:cxn modelId="{BEA06CA5-CE27-4A0F-A7A1-1A9031B9CE71}" type="presOf" srcId="{C59A0399-C95A-45EE-917F-C2F359DC1ED2}" destId="{BC55BAD6-E46D-4C5F-AA64-33DED221DE15}" srcOrd="1" destOrd="0" presId="urn:microsoft.com/office/officeart/2009/3/layout/HorizontalOrganizationChart"/>
    <dgm:cxn modelId="{5B555DC0-BF2B-4585-A749-D6FCCFA4ABF4}" type="presOf" srcId="{C59A0399-C95A-45EE-917F-C2F359DC1ED2}" destId="{79F689D8-AB0A-411B-B1D9-31BC61A50EA0}" srcOrd="0" destOrd="0" presId="urn:microsoft.com/office/officeart/2009/3/layout/HorizontalOrganizationChart"/>
    <dgm:cxn modelId="{DA06DC03-C9A4-4CAC-B442-397A546523FE}" type="presParOf" srcId="{74F3AA4C-AD64-4350-8137-AEAA86EC4BCF}" destId="{08975F72-F110-4F68-AFCB-65E8126501CE}" srcOrd="0" destOrd="0" presId="urn:microsoft.com/office/officeart/2009/3/layout/HorizontalOrganizationChart"/>
    <dgm:cxn modelId="{057802DE-B29E-48AA-BEC9-1114CA47572A}" type="presParOf" srcId="{08975F72-F110-4F68-AFCB-65E8126501CE}" destId="{11207FC4-2FE3-49EC-A77D-E784AAEF7234}" srcOrd="0" destOrd="0" presId="urn:microsoft.com/office/officeart/2009/3/layout/HorizontalOrganizationChart"/>
    <dgm:cxn modelId="{9E03D97C-9F3F-48B7-A329-B133A4EE01F3}" type="presParOf" srcId="{11207FC4-2FE3-49EC-A77D-E784AAEF7234}" destId="{79F689D8-AB0A-411B-B1D9-31BC61A50EA0}" srcOrd="0" destOrd="0" presId="urn:microsoft.com/office/officeart/2009/3/layout/HorizontalOrganizationChart"/>
    <dgm:cxn modelId="{155DACF4-D7F3-43FC-B000-CA9248A67A2F}" type="presParOf" srcId="{11207FC4-2FE3-49EC-A77D-E784AAEF7234}" destId="{BC55BAD6-E46D-4C5F-AA64-33DED221DE15}" srcOrd="1" destOrd="0" presId="urn:microsoft.com/office/officeart/2009/3/layout/HorizontalOrganizationChart"/>
    <dgm:cxn modelId="{32E1D2C0-30F3-42B2-B167-2C2ABE2BF487}" type="presParOf" srcId="{08975F72-F110-4F68-AFCB-65E8126501CE}" destId="{195323B9-546E-4C0F-B686-C0BC235688CA}" srcOrd="1" destOrd="0" presId="urn:microsoft.com/office/officeart/2009/3/layout/HorizontalOrganizationChart"/>
    <dgm:cxn modelId="{ED104800-B009-4BE6-8B96-A333B0939922}" type="presParOf" srcId="{195323B9-546E-4C0F-B686-C0BC235688CA}" destId="{5DC3A72D-21A9-495E-853C-A4E1967AA302}" srcOrd="0" destOrd="0" presId="urn:microsoft.com/office/officeart/2009/3/layout/HorizontalOrganizationChart"/>
    <dgm:cxn modelId="{FF6E7632-2931-49C2-B76D-294B7BE511DB}" type="presParOf" srcId="{195323B9-546E-4C0F-B686-C0BC235688CA}" destId="{BA2163AF-7F1E-481B-878D-A945C50FAE86}" srcOrd="1" destOrd="0" presId="urn:microsoft.com/office/officeart/2009/3/layout/HorizontalOrganizationChart"/>
    <dgm:cxn modelId="{FF6E975C-766E-42B3-9E30-3598C7BA4215}" type="presParOf" srcId="{BA2163AF-7F1E-481B-878D-A945C50FAE86}" destId="{2433183E-78D9-430C-A483-070EC6DD30F5}" srcOrd="0" destOrd="0" presId="urn:microsoft.com/office/officeart/2009/3/layout/HorizontalOrganizationChart"/>
    <dgm:cxn modelId="{069AD37F-E71E-464E-A315-000E429C61BF}" type="presParOf" srcId="{2433183E-78D9-430C-A483-070EC6DD30F5}" destId="{53E64EA3-71FA-455D-ADE4-0373CCC3BE5F}" srcOrd="0" destOrd="0" presId="urn:microsoft.com/office/officeart/2009/3/layout/HorizontalOrganizationChart"/>
    <dgm:cxn modelId="{3A39818C-84E1-4E93-BE4D-7D16A25E63D1}" type="presParOf" srcId="{2433183E-78D9-430C-A483-070EC6DD30F5}" destId="{88F4526E-7719-40FA-A6D9-A7181CF6382E}" srcOrd="1" destOrd="0" presId="urn:microsoft.com/office/officeart/2009/3/layout/HorizontalOrganizationChart"/>
    <dgm:cxn modelId="{B59A2260-6202-493D-8FA2-541AEC0EBF42}" type="presParOf" srcId="{BA2163AF-7F1E-481B-878D-A945C50FAE86}" destId="{C62833BD-0AB6-4E48-8257-280AABC40713}" srcOrd="1" destOrd="0" presId="urn:microsoft.com/office/officeart/2009/3/layout/HorizontalOrganizationChart"/>
    <dgm:cxn modelId="{B6E00050-E26F-46C2-9775-FBEE7A784112}" type="presParOf" srcId="{BA2163AF-7F1E-481B-878D-A945C50FAE86}" destId="{6CC4F5E4-C41B-4B5F-9100-64142B1B40E4}" srcOrd="2" destOrd="0" presId="urn:microsoft.com/office/officeart/2009/3/layout/HorizontalOrganizationChart"/>
    <dgm:cxn modelId="{EC386935-A1A0-43D9-998E-FEACC6946EF4}" type="presParOf" srcId="{08975F72-F110-4F68-AFCB-65E8126501CE}" destId="{E320A9D1-1DF9-4159-94BC-E532C5BC860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FA0D5F-59E8-40B5-91A2-CBDD66B37DE8}" type="doc">
      <dgm:prSet loTypeId="urn:microsoft.com/office/officeart/2008/layout/LinedList" loCatId="list" qsTypeId="urn:microsoft.com/office/officeart/2005/8/quickstyle/simple1" qsCatId="simple" csTypeId="urn:microsoft.com/office/officeart/2005/8/colors/colorful4" csCatId="colorful"/>
      <dgm:spPr/>
      <dgm:t>
        <a:bodyPr/>
        <a:lstStyle/>
        <a:p>
          <a:endParaRPr lang="es-ES"/>
        </a:p>
      </dgm:t>
    </dgm:pt>
    <dgm:pt modelId="{439675D2-C4A8-4E20-BBF0-F876909F7CC7}">
      <dgm:prSet/>
      <dgm:spPr/>
      <dgm:t>
        <a:bodyPr/>
        <a:lstStyle/>
        <a:p>
          <a:pPr algn="just" rtl="0"/>
          <a:r>
            <a:rPr lang="es-ES" i="0" dirty="0">
              <a:latin typeface="Bahnschrift Light" panose="020B0502040204020203" pitchFamily="34" charset="0"/>
            </a:rPr>
            <a:t>Examinar las bases teóricas que fundamentan la importancia del desarrollo del pensamiento técnico-táctico ofensivo en los atletas de baloncesto infantil  12 – 14 años sexo masculino de Calderón.</a:t>
          </a:r>
        </a:p>
      </dgm:t>
    </dgm:pt>
    <dgm:pt modelId="{1DCBC5C0-3BB6-4B00-B34B-8DCE7DEAC2BF}" type="parTrans" cxnId="{E1DB61AD-8926-4B0A-BAB7-ACAB84670DDF}">
      <dgm:prSet/>
      <dgm:spPr/>
      <dgm:t>
        <a:bodyPr/>
        <a:lstStyle/>
        <a:p>
          <a:endParaRPr lang="es-ES" i="0">
            <a:latin typeface="Bahnschrift Light" panose="020B0502040204020203" pitchFamily="34" charset="0"/>
          </a:endParaRPr>
        </a:p>
      </dgm:t>
    </dgm:pt>
    <dgm:pt modelId="{BF1E1847-2A36-47DA-92E8-F9FF555E97FE}" type="sibTrans" cxnId="{E1DB61AD-8926-4B0A-BAB7-ACAB84670DDF}">
      <dgm:prSet/>
      <dgm:spPr/>
      <dgm:t>
        <a:bodyPr/>
        <a:lstStyle/>
        <a:p>
          <a:endParaRPr lang="es-ES" i="0">
            <a:latin typeface="Bahnschrift Light" panose="020B0502040204020203" pitchFamily="34" charset="0"/>
          </a:endParaRPr>
        </a:p>
      </dgm:t>
    </dgm:pt>
    <dgm:pt modelId="{8B0DE0F0-F612-4D2C-A0F8-BEE5DF7F49DA}">
      <dgm:prSet/>
      <dgm:spPr/>
      <dgm:t>
        <a:bodyPr/>
        <a:lstStyle/>
        <a:p>
          <a:pPr algn="just" rtl="0"/>
          <a:r>
            <a:rPr lang="es-ES" i="0" dirty="0">
              <a:latin typeface="Bahnschrift Light" panose="020B0502040204020203" pitchFamily="34" charset="0"/>
            </a:rPr>
            <a:t>Diagnosticar el desarrollo del pensamiento técnico táctico-ofensivo en entrenamiento en los atletas de la escuela de baloncesto infantil 12 -14 años sexo masculino de Calderón.</a:t>
          </a:r>
        </a:p>
      </dgm:t>
    </dgm:pt>
    <dgm:pt modelId="{0891E92D-D5F3-46B1-A913-AB3927C32577}" type="parTrans" cxnId="{A43F157F-FA50-48C2-B99B-A3022D37EB65}">
      <dgm:prSet/>
      <dgm:spPr/>
      <dgm:t>
        <a:bodyPr/>
        <a:lstStyle/>
        <a:p>
          <a:endParaRPr lang="es-ES" i="0">
            <a:latin typeface="Bahnschrift Light" panose="020B0502040204020203" pitchFamily="34" charset="0"/>
          </a:endParaRPr>
        </a:p>
      </dgm:t>
    </dgm:pt>
    <dgm:pt modelId="{C75F318D-E1B2-4AC4-89D2-F9BC8274C81B}" type="sibTrans" cxnId="{A43F157F-FA50-48C2-B99B-A3022D37EB65}">
      <dgm:prSet/>
      <dgm:spPr/>
      <dgm:t>
        <a:bodyPr/>
        <a:lstStyle/>
        <a:p>
          <a:endParaRPr lang="es-ES" i="0">
            <a:latin typeface="Bahnschrift Light" panose="020B0502040204020203" pitchFamily="34" charset="0"/>
          </a:endParaRPr>
        </a:p>
      </dgm:t>
    </dgm:pt>
    <dgm:pt modelId="{DF8EC699-9CD8-4E3A-8433-67A8EA8CB28D}">
      <dgm:prSet/>
      <dgm:spPr/>
      <dgm:t>
        <a:bodyPr/>
        <a:lstStyle/>
        <a:p>
          <a:pPr algn="just" rtl="0"/>
          <a:r>
            <a:rPr lang="es-ES" i="0" dirty="0">
              <a:latin typeface="Bahnschrift Light" panose="020B0502040204020203" pitchFamily="34" charset="0"/>
            </a:rPr>
            <a:t>Diagnosticar el desarrollo del pensamiento técnico táctico-ofensivo en competición en los atletas de la escuela de baloncesto infantil 12 -14 años sexo masculino de Calderón.</a:t>
          </a:r>
        </a:p>
      </dgm:t>
    </dgm:pt>
    <dgm:pt modelId="{D02A6A77-689E-4B30-A022-909AE821096F}" type="parTrans" cxnId="{E577BBB2-9199-4483-9D83-46854B5C9E91}">
      <dgm:prSet/>
      <dgm:spPr/>
      <dgm:t>
        <a:bodyPr/>
        <a:lstStyle/>
        <a:p>
          <a:endParaRPr lang="es-ES" i="0">
            <a:latin typeface="Bahnschrift Light" panose="020B0502040204020203" pitchFamily="34" charset="0"/>
          </a:endParaRPr>
        </a:p>
      </dgm:t>
    </dgm:pt>
    <dgm:pt modelId="{EDF50202-9114-4C3E-A8C8-BB64F7A0A2AD}" type="sibTrans" cxnId="{E577BBB2-9199-4483-9D83-46854B5C9E91}">
      <dgm:prSet/>
      <dgm:spPr/>
      <dgm:t>
        <a:bodyPr/>
        <a:lstStyle/>
        <a:p>
          <a:endParaRPr lang="es-ES" i="0">
            <a:latin typeface="Bahnschrift Light" panose="020B0502040204020203" pitchFamily="34" charset="0"/>
          </a:endParaRPr>
        </a:p>
      </dgm:t>
    </dgm:pt>
    <dgm:pt modelId="{DD2D6ED6-E936-4849-BF0A-9BFE54B01293}" type="pres">
      <dgm:prSet presAssocID="{5FFA0D5F-59E8-40B5-91A2-CBDD66B37DE8}" presName="vert0" presStyleCnt="0">
        <dgm:presLayoutVars>
          <dgm:dir/>
          <dgm:animOne val="branch"/>
          <dgm:animLvl val="lvl"/>
        </dgm:presLayoutVars>
      </dgm:prSet>
      <dgm:spPr/>
    </dgm:pt>
    <dgm:pt modelId="{F74D12E1-5BBA-4157-95F8-E760A15DA09E}" type="pres">
      <dgm:prSet presAssocID="{439675D2-C4A8-4E20-BBF0-F876909F7CC7}" presName="thickLine" presStyleLbl="alignNode1" presStyleIdx="0" presStyleCnt="3"/>
      <dgm:spPr/>
    </dgm:pt>
    <dgm:pt modelId="{03EA63B5-A4C6-4D68-9CF2-BC55572C4FD7}" type="pres">
      <dgm:prSet presAssocID="{439675D2-C4A8-4E20-BBF0-F876909F7CC7}" presName="horz1" presStyleCnt="0"/>
      <dgm:spPr/>
    </dgm:pt>
    <dgm:pt modelId="{B3FE0D94-4A13-4021-BDBE-66F66AF5D09C}" type="pres">
      <dgm:prSet presAssocID="{439675D2-C4A8-4E20-BBF0-F876909F7CC7}" presName="tx1" presStyleLbl="revTx" presStyleIdx="0" presStyleCnt="3"/>
      <dgm:spPr/>
    </dgm:pt>
    <dgm:pt modelId="{2B19F908-2FAD-4D55-B101-AE07D7B50242}" type="pres">
      <dgm:prSet presAssocID="{439675D2-C4A8-4E20-BBF0-F876909F7CC7}" presName="vert1" presStyleCnt="0"/>
      <dgm:spPr/>
    </dgm:pt>
    <dgm:pt modelId="{A8D223FE-F6A4-4ADC-90E9-F29F639ED3E0}" type="pres">
      <dgm:prSet presAssocID="{8B0DE0F0-F612-4D2C-A0F8-BEE5DF7F49DA}" presName="thickLine" presStyleLbl="alignNode1" presStyleIdx="1" presStyleCnt="3"/>
      <dgm:spPr/>
    </dgm:pt>
    <dgm:pt modelId="{5FD7F935-E1B8-4AA8-BFAF-C34EE26969AB}" type="pres">
      <dgm:prSet presAssocID="{8B0DE0F0-F612-4D2C-A0F8-BEE5DF7F49DA}" presName="horz1" presStyleCnt="0"/>
      <dgm:spPr/>
    </dgm:pt>
    <dgm:pt modelId="{CB6015FA-6278-4D51-AAEA-D2CA36D3B226}" type="pres">
      <dgm:prSet presAssocID="{8B0DE0F0-F612-4D2C-A0F8-BEE5DF7F49DA}" presName="tx1" presStyleLbl="revTx" presStyleIdx="1" presStyleCnt="3"/>
      <dgm:spPr/>
    </dgm:pt>
    <dgm:pt modelId="{7C876DE2-D742-4FFD-AA8C-FBA60D105465}" type="pres">
      <dgm:prSet presAssocID="{8B0DE0F0-F612-4D2C-A0F8-BEE5DF7F49DA}" presName="vert1" presStyleCnt="0"/>
      <dgm:spPr/>
    </dgm:pt>
    <dgm:pt modelId="{23526451-44FE-4C74-A230-E91D6E38DF05}" type="pres">
      <dgm:prSet presAssocID="{DF8EC699-9CD8-4E3A-8433-67A8EA8CB28D}" presName="thickLine" presStyleLbl="alignNode1" presStyleIdx="2" presStyleCnt="3"/>
      <dgm:spPr/>
    </dgm:pt>
    <dgm:pt modelId="{2DC9CDED-C841-4C80-98CA-1AC464287D7C}" type="pres">
      <dgm:prSet presAssocID="{DF8EC699-9CD8-4E3A-8433-67A8EA8CB28D}" presName="horz1" presStyleCnt="0"/>
      <dgm:spPr/>
    </dgm:pt>
    <dgm:pt modelId="{819AE1F5-010C-400E-838F-D18034266437}" type="pres">
      <dgm:prSet presAssocID="{DF8EC699-9CD8-4E3A-8433-67A8EA8CB28D}" presName="tx1" presStyleLbl="revTx" presStyleIdx="2" presStyleCnt="3"/>
      <dgm:spPr/>
    </dgm:pt>
    <dgm:pt modelId="{4273584C-6655-46CF-B72E-35B46F56D220}" type="pres">
      <dgm:prSet presAssocID="{DF8EC699-9CD8-4E3A-8433-67A8EA8CB28D}" presName="vert1" presStyleCnt="0"/>
      <dgm:spPr/>
    </dgm:pt>
  </dgm:ptLst>
  <dgm:cxnLst>
    <dgm:cxn modelId="{B4294C14-2232-46CA-B2E9-EE12976C05AF}" type="presOf" srcId="{DF8EC699-9CD8-4E3A-8433-67A8EA8CB28D}" destId="{819AE1F5-010C-400E-838F-D18034266437}" srcOrd="0" destOrd="0" presId="urn:microsoft.com/office/officeart/2008/layout/LinedList"/>
    <dgm:cxn modelId="{20868530-1A57-4ED7-8821-AFFC3C3A5408}" type="presOf" srcId="{5FFA0D5F-59E8-40B5-91A2-CBDD66B37DE8}" destId="{DD2D6ED6-E936-4849-BF0A-9BFE54B01293}" srcOrd="0" destOrd="0" presId="urn:microsoft.com/office/officeart/2008/layout/LinedList"/>
    <dgm:cxn modelId="{80823D74-E4D9-40A3-968B-2B75E5007CF1}" type="presOf" srcId="{8B0DE0F0-F612-4D2C-A0F8-BEE5DF7F49DA}" destId="{CB6015FA-6278-4D51-AAEA-D2CA36D3B226}" srcOrd="0" destOrd="0" presId="urn:microsoft.com/office/officeart/2008/layout/LinedList"/>
    <dgm:cxn modelId="{A43F157F-FA50-48C2-B99B-A3022D37EB65}" srcId="{5FFA0D5F-59E8-40B5-91A2-CBDD66B37DE8}" destId="{8B0DE0F0-F612-4D2C-A0F8-BEE5DF7F49DA}" srcOrd="1" destOrd="0" parTransId="{0891E92D-D5F3-46B1-A913-AB3927C32577}" sibTransId="{C75F318D-E1B2-4AC4-89D2-F9BC8274C81B}"/>
    <dgm:cxn modelId="{E1DB61AD-8926-4B0A-BAB7-ACAB84670DDF}" srcId="{5FFA0D5F-59E8-40B5-91A2-CBDD66B37DE8}" destId="{439675D2-C4A8-4E20-BBF0-F876909F7CC7}" srcOrd="0" destOrd="0" parTransId="{1DCBC5C0-3BB6-4B00-B34B-8DCE7DEAC2BF}" sibTransId="{BF1E1847-2A36-47DA-92E8-F9FF555E97FE}"/>
    <dgm:cxn modelId="{E577BBB2-9199-4483-9D83-46854B5C9E91}" srcId="{5FFA0D5F-59E8-40B5-91A2-CBDD66B37DE8}" destId="{DF8EC699-9CD8-4E3A-8433-67A8EA8CB28D}" srcOrd="2" destOrd="0" parTransId="{D02A6A77-689E-4B30-A022-909AE821096F}" sibTransId="{EDF50202-9114-4C3E-A8C8-BB64F7A0A2AD}"/>
    <dgm:cxn modelId="{A9F495E8-452C-4321-A798-3FED8597D828}" type="presOf" srcId="{439675D2-C4A8-4E20-BBF0-F876909F7CC7}" destId="{B3FE0D94-4A13-4021-BDBE-66F66AF5D09C}" srcOrd="0" destOrd="0" presId="urn:microsoft.com/office/officeart/2008/layout/LinedList"/>
    <dgm:cxn modelId="{25E616CC-4334-4AED-A583-DCE65B7E1ADD}" type="presParOf" srcId="{DD2D6ED6-E936-4849-BF0A-9BFE54B01293}" destId="{F74D12E1-5BBA-4157-95F8-E760A15DA09E}" srcOrd="0" destOrd="0" presId="urn:microsoft.com/office/officeart/2008/layout/LinedList"/>
    <dgm:cxn modelId="{6B3D3216-0BCB-45AA-AD64-25BDD673A372}" type="presParOf" srcId="{DD2D6ED6-E936-4849-BF0A-9BFE54B01293}" destId="{03EA63B5-A4C6-4D68-9CF2-BC55572C4FD7}" srcOrd="1" destOrd="0" presId="urn:microsoft.com/office/officeart/2008/layout/LinedList"/>
    <dgm:cxn modelId="{A95BDCF0-9E36-4E94-9BB1-DD3BE5ED2E35}" type="presParOf" srcId="{03EA63B5-A4C6-4D68-9CF2-BC55572C4FD7}" destId="{B3FE0D94-4A13-4021-BDBE-66F66AF5D09C}" srcOrd="0" destOrd="0" presId="urn:microsoft.com/office/officeart/2008/layout/LinedList"/>
    <dgm:cxn modelId="{BDD80A95-D897-47C7-94E9-16AEFD7350F9}" type="presParOf" srcId="{03EA63B5-A4C6-4D68-9CF2-BC55572C4FD7}" destId="{2B19F908-2FAD-4D55-B101-AE07D7B50242}" srcOrd="1" destOrd="0" presId="urn:microsoft.com/office/officeart/2008/layout/LinedList"/>
    <dgm:cxn modelId="{C0A8A60C-72B3-4630-BACE-B090A4F2DF8B}" type="presParOf" srcId="{DD2D6ED6-E936-4849-BF0A-9BFE54B01293}" destId="{A8D223FE-F6A4-4ADC-90E9-F29F639ED3E0}" srcOrd="2" destOrd="0" presId="urn:microsoft.com/office/officeart/2008/layout/LinedList"/>
    <dgm:cxn modelId="{559B5BD0-572F-4A38-8AC2-07FD660BC59F}" type="presParOf" srcId="{DD2D6ED6-E936-4849-BF0A-9BFE54B01293}" destId="{5FD7F935-E1B8-4AA8-BFAF-C34EE26969AB}" srcOrd="3" destOrd="0" presId="urn:microsoft.com/office/officeart/2008/layout/LinedList"/>
    <dgm:cxn modelId="{4448053B-F04D-4B02-9FD3-98C72A420910}" type="presParOf" srcId="{5FD7F935-E1B8-4AA8-BFAF-C34EE26969AB}" destId="{CB6015FA-6278-4D51-AAEA-D2CA36D3B226}" srcOrd="0" destOrd="0" presId="urn:microsoft.com/office/officeart/2008/layout/LinedList"/>
    <dgm:cxn modelId="{711F191D-E259-4582-B136-7A65FF7C54C1}" type="presParOf" srcId="{5FD7F935-E1B8-4AA8-BFAF-C34EE26969AB}" destId="{7C876DE2-D742-4FFD-AA8C-FBA60D105465}" srcOrd="1" destOrd="0" presId="urn:microsoft.com/office/officeart/2008/layout/LinedList"/>
    <dgm:cxn modelId="{378DFD19-D252-4471-9B51-6F80662EDA27}" type="presParOf" srcId="{DD2D6ED6-E936-4849-BF0A-9BFE54B01293}" destId="{23526451-44FE-4C74-A230-E91D6E38DF05}" srcOrd="4" destOrd="0" presId="urn:microsoft.com/office/officeart/2008/layout/LinedList"/>
    <dgm:cxn modelId="{F0EF5D1D-8D1A-4706-BA49-9F45D9F3CC63}" type="presParOf" srcId="{DD2D6ED6-E936-4849-BF0A-9BFE54B01293}" destId="{2DC9CDED-C841-4C80-98CA-1AC464287D7C}" srcOrd="5" destOrd="0" presId="urn:microsoft.com/office/officeart/2008/layout/LinedList"/>
    <dgm:cxn modelId="{634D0351-8B99-47DB-9453-C4BBC14DBFC3}" type="presParOf" srcId="{2DC9CDED-C841-4C80-98CA-1AC464287D7C}" destId="{819AE1F5-010C-400E-838F-D18034266437}" srcOrd="0" destOrd="0" presId="urn:microsoft.com/office/officeart/2008/layout/LinedList"/>
    <dgm:cxn modelId="{36F5FD00-5C61-49E4-9292-60A5A8420F73}" type="presParOf" srcId="{2DC9CDED-C841-4C80-98CA-1AC464287D7C}" destId="{4273584C-6655-46CF-B72E-35B46F56D2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1E8D37-34AD-4369-8FEA-95B581FED22A}" type="doc">
      <dgm:prSet loTypeId="urn:microsoft.com/office/officeart/2008/layout/LinedList" loCatId="list" qsTypeId="urn:microsoft.com/office/officeart/2005/8/quickstyle/simple3" qsCatId="simple" csTypeId="urn:microsoft.com/office/officeart/2005/8/colors/colorful4" csCatId="colorful"/>
      <dgm:spPr/>
      <dgm:t>
        <a:bodyPr/>
        <a:lstStyle/>
        <a:p>
          <a:endParaRPr lang="es-ES"/>
        </a:p>
      </dgm:t>
    </dgm:pt>
    <dgm:pt modelId="{BDEE7279-7039-4603-8CCE-E3CFA84C7A78}">
      <dgm:prSet custT="1"/>
      <dgm:spPr/>
      <dgm:t>
        <a:bodyPr/>
        <a:lstStyle/>
        <a:p>
          <a:pPr algn="just" rtl="0"/>
          <a:r>
            <a:rPr lang="es-ES" sz="1800" i="0" dirty="0">
              <a:latin typeface="Bahnschrift Light" panose="020B0502040204020203" pitchFamily="34" charset="0"/>
            </a:rPr>
            <a:t>Elaborar una guía didáctica que permita el desarrollo del pensamiento técnico táctico ofensivo en los atletas de la escuela de baloncesto infantil 12 – 14  años sexo masculino de Calderón.</a:t>
          </a:r>
        </a:p>
      </dgm:t>
    </dgm:pt>
    <dgm:pt modelId="{DFDB2F51-68E2-4B22-8611-1C572C914351}" type="parTrans" cxnId="{044FD2A5-0C52-4D5F-8ACB-3D8F7BE6ED73}">
      <dgm:prSet/>
      <dgm:spPr/>
      <dgm:t>
        <a:bodyPr/>
        <a:lstStyle/>
        <a:p>
          <a:pPr algn="just"/>
          <a:endParaRPr lang="es-ES" sz="1400" i="0">
            <a:latin typeface="Bahnschrift Light" panose="020B0502040204020203" pitchFamily="34" charset="0"/>
          </a:endParaRPr>
        </a:p>
      </dgm:t>
    </dgm:pt>
    <dgm:pt modelId="{8AB768F8-3B54-4F4C-B19E-187294EE65BB}" type="sibTrans" cxnId="{044FD2A5-0C52-4D5F-8ACB-3D8F7BE6ED73}">
      <dgm:prSet/>
      <dgm:spPr/>
      <dgm:t>
        <a:bodyPr/>
        <a:lstStyle/>
        <a:p>
          <a:pPr algn="just"/>
          <a:endParaRPr lang="es-ES" sz="1400" i="0">
            <a:latin typeface="Bahnschrift Light" panose="020B0502040204020203" pitchFamily="34" charset="0"/>
          </a:endParaRPr>
        </a:p>
      </dgm:t>
    </dgm:pt>
    <dgm:pt modelId="{6553C294-A279-477A-B78B-A71E7DD6EEDC}">
      <dgm:prSet custT="1"/>
      <dgm:spPr/>
      <dgm:t>
        <a:bodyPr/>
        <a:lstStyle/>
        <a:p>
          <a:pPr algn="just" rtl="0"/>
          <a:r>
            <a:rPr lang="es-ES" sz="1800" i="0">
              <a:latin typeface="Bahnschrift Light" panose="020B0502040204020203" pitchFamily="34" charset="0"/>
            </a:rPr>
            <a:t>Aplicar una guía didáctica que permita el desarrollo del pensamiento técnico táctico ofensivo en los atletas de la escuela de baloncesto infantil 12 - 14 años sexo masculino de Calderón.</a:t>
          </a:r>
        </a:p>
      </dgm:t>
    </dgm:pt>
    <dgm:pt modelId="{82029845-9F9B-45EB-9AE4-C47A2D53CE5E}" type="parTrans" cxnId="{79E73091-44E1-40D4-8705-B6388D210839}">
      <dgm:prSet/>
      <dgm:spPr/>
      <dgm:t>
        <a:bodyPr/>
        <a:lstStyle/>
        <a:p>
          <a:pPr algn="just"/>
          <a:endParaRPr lang="es-ES" sz="1400" i="0">
            <a:latin typeface="Bahnschrift Light" panose="020B0502040204020203" pitchFamily="34" charset="0"/>
          </a:endParaRPr>
        </a:p>
      </dgm:t>
    </dgm:pt>
    <dgm:pt modelId="{CC6BF665-5451-44B6-8EBA-23C6F7D87AA5}" type="sibTrans" cxnId="{79E73091-44E1-40D4-8705-B6388D210839}">
      <dgm:prSet/>
      <dgm:spPr/>
      <dgm:t>
        <a:bodyPr/>
        <a:lstStyle/>
        <a:p>
          <a:pPr algn="just"/>
          <a:endParaRPr lang="es-ES" sz="1400" i="0">
            <a:latin typeface="Bahnschrift Light" panose="020B0502040204020203" pitchFamily="34" charset="0"/>
          </a:endParaRPr>
        </a:p>
      </dgm:t>
    </dgm:pt>
    <dgm:pt modelId="{9074A0AB-DE15-4EC6-BF1A-204F1B783713}">
      <dgm:prSet custT="1"/>
      <dgm:spPr/>
      <dgm:t>
        <a:bodyPr/>
        <a:lstStyle/>
        <a:p>
          <a:pPr algn="just" rtl="0"/>
          <a:r>
            <a:rPr lang="es-EC" sz="1800" i="0" dirty="0">
              <a:latin typeface="Bahnschrift Light" panose="020B0502040204020203" pitchFamily="34" charset="0"/>
            </a:rPr>
            <a:t>Determinar la influencia de la aplicación de una guía didáctica de ejercicios en el desarrollo del pensamiento técnico táctico ofensivo en los atletas de la escuela</a:t>
          </a:r>
          <a:r>
            <a:rPr lang="es-ES_tradnl" sz="1800" i="0" dirty="0">
              <a:latin typeface="Bahnschrift Light" panose="020B0502040204020203" pitchFamily="34" charset="0"/>
            </a:rPr>
            <a:t>.</a:t>
          </a:r>
          <a:endParaRPr lang="es-ES" sz="1800" i="0" dirty="0">
            <a:latin typeface="Bahnschrift Light" panose="020B0502040204020203" pitchFamily="34" charset="0"/>
          </a:endParaRPr>
        </a:p>
      </dgm:t>
    </dgm:pt>
    <dgm:pt modelId="{969C3751-6000-4BAC-A849-EA9BE053F4FE}" type="parTrans" cxnId="{E6275AE3-9189-445F-942F-AA5B33744C03}">
      <dgm:prSet/>
      <dgm:spPr/>
      <dgm:t>
        <a:bodyPr/>
        <a:lstStyle/>
        <a:p>
          <a:pPr algn="just"/>
          <a:endParaRPr lang="es-ES" sz="1400" i="0">
            <a:latin typeface="Bahnschrift Light" panose="020B0502040204020203" pitchFamily="34" charset="0"/>
          </a:endParaRPr>
        </a:p>
      </dgm:t>
    </dgm:pt>
    <dgm:pt modelId="{5654E832-43EE-4C82-A921-A4AE79A3EF34}" type="sibTrans" cxnId="{E6275AE3-9189-445F-942F-AA5B33744C03}">
      <dgm:prSet/>
      <dgm:spPr/>
      <dgm:t>
        <a:bodyPr/>
        <a:lstStyle/>
        <a:p>
          <a:pPr algn="just"/>
          <a:endParaRPr lang="es-ES" sz="1400" i="0">
            <a:latin typeface="Bahnschrift Light" panose="020B0502040204020203" pitchFamily="34" charset="0"/>
          </a:endParaRPr>
        </a:p>
      </dgm:t>
    </dgm:pt>
    <dgm:pt modelId="{5F07ACCE-0ADA-4F19-9839-083696037DA5}" type="pres">
      <dgm:prSet presAssocID="{B31E8D37-34AD-4369-8FEA-95B581FED22A}" presName="vert0" presStyleCnt="0">
        <dgm:presLayoutVars>
          <dgm:dir/>
          <dgm:animOne val="branch"/>
          <dgm:animLvl val="lvl"/>
        </dgm:presLayoutVars>
      </dgm:prSet>
      <dgm:spPr/>
    </dgm:pt>
    <dgm:pt modelId="{34D4302F-230A-4F0A-A6A6-CA2E95435A82}" type="pres">
      <dgm:prSet presAssocID="{BDEE7279-7039-4603-8CCE-E3CFA84C7A78}" presName="thickLine" presStyleLbl="alignNode1" presStyleIdx="0" presStyleCnt="3"/>
      <dgm:spPr/>
    </dgm:pt>
    <dgm:pt modelId="{2D9CA5C6-A285-4567-9CF4-2408A0A77F5D}" type="pres">
      <dgm:prSet presAssocID="{BDEE7279-7039-4603-8CCE-E3CFA84C7A78}" presName="horz1" presStyleCnt="0"/>
      <dgm:spPr/>
    </dgm:pt>
    <dgm:pt modelId="{B85E3FC5-F22B-43CA-9B93-17D78202B86C}" type="pres">
      <dgm:prSet presAssocID="{BDEE7279-7039-4603-8CCE-E3CFA84C7A78}" presName="tx1" presStyleLbl="revTx" presStyleIdx="0" presStyleCnt="3"/>
      <dgm:spPr/>
    </dgm:pt>
    <dgm:pt modelId="{E3BCD2D5-CADE-4CCE-8777-057281C8914B}" type="pres">
      <dgm:prSet presAssocID="{BDEE7279-7039-4603-8CCE-E3CFA84C7A78}" presName="vert1" presStyleCnt="0"/>
      <dgm:spPr/>
    </dgm:pt>
    <dgm:pt modelId="{2DCC8A1B-6587-4EA5-85AE-04CB78148BC2}" type="pres">
      <dgm:prSet presAssocID="{6553C294-A279-477A-B78B-A71E7DD6EEDC}" presName="thickLine" presStyleLbl="alignNode1" presStyleIdx="1" presStyleCnt="3"/>
      <dgm:spPr/>
    </dgm:pt>
    <dgm:pt modelId="{96AEC8D6-E62B-40B2-B896-00EFA8C33033}" type="pres">
      <dgm:prSet presAssocID="{6553C294-A279-477A-B78B-A71E7DD6EEDC}" presName="horz1" presStyleCnt="0"/>
      <dgm:spPr/>
    </dgm:pt>
    <dgm:pt modelId="{7AEE08F3-8AAA-4CB3-AA82-45E260071FD7}" type="pres">
      <dgm:prSet presAssocID="{6553C294-A279-477A-B78B-A71E7DD6EEDC}" presName="tx1" presStyleLbl="revTx" presStyleIdx="1" presStyleCnt="3"/>
      <dgm:spPr/>
    </dgm:pt>
    <dgm:pt modelId="{D7441D16-539C-4725-A9F4-2212E3EDE26A}" type="pres">
      <dgm:prSet presAssocID="{6553C294-A279-477A-B78B-A71E7DD6EEDC}" presName="vert1" presStyleCnt="0"/>
      <dgm:spPr/>
    </dgm:pt>
    <dgm:pt modelId="{543320A7-841F-4BF7-96B2-CCA14D67A14C}" type="pres">
      <dgm:prSet presAssocID="{9074A0AB-DE15-4EC6-BF1A-204F1B783713}" presName="thickLine" presStyleLbl="alignNode1" presStyleIdx="2" presStyleCnt="3"/>
      <dgm:spPr/>
    </dgm:pt>
    <dgm:pt modelId="{2C7B50CE-62E5-45B0-84AC-B8BF971A00BB}" type="pres">
      <dgm:prSet presAssocID="{9074A0AB-DE15-4EC6-BF1A-204F1B783713}" presName="horz1" presStyleCnt="0"/>
      <dgm:spPr/>
    </dgm:pt>
    <dgm:pt modelId="{146C9BA8-BBA8-45C4-8C9F-7E283025F4AC}" type="pres">
      <dgm:prSet presAssocID="{9074A0AB-DE15-4EC6-BF1A-204F1B783713}" presName="tx1" presStyleLbl="revTx" presStyleIdx="2" presStyleCnt="3"/>
      <dgm:spPr/>
    </dgm:pt>
    <dgm:pt modelId="{85634ED1-E46B-44EF-9014-14968F41D7E6}" type="pres">
      <dgm:prSet presAssocID="{9074A0AB-DE15-4EC6-BF1A-204F1B783713}" presName="vert1" presStyleCnt="0"/>
      <dgm:spPr/>
    </dgm:pt>
  </dgm:ptLst>
  <dgm:cxnLst>
    <dgm:cxn modelId="{97FC4063-D409-45C2-939E-BF088798D2A3}" type="presOf" srcId="{B31E8D37-34AD-4369-8FEA-95B581FED22A}" destId="{5F07ACCE-0ADA-4F19-9839-083696037DA5}" srcOrd="0" destOrd="0" presId="urn:microsoft.com/office/officeart/2008/layout/LinedList"/>
    <dgm:cxn modelId="{7F07B757-C5F3-4623-9BA6-251CF5B283F5}" type="presOf" srcId="{BDEE7279-7039-4603-8CCE-E3CFA84C7A78}" destId="{B85E3FC5-F22B-43CA-9B93-17D78202B86C}" srcOrd="0" destOrd="0" presId="urn:microsoft.com/office/officeart/2008/layout/LinedList"/>
    <dgm:cxn modelId="{79E73091-44E1-40D4-8705-B6388D210839}" srcId="{B31E8D37-34AD-4369-8FEA-95B581FED22A}" destId="{6553C294-A279-477A-B78B-A71E7DD6EEDC}" srcOrd="1" destOrd="0" parTransId="{82029845-9F9B-45EB-9AE4-C47A2D53CE5E}" sibTransId="{CC6BF665-5451-44B6-8EBA-23C6F7D87AA5}"/>
    <dgm:cxn modelId="{044FD2A5-0C52-4D5F-8ACB-3D8F7BE6ED73}" srcId="{B31E8D37-34AD-4369-8FEA-95B581FED22A}" destId="{BDEE7279-7039-4603-8CCE-E3CFA84C7A78}" srcOrd="0" destOrd="0" parTransId="{DFDB2F51-68E2-4B22-8611-1C572C914351}" sibTransId="{8AB768F8-3B54-4F4C-B19E-187294EE65BB}"/>
    <dgm:cxn modelId="{D6A5A3BE-1611-46D6-A87B-6F17B927B7A8}" type="presOf" srcId="{6553C294-A279-477A-B78B-A71E7DD6EEDC}" destId="{7AEE08F3-8AAA-4CB3-AA82-45E260071FD7}" srcOrd="0" destOrd="0" presId="urn:microsoft.com/office/officeart/2008/layout/LinedList"/>
    <dgm:cxn modelId="{E6275AE3-9189-445F-942F-AA5B33744C03}" srcId="{B31E8D37-34AD-4369-8FEA-95B581FED22A}" destId="{9074A0AB-DE15-4EC6-BF1A-204F1B783713}" srcOrd="2" destOrd="0" parTransId="{969C3751-6000-4BAC-A849-EA9BE053F4FE}" sibTransId="{5654E832-43EE-4C82-A921-A4AE79A3EF34}"/>
    <dgm:cxn modelId="{D772DAFC-DD36-4AB8-ABBC-3D6ABDE4D2DA}" type="presOf" srcId="{9074A0AB-DE15-4EC6-BF1A-204F1B783713}" destId="{146C9BA8-BBA8-45C4-8C9F-7E283025F4AC}" srcOrd="0" destOrd="0" presId="urn:microsoft.com/office/officeart/2008/layout/LinedList"/>
    <dgm:cxn modelId="{9AEB71D8-B106-4E33-BEBD-E45F87E7F2AB}" type="presParOf" srcId="{5F07ACCE-0ADA-4F19-9839-083696037DA5}" destId="{34D4302F-230A-4F0A-A6A6-CA2E95435A82}" srcOrd="0" destOrd="0" presId="urn:microsoft.com/office/officeart/2008/layout/LinedList"/>
    <dgm:cxn modelId="{8185C211-F2EE-4E61-985D-7CD75AB80D22}" type="presParOf" srcId="{5F07ACCE-0ADA-4F19-9839-083696037DA5}" destId="{2D9CA5C6-A285-4567-9CF4-2408A0A77F5D}" srcOrd="1" destOrd="0" presId="urn:microsoft.com/office/officeart/2008/layout/LinedList"/>
    <dgm:cxn modelId="{BD227239-7F13-4A51-B10D-0A22778CB015}" type="presParOf" srcId="{2D9CA5C6-A285-4567-9CF4-2408A0A77F5D}" destId="{B85E3FC5-F22B-43CA-9B93-17D78202B86C}" srcOrd="0" destOrd="0" presId="urn:microsoft.com/office/officeart/2008/layout/LinedList"/>
    <dgm:cxn modelId="{B4D63F48-EE09-4838-BAC8-BD787BD8C32A}" type="presParOf" srcId="{2D9CA5C6-A285-4567-9CF4-2408A0A77F5D}" destId="{E3BCD2D5-CADE-4CCE-8777-057281C8914B}" srcOrd="1" destOrd="0" presId="urn:microsoft.com/office/officeart/2008/layout/LinedList"/>
    <dgm:cxn modelId="{6150C8C9-17AF-4E44-B3A6-300C6318913F}" type="presParOf" srcId="{5F07ACCE-0ADA-4F19-9839-083696037DA5}" destId="{2DCC8A1B-6587-4EA5-85AE-04CB78148BC2}" srcOrd="2" destOrd="0" presId="urn:microsoft.com/office/officeart/2008/layout/LinedList"/>
    <dgm:cxn modelId="{E1149D38-E993-4964-BF91-755117A69FAE}" type="presParOf" srcId="{5F07ACCE-0ADA-4F19-9839-083696037DA5}" destId="{96AEC8D6-E62B-40B2-B896-00EFA8C33033}" srcOrd="3" destOrd="0" presId="urn:microsoft.com/office/officeart/2008/layout/LinedList"/>
    <dgm:cxn modelId="{4F572E72-217C-4EB1-829F-B8D445DF02DB}" type="presParOf" srcId="{96AEC8D6-E62B-40B2-B896-00EFA8C33033}" destId="{7AEE08F3-8AAA-4CB3-AA82-45E260071FD7}" srcOrd="0" destOrd="0" presId="urn:microsoft.com/office/officeart/2008/layout/LinedList"/>
    <dgm:cxn modelId="{6AF0B215-EC06-4B10-93F5-06C2F78EAF9B}" type="presParOf" srcId="{96AEC8D6-E62B-40B2-B896-00EFA8C33033}" destId="{D7441D16-539C-4725-A9F4-2212E3EDE26A}" srcOrd="1" destOrd="0" presId="urn:microsoft.com/office/officeart/2008/layout/LinedList"/>
    <dgm:cxn modelId="{1B18BDF7-9C96-49E8-A275-B1098881B3F6}" type="presParOf" srcId="{5F07ACCE-0ADA-4F19-9839-083696037DA5}" destId="{543320A7-841F-4BF7-96B2-CCA14D67A14C}" srcOrd="4" destOrd="0" presId="urn:microsoft.com/office/officeart/2008/layout/LinedList"/>
    <dgm:cxn modelId="{04EC0BF6-77EE-4A73-97AA-74C78369CD15}" type="presParOf" srcId="{5F07ACCE-0ADA-4F19-9839-083696037DA5}" destId="{2C7B50CE-62E5-45B0-84AC-B8BF971A00BB}" srcOrd="5" destOrd="0" presId="urn:microsoft.com/office/officeart/2008/layout/LinedList"/>
    <dgm:cxn modelId="{AF0E2170-1089-44FA-8D32-6DBB2838A1C2}" type="presParOf" srcId="{2C7B50CE-62E5-45B0-84AC-B8BF971A00BB}" destId="{146C9BA8-BBA8-45C4-8C9F-7E283025F4AC}" srcOrd="0" destOrd="0" presId="urn:microsoft.com/office/officeart/2008/layout/LinedList"/>
    <dgm:cxn modelId="{968DC350-CDE8-40F3-A252-4F02FD00668B}" type="presParOf" srcId="{2C7B50CE-62E5-45B0-84AC-B8BF971A00BB}" destId="{85634ED1-E46B-44EF-9014-14968F41D7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5016B-7261-48DB-8277-3C7D4273998E}">
      <dsp:nvSpPr>
        <dsp:cNvPr id="0" name=""/>
        <dsp:cNvSpPr/>
      </dsp:nvSpPr>
      <dsp:spPr>
        <a:xfrm>
          <a:off x="0" y="0"/>
          <a:ext cx="8801099" cy="0"/>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B9123F1-4461-45C7-9EE1-0108549CD79B}">
      <dsp:nvSpPr>
        <dsp:cNvPr id="0" name=""/>
        <dsp:cNvSpPr/>
      </dsp:nvSpPr>
      <dsp:spPr>
        <a:xfrm>
          <a:off x="0" y="0"/>
          <a:ext cx="8801099" cy="167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rtl="0">
            <a:lnSpc>
              <a:spcPct val="90000"/>
            </a:lnSpc>
            <a:spcBef>
              <a:spcPct val="0"/>
            </a:spcBef>
            <a:spcAft>
              <a:spcPct val="35000"/>
            </a:spcAft>
            <a:buNone/>
          </a:pPr>
          <a:r>
            <a:rPr lang="es-CO" sz="1600" kern="1200" dirty="0">
              <a:solidFill>
                <a:schemeClr val="bg1"/>
              </a:solidFill>
              <a:latin typeface="Bahnschrift Light" panose="020B0502040204020203" pitchFamily="34" charset="0"/>
            </a:rPr>
            <a:t>El deporte del baloncesto es conocido por ser una de las disciplinas mas creativas y dinámicas que existen en el mundo, es por ello que se requiere de una gran desarrollo técnico táctico.</a:t>
          </a:r>
          <a:endParaRPr lang="es-ES" sz="1600" kern="1200" dirty="0">
            <a:solidFill>
              <a:schemeClr val="bg1"/>
            </a:solidFill>
            <a:latin typeface="Bahnschrift Light" panose="020B0502040204020203" pitchFamily="34" charset="0"/>
          </a:endParaRPr>
        </a:p>
      </dsp:txBody>
      <dsp:txXfrm>
        <a:off x="0" y="0"/>
        <a:ext cx="8801099" cy="1679383"/>
      </dsp:txXfrm>
    </dsp:sp>
    <dsp:sp modelId="{14EF438E-6D13-478E-87FE-F7AB3FF44389}">
      <dsp:nvSpPr>
        <dsp:cNvPr id="0" name=""/>
        <dsp:cNvSpPr/>
      </dsp:nvSpPr>
      <dsp:spPr>
        <a:xfrm>
          <a:off x="0" y="1679383"/>
          <a:ext cx="8801099" cy="0"/>
        </a:xfrm>
        <a:prstGeom prst="line">
          <a:avLst/>
        </a:prstGeom>
        <a:solidFill>
          <a:schemeClr val="accent4">
            <a:hueOff val="10395692"/>
            <a:satOff val="-47968"/>
            <a:lumOff val="1765"/>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2EA802D-7684-48EF-9A85-4AE9987E82A4}">
      <dsp:nvSpPr>
        <dsp:cNvPr id="0" name=""/>
        <dsp:cNvSpPr/>
      </dsp:nvSpPr>
      <dsp:spPr>
        <a:xfrm>
          <a:off x="0" y="1679383"/>
          <a:ext cx="8801099" cy="167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rtl="0">
            <a:lnSpc>
              <a:spcPct val="90000"/>
            </a:lnSpc>
            <a:spcBef>
              <a:spcPct val="0"/>
            </a:spcBef>
            <a:spcAft>
              <a:spcPct val="35000"/>
            </a:spcAft>
            <a:buNone/>
          </a:pPr>
          <a:r>
            <a:rPr lang="es-ES" sz="1600" kern="1200" dirty="0">
              <a:solidFill>
                <a:schemeClr val="bg1"/>
              </a:solidFill>
              <a:latin typeface="Bahnschrift Light" panose="020B0502040204020203" pitchFamily="34" charset="0"/>
            </a:rPr>
            <a:t>Con el desarrollo del pensamiento técnico-táctico en los atletas en la etapa de iniciación deportiva o deporte infantil se asegura en gran medida dotar a estos atletas en formación de un grupo de habilidades y destrezas desde el punto de vista cognoscitivo que le ayudaran en la resolución de importantes situaciones de juego dentro de los partidos de Baloncesto. De esta forma los atletas aportaran decisivamente en las victorias de sus equipos aumentando significativamente su efectividad dentro de los partidos y la de sus compañeros.</a:t>
          </a:r>
        </a:p>
      </dsp:txBody>
      <dsp:txXfrm>
        <a:off x="0" y="1679383"/>
        <a:ext cx="8801099" cy="16793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24A0-5450-46AD-B8B0-A4610754F87C}">
      <dsp:nvSpPr>
        <dsp:cNvPr id="0" name=""/>
        <dsp:cNvSpPr/>
      </dsp:nvSpPr>
      <dsp:spPr>
        <a:xfrm>
          <a:off x="1311389" y="1014"/>
          <a:ext cx="3584687" cy="2573854"/>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8855"/>
                    </a14:imgEffect>
                    <a14:imgEffect>
                      <a14:saturation sat="212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16679D-D2B2-48BA-A995-2F26A1E86986}">
      <dsp:nvSpPr>
        <dsp:cNvPr id="0" name=""/>
        <dsp:cNvSpPr/>
      </dsp:nvSpPr>
      <dsp:spPr>
        <a:xfrm>
          <a:off x="3811477" y="2103393"/>
          <a:ext cx="4021133" cy="1902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rtl="0">
            <a:lnSpc>
              <a:spcPct val="90000"/>
            </a:lnSpc>
            <a:spcBef>
              <a:spcPct val="0"/>
            </a:spcBef>
            <a:spcAft>
              <a:spcPct val="35000"/>
            </a:spcAft>
            <a:buNone/>
          </a:pPr>
          <a:r>
            <a:rPr lang="es-EC" sz="5000" b="1" kern="1200" dirty="0">
              <a:solidFill>
                <a:schemeClr val="bg1"/>
              </a:solidFill>
              <a:latin typeface="Bahnschrift Light" panose="020B0502040204020203" pitchFamily="34" charset="0"/>
            </a:rPr>
            <a:t>4. Hipótesis</a:t>
          </a:r>
          <a:endParaRPr lang="es-ES" sz="5000" kern="1200" dirty="0">
            <a:solidFill>
              <a:schemeClr val="bg1"/>
            </a:solidFill>
            <a:latin typeface="Bahnschrift Light" panose="020B0502040204020203" pitchFamily="34" charset="0"/>
          </a:endParaRPr>
        </a:p>
      </dsp:txBody>
      <dsp:txXfrm>
        <a:off x="3811477" y="2103393"/>
        <a:ext cx="4021133" cy="1902844"/>
      </dsp:txXfrm>
    </dsp:sp>
    <dsp:sp modelId="{14C5BBCC-3BD3-49F9-84BC-0D31F95D6834}">
      <dsp:nvSpPr>
        <dsp:cNvPr id="0" name=""/>
        <dsp:cNvSpPr/>
      </dsp:nvSpPr>
      <dsp:spPr>
        <a:xfrm>
          <a:off x="4009930" y="1831823"/>
          <a:ext cx="739845" cy="740036"/>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838E4-1C82-450E-8DEA-9D55E75E7D86}">
      <dsp:nvSpPr>
        <dsp:cNvPr id="0" name=""/>
        <dsp:cNvSpPr/>
      </dsp:nvSpPr>
      <dsp:spPr>
        <a:xfrm rot="5400000">
          <a:off x="6915644" y="1831919"/>
          <a:ext cx="740036" cy="739845"/>
        </a:xfrm>
        <a:prstGeom prst="halfFrame">
          <a:avLst>
            <a:gd name="adj1" fmla="val 25770"/>
            <a:gd name="adj2" fmla="val 257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CF92D-EA4B-4DCC-BE79-3B34BA885760}">
      <dsp:nvSpPr>
        <dsp:cNvPr id="0" name=""/>
        <dsp:cNvSpPr/>
      </dsp:nvSpPr>
      <dsp:spPr>
        <a:xfrm rot="16200000">
          <a:off x="4009835" y="3538238"/>
          <a:ext cx="740036" cy="739845"/>
        </a:xfrm>
        <a:prstGeom prst="halfFrame">
          <a:avLst>
            <a:gd name="adj1" fmla="val 25770"/>
            <a:gd name="adj2" fmla="val 257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7E1B0C-1B69-49D3-82E4-2369B34A2943}">
      <dsp:nvSpPr>
        <dsp:cNvPr id="0" name=""/>
        <dsp:cNvSpPr/>
      </dsp:nvSpPr>
      <dsp:spPr>
        <a:xfrm rot="10800000">
          <a:off x="6915740" y="3538142"/>
          <a:ext cx="739845" cy="740036"/>
        </a:xfrm>
        <a:prstGeom prst="halfFrame">
          <a:avLst>
            <a:gd name="adj1" fmla="val 25770"/>
            <a:gd name="adj2" fmla="val 257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A6A57-C17E-4D1C-A794-6CBC6F2E16BD}">
      <dsp:nvSpPr>
        <dsp:cNvPr id="0" name=""/>
        <dsp:cNvSpPr/>
      </dsp:nvSpPr>
      <dsp:spPr>
        <a:xfrm>
          <a:off x="0" y="44061"/>
          <a:ext cx="869441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3203C-2605-4626-92C3-6CC625A754B5}">
      <dsp:nvSpPr>
        <dsp:cNvPr id="0" name=""/>
        <dsp:cNvSpPr/>
      </dsp:nvSpPr>
      <dsp:spPr>
        <a:xfrm>
          <a:off x="0" y="0"/>
          <a:ext cx="8694419" cy="1569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s-EC" sz="6600" b="1" i="0" kern="1200" dirty="0">
              <a:solidFill>
                <a:schemeClr val="bg1"/>
              </a:solidFill>
              <a:latin typeface="Bahnschrift Light" panose="020B0502040204020203" pitchFamily="34" charset="0"/>
            </a:rPr>
            <a:t>HIPÓTESIS</a:t>
          </a:r>
          <a:endParaRPr lang="es-ES" sz="6600" i="0" kern="1200" dirty="0">
            <a:solidFill>
              <a:schemeClr val="bg1"/>
            </a:solidFill>
            <a:latin typeface="Bahnschrift Light" panose="020B0502040204020203" pitchFamily="34" charset="0"/>
          </a:endParaRPr>
        </a:p>
      </dsp:txBody>
      <dsp:txXfrm>
        <a:off x="0" y="0"/>
        <a:ext cx="8694419" cy="1569126"/>
      </dsp:txXfrm>
    </dsp:sp>
    <dsp:sp modelId="{61688322-505A-43F7-A558-C58B13330191}">
      <dsp:nvSpPr>
        <dsp:cNvPr id="0" name=""/>
        <dsp:cNvSpPr/>
      </dsp:nvSpPr>
      <dsp:spPr>
        <a:xfrm>
          <a:off x="0" y="1569126"/>
          <a:ext cx="869441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DB531-4B27-47DD-AA59-D9B7648DCD83}">
      <dsp:nvSpPr>
        <dsp:cNvPr id="0" name=""/>
        <dsp:cNvSpPr/>
      </dsp:nvSpPr>
      <dsp:spPr>
        <a:xfrm>
          <a:off x="0" y="1569126"/>
          <a:ext cx="8694419" cy="1569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rtl="0">
            <a:lnSpc>
              <a:spcPct val="90000"/>
            </a:lnSpc>
            <a:spcBef>
              <a:spcPct val="0"/>
            </a:spcBef>
            <a:spcAft>
              <a:spcPct val="35000"/>
            </a:spcAft>
            <a:buNone/>
          </a:pPr>
          <a:r>
            <a:rPr lang="es-EC" sz="2500" i="0" kern="1200" dirty="0">
              <a:solidFill>
                <a:schemeClr val="accent6">
                  <a:lumMod val="20000"/>
                  <a:lumOff val="80000"/>
                </a:schemeClr>
              </a:solidFill>
              <a:latin typeface="Bahnschrift Light" panose="020B0502040204020203" pitchFamily="34" charset="0"/>
            </a:rPr>
            <a:t>La aplicación de una guía didáctica de ejercicios desarrollará el pensamiento técnico-táctico ofensivo de los atletas de la escuela de baloncesto infantil 12 a 14 años sexo masculino del poblado de Calderón. </a:t>
          </a:r>
          <a:endParaRPr lang="es-ES" sz="2500" i="0" kern="1200" dirty="0">
            <a:solidFill>
              <a:schemeClr val="accent6">
                <a:lumMod val="20000"/>
                <a:lumOff val="80000"/>
              </a:schemeClr>
            </a:solidFill>
            <a:latin typeface="Bahnschrift Light" panose="020B0502040204020203" pitchFamily="34" charset="0"/>
          </a:endParaRPr>
        </a:p>
      </dsp:txBody>
      <dsp:txXfrm>
        <a:off x="0" y="1569126"/>
        <a:ext cx="8694419" cy="15691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D1DF-4782-4C06-9073-3755D9A6A82A}">
      <dsp:nvSpPr>
        <dsp:cNvPr id="0" name=""/>
        <dsp:cNvSpPr/>
      </dsp:nvSpPr>
      <dsp:spPr>
        <a:xfrm>
          <a:off x="207168" y="199283"/>
          <a:ext cx="3864673" cy="2814457"/>
        </a:xfrm>
        <a:prstGeom prst="rect">
          <a:avLst/>
        </a:prstGeom>
        <a:blipFill dpi="0" rotWithShape="1">
          <a:blip xmlns:r="http://schemas.openxmlformats.org/officeDocument/2006/relationships" r:embed="rId1">
            <a:alphaModFix amt="51000"/>
            <a:extLst>
              <a:ext uri="{BEBA8EAE-BF5A-486C-A8C5-ECC9F3942E4B}">
                <a14:imgProps xmlns:a14="http://schemas.microsoft.com/office/drawing/2010/main">
                  <a14:imgLayer r:embed="rId2">
                    <a14:imgEffect>
                      <a14:colorTemperature colorTemp="4678"/>
                    </a14:imgEffect>
                    <a14:imgEffect>
                      <a14:saturation sat="219000"/>
                    </a14:imgEffect>
                  </a14:imgLayer>
                </a14:imgProps>
              </a:ext>
            </a:extLst>
          </a:blip>
          <a:srcRect/>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4B692F2-5690-46A9-AC9A-D1484DE21C82}">
      <dsp:nvSpPr>
        <dsp:cNvPr id="0" name=""/>
        <dsp:cNvSpPr/>
      </dsp:nvSpPr>
      <dsp:spPr>
        <a:xfrm>
          <a:off x="3414948" y="2332636"/>
          <a:ext cx="4014513" cy="215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s-EC" sz="4000" b="1" kern="1200" dirty="0">
              <a:latin typeface="Bahnschrift Light" panose="020B0502040204020203" pitchFamily="34" charset="0"/>
            </a:rPr>
            <a:t>5. Tipo de investigación </a:t>
          </a:r>
          <a:endParaRPr lang="es-ES" sz="4000" kern="1200" dirty="0">
            <a:latin typeface="Bahnschrift Light" panose="020B0502040204020203" pitchFamily="34" charset="0"/>
          </a:endParaRPr>
        </a:p>
      </dsp:txBody>
      <dsp:txXfrm>
        <a:off x="3414948" y="2332636"/>
        <a:ext cx="4014513" cy="2154887"/>
      </dsp:txXfrm>
    </dsp:sp>
    <dsp:sp modelId="{19E6AFEA-F974-49D0-859B-D83F00AE3CF0}">
      <dsp:nvSpPr>
        <dsp:cNvPr id="0" name=""/>
        <dsp:cNvSpPr/>
      </dsp:nvSpPr>
      <dsp:spPr>
        <a:xfrm>
          <a:off x="3370066" y="2025096"/>
          <a:ext cx="837841" cy="838058"/>
        </a:xfrm>
        <a:prstGeom prst="halfFrame">
          <a:avLst>
            <a:gd name="adj1" fmla="val 25770"/>
            <a:gd name="adj2" fmla="val 2577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DA9C765-FCD1-440D-BA85-B03F8F9C812A}">
      <dsp:nvSpPr>
        <dsp:cNvPr id="0" name=""/>
        <dsp:cNvSpPr/>
      </dsp:nvSpPr>
      <dsp:spPr>
        <a:xfrm rot="5400000">
          <a:off x="6660659" y="2025204"/>
          <a:ext cx="838058" cy="837841"/>
        </a:xfrm>
        <a:prstGeom prst="halfFrame">
          <a:avLst>
            <a:gd name="adj1" fmla="val 25770"/>
            <a:gd name="adj2" fmla="val 25770"/>
          </a:avLst>
        </a:prstGeom>
        <a:solidFill>
          <a:schemeClr val="accent5">
            <a:hueOff val="-2451115"/>
            <a:satOff val="-3409"/>
            <a:lumOff val="-13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C8559BA-ED98-4F7E-83AC-63B508618902}">
      <dsp:nvSpPr>
        <dsp:cNvPr id="0" name=""/>
        <dsp:cNvSpPr/>
      </dsp:nvSpPr>
      <dsp:spPr>
        <a:xfrm rot="16200000">
          <a:off x="3369958" y="3957535"/>
          <a:ext cx="838058" cy="837841"/>
        </a:xfrm>
        <a:prstGeom prst="halfFrame">
          <a:avLst>
            <a:gd name="adj1" fmla="val 25770"/>
            <a:gd name="adj2" fmla="val 25770"/>
          </a:avLst>
        </a:prstGeom>
        <a:solidFill>
          <a:schemeClr val="accent5">
            <a:hueOff val="-4902230"/>
            <a:satOff val="-6819"/>
            <a:lumOff val="-2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F91CF2F-2FEB-4689-A570-242415572AC1}">
      <dsp:nvSpPr>
        <dsp:cNvPr id="0" name=""/>
        <dsp:cNvSpPr/>
      </dsp:nvSpPr>
      <dsp:spPr>
        <a:xfrm rot="10800000">
          <a:off x="6660767" y="3957427"/>
          <a:ext cx="837841" cy="838058"/>
        </a:xfrm>
        <a:prstGeom prst="halfFrame">
          <a:avLst>
            <a:gd name="adj1" fmla="val 25770"/>
            <a:gd name="adj2" fmla="val 25770"/>
          </a:avLst>
        </a:prstGeom>
        <a:solidFill>
          <a:schemeClr val="accent5">
            <a:hueOff val="-7353344"/>
            <a:satOff val="-10228"/>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B15F4-6FD4-48B4-B023-9C1BF6E5126D}">
      <dsp:nvSpPr>
        <dsp:cNvPr id="0" name=""/>
        <dsp:cNvSpPr/>
      </dsp:nvSpPr>
      <dsp:spPr>
        <a:xfrm>
          <a:off x="0" y="12627"/>
          <a:ext cx="8763000" cy="191178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rtl="0">
            <a:lnSpc>
              <a:spcPct val="90000"/>
            </a:lnSpc>
            <a:spcBef>
              <a:spcPct val="0"/>
            </a:spcBef>
            <a:spcAft>
              <a:spcPct val="35000"/>
            </a:spcAft>
            <a:buNone/>
          </a:pPr>
          <a:r>
            <a:rPr lang="es-EC" sz="1900" kern="1200" dirty="0">
              <a:solidFill>
                <a:schemeClr val="tx1"/>
              </a:solidFill>
              <a:latin typeface="Bahnschrift Light" panose="020B0502040204020203" pitchFamily="34" charset="0"/>
            </a:rPr>
            <a:t>Es una investigación de tipo experimental, se aplicará un estímulo definido por la guía didáctica de ejercicios técnico-tácticos ofensivos individuales de baloncesto que representa a la variable independiente, con el objetivo de influir sobre la variable dependiente identificada por el desarrollo del pensamiento técnico-táctico ofensivo individual de los atletas categoría 12-14 del Equipo de Baloncesto de Calderón GADPP.</a:t>
          </a:r>
          <a:endParaRPr lang="es-ES" sz="1900" kern="1200" dirty="0">
            <a:solidFill>
              <a:schemeClr val="tx1"/>
            </a:solidFill>
            <a:latin typeface="Bahnschrift Light" panose="020B0502040204020203" pitchFamily="34" charset="0"/>
          </a:endParaRPr>
        </a:p>
      </dsp:txBody>
      <dsp:txXfrm>
        <a:off x="93325" y="105952"/>
        <a:ext cx="8576350" cy="17251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28423-E753-44E8-A0DA-72994A9C789C}">
      <dsp:nvSpPr>
        <dsp:cNvPr id="0" name=""/>
        <dsp:cNvSpPr/>
      </dsp:nvSpPr>
      <dsp:spPr>
        <a:xfrm>
          <a:off x="0" y="0"/>
          <a:ext cx="717452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8B430-B371-4009-B143-4CD4343937EE}">
      <dsp:nvSpPr>
        <dsp:cNvPr id="0" name=""/>
        <dsp:cNvSpPr/>
      </dsp:nvSpPr>
      <dsp:spPr>
        <a:xfrm>
          <a:off x="0" y="0"/>
          <a:ext cx="7174524" cy="1230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rtl="0">
            <a:lnSpc>
              <a:spcPct val="90000"/>
            </a:lnSpc>
            <a:spcBef>
              <a:spcPct val="0"/>
            </a:spcBef>
            <a:spcAft>
              <a:spcPct val="35000"/>
            </a:spcAft>
            <a:buNone/>
          </a:pPr>
          <a:r>
            <a:rPr lang="es-EC" sz="5200" b="1" kern="1200" dirty="0">
              <a:latin typeface="Bahnschrift Light" panose="020B0502040204020203" pitchFamily="34" charset="0"/>
            </a:rPr>
            <a:t>6. Población y Muestra</a:t>
          </a:r>
          <a:endParaRPr lang="es-ES" sz="5200" kern="1200" dirty="0">
            <a:latin typeface="Bahnschrift Light" panose="020B0502040204020203" pitchFamily="34" charset="0"/>
          </a:endParaRPr>
        </a:p>
      </dsp:txBody>
      <dsp:txXfrm>
        <a:off x="0" y="0"/>
        <a:ext cx="7174524" cy="12309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2CF88-269E-D646-9609-ED0B2D45A0E5}">
      <dsp:nvSpPr>
        <dsp:cNvPr id="0" name=""/>
        <dsp:cNvSpPr/>
      </dsp:nvSpPr>
      <dsp:spPr>
        <a:xfrm>
          <a:off x="3959322" y="2323725"/>
          <a:ext cx="791014" cy="91440"/>
        </a:xfrm>
        <a:custGeom>
          <a:avLst/>
          <a:gdLst/>
          <a:ahLst/>
          <a:cxnLst/>
          <a:rect l="0" t="0" r="0" b="0"/>
          <a:pathLst>
            <a:path>
              <a:moveTo>
                <a:pt x="0" y="45720"/>
              </a:moveTo>
              <a:lnTo>
                <a:pt x="79101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3C2770-65BE-9941-A316-E4FED101229C}">
      <dsp:nvSpPr>
        <dsp:cNvPr id="0" name=""/>
        <dsp:cNvSpPr/>
      </dsp:nvSpPr>
      <dsp:spPr>
        <a:xfrm>
          <a:off x="3959322" y="623044"/>
          <a:ext cx="791014" cy="91440"/>
        </a:xfrm>
        <a:custGeom>
          <a:avLst/>
          <a:gdLst/>
          <a:ahLst/>
          <a:cxnLst/>
          <a:rect l="0" t="0" r="0" b="0"/>
          <a:pathLst>
            <a:path>
              <a:moveTo>
                <a:pt x="0" y="45720"/>
              </a:moveTo>
              <a:lnTo>
                <a:pt x="79101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82B50-81B8-8943-BBFE-3CEC4061AB3F}">
      <dsp:nvSpPr>
        <dsp:cNvPr id="0" name=""/>
        <dsp:cNvSpPr/>
      </dsp:nvSpPr>
      <dsp:spPr>
        <a:xfrm>
          <a:off x="4252" y="65616"/>
          <a:ext cx="3955070" cy="12062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es-ES" sz="1600" b="1" i="0" kern="1200" dirty="0"/>
            <a:t>Población</a:t>
          </a:r>
          <a:endParaRPr lang="es-ES" sz="1600" kern="1200" dirty="0"/>
        </a:p>
      </dsp:txBody>
      <dsp:txXfrm>
        <a:off x="4252" y="65616"/>
        <a:ext cx="3955070" cy="1206296"/>
      </dsp:txXfrm>
    </dsp:sp>
    <dsp:sp modelId="{BD3E410A-CF14-0748-A480-B2C26C4D1008}">
      <dsp:nvSpPr>
        <dsp:cNvPr id="0" name=""/>
        <dsp:cNvSpPr/>
      </dsp:nvSpPr>
      <dsp:spPr>
        <a:xfrm>
          <a:off x="4750337" y="65616"/>
          <a:ext cx="3955070" cy="12062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C" sz="1600" b="0" i="0" kern="1200"/>
            <a:t>La población objeto de estudio estará determinada por 15 alumnos de baloncesto infantil de la categoría 12-14 años de la escuela deportiva de Calderón perteneciente al Consejo Provincial de la provincia de Pichincha. </a:t>
          </a:r>
          <a:endParaRPr lang="es-EC" sz="1600" kern="1200"/>
        </a:p>
      </dsp:txBody>
      <dsp:txXfrm>
        <a:off x="4750337" y="65616"/>
        <a:ext cx="3955070" cy="1206296"/>
      </dsp:txXfrm>
    </dsp:sp>
    <dsp:sp modelId="{DFE0A6F0-026F-3243-901A-7BAF959C2060}">
      <dsp:nvSpPr>
        <dsp:cNvPr id="0" name=""/>
        <dsp:cNvSpPr/>
      </dsp:nvSpPr>
      <dsp:spPr>
        <a:xfrm>
          <a:off x="4252" y="1766296"/>
          <a:ext cx="3955070" cy="12062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es-ES" sz="1600" b="1" i="0" kern="1200" dirty="0"/>
            <a:t>Muestra </a:t>
          </a:r>
          <a:endParaRPr lang="es-ES" sz="1600" kern="1200" dirty="0"/>
        </a:p>
      </dsp:txBody>
      <dsp:txXfrm>
        <a:off x="4252" y="1766296"/>
        <a:ext cx="3955070" cy="1206296"/>
      </dsp:txXfrm>
    </dsp:sp>
    <dsp:sp modelId="{6BF17DB6-14E6-D44A-8B35-7F9ADCE10101}">
      <dsp:nvSpPr>
        <dsp:cNvPr id="0" name=""/>
        <dsp:cNvSpPr/>
      </dsp:nvSpPr>
      <dsp:spPr>
        <a:xfrm>
          <a:off x="4750337" y="1766296"/>
          <a:ext cx="3955070" cy="12062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C" sz="1600" b="0" i="0" kern="1200" dirty="0"/>
            <a:t>Dado el tamaño de la población se tomará en cuenta para el estudio a su totalidad.</a:t>
          </a:r>
          <a:endParaRPr lang="es-EC" sz="1600" kern="1200" dirty="0"/>
        </a:p>
      </dsp:txBody>
      <dsp:txXfrm>
        <a:off x="4750337" y="1766296"/>
        <a:ext cx="3955070" cy="12062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8961C-7B1D-4E3C-861D-B93BB1AE9108}">
      <dsp:nvSpPr>
        <dsp:cNvPr id="0" name=""/>
        <dsp:cNvSpPr/>
      </dsp:nvSpPr>
      <dsp:spPr>
        <a:xfrm>
          <a:off x="3063397" y="988686"/>
          <a:ext cx="3096842" cy="309705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006F2-D731-48E0-8A94-659CA4D3C873}">
      <dsp:nvSpPr>
        <dsp:cNvPr id="0" name=""/>
        <dsp:cNvSpPr/>
      </dsp:nvSpPr>
      <dsp:spPr>
        <a:xfrm>
          <a:off x="6197243" y="610489"/>
          <a:ext cx="918663" cy="918945"/>
        </a:xfrm>
        <a:prstGeom prst="donut">
          <a:avLst>
            <a:gd name="adj" fmla="val 746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39C0D-CE80-48FF-8D13-221828A78910}">
      <dsp:nvSpPr>
        <dsp:cNvPr id="0" name=""/>
        <dsp:cNvSpPr/>
      </dsp:nvSpPr>
      <dsp:spPr>
        <a:xfrm>
          <a:off x="3171559" y="1107945"/>
          <a:ext cx="2859171" cy="285894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F213A-C905-460B-9E9C-652D56B0F946}">
      <dsp:nvSpPr>
        <dsp:cNvPr id="0" name=""/>
        <dsp:cNvSpPr/>
      </dsp:nvSpPr>
      <dsp:spPr>
        <a:xfrm>
          <a:off x="0" y="1534"/>
          <a:ext cx="4594741" cy="91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0" tIns="74930" rIns="74930" bIns="7493" numCol="1" spcCol="1270" anchor="b" anchorCtr="0">
          <a:noAutofit/>
        </a:bodyPr>
        <a:lstStyle/>
        <a:p>
          <a:pPr marL="0" lvl="0" indent="0" algn="r" defTabSz="2622550" rtl="0">
            <a:lnSpc>
              <a:spcPct val="90000"/>
            </a:lnSpc>
            <a:spcBef>
              <a:spcPct val="0"/>
            </a:spcBef>
            <a:spcAft>
              <a:spcPct val="35000"/>
            </a:spcAft>
            <a:buNone/>
          </a:pPr>
          <a:r>
            <a:rPr lang="es-EC" sz="5900" b="1" kern="1200"/>
            <a:t>7. Propuesta</a:t>
          </a:r>
          <a:endParaRPr lang="es-ES" sz="5900" kern="1200"/>
        </a:p>
      </dsp:txBody>
      <dsp:txXfrm>
        <a:off x="0" y="1534"/>
        <a:ext cx="4594741" cy="9189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BF9A7-A751-404C-8652-427E12D7EFCF}">
      <dsp:nvSpPr>
        <dsp:cNvPr id="0" name=""/>
        <dsp:cNvSpPr/>
      </dsp:nvSpPr>
      <dsp:spPr>
        <a:xfrm>
          <a:off x="0" y="523680"/>
          <a:ext cx="3437463" cy="137498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s-ES" sz="1800" kern="1200" dirty="0"/>
            <a:t>Test de evaluación de la efectividad de las acciones técnico tácticas ofensivas individuales en campeonato.</a:t>
          </a:r>
          <a:br>
            <a:rPr lang="es-ES" sz="1800" kern="1200" dirty="0"/>
          </a:br>
          <a:endParaRPr lang="es-ES" sz="1800" kern="1200" dirty="0"/>
        </a:p>
      </dsp:txBody>
      <dsp:txXfrm>
        <a:off x="0" y="523680"/>
        <a:ext cx="3093717" cy="13749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4B266-9A64-4394-9449-D43EE05CBCE1}">
      <dsp:nvSpPr>
        <dsp:cNvPr id="0" name=""/>
        <dsp:cNvSpPr/>
      </dsp:nvSpPr>
      <dsp:spPr>
        <a:xfrm>
          <a:off x="0" y="596"/>
          <a:ext cx="7407668" cy="0"/>
        </a:xfrm>
        <a:prstGeom prst="line">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1295C-62C3-489B-8611-03A01411C694}">
      <dsp:nvSpPr>
        <dsp:cNvPr id="0" name=""/>
        <dsp:cNvSpPr/>
      </dsp:nvSpPr>
      <dsp:spPr>
        <a:xfrm>
          <a:off x="0" y="596"/>
          <a:ext cx="7407668" cy="12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0" tIns="304800" rIns="304800" bIns="304800" numCol="1" spcCol="1270" anchor="t" anchorCtr="0">
          <a:noAutofit/>
        </a:bodyPr>
        <a:lstStyle/>
        <a:p>
          <a:pPr marL="0" lvl="0" indent="0" algn="ctr" defTabSz="3556000" rtl="0">
            <a:lnSpc>
              <a:spcPct val="90000"/>
            </a:lnSpc>
            <a:spcBef>
              <a:spcPct val="0"/>
            </a:spcBef>
            <a:spcAft>
              <a:spcPct val="35000"/>
            </a:spcAft>
            <a:buNone/>
          </a:pPr>
          <a:r>
            <a:rPr lang="es-EC" sz="8000" b="1" kern="1200" dirty="0">
              <a:solidFill>
                <a:schemeClr val="bg1"/>
              </a:solidFill>
              <a:latin typeface="Bahnschrift Light" panose="020B0502040204020203" pitchFamily="34" charset="0"/>
            </a:rPr>
            <a:t>8. Resultados</a:t>
          </a:r>
          <a:endParaRPr lang="es-ES" sz="8000" kern="1200" dirty="0">
            <a:solidFill>
              <a:schemeClr val="bg1"/>
            </a:solidFill>
            <a:latin typeface="Bahnschrift Light" panose="020B0502040204020203" pitchFamily="34" charset="0"/>
          </a:endParaRPr>
        </a:p>
      </dsp:txBody>
      <dsp:txXfrm>
        <a:off x="0" y="596"/>
        <a:ext cx="7407668" cy="122143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5D99B-34A4-4226-B546-D237E1A75D10}">
      <dsp:nvSpPr>
        <dsp:cNvPr id="0" name=""/>
        <dsp:cNvSpPr/>
      </dsp:nvSpPr>
      <dsp:spPr>
        <a:xfrm>
          <a:off x="0" y="413"/>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756E29-D39F-4DFD-BFDC-333B0AD8B4CC}">
      <dsp:nvSpPr>
        <dsp:cNvPr id="0" name=""/>
        <dsp:cNvSpPr/>
      </dsp:nvSpPr>
      <dsp:spPr>
        <a:xfrm>
          <a:off x="0" y="413"/>
          <a:ext cx="8784143" cy="47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just" defTabSz="488950" rtl="0">
            <a:lnSpc>
              <a:spcPct val="90000"/>
            </a:lnSpc>
            <a:spcBef>
              <a:spcPct val="0"/>
            </a:spcBef>
            <a:spcAft>
              <a:spcPct val="35000"/>
            </a:spcAft>
            <a:buNone/>
          </a:pPr>
          <a:r>
            <a:rPr lang="es-ES" sz="1100" b="1" kern="1200" dirty="0"/>
            <a:t>La guía didáctica permitió el desarrollo del pensamiento técnico táctico ofensivo, mismo que fue aplicada a través del torneo en el que participo el equipo investigado.</a:t>
          </a:r>
        </a:p>
      </dsp:txBody>
      <dsp:txXfrm>
        <a:off x="0" y="413"/>
        <a:ext cx="8784143" cy="476198"/>
      </dsp:txXfrm>
    </dsp:sp>
    <dsp:sp modelId="{A145201C-C8A8-47D5-9CDB-B0636FC310EC}">
      <dsp:nvSpPr>
        <dsp:cNvPr id="0" name=""/>
        <dsp:cNvSpPr/>
      </dsp:nvSpPr>
      <dsp:spPr>
        <a:xfrm>
          <a:off x="0" y="476611"/>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1E49BB-56EA-4FAE-8BC6-6C3FC8780494}">
      <dsp:nvSpPr>
        <dsp:cNvPr id="0" name=""/>
        <dsp:cNvSpPr/>
      </dsp:nvSpPr>
      <dsp:spPr>
        <a:xfrm>
          <a:off x="0" y="476611"/>
          <a:ext cx="8784143" cy="47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just" defTabSz="488950" rtl="0">
            <a:lnSpc>
              <a:spcPct val="90000"/>
            </a:lnSpc>
            <a:spcBef>
              <a:spcPct val="0"/>
            </a:spcBef>
            <a:spcAft>
              <a:spcPct val="35000"/>
            </a:spcAft>
            <a:buNone/>
          </a:pPr>
          <a:r>
            <a:rPr lang="es-ES" sz="1100" b="1" kern="1200"/>
            <a:t>El pensamiento táctico comprende varios aspectos como teóricos, psicológicos, técnicos, tácticos y físicos, en este estudio se ha puesto énfasis en la parte técnica táctica y más aún en la ofensiva. </a:t>
          </a:r>
        </a:p>
      </dsp:txBody>
      <dsp:txXfrm>
        <a:off x="0" y="476611"/>
        <a:ext cx="8784143" cy="476198"/>
      </dsp:txXfrm>
    </dsp:sp>
    <dsp:sp modelId="{9115D651-6F77-412A-AFAF-9F45246070DD}">
      <dsp:nvSpPr>
        <dsp:cNvPr id="0" name=""/>
        <dsp:cNvSpPr/>
      </dsp:nvSpPr>
      <dsp:spPr>
        <a:xfrm>
          <a:off x="0" y="952810"/>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D48B817-9549-4FB0-AE7A-EA23F30CA64C}">
      <dsp:nvSpPr>
        <dsp:cNvPr id="0" name=""/>
        <dsp:cNvSpPr/>
      </dsp:nvSpPr>
      <dsp:spPr>
        <a:xfrm>
          <a:off x="0" y="952810"/>
          <a:ext cx="8784143" cy="47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just" defTabSz="488950" rtl="0">
            <a:lnSpc>
              <a:spcPct val="90000"/>
            </a:lnSpc>
            <a:spcBef>
              <a:spcPct val="0"/>
            </a:spcBef>
            <a:spcAft>
              <a:spcPct val="35000"/>
            </a:spcAft>
            <a:buNone/>
          </a:pPr>
          <a:r>
            <a:rPr lang="es-ES" sz="1100" b="1" kern="1200"/>
            <a:t>La fundamentación teórica que sustenta esta investigación se encuentra relacionada con la temática investigada.</a:t>
          </a:r>
        </a:p>
      </dsp:txBody>
      <dsp:txXfrm>
        <a:off x="0" y="952810"/>
        <a:ext cx="8784143" cy="476198"/>
      </dsp:txXfrm>
    </dsp:sp>
    <dsp:sp modelId="{00F9D49E-F372-48C2-8261-4AB6BFDB24EF}">
      <dsp:nvSpPr>
        <dsp:cNvPr id="0" name=""/>
        <dsp:cNvSpPr/>
      </dsp:nvSpPr>
      <dsp:spPr>
        <a:xfrm>
          <a:off x="0" y="1429008"/>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55BD58C-0FAB-418F-8D9B-03A34F475FCA}">
      <dsp:nvSpPr>
        <dsp:cNvPr id="0" name=""/>
        <dsp:cNvSpPr/>
      </dsp:nvSpPr>
      <dsp:spPr>
        <a:xfrm>
          <a:off x="0" y="1429008"/>
          <a:ext cx="8775564" cy="992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just" defTabSz="488950" rtl="0">
            <a:lnSpc>
              <a:spcPct val="90000"/>
            </a:lnSpc>
            <a:spcBef>
              <a:spcPct val="0"/>
            </a:spcBef>
            <a:spcAft>
              <a:spcPct val="35000"/>
            </a:spcAft>
            <a:buNone/>
          </a:pPr>
          <a:r>
            <a:rPr lang="es-ES" sz="1100" b="0" kern="1200" dirty="0"/>
            <a:t>Al aplicar la prueba estadística de los Rangos con Signo de </a:t>
          </a:r>
          <a:r>
            <a:rPr lang="es-ES" sz="1100" b="0" kern="1200" dirty="0" err="1"/>
            <a:t>Wilcoxon</a:t>
          </a:r>
          <a:r>
            <a:rPr lang="es-ES" sz="1100" b="0" kern="1200" dirty="0"/>
            <a:t> se determinó que los valor de significación asintótica. Fue en todos los aspectos observados fue &gt; 0.05 se comprueba la hipótesis de trabajo: “La aplicación de una guía didáctica de ejercicios desarrollará el pensamiento técnico-táctico ofensivo de los atletas de la escuela de baloncesto infantil 12 a 14 años sexo masculino del poblado de Calderón.”, por lo que se concluye que existe una mejoría significativa   entre el pre test y pos test luego de aplicar la guía didáctica metodológica de ejercicios para el desarrollo del pensamiento técnico táctico. Y nos indica que se debe rechazar la hipótesis nula.</a:t>
          </a:r>
        </a:p>
      </dsp:txBody>
      <dsp:txXfrm>
        <a:off x="0" y="1429008"/>
        <a:ext cx="8775564" cy="992764"/>
      </dsp:txXfrm>
    </dsp:sp>
    <dsp:sp modelId="{623C21C1-A68F-4E02-81E0-75913A395C6D}">
      <dsp:nvSpPr>
        <dsp:cNvPr id="0" name=""/>
        <dsp:cNvSpPr/>
      </dsp:nvSpPr>
      <dsp:spPr>
        <a:xfrm>
          <a:off x="0" y="2421772"/>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4BBC051-3C1B-4384-957D-CE47EFCDB12A}">
      <dsp:nvSpPr>
        <dsp:cNvPr id="0" name=""/>
        <dsp:cNvSpPr/>
      </dsp:nvSpPr>
      <dsp:spPr>
        <a:xfrm>
          <a:off x="0" y="2421772"/>
          <a:ext cx="8784143" cy="47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just" defTabSz="533400">
            <a:lnSpc>
              <a:spcPct val="90000"/>
            </a:lnSpc>
            <a:spcBef>
              <a:spcPct val="0"/>
            </a:spcBef>
            <a:spcAft>
              <a:spcPct val="35000"/>
            </a:spcAft>
            <a:buNone/>
          </a:pPr>
          <a:r>
            <a:rPr lang="es-ES" sz="1200" kern="1200" dirty="0"/>
            <a:t>Las diferencias de medias siempre fueron positivas lo que nos indica una mejoría en todos aspectos evaluados</a:t>
          </a:r>
          <a:r>
            <a:rPr lang="es-ES" sz="1100" kern="1200" dirty="0"/>
            <a:t>.</a:t>
          </a:r>
          <a:endParaRPr lang="es-ES" sz="1100" b="1" kern="1200" dirty="0"/>
        </a:p>
      </dsp:txBody>
      <dsp:txXfrm>
        <a:off x="0" y="2421772"/>
        <a:ext cx="8784143" cy="476198"/>
      </dsp:txXfrm>
    </dsp:sp>
    <dsp:sp modelId="{1ED2113A-9F20-4854-81FD-F00E6CCB7F1F}">
      <dsp:nvSpPr>
        <dsp:cNvPr id="0" name=""/>
        <dsp:cNvSpPr/>
      </dsp:nvSpPr>
      <dsp:spPr>
        <a:xfrm>
          <a:off x="0" y="2897971"/>
          <a:ext cx="878414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76A301E-0C45-4241-B963-BA65B5097B9D}">
      <dsp:nvSpPr>
        <dsp:cNvPr id="0" name=""/>
        <dsp:cNvSpPr/>
      </dsp:nvSpPr>
      <dsp:spPr>
        <a:xfrm>
          <a:off x="0" y="2897971"/>
          <a:ext cx="8784143" cy="47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kern="1200"/>
            <a:t>La correlación es significativa en un nivel de positivo media a positiva perfecta en todos los aspectos evaluados.</a:t>
          </a:r>
        </a:p>
      </dsp:txBody>
      <dsp:txXfrm>
        <a:off x="0" y="2897971"/>
        <a:ext cx="8784143" cy="476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71C3E-7CC8-4A45-9E8E-3451005778E6}">
      <dsp:nvSpPr>
        <dsp:cNvPr id="0" name=""/>
        <dsp:cNvSpPr/>
      </dsp:nvSpPr>
      <dsp:spPr>
        <a:xfrm>
          <a:off x="0" y="0"/>
          <a:ext cx="8801099" cy="0"/>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B604C82-A91E-40F2-B62C-8F5FDFED3F54}">
      <dsp:nvSpPr>
        <dsp:cNvPr id="0" name=""/>
        <dsp:cNvSpPr/>
      </dsp:nvSpPr>
      <dsp:spPr>
        <a:xfrm>
          <a:off x="0" y="0"/>
          <a:ext cx="8801099" cy="167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rtl="0">
            <a:lnSpc>
              <a:spcPct val="90000"/>
            </a:lnSpc>
            <a:spcBef>
              <a:spcPct val="0"/>
            </a:spcBef>
            <a:spcAft>
              <a:spcPct val="35000"/>
            </a:spcAft>
            <a:buNone/>
          </a:pPr>
          <a:r>
            <a:rPr lang="es-ES" sz="1700" kern="1200" dirty="0">
              <a:solidFill>
                <a:schemeClr val="bg1"/>
              </a:solidFill>
              <a:latin typeface="Bahnschrift Light" panose="020B0502040204020203" pitchFamily="34" charset="0"/>
            </a:rPr>
            <a:t>Con el mejoramiento del pensamiento técnico-táctico también se podrá lograr un desarrollo integral de los atletas de baloncesto desde sus primeras etapas de formación asegurando de esta forma que al llegar al deporte de alta competición los atletas no arrastren lagunas tácticas que afecten su rendimiento deportivo en este vital aspecto de la preparación de los deportistas. </a:t>
          </a:r>
        </a:p>
      </dsp:txBody>
      <dsp:txXfrm>
        <a:off x="0" y="0"/>
        <a:ext cx="8801099" cy="1679383"/>
      </dsp:txXfrm>
    </dsp:sp>
    <dsp:sp modelId="{1AE22EAC-4843-4C73-A149-6ED690C190AF}">
      <dsp:nvSpPr>
        <dsp:cNvPr id="0" name=""/>
        <dsp:cNvSpPr/>
      </dsp:nvSpPr>
      <dsp:spPr>
        <a:xfrm>
          <a:off x="0" y="1679383"/>
          <a:ext cx="8801099" cy="0"/>
        </a:xfrm>
        <a:prstGeom prst="line">
          <a:avLst/>
        </a:prstGeom>
        <a:solidFill>
          <a:schemeClr val="accent4">
            <a:hueOff val="10395692"/>
            <a:satOff val="-47968"/>
            <a:lumOff val="1765"/>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8355DFD-9EED-445F-B4B2-6D28C6584F6D}">
      <dsp:nvSpPr>
        <dsp:cNvPr id="0" name=""/>
        <dsp:cNvSpPr/>
      </dsp:nvSpPr>
      <dsp:spPr>
        <a:xfrm>
          <a:off x="0" y="1679383"/>
          <a:ext cx="8801099" cy="1679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rtl="0">
            <a:lnSpc>
              <a:spcPct val="90000"/>
            </a:lnSpc>
            <a:spcBef>
              <a:spcPct val="0"/>
            </a:spcBef>
            <a:spcAft>
              <a:spcPct val="35000"/>
            </a:spcAft>
            <a:buNone/>
          </a:pPr>
          <a:r>
            <a:rPr lang="es-ES" sz="1700" kern="1200" dirty="0">
              <a:solidFill>
                <a:schemeClr val="bg1"/>
              </a:solidFill>
              <a:latin typeface="Bahnschrift Light" panose="020B0502040204020203" pitchFamily="34" charset="0"/>
            </a:rPr>
            <a:t>Importante será de igual forma el aporte que realizará la implementación de esta guía didáctica  para los entrenadores que forman parte del cuerpo técnico de la escuela especializada de baloncesto infantil categoría 12 a 14 años del poblado de Calderón en la provincia de Pichincha ya que se le facilitará un importante instrumento o herramienta para perfeccionar el proceso de enseñanza y aprendizaje de las acciones técnico-tácticas tanto individuales como colectivas en estos atletas en proceso de formación.  </a:t>
          </a:r>
        </a:p>
      </dsp:txBody>
      <dsp:txXfrm>
        <a:off x="0" y="1679383"/>
        <a:ext cx="8801099" cy="167938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26D8-5F8B-45B4-8A5A-F134DE47CA8E}">
      <dsp:nvSpPr>
        <dsp:cNvPr id="0" name=""/>
        <dsp:cNvSpPr/>
      </dsp:nvSpPr>
      <dsp:spPr>
        <a:xfrm>
          <a:off x="0" y="1700"/>
          <a:ext cx="86351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936FB1-1979-4D79-BEBA-073C47D61356}">
      <dsp:nvSpPr>
        <dsp:cNvPr id="0" name=""/>
        <dsp:cNvSpPr/>
      </dsp:nvSpPr>
      <dsp:spPr>
        <a:xfrm>
          <a:off x="0" y="1700"/>
          <a:ext cx="8635104" cy="115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rtl="0">
            <a:lnSpc>
              <a:spcPct val="90000"/>
            </a:lnSpc>
            <a:spcBef>
              <a:spcPct val="0"/>
            </a:spcBef>
            <a:spcAft>
              <a:spcPct val="35000"/>
            </a:spcAft>
            <a:buNone/>
          </a:pPr>
          <a:r>
            <a:rPr lang="es-ES" sz="1500" kern="1200"/>
            <a:t>Se recomienda socializar en el resto de las escuelas deportivas de baloncesto infantil pertenecientes al Consejo Provincial de la provincia de Pichincha la Guía didáctica de ejercicios de baloncesto para el desarrollo del pensamiento técnico táctico ofensivo individual en atletas, categoría 12-14 años para uso sistemático por los profesores encargados de dicho desarrollo deportivo dentro del proceso de entrenamiento diario.   </a:t>
          </a:r>
        </a:p>
      </dsp:txBody>
      <dsp:txXfrm>
        <a:off x="0" y="1700"/>
        <a:ext cx="8635104" cy="1159632"/>
      </dsp:txXfrm>
    </dsp:sp>
    <dsp:sp modelId="{70B449F1-6C39-4CA1-946E-0AB0F8C61AA4}">
      <dsp:nvSpPr>
        <dsp:cNvPr id="0" name=""/>
        <dsp:cNvSpPr/>
      </dsp:nvSpPr>
      <dsp:spPr>
        <a:xfrm>
          <a:off x="0" y="1161332"/>
          <a:ext cx="86351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C60E6-B77E-4055-A148-ACE171524D0C}">
      <dsp:nvSpPr>
        <dsp:cNvPr id="0" name=""/>
        <dsp:cNvSpPr/>
      </dsp:nvSpPr>
      <dsp:spPr>
        <a:xfrm>
          <a:off x="0" y="1161332"/>
          <a:ext cx="8635104" cy="115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rtl="0">
            <a:lnSpc>
              <a:spcPct val="90000"/>
            </a:lnSpc>
            <a:spcBef>
              <a:spcPct val="0"/>
            </a:spcBef>
            <a:spcAft>
              <a:spcPct val="35000"/>
            </a:spcAft>
            <a:buNone/>
          </a:pPr>
          <a:r>
            <a:rPr lang="es-ES" sz="1500" kern="1200"/>
            <a:t>Los test aplicados en esta investigación se debe estandarizar para todas la escuelas de baloncesto pertenecientes al Consejo Provincial de la provincia de Pichincha.</a:t>
          </a:r>
        </a:p>
      </dsp:txBody>
      <dsp:txXfrm>
        <a:off x="0" y="1161332"/>
        <a:ext cx="8635104" cy="1159632"/>
      </dsp:txXfrm>
    </dsp:sp>
    <dsp:sp modelId="{52D97FF7-869C-4324-A99A-80B5267D38AC}">
      <dsp:nvSpPr>
        <dsp:cNvPr id="0" name=""/>
        <dsp:cNvSpPr/>
      </dsp:nvSpPr>
      <dsp:spPr>
        <a:xfrm>
          <a:off x="0" y="2320964"/>
          <a:ext cx="86351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85D95-2884-4215-8500-649B35886608}">
      <dsp:nvSpPr>
        <dsp:cNvPr id="0" name=""/>
        <dsp:cNvSpPr/>
      </dsp:nvSpPr>
      <dsp:spPr>
        <a:xfrm>
          <a:off x="0" y="2320964"/>
          <a:ext cx="8635104" cy="115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rtl="0">
            <a:lnSpc>
              <a:spcPct val="90000"/>
            </a:lnSpc>
            <a:spcBef>
              <a:spcPct val="0"/>
            </a:spcBef>
            <a:spcAft>
              <a:spcPct val="35000"/>
            </a:spcAft>
            <a:buNone/>
          </a:pPr>
          <a:r>
            <a:rPr lang="es-ES" sz="1500" kern="1200"/>
            <a:t>Publicar esta investigación por medio de un artículo científico y ser socializado en congresos a nivel nacional e internacional.</a:t>
          </a:r>
        </a:p>
      </dsp:txBody>
      <dsp:txXfrm>
        <a:off x="0" y="2320964"/>
        <a:ext cx="8635104" cy="1159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CD45C-8FC3-4E70-848D-1490031E6532}">
      <dsp:nvSpPr>
        <dsp:cNvPr id="0" name=""/>
        <dsp:cNvSpPr/>
      </dsp:nvSpPr>
      <dsp:spPr>
        <a:xfrm>
          <a:off x="2106925" y="2835474"/>
          <a:ext cx="6595182" cy="111112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5112" tIns="91440" rIns="91440" bIns="91440" numCol="1" spcCol="1270" anchor="ctr" anchorCtr="0">
          <a:noAutofit/>
        </a:bodyPr>
        <a:lstStyle/>
        <a:p>
          <a:pPr marL="0" lvl="0" indent="0" algn="l" defTabSz="1066800" rtl="0">
            <a:lnSpc>
              <a:spcPct val="90000"/>
            </a:lnSpc>
            <a:spcBef>
              <a:spcPct val="0"/>
            </a:spcBef>
            <a:spcAft>
              <a:spcPct val="35000"/>
            </a:spcAft>
            <a:buNone/>
          </a:pPr>
          <a:r>
            <a:rPr lang="es-EC" sz="2400" b="1" kern="1200" dirty="0">
              <a:solidFill>
                <a:schemeClr val="tx1">
                  <a:lumMod val="95000"/>
                  <a:lumOff val="5000"/>
                </a:schemeClr>
              </a:solidFill>
              <a:latin typeface="Bahnschrift Light" panose="020B0502040204020203" pitchFamily="34" charset="0"/>
            </a:rPr>
            <a:t>2. </a:t>
          </a:r>
          <a:r>
            <a:rPr lang="es-EC" sz="2800" b="1" kern="1200" dirty="0">
              <a:solidFill>
                <a:schemeClr val="tx1">
                  <a:lumMod val="95000"/>
                  <a:lumOff val="5000"/>
                </a:schemeClr>
              </a:solidFill>
              <a:latin typeface="Bahnschrift Light" panose="020B0502040204020203" pitchFamily="34" charset="0"/>
            </a:rPr>
            <a:t>Problema de la investigación </a:t>
          </a:r>
          <a:endParaRPr lang="es-ES" sz="2400" b="1" kern="1200" dirty="0">
            <a:solidFill>
              <a:schemeClr val="tx1">
                <a:lumMod val="95000"/>
                <a:lumOff val="5000"/>
              </a:schemeClr>
            </a:solidFill>
            <a:latin typeface="Bahnschrift Light" panose="020B0502040204020203" pitchFamily="34" charset="0"/>
          </a:endParaRPr>
        </a:p>
      </dsp:txBody>
      <dsp:txXfrm>
        <a:off x="2161166" y="2889715"/>
        <a:ext cx="6486700" cy="1002644"/>
      </dsp:txXfrm>
    </dsp:sp>
    <dsp:sp modelId="{9E8112AA-6821-4755-9EBD-133877F62D0D}">
      <dsp:nvSpPr>
        <dsp:cNvPr id="0" name=""/>
        <dsp:cNvSpPr/>
      </dsp:nvSpPr>
      <dsp:spPr>
        <a:xfrm>
          <a:off x="0" y="640424"/>
          <a:ext cx="3783841" cy="3488593"/>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CF097-DE16-49EF-A904-23BF55C0DEE5}">
      <dsp:nvSpPr>
        <dsp:cNvPr id="0" name=""/>
        <dsp:cNvSpPr/>
      </dsp:nvSpPr>
      <dsp:spPr>
        <a:xfrm>
          <a:off x="388137" y="121190"/>
          <a:ext cx="2819695" cy="1879789"/>
        </a:xfrm>
        <a:prstGeom prst="flowChartMagneticTape">
          <a:avLst/>
        </a:prstGeom>
        <a:blipFill rotWithShape="1">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DDB6742-F7B9-44E5-B370-73CED23ABF53}">
      <dsp:nvSpPr>
        <dsp:cNvPr id="0" name=""/>
        <dsp:cNvSpPr/>
      </dsp:nvSpPr>
      <dsp:spPr>
        <a:xfrm>
          <a:off x="3766225" y="1997336"/>
          <a:ext cx="3994812" cy="246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_tradnl" sz="2300" i="1" kern="1200" dirty="0">
              <a:latin typeface="Bahnschrift Light" panose="020B0502040204020203" pitchFamily="34" charset="0"/>
            </a:rPr>
            <a:t>¿La aplicación de una guía didáctica de ejercicios influye en el desarrollo del pensamiento técnico táctico ofensivo de los atletas de la escuela de baloncesto infantil del sector Calderón?  </a:t>
          </a:r>
          <a:endParaRPr lang="es-ES" sz="2300" kern="1200" dirty="0">
            <a:latin typeface="Bahnschrift Light" panose="020B0502040204020203" pitchFamily="34" charset="0"/>
          </a:endParaRPr>
        </a:p>
      </dsp:txBody>
      <dsp:txXfrm>
        <a:off x="3766225" y="1997336"/>
        <a:ext cx="3994812" cy="2467525"/>
      </dsp:txXfrm>
    </dsp:sp>
    <dsp:sp modelId="{20F78C04-192D-4CEE-869C-5B03DBE0DC83}">
      <dsp:nvSpPr>
        <dsp:cNvPr id="0" name=""/>
        <dsp:cNvSpPr/>
      </dsp:nvSpPr>
      <dsp:spPr>
        <a:xfrm>
          <a:off x="3413763" y="1645177"/>
          <a:ext cx="959398" cy="959646"/>
        </a:xfrm>
        <a:prstGeom prst="halfFrame">
          <a:avLst>
            <a:gd name="adj1" fmla="val 25770"/>
            <a:gd name="adj2" fmla="val 257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A2237B-5360-48D5-91DE-F692F99D722E}">
      <dsp:nvSpPr>
        <dsp:cNvPr id="0" name=""/>
        <dsp:cNvSpPr/>
      </dsp:nvSpPr>
      <dsp:spPr>
        <a:xfrm rot="5400000">
          <a:off x="7181764" y="1645301"/>
          <a:ext cx="959646" cy="959398"/>
        </a:xfrm>
        <a:prstGeom prst="halfFrame">
          <a:avLst>
            <a:gd name="adj1" fmla="val 25770"/>
            <a:gd name="adj2" fmla="val 2577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13AE2CE-4458-49F1-B98E-AC4B4349FDFC}">
      <dsp:nvSpPr>
        <dsp:cNvPr id="0" name=""/>
        <dsp:cNvSpPr/>
      </dsp:nvSpPr>
      <dsp:spPr>
        <a:xfrm rot="16200000">
          <a:off x="3413639" y="3857980"/>
          <a:ext cx="959646" cy="959398"/>
        </a:xfrm>
        <a:prstGeom prst="halfFrame">
          <a:avLst>
            <a:gd name="adj1" fmla="val 25770"/>
            <a:gd name="adj2" fmla="val 2577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C961F3-37AB-40E4-9B6F-48AA9F424A31}">
      <dsp:nvSpPr>
        <dsp:cNvPr id="0" name=""/>
        <dsp:cNvSpPr/>
      </dsp:nvSpPr>
      <dsp:spPr>
        <a:xfrm rot="10800000">
          <a:off x="7181888" y="3857856"/>
          <a:ext cx="959398" cy="959646"/>
        </a:xfrm>
        <a:prstGeom prst="halfFrame">
          <a:avLst>
            <a:gd name="adj1" fmla="val 25770"/>
            <a:gd name="adj2" fmla="val 257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EA0F-DA0D-4CB4-A828-D35E6B3385D8}">
      <dsp:nvSpPr>
        <dsp:cNvPr id="0" name=""/>
        <dsp:cNvSpPr/>
      </dsp:nvSpPr>
      <dsp:spPr>
        <a:xfrm>
          <a:off x="1628" y="56334"/>
          <a:ext cx="3332649" cy="112122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E2D564-1E1A-4CB0-8854-C5E7319586C5}">
      <dsp:nvSpPr>
        <dsp:cNvPr id="0" name=""/>
        <dsp:cNvSpPr/>
      </dsp:nvSpPr>
      <dsp:spPr>
        <a:xfrm>
          <a:off x="269511" y="336639"/>
          <a:ext cx="2756595" cy="560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s-EC" sz="2400" b="1" i="1" kern="1200" dirty="0">
              <a:latin typeface="Bahnschrift Light" panose="020B0502040204020203" pitchFamily="34" charset="0"/>
            </a:rPr>
            <a:t>PROBLEMA</a:t>
          </a:r>
          <a:endParaRPr lang="es-ES" sz="2400" kern="1200" dirty="0">
            <a:latin typeface="Bahnschrift Light" panose="020B0502040204020203" pitchFamily="34" charset="0"/>
          </a:endParaRPr>
        </a:p>
      </dsp:txBody>
      <dsp:txXfrm>
        <a:off x="269511" y="336639"/>
        <a:ext cx="2756595" cy="560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D1DF-4782-4C06-9073-3755D9A6A82A}">
      <dsp:nvSpPr>
        <dsp:cNvPr id="0" name=""/>
        <dsp:cNvSpPr/>
      </dsp:nvSpPr>
      <dsp:spPr>
        <a:xfrm>
          <a:off x="597327" y="1631"/>
          <a:ext cx="3936490" cy="3351187"/>
        </a:xfrm>
        <a:prstGeom prst="rect">
          <a:avLst/>
        </a:prstGeom>
        <a:blipFill dpi="0" rotWithShape="1">
          <a:blip xmlns:r="http://schemas.openxmlformats.org/officeDocument/2006/relationships" r:embed="rId1">
            <a:alphaModFix amt="99000"/>
            <a:extLst>
              <a:ext uri="{BEBA8EAE-BF5A-486C-A8C5-ECC9F3942E4B}">
                <a14:imgProps xmlns:a14="http://schemas.microsoft.com/office/drawing/2010/main">
                  <a14:imgLayer r:embed="rId2">
                    <a14:imgEffect>
                      <a14:colorTemperature colorTemp="4324"/>
                    </a14:imgEffect>
                  </a14:imgLayer>
                </a14:imgProps>
              </a:ext>
            </a:extLst>
          </a:blip>
          <a:srcRect/>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692F2-5690-46A9-AC9A-D1484DE21C82}">
      <dsp:nvSpPr>
        <dsp:cNvPr id="0" name=""/>
        <dsp:cNvSpPr/>
      </dsp:nvSpPr>
      <dsp:spPr>
        <a:xfrm>
          <a:off x="3794130" y="2527674"/>
          <a:ext cx="3212836" cy="198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s-EC" sz="3900" b="1" kern="1200" dirty="0">
              <a:latin typeface="Bahnschrift Light" panose="020B0502040204020203" pitchFamily="34" charset="0"/>
            </a:rPr>
            <a:t>3. Objetivos</a:t>
          </a:r>
          <a:endParaRPr lang="es-ES" sz="3900" kern="1200" dirty="0">
            <a:latin typeface="Bahnschrift Light" panose="020B0502040204020203" pitchFamily="34" charset="0"/>
          </a:endParaRPr>
        </a:p>
        <a:p>
          <a:pPr marL="285750" lvl="1" indent="-285750" algn="l" defTabSz="1333500" rtl="0">
            <a:lnSpc>
              <a:spcPct val="90000"/>
            </a:lnSpc>
            <a:spcBef>
              <a:spcPct val="0"/>
            </a:spcBef>
            <a:spcAft>
              <a:spcPct val="15000"/>
            </a:spcAft>
            <a:buChar char="•"/>
          </a:pPr>
          <a:r>
            <a:rPr lang="es-ES" sz="3000" kern="1200" dirty="0">
              <a:latin typeface="Bahnschrift Light" panose="020B0502040204020203" pitchFamily="34" charset="0"/>
            </a:rPr>
            <a:t>Generales </a:t>
          </a:r>
        </a:p>
        <a:p>
          <a:pPr marL="285750" lvl="1" indent="-285750" algn="l" defTabSz="1333500" rtl="0">
            <a:lnSpc>
              <a:spcPct val="90000"/>
            </a:lnSpc>
            <a:spcBef>
              <a:spcPct val="0"/>
            </a:spcBef>
            <a:spcAft>
              <a:spcPct val="15000"/>
            </a:spcAft>
            <a:buChar char="•"/>
          </a:pPr>
          <a:r>
            <a:rPr lang="es-ES" sz="3000" kern="1200" dirty="0">
              <a:latin typeface="Bahnschrift Light" panose="020B0502040204020203" pitchFamily="34" charset="0"/>
            </a:rPr>
            <a:t>Específicos </a:t>
          </a:r>
        </a:p>
      </dsp:txBody>
      <dsp:txXfrm>
        <a:off x="3794130" y="2527674"/>
        <a:ext cx="3212836" cy="1984512"/>
      </dsp:txXfrm>
    </dsp:sp>
    <dsp:sp modelId="{19E6AFEA-F974-49D0-859B-D83F00AE3CF0}">
      <dsp:nvSpPr>
        <dsp:cNvPr id="0" name=""/>
        <dsp:cNvSpPr/>
      </dsp:nvSpPr>
      <dsp:spPr>
        <a:xfrm>
          <a:off x="3510662" y="2244449"/>
          <a:ext cx="771598" cy="771797"/>
        </a:xfrm>
        <a:prstGeom prst="halfFrame">
          <a:avLst>
            <a:gd name="adj1" fmla="val 25770"/>
            <a:gd name="adj2" fmla="val 257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9C765-FCD1-440D-BA85-B03F8F9C812A}">
      <dsp:nvSpPr>
        <dsp:cNvPr id="0" name=""/>
        <dsp:cNvSpPr/>
      </dsp:nvSpPr>
      <dsp:spPr>
        <a:xfrm rot="5400000">
          <a:off x="6541085" y="2244549"/>
          <a:ext cx="771797" cy="771598"/>
        </a:xfrm>
        <a:prstGeom prst="halfFrame">
          <a:avLst>
            <a:gd name="adj1" fmla="val 25770"/>
            <a:gd name="adj2" fmla="val 2577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8559BA-ED98-4F7E-83AC-63B508618902}">
      <dsp:nvSpPr>
        <dsp:cNvPr id="0" name=""/>
        <dsp:cNvSpPr/>
      </dsp:nvSpPr>
      <dsp:spPr>
        <a:xfrm rot="16200000">
          <a:off x="3510562" y="4024101"/>
          <a:ext cx="771797" cy="771598"/>
        </a:xfrm>
        <a:prstGeom prst="halfFrame">
          <a:avLst>
            <a:gd name="adj1" fmla="val 25770"/>
            <a:gd name="adj2" fmla="val 2577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1CF2F-2FEB-4689-A570-242415572AC1}">
      <dsp:nvSpPr>
        <dsp:cNvPr id="0" name=""/>
        <dsp:cNvSpPr/>
      </dsp:nvSpPr>
      <dsp:spPr>
        <a:xfrm rot="10800000">
          <a:off x="6541185" y="4024001"/>
          <a:ext cx="771598" cy="771797"/>
        </a:xfrm>
        <a:prstGeom prst="halfFrame">
          <a:avLst>
            <a:gd name="adj1" fmla="val 25770"/>
            <a:gd name="adj2" fmla="val 257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3A72D-21A9-495E-853C-A4E1967AA302}">
      <dsp:nvSpPr>
        <dsp:cNvPr id="0" name=""/>
        <dsp:cNvSpPr/>
      </dsp:nvSpPr>
      <dsp:spPr>
        <a:xfrm>
          <a:off x="2865081" y="1874502"/>
          <a:ext cx="1045889" cy="91440"/>
        </a:xfrm>
        <a:custGeom>
          <a:avLst/>
          <a:gdLst/>
          <a:ahLst/>
          <a:cxnLst/>
          <a:rect l="0" t="0" r="0" b="0"/>
          <a:pathLst>
            <a:path>
              <a:moveTo>
                <a:pt x="0" y="45720"/>
              </a:moveTo>
              <a:lnTo>
                <a:pt x="1045889"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F689D8-AB0A-411B-B1D9-31BC61A50EA0}">
      <dsp:nvSpPr>
        <dsp:cNvPr id="0" name=""/>
        <dsp:cNvSpPr/>
      </dsp:nvSpPr>
      <dsp:spPr>
        <a:xfrm>
          <a:off x="3580" y="1122731"/>
          <a:ext cx="2861501" cy="1594981"/>
        </a:xfrm>
        <a:prstGeom prst="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b="1" kern="1200">
              <a:latin typeface="Bahnschrift Light" panose="020B0502040204020203" pitchFamily="34" charset="0"/>
              <a:cs typeface="Segoe UI" panose="020B0502040204020203" pitchFamily="34" charset="0"/>
            </a:rPr>
            <a:t>OBJETIVO GENERAL</a:t>
          </a:r>
          <a:endParaRPr lang="es-ES" sz="1900" kern="1200" dirty="0">
            <a:latin typeface="Bahnschrift Light" panose="020B0502040204020203" pitchFamily="34" charset="0"/>
          </a:endParaRPr>
        </a:p>
      </dsp:txBody>
      <dsp:txXfrm>
        <a:off x="3580" y="1122731"/>
        <a:ext cx="2861501" cy="1594981"/>
      </dsp:txXfrm>
    </dsp:sp>
    <dsp:sp modelId="{53E64EA3-71FA-455D-ADE4-0373CCC3BE5F}">
      <dsp:nvSpPr>
        <dsp:cNvPr id="0" name=""/>
        <dsp:cNvSpPr/>
      </dsp:nvSpPr>
      <dsp:spPr>
        <a:xfrm>
          <a:off x="3910971" y="1122731"/>
          <a:ext cx="5229448" cy="159498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s-EC" sz="1900" i="1" kern="1200" dirty="0">
              <a:latin typeface="Bahnschrift Light" panose="020B0502040204020203" pitchFamily="34" charset="0"/>
            </a:rPr>
            <a:t>Evaluar la influencia de la aplicación de una guía didáctica de ejercicios en el desarrollo del pensamiento técnico-táctico ofensivo individual en los atletas de la escuela de baloncesto infantil 12-14 años sexo masculino de Calderón.</a:t>
          </a:r>
          <a:r>
            <a:rPr lang="es-ES_tradnl" sz="1900" i="1" kern="1200" dirty="0">
              <a:latin typeface="Bahnschrift Light" panose="020B0502040204020203" pitchFamily="34" charset="0"/>
            </a:rPr>
            <a:t> </a:t>
          </a:r>
          <a:endParaRPr lang="es-ES" sz="1900" kern="1200" dirty="0">
            <a:latin typeface="Bahnschrift Light" panose="020B0502040204020203" pitchFamily="34" charset="0"/>
          </a:endParaRPr>
        </a:p>
      </dsp:txBody>
      <dsp:txXfrm>
        <a:off x="3910971" y="1122731"/>
        <a:ext cx="5229448" cy="15949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D12E1-5BBA-4157-95F8-E760A15DA09E}">
      <dsp:nvSpPr>
        <dsp:cNvPr id="0" name=""/>
        <dsp:cNvSpPr/>
      </dsp:nvSpPr>
      <dsp:spPr>
        <a:xfrm>
          <a:off x="0" y="1254"/>
          <a:ext cx="891986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FE0D94-4A13-4021-BDBE-66F66AF5D09C}">
      <dsp:nvSpPr>
        <dsp:cNvPr id="0" name=""/>
        <dsp:cNvSpPr/>
      </dsp:nvSpPr>
      <dsp:spPr>
        <a:xfrm>
          <a:off x="0" y="1254"/>
          <a:ext cx="8919868" cy="85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rtl="0">
            <a:lnSpc>
              <a:spcPct val="90000"/>
            </a:lnSpc>
            <a:spcBef>
              <a:spcPct val="0"/>
            </a:spcBef>
            <a:spcAft>
              <a:spcPct val="35000"/>
            </a:spcAft>
            <a:buNone/>
          </a:pPr>
          <a:r>
            <a:rPr lang="es-ES" sz="1700" i="0" kern="1200" dirty="0">
              <a:latin typeface="Bahnschrift Light" panose="020B0502040204020203" pitchFamily="34" charset="0"/>
            </a:rPr>
            <a:t>Examinar las bases teóricas que fundamentan la importancia del desarrollo del pensamiento técnico-táctico ofensivo en los atletas de baloncesto infantil  12 – 14 años sexo masculino de Calderón.</a:t>
          </a:r>
        </a:p>
      </dsp:txBody>
      <dsp:txXfrm>
        <a:off x="0" y="1254"/>
        <a:ext cx="8919868" cy="855684"/>
      </dsp:txXfrm>
    </dsp:sp>
    <dsp:sp modelId="{A8D223FE-F6A4-4ADC-90E9-F29F639ED3E0}">
      <dsp:nvSpPr>
        <dsp:cNvPr id="0" name=""/>
        <dsp:cNvSpPr/>
      </dsp:nvSpPr>
      <dsp:spPr>
        <a:xfrm>
          <a:off x="0" y="856938"/>
          <a:ext cx="8919868" cy="0"/>
        </a:xfrm>
        <a:prstGeom prst="line">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015FA-6278-4D51-AAEA-D2CA36D3B226}">
      <dsp:nvSpPr>
        <dsp:cNvPr id="0" name=""/>
        <dsp:cNvSpPr/>
      </dsp:nvSpPr>
      <dsp:spPr>
        <a:xfrm>
          <a:off x="0" y="856938"/>
          <a:ext cx="8919868" cy="85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rtl="0">
            <a:lnSpc>
              <a:spcPct val="90000"/>
            </a:lnSpc>
            <a:spcBef>
              <a:spcPct val="0"/>
            </a:spcBef>
            <a:spcAft>
              <a:spcPct val="35000"/>
            </a:spcAft>
            <a:buNone/>
          </a:pPr>
          <a:r>
            <a:rPr lang="es-ES" sz="1700" i="0" kern="1200" dirty="0">
              <a:latin typeface="Bahnschrift Light" panose="020B0502040204020203" pitchFamily="34" charset="0"/>
            </a:rPr>
            <a:t>Diagnosticar el desarrollo del pensamiento técnico táctico-ofensivo en entrenamiento en los atletas de la escuela de baloncesto infantil 12 -14 años sexo masculino de Calderón.</a:t>
          </a:r>
        </a:p>
      </dsp:txBody>
      <dsp:txXfrm>
        <a:off x="0" y="856938"/>
        <a:ext cx="8919868" cy="855684"/>
      </dsp:txXfrm>
    </dsp:sp>
    <dsp:sp modelId="{23526451-44FE-4C74-A230-E91D6E38DF05}">
      <dsp:nvSpPr>
        <dsp:cNvPr id="0" name=""/>
        <dsp:cNvSpPr/>
      </dsp:nvSpPr>
      <dsp:spPr>
        <a:xfrm>
          <a:off x="0" y="1712623"/>
          <a:ext cx="8919868"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AE1F5-010C-400E-838F-D18034266437}">
      <dsp:nvSpPr>
        <dsp:cNvPr id="0" name=""/>
        <dsp:cNvSpPr/>
      </dsp:nvSpPr>
      <dsp:spPr>
        <a:xfrm>
          <a:off x="0" y="1712623"/>
          <a:ext cx="8919868" cy="85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rtl="0">
            <a:lnSpc>
              <a:spcPct val="90000"/>
            </a:lnSpc>
            <a:spcBef>
              <a:spcPct val="0"/>
            </a:spcBef>
            <a:spcAft>
              <a:spcPct val="35000"/>
            </a:spcAft>
            <a:buNone/>
          </a:pPr>
          <a:r>
            <a:rPr lang="es-ES" sz="1700" i="0" kern="1200" dirty="0">
              <a:latin typeface="Bahnschrift Light" panose="020B0502040204020203" pitchFamily="34" charset="0"/>
            </a:rPr>
            <a:t>Diagnosticar el desarrollo del pensamiento técnico táctico-ofensivo en competición en los atletas de la escuela de baloncesto infantil 12 -14 años sexo masculino de Calderón.</a:t>
          </a:r>
        </a:p>
      </dsp:txBody>
      <dsp:txXfrm>
        <a:off x="0" y="1712623"/>
        <a:ext cx="8919868" cy="8556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4302F-230A-4F0A-A6A6-CA2E95435A82}">
      <dsp:nvSpPr>
        <dsp:cNvPr id="0" name=""/>
        <dsp:cNvSpPr/>
      </dsp:nvSpPr>
      <dsp:spPr>
        <a:xfrm>
          <a:off x="0" y="1281"/>
          <a:ext cx="8919867"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85E3FC5-F22B-43CA-9B93-17D78202B86C}">
      <dsp:nvSpPr>
        <dsp:cNvPr id="0" name=""/>
        <dsp:cNvSpPr/>
      </dsp:nvSpPr>
      <dsp:spPr>
        <a:xfrm>
          <a:off x="0" y="1281"/>
          <a:ext cx="8919867" cy="87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rtl="0">
            <a:lnSpc>
              <a:spcPct val="90000"/>
            </a:lnSpc>
            <a:spcBef>
              <a:spcPct val="0"/>
            </a:spcBef>
            <a:spcAft>
              <a:spcPct val="35000"/>
            </a:spcAft>
            <a:buNone/>
          </a:pPr>
          <a:r>
            <a:rPr lang="es-ES" sz="1800" i="0" kern="1200" dirty="0">
              <a:latin typeface="Bahnschrift Light" panose="020B0502040204020203" pitchFamily="34" charset="0"/>
            </a:rPr>
            <a:t>Elaborar una guía didáctica que permita el desarrollo del pensamiento técnico táctico ofensivo en los atletas de la escuela de baloncesto infantil 12 – 14  años sexo masculino de Calderón.</a:t>
          </a:r>
        </a:p>
      </dsp:txBody>
      <dsp:txXfrm>
        <a:off x="0" y="1281"/>
        <a:ext cx="8919867" cy="874027"/>
      </dsp:txXfrm>
    </dsp:sp>
    <dsp:sp modelId="{2DCC8A1B-6587-4EA5-85AE-04CB78148BC2}">
      <dsp:nvSpPr>
        <dsp:cNvPr id="0" name=""/>
        <dsp:cNvSpPr/>
      </dsp:nvSpPr>
      <dsp:spPr>
        <a:xfrm>
          <a:off x="0" y="875308"/>
          <a:ext cx="8919867" cy="0"/>
        </a:xfrm>
        <a:prstGeom prst="line">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w="6350" cap="flat" cmpd="sng" algn="ctr">
          <a:solidFill>
            <a:schemeClr val="accent4">
              <a:hueOff val="5197846"/>
              <a:satOff val="-23984"/>
              <a:lumOff val="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AEE08F3-8AAA-4CB3-AA82-45E260071FD7}">
      <dsp:nvSpPr>
        <dsp:cNvPr id="0" name=""/>
        <dsp:cNvSpPr/>
      </dsp:nvSpPr>
      <dsp:spPr>
        <a:xfrm>
          <a:off x="0" y="875308"/>
          <a:ext cx="8919867" cy="87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rtl="0">
            <a:lnSpc>
              <a:spcPct val="90000"/>
            </a:lnSpc>
            <a:spcBef>
              <a:spcPct val="0"/>
            </a:spcBef>
            <a:spcAft>
              <a:spcPct val="35000"/>
            </a:spcAft>
            <a:buNone/>
          </a:pPr>
          <a:r>
            <a:rPr lang="es-ES" sz="1800" i="0" kern="1200">
              <a:latin typeface="Bahnschrift Light" panose="020B0502040204020203" pitchFamily="34" charset="0"/>
            </a:rPr>
            <a:t>Aplicar una guía didáctica que permita el desarrollo del pensamiento técnico táctico ofensivo en los atletas de la escuela de baloncesto infantil 12 - 14 años sexo masculino de Calderón.</a:t>
          </a:r>
        </a:p>
      </dsp:txBody>
      <dsp:txXfrm>
        <a:off x="0" y="875308"/>
        <a:ext cx="8919867" cy="874027"/>
      </dsp:txXfrm>
    </dsp:sp>
    <dsp:sp modelId="{543320A7-841F-4BF7-96B2-CCA14D67A14C}">
      <dsp:nvSpPr>
        <dsp:cNvPr id="0" name=""/>
        <dsp:cNvSpPr/>
      </dsp:nvSpPr>
      <dsp:spPr>
        <a:xfrm>
          <a:off x="0" y="1749336"/>
          <a:ext cx="8919867" cy="0"/>
        </a:xfrm>
        <a:prstGeom prst="lin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46C9BA8-BBA8-45C4-8C9F-7E283025F4AC}">
      <dsp:nvSpPr>
        <dsp:cNvPr id="0" name=""/>
        <dsp:cNvSpPr/>
      </dsp:nvSpPr>
      <dsp:spPr>
        <a:xfrm>
          <a:off x="0" y="1749336"/>
          <a:ext cx="8919867" cy="87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rtl="0">
            <a:lnSpc>
              <a:spcPct val="90000"/>
            </a:lnSpc>
            <a:spcBef>
              <a:spcPct val="0"/>
            </a:spcBef>
            <a:spcAft>
              <a:spcPct val="35000"/>
            </a:spcAft>
            <a:buNone/>
          </a:pPr>
          <a:r>
            <a:rPr lang="es-EC" sz="1800" i="0" kern="1200" dirty="0">
              <a:latin typeface="Bahnschrift Light" panose="020B0502040204020203" pitchFamily="34" charset="0"/>
            </a:rPr>
            <a:t>Determinar la influencia de la aplicación de una guía didáctica de ejercicios en el desarrollo del pensamiento técnico táctico ofensivo en los atletas de la escuela</a:t>
          </a:r>
          <a:r>
            <a:rPr lang="es-ES_tradnl" sz="1800" i="0" kern="1200" dirty="0">
              <a:latin typeface="Bahnschrift Light" panose="020B0502040204020203" pitchFamily="34" charset="0"/>
            </a:rPr>
            <a:t>.</a:t>
          </a:r>
          <a:endParaRPr lang="es-ES" sz="1800" i="0" kern="1200" dirty="0">
            <a:latin typeface="Bahnschrift Light" panose="020B0502040204020203" pitchFamily="34" charset="0"/>
          </a:endParaRPr>
        </a:p>
      </dsp:txBody>
      <dsp:txXfrm>
        <a:off x="0" y="1749336"/>
        <a:ext cx="8919867" cy="8740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5FC56B-EAF7-4B9C-B6D9-74AAEAF7CC42}" type="datetimeFigureOut">
              <a:rPr lang="es-ES" smtClean="0"/>
              <a:t>12/08/2020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B1E19F-7C6D-4142-83BF-78634C92EF29}" type="slidenum">
              <a:rPr lang="es-ES" smtClean="0"/>
              <a:t>‹Nº›</a:t>
            </a:fld>
            <a:endParaRPr lang="es-ES"/>
          </a:p>
        </p:txBody>
      </p:sp>
    </p:spTree>
    <p:extLst>
      <p:ext uri="{BB962C8B-B14F-4D97-AF65-F5344CB8AC3E}">
        <p14:creationId xmlns:p14="http://schemas.microsoft.com/office/powerpoint/2010/main" val="10615156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959441438"/>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819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4953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870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46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44328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732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1273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3793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2935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351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7134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D00DEF94-E26C-4662-927E-CC8A1193D814}" type="datetimeFigureOut">
              <a:rPr lang="es-EC" smtClean="0"/>
              <a:t>12/8/2020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5665085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00DEF94-E26C-4662-927E-CC8A1193D814}" type="datetimeFigureOut">
              <a:rPr lang="es-EC" smtClean="0"/>
              <a:t>12/8/2020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9292111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00DEF94-E26C-4662-927E-CC8A1193D814}" type="datetimeFigureOut">
              <a:rPr lang="es-EC" smtClean="0"/>
              <a:t>12/8/2020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9399304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4" name="Shape 14"/>
          <p:cNvSpPr txBox="1">
            <a:spLocks noGrp="1"/>
          </p:cNvSpPr>
          <p:nvPr>
            <p:ph type="ctrTitle"/>
          </p:nvPr>
        </p:nvSpPr>
        <p:spPr>
          <a:xfrm>
            <a:off x="1028475" y="0"/>
            <a:ext cx="5238600" cy="4020000"/>
          </a:xfrm>
          <a:prstGeom prst="rect">
            <a:avLst/>
          </a:prstGeom>
        </p:spPr>
        <p:txBody>
          <a:bodyPr lIns="91425" tIns="91425" rIns="91425" bIns="91425" anchor="b" anchorCtr="0"/>
          <a:lstStyle>
            <a:lvl1pPr lvl="0">
              <a:spcBef>
                <a:spcPts val="0"/>
              </a:spcBef>
              <a:buSzPct val="100000"/>
              <a:defRPr sz="5200"/>
            </a:lvl1pPr>
            <a:lvl2pPr lvl="1">
              <a:spcBef>
                <a:spcPts val="0"/>
              </a:spcBef>
              <a:buSzPct val="100000"/>
              <a:defRPr sz="5200"/>
            </a:lvl2pPr>
            <a:lvl3pPr lvl="2">
              <a:spcBef>
                <a:spcPts val="0"/>
              </a:spcBef>
              <a:buSzPct val="100000"/>
              <a:defRPr sz="5200"/>
            </a:lvl3pPr>
            <a:lvl4pPr lvl="3">
              <a:spcBef>
                <a:spcPts val="0"/>
              </a:spcBef>
              <a:buSzPct val="100000"/>
              <a:defRPr sz="5200"/>
            </a:lvl4pPr>
            <a:lvl5pPr lvl="4">
              <a:spcBef>
                <a:spcPts val="0"/>
              </a:spcBef>
              <a:buSzPct val="100000"/>
              <a:defRPr sz="5200"/>
            </a:lvl5pPr>
            <a:lvl6pPr lvl="5">
              <a:spcBef>
                <a:spcPts val="0"/>
              </a:spcBef>
              <a:buSzPct val="100000"/>
              <a:defRPr sz="5200"/>
            </a:lvl6pPr>
            <a:lvl7pPr lvl="6">
              <a:spcBef>
                <a:spcPts val="0"/>
              </a:spcBef>
              <a:buSzPct val="100000"/>
              <a:defRPr sz="5200"/>
            </a:lvl7pPr>
            <a:lvl8pPr lvl="7">
              <a:spcBef>
                <a:spcPts val="0"/>
              </a:spcBef>
              <a:buSzPct val="100000"/>
              <a:defRPr sz="5200"/>
            </a:lvl8pPr>
            <a:lvl9pPr lvl="8">
              <a:spcBef>
                <a:spcPts val="0"/>
              </a:spcBef>
              <a:buSzPct val="100000"/>
              <a:defRPr sz="5200"/>
            </a:lvl9pPr>
          </a:lstStyle>
          <a:p>
            <a:endParaRPr/>
          </a:p>
        </p:txBody>
      </p:sp>
    </p:spTree>
    <p:extLst>
      <p:ext uri="{BB962C8B-B14F-4D97-AF65-F5344CB8AC3E}">
        <p14:creationId xmlns:p14="http://schemas.microsoft.com/office/powerpoint/2010/main" val="93963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9" name="Shape 19"/>
          <p:cNvSpPr txBox="1">
            <a:spLocks noGrp="1"/>
          </p:cNvSpPr>
          <p:nvPr>
            <p:ph type="ctrTitle"/>
          </p:nvPr>
        </p:nvSpPr>
        <p:spPr>
          <a:xfrm>
            <a:off x="1028475" y="2345350"/>
            <a:ext cx="5220000" cy="1159800"/>
          </a:xfrm>
          <a:prstGeom prst="rect">
            <a:avLst/>
          </a:prstGeom>
        </p:spPr>
        <p:txBody>
          <a:bodyPr lIns="91425" tIns="91425" rIns="91425" bIns="91425" anchor="b"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20" name="Shape 20"/>
          <p:cNvSpPr txBox="1">
            <a:spLocks noGrp="1"/>
          </p:cNvSpPr>
          <p:nvPr>
            <p:ph type="subTitle" idx="1"/>
          </p:nvPr>
        </p:nvSpPr>
        <p:spPr>
          <a:xfrm>
            <a:off x="1028475" y="3449650"/>
            <a:ext cx="5220000" cy="570000"/>
          </a:xfrm>
          <a:prstGeom prst="rect">
            <a:avLst/>
          </a:prstGeom>
        </p:spPr>
        <p:txBody>
          <a:bodyPr lIns="91425" tIns="91425" rIns="91425" bIns="91425" anchor="t" anchorCtr="0"/>
          <a:lstStyle>
            <a:lvl1pPr lvl="0" rtl="0">
              <a:spcBef>
                <a:spcPts val="0"/>
              </a:spcBef>
              <a:buClr>
                <a:srgbClr val="222222"/>
              </a:buClr>
              <a:buSzPct val="100000"/>
              <a:buNone/>
              <a:defRPr sz="2400"/>
            </a:lvl1pPr>
            <a:lvl2pPr lvl="1" rtl="0">
              <a:spcBef>
                <a:spcPts val="0"/>
              </a:spcBef>
              <a:buClr>
                <a:srgbClr val="222222"/>
              </a:buClr>
              <a:buNone/>
              <a:defRPr/>
            </a:lvl2pPr>
            <a:lvl3pPr lvl="2" rtl="0">
              <a:spcBef>
                <a:spcPts val="0"/>
              </a:spcBef>
              <a:buClr>
                <a:srgbClr val="222222"/>
              </a:buClr>
              <a:buNone/>
              <a:defRPr/>
            </a:lvl3pPr>
            <a:lvl4pPr lvl="3" rtl="0">
              <a:spcBef>
                <a:spcPts val="0"/>
              </a:spcBef>
              <a:buClr>
                <a:srgbClr val="222222"/>
              </a:buClr>
              <a:buSzPct val="100000"/>
              <a:buNone/>
              <a:defRPr sz="2400"/>
            </a:lvl4pPr>
            <a:lvl5pPr lvl="4" rtl="0">
              <a:spcBef>
                <a:spcPts val="0"/>
              </a:spcBef>
              <a:buClr>
                <a:srgbClr val="222222"/>
              </a:buClr>
              <a:buSzPct val="100000"/>
              <a:buNone/>
              <a:defRPr sz="2400"/>
            </a:lvl5pPr>
            <a:lvl6pPr lvl="5" rtl="0">
              <a:spcBef>
                <a:spcPts val="0"/>
              </a:spcBef>
              <a:buClr>
                <a:srgbClr val="222222"/>
              </a:buClr>
              <a:buSzPct val="100000"/>
              <a:buNone/>
              <a:defRPr sz="2400"/>
            </a:lvl6pPr>
            <a:lvl7pPr lvl="6" rtl="0">
              <a:spcBef>
                <a:spcPts val="0"/>
              </a:spcBef>
              <a:buClr>
                <a:srgbClr val="222222"/>
              </a:buClr>
              <a:buSzPct val="100000"/>
              <a:buNone/>
              <a:defRPr sz="2400"/>
            </a:lvl7pPr>
            <a:lvl8pPr lvl="7" rtl="0">
              <a:spcBef>
                <a:spcPts val="0"/>
              </a:spcBef>
              <a:buClr>
                <a:srgbClr val="222222"/>
              </a:buClr>
              <a:buSzPct val="100000"/>
              <a:buNone/>
              <a:defRPr sz="2400"/>
            </a:lvl8pPr>
            <a:lvl9pPr lvl="8" rtl="0">
              <a:spcBef>
                <a:spcPts val="0"/>
              </a:spcBef>
              <a:buClr>
                <a:srgbClr val="222222"/>
              </a:buClr>
              <a:buSzPct val="100000"/>
              <a:buNone/>
              <a:defRPr sz="2400"/>
            </a:lvl9pPr>
          </a:lstStyle>
          <a:p>
            <a:endParaRPr/>
          </a:p>
        </p:txBody>
      </p:sp>
    </p:spTree>
    <p:extLst>
      <p:ext uri="{BB962C8B-B14F-4D97-AF65-F5344CB8AC3E}">
        <p14:creationId xmlns:p14="http://schemas.microsoft.com/office/powerpoint/2010/main" val="868571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7" name="Shape 47"/>
          <p:cNvSpPr txBox="1">
            <a:spLocks noGrp="1"/>
          </p:cNvSpPr>
          <p:nvPr>
            <p:ph type="title"/>
          </p:nvPr>
        </p:nvSpPr>
        <p:spPr>
          <a:xfrm>
            <a:off x="1101386" y="272850"/>
            <a:ext cx="7574400" cy="749100"/>
          </a:xfrm>
          <a:prstGeom prst="rect">
            <a:avLst/>
          </a:prstGeom>
        </p:spPr>
        <p:txBody>
          <a:bodyPr lIns="91425" tIns="91425" rIns="91425" bIns="91425" anchor="ctr" anchorCtr="0"/>
          <a:lstStyle>
            <a:lvl1pPr lvl="0">
              <a:spcBef>
                <a:spcPts val="0"/>
              </a:spcBef>
              <a:buSzPct val="100000"/>
              <a:defRPr sz="2400" b="0"/>
            </a:lvl1pPr>
            <a:lvl2pPr lvl="1">
              <a:spcBef>
                <a:spcPts val="0"/>
              </a:spcBef>
              <a:buSzPct val="100000"/>
              <a:defRPr sz="2400" b="0"/>
            </a:lvl2pPr>
            <a:lvl3pPr lvl="2">
              <a:spcBef>
                <a:spcPts val="0"/>
              </a:spcBef>
              <a:buSzPct val="100000"/>
              <a:defRPr sz="2400" b="0"/>
            </a:lvl3pPr>
            <a:lvl4pPr lvl="3">
              <a:spcBef>
                <a:spcPts val="0"/>
              </a:spcBef>
              <a:buSzPct val="100000"/>
              <a:defRPr sz="2400" b="0"/>
            </a:lvl4pPr>
            <a:lvl5pPr lvl="4">
              <a:spcBef>
                <a:spcPts val="0"/>
              </a:spcBef>
              <a:buSzPct val="100000"/>
              <a:defRPr sz="2400" b="0"/>
            </a:lvl5pPr>
            <a:lvl6pPr lvl="5">
              <a:spcBef>
                <a:spcPts val="0"/>
              </a:spcBef>
              <a:buSzPct val="100000"/>
              <a:defRPr sz="2400" b="0"/>
            </a:lvl6pPr>
            <a:lvl7pPr lvl="6">
              <a:spcBef>
                <a:spcPts val="0"/>
              </a:spcBef>
              <a:buSzPct val="100000"/>
              <a:defRPr sz="2400" b="0"/>
            </a:lvl7pPr>
            <a:lvl8pPr lvl="7">
              <a:spcBef>
                <a:spcPts val="0"/>
              </a:spcBef>
              <a:buSzPct val="100000"/>
              <a:defRPr sz="2400" b="0"/>
            </a:lvl8pPr>
            <a:lvl9pPr lvl="8">
              <a:spcBef>
                <a:spcPts val="0"/>
              </a:spcBef>
              <a:buSzPct val="100000"/>
              <a:defRPr sz="2400" b="0"/>
            </a:lvl9pPr>
          </a:lstStyle>
          <a:p>
            <a:endParaRPr/>
          </a:p>
        </p:txBody>
      </p:sp>
      <p:sp>
        <p:nvSpPr>
          <p:cNvPr id="48" name="Shape 48"/>
          <p:cNvSpPr txBox="1">
            <a:spLocks noGrp="1"/>
          </p:cNvSpPr>
          <p:nvPr>
            <p:ph type="body" idx="1"/>
          </p:nvPr>
        </p:nvSpPr>
        <p:spPr>
          <a:xfrm>
            <a:off x="1101375" y="1311550"/>
            <a:ext cx="3681900" cy="35379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49" name="Shape 49"/>
          <p:cNvSpPr txBox="1">
            <a:spLocks noGrp="1"/>
          </p:cNvSpPr>
          <p:nvPr>
            <p:ph type="body" idx="2"/>
          </p:nvPr>
        </p:nvSpPr>
        <p:spPr>
          <a:xfrm>
            <a:off x="5004949" y="1311550"/>
            <a:ext cx="3681900" cy="35379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50" name="Shape 50"/>
          <p:cNvSpPr txBox="1">
            <a:spLocks noGrp="1"/>
          </p:cNvSpPr>
          <p:nvPr>
            <p:ph type="sldNum" idx="12"/>
          </p:nvPr>
        </p:nvSpPr>
        <p:spPr>
          <a:xfrm>
            <a:off x="0" y="0"/>
            <a:ext cx="594900" cy="731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extLst>
      <p:ext uri="{BB962C8B-B14F-4D97-AF65-F5344CB8AC3E}">
        <p14:creationId xmlns:p14="http://schemas.microsoft.com/office/powerpoint/2010/main" val="3294737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Quote">
    <p:spTree>
      <p:nvGrpSpPr>
        <p:cNvPr id="1" name="Shape 21"/>
        <p:cNvGrpSpPr/>
        <p:nvPr/>
      </p:nvGrpSpPr>
      <p:grpSpPr>
        <a:xfrm>
          <a:off x="0" y="0"/>
          <a:ext cx="0" cy="0"/>
          <a:chOff x="0" y="0"/>
          <a:chExt cx="0" cy="0"/>
        </a:xfrm>
      </p:grpSpPr>
      <p:sp>
        <p:nvSpPr>
          <p:cNvPr id="24" name="Shape 24"/>
          <p:cNvSpPr txBox="1">
            <a:spLocks noGrp="1"/>
          </p:cNvSpPr>
          <p:nvPr>
            <p:ph type="body" idx="1"/>
          </p:nvPr>
        </p:nvSpPr>
        <p:spPr>
          <a:xfrm>
            <a:off x="990375" y="1021950"/>
            <a:ext cx="7343100" cy="3372600"/>
          </a:xfrm>
          <a:prstGeom prst="rect">
            <a:avLst/>
          </a:prstGeom>
        </p:spPr>
        <p:txBody>
          <a:bodyPr lIns="91425" tIns="91425" rIns="91425" bIns="91425" anchor="ctr" anchorCtr="0"/>
          <a:lstStyle>
            <a:lvl1pPr lvl="0" rtl="0">
              <a:spcBef>
                <a:spcPts val="0"/>
              </a:spcBef>
              <a:buSzPct val="100000"/>
              <a:defRPr sz="3600" i="1"/>
            </a:lvl1pPr>
            <a:lvl2pPr lvl="1" rtl="0">
              <a:spcBef>
                <a:spcPts val="0"/>
              </a:spcBef>
              <a:buSzPct val="100000"/>
              <a:defRPr sz="3600" i="1"/>
            </a:lvl2pPr>
            <a:lvl3pPr lvl="2" rtl="0">
              <a:spcBef>
                <a:spcPts val="0"/>
              </a:spcBef>
              <a:buSzPct val="100000"/>
              <a:defRPr sz="3600" i="1"/>
            </a:lvl3pPr>
            <a:lvl4pPr lvl="3" rtl="0">
              <a:spcBef>
                <a:spcPts val="0"/>
              </a:spcBef>
              <a:buSzPct val="100000"/>
              <a:defRPr sz="3600" i="1"/>
            </a:lvl4pPr>
            <a:lvl5pPr lvl="4" rtl="0">
              <a:spcBef>
                <a:spcPts val="0"/>
              </a:spcBef>
              <a:buSzPct val="100000"/>
              <a:defRPr sz="3600" i="1"/>
            </a:lvl5pPr>
            <a:lvl6pPr lvl="5" rtl="0">
              <a:spcBef>
                <a:spcPts val="0"/>
              </a:spcBef>
              <a:buSzPct val="100000"/>
              <a:defRPr sz="3600" i="1"/>
            </a:lvl6pPr>
            <a:lvl7pPr lvl="6" rtl="0">
              <a:spcBef>
                <a:spcPts val="0"/>
              </a:spcBef>
              <a:buSzPct val="100000"/>
              <a:defRPr sz="3600" i="1"/>
            </a:lvl7pPr>
            <a:lvl8pPr lvl="7" rtl="0">
              <a:spcBef>
                <a:spcPts val="0"/>
              </a:spcBef>
              <a:buSzPct val="100000"/>
              <a:defRPr sz="3600" i="1"/>
            </a:lvl8pPr>
            <a:lvl9pPr lvl="8">
              <a:spcBef>
                <a:spcPts val="0"/>
              </a:spcBef>
              <a:buSzPct val="100000"/>
              <a:defRPr sz="3600" i="1"/>
            </a:lvl9pPr>
          </a:lstStyle>
          <a:p>
            <a:endParaRPr/>
          </a:p>
        </p:txBody>
      </p:sp>
    </p:spTree>
    <p:extLst>
      <p:ext uri="{BB962C8B-B14F-4D97-AF65-F5344CB8AC3E}">
        <p14:creationId xmlns:p14="http://schemas.microsoft.com/office/powerpoint/2010/main" val="136394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0"/>
        <p:cNvGrpSpPr/>
        <p:nvPr/>
      </p:nvGrpSpPr>
      <p:grpSpPr>
        <a:xfrm>
          <a:off x="0" y="0"/>
          <a:ext cx="0" cy="0"/>
          <a:chOff x="0" y="0"/>
          <a:chExt cx="0" cy="0"/>
        </a:xfrm>
      </p:grpSpPr>
      <p:sp>
        <p:nvSpPr>
          <p:cNvPr id="37" name="Shape 37"/>
          <p:cNvSpPr txBox="1">
            <a:spLocks noGrp="1"/>
          </p:cNvSpPr>
          <p:nvPr>
            <p:ph type="title"/>
          </p:nvPr>
        </p:nvSpPr>
        <p:spPr>
          <a:xfrm>
            <a:off x="1104900" y="276075"/>
            <a:ext cx="6724500" cy="749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1"/>
          </p:nvPr>
        </p:nvSpPr>
        <p:spPr>
          <a:xfrm>
            <a:off x="1104900" y="1277625"/>
            <a:ext cx="7581900" cy="3648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0" y="0"/>
            <a:ext cx="594900" cy="731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extLst>
      <p:ext uri="{BB962C8B-B14F-4D97-AF65-F5344CB8AC3E}">
        <p14:creationId xmlns:p14="http://schemas.microsoft.com/office/powerpoint/2010/main" val="279310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mage background">
    <p:spTree>
      <p:nvGrpSpPr>
        <p:cNvPr id="1" name="Shape 72"/>
        <p:cNvGrpSpPr/>
        <p:nvPr/>
      </p:nvGrpSpPr>
      <p:grpSpPr>
        <a:xfrm>
          <a:off x="0" y="0"/>
          <a:ext cx="0" cy="0"/>
          <a:chOff x="0" y="0"/>
          <a:chExt cx="0" cy="0"/>
        </a:xfrm>
      </p:grpSpPr>
      <p:sp>
        <p:nvSpPr>
          <p:cNvPr id="79" name="Shape 79"/>
          <p:cNvSpPr txBox="1">
            <a:spLocks noGrp="1"/>
          </p:cNvSpPr>
          <p:nvPr>
            <p:ph type="title"/>
          </p:nvPr>
        </p:nvSpPr>
        <p:spPr>
          <a:xfrm>
            <a:off x="1104900" y="276075"/>
            <a:ext cx="6724500" cy="749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0" name="Shape 80"/>
          <p:cNvSpPr txBox="1">
            <a:spLocks noGrp="1"/>
          </p:cNvSpPr>
          <p:nvPr>
            <p:ph type="sldNum" idx="12"/>
          </p:nvPr>
        </p:nvSpPr>
        <p:spPr>
          <a:xfrm>
            <a:off x="0" y="0"/>
            <a:ext cx="594900" cy="731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‹Nº›</a:t>
            </a:fld>
            <a:endParaRPr lang="en"/>
          </a:p>
        </p:txBody>
      </p:sp>
    </p:spTree>
    <p:extLst>
      <p:ext uri="{BB962C8B-B14F-4D97-AF65-F5344CB8AC3E}">
        <p14:creationId xmlns:p14="http://schemas.microsoft.com/office/powerpoint/2010/main" val="286853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inverted">
    <p:spTree>
      <p:nvGrpSpPr>
        <p:cNvPr id="1" name="Shape 95"/>
        <p:cNvGrpSpPr/>
        <p:nvPr/>
      </p:nvGrpSpPr>
      <p:grpSpPr>
        <a:xfrm>
          <a:off x="0" y="0"/>
          <a:ext cx="0" cy="0"/>
          <a:chOff x="0" y="0"/>
          <a:chExt cx="0" cy="0"/>
        </a:xfrm>
      </p:grpSpPr>
      <p:sp>
        <p:nvSpPr>
          <p:cNvPr id="100" name="Shape 100"/>
          <p:cNvSpPr txBox="1">
            <a:spLocks noGrp="1"/>
          </p:cNvSpPr>
          <p:nvPr>
            <p:ph type="sldNum" idx="12"/>
          </p:nvPr>
        </p:nvSpPr>
        <p:spPr>
          <a:xfrm>
            <a:off x="0" y="0"/>
            <a:ext cx="594900" cy="731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‹Nº›</a:t>
            </a:fld>
            <a:endParaRPr lang="en"/>
          </a:p>
        </p:txBody>
      </p:sp>
    </p:spTree>
    <p:extLst>
      <p:ext uri="{BB962C8B-B14F-4D97-AF65-F5344CB8AC3E}">
        <p14:creationId xmlns:p14="http://schemas.microsoft.com/office/powerpoint/2010/main" val="222495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00DEF94-E26C-4662-927E-CC8A1193D814}" type="datetimeFigureOut">
              <a:rPr lang="es-EC" smtClean="0"/>
              <a:t>12/8/2020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2567885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00DEF94-E26C-4662-927E-CC8A1193D814}" type="datetimeFigureOut">
              <a:rPr lang="es-EC" smtClean="0"/>
              <a:t>12/8/2020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38507660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00DEF94-E26C-4662-927E-CC8A1193D814}" type="datetimeFigureOut">
              <a:rPr lang="es-EC" smtClean="0"/>
              <a:t>12/8/2020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04378448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00DEF94-E26C-4662-927E-CC8A1193D814}" type="datetimeFigureOut">
              <a:rPr lang="es-EC" smtClean="0"/>
              <a:t>12/8/2020</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40979533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00DEF94-E26C-4662-927E-CC8A1193D814}" type="datetimeFigureOut">
              <a:rPr lang="es-EC" smtClean="0"/>
              <a:t>12/8/2020</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18732295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00DEF94-E26C-4662-927E-CC8A1193D814}" type="datetimeFigureOut">
              <a:rPr lang="es-EC" smtClean="0"/>
              <a:t>12/8/2020</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3973923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D00DEF94-E26C-4662-927E-CC8A1193D814}" type="datetimeFigureOut">
              <a:rPr lang="es-EC" smtClean="0"/>
              <a:t>12/8/2020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6758376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D00DEF94-E26C-4662-927E-CC8A1193D814}" type="datetimeFigureOut">
              <a:rPr lang="es-EC" smtClean="0"/>
              <a:t>12/8/2020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9970929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0DEF94-E26C-4662-927E-CC8A1193D814}" type="datetimeFigureOut">
              <a:rPr lang="es-EC" smtClean="0"/>
              <a:t>12/8/2020</a:t>
            </a:fld>
            <a:endParaRPr lang="es-EC"/>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lgn="ctr">
              <a:spcBef>
                <a:spcPts val="0"/>
              </a:spcBef>
              <a:buNone/>
            </a:pPr>
            <a:fld id="{00000000-1234-1234-1234-123412341234}" type="slidenum">
              <a:rPr lang="en" sz="1300" b="1" smtClean="0">
                <a:solidFill>
                  <a:srgbClr val="FFFFFF"/>
                </a:solidFill>
                <a:latin typeface="Roboto"/>
                <a:ea typeface="Roboto"/>
                <a:cs typeface="Roboto"/>
                <a:sym typeface="Roboto"/>
              </a:rPr>
              <a:t>‹Nº›</a:t>
            </a:fld>
            <a:endParaRPr lang="en" sz="13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9326774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png"/><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microsoft.com/office/2007/relationships/hdphoto" Target="../media/hdphoto5.wdp"/><Relationship Id="rId4" Type="http://schemas.openxmlformats.org/officeDocument/2006/relationships/diagramLayout" Target="../diagrams/layout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6.wdp"/><Relationship Id="rId7" Type="http://schemas.openxmlformats.org/officeDocument/2006/relationships/diagramColors" Target="../diagrams/colors11.xml"/><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1.png"/><Relationship Id="rId4" Type="http://schemas.openxmlformats.org/officeDocument/2006/relationships/diagramData" Target="../diagrams/data11.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png"/><Relationship Id="rId7" Type="http://schemas.openxmlformats.org/officeDocument/2006/relationships/diagramColors" Target="../diagrams/colors1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microsoft.com/office/2007/relationships/hdphoto" Target="../media/hdphoto8.wdp"/><Relationship Id="rId7" Type="http://schemas.openxmlformats.org/officeDocument/2006/relationships/diagramColors" Target="../diagrams/colors13.xml"/><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3.png"/><Relationship Id="rId7" Type="http://schemas.openxmlformats.org/officeDocument/2006/relationships/diagramColors" Target="../diagrams/colors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5.xml"/><Relationship Id="rId7" Type="http://schemas.openxmlformats.org/officeDocument/2006/relationships/image" Target="../media/image1.png"/><Relationship Id="rId2" Type="http://schemas.openxmlformats.org/officeDocument/2006/relationships/diagramData" Target="../diagrams/data15.xml"/><Relationship Id="rId1" Type="http://schemas.openxmlformats.org/officeDocument/2006/relationships/slideLayout" Target="../slideLayouts/slideLayout1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png"/><Relationship Id="rId2" Type="http://schemas.openxmlformats.org/officeDocument/2006/relationships/diagramData" Target="../diagrams/data17.xml"/><Relationship Id="rId1" Type="http://schemas.openxmlformats.org/officeDocument/2006/relationships/slideLayout" Target="../slideLayouts/slideLayout1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25.png"/><Relationship Id="rId7" Type="http://schemas.openxmlformats.org/officeDocument/2006/relationships/diagramQuickStyle" Target="../diagrams/quickStyle18.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1.png"/><Relationship Id="rId4" Type="http://schemas.microsoft.com/office/2007/relationships/hdphoto" Target="../media/hdphoto10.wdp"/><Relationship Id="rId9" Type="http://schemas.microsoft.com/office/2007/relationships/diagramDrawing" Target="../diagrams/drawing18.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png"/><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png"/><Relationship Id="rId2" Type="http://schemas.openxmlformats.org/officeDocument/2006/relationships/diagramData" Target="../diagrams/data20.xml"/><Relationship Id="rId1" Type="http://schemas.openxmlformats.org/officeDocument/2006/relationships/slideLayout" Target="../slideLayouts/slideLayout1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5193" b="8508"/>
          <a:stretch/>
        </p:blipFill>
        <p:spPr>
          <a:xfrm>
            <a:off x="0" y="415015"/>
            <a:ext cx="9151657" cy="1609249"/>
          </a:xfrm>
          <a:prstGeom prst="rect">
            <a:avLst/>
          </a:prstGeom>
        </p:spPr>
      </p:pic>
      <p:sp>
        <p:nvSpPr>
          <p:cNvPr id="8" name="Rectángulo 7"/>
          <p:cNvSpPr/>
          <p:nvPr/>
        </p:nvSpPr>
        <p:spPr>
          <a:xfrm>
            <a:off x="121920" y="3554808"/>
            <a:ext cx="8900160" cy="830997"/>
          </a:xfrm>
          <a:prstGeom prst="rect">
            <a:avLst/>
          </a:prstGeom>
        </p:spPr>
        <p:txBody>
          <a:bodyPr wrap="square">
            <a:spAutoFit/>
          </a:bodyPr>
          <a:lstStyle/>
          <a:p>
            <a:pPr algn="ctr"/>
            <a:r>
              <a:rPr lang="es-EC" sz="1600" b="1" dirty="0">
                <a:solidFill>
                  <a:srgbClr val="002060"/>
                </a:solidFill>
                <a:latin typeface="+mj-lt"/>
                <a:cs typeface="Segoe UI" panose="020B0502040204020203" pitchFamily="34" charset="0"/>
              </a:rPr>
              <a:t>Postulante:</a:t>
            </a:r>
            <a:r>
              <a:rPr lang="es-EC" sz="1600" dirty="0">
                <a:solidFill>
                  <a:srgbClr val="002060"/>
                </a:solidFill>
                <a:latin typeface="+mj-lt"/>
                <a:cs typeface="Segoe UI" panose="020B0502040204020203" pitchFamily="34" charset="0"/>
              </a:rPr>
              <a:t> Lic. Paola Herrera Camacho.</a:t>
            </a:r>
          </a:p>
          <a:p>
            <a:pPr algn="ctr"/>
            <a:r>
              <a:rPr lang="es-EC" sz="1600" b="1" dirty="0">
                <a:solidFill>
                  <a:srgbClr val="002060"/>
                </a:solidFill>
                <a:latin typeface="+mj-lt"/>
                <a:cs typeface="Segoe UI" panose="020B0502040204020203" pitchFamily="34" charset="0"/>
              </a:rPr>
              <a:t>Director:</a:t>
            </a:r>
            <a:r>
              <a:rPr lang="es-EC" sz="1600" dirty="0">
                <a:solidFill>
                  <a:srgbClr val="002060"/>
                </a:solidFill>
                <a:latin typeface="+mj-lt"/>
                <a:cs typeface="Segoe UI" panose="020B0502040204020203" pitchFamily="34" charset="0"/>
              </a:rPr>
              <a:t> MSc. Mario Vaca García</a:t>
            </a:r>
          </a:p>
          <a:p>
            <a:pPr algn="ctr"/>
            <a:r>
              <a:rPr lang="es-EC" sz="1600" b="1" dirty="0">
                <a:solidFill>
                  <a:srgbClr val="002060"/>
                </a:solidFill>
                <a:latin typeface="+mj-lt"/>
                <a:cs typeface="Segoe UI" panose="020B0502040204020203" pitchFamily="34" charset="0"/>
              </a:rPr>
              <a:t>Oponente:</a:t>
            </a:r>
            <a:r>
              <a:rPr lang="es-EC" sz="1600" dirty="0">
                <a:solidFill>
                  <a:srgbClr val="002060"/>
                </a:solidFill>
                <a:latin typeface="+mj-lt"/>
                <a:cs typeface="Segoe UI" panose="020B0502040204020203" pitchFamily="34" charset="0"/>
              </a:rPr>
              <a:t> MSc. María Alomoto </a:t>
            </a:r>
          </a:p>
        </p:txBody>
      </p:sp>
      <p:sp>
        <p:nvSpPr>
          <p:cNvPr id="9" name="1 Título"/>
          <p:cNvSpPr txBox="1">
            <a:spLocks/>
          </p:cNvSpPr>
          <p:nvPr/>
        </p:nvSpPr>
        <p:spPr>
          <a:xfrm>
            <a:off x="243840" y="2413848"/>
            <a:ext cx="8524240" cy="1140960"/>
          </a:xfrm>
          <a:prstGeom prst="rect">
            <a:avLst/>
          </a:prstGeom>
        </p:spPr>
        <p:txBody>
          <a:bodyPr>
            <a:noAutofit/>
            <a:scene3d>
              <a:camera prst="orthographicFront"/>
              <a:lightRig rig="flat" dir="tl">
                <a:rot lat="0" lon="0" rev="6600000"/>
              </a:lightRig>
            </a:scene3d>
            <a:sp3d extrusionH="25400" contourW="8890">
              <a:bevelT w="38100" h="31750"/>
              <a:contourClr>
                <a:srgbClr val="0070C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b="1" dirty="0"/>
              <a:t>Influencia de la aplicación de una guía didáctica de ejercicios para el desarrollo del pensamiento técnico – táctico ofensivo individual masculino de los atletas 12 a 14 años de la escuela de baloncesto infantil de Calderón GADPP</a:t>
            </a:r>
            <a:endParaRPr lang="es-EC" sz="1800" b="1" dirty="0"/>
          </a:p>
          <a:p>
            <a:endParaRPr lang="es-ES_tradnl" sz="1800" dirty="0"/>
          </a:p>
        </p:txBody>
      </p:sp>
      <p:sp>
        <p:nvSpPr>
          <p:cNvPr id="12" name="Rectángulo 11"/>
          <p:cNvSpPr/>
          <p:nvPr/>
        </p:nvSpPr>
        <p:spPr>
          <a:xfrm>
            <a:off x="121920" y="4526491"/>
            <a:ext cx="9144000" cy="338554"/>
          </a:xfrm>
          <a:prstGeom prst="rect">
            <a:avLst/>
          </a:prstGeom>
        </p:spPr>
        <p:txBody>
          <a:bodyPr wrap="square">
            <a:spAutoFit/>
          </a:bodyPr>
          <a:lstStyle/>
          <a:p>
            <a:pPr algn="ctr"/>
            <a:r>
              <a:rPr lang="es-EC" sz="1600" b="1" dirty="0">
                <a:solidFill>
                  <a:srgbClr val="002060"/>
                </a:solidFill>
                <a:latin typeface="+mj-lt"/>
                <a:cs typeface="Segoe UI" panose="020B0502040204020203" pitchFamily="34" charset="0"/>
              </a:rPr>
              <a:t>Quito 2020</a:t>
            </a:r>
            <a:endParaRPr lang="es-EC" sz="1600" dirty="0">
              <a:solidFill>
                <a:srgbClr val="002060"/>
              </a:solidFill>
              <a:latin typeface="+mj-lt"/>
              <a:cs typeface="Segoe UI" panose="020B0502040204020203" pitchFamily="34" charset="0"/>
            </a:endParaRPr>
          </a:p>
        </p:txBody>
      </p:sp>
    </p:spTree>
    <p:extLst>
      <p:ext uri="{BB962C8B-B14F-4D97-AF65-F5344CB8AC3E}">
        <p14:creationId xmlns:p14="http://schemas.microsoft.com/office/powerpoint/2010/main" val="11846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041609291"/>
              </p:ext>
            </p:extLst>
          </p:nvPr>
        </p:nvGraphicFramePr>
        <p:xfrm>
          <a:off x="129539" y="2247440"/>
          <a:ext cx="8919867" cy="2624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p:cNvSpPr txBox="1">
            <a:spLocks/>
          </p:cNvSpPr>
          <p:nvPr/>
        </p:nvSpPr>
        <p:spPr>
          <a:xfrm>
            <a:off x="0" y="1400907"/>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Bahnschrift Light" panose="020B0502040204020203" pitchFamily="34" charset="0"/>
                <a:cs typeface="Segoe UI" panose="020B0502040204020203" pitchFamily="34" charset="0"/>
              </a:rPr>
              <a:t>OBJETIVOS ESPECÍFICOS</a:t>
            </a:r>
            <a:endParaRPr lang="es-ES" b="1" dirty="0">
              <a:latin typeface="Bahnschrift Light" panose="020B0502040204020203" pitchFamily="34" charset="0"/>
              <a:cs typeface="Segoe UI" panose="020B0502040204020203" pitchFamily="34" charset="0"/>
            </a:endParaRPr>
          </a:p>
        </p:txBody>
      </p:sp>
      <p:pic>
        <p:nvPicPr>
          <p:cNvPr id="5" name="Imagen 4"/>
          <p:cNvPicPr>
            <a:picLocks noChangeAspect="1"/>
          </p:cNvPicPr>
          <p:nvPr/>
        </p:nvPicPr>
        <p:blipFill rotWithShape="1">
          <a:blip r:embed="rId7"/>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2470831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4313090"/>
              </p:ext>
            </p:extLst>
          </p:nvPr>
        </p:nvGraphicFramePr>
        <p:xfrm>
          <a:off x="0" y="755514"/>
          <a:ext cx="9144000" cy="427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rotWithShape="1">
          <a:blip r:embed="rId8"/>
          <a:srcRect l="9820" t="15193" r="7815" b="8508"/>
          <a:stretch/>
        </p:blipFill>
        <p:spPr>
          <a:xfrm>
            <a:off x="5759669" y="225408"/>
            <a:ext cx="3289738" cy="880721"/>
          </a:xfrm>
          <a:prstGeom prst="rect">
            <a:avLst/>
          </a:prstGeom>
        </p:spPr>
      </p:pic>
      <p:pic>
        <p:nvPicPr>
          <p:cNvPr id="6" name="Imagen 5"/>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3906556" y="2745524"/>
            <a:ext cx="3926564" cy="2289184"/>
          </a:xfrm>
          <a:prstGeom prst="rect">
            <a:avLst/>
          </a:prstGeom>
        </p:spPr>
      </p:pic>
    </p:spTree>
    <p:extLst>
      <p:ext uri="{BB962C8B-B14F-4D97-AF65-F5344CB8AC3E}">
        <p14:creationId xmlns:p14="http://schemas.microsoft.com/office/powerpoint/2010/main" val="526858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1117147"/>
            <a:ext cx="9144000" cy="4026354"/>
          </a:xfrm>
          <a:prstGeom prst="rect">
            <a:avLst/>
          </a:prstGeom>
        </p:spPr>
      </p:pic>
      <p:graphicFrame>
        <p:nvGraphicFramePr>
          <p:cNvPr id="2" name="Diagrama 1"/>
          <p:cNvGraphicFramePr/>
          <p:nvPr>
            <p:extLst>
              <p:ext uri="{D42A27DB-BD31-4B8C-83A1-F6EECF244321}">
                <p14:modId xmlns:p14="http://schemas.microsoft.com/office/powerpoint/2010/main" val="1951765344"/>
              </p:ext>
            </p:extLst>
          </p:nvPr>
        </p:nvGraphicFramePr>
        <p:xfrm>
          <a:off x="354988" y="1672117"/>
          <a:ext cx="8694419" cy="3138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p:cNvPicPr>
            <a:picLocks noChangeAspect="1"/>
          </p:cNvPicPr>
          <p:nvPr/>
        </p:nvPicPr>
        <p:blipFill rotWithShape="1">
          <a:blip r:embed="rId9">
            <a:clrChange>
              <a:clrFrom>
                <a:srgbClr val="000000"/>
              </a:clrFrom>
              <a:clrTo>
                <a:srgbClr val="000000">
                  <a:alpha val="0"/>
                </a:srgbClr>
              </a:clrTo>
            </a:clrChange>
          </a:blip>
          <a:srcRect l="33205" t="32295" r="30581" b="12702"/>
          <a:stretch/>
        </p:blipFill>
        <p:spPr>
          <a:xfrm>
            <a:off x="848299" y="0"/>
            <a:ext cx="947451" cy="1012173"/>
          </a:xfrm>
          <a:prstGeom prst="rect">
            <a:avLst/>
          </a:prstGeom>
        </p:spPr>
      </p:pic>
      <p:pic>
        <p:nvPicPr>
          <p:cNvPr id="5" name="Imagen 4"/>
          <p:cNvPicPr>
            <a:picLocks noChangeAspect="1"/>
          </p:cNvPicPr>
          <p:nvPr/>
        </p:nvPicPr>
        <p:blipFill rotWithShape="1">
          <a:blip r:embed="rId10"/>
          <a:srcRect l="9820" t="15193" r="7815" b="8508"/>
          <a:stretch/>
        </p:blipFill>
        <p:spPr>
          <a:xfrm>
            <a:off x="5517298" y="236425"/>
            <a:ext cx="3289738" cy="880721"/>
          </a:xfrm>
          <a:prstGeom prst="rect">
            <a:avLst/>
          </a:prstGeom>
        </p:spPr>
      </p:pic>
    </p:spTree>
    <p:extLst>
      <p:ext uri="{BB962C8B-B14F-4D97-AF65-F5344CB8AC3E}">
        <p14:creationId xmlns:p14="http://schemas.microsoft.com/office/powerpoint/2010/main" val="26374508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4" name="Imagen 3"/>
          <p:cNvPicPr>
            <a:picLocks noChangeAspect="1"/>
          </p:cNvPicPr>
          <p:nvPr/>
        </p:nvPicPr>
        <p:blipFill rotWithShape="1">
          <a:blip r:embed="rId3"/>
          <a:srcRect l="9820" t="15193" r="7815" b="8508"/>
          <a:stretch/>
        </p:blipFill>
        <p:spPr>
          <a:xfrm>
            <a:off x="5517298" y="236425"/>
            <a:ext cx="3289738" cy="880721"/>
          </a:xfrm>
          <a:prstGeom prst="rect">
            <a:avLst/>
          </a:prstGeom>
        </p:spPr>
      </p:pic>
      <p:graphicFrame>
        <p:nvGraphicFramePr>
          <p:cNvPr id="6" name="Diagrama 5"/>
          <p:cNvGraphicFramePr/>
          <p:nvPr>
            <p:extLst>
              <p:ext uri="{D42A27DB-BD31-4B8C-83A1-F6EECF244321}">
                <p14:modId xmlns:p14="http://schemas.microsoft.com/office/powerpoint/2010/main" val="1031529412"/>
              </p:ext>
            </p:extLst>
          </p:nvPr>
        </p:nvGraphicFramePr>
        <p:xfrm>
          <a:off x="456634" y="236425"/>
          <a:ext cx="7910111" cy="4797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026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1266940"/>
            <a:ext cx="9144000" cy="3876560"/>
          </a:xfrm>
          <a:prstGeom prst="rect">
            <a:avLst/>
          </a:prstGeom>
        </p:spPr>
      </p:pic>
      <p:graphicFrame>
        <p:nvGraphicFramePr>
          <p:cNvPr id="2" name="Diagrama 1"/>
          <p:cNvGraphicFramePr/>
          <p:nvPr>
            <p:extLst>
              <p:ext uri="{D42A27DB-BD31-4B8C-83A1-F6EECF244321}">
                <p14:modId xmlns:p14="http://schemas.microsoft.com/office/powerpoint/2010/main" val="1019200398"/>
              </p:ext>
            </p:extLst>
          </p:nvPr>
        </p:nvGraphicFramePr>
        <p:xfrm>
          <a:off x="274320" y="2853369"/>
          <a:ext cx="8763000" cy="1937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ítulo 3"/>
          <p:cNvSpPr txBox="1">
            <a:spLocks/>
          </p:cNvSpPr>
          <p:nvPr/>
        </p:nvSpPr>
        <p:spPr>
          <a:xfrm>
            <a:off x="274320" y="1960090"/>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4400" b="1" dirty="0">
                <a:solidFill>
                  <a:schemeClr val="bg1"/>
                </a:solidFill>
              </a:rPr>
              <a:t>TIPO DE INVESTIGACIÓN</a:t>
            </a:r>
            <a:endParaRPr lang="es-ES" sz="4400" b="1" dirty="0">
              <a:solidFill>
                <a:schemeClr val="bg1"/>
              </a:solidFill>
            </a:endParaRPr>
          </a:p>
        </p:txBody>
      </p:sp>
      <p:pic>
        <p:nvPicPr>
          <p:cNvPr id="5" name="Imagen 4"/>
          <p:cNvPicPr>
            <a:picLocks noChangeAspect="1"/>
          </p:cNvPicPr>
          <p:nvPr/>
        </p:nvPicPr>
        <p:blipFill rotWithShape="1">
          <a:blip r:embed="rId9"/>
          <a:srcRect l="9820" t="15193" r="7815" b="8508"/>
          <a:stretch/>
        </p:blipFill>
        <p:spPr>
          <a:xfrm>
            <a:off x="5088723" y="198932"/>
            <a:ext cx="3948597" cy="880721"/>
          </a:xfrm>
          <a:prstGeom prst="rect">
            <a:avLst/>
          </a:prstGeom>
        </p:spPr>
      </p:pic>
    </p:spTree>
    <p:extLst>
      <p:ext uri="{BB962C8B-B14F-4D97-AF65-F5344CB8AC3E}">
        <p14:creationId xmlns:p14="http://schemas.microsoft.com/office/powerpoint/2010/main" val="24491686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6" name="Imagen 5"/>
          <p:cNvPicPr>
            <a:picLocks noChangeAspect="1"/>
          </p:cNvPicPr>
          <p:nvPr/>
        </p:nvPicPr>
        <p:blipFill>
          <a:blip r:embed="rId3">
            <a:clrChange>
              <a:clrFrom>
                <a:srgbClr val="000000"/>
              </a:clrFrom>
              <a:clrTo>
                <a:srgbClr val="000000">
                  <a:alpha val="0"/>
                </a:srgbClr>
              </a:clrTo>
            </a:clrChange>
          </a:blip>
          <a:stretch>
            <a:fillRect/>
          </a:stretch>
        </p:blipFill>
        <p:spPr>
          <a:xfrm>
            <a:off x="316522" y="1008308"/>
            <a:ext cx="7373815" cy="3302854"/>
          </a:xfrm>
          <a:prstGeom prst="rect">
            <a:avLst/>
          </a:prstGeom>
        </p:spPr>
      </p:pic>
      <p:graphicFrame>
        <p:nvGraphicFramePr>
          <p:cNvPr id="3" name="Diagrama 2"/>
          <p:cNvGraphicFramePr/>
          <p:nvPr>
            <p:extLst>
              <p:ext uri="{D42A27DB-BD31-4B8C-83A1-F6EECF244321}">
                <p14:modId xmlns:p14="http://schemas.microsoft.com/office/powerpoint/2010/main" val="1207654203"/>
              </p:ext>
            </p:extLst>
          </p:nvPr>
        </p:nvGraphicFramePr>
        <p:xfrm>
          <a:off x="1277815" y="4008892"/>
          <a:ext cx="7174524" cy="1230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p:cNvPicPr>
            <a:picLocks noChangeAspect="1"/>
          </p:cNvPicPr>
          <p:nvPr/>
        </p:nvPicPr>
        <p:blipFill rotWithShape="1">
          <a:blip r:embed="rId9"/>
          <a:srcRect l="9820" t="15193" r="7815" b="8508"/>
          <a:stretch/>
        </p:blipFill>
        <p:spPr>
          <a:xfrm>
            <a:off x="5517298" y="236425"/>
            <a:ext cx="3289738" cy="880721"/>
          </a:xfrm>
          <a:prstGeom prst="rect">
            <a:avLst/>
          </a:prstGeom>
        </p:spPr>
      </p:pic>
    </p:spTree>
    <p:extLst>
      <p:ext uri="{BB962C8B-B14F-4D97-AF65-F5344CB8AC3E}">
        <p14:creationId xmlns:p14="http://schemas.microsoft.com/office/powerpoint/2010/main" val="206170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146434609"/>
              </p:ext>
            </p:extLst>
          </p:nvPr>
        </p:nvGraphicFramePr>
        <p:xfrm>
          <a:off x="251460" y="1792869"/>
          <a:ext cx="8709660" cy="3038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3"/>
          <p:cNvSpPr txBox="1">
            <a:spLocks/>
          </p:cNvSpPr>
          <p:nvPr/>
        </p:nvSpPr>
        <p:spPr>
          <a:xfrm>
            <a:off x="164123" y="912148"/>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Segoe UI" panose="020B0502040204020203" pitchFamily="34" charset="0"/>
                <a:cs typeface="Segoe UI" panose="020B0502040204020203" pitchFamily="34" charset="0"/>
              </a:rPr>
              <a:t>POBLACIÓN Y MUESTRA</a:t>
            </a:r>
            <a:endParaRPr lang="es-ES" b="1" dirty="0">
              <a:latin typeface="Segoe UI" panose="020B0502040204020203" pitchFamily="34" charset="0"/>
              <a:cs typeface="Segoe UI" panose="020B0502040204020203" pitchFamily="34" charset="0"/>
            </a:endParaRPr>
          </a:p>
        </p:txBody>
      </p:sp>
      <p:pic>
        <p:nvPicPr>
          <p:cNvPr id="4" name="Imagen 3"/>
          <p:cNvPicPr>
            <a:picLocks noChangeAspect="1"/>
          </p:cNvPicPr>
          <p:nvPr/>
        </p:nvPicPr>
        <p:blipFill rotWithShape="1">
          <a:blip r:embed="rId7"/>
          <a:srcRect l="9820" t="15193" r="7815" b="8508"/>
          <a:stretch/>
        </p:blipFill>
        <p:spPr>
          <a:xfrm>
            <a:off x="5517298" y="236425"/>
            <a:ext cx="3289738" cy="880721"/>
          </a:xfrm>
          <a:prstGeom prst="rect">
            <a:avLst/>
          </a:prstGeom>
        </p:spPr>
      </p:pic>
      <p:pic>
        <p:nvPicPr>
          <p:cNvPr id="5" name="Imagen 4"/>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Lst>
          </a:blip>
          <a:stretch>
            <a:fillRect/>
          </a:stretch>
        </p:blipFill>
        <p:spPr>
          <a:xfrm>
            <a:off x="1616027" y="2347897"/>
            <a:ext cx="2510496" cy="1882873"/>
          </a:xfrm>
          <a:prstGeom prst="rect">
            <a:avLst/>
          </a:prstGeom>
          <a:ln>
            <a:noFill/>
          </a:ln>
          <a:effectLst>
            <a:softEdge rad="112500"/>
          </a:effectLst>
        </p:spPr>
      </p:pic>
    </p:spTree>
    <p:extLst>
      <p:ext uri="{BB962C8B-B14F-4D97-AF65-F5344CB8AC3E}">
        <p14:creationId xmlns:p14="http://schemas.microsoft.com/office/powerpoint/2010/main" val="8334689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36780862"/>
              </p:ext>
            </p:extLst>
          </p:nvPr>
        </p:nvGraphicFramePr>
        <p:xfrm>
          <a:off x="480647" y="930205"/>
          <a:ext cx="7115907" cy="408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rotWithShape="1">
          <a:blip r:embed="rId8"/>
          <a:srcRect l="9820" t="15193" r="7815" b="8508"/>
          <a:stretch/>
        </p:blipFill>
        <p:spPr>
          <a:xfrm>
            <a:off x="5517298" y="236425"/>
            <a:ext cx="3289738" cy="880721"/>
          </a:xfrm>
          <a:prstGeom prst="rect">
            <a:avLst/>
          </a:prstGeom>
        </p:spPr>
      </p:pic>
    </p:spTree>
    <p:extLst>
      <p:ext uri="{BB962C8B-B14F-4D97-AF65-F5344CB8AC3E}">
        <p14:creationId xmlns:p14="http://schemas.microsoft.com/office/powerpoint/2010/main" val="1936042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1 Marcador de pie de página"/>
          <p:cNvSpPr>
            <a:spLocks noGrp="1"/>
          </p:cNvSpPr>
          <p:nvPr>
            <p:ph type="ftr" sz="quarter" idx="4294967295"/>
          </p:nvPr>
        </p:nvSpPr>
        <p:spPr bwMode="auto">
          <a:xfrm>
            <a:off x="0" y="4767263"/>
            <a:ext cx="2171700" cy="2746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pt-BR" altLang="es-ES" sz="900" dirty="0">
                <a:solidFill>
                  <a:srgbClr val="FFFFFF"/>
                </a:solidFill>
                <a:latin typeface="Arial" panose="020B0604020202020204" pitchFamily="34" charset="0"/>
                <a:cs typeface="Arial" panose="020B0604020202020204" pitchFamily="34" charset="0"/>
              </a:rPr>
              <a:t>Sr. CORTEZ FLORES LEANDRO FABRICIO</a:t>
            </a:r>
            <a:endParaRPr lang="es-ES" altLang="es-ES" sz="900" dirty="0">
              <a:solidFill>
                <a:srgbClr val="FFFFFF"/>
              </a:solidFill>
              <a:latin typeface="Arial" panose="020B0604020202020204" pitchFamily="34" charset="0"/>
              <a:cs typeface="Arial" panose="020B0604020202020204" pitchFamily="34" charset="0"/>
            </a:endParaRPr>
          </a:p>
        </p:txBody>
      </p:sp>
      <p:sp>
        <p:nvSpPr>
          <p:cNvPr id="6" name="Título 3"/>
          <p:cNvSpPr txBox="1">
            <a:spLocks/>
          </p:cNvSpPr>
          <p:nvPr/>
        </p:nvSpPr>
        <p:spPr>
          <a:xfrm>
            <a:off x="222737" y="1017656"/>
            <a:ext cx="4255478"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Segoe UI" panose="020B0502040204020203" pitchFamily="34" charset="0"/>
                <a:cs typeface="Segoe UI" panose="020B0502040204020203" pitchFamily="34" charset="0"/>
              </a:rPr>
              <a:t>PROPUESTA</a:t>
            </a:r>
            <a:endParaRPr lang="es-ES" b="1" dirty="0">
              <a:latin typeface="Segoe UI" panose="020B0502040204020203" pitchFamily="34" charset="0"/>
              <a:cs typeface="Segoe UI" panose="020B0502040204020203" pitchFamily="34" charset="0"/>
            </a:endParaRPr>
          </a:p>
        </p:txBody>
      </p:sp>
      <p:pic>
        <p:nvPicPr>
          <p:cNvPr id="7" name="Imagen 6"/>
          <p:cNvPicPr>
            <a:picLocks noChangeAspect="1"/>
          </p:cNvPicPr>
          <p:nvPr/>
        </p:nvPicPr>
        <p:blipFill rotWithShape="1">
          <a:blip r:embed="rId2"/>
          <a:srcRect l="9820" t="15193" r="7815" b="8508"/>
          <a:stretch/>
        </p:blipFill>
        <p:spPr>
          <a:xfrm>
            <a:off x="5517298" y="236425"/>
            <a:ext cx="3289738" cy="880721"/>
          </a:xfrm>
          <a:prstGeom prst="rect">
            <a:avLst/>
          </a:prstGeom>
        </p:spPr>
      </p:pic>
      <p:sp>
        <p:nvSpPr>
          <p:cNvPr id="4" name="Rectángulo 3"/>
          <p:cNvSpPr/>
          <p:nvPr/>
        </p:nvSpPr>
        <p:spPr>
          <a:xfrm>
            <a:off x="316524" y="1860134"/>
            <a:ext cx="2942491" cy="3000821"/>
          </a:xfrm>
          <a:prstGeom prst="rect">
            <a:avLst/>
          </a:prstGeom>
        </p:spPr>
        <p:txBody>
          <a:bodyPr wrap="square" anchor="ctr">
            <a:spAutoFit/>
          </a:bodyPr>
          <a:lstStyle/>
          <a:p>
            <a:pPr algn="just">
              <a:lnSpc>
                <a:spcPct val="150000"/>
              </a:lnSpc>
              <a:spcAft>
                <a:spcPts val="0"/>
              </a:spcAft>
            </a:pPr>
            <a:r>
              <a:rPr lang="es-EC" sz="1400" b="1" dirty="0">
                <a:latin typeface="Arial" panose="020B0604020202020204" pitchFamily="34" charset="0"/>
                <a:ea typeface="Calibri" panose="020F0502020204030204" pitchFamily="34" charset="0"/>
                <a:cs typeface="Times New Roman" panose="02020603050405020304" pitchFamily="18" charset="0"/>
              </a:rPr>
              <a:t>TEST </a:t>
            </a:r>
            <a:r>
              <a:rPr lang="es-EC" sz="1400" b="1" dirty="0" err="1">
                <a:latin typeface="Arial" panose="020B0604020202020204" pitchFamily="34" charset="0"/>
                <a:ea typeface="Calibri" panose="020F0502020204030204" pitchFamily="34" charset="0"/>
                <a:cs typeface="Times New Roman" panose="02020603050405020304" pitchFamily="18" charset="0"/>
              </a:rPr>
              <a:t>Nro</a:t>
            </a:r>
            <a:r>
              <a:rPr lang="es-EC" sz="1400" b="1" dirty="0">
                <a:latin typeface="Arial" panose="020B0604020202020204" pitchFamily="34" charset="0"/>
                <a:ea typeface="Calibri" panose="020F0502020204030204" pitchFamily="34" charset="0"/>
                <a:cs typeface="Times New Roman" panose="02020603050405020304" pitchFamily="18" charset="0"/>
              </a:rPr>
              <a:t> 1. Juego 1 VS 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C" sz="1400" b="1" dirty="0">
                <a:latin typeface="Arial" panose="020B0604020202020204" pitchFamily="34" charset="0"/>
                <a:ea typeface="Calibri" panose="020F0502020204030204" pitchFamily="34" charset="0"/>
                <a:cs typeface="Times New Roman" panose="02020603050405020304" pitchFamily="18" charset="0"/>
              </a:rPr>
              <a:t>Objetivo:</a:t>
            </a:r>
            <a:r>
              <a:rPr lang="es-EC" sz="1400" dirty="0">
                <a:latin typeface="Arial" panose="020B0604020202020204" pitchFamily="34" charset="0"/>
                <a:ea typeface="Calibri" panose="020F0502020204030204" pitchFamily="34" charset="0"/>
                <a:cs typeface="Times New Roman" panose="02020603050405020304" pitchFamily="18" charset="0"/>
              </a:rPr>
              <a:t> evaluar la técnica individual.</a:t>
            </a:r>
          </a:p>
          <a:p>
            <a:pPr algn="just">
              <a:spcAft>
                <a:spcPts val="0"/>
              </a:spcAft>
            </a:pPr>
            <a:r>
              <a:rPr lang="es-EC" sz="1400" b="1" dirty="0">
                <a:latin typeface="Arial" panose="020B0604020202020204" pitchFamily="34" charset="0"/>
                <a:ea typeface="Calibri" panose="020F0502020204030204" pitchFamily="34" charset="0"/>
                <a:cs typeface="Times New Roman" panose="02020603050405020304" pitchFamily="18" charset="0"/>
              </a:rPr>
              <a:t>Materiales:</a:t>
            </a:r>
            <a:r>
              <a:rPr lang="es-EC" sz="1400" dirty="0">
                <a:latin typeface="Arial" panose="020B0604020202020204" pitchFamily="34" charset="0"/>
                <a:ea typeface="Calibri" panose="020F0502020204030204" pitchFamily="34" charset="0"/>
                <a:cs typeface="Times New Roman" panose="02020603050405020304" pitchFamily="18" charset="0"/>
              </a:rPr>
              <a:t> Conos, Pitos. Pelota de baloncesto.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r>
              <a:rPr lang="es-EC" sz="1400" b="1" dirty="0">
                <a:latin typeface="Arial" panose="020B0604020202020204" pitchFamily="34" charset="0"/>
                <a:ea typeface="Calibri" panose="020F0502020204030204" pitchFamily="34" charset="0"/>
              </a:rPr>
              <a:t>Descripción:</a:t>
            </a:r>
            <a:r>
              <a:rPr lang="es-EC" sz="1400" dirty="0">
                <a:latin typeface="Arial" panose="020B0604020202020204" pitchFamily="34" charset="0"/>
                <a:ea typeface="Calibri" panose="020F0502020204030204" pitchFamily="34" charset="0"/>
              </a:rPr>
              <a:t> El jugador (J) ubica en la mitad de la cancha avanza boteando hasta la altura de la zona de tres puntos, realiza el pase de pecho al profesor (P) que se encuentra hacia un extremo, en seguida el jugador avanza lo más rápido posible </a:t>
            </a:r>
            <a:endParaRPr lang="es-ES" sz="1400" dirty="0"/>
          </a:p>
        </p:txBody>
      </p:sp>
      <p:pic>
        <p:nvPicPr>
          <p:cNvPr id="5" name="Imagen 4"/>
          <p:cNvPicPr>
            <a:picLocks noChangeAspect="1"/>
          </p:cNvPicPr>
          <p:nvPr/>
        </p:nvPicPr>
        <p:blipFill rotWithShape="1">
          <a:blip r:embed="rId3"/>
          <a:srcRect r="6238" b="9274"/>
          <a:stretch/>
        </p:blipFill>
        <p:spPr>
          <a:xfrm>
            <a:off x="3694527" y="1761803"/>
            <a:ext cx="5332242" cy="3142778"/>
          </a:xfrm>
          <a:prstGeom prst="rect">
            <a:avLst/>
          </a:prstGeom>
        </p:spPr>
      </p:pic>
    </p:spTree>
    <p:extLst>
      <p:ext uri="{BB962C8B-B14F-4D97-AF65-F5344CB8AC3E}">
        <p14:creationId xmlns:p14="http://schemas.microsoft.com/office/powerpoint/2010/main" val="101212414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1 Marcador de pie de página"/>
          <p:cNvSpPr>
            <a:spLocks noGrp="1"/>
          </p:cNvSpPr>
          <p:nvPr>
            <p:ph type="ftr" sz="quarter" idx="4294967295"/>
          </p:nvPr>
        </p:nvSpPr>
        <p:spPr bwMode="auto">
          <a:xfrm>
            <a:off x="0" y="4767263"/>
            <a:ext cx="2171700" cy="2746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pt-BR" altLang="es-ES" sz="900" dirty="0">
                <a:solidFill>
                  <a:srgbClr val="FFFFFF"/>
                </a:solidFill>
                <a:latin typeface="Arial" panose="020B0604020202020204" pitchFamily="34" charset="0"/>
                <a:cs typeface="Arial" panose="020B0604020202020204" pitchFamily="34" charset="0"/>
              </a:rPr>
              <a:t>Sr. CORTEZ FLORES LEANDRO FABRICIO</a:t>
            </a:r>
            <a:endParaRPr lang="es-ES" altLang="es-ES" sz="900" dirty="0">
              <a:solidFill>
                <a:srgbClr val="FFFFFF"/>
              </a:solidFill>
              <a:latin typeface="Arial" panose="020B0604020202020204" pitchFamily="34" charset="0"/>
              <a:cs typeface="Arial" panose="020B0604020202020204" pitchFamily="34" charset="0"/>
            </a:endParaRPr>
          </a:p>
        </p:txBody>
      </p:sp>
      <p:sp>
        <p:nvSpPr>
          <p:cNvPr id="6" name="Título 3"/>
          <p:cNvSpPr txBox="1">
            <a:spLocks/>
          </p:cNvSpPr>
          <p:nvPr/>
        </p:nvSpPr>
        <p:spPr>
          <a:xfrm>
            <a:off x="222737" y="1017656"/>
            <a:ext cx="4255478"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Segoe UI" panose="020B0502040204020203" pitchFamily="34" charset="0"/>
                <a:cs typeface="Segoe UI" panose="020B0502040204020203" pitchFamily="34" charset="0"/>
              </a:rPr>
              <a:t>PROPUESTA</a:t>
            </a:r>
            <a:endParaRPr lang="es-ES" b="1" dirty="0">
              <a:latin typeface="Segoe UI" panose="020B0502040204020203" pitchFamily="34" charset="0"/>
              <a:cs typeface="Segoe UI" panose="020B0502040204020203" pitchFamily="34" charset="0"/>
            </a:endParaRPr>
          </a:p>
        </p:txBody>
      </p:sp>
      <p:pic>
        <p:nvPicPr>
          <p:cNvPr id="7" name="Imagen 6"/>
          <p:cNvPicPr>
            <a:picLocks noChangeAspect="1"/>
          </p:cNvPicPr>
          <p:nvPr/>
        </p:nvPicPr>
        <p:blipFill rotWithShape="1">
          <a:blip r:embed="rId2"/>
          <a:srcRect l="9820" t="15193" r="7815" b="8508"/>
          <a:stretch/>
        </p:blipFill>
        <p:spPr>
          <a:xfrm>
            <a:off x="5517298" y="236425"/>
            <a:ext cx="3289738" cy="880721"/>
          </a:xfrm>
          <a:prstGeom prst="rect">
            <a:avLst/>
          </a:prstGeom>
        </p:spPr>
      </p:pic>
      <p:sp>
        <p:nvSpPr>
          <p:cNvPr id="4" name="Rectángulo 3"/>
          <p:cNvSpPr/>
          <p:nvPr/>
        </p:nvSpPr>
        <p:spPr>
          <a:xfrm>
            <a:off x="316524" y="1902579"/>
            <a:ext cx="3294184" cy="2862322"/>
          </a:xfrm>
          <a:prstGeom prst="rect">
            <a:avLst/>
          </a:prstGeom>
        </p:spPr>
        <p:txBody>
          <a:bodyPr wrap="square" anchor="ctr">
            <a:spAutoFit/>
          </a:bodyPr>
          <a:lstStyle/>
          <a:p>
            <a:pPr algn="just"/>
            <a:r>
              <a:rPr lang="es-EC" sz="1200" b="1" dirty="0"/>
              <a:t>TEST </a:t>
            </a:r>
            <a:r>
              <a:rPr lang="es-EC" sz="1200" b="1" dirty="0" err="1"/>
              <a:t>Nro</a:t>
            </a:r>
            <a:r>
              <a:rPr lang="es-EC" sz="1200" b="1" dirty="0"/>
              <a:t> 2. Juego 2 VS 2.</a:t>
            </a:r>
            <a:endParaRPr lang="es-ES" sz="1200" dirty="0"/>
          </a:p>
          <a:p>
            <a:pPr algn="just"/>
            <a:r>
              <a:rPr lang="es-EC" sz="1200" b="1" dirty="0"/>
              <a:t>Objetivo:</a:t>
            </a:r>
            <a:r>
              <a:rPr lang="es-EC" sz="1200" dirty="0"/>
              <a:t> evaluar la técnica individual (Pase directos con pantalla)</a:t>
            </a:r>
            <a:endParaRPr lang="es-ES" sz="1200" dirty="0"/>
          </a:p>
          <a:p>
            <a:pPr algn="just"/>
            <a:r>
              <a:rPr lang="es-EC" sz="1200" b="1" dirty="0"/>
              <a:t>Materiales:</a:t>
            </a:r>
            <a:r>
              <a:rPr lang="es-EC" sz="1200" dirty="0"/>
              <a:t> Conos, Pitos. Pelota de baloncesto.</a:t>
            </a:r>
            <a:endParaRPr lang="es-ES" sz="1200" dirty="0"/>
          </a:p>
          <a:p>
            <a:pPr algn="just"/>
            <a:r>
              <a:rPr lang="es-EC" sz="1200" b="1" dirty="0"/>
              <a:t>Descripción:</a:t>
            </a:r>
            <a:r>
              <a:rPr lang="es-EC" sz="1200" dirty="0"/>
              <a:t> El jugador (J) ubica en la mitad de la cancha avanza boteando hasta la altura de la zona de tres puntos que además se encuentra marcado por otro jugador(X), realiza el pase de pecho a otro compañero (J) se encuentra hacia un extremo que de igual forma tiene una marca, enseguida el jugador que hace el pase se desplaza para realizar una pantalla sobre el jugador(X) que está marcando a su compañero este enseguida se desplaza hacia el interior de la zona para receptar el pase de su compañero y realizar la canasta.</a:t>
            </a:r>
            <a:endParaRPr lang="es-ES" sz="1200" dirty="0"/>
          </a:p>
        </p:txBody>
      </p:sp>
      <p:pic>
        <p:nvPicPr>
          <p:cNvPr id="2" name="Imagen 1"/>
          <p:cNvPicPr>
            <a:picLocks noChangeAspect="1"/>
          </p:cNvPicPr>
          <p:nvPr/>
        </p:nvPicPr>
        <p:blipFill>
          <a:blip r:embed="rId3"/>
          <a:stretch>
            <a:fillRect/>
          </a:stretch>
        </p:blipFill>
        <p:spPr>
          <a:xfrm>
            <a:off x="3786553" y="1493362"/>
            <a:ext cx="5357447" cy="3734366"/>
          </a:xfrm>
          <a:prstGeom prst="rect">
            <a:avLst/>
          </a:prstGeom>
        </p:spPr>
      </p:pic>
    </p:spTree>
    <p:extLst>
      <p:ext uri="{BB962C8B-B14F-4D97-AF65-F5344CB8AC3E}">
        <p14:creationId xmlns:p14="http://schemas.microsoft.com/office/powerpoint/2010/main" val="15332871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385455"/>
            <a:ext cx="9144000" cy="4164171"/>
          </a:xfrm>
          <a:prstGeom prst="rect">
            <a:avLst/>
          </a:prstGeom>
        </p:spPr>
      </p:pic>
      <p:pic>
        <p:nvPicPr>
          <p:cNvPr id="4" name="Imagen 3"/>
          <p:cNvPicPr>
            <a:picLocks noChangeAspect="1"/>
          </p:cNvPicPr>
          <p:nvPr/>
        </p:nvPicPr>
        <p:blipFill rotWithShape="1">
          <a:blip r:embed="rId5"/>
          <a:srcRect l="9820" t="15193" r="7815" b="8508"/>
          <a:stretch/>
        </p:blipFill>
        <p:spPr>
          <a:xfrm>
            <a:off x="5759669" y="225408"/>
            <a:ext cx="3289738" cy="880721"/>
          </a:xfrm>
          <a:prstGeom prst="rect">
            <a:avLst/>
          </a:prstGeom>
        </p:spPr>
      </p:pic>
      <p:sp>
        <p:nvSpPr>
          <p:cNvPr id="5" name="1 Título"/>
          <p:cNvSpPr txBox="1">
            <a:spLocks/>
          </p:cNvSpPr>
          <p:nvPr/>
        </p:nvSpPr>
        <p:spPr>
          <a:xfrm>
            <a:off x="4020931" y="3220144"/>
            <a:ext cx="5373385" cy="93813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4800" b="1" dirty="0">
                <a:ln w="0"/>
                <a:solidFill>
                  <a:schemeClr val="bg1"/>
                </a:solidFill>
                <a:effectLst>
                  <a:outerShdw blurRad="38100" dist="19050" dir="2700000" algn="tl" rotWithShape="0">
                    <a:schemeClr val="dk1">
                      <a:alpha val="40000"/>
                    </a:schemeClr>
                  </a:outerShdw>
                </a:effectLst>
                <a:latin typeface="Bahnschrift Light" panose="020B0502040204020203" pitchFamily="34" charset="0"/>
                <a:cs typeface="Segoe UI" panose="020B0502040204020203" pitchFamily="34" charset="0"/>
              </a:rPr>
              <a:t>1. Introducción</a:t>
            </a:r>
          </a:p>
        </p:txBody>
      </p:sp>
    </p:spTree>
    <p:extLst>
      <p:ext uri="{BB962C8B-B14F-4D97-AF65-F5344CB8AC3E}">
        <p14:creationId xmlns:p14="http://schemas.microsoft.com/office/powerpoint/2010/main" val="40423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1 Marcador de pie de página"/>
          <p:cNvSpPr>
            <a:spLocks noGrp="1"/>
          </p:cNvSpPr>
          <p:nvPr>
            <p:ph type="ftr" sz="quarter" idx="4294967295"/>
          </p:nvPr>
        </p:nvSpPr>
        <p:spPr bwMode="auto">
          <a:xfrm>
            <a:off x="0" y="4767263"/>
            <a:ext cx="2171700" cy="2746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pt-BR" altLang="es-ES" sz="900" dirty="0">
                <a:solidFill>
                  <a:srgbClr val="FFFFFF"/>
                </a:solidFill>
                <a:latin typeface="Arial" panose="020B0604020202020204" pitchFamily="34" charset="0"/>
                <a:cs typeface="Arial" panose="020B0604020202020204" pitchFamily="34" charset="0"/>
              </a:rPr>
              <a:t>Sr. CORTEZ FLORES LEANDRO FABRICIO</a:t>
            </a:r>
            <a:endParaRPr lang="es-ES" altLang="es-ES" sz="900" dirty="0">
              <a:solidFill>
                <a:srgbClr val="FFFFFF"/>
              </a:solidFill>
              <a:latin typeface="Arial" panose="020B0604020202020204" pitchFamily="34" charset="0"/>
              <a:cs typeface="Arial" panose="020B0604020202020204" pitchFamily="34" charset="0"/>
            </a:endParaRPr>
          </a:p>
        </p:txBody>
      </p:sp>
      <p:sp>
        <p:nvSpPr>
          <p:cNvPr id="6" name="Título 3"/>
          <p:cNvSpPr txBox="1">
            <a:spLocks/>
          </p:cNvSpPr>
          <p:nvPr/>
        </p:nvSpPr>
        <p:spPr>
          <a:xfrm>
            <a:off x="222737" y="1017656"/>
            <a:ext cx="4255478"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Segoe UI" panose="020B0502040204020203" pitchFamily="34" charset="0"/>
                <a:cs typeface="Segoe UI" panose="020B0502040204020203" pitchFamily="34" charset="0"/>
              </a:rPr>
              <a:t>PROPUESTA</a:t>
            </a:r>
            <a:endParaRPr lang="es-ES" b="1" dirty="0">
              <a:latin typeface="Segoe UI" panose="020B0502040204020203" pitchFamily="34" charset="0"/>
              <a:cs typeface="Segoe UI" panose="020B0502040204020203" pitchFamily="34" charset="0"/>
            </a:endParaRPr>
          </a:p>
        </p:txBody>
      </p:sp>
      <p:pic>
        <p:nvPicPr>
          <p:cNvPr id="7" name="Imagen 6"/>
          <p:cNvPicPr>
            <a:picLocks noChangeAspect="1"/>
          </p:cNvPicPr>
          <p:nvPr/>
        </p:nvPicPr>
        <p:blipFill rotWithShape="1">
          <a:blip r:embed="rId2"/>
          <a:srcRect l="9820" t="15193" r="7815" b="8508"/>
          <a:stretch/>
        </p:blipFill>
        <p:spPr>
          <a:xfrm>
            <a:off x="5517298" y="236425"/>
            <a:ext cx="3289738" cy="880721"/>
          </a:xfrm>
          <a:prstGeom prst="rect">
            <a:avLst/>
          </a:prstGeom>
        </p:spPr>
      </p:pic>
      <p:sp>
        <p:nvSpPr>
          <p:cNvPr id="4" name="Rectángulo 3"/>
          <p:cNvSpPr/>
          <p:nvPr/>
        </p:nvSpPr>
        <p:spPr>
          <a:xfrm>
            <a:off x="316524" y="1913995"/>
            <a:ext cx="2942491" cy="2893100"/>
          </a:xfrm>
          <a:prstGeom prst="rect">
            <a:avLst/>
          </a:prstGeom>
        </p:spPr>
        <p:txBody>
          <a:bodyPr wrap="square" anchor="ctr">
            <a:spAutoFit/>
          </a:bodyPr>
          <a:lstStyle/>
          <a:p>
            <a:pPr algn="just">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TEST </a:t>
            </a:r>
            <a:r>
              <a:rPr lang="es-EC" sz="1400" b="1" dirty="0" err="1">
                <a:effectLst/>
                <a:latin typeface="Arial" panose="020B0604020202020204" pitchFamily="34" charset="0"/>
                <a:ea typeface="Calibri" panose="020F0502020204030204" pitchFamily="34" charset="0"/>
                <a:cs typeface="Times New Roman" panose="02020603050405020304" pitchFamily="18" charset="0"/>
              </a:rPr>
              <a:t>Nro</a:t>
            </a:r>
            <a:r>
              <a:rPr lang="es-EC" sz="1400" b="1" dirty="0">
                <a:effectLst/>
                <a:latin typeface="Arial" panose="020B0604020202020204" pitchFamily="34" charset="0"/>
                <a:ea typeface="Calibri" panose="020F0502020204030204" pitchFamily="34" charset="0"/>
                <a:cs typeface="Times New Roman" panose="02020603050405020304" pitchFamily="18" charset="0"/>
              </a:rPr>
              <a:t> 3. Juego 3 VS 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Objetivo:</a:t>
            </a:r>
            <a:r>
              <a:rPr lang="es-EC" sz="1400" dirty="0">
                <a:effectLst/>
                <a:latin typeface="Arial" panose="020B0604020202020204" pitchFamily="34" charset="0"/>
                <a:ea typeface="Calibri" panose="020F0502020204030204" pitchFamily="34" charset="0"/>
                <a:cs typeface="Times New Roman" panose="02020603050405020304" pitchFamily="18" charset="0"/>
              </a:rPr>
              <a:t> evaluar la técnica individual (Pase directos la trenza)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Materiales:</a:t>
            </a:r>
            <a:r>
              <a:rPr lang="es-EC" sz="1400" dirty="0">
                <a:effectLst/>
                <a:latin typeface="Arial" panose="020B0604020202020204" pitchFamily="34" charset="0"/>
                <a:ea typeface="Calibri" panose="020F0502020204030204" pitchFamily="34" charset="0"/>
                <a:cs typeface="Times New Roman" panose="02020603050405020304" pitchFamily="18" charset="0"/>
              </a:rPr>
              <a:t> Conos, Pitos. Pelota de baloncesto.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r>
              <a:rPr lang="es-EC" sz="1400" b="1" dirty="0">
                <a:effectLst/>
                <a:latin typeface="Arial" panose="020B0604020202020204" pitchFamily="34" charset="0"/>
                <a:ea typeface="Calibri" panose="020F0502020204030204" pitchFamily="34" charset="0"/>
              </a:rPr>
              <a:t>Descripción:</a:t>
            </a:r>
            <a:r>
              <a:rPr lang="es-EC" sz="1400" dirty="0">
                <a:effectLst/>
                <a:latin typeface="Arial" panose="020B0604020202020204" pitchFamily="34" charset="0"/>
                <a:ea typeface="Calibri" panose="020F0502020204030204" pitchFamily="34" charset="0"/>
              </a:rPr>
              <a:t> se ubican 3 jugadores al principio de cancha, el jugador (J) con balón ubicado en el centro pasa el balón a un lado y se va por detrás del jugador al que ha pasado, así sucesivamente hasta llegar a la canasta contraria</a:t>
            </a:r>
            <a:endParaRPr lang="es-ES" sz="1400" dirty="0"/>
          </a:p>
        </p:txBody>
      </p:sp>
      <p:pic>
        <p:nvPicPr>
          <p:cNvPr id="2" name="Imagen 1"/>
          <p:cNvPicPr>
            <a:picLocks noChangeAspect="1"/>
          </p:cNvPicPr>
          <p:nvPr/>
        </p:nvPicPr>
        <p:blipFill>
          <a:blip r:embed="rId3"/>
          <a:stretch>
            <a:fillRect/>
          </a:stretch>
        </p:blipFill>
        <p:spPr>
          <a:xfrm>
            <a:off x="3413173" y="1764480"/>
            <a:ext cx="5975254" cy="3560571"/>
          </a:xfrm>
          <a:prstGeom prst="rect">
            <a:avLst/>
          </a:prstGeom>
        </p:spPr>
      </p:pic>
    </p:spTree>
    <p:extLst>
      <p:ext uri="{BB962C8B-B14F-4D97-AF65-F5344CB8AC3E}">
        <p14:creationId xmlns:p14="http://schemas.microsoft.com/office/powerpoint/2010/main" val="18084782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35582"/>
            <a:ext cx="8979877" cy="749100"/>
          </a:xfrm>
        </p:spPr>
        <p:txBody>
          <a:bodyPr>
            <a:normAutofit/>
          </a:bodyPr>
          <a:lstStyle/>
          <a:p>
            <a:pPr algn="ctr"/>
            <a:r>
              <a:rPr lang="es-ES" b="1" dirty="0">
                <a:latin typeface="Bahnschrift Light" panose="020B0502040204020203" pitchFamily="34" charset="0"/>
              </a:rPr>
              <a:t>GUÍA DIDÁCTICA DE EJERCICIOS PROPUESTOS</a:t>
            </a:r>
          </a:p>
        </p:txBody>
      </p:sp>
      <p:sp>
        <p:nvSpPr>
          <p:cNvPr id="3" name="Marcador de número de diapositiva 2"/>
          <p:cNvSpPr>
            <a:spLocks noGrp="1"/>
          </p:cNvSpPr>
          <p:nvPr>
            <p:ph type="sldNum" idx="12"/>
          </p:nvPr>
        </p:nvSpPr>
        <p:spPr/>
        <p:txBody>
          <a:bodyPr/>
          <a:lstStyle/>
          <a:p>
            <a:pPr lvl="0" rtl="0">
              <a:spcBef>
                <a:spcPts val="0"/>
              </a:spcBef>
              <a:buNone/>
            </a:pPr>
            <a:fld id="{00000000-1234-1234-1234-123412341234}" type="slidenum">
              <a:rPr lang="en" smtClean="0"/>
              <a:t>21</a:t>
            </a:fld>
            <a:endParaRPr lang="en"/>
          </a:p>
        </p:txBody>
      </p:sp>
      <p:pic>
        <p:nvPicPr>
          <p:cNvPr id="4" name="Imagen 3"/>
          <p:cNvPicPr>
            <a:picLocks noChangeAspect="1"/>
          </p:cNvPicPr>
          <p:nvPr/>
        </p:nvPicPr>
        <p:blipFill rotWithShape="1">
          <a:blip r:embed="rId2"/>
          <a:srcRect l="9820" t="15193" r="7815" b="8508"/>
          <a:stretch/>
        </p:blipFill>
        <p:spPr>
          <a:xfrm>
            <a:off x="5690139" y="120659"/>
            <a:ext cx="3289738" cy="880721"/>
          </a:xfrm>
          <a:prstGeom prst="rect">
            <a:avLst/>
          </a:prstGeom>
        </p:spPr>
      </p:pic>
      <p:pic>
        <p:nvPicPr>
          <p:cNvPr id="7" name="Imagen 6"/>
          <p:cNvPicPr>
            <a:picLocks noChangeAspect="1"/>
          </p:cNvPicPr>
          <p:nvPr/>
        </p:nvPicPr>
        <p:blipFill rotWithShape="1">
          <a:blip r:embed="rId3"/>
          <a:srcRect l="26648" t="22909" r="33791" b="11535"/>
          <a:stretch/>
        </p:blipFill>
        <p:spPr>
          <a:xfrm>
            <a:off x="0" y="2018884"/>
            <a:ext cx="3039254" cy="2954452"/>
          </a:xfrm>
          <a:prstGeom prst="rect">
            <a:avLst/>
          </a:prstGeom>
        </p:spPr>
      </p:pic>
      <p:pic>
        <p:nvPicPr>
          <p:cNvPr id="8" name="Imagen 7"/>
          <p:cNvPicPr>
            <a:picLocks noChangeAspect="1"/>
          </p:cNvPicPr>
          <p:nvPr/>
        </p:nvPicPr>
        <p:blipFill rotWithShape="1">
          <a:blip r:embed="rId4"/>
          <a:srcRect l="28477" t="22656" r="34334" b="12500"/>
          <a:stretch/>
        </p:blipFill>
        <p:spPr>
          <a:xfrm>
            <a:off x="2983048" y="2018884"/>
            <a:ext cx="3013778" cy="2954452"/>
          </a:xfrm>
          <a:prstGeom prst="rect">
            <a:avLst/>
          </a:prstGeom>
        </p:spPr>
      </p:pic>
      <p:pic>
        <p:nvPicPr>
          <p:cNvPr id="9" name="Imagen 8"/>
          <p:cNvPicPr>
            <a:picLocks noChangeAspect="1"/>
          </p:cNvPicPr>
          <p:nvPr/>
        </p:nvPicPr>
        <p:blipFill rotWithShape="1">
          <a:blip r:embed="rId5"/>
          <a:srcRect l="28185" t="23437" r="34480" b="9115"/>
          <a:stretch/>
        </p:blipFill>
        <p:spPr>
          <a:xfrm>
            <a:off x="6006249" y="1961001"/>
            <a:ext cx="3076359" cy="3070217"/>
          </a:xfrm>
          <a:prstGeom prst="rect">
            <a:avLst/>
          </a:prstGeom>
        </p:spPr>
      </p:pic>
    </p:spTree>
    <p:extLst>
      <p:ext uri="{BB962C8B-B14F-4D97-AF65-F5344CB8AC3E}">
        <p14:creationId xmlns:p14="http://schemas.microsoft.com/office/powerpoint/2010/main" val="258214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62" y="1279006"/>
            <a:ext cx="8979877" cy="749100"/>
          </a:xfrm>
        </p:spPr>
        <p:txBody>
          <a:bodyPr>
            <a:normAutofit/>
          </a:bodyPr>
          <a:lstStyle/>
          <a:p>
            <a:pPr algn="ctr"/>
            <a:r>
              <a:rPr lang="es-ES" b="1" dirty="0">
                <a:latin typeface="Bahnschrift Light" panose="020B0502040204020203" pitchFamily="34" charset="0"/>
              </a:rPr>
              <a:t>GUÍA DIDÁCTICA DE EJERCICIOS PROPUESTOS</a:t>
            </a:r>
          </a:p>
        </p:txBody>
      </p:sp>
      <p:sp>
        <p:nvSpPr>
          <p:cNvPr id="3" name="Marcador de número de diapositiva 2"/>
          <p:cNvSpPr>
            <a:spLocks noGrp="1"/>
          </p:cNvSpPr>
          <p:nvPr>
            <p:ph type="sldNum" idx="12"/>
          </p:nvPr>
        </p:nvSpPr>
        <p:spPr/>
        <p:txBody>
          <a:bodyPr/>
          <a:lstStyle/>
          <a:p>
            <a:pPr lvl="0" rtl="0">
              <a:spcBef>
                <a:spcPts val="0"/>
              </a:spcBef>
              <a:buNone/>
            </a:pPr>
            <a:fld id="{00000000-1234-1234-1234-123412341234}" type="slidenum">
              <a:rPr lang="en" smtClean="0"/>
              <a:t>22</a:t>
            </a:fld>
            <a:endParaRPr lang="en"/>
          </a:p>
        </p:txBody>
      </p:sp>
      <p:pic>
        <p:nvPicPr>
          <p:cNvPr id="4" name="Imagen 3"/>
          <p:cNvPicPr>
            <a:picLocks noChangeAspect="1"/>
          </p:cNvPicPr>
          <p:nvPr/>
        </p:nvPicPr>
        <p:blipFill rotWithShape="1">
          <a:blip r:embed="rId2"/>
          <a:srcRect l="9820" t="15193" r="7815" b="8508"/>
          <a:stretch/>
        </p:blipFill>
        <p:spPr>
          <a:xfrm>
            <a:off x="5690139" y="120659"/>
            <a:ext cx="3289738" cy="880721"/>
          </a:xfrm>
          <a:prstGeom prst="rect">
            <a:avLst/>
          </a:prstGeom>
        </p:spPr>
      </p:pic>
      <p:pic>
        <p:nvPicPr>
          <p:cNvPr id="5" name="Imagen 4"/>
          <p:cNvPicPr>
            <a:picLocks noChangeAspect="1"/>
          </p:cNvPicPr>
          <p:nvPr/>
        </p:nvPicPr>
        <p:blipFill rotWithShape="1">
          <a:blip r:embed="rId3"/>
          <a:srcRect l="28776" t="26344" r="34398" b="8906"/>
          <a:stretch/>
        </p:blipFill>
        <p:spPr>
          <a:xfrm>
            <a:off x="0" y="2018884"/>
            <a:ext cx="2867474" cy="2834640"/>
          </a:xfrm>
          <a:prstGeom prst="rect">
            <a:avLst/>
          </a:prstGeom>
        </p:spPr>
      </p:pic>
      <p:pic>
        <p:nvPicPr>
          <p:cNvPr id="6" name="Imagen 5"/>
          <p:cNvPicPr>
            <a:picLocks noChangeAspect="1"/>
          </p:cNvPicPr>
          <p:nvPr/>
        </p:nvPicPr>
        <p:blipFill rotWithShape="1">
          <a:blip r:embed="rId4"/>
          <a:srcRect l="29057" t="27344" r="33696" b="32406"/>
          <a:stretch/>
        </p:blipFill>
        <p:spPr>
          <a:xfrm>
            <a:off x="2979935" y="2980497"/>
            <a:ext cx="3082932" cy="1873027"/>
          </a:xfrm>
          <a:prstGeom prst="rect">
            <a:avLst/>
          </a:prstGeom>
        </p:spPr>
      </p:pic>
      <p:pic>
        <p:nvPicPr>
          <p:cNvPr id="10" name="Imagen 9"/>
          <p:cNvPicPr>
            <a:picLocks noChangeAspect="1"/>
          </p:cNvPicPr>
          <p:nvPr/>
        </p:nvPicPr>
        <p:blipFill rotWithShape="1">
          <a:blip r:embed="rId5"/>
          <a:srcRect l="29198" t="49094" r="34679" b="11656"/>
          <a:stretch/>
        </p:blipFill>
        <p:spPr>
          <a:xfrm>
            <a:off x="6042667" y="2018884"/>
            <a:ext cx="3081133" cy="1882249"/>
          </a:xfrm>
          <a:prstGeom prst="rect">
            <a:avLst/>
          </a:prstGeom>
        </p:spPr>
      </p:pic>
    </p:spTree>
    <p:extLst>
      <p:ext uri="{BB962C8B-B14F-4D97-AF65-F5344CB8AC3E}">
        <p14:creationId xmlns:p14="http://schemas.microsoft.com/office/powerpoint/2010/main" val="3791616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433025011"/>
              </p:ext>
            </p:extLst>
          </p:nvPr>
        </p:nvGraphicFramePr>
        <p:xfrm>
          <a:off x="96847" y="2116476"/>
          <a:ext cx="3437463" cy="2422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8364306"/>
              </p:ext>
            </p:extLst>
          </p:nvPr>
        </p:nvGraphicFramePr>
        <p:xfrm>
          <a:off x="3913625" y="1294543"/>
          <a:ext cx="5066252" cy="3663968"/>
        </p:xfrm>
        <a:graphic>
          <a:graphicData uri="http://schemas.openxmlformats.org/drawingml/2006/table">
            <a:tbl>
              <a:tblPr firstRow="1" firstCol="1" bandRow="1">
                <a:tableStyleId>{FABFCF23-3B69-468F-B69F-88F6DE6A72F2}</a:tableStyleId>
              </a:tblPr>
              <a:tblGrid>
                <a:gridCol w="2533126">
                  <a:extLst>
                    <a:ext uri="{9D8B030D-6E8A-4147-A177-3AD203B41FA5}">
                      <a16:colId xmlns:a16="http://schemas.microsoft.com/office/drawing/2014/main" val="100568128"/>
                    </a:ext>
                  </a:extLst>
                </a:gridCol>
                <a:gridCol w="2533126">
                  <a:extLst>
                    <a:ext uri="{9D8B030D-6E8A-4147-A177-3AD203B41FA5}">
                      <a16:colId xmlns:a16="http://schemas.microsoft.com/office/drawing/2014/main" val="1917700453"/>
                    </a:ext>
                  </a:extLst>
                </a:gridCol>
              </a:tblGrid>
              <a:tr h="228998">
                <a:tc>
                  <a:txBody>
                    <a:bodyPr/>
                    <a:lstStyle/>
                    <a:p>
                      <a:pPr indent="252095" algn="just">
                        <a:lnSpc>
                          <a:spcPct val="115000"/>
                        </a:lnSpc>
                        <a:spcAft>
                          <a:spcPts val="0"/>
                        </a:spcAft>
                      </a:pPr>
                      <a:r>
                        <a:rPr lang="es-EC" sz="1200">
                          <a:effectLst/>
                        </a:rPr>
                        <a:t>Acciones a observar</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Calificación</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3973727297"/>
                  </a:ext>
                </a:extLst>
              </a:tr>
              <a:tr h="228998">
                <a:tc rowSpan="2">
                  <a:txBody>
                    <a:bodyPr/>
                    <a:lstStyle/>
                    <a:p>
                      <a:pPr indent="252095" algn="just">
                        <a:lnSpc>
                          <a:spcPct val="115000"/>
                        </a:lnSpc>
                        <a:spcAft>
                          <a:spcPts val="0"/>
                        </a:spcAft>
                      </a:pPr>
                      <a:r>
                        <a:rPr lang="es-EC" sz="1200">
                          <a:effectLst/>
                        </a:rPr>
                        <a:t>Lanzamientos 2 Puntos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Intentos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3014285989"/>
                  </a:ext>
                </a:extLst>
              </a:tr>
              <a:tr h="228998">
                <a:tc vMerge="1">
                  <a:txBody>
                    <a:bodyPr/>
                    <a:lstStyle/>
                    <a:p>
                      <a:endParaRPr lang="es-ES"/>
                    </a:p>
                  </a:txBody>
                  <a:tcPr/>
                </a:tc>
                <a:tc>
                  <a:txBody>
                    <a:bodyPr/>
                    <a:lstStyle/>
                    <a:p>
                      <a:pPr indent="252095" algn="just">
                        <a:lnSpc>
                          <a:spcPct val="115000"/>
                        </a:lnSpc>
                        <a:spcAft>
                          <a:spcPts val="0"/>
                        </a:spcAft>
                      </a:pPr>
                      <a:r>
                        <a:rPr lang="es-EC" sz="1200">
                          <a:effectLst/>
                        </a:rPr>
                        <a:t>Nro anotaciones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3881631185"/>
                  </a:ext>
                </a:extLst>
              </a:tr>
              <a:tr h="228998">
                <a:tc rowSpan="2">
                  <a:txBody>
                    <a:bodyPr/>
                    <a:lstStyle/>
                    <a:p>
                      <a:pPr indent="252095" algn="just">
                        <a:lnSpc>
                          <a:spcPct val="115000"/>
                        </a:lnSpc>
                        <a:spcAft>
                          <a:spcPts val="0"/>
                        </a:spcAft>
                      </a:pPr>
                      <a:r>
                        <a:rPr lang="es-EC" sz="1200">
                          <a:effectLst/>
                        </a:rPr>
                        <a:t>Lanzamientos 3 Puntos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Intentos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1709798626"/>
                  </a:ext>
                </a:extLst>
              </a:tr>
              <a:tr h="228998">
                <a:tc vMerge="1">
                  <a:txBody>
                    <a:bodyPr/>
                    <a:lstStyle/>
                    <a:p>
                      <a:endParaRPr lang="es-ES"/>
                    </a:p>
                  </a:txBody>
                  <a:tcPr/>
                </a:tc>
                <a:tc>
                  <a:txBody>
                    <a:bodyPr/>
                    <a:lstStyle/>
                    <a:p>
                      <a:pPr indent="252095" algn="just">
                        <a:lnSpc>
                          <a:spcPct val="115000"/>
                        </a:lnSpc>
                        <a:spcAft>
                          <a:spcPts val="0"/>
                        </a:spcAft>
                      </a:pPr>
                      <a:r>
                        <a:rPr lang="es-EC" sz="1200">
                          <a:effectLst/>
                        </a:rPr>
                        <a:t>Nro anotaciones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1456390272"/>
                  </a:ext>
                </a:extLst>
              </a:tr>
              <a:tr h="228998">
                <a:tc rowSpan="2">
                  <a:txBody>
                    <a:bodyPr/>
                    <a:lstStyle/>
                    <a:p>
                      <a:pPr indent="252095" algn="just">
                        <a:lnSpc>
                          <a:spcPct val="115000"/>
                        </a:lnSpc>
                        <a:spcAft>
                          <a:spcPts val="0"/>
                        </a:spcAft>
                      </a:pPr>
                      <a:r>
                        <a:rPr lang="es-EC" sz="1200">
                          <a:effectLst/>
                        </a:rPr>
                        <a:t>Tiros libres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Intentos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4228546095"/>
                  </a:ext>
                </a:extLst>
              </a:tr>
              <a:tr h="228998">
                <a:tc vMerge="1">
                  <a:txBody>
                    <a:bodyPr/>
                    <a:lstStyle/>
                    <a:p>
                      <a:endParaRPr lang="es-ES"/>
                    </a:p>
                  </a:txBody>
                  <a:tcPr/>
                </a:tc>
                <a:tc>
                  <a:txBody>
                    <a:bodyPr/>
                    <a:lstStyle/>
                    <a:p>
                      <a:pPr indent="252095" algn="just">
                        <a:lnSpc>
                          <a:spcPct val="115000"/>
                        </a:lnSpc>
                        <a:spcAft>
                          <a:spcPts val="0"/>
                        </a:spcAft>
                      </a:pPr>
                      <a:r>
                        <a:rPr lang="es-EC" sz="1200">
                          <a:effectLst/>
                        </a:rPr>
                        <a:t>Nro anotaciones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4091013443"/>
                  </a:ext>
                </a:extLst>
              </a:tr>
              <a:tr h="228998">
                <a:tc rowSpan="2">
                  <a:txBody>
                    <a:bodyPr/>
                    <a:lstStyle/>
                    <a:p>
                      <a:pPr indent="252095" algn="just">
                        <a:lnSpc>
                          <a:spcPct val="115000"/>
                        </a:lnSpc>
                        <a:spcAft>
                          <a:spcPts val="0"/>
                        </a:spcAft>
                      </a:pPr>
                      <a:r>
                        <a:rPr lang="es-EC" sz="1200">
                          <a:effectLst/>
                        </a:rPr>
                        <a:t>Rebotes defensivos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Intentos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1123101861"/>
                  </a:ext>
                </a:extLst>
              </a:tr>
              <a:tr h="228998">
                <a:tc vMerge="1">
                  <a:txBody>
                    <a:bodyPr/>
                    <a:lstStyle/>
                    <a:p>
                      <a:endParaRPr lang="es-ES"/>
                    </a:p>
                  </a:txBody>
                  <a:tcPr/>
                </a:tc>
                <a:tc>
                  <a:txBody>
                    <a:bodyPr/>
                    <a:lstStyle/>
                    <a:p>
                      <a:pPr indent="252095" algn="just">
                        <a:lnSpc>
                          <a:spcPct val="115000"/>
                        </a:lnSpc>
                        <a:spcAft>
                          <a:spcPts val="0"/>
                        </a:spcAft>
                      </a:pPr>
                      <a:r>
                        <a:rPr lang="es-EC" sz="1200">
                          <a:effectLst/>
                        </a:rPr>
                        <a:t>Nro anotaciones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853281421"/>
                  </a:ext>
                </a:extLst>
              </a:tr>
              <a:tr h="228998">
                <a:tc rowSpan="2">
                  <a:txBody>
                    <a:bodyPr/>
                    <a:lstStyle/>
                    <a:p>
                      <a:pPr indent="252095" algn="just">
                        <a:lnSpc>
                          <a:spcPct val="115000"/>
                        </a:lnSpc>
                        <a:spcAft>
                          <a:spcPts val="0"/>
                        </a:spcAft>
                      </a:pPr>
                      <a:r>
                        <a:rPr lang="es-EC" sz="1200">
                          <a:effectLst/>
                        </a:rPr>
                        <a:t>Rebotes ofensivos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Intentos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3928698386"/>
                  </a:ext>
                </a:extLst>
              </a:tr>
              <a:tr h="228998">
                <a:tc vMerge="1">
                  <a:txBody>
                    <a:bodyPr/>
                    <a:lstStyle/>
                    <a:p>
                      <a:endParaRPr lang="es-ES"/>
                    </a:p>
                  </a:txBody>
                  <a:tcPr/>
                </a:tc>
                <a:tc>
                  <a:txBody>
                    <a:bodyPr/>
                    <a:lstStyle/>
                    <a:p>
                      <a:pPr indent="252095" algn="just">
                        <a:lnSpc>
                          <a:spcPct val="115000"/>
                        </a:lnSpc>
                        <a:spcAft>
                          <a:spcPts val="0"/>
                        </a:spcAft>
                      </a:pPr>
                      <a:r>
                        <a:rPr lang="es-EC" sz="1200">
                          <a:effectLst/>
                        </a:rPr>
                        <a:t>Nro anotaciones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4264967664"/>
                  </a:ext>
                </a:extLst>
              </a:tr>
              <a:tr h="228998">
                <a:tc>
                  <a:txBody>
                    <a:bodyPr/>
                    <a:lstStyle/>
                    <a:p>
                      <a:pPr indent="252095" algn="just">
                        <a:lnSpc>
                          <a:spcPct val="115000"/>
                        </a:lnSpc>
                        <a:spcAft>
                          <a:spcPts val="0"/>
                        </a:spcAft>
                      </a:pPr>
                      <a:r>
                        <a:rPr lang="es-EC" sz="1200">
                          <a:effectLst/>
                        </a:rPr>
                        <a:t>Asistencias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asistencias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663358522"/>
                  </a:ext>
                </a:extLst>
              </a:tr>
              <a:tr h="228998">
                <a:tc>
                  <a:txBody>
                    <a:bodyPr/>
                    <a:lstStyle/>
                    <a:p>
                      <a:pPr indent="252095" algn="just">
                        <a:lnSpc>
                          <a:spcPct val="115000"/>
                        </a:lnSpc>
                        <a:spcAft>
                          <a:spcPts val="0"/>
                        </a:spcAft>
                      </a:pPr>
                      <a:r>
                        <a:rPr lang="es-EC" sz="1200">
                          <a:effectLst/>
                        </a:rPr>
                        <a:t>Recuperación del balón</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recuperaciones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164236788"/>
                  </a:ext>
                </a:extLst>
              </a:tr>
              <a:tr h="228998">
                <a:tc>
                  <a:txBody>
                    <a:bodyPr/>
                    <a:lstStyle/>
                    <a:p>
                      <a:pPr indent="252095" algn="just">
                        <a:lnSpc>
                          <a:spcPct val="115000"/>
                        </a:lnSpc>
                        <a:spcAft>
                          <a:spcPts val="0"/>
                        </a:spcAft>
                      </a:pPr>
                      <a:r>
                        <a:rPr lang="es-EC" sz="1200">
                          <a:effectLst/>
                        </a:rPr>
                        <a:t>Perdida del balón</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de perdidas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693473179"/>
                  </a:ext>
                </a:extLst>
              </a:tr>
              <a:tr h="228998">
                <a:tc>
                  <a:txBody>
                    <a:bodyPr/>
                    <a:lstStyle/>
                    <a:p>
                      <a:pPr indent="252095" algn="just">
                        <a:lnSpc>
                          <a:spcPct val="115000"/>
                        </a:lnSpc>
                        <a:spcAft>
                          <a:spcPts val="0"/>
                        </a:spcAft>
                      </a:pPr>
                      <a:r>
                        <a:rPr lang="es-EC" sz="1200">
                          <a:effectLst/>
                        </a:rPr>
                        <a:t>Faltas personales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a:effectLst/>
                        </a:rPr>
                        <a:t>Nro de faltas personales</a:t>
                      </a:r>
                      <a:endParaRPr lang="es-ES" sz="11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729390609"/>
                  </a:ext>
                </a:extLst>
              </a:tr>
              <a:tr h="228998">
                <a:tc>
                  <a:txBody>
                    <a:bodyPr/>
                    <a:lstStyle/>
                    <a:p>
                      <a:pPr indent="252095" algn="just">
                        <a:lnSpc>
                          <a:spcPct val="115000"/>
                        </a:lnSpc>
                        <a:spcAft>
                          <a:spcPts val="0"/>
                        </a:spcAft>
                      </a:pPr>
                      <a:r>
                        <a:rPr lang="es-EC" sz="1200" dirty="0">
                          <a:effectLst/>
                        </a:rPr>
                        <a:t>Faltas técnicas</a:t>
                      </a:r>
                      <a:endParaRPr lang="es-ES" sz="11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tc>
                  <a:txBody>
                    <a:bodyPr/>
                    <a:lstStyle/>
                    <a:p>
                      <a:pPr indent="252095" algn="just">
                        <a:lnSpc>
                          <a:spcPct val="115000"/>
                        </a:lnSpc>
                        <a:spcAft>
                          <a:spcPts val="0"/>
                        </a:spcAft>
                      </a:pPr>
                      <a:r>
                        <a:rPr lang="es-EC" sz="1200" dirty="0" err="1">
                          <a:effectLst/>
                        </a:rPr>
                        <a:t>Nro</a:t>
                      </a:r>
                      <a:r>
                        <a:rPr lang="es-EC" sz="1200" dirty="0">
                          <a:effectLst/>
                        </a:rPr>
                        <a:t> de faltas técnicas</a:t>
                      </a:r>
                      <a:endParaRPr lang="es-ES" sz="11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87" marR="66487" marT="0" marB="0"/>
                </a:tc>
                <a:extLst>
                  <a:ext uri="{0D108BD9-81ED-4DB2-BD59-A6C34878D82A}">
                    <a16:rowId xmlns:a16="http://schemas.microsoft.com/office/drawing/2014/main" val="1728680202"/>
                  </a:ext>
                </a:extLst>
              </a:tr>
            </a:tbl>
          </a:graphicData>
        </a:graphic>
      </p:graphicFrame>
      <p:pic>
        <p:nvPicPr>
          <p:cNvPr id="6" name="Imagen 5"/>
          <p:cNvPicPr>
            <a:picLocks noChangeAspect="1"/>
          </p:cNvPicPr>
          <p:nvPr/>
        </p:nvPicPr>
        <p:blipFill rotWithShape="1">
          <a:blip r:embed="rId7"/>
          <a:srcRect l="9820" t="15193" r="7815" b="8508"/>
          <a:stretch/>
        </p:blipFill>
        <p:spPr>
          <a:xfrm>
            <a:off x="5690139" y="120659"/>
            <a:ext cx="3289738" cy="880721"/>
          </a:xfrm>
          <a:prstGeom prst="rect">
            <a:avLst/>
          </a:prstGeom>
        </p:spPr>
      </p:pic>
    </p:spTree>
    <p:extLst>
      <p:ext uri="{BB962C8B-B14F-4D97-AF65-F5344CB8AC3E}">
        <p14:creationId xmlns:p14="http://schemas.microsoft.com/office/powerpoint/2010/main" val="160380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0" y="1191801"/>
            <a:ext cx="9135992" cy="3951699"/>
          </a:xfrm>
          <a:prstGeom prst="rect">
            <a:avLst/>
          </a:prstGeom>
        </p:spPr>
      </p:pic>
      <p:graphicFrame>
        <p:nvGraphicFramePr>
          <p:cNvPr id="7" name="Diagrama 6"/>
          <p:cNvGraphicFramePr/>
          <p:nvPr>
            <p:extLst>
              <p:ext uri="{D42A27DB-BD31-4B8C-83A1-F6EECF244321}">
                <p14:modId xmlns:p14="http://schemas.microsoft.com/office/powerpoint/2010/main" val="861612603"/>
              </p:ext>
            </p:extLst>
          </p:nvPr>
        </p:nvGraphicFramePr>
        <p:xfrm>
          <a:off x="791109" y="3051425"/>
          <a:ext cx="7407668" cy="1222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Imagen 5"/>
          <p:cNvPicPr>
            <a:picLocks noChangeAspect="1"/>
          </p:cNvPicPr>
          <p:nvPr/>
        </p:nvPicPr>
        <p:blipFill rotWithShape="1">
          <a:blip r:embed="rId10"/>
          <a:srcRect l="9820" t="15193" r="7815" b="8508"/>
          <a:stretch/>
        </p:blipFill>
        <p:spPr>
          <a:xfrm>
            <a:off x="5690139" y="120659"/>
            <a:ext cx="3289738" cy="880721"/>
          </a:xfrm>
          <a:prstGeom prst="rect">
            <a:avLst/>
          </a:prstGeom>
        </p:spPr>
      </p:pic>
    </p:spTree>
    <p:extLst>
      <p:ext uri="{BB962C8B-B14F-4D97-AF65-F5344CB8AC3E}">
        <p14:creationId xmlns:p14="http://schemas.microsoft.com/office/powerpoint/2010/main" val="520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720" y="1005546"/>
            <a:ext cx="6163435" cy="575683"/>
          </a:xfrm>
        </p:spPr>
        <p:txBody>
          <a:bodyPr>
            <a:noAutofit/>
          </a:bodyPr>
          <a:lstStyle/>
          <a:p>
            <a:r>
              <a:rPr lang="es-ES" sz="3200" b="1" dirty="0">
                <a:solidFill>
                  <a:schemeClr val="accent1">
                    <a:lumMod val="50000"/>
                  </a:schemeClr>
                </a:solidFill>
                <a:latin typeface="Bahnschrift Light" panose="020B0502040204020203" pitchFamily="34" charset="0"/>
              </a:rPr>
              <a:t>ANÁLISIS DE RESULTADOS </a:t>
            </a:r>
            <a:endParaRPr lang="es-ES" sz="3200" dirty="0">
              <a:solidFill>
                <a:schemeClr val="accent1">
                  <a:lumMod val="50000"/>
                </a:schemeClr>
              </a:solidFill>
              <a:latin typeface="Bahnschrift Light" panose="020B0502040204020203" pitchFamily="34" charset="0"/>
            </a:endParaRP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783447983"/>
              </p:ext>
            </p:extLst>
          </p:nvPr>
        </p:nvGraphicFramePr>
        <p:xfrm>
          <a:off x="175720" y="2410693"/>
          <a:ext cx="4108604" cy="2490078"/>
        </p:xfrm>
        <a:graphic>
          <a:graphicData uri="http://schemas.openxmlformats.org/drawingml/2006/table">
            <a:tbl>
              <a:tblPr>
                <a:tableStyleId>{5FD0F851-EC5A-4D38-B0AD-8093EC10F338}</a:tableStyleId>
              </a:tblPr>
              <a:tblGrid>
                <a:gridCol w="804169">
                  <a:extLst>
                    <a:ext uri="{9D8B030D-6E8A-4147-A177-3AD203B41FA5}">
                      <a16:colId xmlns:a16="http://schemas.microsoft.com/office/drawing/2014/main" val="2657168013"/>
                    </a:ext>
                  </a:extLst>
                </a:gridCol>
                <a:gridCol w="1119136">
                  <a:extLst>
                    <a:ext uri="{9D8B030D-6E8A-4147-A177-3AD203B41FA5}">
                      <a16:colId xmlns:a16="http://schemas.microsoft.com/office/drawing/2014/main" val="253089598"/>
                    </a:ext>
                  </a:extLst>
                </a:gridCol>
                <a:gridCol w="1119530">
                  <a:extLst>
                    <a:ext uri="{9D8B030D-6E8A-4147-A177-3AD203B41FA5}">
                      <a16:colId xmlns:a16="http://schemas.microsoft.com/office/drawing/2014/main" val="4053514291"/>
                    </a:ext>
                  </a:extLst>
                </a:gridCol>
                <a:gridCol w="1065769">
                  <a:extLst>
                    <a:ext uri="{9D8B030D-6E8A-4147-A177-3AD203B41FA5}">
                      <a16:colId xmlns:a16="http://schemas.microsoft.com/office/drawing/2014/main" val="613734984"/>
                    </a:ext>
                  </a:extLst>
                </a:gridCol>
              </a:tblGrid>
              <a:tr h="279149">
                <a:tc gridSpan="4">
                  <a:txBody>
                    <a:bodyPr/>
                    <a:lstStyle/>
                    <a:p>
                      <a:pPr marL="38100" marR="38100" algn="ctr">
                        <a:lnSpc>
                          <a:spcPts val="1600"/>
                        </a:lnSpc>
                        <a:spcAft>
                          <a:spcPts val="0"/>
                        </a:spcAft>
                      </a:pPr>
                      <a:r>
                        <a:rPr lang="es-EC" sz="1200" dirty="0">
                          <a:effectLst/>
                        </a:rPr>
                        <a:t>Estadísticos</a:t>
                      </a:r>
                      <a:endParaRPr lang="es-ES" sz="1100" dirty="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217024084"/>
                  </a:ext>
                </a:extLst>
              </a:tr>
              <a:tr h="512480">
                <a:tc gridSpan="2">
                  <a:txBody>
                    <a:bodyPr/>
                    <a:lstStyle/>
                    <a:p>
                      <a:pPr>
                        <a:lnSpc>
                          <a:spcPct val="115000"/>
                        </a:lnSpc>
                        <a:spcAft>
                          <a:spcPts val="0"/>
                        </a:spcAft>
                      </a:pPr>
                      <a:r>
                        <a:rPr lang="es-EC" sz="1200">
                          <a:effectLst/>
                        </a:rPr>
                        <a:t> </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Juego 1 VS 0 Pretest</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Juego 1 VS 0 Postest</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8115425"/>
                  </a:ext>
                </a:extLst>
              </a:tr>
              <a:tr h="279149">
                <a:tc rowSpan="2">
                  <a:txBody>
                    <a:bodyPr/>
                    <a:lstStyle/>
                    <a:p>
                      <a:pPr marL="38100" marR="38100">
                        <a:lnSpc>
                          <a:spcPts val="1600"/>
                        </a:lnSpc>
                        <a:spcAft>
                          <a:spcPts val="0"/>
                        </a:spcAft>
                      </a:pPr>
                      <a:r>
                        <a:rPr lang="es-EC" sz="1200">
                          <a:effectLst/>
                        </a:rPr>
                        <a:t>N</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Válido</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45373841"/>
                  </a:ext>
                </a:extLst>
              </a:tr>
              <a:tr h="302704">
                <a:tc vMerge="1">
                  <a:txBody>
                    <a:bodyPr/>
                    <a:lstStyle/>
                    <a:p>
                      <a:endParaRPr lang="es-ES"/>
                    </a:p>
                  </a:txBody>
                  <a:tcPr/>
                </a:tc>
                <a:tc>
                  <a:txBody>
                    <a:bodyPr/>
                    <a:lstStyle/>
                    <a:p>
                      <a:pPr marL="38100" marR="38100">
                        <a:lnSpc>
                          <a:spcPts val="1600"/>
                        </a:lnSpc>
                        <a:spcAft>
                          <a:spcPts val="0"/>
                        </a:spcAft>
                      </a:pPr>
                      <a:r>
                        <a:rPr lang="es-EC" sz="1200">
                          <a:effectLst/>
                        </a:rPr>
                        <a:t>Perdidos</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22160751"/>
                  </a:ext>
                </a:extLst>
              </a:tr>
              <a:tr h="279149">
                <a:tc gridSpan="2">
                  <a:txBody>
                    <a:bodyPr/>
                    <a:lstStyle/>
                    <a:p>
                      <a:pPr marL="38100" marR="38100">
                        <a:lnSpc>
                          <a:spcPts val="1600"/>
                        </a:lnSpc>
                        <a:spcAft>
                          <a:spcPts val="0"/>
                        </a:spcAft>
                      </a:pPr>
                      <a:r>
                        <a:rPr lang="es-EC" sz="1200">
                          <a:effectLst/>
                        </a:rPr>
                        <a:t>Media</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2,26</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2,93</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96421889"/>
                  </a:ext>
                </a:extLst>
              </a:tr>
              <a:tr h="279149">
                <a:tc gridSpan="2">
                  <a:txBody>
                    <a:bodyPr/>
                    <a:lstStyle/>
                    <a:p>
                      <a:pPr marL="38100" marR="38100">
                        <a:lnSpc>
                          <a:spcPts val="1600"/>
                        </a:lnSpc>
                        <a:spcAft>
                          <a:spcPts val="0"/>
                        </a:spcAft>
                      </a:pPr>
                      <a:r>
                        <a:rPr lang="es-EC" sz="1200">
                          <a:effectLst/>
                        </a:rPr>
                        <a:t>Rango</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2,00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2,00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59106212"/>
                  </a:ext>
                </a:extLst>
              </a:tr>
              <a:tr h="279149">
                <a:tc gridSpan="2">
                  <a:txBody>
                    <a:bodyPr/>
                    <a:lstStyle/>
                    <a:p>
                      <a:pPr marL="38100" marR="38100">
                        <a:lnSpc>
                          <a:spcPts val="1600"/>
                        </a:lnSpc>
                        <a:spcAft>
                          <a:spcPts val="0"/>
                        </a:spcAft>
                      </a:pPr>
                      <a:r>
                        <a:rPr lang="es-EC" sz="1200">
                          <a:effectLst/>
                        </a:rPr>
                        <a:t>Mínimo</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1,00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2,00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82441525"/>
                  </a:ext>
                </a:extLst>
              </a:tr>
              <a:tr h="279149">
                <a:tc gridSpan="2">
                  <a:txBody>
                    <a:bodyPr/>
                    <a:lstStyle/>
                    <a:p>
                      <a:pPr marL="38100" marR="38100">
                        <a:lnSpc>
                          <a:spcPts val="1600"/>
                        </a:lnSpc>
                        <a:spcAft>
                          <a:spcPts val="0"/>
                        </a:spcAft>
                      </a:pPr>
                      <a:r>
                        <a:rPr lang="es-EC" sz="1200">
                          <a:effectLst/>
                        </a:rPr>
                        <a:t>Máximo</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3,00</a:t>
                      </a:r>
                      <a:endParaRPr lang="es-ES" sz="110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4,00</a:t>
                      </a:r>
                      <a:endParaRPr lang="es-ES" sz="1100" dirty="0">
                        <a:solidFill>
                          <a:schemeClr val="bg1"/>
                        </a:solidFill>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59918062"/>
                  </a:ext>
                </a:extLst>
              </a:tr>
            </a:tbl>
          </a:graphicData>
        </a:graphic>
      </p:graphicFrame>
      <p:sp>
        <p:nvSpPr>
          <p:cNvPr id="6" name="Rectangle 1"/>
          <p:cNvSpPr>
            <a:spLocks noChangeArrowheads="1"/>
          </p:cNvSpPr>
          <p:nvPr/>
        </p:nvSpPr>
        <p:spPr bwMode="auto">
          <a:xfrm>
            <a:off x="-1227261" y="1760057"/>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uno contra cero.</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7" name="Rectángulo 6"/>
          <p:cNvSpPr/>
          <p:nvPr/>
        </p:nvSpPr>
        <p:spPr>
          <a:xfrm>
            <a:off x="4474396" y="2624680"/>
            <a:ext cx="4572000" cy="2062103"/>
          </a:xfrm>
          <a:prstGeom prst="rect">
            <a:avLst/>
          </a:prstGeom>
        </p:spPr>
        <p:txBody>
          <a:bodyPr>
            <a:spAutoFit/>
          </a:bodyPr>
          <a:lstStyle/>
          <a:p>
            <a:pPr algn="just"/>
            <a:r>
              <a:rPr lang="es-ES" sz="1600" b="1" dirty="0">
                <a:solidFill>
                  <a:schemeClr val="tx1">
                    <a:lumMod val="95000"/>
                    <a:lumOff val="5000"/>
                  </a:schemeClr>
                </a:solidFill>
              </a:rPr>
              <a:t>Análisis: </a:t>
            </a:r>
            <a:r>
              <a:rPr lang="es-ES" sz="1600" dirty="0">
                <a:solidFill>
                  <a:schemeClr val="tx1">
                    <a:lumMod val="95000"/>
                    <a:lumOff val="5000"/>
                  </a:schemeClr>
                </a:solidFill>
              </a:rPr>
              <a:t>en el pre-test técnico 1 vs 0 se obtienen los siguientes resultados: una media de 2.26 puntos (malo), un máximo de 3puntos (bueno), un mínimo de 1punto (deficiente) y un rango de 2 puntos. Para luego de aplicar la guía didáctica metodológica de ejercicios se obtiene el  post-test: una media de 2,93 (bueno), un máximo de 4 puntos (muy bueno), un mínimo de 2,00 puntos (malo) un rango de 2 puntos.</a:t>
            </a:r>
          </a:p>
        </p:txBody>
      </p:sp>
    </p:spTree>
    <p:extLst>
      <p:ext uri="{BB962C8B-B14F-4D97-AF65-F5344CB8AC3E}">
        <p14:creationId xmlns:p14="http://schemas.microsoft.com/office/powerpoint/2010/main" val="14770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216987" y="1438924"/>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uno contra cero.</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948705937"/>
              </p:ext>
            </p:extLst>
          </p:nvPr>
        </p:nvGraphicFramePr>
        <p:xfrm>
          <a:off x="285188" y="1842255"/>
          <a:ext cx="5262857" cy="1526947"/>
        </p:xfrm>
        <a:graphic>
          <a:graphicData uri="http://schemas.openxmlformats.org/drawingml/2006/table">
            <a:tbl>
              <a:tblPr>
                <a:tableStyleId>{68D230F3-CF80-4859-8CE7-A43EE81993B5}</a:tableStyleId>
              </a:tblPr>
              <a:tblGrid>
                <a:gridCol w="745673">
                  <a:extLst>
                    <a:ext uri="{9D8B030D-6E8A-4147-A177-3AD203B41FA5}">
                      <a16:colId xmlns:a16="http://schemas.microsoft.com/office/drawing/2014/main" val="2472384389"/>
                    </a:ext>
                  </a:extLst>
                </a:gridCol>
                <a:gridCol w="806393">
                  <a:extLst>
                    <a:ext uri="{9D8B030D-6E8A-4147-A177-3AD203B41FA5}">
                      <a16:colId xmlns:a16="http://schemas.microsoft.com/office/drawing/2014/main" val="809945969"/>
                    </a:ext>
                  </a:extLst>
                </a:gridCol>
                <a:gridCol w="806393">
                  <a:extLst>
                    <a:ext uri="{9D8B030D-6E8A-4147-A177-3AD203B41FA5}">
                      <a16:colId xmlns:a16="http://schemas.microsoft.com/office/drawing/2014/main" val="3279366292"/>
                    </a:ext>
                  </a:extLst>
                </a:gridCol>
                <a:gridCol w="967778">
                  <a:extLst>
                    <a:ext uri="{9D8B030D-6E8A-4147-A177-3AD203B41FA5}">
                      <a16:colId xmlns:a16="http://schemas.microsoft.com/office/drawing/2014/main" val="375717148"/>
                    </a:ext>
                  </a:extLst>
                </a:gridCol>
                <a:gridCol w="968310">
                  <a:extLst>
                    <a:ext uri="{9D8B030D-6E8A-4147-A177-3AD203B41FA5}">
                      <a16:colId xmlns:a16="http://schemas.microsoft.com/office/drawing/2014/main" val="3140405802"/>
                    </a:ext>
                  </a:extLst>
                </a:gridCol>
                <a:gridCol w="968310">
                  <a:extLst>
                    <a:ext uri="{9D8B030D-6E8A-4147-A177-3AD203B41FA5}">
                      <a16:colId xmlns:a16="http://schemas.microsoft.com/office/drawing/2014/main" val="9275337"/>
                    </a:ext>
                  </a:extLst>
                </a:gridCol>
              </a:tblGrid>
              <a:tr h="185000">
                <a:tc gridSpan="6">
                  <a:txBody>
                    <a:bodyPr/>
                    <a:lstStyle/>
                    <a:p>
                      <a:pPr marL="38100" marR="38100" algn="ctr">
                        <a:lnSpc>
                          <a:spcPts val="1600"/>
                        </a:lnSpc>
                        <a:spcAft>
                          <a:spcPts val="0"/>
                        </a:spcAft>
                      </a:pPr>
                      <a:r>
                        <a:rPr lang="es-EC" sz="1200">
                          <a:effectLst/>
                        </a:rPr>
                        <a:t>Juego 1 VS 0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738342289"/>
                  </a:ext>
                </a:extLst>
              </a:tr>
              <a:tr h="370001">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Frecuencia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acumulado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566748581"/>
                  </a:ext>
                </a:extLst>
              </a:tr>
              <a:tr h="300635">
                <a:tc rowSpan="4">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Deficiente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20,0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35246864"/>
                  </a:ext>
                </a:extLst>
              </a:tr>
              <a:tr h="185000">
                <a:tc vMerge="1">
                  <a:txBody>
                    <a:bodyPr/>
                    <a:lstStyle/>
                    <a:p>
                      <a:endParaRPr lang="es-ES"/>
                    </a:p>
                  </a:txBody>
                  <a:tcPr/>
                </a:tc>
                <a:tc>
                  <a:txBody>
                    <a:bodyPr/>
                    <a:lstStyle/>
                    <a:p>
                      <a:pPr marL="38100" marR="38100">
                        <a:lnSpc>
                          <a:spcPts val="1600"/>
                        </a:lnSpc>
                        <a:spcAft>
                          <a:spcPts val="0"/>
                        </a:spcAft>
                      </a:pPr>
                      <a:r>
                        <a:rPr lang="es-EC" sz="1200">
                          <a:effectLst/>
                        </a:rPr>
                        <a:t>Malo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46390894"/>
                  </a:ext>
                </a:extLst>
              </a:tr>
              <a:tr h="185000">
                <a:tc vMerge="1">
                  <a:txBody>
                    <a:bodyPr/>
                    <a:lstStyle/>
                    <a:p>
                      <a:endParaRPr lang="es-ES"/>
                    </a:p>
                  </a:txBody>
                  <a:tcPr/>
                </a:tc>
                <a:tc>
                  <a:txBody>
                    <a:bodyPr/>
                    <a:lstStyle/>
                    <a:p>
                      <a:pPr marL="38100" marR="38100">
                        <a:lnSpc>
                          <a:spcPts val="1600"/>
                        </a:lnSpc>
                        <a:spcAft>
                          <a:spcPts val="0"/>
                        </a:spcAft>
                      </a:pPr>
                      <a:r>
                        <a:rPr lang="es-EC" sz="1200">
                          <a:effectLst/>
                        </a:rPr>
                        <a:t>Bueno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5228347"/>
                  </a:ext>
                </a:extLst>
              </a:tr>
              <a:tr h="191475">
                <a:tc vMerge="1">
                  <a:txBody>
                    <a:bodyPr/>
                    <a:lstStyle/>
                    <a:p>
                      <a:endParaRPr lang="es-ES"/>
                    </a:p>
                  </a:txBody>
                  <a:tcPr/>
                </a:tc>
                <a:tc>
                  <a:txBody>
                    <a:bodyPr/>
                    <a:lstStyle/>
                    <a:p>
                      <a:pPr marL="38100" marR="38100">
                        <a:lnSpc>
                          <a:spcPts val="1600"/>
                        </a:lnSpc>
                        <a:spcAft>
                          <a:spcPts val="0"/>
                        </a:spcAft>
                      </a:pPr>
                      <a:r>
                        <a:rPr lang="es-EC" sz="1200">
                          <a:effectLst/>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46345171"/>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1511780703"/>
              </p:ext>
            </p:extLst>
          </p:nvPr>
        </p:nvGraphicFramePr>
        <p:xfrm>
          <a:off x="3311261" y="3477603"/>
          <a:ext cx="5704348" cy="1593977"/>
        </p:xfrm>
        <a:graphic>
          <a:graphicData uri="http://schemas.openxmlformats.org/drawingml/2006/table">
            <a:tbl>
              <a:tblPr>
                <a:tableStyleId>{0E3FDE45-AF77-4B5C-9715-49D594BDF05E}</a:tableStyleId>
              </a:tblPr>
              <a:tblGrid>
                <a:gridCol w="855139">
                  <a:extLst>
                    <a:ext uri="{9D8B030D-6E8A-4147-A177-3AD203B41FA5}">
                      <a16:colId xmlns:a16="http://schemas.microsoft.com/office/drawing/2014/main" val="1454816500"/>
                    </a:ext>
                  </a:extLst>
                </a:gridCol>
                <a:gridCol w="865401">
                  <a:extLst>
                    <a:ext uri="{9D8B030D-6E8A-4147-A177-3AD203B41FA5}">
                      <a16:colId xmlns:a16="http://schemas.microsoft.com/office/drawing/2014/main" val="1647145917"/>
                    </a:ext>
                  </a:extLst>
                </a:gridCol>
                <a:gridCol w="865401">
                  <a:extLst>
                    <a:ext uri="{9D8B030D-6E8A-4147-A177-3AD203B41FA5}">
                      <a16:colId xmlns:a16="http://schemas.microsoft.com/office/drawing/2014/main" val="3068079356"/>
                    </a:ext>
                  </a:extLst>
                </a:gridCol>
                <a:gridCol w="1038709">
                  <a:extLst>
                    <a:ext uri="{9D8B030D-6E8A-4147-A177-3AD203B41FA5}">
                      <a16:colId xmlns:a16="http://schemas.microsoft.com/office/drawing/2014/main" val="637328030"/>
                    </a:ext>
                  </a:extLst>
                </a:gridCol>
                <a:gridCol w="1039849">
                  <a:extLst>
                    <a:ext uri="{9D8B030D-6E8A-4147-A177-3AD203B41FA5}">
                      <a16:colId xmlns:a16="http://schemas.microsoft.com/office/drawing/2014/main" val="3323215740"/>
                    </a:ext>
                  </a:extLst>
                </a:gridCol>
                <a:gridCol w="1039849">
                  <a:extLst>
                    <a:ext uri="{9D8B030D-6E8A-4147-A177-3AD203B41FA5}">
                      <a16:colId xmlns:a16="http://schemas.microsoft.com/office/drawing/2014/main" val="3151615050"/>
                    </a:ext>
                  </a:extLst>
                </a:gridCol>
              </a:tblGrid>
              <a:tr h="175260">
                <a:tc gridSpan="6">
                  <a:txBody>
                    <a:bodyPr/>
                    <a:lstStyle/>
                    <a:p>
                      <a:pPr marL="38100" marR="38100" algn="ctr">
                        <a:lnSpc>
                          <a:spcPts val="1600"/>
                        </a:lnSpc>
                        <a:spcAft>
                          <a:spcPts val="0"/>
                        </a:spcAft>
                      </a:pPr>
                      <a:r>
                        <a:rPr lang="es-EC" sz="1200" dirty="0">
                          <a:effectLst/>
                        </a:rPr>
                        <a:t>Juego 1 VS 0 </a:t>
                      </a:r>
                      <a:r>
                        <a:rPr lang="es-EC" sz="1200" dirty="0" err="1">
                          <a:effectLst/>
                        </a:rPr>
                        <a:t>Postest</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338667974"/>
                  </a:ext>
                </a:extLst>
              </a:tr>
              <a:tr h="359410">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Frecuencia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dirty="0">
                          <a:effectLst/>
                        </a:rPr>
                        <a:t>Porcentaje válido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acumulado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144140967"/>
                  </a:ext>
                </a:extLst>
              </a:tr>
              <a:tr h="183515">
                <a:tc rowSpan="4">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Malo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7869629"/>
                  </a:ext>
                </a:extLst>
              </a:tr>
              <a:tr h="183515">
                <a:tc vMerge="1">
                  <a:txBody>
                    <a:bodyPr/>
                    <a:lstStyle/>
                    <a:p>
                      <a:endParaRPr lang="es-ES"/>
                    </a:p>
                  </a:txBody>
                  <a:tcPr/>
                </a:tc>
                <a:tc>
                  <a:txBody>
                    <a:bodyPr/>
                    <a:lstStyle/>
                    <a:p>
                      <a:pPr marL="38100" marR="38100">
                        <a:lnSpc>
                          <a:spcPts val="1600"/>
                        </a:lnSpc>
                        <a:spcAft>
                          <a:spcPts val="0"/>
                        </a:spcAft>
                      </a:pPr>
                      <a:r>
                        <a:rPr lang="es-EC" sz="1200">
                          <a:effectLst/>
                        </a:rPr>
                        <a:t>Bueno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73,3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9680855"/>
                  </a:ext>
                </a:extLst>
              </a:tr>
              <a:tr h="367665">
                <a:tc vMerge="1">
                  <a:txBody>
                    <a:bodyPr/>
                    <a:lstStyle/>
                    <a:p>
                      <a:endParaRPr lang="es-ES"/>
                    </a:p>
                  </a:txBody>
                  <a:tcPr/>
                </a:tc>
                <a:tc>
                  <a:txBody>
                    <a:bodyPr/>
                    <a:lstStyle/>
                    <a:p>
                      <a:pPr marL="38100" marR="38100">
                        <a:lnSpc>
                          <a:spcPts val="1600"/>
                        </a:lnSpc>
                        <a:spcAft>
                          <a:spcPts val="0"/>
                        </a:spcAft>
                      </a:pPr>
                      <a:r>
                        <a:rPr lang="es-EC" sz="1200">
                          <a:effectLst/>
                        </a:rPr>
                        <a:t>Muy Bueno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84842835"/>
                  </a:ext>
                </a:extLst>
              </a:tr>
              <a:tr h="191770">
                <a:tc vMerge="1">
                  <a:txBody>
                    <a:bodyPr/>
                    <a:lstStyle/>
                    <a:p>
                      <a:endParaRPr lang="es-ES"/>
                    </a:p>
                  </a:txBody>
                  <a:tcPr/>
                </a:tc>
                <a:tc>
                  <a:txBody>
                    <a:bodyPr/>
                    <a:lstStyle/>
                    <a:p>
                      <a:pPr marL="38100" marR="38100">
                        <a:lnSpc>
                          <a:spcPts val="1600"/>
                        </a:lnSpc>
                        <a:spcAft>
                          <a:spcPts val="0"/>
                        </a:spcAft>
                      </a:pPr>
                      <a:r>
                        <a:rPr lang="es-EC" sz="1200">
                          <a:effectLst/>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100,0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51705744"/>
                  </a:ext>
                </a:extLst>
              </a:tr>
            </a:tbl>
          </a:graphicData>
        </a:graphic>
      </p:graphicFrame>
      <p:pic>
        <p:nvPicPr>
          <p:cNvPr id="12" name="Imagen 11"/>
          <p:cNvPicPr>
            <a:picLocks noChangeAspect="1"/>
          </p:cNvPicPr>
          <p:nvPr/>
        </p:nvPicPr>
        <p:blipFill rotWithShape="1">
          <a:blip r:embed="rId3"/>
          <a:srcRect t="65180"/>
          <a:stretch/>
        </p:blipFill>
        <p:spPr>
          <a:xfrm>
            <a:off x="0" y="3677511"/>
            <a:ext cx="2881758" cy="487540"/>
          </a:xfrm>
          <a:prstGeom prst="rect">
            <a:avLst/>
          </a:prstGeom>
        </p:spPr>
      </p:pic>
      <p:sp>
        <p:nvSpPr>
          <p:cNvPr id="13" name="Rectángulo 12"/>
          <p:cNvSpPr/>
          <p:nvPr/>
        </p:nvSpPr>
        <p:spPr>
          <a:xfrm>
            <a:off x="6431654" y="2569515"/>
            <a:ext cx="2712346" cy="1107996"/>
          </a:xfrm>
          <a:prstGeom prst="rect">
            <a:avLst/>
          </a:prstGeom>
          <a:noFill/>
        </p:spPr>
        <p:txBody>
          <a:bodyPr wrap="none" lIns="91440" tIns="45720" rIns="91440" bIns="45720">
            <a:spAutoFit/>
          </a:bodyPr>
          <a:lstStyle/>
          <a:p>
            <a:pPr algn="ctr"/>
            <a:r>
              <a:rPr lang="es-ES" sz="5400" b="0" cap="none" spc="0" dirty="0">
                <a:ln w="0"/>
                <a:solidFill>
                  <a:schemeClr val="accent2">
                    <a:lumMod val="75000"/>
                  </a:schemeClr>
                </a:solidFill>
                <a:effectLst>
                  <a:outerShdw blurRad="38100" dist="19050" dir="2700000" algn="tl" rotWithShape="0">
                    <a:schemeClr val="dk1">
                      <a:alpha val="40000"/>
                    </a:schemeClr>
                  </a:outerShdw>
                </a:effectLst>
              </a:rPr>
              <a:t>POS</a:t>
            </a:r>
            <a:r>
              <a:rPr lang="es-ES" sz="6600" b="0" cap="none" spc="0" dirty="0">
                <a:ln w="0"/>
                <a:solidFill>
                  <a:schemeClr val="accent2">
                    <a:lumMod val="75000"/>
                  </a:schemeClr>
                </a:solidFill>
                <a:effectLst>
                  <a:outerShdw blurRad="38100" dist="19050" dir="2700000" algn="tl" rotWithShape="0">
                    <a:schemeClr val="dk1">
                      <a:alpha val="40000"/>
                    </a:schemeClr>
                  </a:outerShdw>
                </a:effectLst>
              </a:rPr>
              <a:t>T</a:t>
            </a:r>
            <a:r>
              <a:rPr lang="es-ES" sz="5400" b="0" cap="none" spc="0" dirty="0">
                <a:ln w="0"/>
                <a:solidFill>
                  <a:schemeClr val="accent2">
                    <a:lumMod val="75000"/>
                  </a:schemeClr>
                </a:solidFill>
                <a:effectLst>
                  <a:outerShdw blurRad="38100" dist="19050" dir="2700000" algn="tl" rotWithShape="0">
                    <a:schemeClr val="dk1">
                      <a:alpha val="40000"/>
                    </a:schemeClr>
                  </a:outerShdw>
                </a:effectLst>
              </a:rPr>
              <a:t>EST</a:t>
            </a:r>
          </a:p>
        </p:txBody>
      </p:sp>
    </p:spTree>
    <p:extLst>
      <p:ext uri="{BB962C8B-B14F-4D97-AF65-F5344CB8AC3E}">
        <p14:creationId xmlns:p14="http://schemas.microsoft.com/office/powerpoint/2010/main" val="299809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720" y="1005546"/>
            <a:ext cx="6163435" cy="575683"/>
          </a:xfrm>
        </p:spPr>
        <p:txBody>
          <a:bodyPr>
            <a:noAutofit/>
          </a:bodyPr>
          <a:lstStyle/>
          <a:p>
            <a:r>
              <a:rPr lang="es-ES" sz="3200" b="1" dirty="0">
                <a:solidFill>
                  <a:schemeClr val="accent1">
                    <a:lumMod val="50000"/>
                  </a:schemeClr>
                </a:solidFill>
                <a:latin typeface="Bahnschrift Light" panose="020B0502040204020203" pitchFamily="34" charset="0"/>
              </a:rPr>
              <a:t>ANÁLISIS DE RESULTADOS </a:t>
            </a:r>
            <a:endParaRPr lang="es-ES" sz="3200" dirty="0">
              <a:solidFill>
                <a:schemeClr val="accent1">
                  <a:lumMod val="50000"/>
                </a:schemeClr>
              </a:solidFill>
              <a:latin typeface="Bahnschrift Light" panose="020B0502040204020203" pitchFamily="34" charset="0"/>
            </a:endParaRP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227261" y="1760057"/>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dos contra dos.</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7" name="Rectángulo 6"/>
          <p:cNvSpPr/>
          <p:nvPr/>
        </p:nvSpPr>
        <p:spPr>
          <a:xfrm>
            <a:off x="4453848" y="2275328"/>
            <a:ext cx="4572000" cy="2862322"/>
          </a:xfrm>
          <a:prstGeom prst="rect">
            <a:avLst/>
          </a:prstGeom>
        </p:spPr>
        <p:txBody>
          <a:bodyPr>
            <a:spAutoFit/>
          </a:bodyPr>
          <a:lstStyle/>
          <a:p>
            <a:pPr algn="just"/>
            <a:r>
              <a:rPr lang="es-ES" b="1" dirty="0"/>
              <a:t>Análisis: </a:t>
            </a:r>
            <a:r>
              <a:rPr lang="es-ES" dirty="0"/>
              <a:t>en el </a:t>
            </a:r>
            <a:r>
              <a:rPr lang="es-ES" dirty="0" err="1"/>
              <a:t>pretest</a:t>
            </a:r>
            <a:r>
              <a:rPr lang="es-ES" dirty="0"/>
              <a:t> técnico 2 vs 2 se obtienen los siguientes resultados: una media de 1,53 puntos (deficiente), un máximo de 2,00 puntos (malo), un mínimo de 1,00 punto (deficiente) y un rango de 1,00 puntos. Para luego de aplicar la guía didáctica metodológica de ejercicios se obtiene el  </a:t>
            </a:r>
            <a:r>
              <a:rPr lang="es-ES" dirty="0" err="1"/>
              <a:t>postest</a:t>
            </a:r>
            <a:r>
              <a:rPr lang="es-ES" dirty="0"/>
              <a:t>: una media de 2,40 (malo), un máximo de 4 puntos (muy bueno), un mínimo de 1,00 punto (deficiente) un rango de 2 puntos.</a:t>
            </a:r>
          </a:p>
        </p:txBody>
      </p:sp>
      <p:graphicFrame>
        <p:nvGraphicFramePr>
          <p:cNvPr id="3" name="Tabla 2"/>
          <p:cNvGraphicFramePr>
            <a:graphicFrameLocks noGrp="1"/>
          </p:cNvGraphicFramePr>
          <p:nvPr>
            <p:extLst>
              <p:ext uri="{D42A27DB-BD31-4B8C-83A1-F6EECF244321}">
                <p14:modId xmlns:p14="http://schemas.microsoft.com/office/powerpoint/2010/main" val="325857946"/>
              </p:ext>
            </p:extLst>
          </p:nvPr>
        </p:nvGraphicFramePr>
        <p:xfrm>
          <a:off x="175720" y="2275328"/>
          <a:ext cx="4118879" cy="2744796"/>
        </p:xfrm>
        <a:graphic>
          <a:graphicData uri="http://schemas.openxmlformats.org/drawingml/2006/table">
            <a:tbl>
              <a:tblPr>
                <a:tableStyleId>{5FD0F851-EC5A-4D38-B0AD-8093EC10F338}</a:tableStyleId>
              </a:tblPr>
              <a:tblGrid>
                <a:gridCol w="796166">
                  <a:extLst>
                    <a:ext uri="{9D8B030D-6E8A-4147-A177-3AD203B41FA5}">
                      <a16:colId xmlns:a16="http://schemas.microsoft.com/office/drawing/2014/main" val="3709421887"/>
                    </a:ext>
                  </a:extLst>
                </a:gridCol>
                <a:gridCol w="1107571">
                  <a:extLst>
                    <a:ext uri="{9D8B030D-6E8A-4147-A177-3AD203B41FA5}">
                      <a16:colId xmlns:a16="http://schemas.microsoft.com/office/drawing/2014/main" val="2668562134"/>
                    </a:ext>
                  </a:extLst>
                </a:gridCol>
                <a:gridCol w="1107571">
                  <a:extLst>
                    <a:ext uri="{9D8B030D-6E8A-4147-A177-3AD203B41FA5}">
                      <a16:colId xmlns:a16="http://schemas.microsoft.com/office/drawing/2014/main" val="3137602279"/>
                    </a:ext>
                  </a:extLst>
                </a:gridCol>
                <a:gridCol w="1107571">
                  <a:extLst>
                    <a:ext uri="{9D8B030D-6E8A-4147-A177-3AD203B41FA5}">
                      <a16:colId xmlns:a16="http://schemas.microsoft.com/office/drawing/2014/main" val="1158592420"/>
                    </a:ext>
                  </a:extLst>
                </a:gridCol>
              </a:tblGrid>
              <a:tr h="281808">
                <a:tc gridSpan="4">
                  <a:txBody>
                    <a:bodyPr/>
                    <a:lstStyle/>
                    <a:p>
                      <a:pPr marL="38100" marR="38100" algn="ctr">
                        <a:lnSpc>
                          <a:spcPts val="1600"/>
                        </a:lnSpc>
                        <a:spcAft>
                          <a:spcPts val="0"/>
                        </a:spcAft>
                      </a:pPr>
                      <a:r>
                        <a:rPr lang="es-EC" sz="1200">
                          <a:effectLst/>
                        </a:rPr>
                        <a:t>Estadísticos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176260050"/>
                  </a:ext>
                </a:extLst>
              </a:tr>
              <a:tr h="563616">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dirty="0">
                          <a:effectLst/>
                        </a:rPr>
                        <a:t>Juego 2 VS 2 </a:t>
                      </a:r>
                      <a:r>
                        <a:rPr lang="es-EC" sz="1200" dirty="0" err="1">
                          <a:effectLst/>
                        </a:rPr>
                        <a:t>Pretest</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Juego 2 VS 2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968990170"/>
                  </a:ext>
                </a:extLst>
              </a:tr>
              <a:tr h="281808">
                <a:tc rowSpan="2">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88790339"/>
                  </a:ext>
                </a:extLst>
              </a:tr>
              <a:tr h="490332">
                <a:tc vMerge="1">
                  <a:txBody>
                    <a:bodyPr/>
                    <a:lstStyle/>
                    <a:p>
                      <a:endParaRPr lang="es-ES"/>
                    </a:p>
                  </a:txBody>
                  <a:tcPr/>
                </a:tc>
                <a:tc>
                  <a:txBody>
                    <a:bodyPr/>
                    <a:lstStyle/>
                    <a:p>
                      <a:pPr marL="38100" marR="38100">
                        <a:lnSpc>
                          <a:spcPts val="1600"/>
                        </a:lnSpc>
                        <a:spcAft>
                          <a:spcPts val="0"/>
                        </a:spcAft>
                      </a:pPr>
                      <a:r>
                        <a:rPr lang="es-EC" sz="1200">
                          <a:effectLst/>
                        </a:rPr>
                        <a:t>Perdidos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46591201"/>
                  </a:ext>
                </a:extLst>
              </a:tr>
              <a:tr h="281808">
                <a:tc gridSpan="2">
                  <a:txBody>
                    <a:bodyPr/>
                    <a:lstStyle/>
                    <a:p>
                      <a:pPr marL="38100" marR="38100">
                        <a:lnSpc>
                          <a:spcPts val="1600"/>
                        </a:lnSpc>
                        <a:spcAft>
                          <a:spcPts val="0"/>
                        </a:spcAft>
                      </a:pPr>
                      <a:r>
                        <a:rPr lang="es-EC" sz="1200">
                          <a:effectLst/>
                        </a:rPr>
                        <a:t>Media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1,53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2,40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50412780"/>
                  </a:ext>
                </a:extLst>
              </a:tr>
              <a:tr h="281808">
                <a:tc gridSpan="2">
                  <a:txBody>
                    <a:bodyPr/>
                    <a:lstStyle/>
                    <a:p>
                      <a:pPr marL="38100" marR="38100">
                        <a:lnSpc>
                          <a:spcPts val="1600"/>
                        </a:lnSpc>
                        <a:spcAft>
                          <a:spcPts val="0"/>
                        </a:spcAft>
                      </a:pPr>
                      <a:r>
                        <a:rPr lang="es-EC" sz="1200">
                          <a:effectLst/>
                        </a:rPr>
                        <a:t>Rango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3,00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31462988"/>
                  </a:ext>
                </a:extLst>
              </a:tr>
              <a:tr h="281808">
                <a:tc gridSpan="2">
                  <a:txBody>
                    <a:bodyPr/>
                    <a:lstStyle/>
                    <a:p>
                      <a:pPr marL="38100" marR="38100">
                        <a:lnSpc>
                          <a:spcPts val="1600"/>
                        </a:lnSpc>
                        <a:spcAft>
                          <a:spcPts val="0"/>
                        </a:spcAft>
                      </a:pPr>
                      <a:r>
                        <a:rPr lang="es-EC" sz="1200">
                          <a:effectLst/>
                        </a:rPr>
                        <a:t>Mínimo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890038185"/>
                  </a:ext>
                </a:extLst>
              </a:tr>
              <a:tr h="281808">
                <a:tc gridSpan="2">
                  <a:txBody>
                    <a:bodyPr/>
                    <a:lstStyle/>
                    <a:p>
                      <a:pPr marL="38100" marR="38100">
                        <a:lnSpc>
                          <a:spcPts val="1600"/>
                        </a:lnSpc>
                        <a:spcAft>
                          <a:spcPts val="0"/>
                        </a:spcAft>
                      </a:pPr>
                      <a:r>
                        <a:rPr lang="es-EC" sz="1200">
                          <a:effectLst/>
                        </a:rPr>
                        <a:t>Máximo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4,00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14804358"/>
                  </a:ext>
                </a:extLst>
              </a:tr>
            </a:tbl>
          </a:graphicData>
        </a:graphic>
      </p:graphicFrame>
    </p:spTree>
    <p:extLst>
      <p:ext uri="{BB962C8B-B14F-4D97-AF65-F5344CB8AC3E}">
        <p14:creationId xmlns:p14="http://schemas.microsoft.com/office/powerpoint/2010/main" val="186773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216987" y="1438924"/>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uno contra cero.</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2" name="Imagen 11"/>
          <p:cNvPicPr>
            <a:picLocks noChangeAspect="1"/>
          </p:cNvPicPr>
          <p:nvPr/>
        </p:nvPicPr>
        <p:blipFill rotWithShape="1">
          <a:blip r:embed="rId3"/>
          <a:srcRect t="65180"/>
          <a:stretch/>
        </p:blipFill>
        <p:spPr>
          <a:xfrm>
            <a:off x="0" y="3677511"/>
            <a:ext cx="2881758" cy="487540"/>
          </a:xfrm>
          <a:prstGeom prst="rect">
            <a:avLst/>
          </a:prstGeom>
        </p:spPr>
      </p:pic>
      <p:sp>
        <p:nvSpPr>
          <p:cNvPr id="13" name="Rectángulo 12"/>
          <p:cNvSpPr/>
          <p:nvPr/>
        </p:nvSpPr>
        <p:spPr>
          <a:xfrm>
            <a:off x="6431654" y="2292112"/>
            <a:ext cx="2712346" cy="1107996"/>
          </a:xfrm>
          <a:prstGeom prst="rect">
            <a:avLst/>
          </a:prstGeom>
          <a:noFill/>
        </p:spPr>
        <p:txBody>
          <a:bodyPr wrap="none" lIns="91440" tIns="45720" rIns="91440" bIns="45720">
            <a:spAutoFit/>
          </a:bodyPr>
          <a:lstStyle/>
          <a:p>
            <a:pPr algn="ctr"/>
            <a:r>
              <a:rPr lang="es-ES" sz="5400" b="0" cap="none" spc="0" dirty="0">
                <a:ln w="0"/>
                <a:solidFill>
                  <a:schemeClr val="accent2">
                    <a:lumMod val="75000"/>
                  </a:schemeClr>
                </a:solidFill>
                <a:effectLst>
                  <a:outerShdw blurRad="38100" dist="19050" dir="2700000" algn="tl" rotWithShape="0">
                    <a:schemeClr val="dk1">
                      <a:alpha val="40000"/>
                    </a:schemeClr>
                  </a:outerShdw>
                </a:effectLst>
              </a:rPr>
              <a:t>POS</a:t>
            </a:r>
            <a:r>
              <a:rPr lang="es-ES" sz="6600" b="0" cap="none" spc="0" dirty="0">
                <a:ln w="0"/>
                <a:solidFill>
                  <a:schemeClr val="accent2">
                    <a:lumMod val="75000"/>
                  </a:schemeClr>
                </a:solidFill>
                <a:effectLst>
                  <a:outerShdw blurRad="38100" dist="19050" dir="2700000" algn="tl" rotWithShape="0">
                    <a:schemeClr val="dk1">
                      <a:alpha val="40000"/>
                    </a:schemeClr>
                  </a:outerShdw>
                </a:effectLst>
              </a:rPr>
              <a:t>T</a:t>
            </a:r>
            <a:r>
              <a:rPr lang="es-ES" sz="5400" b="0" cap="none" spc="0" dirty="0">
                <a:ln w="0"/>
                <a:solidFill>
                  <a:schemeClr val="accent2">
                    <a:lumMod val="75000"/>
                  </a:schemeClr>
                </a:solidFill>
                <a:effectLst>
                  <a:outerShdw blurRad="38100" dist="19050" dir="2700000" algn="tl" rotWithShape="0">
                    <a:schemeClr val="dk1">
                      <a:alpha val="40000"/>
                    </a:schemeClr>
                  </a:outerShdw>
                </a:effectLst>
              </a:rPr>
              <a:t>EST</a:t>
            </a:r>
          </a:p>
        </p:txBody>
      </p:sp>
      <p:graphicFrame>
        <p:nvGraphicFramePr>
          <p:cNvPr id="5" name="Tabla 4"/>
          <p:cNvGraphicFramePr>
            <a:graphicFrameLocks noGrp="1"/>
          </p:cNvGraphicFramePr>
          <p:nvPr>
            <p:extLst>
              <p:ext uri="{D42A27DB-BD31-4B8C-83A1-F6EECF244321}">
                <p14:modId xmlns:p14="http://schemas.microsoft.com/office/powerpoint/2010/main" val="3031985048"/>
              </p:ext>
            </p:extLst>
          </p:nvPr>
        </p:nvGraphicFramePr>
        <p:xfrm>
          <a:off x="247829" y="1793974"/>
          <a:ext cx="5658807" cy="1277998"/>
        </p:xfrm>
        <a:graphic>
          <a:graphicData uri="http://schemas.openxmlformats.org/drawingml/2006/table">
            <a:tbl>
              <a:tblPr>
                <a:tableStyleId>{68D230F3-CF80-4859-8CE7-A43EE81993B5}</a:tableStyleId>
              </a:tblPr>
              <a:tblGrid>
                <a:gridCol w="871850">
                  <a:extLst>
                    <a:ext uri="{9D8B030D-6E8A-4147-A177-3AD203B41FA5}">
                      <a16:colId xmlns:a16="http://schemas.microsoft.com/office/drawing/2014/main" val="450495842"/>
                    </a:ext>
                  </a:extLst>
                </a:gridCol>
                <a:gridCol w="905273">
                  <a:extLst>
                    <a:ext uri="{9D8B030D-6E8A-4147-A177-3AD203B41FA5}">
                      <a16:colId xmlns:a16="http://schemas.microsoft.com/office/drawing/2014/main" val="852852113"/>
                    </a:ext>
                  </a:extLst>
                </a:gridCol>
                <a:gridCol w="905273">
                  <a:extLst>
                    <a:ext uri="{9D8B030D-6E8A-4147-A177-3AD203B41FA5}">
                      <a16:colId xmlns:a16="http://schemas.microsoft.com/office/drawing/2014/main" val="2918805609"/>
                    </a:ext>
                  </a:extLst>
                </a:gridCol>
                <a:gridCol w="905273">
                  <a:extLst>
                    <a:ext uri="{9D8B030D-6E8A-4147-A177-3AD203B41FA5}">
                      <a16:colId xmlns:a16="http://schemas.microsoft.com/office/drawing/2014/main" val="1182345684"/>
                    </a:ext>
                  </a:extLst>
                </a:gridCol>
                <a:gridCol w="1035569">
                  <a:extLst>
                    <a:ext uri="{9D8B030D-6E8A-4147-A177-3AD203B41FA5}">
                      <a16:colId xmlns:a16="http://schemas.microsoft.com/office/drawing/2014/main" val="697319230"/>
                    </a:ext>
                  </a:extLst>
                </a:gridCol>
                <a:gridCol w="1035569">
                  <a:extLst>
                    <a:ext uri="{9D8B030D-6E8A-4147-A177-3AD203B41FA5}">
                      <a16:colId xmlns:a16="http://schemas.microsoft.com/office/drawing/2014/main" val="2442270506"/>
                    </a:ext>
                  </a:extLst>
                </a:gridCol>
              </a:tblGrid>
              <a:tr h="208689">
                <a:tc gridSpan="6">
                  <a:txBody>
                    <a:bodyPr/>
                    <a:lstStyle/>
                    <a:p>
                      <a:pPr marL="38100" marR="38100" algn="ctr">
                        <a:lnSpc>
                          <a:spcPts val="1600"/>
                        </a:lnSpc>
                        <a:spcAft>
                          <a:spcPts val="0"/>
                        </a:spcAft>
                      </a:pPr>
                      <a:r>
                        <a:rPr lang="es-EC" sz="1200">
                          <a:effectLst/>
                          <a:latin typeface="Bahnschrift Light" panose="020B0502040204020203" pitchFamily="34" charset="0"/>
                        </a:rPr>
                        <a:t>Juego 2 VS 2 Pretest</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85536841"/>
                  </a:ext>
                </a:extLst>
              </a:tr>
              <a:tr h="428797">
                <a:tc gridSpan="2">
                  <a:txBody>
                    <a:bodyPr/>
                    <a:lstStyle/>
                    <a:p>
                      <a:pPr>
                        <a:lnSpc>
                          <a:spcPct val="115000"/>
                        </a:lnSpc>
                        <a:spcAft>
                          <a:spcPts val="0"/>
                        </a:spcAft>
                      </a:pPr>
                      <a:r>
                        <a:rPr lang="es-EC" sz="1200">
                          <a:effectLst/>
                          <a:latin typeface="Bahnschrift Light" panose="020B0502040204020203" pitchFamily="34" charset="0"/>
                        </a:rPr>
                        <a:t> </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latin typeface="Bahnschrift Light" panose="020B0502040204020203" pitchFamily="34" charset="0"/>
                        </a:rPr>
                        <a:t>Frecuencia</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 válido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 acumulado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941393639"/>
                  </a:ext>
                </a:extLst>
              </a:tr>
              <a:tr h="217356">
                <a:tc rowSpan="3">
                  <a:txBody>
                    <a:bodyPr/>
                    <a:lstStyle/>
                    <a:p>
                      <a:pPr marL="38100" marR="38100">
                        <a:lnSpc>
                          <a:spcPts val="1600"/>
                        </a:lnSpc>
                        <a:spcAft>
                          <a:spcPts val="0"/>
                        </a:spcAft>
                      </a:pPr>
                      <a:r>
                        <a:rPr lang="es-EC" sz="1200">
                          <a:effectLst/>
                          <a:latin typeface="Bahnschrift Light" panose="020B0502040204020203" pitchFamily="34" charset="0"/>
                        </a:rPr>
                        <a:t>Válido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latin typeface="Bahnschrift Light" panose="020B0502040204020203" pitchFamily="34" charset="0"/>
                        </a:rPr>
                        <a:t>Deficiente</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7</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46,7</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46,7</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46,7</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36109902"/>
                  </a:ext>
                </a:extLst>
              </a:tr>
              <a:tr h="208689">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Malo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8</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53,3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53,3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50347470"/>
                  </a:ext>
                </a:extLst>
              </a:tr>
              <a:tr h="214467">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Total</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15</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latin typeface="Bahnschrift Light" panose="020B0502040204020203" pitchFamily="34" charset="0"/>
                        </a:rPr>
                        <a:t> </a:t>
                      </a:r>
                      <a:endParaRPr lang="es-ES" sz="1100" dirty="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00405509"/>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000587426"/>
              </p:ext>
            </p:extLst>
          </p:nvPr>
        </p:nvGraphicFramePr>
        <p:xfrm>
          <a:off x="3470450" y="3400108"/>
          <a:ext cx="5581083" cy="1761657"/>
        </p:xfrm>
        <a:graphic>
          <a:graphicData uri="http://schemas.openxmlformats.org/drawingml/2006/table">
            <a:tbl>
              <a:tblPr>
                <a:tableStyleId>{0E3FDE45-AF77-4B5C-9715-49D594BDF05E}</a:tableStyleId>
              </a:tblPr>
              <a:tblGrid>
                <a:gridCol w="836996">
                  <a:extLst>
                    <a:ext uri="{9D8B030D-6E8A-4147-A177-3AD203B41FA5}">
                      <a16:colId xmlns:a16="http://schemas.microsoft.com/office/drawing/2014/main" val="2640168970"/>
                    </a:ext>
                  </a:extLst>
                </a:gridCol>
                <a:gridCol w="847000">
                  <a:extLst>
                    <a:ext uri="{9D8B030D-6E8A-4147-A177-3AD203B41FA5}">
                      <a16:colId xmlns:a16="http://schemas.microsoft.com/office/drawing/2014/main" val="3563619047"/>
                    </a:ext>
                  </a:extLst>
                </a:gridCol>
                <a:gridCol w="847000">
                  <a:extLst>
                    <a:ext uri="{9D8B030D-6E8A-4147-A177-3AD203B41FA5}">
                      <a16:colId xmlns:a16="http://schemas.microsoft.com/office/drawing/2014/main" val="3944239280"/>
                    </a:ext>
                  </a:extLst>
                </a:gridCol>
                <a:gridCol w="1015955">
                  <a:extLst>
                    <a:ext uri="{9D8B030D-6E8A-4147-A177-3AD203B41FA5}">
                      <a16:colId xmlns:a16="http://schemas.microsoft.com/office/drawing/2014/main" val="1043255379"/>
                    </a:ext>
                  </a:extLst>
                </a:gridCol>
                <a:gridCol w="1017066">
                  <a:extLst>
                    <a:ext uri="{9D8B030D-6E8A-4147-A177-3AD203B41FA5}">
                      <a16:colId xmlns:a16="http://schemas.microsoft.com/office/drawing/2014/main" val="2662148405"/>
                    </a:ext>
                  </a:extLst>
                </a:gridCol>
                <a:gridCol w="1017066">
                  <a:extLst>
                    <a:ext uri="{9D8B030D-6E8A-4147-A177-3AD203B41FA5}">
                      <a16:colId xmlns:a16="http://schemas.microsoft.com/office/drawing/2014/main" val="2778768175"/>
                    </a:ext>
                  </a:extLst>
                </a:gridCol>
              </a:tblGrid>
              <a:tr h="182229">
                <a:tc gridSpan="6">
                  <a:txBody>
                    <a:bodyPr/>
                    <a:lstStyle/>
                    <a:p>
                      <a:pPr marL="38100" marR="38100" algn="ctr">
                        <a:lnSpc>
                          <a:spcPts val="1600"/>
                        </a:lnSpc>
                        <a:spcAft>
                          <a:spcPts val="0"/>
                        </a:spcAft>
                      </a:pPr>
                      <a:r>
                        <a:rPr lang="es-EC" sz="1200">
                          <a:effectLst/>
                          <a:latin typeface="Bahnschrift Light" panose="020B0502040204020203" pitchFamily="34" charset="0"/>
                        </a:rPr>
                        <a:t>Juego 2 VS 2 Postest</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2335061"/>
                  </a:ext>
                </a:extLst>
              </a:tr>
              <a:tr h="374429">
                <a:tc gridSpan="2">
                  <a:txBody>
                    <a:bodyPr/>
                    <a:lstStyle/>
                    <a:p>
                      <a:pPr>
                        <a:lnSpc>
                          <a:spcPct val="115000"/>
                        </a:lnSpc>
                        <a:spcAft>
                          <a:spcPts val="0"/>
                        </a:spcAft>
                      </a:pPr>
                      <a:r>
                        <a:rPr lang="es-EC" sz="1200">
                          <a:effectLst/>
                          <a:latin typeface="Bahnschrift Light" panose="020B0502040204020203" pitchFamily="34" charset="0"/>
                        </a:rPr>
                        <a:t> </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latin typeface="Bahnschrift Light" panose="020B0502040204020203" pitchFamily="34" charset="0"/>
                        </a:rPr>
                        <a:t>Frecuencia</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 válido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latin typeface="Bahnschrift Light" panose="020B0502040204020203" pitchFamily="34" charset="0"/>
                        </a:rPr>
                        <a:t>Porcentaje acumulado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961994464"/>
                  </a:ext>
                </a:extLst>
              </a:tr>
              <a:tr h="182229">
                <a:tc rowSpan="5">
                  <a:txBody>
                    <a:bodyPr/>
                    <a:lstStyle/>
                    <a:p>
                      <a:pPr marL="38100" marR="38100">
                        <a:lnSpc>
                          <a:spcPts val="1600"/>
                        </a:lnSpc>
                        <a:spcAft>
                          <a:spcPts val="0"/>
                        </a:spcAft>
                      </a:pPr>
                      <a:r>
                        <a:rPr lang="es-EC" sz="1200">
                          <a:effectLst/>
                          <a:latin typeface="Bahnschrift Light" panose="020B0502040204020203" pitchFamily="34" charset="0"/>
                        </a:rPr>
                        <a:t>Válido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latin typeface="Bahnschrift Light" panose="020B0502040204020203" pitchFamily="34" charset="0"/>
                        </a:rPr>
                        <a:t>Deficiente</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20,0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20,0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20,0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01590239"/>
                  </a:ext>
                </a:extLst>
              </a:tr>
              <a:tr h="182229">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Malo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5</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33,3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33,3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latin typeface="Bahnschrift Light" panose="020B0502040204020203" pitchFamily="34" charset="0"/>
                        </a:rPr>
                        <a:t>53,3</a:t>
                      </a:r>
                      <a:endParaRPr lang="es-ES" sz="1100" dirty="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72111651"/>
                  </a:ext>
                </a:extLst>
              </a:tr>
              <a:tr h="182229">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Bueno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5</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33,3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33,3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86,7</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79100677"/>
                  </a:ext>
                </a:extLst>
              </a:tr>
              <a:tr h="332145">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Muy Bueno</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2</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13,3</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9994605"/>
                  </a:ext>
                </a:extLst>
              </a:tr>
              <a:tr h="187274">
                <a:tc vMerge="1">
                  <a:txBody>
                    <a:bodyPr/>
                    <a:lstStyle/>
                    <a:p>
                      <a:endParaRPr lang="es-ES"/>
                    </a:p>
                  </a:txBody>
                  <a:tcPr/>
                </a:tc>
                <a:tc>
                  <a:txBody>
                    <a:bodyPr/>
                    <a:lstStyle/>
                    <a:p>
                      <a:pPr marL="38100" marR="38100">
                        <a:lnSpc>
                          <a:spcPts val="1600"/>
                        </a:lnSpc>
                        <a:spcAft>
                          <a:spcPts val="0"/>
                        </a:spcAft>
                      </a:pPr>
                      <a:r>
                        <a:rPr lang="es-EC" sz="1200">
                          <a:effectLst/>
                          <a:latin typeface="Bahnschrift Light" panose="020B0502040204020203" pitchFamily="34" charset="0"/>
                        </a:rPr>
                        <a:t>Total</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15</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latin typeface="Bahnschrift Light" panose="020B0502040204020203" pitchFamily="34" charset="0"/>
                        </a:rPr>
                        <a:t>100,0</a:t>
                      </a:r>
                      <a:endParaRPr lang="es-ES" sz="110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latin typeface="Bahnschrift Light" panose="020B0502040204020203" pitchFamily="34" charset="0"/>
                        </a:rPr>
                        <a:t> </a:t>
                      </a:r>
                      <a:endParaRPr lang="es-ES" sz="1100" dirty="0">
                        <a:effectLst/>
                        <a:latin typeface="Bahnschrift Light" panose="020B05020402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62289871"/>
                  </a:ext>
                </a:extLst>
              </a:tr>
            </a:tbl>
          </a:graphicData>
        </a:graphic>
      </p:graphicFrame>
    </p:spTree>
    <p:extLst>
      <p:ext uri="{BB962C8B-B14F-4D97-AF65-F5344CB8AC3E}">
        <p14:creationId xmlns:p14="http://schemas.microsoft.com/office/powerpoint/2010/main" val="415814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720" y="1005546"/>
            <a:ext cx="6163435" cy="575683"/>
          </a:xfrm>
        </p:spPr>
        <p:txBody>
          <a:bodyPr>
            <a:noAutofit/>
          </a:bodyPr>
          <a:lstStyle/>
          <a:p>
            <a:r>
              <a:rPr lang="es-ES" sz="3200" b="1" dirty="0">
                <a:solidFill>
                  <a:schemeClr val="accent1">
                    <a:lumMod val="50000"/>
                  </a:schemeClr>
                </a:solidFill>
                <a:latin typeface="Bahnschrift Light" panose="020B0502040204020203" pitchFamily="34" charset="0"/>
              </a:rPr>
              <a:t>ANÁLISIS DE RESULTADOS </a:t>
            </a:r>
            <a:endParaRPr lang="es-ES" sz="3200" dirty="0">
              <a:solidFill>
                <a:schemeClr val="accent1">
                  <a:lumMod val="50000"/>
                </a:schemeClr>
              </a:solidFill>
              <a:latin typeface="Bahnschrift Light" panose="020B0502040204020203" pitchFamily="34" charset="0"/>
            </a:endParaRP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227261" y="1760057"/>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tres contra tres.</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7" name="Rectángulo 6"/>
          <p:cNvSpPr/>
          <p:nvPr/>
        </p:nvSpPr>
        <p:spPr>
          <a:xfrm>
            <a:off x="4392203" y="2499980"/>
            <a:ext cx="4572000" cy="2308324"/>
          </a:xfrm>
          <a:prstGeom prst="rect">
            <a:avLst/>
          </a:prstGeom>
        </p:spPr>
        <p:txBody>
          <a:bodyPr>
            <a:spAutoFit/>
          </a:bodyPr>
          <a:lstStyle/>
          <a:p>
            <a:pPr algn="just"/>
            <a:r>
              <a:rPr lang="es-ES" sz="1600" b="1" dirty="0"/>
              <a:t>Análisis: </a:t>
            </a:r>
            <a:r>
              <a:rPr lang="es-ES" sz="1600" dirty="0"/>
              <a:t>en el </a:t>
            </a:r>
            <a:r>
              <a:rPr lang="es-ES" sz="1600" dirty="0" err="1"/>
              <a:t>pretest</a:t>
            </a:r>
            <a:r>
              <a:rPr lang="es-ES" sz="1600" dirty="0"/>
              <a:t> técnico 3 vs 3 se obtienen los siguientes resultados: una media de 1,40 puntos (deficiente), un máximo de 2,00 puntos (malo), un mínimo de 1,00 punto (deficiente) y un rango de 1,00 puntos. Para luego de aplicar la guía didáctica metodológica de ejercicios se obtiene el  </a:t>
            </a:r>
            <a:r>
              <a:rPr lang="es-ES" sz="1600" dirty="0" err="1"/>
              <a:t>postest</a:t>
            </a:r>
            <a:r>
              <a:rPr lang="es-ES" sz="1600" dirty="0"/>
              <a:t>: una media de 2,46 (malo), un máximo de 3 puntos (bueno), un mínimo de 2,00 punto (malo) un rango de 2 puntos.</a:t>
            </a:r>
          </a:p>
        </p:txBody>
      </p:sp>
      <p:graphicFrame>
        <p:nvGraphicFramePr>
          <p:cNvPr id="5" name="Tabla 4"/>
          <p:cNvGraphicFramePr>
            <a:graphicFrameLocks noGrp="1"/>
          </p:cNvGraphicFramePr>
          <p:nvPr>
            <p:extLst>
              <p:ext uri="{D42A27DB-BD31-4B8C-83A1-F6EECF244321}">
                <p14:modId xmlns:p14="http://schemas.microsoft.com/office/powerpoint/2010/main" val="1904312902"/>
              </p:ext>
            </p:extLst>
          </p:nvPr>
        </p:nvGraphicFramePr>
        <p:xfrm>
          <a:off x="175720" y="2275328"/>
          <a:ext cx="4057234" cy="2532976"/>
        </p:xfrm>
        <a:graphic>
          <a:graphicData uri="http://schemas.openxmlformats.org/drawingml/2006/table">
            <a:tbl>
              <a:tblPr>
                <a:tableStyleId>{5FD0F851-EC5A-4D38-B0AD-8093EC10F338}</a:tableStyleId>
              </a:tblPr>
              <a:tblGrid>
                <a:gridCol w="784165">
                  <a:extLst>
                    <a:ext uri="{9D8B030D-6E8A-4147-A177-3AD203B41FA5}">
                      <a16:colId xmlns:a16="http://schemas.microsoft.com/office/drawing/2014/main" val="397545675"/>
                    </a:ext>
                  </a:extLst>
                </a:gridCol>
                <a:gridCol w="1090515">
                  <a:extLst>
                    <a:ext uri="{9D8B030D-6E8A-4147-A177-3AD203B41FA5}">
                      <a16:colId xmlns:a16="http://schemas.microsoft.com/office/drawing/2014/main" val="1399414974"/>
                    </a:ext>
                  </a:extLst>
                </a:gridCol>
                <a:gridCol w="1091277">
                  <a:extLst>
                    <a:ext uri="{9D8B030D-6E8A-4147-A177-3AD203B41FA5}">
                      <a16:colId xmlns:a16="http://schemas.microsoft.com/office/drawing/2014/main" val="3832218614"/>
                    </a:ext>
                  </a:extLst>
                </a:gridCol>
                <a:gridCol w="1091277">
                  <a:extLst>
                    <a:ext uri="{9D8B030D-6E8A-4147-A177-3AD203B41FA5}">
                      <a16:colId xmlns:a16="http://schemas.microsoft.com/office/drawing/2014/main" val="1303451808"/>
                    </a:ext>
                  </a:extLst>
                </a:gridCol>
              </a:tblGrid>
              <a:tr h="261796">
                <a:tc gridSpan="4">
                  <a:txBody>
                    <a:bodyPr/>
                    <a:lstStyle/>
                    <a:p>
                      <a:pPr marL="38100" marR="38100" algn="ctr">
                        <a:lnSpc>
                          <a:spcPts val="1600"/>
                        </a:lnSpc>
                        <a:spcAft>
                          <a:spcPts val="0"/>
                        </a:spcAft>
                      </a:pPr>
                      <a:r>
                        <a:rPr lang="es-EC" sz="1200">
                          <a:effectLst/>
                        </a:rPr>
                        <a:t>Estadísticos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553371401"/>
                  </a:ext>
                </a:extLst>
              </a:tr>
              <a:tr h="523593">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Juego 3 VS 3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Juego 3 VS 3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948624471"/>
                  </a:ext>
                </a:extLst>
              </a:tr>
              <a:tr h="261796">
                <a:tc rowSpan="2">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49015112"/>
                  </a:ext>
                </a:extLst>
              </a:tr>
              <a:tr h="438607">
                <a:tc vMerge="1">
                  <a:txBody>
                    <a:bodyPr/>
                    <a:lstStyle/>
                    <a:p>
                      <a:endParaRPr lang="es-ES"/>
                    </a:p>
                  </a:txBody>
                  <a:tcPr/>
                </a:tc>
                <a:tc>
                  <a:txBody>
                    <a:bodyPr/>
                    <a:lstStyle/>
                    <a:p>
                      <a:pPr marL="38100" marR="38100">
                        <a:lnSpc>
                          <a:spcPts val="1600"/>
                        </a:lnSpc>
                        <a:spcAft>
                          <a:spcPts val="0"/>
                        </a:spcAft>
                      </a:pPr>
                      <a:r>
                        <a:rPr lang="es-EC" sz="1200">
                          <a:effectLst/>
                        </a:rPr>
                        <a:t>Perdidos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4029085"/>
                  </a:ext>
                </a:extLst>
              </a:tr>
              <a:tr h="261796">
                <a:tc gridSpan="2">
                  <a:txBody>
                    <a:bodyPr/>
                    <a:lstStyle/>
                    <a:p>
                      <a:pPr marL="38100" marR="38100">
                        <a:lnSpc>
                          <a:spcPts val="1600"/>
                        </a:lnSpc>
                        <a:spcAft>
                          <a:spcPts val="0"/>
                        </a:spcAft>
                      </a:pPr>
                      <a:r>
                        <a:rPr lang="es-EC" sz="1200">
                          <a:effectLst/>
                        </a:rPr>
                        <a:t>Media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1,40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2,46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05557049"/>
                  </a:ext>
                </a:extLst>
              </a:tr>
              <a:tr h="261796">
                <a:tc gridSpan="2">
                  <a:txBody>
                    <a:bodyPr/>
                    <a:lstStyle/>
                    <a:p>
                      <a:pPr marL="38100" marR="38100">
                        <a:lnSpc>
                          <a:spcPts val="1600"/>
                        </a:lnSpc>
                        <a:spcAft>
                          <a:spcPts val="0"/>
                        </a:spcAft>
                      </a:pPr>
                      <a:r>
                        <a:rPr lang="es-EC" sz="1200">
                          <a:effectLst/>
                        </a:rPr>
                        <a:t>Rango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04825318"/>
                  </a:ext>
                </a:extLst>
              </a:tr>
              <a:tr h="261796">
                <a:tc gridSpan="2">
                  <a:txBody>
                    <a:bodyPr/>
                    <a:lstStyle/>
                    <a:p>
                      <a:pPr marL="38100" marR="38100">
                        <a:lnSpc>
                          <a:spcPts val="1600"/>
                        </a:lnSpc>
                        <a:spcAft>
                          <a:spcPts val="0"/>
                        </a:spcAft>
                      </a:pPr>
                      <a:r>
                        <a:rPr lang="es-EC" sz="1200">
                          <a:effectLst/>
                        </a:rPr>
                        <a:t>Mínimo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6617138"/>
                  </a:ext>
                </a:extLst>
              </a:tr>
              <a:tr h="261796">
                <a:tc gridSpan="2">
                  <a:txBody>
                    <a:bodyPr/>
                    <a:lstStyle/>
                    <a:p>
                      <a:pPr marL="38100" marR="38100">
                        <a:lnSpc>
                          <a:spcPts val="1600"/>
                        </a:lnSpc>
                        <a:spcAft>
                          <a:spcPts val="0"/>
                        </a:spcAft>
                      </a:pPr>
                      <a:r>
                        <a:rPr lang="es-EC" sz="1200">
                          <a:effectLst/>
                        </a:rPr>
                        <a:t>Máximo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200">
                          <a:effectLst/>
                        </a:rPr>
                        <a:t>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3,00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84598857"/>
                  </a:ext>
                </a:extLst>
              </a:tr>
            </a:tbl>
          </a:graphicData>
        </a:graphic>
      </p:graphicFrame>
    </p:spTree>
    <p:extLst>
      <p:ext uri="{BB962C8B-B14F-4D97-AF65-F5344CB8AC3E}">
        <p14:creationId xmlns:p14="http://schemas.microsoft.com/office/powerpoint/2010/main" val="232690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rightnessContrast bright="-40000" contrast="-20000"/>
                    </a14:imgEffect>
                  </a14:imgLayer>
                </a14:imgProps>
              </a:ext>
            </a:extLst>
          </a:blip>
          <a:stretch>
            <a:fillRect/>
          </a:stretch>
        </p:blipFill>
        <p:spPr>
          <a:xfrm>
            <a:off x="0" y="1099868"/>
            <a:ext cx="9143999" cy="4043632"/>
          </a:xfrm>
          <a:prstGeom prst="rect">
            <a:avLst/>
          </a:prstGeom>
        </p:spPr>
      </p:pic>
      <p:sp>
        <p:nvSpPr>
          <p:cNvPr id="4" name="Título 3"/>
          <p:cNvSpPr>
            <a:spLocks noGrp="1"/>
          </p:cNvSpPr>
          <p:nvPr>
            <p:ph type="title"/>
          </p:nvPr>
        </p:nvSpPr>
        <p:spPr>
          <a:xfrm>
            <a:off x="171451" y="1099868"/>
            <a:ext cx="9144000" cy="518705"/>
          </a:xfrm>
          <a:noFill/>
        </p:spPr>
        <p:txBody>
          <a:bodyPr/>
          <a:lstStyle/>
          <a:p>
            <a:r>
              <a:rPr lang="es-EC" b="1" dirty="0">
                <a:solidFill>
                  <a:schemeClr val="bg1"/>
                </a:solidFill>
                <a:latin typeface="Bahnschrift Light" panose="020B0502040204020203" pitchFamily="34" charset="0"/>
                <a:cs typeface="Segoe UI" panose="020B0502040204020203" pitchFamily="34" charset="0"/>
              </a:rPr>
              <a:t>INTRODUCCIÓN</a:t>
            </a:r>
            <a:endParaRPr lang="es-ES" b="1" dirty="0">
              <a:solidFill>
                <a:schemeClr val="bg1"/>
              </a:solidFill>
              <a:latin typeface="Bahnschrift Light" panose="020B0502040204020203" pitchFamily="34" charset="0"/>
              <a:cs typeface="Segoe UI" panose="020B0502040204020203" pitchFamily="34" charset="0"/>
            </a:endParaRPr>
          </a:p>
        </p:txBody>
      </p:sp>
      <p:sp>
        <p:nvSpPr>
          <p:cNvPr id="7172" name="12 Marcador de número de diapositiva"/>
          <p:cNvSpPr txBox="1">
            <a:spLocks noGrp="1"/>
          </p:cNvSpPr>
          <p:nvPr/>
        </p:nvSpPr>
        <p:spPr bwMode="auto">
          <a:xfrm>
            <a:off x="8801100" y="4869656"/>
            <a:ext cx="3429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27EFA5C-4A14-4A46-BFB5-C99B72913B88}" type="slidenum">
              <a:rPr lang="es-ES" sz="750">
                <a:solidFill>
                  <a:srgbClr val="AFADA5"/>
                </a:solidFill>
                <a:latin typeface="Arial" panose="020B0604020202020204" pitchFamily="34" charset="0"/>
              </a:rPr>
              <a:pPr algn="r" eaLnBrk="1" hangingPunct="1">
                <a:spcBef>
                  <a:spcPct val="0"/>
                </a:spcBef>
                <a:buFontTx/>
                <a:buNone/>
              </a:pPr>
              <a:t>3</a:t>
            </a:fld>
            <a:endParaRPr lang="es-ES" sz="750" dirty="0">
              <a:solidFill>
                <a:srgbClr val="AFADA5"/>
              </a:solidFill>
              <a:latin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051710830"/>
              </p:ext>
            </p:extLst>
          </p:nvPr>
        </p:nvGraphicFramePr>
        <p:xfrm>
          <a:off x="171451" y="1672117"/>
          <a:ext cx="8801099" cy="3358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a:picLocks noChangeAspect="1"/>
          </p:cNvPicPr>
          <p:nvPr/>
        </p:nvPicPr>
        <p:blipFill rotWithShape="1">
          <a:blip r:embed="rId9"/>
          <a:srcRect l="9820" t="15193" r="7815" b="8508"/>
          <a:stretch/>
        </p:blipFill>
        <p:spPr>
          <a:xfrm>
            <a:off x="5759669" y="194586"/>
            <a:ext cx="3289738" cy="880721"/>
          </a:xfrm>
          <a:prstGeom prst="rect">
            <a:avLst/>
          </a:prstGeom>
        </p:spPr>
      </p:pic>
    </p:spTree>
    <p:extLst>
      <p:ext uri="{BB962C8B-B14F-4D97-AF65-F5344CB8AC3E}">
        <p14:creationId xmlns:p14="http://schemas.microsoft.com/office/powerpoint/2010/main" val="38017911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216987" y="1438924"/>
            <a:ext cx="46874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AutoNum type="arabicPeriod"/>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Análisis técnico uno contra cero.</a:t>
            </a:r>
            <a:endParaRPr kumimoji="0" lang="es-ES" altLang="es-E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2" name="Imagen 11"/>
          <p:cNvPicPr>
            <a:picLocks noChangeAspect="1"/>
          </p:cNvPicPr>
          <p:nvPr/>
        </p:nvPicPr>
        <p:blipFill rotWithShape="1">
          <a:blip r:embed="rId3"/>
          <a:srcRect t="65180"/>
          <a:stretch/>
        </p:blipFill>
        <p:spPr>
          <a:xfrm>
            <a:off x="0" y="3677511"/>
            <a:ext cx="2881758" cy="487540"/>
          </a:xfrm>
          <a:prstGeom prst="rect">
            <a:avLst/>
          </a:prstGeom>
        </p:spPr>
      </p:pic>
      <p:sp>
        <p:nvSpPr>
          <p:cNvPr id="13" name="Rectángulo 12"/>
          <p:cNvSpPr/>
          <p:nvPr/>
        </p:nvSpPr>
        <p:spPr>
          <a:xfrm>
            <a:off x="6431654" y="2292112"/>
            <a:ext cx="2712346" cy="1107996"/>
          </a:xfrm>
          <a:prstGeom prst="rect">
            <a:avLst/>
          </a:prstGeom>
          <a:noFill/>
        </p:spPr>
        <p:txBody>
          <a:bodyPr wrap="none" lIns="91440" tIns="45720" rIns="91440" bIns="45720">
            <a:spAutoFit/>
          </a:bodyPr>
          <a:lstStyle/>
          <a:p>
            <a:pPr algn="ctr"/>
            <a:r>
              <a:rPr lang="es-ES" sz="5400" b="0" cap="none" spc="0" dirty="0">
                <a:ln w="0"/>
                <a:solidFill>
                  <a:schemeClr val="accent2">
                    <a:lumMod val="75000"/>
                  </a:schemeClr>
                </a:solidFill>
                <a:effectLst>
                  <a:outerShdw blurRad="38100" dist="19050" dir="2700000" algn="tl" rotWithShape="0">
                    <a:schemeClr val="dk1">
                      <a:alpha val="40000"/>
                    </a:schemeClr>
                  </a:outerShdw>
                </a:effectLst>
              </a:rPr>
              <a:t>POS</a:t>
            </a:r>
            <a:r>
              <a:rPr lang="es-ES" sz="6600" b="0" cap="none" spc="0" dirty="0">
                <a:ln w="0"/>
                <a:solidFill>
                  <a:schemeClr val="accent2">
                    <a:lumMod val="75000"/>
                  </a:schemeClr>
                </a:solidFill>
                <a:effectLst>
                  <a:outerShdw blurRad="38100" dist="19050" dir="2700000" algn="tl" rotWithShape="0">
                    <a:schemeClr val="dk1">
                      <a:alpha val="40000"/>
                    </a:schemeClr>
                  </a:outerShdw>
                </a:effectLst>
              </a:rPr>
              <a:t>T</a:t>
            </a:r>
            <a:r>
              <a:rPr lang="es-ES" sz="5400" b="0" cap="none" spc="0" dirty="0">
                <a:ln w="0"/>
                <a:solidFill>
                  <a:schemeClr val="accent2">
                    <a:lumMod val="75000"/>
                  </a:schemeClr>
                </a:solidFill>
                <a:effectLst>
                  <a:outerShdw blurRad="38100" dist="19050" dir="2700000" algn="tl" rotWithShape="0">
                    <a:schemeClr val="dk1">
                      <a:alpha val="40000"/>
                    </a:schemeClr>
                  </a:outerShdw>
                </a:effectLst>
              </a:rPr>
              <a:t>EST</a:t>
            </a:r>
          </a:p>
        </p:txBody>
      </p:sp>
      <p:graphicFrame>
        <p:nvGraphicFramePr>
          <p:cNvPr id="3" name="Tabla 2"/>
          <p:cNvGraphicFramePr>
            <a:graphicFrameLocks noGrp="1"/>
          </p:cNvGraphicFramePr>
          <p:nvPr>
            <p:extLst>
              <p:ext uri="{D42A27DB-BD31-4B8C-83A1-F6EECF244321}">
                <p14:modId xmlns:p14="http://schemas.microsoft.com/office/powerpoint/2010/main" val="3501614485"/>
              </p:ext>
            </p:extLst>
          </p:nvPr>
        </p:nvGraphicFramePr>
        <p:xfrm>
          <a:off x="285290" y="1715923"/>
          <a:ext cx="6146365" cy="1371092"/>
        </p:xfrm>
        <a:graphic>
          <a:graphicData uri="http://schemas.openxmlformats.org/drawingml/2006/table">
            <a:tbl>
              <a:tblPr>
                <a:tableStyleId>{5FD0F851-EC5A-4D38-B0AD-8093EC10F338}</a:tableStyleId>
              </a:tblPr>
              <a:tblGrid>
                <a:gridCol w="871225">
                  <a:extLst>
                    <a:ext uri="{9D8B030D-6E8A-4147-A177-3AD203B41FA5}">
                      <a16:colId xmlns:a16="http://schemas.microsoft.com/office/drawing/2014/main" val="3150253447"/>
                    </a:ext>
                  </a:extLst>
                </a:gridCol>
                <a:gridCol w="941683">
                  <a:extLst>
                    <a:ext uri="{9D8B030D-6E8A-4147-A177-3AD203B41FA5}">
                      <a16:colId xmlns:a16="http://schemas.microsoft.com/office/drawing/2014/main" val="2749256886"/>
                    </a:ext>
                  </a:extLst>
                </a:gridCol>
                <a:gridCol w="941683">
                  <a:extLst>
                    <a:ext uri="{9D8B030D-6E8A-4147-A177-3AD203B41FA5}">
                      <a16:colId xmlns:a16="http://schemas.microsoft.com/office/drawing/2014/main" val="2050068161"/>
                    </a:ext>
                  </a:extLst>
                </a:gridCol>
                <a:gridCol w="1129774">
                  <a:extLst>
                    <a:ext uri="{9D8B030D-6E8A-4147-A177-3AD203B41FA5}">
                      <a16:colId xmlns:a16="http://schemas.microsoft.com/office/drawing/2014/main" val="1010186240"/>
                    </a:ext>
                  </a:extLst>
                </a:gridCol>
                <a:gridCol w="1131000">
                  <a:extLst>
                    <a:ext uri="{9D8B030D-6E8A-4147-A177-3AD203B41FA5}">
                      <a16:colId xmlns:a16="http://schemas.microsoft.com/office/drawing/2014/main" val="1290746220"/>
                    </a:ext>
                  </a:extLst>
                </a:gridCol>
                <a:gridCol w="1131000">
                  <a:extLst>
                    <a:ext uri="{9D8B030D-6E8A-4147-A177-3AD203B41FA5}">
                      <a16:colId xmlns:a16="http://schemas.microsoft.com/office/drawing/2014/main" val="3288098125"/>
                    </a:ext>
                  </a:extLst>
                </a:gridCol>
              </a:tblGrid>
              <a:tr h="170180">
                <a:tc gridSpan="6">
                  <a:txBody>
                    <a:bodyPr/>
                    <a:lstStyle/>
                    <a:p>
                      <a:pPr marL="38100" marR="38100" algn="ctr">
                        <a:lnSpc>
                          <a:spcPts val="1600"/>
                        </a:lnSpc>
                        <a:spcAft>
                          <a:spcPts val="0"/>
                        </a:spcAft>
                      </a:pPr>
                      <a:r>
                        <a:rPr lang="es-EC" sz="1200">
                          <a:effectLst/>
                        </a:rPr>
                        <a:t>Juego 3 VS 3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748973742"/>
                  </a:ext>
                </a:extLst>
              </a:tr>
              <a:tr h="347980">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Frecuencia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acumulado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4167585566"/>
                  </a:ext>
                </a:extLst>
              </a:tr>
              <a:tr h="347980">
                <a:tc rowSpan="3">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Deficiente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60,0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60,0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60,0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39440145"/>
                  </a:ext>
                </a:extLst>
              </a:tr>
              <a:tr h="186055">
                <a:tc vMerge="1">
                  <a:txBody>
                    <a:bodyPr/>
                    <a:lstStyle/>
                    <a:p>
                      <a:endParaRPr lang="es-ES"/>
                    </a:p>
                  </a:txBody>
                  <a:tcPr/>
                </a:tc>
                <a:tc>
                  <a:txBody>
                    <a:bodyPr/>
                    <a:lstStyle/>
                    <a:p>
                      <a:pPr marL="38100" marR="38100">
                        <a:lnSpc>
                          <a:spcPts val="1600"/>
                        </a:lnSpc>
                        <a:spcAft>
                          <a:spcPts val="0"/>
                        </a:spcAft>
                      </a:pPr>
                      <a:r>
                        <a:rPr lang="es-EC" sz="1200">
                          <a:effectLst/>
                        </a:rPr>
                        <a:t>Malo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83208369"/>
                  </a:ext>
                </a:extLst>
              </a:tr>
              <a:tr h="186055">
                <a:tc vMerge="1">
                  <a:txBody>
                    <a:bodyPr/>
                    <a:lstStyle/>
                    <a:p>
                      <a:endParaRPr lang="es-ES"/>
                    </a:p>
                  </a:txBody>
                  <a:tcPr/>
                </a:tc>
                <a:tc>
                  <a:txBody>
                    <a:bodyPr/>
                    <a:lstStyle/>
                    <a:p>
                      <a:pPr marL="38100" marR="38100">
                        <a:lnSpc>
                          <a:spcPts val="1600"/>
                        </a:lnSpc>
                        <a:spcAft>
                          <a:spcPts val="0"/>
                        </a:spcAft>
                      </a:pPr>
                      <a:r>
                        <a:rPr lang="es-EC" sz="1200">
                          <a:effectLst/>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100,0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75980598"/>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297228744"/>
              </p:ext>
            </p:extLst>
          </p:nvPr>
        </p:nvGraphicFramePr>
        <p:xfrm>
          <a:off x="2881758" y="3454237"/>
          <a:ext cx="6219564" cy="1518454"/>
        </p:xfrm>
        <a:graphic>
          <a:graphicData uri="http://schemas.openxmlformats.org/drawingml/2006/table">
            <a:tbl>
              <a:tblPr>
                <a:tableStyleId>{0E3FDE45-AF77-4B5C-9715-49D594BDF05E}</a:tableStyleId>
              </a:tblPr>
              <a:tblGrid>
                <a:gridCol w="643701">
                  <a:extLst>
                    <a:ext uri="{9D8B030D-6E8A-4147-A177-3AD203B41FA5}">
                      <a16:colId xmlns:a16="http://schemas.microsoft.com/office/drawing/2014/main" val="249551914"/>
                    </a:ext>
                  </a:extLst>
                </a:gridCol>
                <a:gridCol w="995468">
                  <a:extLst>
                    <a:ext uri="{9D8B030D-6E8A-4147-A177-3AD203B41FA5}">
                      <a16:colId xmlns:a16="http://schemas.microsoft.com/office/drawing/2014/main" val="1867334516"/>
                    </a:ext>
                  </a:extLst>
                </a:gridCol>
                <a:gridCol w="995468">
                  <a:extLst>
                    <a:ext uri="{9D8B030D-6E8A-4147-A177-3AD203B41FA5}">
                      <a16:colId xmlns:a16="http://schemas.microsoft.com/office/drawing/2014/main" val="2877193986"/>
                    </a:ext>
                  </a:extLst>
                </a:gridCol>
                <a:gridCol w="1194561">
                  <a:extLst>
                    <a:ext uri="{9D8B030D-6E8A-4147-A177-3AD203B41FA5}">
                      <a16:colId xmlns:a16="http://schemas.microsoft.com/office/drawing/2014/main" val="752520483"/>
                    </a:ext>
                  </a:extLst>
                </a:gridCol>
                <a:gridCol w="1195183">
                  <a:extLst>
                    <a:ext uri="{9D8B030D-6E8A-4147-A177-3AD203B41FA5}">
                      <a16:colId xmlns:a16="http://schemas.microsoft.com/office/drawing/2014/main" val="1034077379"/>
                    </a:ext>
                  </a:extLst>
                </a:gridCol>
                <a:gridCol w="1195183">
                  <a:extLst>
                    <a:ext uri="{9D8B030D-6E8A-4147-A177-3AD203B41FA5}">
                      <a16:colId xmlns:a16="http://schemas.microsoft.com/office/drawing/2014/main" val="2010519268"/>
                    </a:ext>
                  </a:extLst>
                </a:gridCol>
              </a:tblGrid>
              <a:tr h="249647">
                <a:tc gridSpan="6">
                  <a:txBody>
                    <a:bodyPr/>
                    <a:lstStyle/>
                    <a:p>
                      <a:pPr marL="38100" marR="38100" algn="ctr">
                        <a:lnSpc>
                          <a:spcPts val="1600"/>
                        </a:lnSpc>
                        <a:spcAft>
                          <a:spcPts val="0"/>
                        </a:spcAft>
                      </a:pPr>
                      <a:r>
                        <a:rPr lang="es-EC" sz="1200">
                          <a:effectLst/>
                        </a:rPr>
                        <a:t>Juego 3 VS 3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926546855"/>
                  </a:ext>
                </a:extLst>
              </a:tr>
              <a:tr h="512954">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Frecuencia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Porcentaje acumulado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504828379"/>
                  </a:ext>
                </a:extLst>
              </a:tr>
              <a:tr h="249647">
                <a:tc rowSpan="3">
                  <a:txBody>
                    <a:bodyPr/>
                    <a:lstStyle/>
                    <a:p>
                      <a:pPr marL="38100" marR="38100">
                        <a:lnSpc>
                          <a:spcPts val="1600"/>
                        </a:lnSpc>
                        <a:spcAft>
                          <a:spcPts val="0"/>
                        </a:spcAft>
                      </a:pPr>
                      <a:r>
                        <a:rPr lang="es-EC" sz="1200">
                          <a:effectLst/>
                        </a:rPr>
                        <a:t>Válido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Malo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53,3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91368337"/>
                  </a:ext>
                </a:extLst>
              </a:tr>
              <a:tr h="249647">
                <a:tc vMerge="1">
                  <a:txBody>
                    <a:bodyPr/>
                    <a:lstStyle/>
                    <a:p>
                      <a:endParaRPr lang="es-ES"/>
                    </a:p>
                  </a:txBody>
                  <a:tcPr/>
                </a:tc>
                <a:tc>
                  <a:txBody>
                    <a:bodyPr/>
                    <a:lstStyle/>
                    <a:p>
                      <a:pPr marL="38100" marR="38100">
                        <a:lnSpc>
                          <a:spcPts val="1600"/>
                        </a:lnSpc>
                        <a:spcAft>
                          <a:spcPts val="0"/>
                        </a:spcAft>
                      </a:pPr>
                      <a:r>
                        <a:rPr lang="es-EC" sz="1200">
                          <a:effectLst/>
                        </a:rPr>
                        <a:t>Bueno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46,7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68452972"/>
                  </a:ext>
                </a:extLst>
              </a:tr>
              <a:tr h="256559">
                <a:tc vMerge="1">
                  <a:txBody>
                    <a:bodyPr/>
                    <a:lstStyle/>
                    <a:p>
                      <a:endParaRPr lang="es-ES"/>
                    </a:p>
                  </a:txBody>
                  <a:tcPr/>
                </a:tc>
                <a:tc>
                  <a:txBody>
                    <a:bodyPr/>
                    <a:lstStyle/>
                    <a:p>
                      <a:pPr marL="38100" marR="38100">
                        <a:lnSpc>
                          <a:spcPts val="1600"/>
                        </a:lnSpc>
                        <a:spcAft>
                          <a:spcPts val="0"/>
                        </a:spcAft>
                      </a:pPr>
                      <a:r>
                        <a:rPr lang="es-EC" sz="1200">
                          <a:effectLst/>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0040222"/>
                  </a:ext>
                </a:extLst>
              </a:tr>
            </a:tbl>
          </a:graphicData>
        </a:graphic>
      </p:graphicFrame>
    </p:spTree>
    <p:extLst>
      <p:ext uri="{BB962C8B-B14F-4D97-AF65-F5344CB8AC3E}">
        <p14:creationId xmlns:p14="http://schemas.microsoft.com/office/powerpoint/2010/main" val="294747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2101566" y="1426440"/>
            <a:ext cx="46874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tabLst/>
            </a:pPr>
            <a:r>
              <a:rPr kumimoji="0" lang="es-ES" altLang="es-E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CORRELACIÓN</a:t>
            </a:r>
            <a:r>
              <a:rPr kumimoji="0" lang="es-ES" altLang="es-ES" sz="16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VS 0 </a:t>
            </a:r>
            <a:endParaRPr kumimoji="0" lang="es-E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24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188913972"/>
              </p:ext>
            </p:extLst>
          </p:nvPr>
        </p:nvGraphicFramePr>
        <p:xfrm>
          <a:off x="508941" y="1925106"/>
          <a:ext cx="8419301" cy="2241218"/>
        </p:xfrm>
        <a:graphic>
          <a:graphicData uri="http://schemas.openxmlformats.org/drawingml/2006/table">
            <a:tbl>
              <a:tblPr>
                <a:tableStyleId>{68D230F3-CF80-4859-8CE7-A43EE81993B5}</a:tableStyleId>
              </a:tblPr>
              <a:tblGrid>
                <a:gridCol w="2278986">
                  <a:extLst>
                    <a:ext uri="{9D8B030D-6E8A-4147-A177-3AD203B41FA5}">
                      <a16:colId xmlns:a16="http://schemas.microsoft.com/office/drawing/2014/main" val="3715410502"/>
                    </a:ext>
                  </a:extLst>
                </a:gridCol>
                <a:gridCol w="2635994">
                  <a:extLst>
                    <a:ext uri="{9D8B030D-6E8A-4147-A177-3AD203B41FA5}">
                      <a16:colId xmlns:a16="http://schemas.microsoft.com/office/drawing/2014/main" val="4219632007"/>
                    </a:ext>
                  </a:extLst>
                </a:gridCol>
                <a:gridCol w="1861205">
                  <a:extLst>
                    <a:ext uri="{9D8B030D-6E8A-4147-A177-3AD203B41FA5}">
                      <a16:colId xmlns:a16="http://schemas.microsoft.com/office/drawing/2014/main" val="2717763577"/>
                    </a:ext>
                  </a:extLst>
                </a:gridCol>
                <a:gridCol w="1643116">
                  <a:extLst>
                    <a:ext uri="{9D8B030D-6E8A-4147-A177-3AD203B41FA5}">
                      <a16:colId xmlns:a16="http://schemas.microsoft.com/office/drawing/2014/main" val="3407860168"/>
                    </a:ext>
                  </a:extLst>
                </a:gridCol>
              </a:tblGrid>
              <a:tr h="194334">
                <a:tc gridSpan="4">
                  <a:txBody>
                    <a:bodyPr/>
                    <a:lstStyle/>
                    <a:p>
                      <a:pPr marL="38100" marR="38100" algn="ctr">
                        <a:lnSpc>
                          <a:spcPts val="1600"/>
                        </a:lnSpc>
                        <a:spcAft>
                          <a:spcPts val="0"/>
                        </a:spcAft>
                      </a:pPr>
                      <a:r>
                        <a:rPr lang="es-EC" sz="1200">
                          <a:effectLst/>
                        </a:rPr>
                        <a:t>Correlaciones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069590750"/>
                  </a:ext>
                </a:extLst>
              </a:tr>
              <a:tr h="399300">
                <a:tc gridSpan="2">
                  <a:txBody>
                    <a:bodyPr/>
                    <a:lstStyle/>
                    <a:p>
                      <a:pPr>
                        <a:lnSpc>
                          <a:spcPct val="115000"/>
                        </a:lnSpc>
                        <a:spcAft>
                          <a:spcPts val="0"/>
                        </a:spcAft>
                      </a:pPr>
                      <a:r>
                        <a:rPr lang="es-EC" sz="12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Juego 1 VS 0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Juego 1 VS 0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426275334"/>
                  </a:ext>
                </a:extLst>
              </a:tr>
              <a:tr h="272221">
                <a:tc rowSpan="3">
                  <a:txBody>
                    <a:bodyPr/>
                    <a:lstStyle/>
                    <a:p>
                      <a:pPr marL="38100" marR="38100">
                        <a:lnSpc>
                          <a:spcPts val="1600"/>
                        </a:lnSpc>
                        <a:spcAft>
                          <a:spcPts val="0"/>
                        </a:spcAft>
                      </a:pPr>
                      <a:r>
                        <a:rPr lang="es-EC" sz="1200">
                          <a:effectLst/>
                        </a:rPr>
                        <a:t>Juego 1 VS 0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dirty="0">
                          <a:effectLst/>
                        </a:rPr>
                        <a:t>Correlación de Pearson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,813</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93236380"/>
                  </a:ext>
                </a:extLst>
              </a:tr>
              <a:tr h="199714">
                <a:tc vMerge="1">
                  <a:txBody>
                    <a:bodyPr/>
                    <a:lstStyle/>
                    <a:p>
                      <a:endParaRPr lang="es-ES"/>
                    </a:p>
                  </a:txBody>
                  <a:tcPr/>
                </a:tc>
                <a:tc>
                  <a:txBody>
                    <a:bodyPr/>
                    <a:lstStyle/>
                    <a:p>
                      <a:pPr marL="38100" marR="38100">
                        <a:lnSpc>
                          <a:spcPts val="1600"/>
                        </a:lnSpc>
                        <a:spcAft>
                          <a:spcPts val="0"/>
                        </a:spcAft>
                      </a:pPr>
                      <a:r>
                        <a:rPr lang="es-EC" sz="1200" dirty="0">
                          <a:effectLst/>
                        </a:rPr>
                        <a:t>Sig. (bilateral)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26536717"/>
                  </a:ext>
                </a:extLst>
              </a:tr>
              <a:tr h="194334">
                <a:tc vMerge="1">
                  <a:txBody>
                    <a:bodyPr/>
                    <a:lstStyle/>
                    <a:p>
                      <a:endParaRPr lang="es-ES"/>
                    </a:p>
                  </a:txBody>
                  <a:tcPr/>
                </a:tc>
                <a:tc>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54678357"/>
                  </a:ext>
                </a:extLst>
              </a:tr>
              <a:tr h="336273">
                <a:tc rowSpan="3">
                  <a:txBody>
                    <a:bodyPr/>
                    <a:lstStyle/>
                    <a:p>
                      <a:pPr marL="38100" marR="38100">
                        <a:lnSpc>
                          <a:spcPts val="1600"/>
                        </a:lnSpc>
                        <a:spcAft>
                          <a:spcPts val="0"/>
                        </a:spcAft>
                      </a:pPr>
                      <a:r>
                        <a:rPr lang="es-EC" sz="1200">
                          <a:effectLst/>
                        </a:rPr>
                        <a:t>Juego 1 VS 0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Correlación de Pearson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,813</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37512241"/>
                  </a:ext>
                </a:extLst>
              </a:tr>
              <a:tr h="199714">
                <a:tc vMerge="1">
                  <a:txBody>
                    <a:bodyPr/>
                    <a:lstStyle/>
                    <a:p>
                      <a:endParaRPr lang="es-ES"/>
                    </a:p>
                  </a:txBody>
                  <a:tcPr/>
                </a:tc>
                <a:tc>
                  <a:txBody>
                    <a:bodyPr/>
                    <a:lstStyle/>
                    <a:p>
                      <a:pPr marL="38100" marR="38100">
                        <a:lnSpc>
                          <a:spcPts val="1600"/>
                        </a:lnSpc>
                        <a:spcAft>
                          <a:spcPts val="0"/>
                        </a:spcAft>
                      </a:pPr>
                      <a:r>
                        <a:rPr lang="es-EC" sz="1200">
                          <a:effectLst/>
                        </a:rPr>
                        <a:t>Sig. (bilateral)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01191240"/>
                  </a:ext>
                </a:extLst>
              </a:tr>
              <a:tr h="194334">
                <a:tc vMerge="1">
                  <a:txBody>
                    <a:bodyPr/>
                    <a:lstStyle/>
                    <a:p>
                      <a:endParaRPr lang="es-ES"/>
                    </a:p>
                  </a:txBody>
                  <a:tcPr/>
                </a:tc>
                <a:tc>
                  <a:txBody>
                    <a:bodyPr/>
                    <a:lstStyle/>
                    <a:p>
                      <a:pPr marL="38100" marR="38100">
                        <a:lnSpc>
                          <a:spcPts val="1600"/>
                        </a:lnSpc>
                        <a:spcAft>
                          <a:spcPts val="0"/>
                        </a:spcAft>
                      </a:pPr>
                      <a:r>
                        <a:rPr lang="es-EC" sz="1200" dirty="0">
                          <a:effectLst/>
                        </a:rPr>
                        <a:t>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66449693"/>
                  </a:ext>
                </a:extLst>
              </a:tr>
              <a:tr h="194334">
                <a:tc gridSpan="4">
                  <a:txBody>
                    <a:bodyPr/>
                    <a:lstStyle/>
                    <a:p>
                      <a:pPr marL="38100" marR="38100">
                        <a:lnSpc>
                          <a:spcPts val="1600"/>
                        </a:lnSpc>
                        <a:spcAft>
                          <a:spcPts val="0"/>
                        </a:spcAft>
                      </a:pPr>
                      <a:r>
                        <a:rPr lang="es-EC" sz="1200" dirty="0">
                          <a:effectLst/>
                        </a:rPr>
                        <a:t>**. La correlación es significativa en el nivel 0,01 (bilateral).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155589452"/>
                  </a:ext>
                </a:extLst>
              </a:tr>
            </a:tbl>
          </a:graphicData>
        </a:graphic>
      </p:graphicFrame>
      <p:sp>
        <p:nvSpPr>
          <p:cNvPr id="7" name="Rectángulo 6"/>
          <p:cNvSpPr/>
          <p:nvPr/>
        </p:nvSpPr>
        <p:spPr>
          <a:xfrm>
            <a:off x="385466" y="4657702"/>
            <a:ext cx="8614882" cy="461665"/>
          </a:xfrm>
          <a:prstGeom prst="rect">
            <a:avLst/>
          </a:prstGeom>
        </p:spPr>
        <p:txBody>
          <a:bodyPr wrap="square">
            <a:spAutoFit/>
          </a:bodyPr>
          <a:lstStyle/>
          <a:p>
            <a:pPr algn="ctr">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Análisis: </a:t>
            </a:r>
            <a:r>
              <a:rPr lang="es-EC" sz="1200" dirty="0">
                <a:latin typeface="Arial" panose="020B0604020202020204" pitchFamily="34" charset="0"/>
                <a:ea typeface="Calibri" panose="020F0502020204030204" pitchFamily="34" charset="0"/>
                <a:cs typeface="Times New Roman" panose="02020603050405020304" pitchFamily="18" charset="0"/>
              </a:rPr>
              <a:t>En el Juego 1 VS 0</a:t>
            </a:r>
            <a:r>
              <a:rPr lang="es-EC" sz="1200" b="1" dirty="0">
                <a:latin typeface="Arial" panose="020B0604020202020204" pitchFamily="34" charset="0"/>
                <a:ea typeface="Calibri" panose="020F0502020204030204" pitchFamily="34" charset="0"/>
                <a:cs typeface="Times New Roman" panose="02020603050405020304" pitchFamily="18" charset="0"/>
              </a:rPr>
              <a:t> </a:t>
            </a:r>
            <a:r>
              <a:rPr lang="es-EC" sz="1200" dirty="0">
                <a:latin typeface="Arial" panose="020B0604020202020204" pitchFamily="34" charset="0"/>
                <a:ea typeface="Calibri" panose="020F0502020204030204" pitchFamily="34" charset="0"/>
                <a:cs typeface="Times New Roman" panose="02020603050405020304" pitchFamily="18" charset="0"/>
              </a:rPr>
              <a:t>se obtiene el pre test un valor 1 una correlación positiva perfecta y el pos test un valor 0,813 lo que  da una y correlación positiva fuerte.</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0335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998824" y="1736345"/>
            <a:ext cx="46874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tabLst/>
            </a:pPr>
            <a:r>
              <a:rPr kumimoji="0" lang="es-ES" altLang="es-E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CORRELACIÓN</a:t>
            </a:r>
            <a:r>
              <a:rPr kumimoji="0" lang="es-ES" altLang="es-ES" sz="16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 VS 2 </a:t>
            </a:r>
            <a:endParaRPr kumimoji="0" lang="es-E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24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995844040"/>
              </p:ext>
            </p:extLst>
          </p:nvPr>
        </p:nvGraphicFramePr>
        <p:xfrm>
          <a:off x="488548" y="2133241"/>
          <a:ext cx="8307134" cy="2174101"/>
        </p:xfrm>
        <a:graphic>
          <a:graphicData uri="http://schemas.openxmlformats.org/drawingml/2006/table">
            <a:tbl>
              <a:tblPr>
                <a:tableStyleId>{3B4B98B0-60AC-42C2-AFA5-B58CD77FA1E5}</a:tableStyleId>
              </a:tblPr>
              <a:tblGrid>
                <a:gridCol w="2532490">
                  <a:extLst>
                    <a:ext uri="{9D8B030D-6E8A-4147-A177-3AD203B41FA5}">
                      <a16:colId xmlns:a16="http://schemas.microsoft.com/office/drawing/2014/main" val="3961614273"/>
                    </a:ext>
                  </a:extLst>
                </a:gridCol>
                <a:gridCol w="2532490">
                  <a:extLst>
                    <a:ext uri="{9D8B030D-6E8A-4147-A177-3AD203B41FA5}">
                      <a16:colId xmlns:a16="http://schemas.microsoft.com/office/drawing/2014/main" val="4124426112"/>
                    </a:ext>
                  </a:extLst>
                </a:gridCol>
                <a:gridCol w="1621077">
                  <a:extLst>
                    <a:ext uri="{9D8B030D-6E8A-4147-A177-3AD203B41FA5}">
                      <a16:colId xmlns:a16="http://schemas.microsoft.com/office/drawing/2014/main" val="800725755"/>
                    </a:ext>
                  </a:extLst>
                </a:gridCol>
                <a:gridCol w="1621077">
                  <a:extLst>
                    <a:ext uri="{9D8B030D-6E8A-4147-A177-3AD203B41FA5}">
                      <a16:colId xmlns:a16="http://schemas.microsoft.com/office/drawing/2014/main" val="546190922"/>
                    </a:ext>
                  </a:extLst>
                </a:gridCol>
              </a:tblGrid>
              <a:tr h="180716">
                <a:tc gridSpan="4">
                  <a:txBody>
                    <a:bodyPr/>
                    <a:lstStyle/>
                    <a:p>
                      <a:pPr marL="38100" marR="38100" algn="ctr">
                        <a:lnSpc>
                          <a:spcPts val="1600"/>
                        </a:lnSpc>
                        <a:spcAft>
                          <a:spcPts val="0"/>
                        </a:spcAft>
                      </a:pPr>
                      <a:r>
                        <a:rPr lang="es-EC" sz="1200">
                          <a:effectLst/>
                        </a:rPr>
                        <a:t>Correlaciones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432955877"/>
                  </a:ext>
                </a:extLst>
              </a:tr>
              <a:tr h="326623">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gn="ctr">
                        <a:lnSpc>
                          <a:spcPts val="1600"/>
                        </a:lnSpc>
                        <a:spcAft>
                          <a:spcPts val="0"/>
                        </a:spcAft>
                      </a:pPr>
                      <a:r>
                        <a:rPr lang="es-EC" sz="1200">
                          <a:effectLst/>
                        </a:rPr>
                        <a:t>Juego 2 VS 2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Aft>
                          <a:spcPts val="0"/>
                        </a:spcAft>
                      </a:pPr>
                      <a:r>
                        <a:rPr lang="es-EC" sz="1200">
                          <a:effectLst/>
                        </a:rPr>
                        <a:t>Juego 2 VS 2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312989966"/>
                  </a:ext>
                </a:extLst>
              </a:tr>
              <a:tr h="307027">
                <a:tc rowSpan="3">
                  <a:txBody>
                    <a:bodyPr/>
                    <a:lstStyle/>
                    <a:p>
                      <a:pPr marL="38100" marR="38100">
                        <a:lnSpc>
                          <a:spcPts val="1600"/>
                        </a:lnSpc>
                        <a:spcAft>
                          <a:spcPts val="0"/>
                        </a:spcAft>
                      </a:pPr>
                      <a:r>
                        <a:rPr lang="es-EC" sz="1200">
                          <a:effectLst/>
                        </a:rPr>
                        <a:t>Juego 2 VS 2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Correlación de Pearson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,814</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34744695"/>
                  </a:ext>
                </a:extLst>
              </a:tr>
              <a:tr h="187041">
                <a:tc vMerge="1">
                  <a:txBody>
                    <a:bodyPr/>
                    <a:lstStyle/>
                    <a:p>
                      <a:endParaRPr lang="es-ES"/>
                    </a:p>
                  </a:txBody>
                  <a:tcPr/>
                </a:tc>
                <a:tc>
                  <a:txBody>
                    <a:bodyPr/>
                    <a:lstStyle/>
                    <a:p>
                      <a:pPr marL="38100" marR="38100">
                        <a:lnSpc>
                          <a:spcPts val="1600"/>
                        </a:lnSpc>
                        <a:spcAft>
                          <a:spcPts val="0"/>
                        </a:spcAft>
                      </a:pPr>
                      <a:r>
                        <a:rPr lang="es-EC" sz="1200">
                          <a:effectLst/>
                        </a:rPr>
                        <a:t>Sig. (bilateral)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72880903"/>
                  </a:ext>
                </a:extLst>
              </a:tr>
              <a:tr h="180716">
                <a:tc vMerge="1">
                  <a:txBody>
                    <a:bodyPr/>
                    <a:lstStyle/>
                    <a:p>
                      <a:endParaRPr lang="es-ES"/>
                    </a:p>
                  </a:txBody>
                  <a:tcPr/>
                </a:tc>
                <a:tc>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47760769"/>
                  </a:ext>
                </a:extLst>
              </a:tr>
              <a:tr h="307027">
                <a:tc rowSpan="3">
                  <a:txBody>
                    <a:bodyPr/>
                    <a:lstStyle/>
                    <a:p>
                      <a:pPr marL="38100" marR="38100">
                        <a:lnSpc>
                          <a:spcPts val="1600"/>
                        </a:lnSpc>
                        <a:spcAft>
                          <a:spcPts val="0"/>
                        </a:spcAft>
                      </a:pPr>
                      <a:r>
                        <a:rPr lang="es-EC" sz="1200">
                          <a:effectLst/>
                        </a:rPr>
                        <a:t>Juego 2 VS 2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Correlación de Pearson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,814</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9509634"/>
                  </a:ext>
                </a:extLst>
              </a:tr>
              <a:tr h="187041">
                <a:tc vMerge="1">
                  <a:txBody>
                    <a:bodyPr/>
                    <a:lstStyle/>
                    <a:p>
                      <a:endParaRPr lang="es-ES"/>
                    </a:p>
                  </a:txBody>
                  <a:tcPr/>
                </a:tc>
                <a:tc>
                  <a:txBody>
                    <a:bodyPr/>
                    <a:lstStyle/>
                    <a:p>
                      <a:pPr marL="38100" marR="38100">
                        <a:lnSpc>
                          <a:spcPts val="1600"/>
                        </a:lnSpc>
                        <a:spcAft>
                          <a:spcPts val="0"/>
                        </a:spcAft>
                      </a:pPr>
                      <a:r>
                        <a:rPr lang="es-EC" sz="1200">
                          <a:effectLst/>
                        </a:rPr>
                        <a:t>Sig. (bilateral)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33713264"/>
                  </a:ext>
                </a:extLst>
              </a:tr>
              <a:tr h="180716">
                <a:tc vMerge="1">
                  <a:txBody>
                    <a:bodyPr/>
                    <a:lstStyle/>
                    <a:p>
                      <a:endParaRPr lang="es-ES"/>
                    </a:p>
                  </a:txBody>
                  <a:tcPr/>
                </a:tc>
                <a:tc>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15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70654293"/>
                  </a:ext>
                </a:extLst>
              </a:tr>
              <a:tr h="180716">
                <a:tc gridSpan="4">
                  <a:txBody>
                    <a:bodyPr/>
                    <a:lstStyle/>
                    <a:p>
                      <a:pPr marL="38100" marR="38100">
                        <a:lnSpc>
                          <a:spcPts val="1600"/>
                        </a:lnSpc>
                        <a:spcAft>
                          <a:spcPts val="0"/>
                        </a:spcAft>
                      </a:pPr>
                      <a:r>
                        <a:rPr lang="es-EC" sz="1200" dirty="0">
                          <a:effectLst/>
                        </a:rPr>
                        <a:t>**. La correlación es significativa en el nivel 0,01 (bilateral).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718641937"/>
                  </a:ext>
                </a:extLst>
              </a:tr>
            </a:tbl>
          </a:graphicData>
        </a:graphic>
      </p:graphicFrame>
      <p:sp>
        <p:nvSpPr>
          <p:cNvPr id="7" name="Rectángulo 6"/>
          <p:cNvSpPr/>
          <p:nvPr/>
        </p:nvSpPr>
        <p:spPr>
          <a:xfrm>
            <a:off x="35481" y="4497169"/>
            <a:ext cx="9108519" cy="461665"/>
          </a:xfrm>
          <a:prstGeom prst="rect">
            <a:avLst/>
          </a:prstGeom>
        </p:spPr>
        <p:txBody>
          <a:bodyPr wrap="square">
            <a:spAutoFit/>
          </a:bodyPr>
          <a:lstStyle/>
          <a:p>
            <a:pPr algn="ctr"/>
            <a:r>
              <a:rPr lang="es-EC" sz="1200" b="1" dirty="0"/>
              <a:t>Análisis: </a:t>
            </a:r>
            <a:r>
              <a:rPr lang="es-EC" sz="1200" dirty="0"/>
              <a:t>En el Juego 2 VS 2</a:t>
            </a:r>
            <a:r>
              <a:rPr lang="es-EC" sz="1200" b="1" dirty="0"/>
              <a:t> </a:t>
            </a:r>
            <a:r>
              <a:rPr lang="es-EC" sz="1200" dirty="0"/>
              <a:t>se obtiene el pre test un valor 1 una correlación positiva perfecta y el pos test un valor 0,814 lo que  da una y correlación positiva fuerte.</a:t>
            </a:r>
            <a:endParaRPr lang="es-ES" sz="1200" dirty="0"/>
          </a:p>
        </p:txBody>
      </p:sp>
    </p:spTree>
    <p:extLst>
      <p:ext uri="{BB962C8B-B14F-4D97-AF65-F5344CB8AC3E}">
        <p14:creationId xmlns:p14="http://schemas.microsoft.com/office/powerpoint/2010/main" val="3113784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714493"/>
            <a:ext cx="6163435" cy="575683"/>
          </a:xfrm>
        </p:spPr>
        <p:txBody>
          <a:bodyPr>
            <a:noAutofit/>
          </a:bodyPr>
          <a:lstStyle/>
          <a:p>
            <a:r>
              <a:rPr lang="es-ES" sz="3600" b="1" dirty="0">
                <a:solidFill>
                  <a:schemeClr val="accent1">
                    <a:lumMod val="50000"/>
                  </a:schemeClr>
                </a:solidFill>
                <a:latin typeface="Bahnschrift Light" panose="020B0502040204020203" pitchFamily="34" charset="0"/>
              </a:rPr>
              <a:t>ANÁLISIS DE RESULTADOS </a:t>
            </a:r>
          </a:p>
        </p:txBody>
      </p:sp>
      <p:pic>
        <p:nvPicPr>
          <p:cNvPr id="4" name="Imagen 3"/>
          <p:cNvPicPr>
            <a:picLocks noChangeAspect="1"/>
          </p:cNvPicPr>
          <p:nvPr/>
        </p:nvPicPr>
        <p:blipFill rotWithShape="1">
          <a:blip r:embed="rId2"/>
          <a:srcRect l="9820" t="15193" r="7815" b="8508"/>
          <a:stretch/>
        </p:blipFill>
        <p:spPr>
          <a:xfrm>
            <a:off x="5906637" y="79563"/>
            <a:ext cx="3289738" cy="880721"/>
          </a:xfrm>
          <a:prstGeom prst="rect">
            <a:avLst/>
          </a:prstGeom>
        </p:spPr>
      </p:pic>
      <p:sp>
        <p:nvSpPr>
          <p:cNvPr id="6" name="Rectangle 1"/>
          <p:cNvSpPr>
            <a:spLocks noChangeArrowheads="1"/>
          </p:cNvSpPr>
          <p:nvPr/>
        </p:nvSpPr>
        <p:spPr bwMode="auto">
          <a:xfrm>
            <a:off x="1998824" y="1736345"/>
            <a:ext cx="46874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tabLst/>
            </a:pPr>
            <a:r>
              <a:rPr kumimoji="0" lang="es-ES" altLang="es-E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CORRELACIÓN</a:t>
            </a:r>
            <a:r>
              <a:rPr kumimoji="0" lang="es-ES" altLang="es-ES" sz="16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3 VS 3 </a:t>
            </a:r>
            <a:endParaRPr kumimoji="0" lang="es-E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24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024754395"/>
              </p:ext>
            </p:extLst>
          </p:nvPr>
        </p:nvGraphicFramePr>
        <p:xfrm>
          <a:off x="415726" y="2066237"/>
          <a:ext cx="8307034" cy="2135546"/>
        </p:xfrm>
        <a:graphic>
          <a:graphicData uri="http://schemas.openxmlformats.org/drawingml/2006/table">
            <a:tbl>
              <a:tblPr>
                <a:tableStyleId>{5FD0F851-EC5A-4D38-B0AD-8093EC10F338}</a:tableStyleId>
              </a:tblPr>
              <a:tblGrid>
                <a:gridCol w="2532439">
                  <a:extLst>
                    <a:ext uri="{9D8B030D-6E8A-4147-A177-3AD203B41FA5}">
                      <a16:colId xmlns:a16="http://schemas.microsoft.com/office/drawing/2014/main" val="1103877814"/>
                    </a:ext>
                  </a:extLst>
                </a:gridCol>
                <a:gridCol w="2532439">
                  <a:extLst>
                    <a:ext uri="{9D8B030D-6E8A-4147-A177-3AD203B41FA5}">
                      <a16:colId xmlns:a16="http://schemas.microsoft.com/office/drawing/2014/main" val="2432680510"/>
                    </a:ext>
                  </a:extLst>
                </a:gridCol>
                <a:gridCol w="1621078">
                  <a:extLst>
                    <a:ext uri="{9D8B030D-6E8A-4147-A177-3AD203B41FA5}">
                      <a16:colId xmlns:a16="http://schemas.microsoft.com/office/drawing/2014/main" val="499009121"/>
                    </a:ext>
                  </a:extLst>
                </a:gridCol>
                <a:gridCol w="1621078">
                  <a:extLst>
                    <a:ext uri="{9D8B030D-6E8A-4147-A177-3AD203B41FA5}">
                      <a16:colId xmlns:a16="http://schemas.microsoft.com/office/drawing/2014/main" val="2899697826"/>
                    </a:ext>
                  </a:extLst>
                </a:gridCol>
              </a:tblGrid>
              <a:tr h="160305">
                <a:tc gridSpan="4">
                  <a:txBody>
                    <a:bodyPr/>
                    <a:lstStyle/>
                    <a:p>
                      <a:pPr marL="38100" marR="38100" algn="ctr">
                        <a:lnSpc>
                          <a:spcPts val="1600"/>
                        </a:lnSpc>
                        <a:spcAft>
                          <a:spcPts val="0"/>
                        </a:spcAft>
                      </a:pPr>
                      <a:r>
                        <a:rPr lang="es-EC" sz="1200">
                          <a:effectLst/>
                        </a:rPr>
                        <a:t>Correlaciones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805308733"/>
                  </a:ext>
                </a:extLst>
              </a:tr>
              <a:tr h="329380">
                <a:tc gridSpan="2">
                  <a:txBody>
                    <a:bodyPr/>
                    <a:lstStyle/>
                    <a:p>
                      <a:pP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s-ES"/>
                    </a:p>
                  </a:txBody>
                  <a:tcPr/>
                </a:tc>
                <a:tc>
                  <a:txBody>
                    <a:bodyPr/>
                    <a:lstStyle/>
                    <a:p>
                      <a:pPr marL="38100" marR="38100">
                        <a:lnSpc>
                          <a:spcPts val="1600"/>
                        </a:lnSpc>
                        <a:spcAft>
                          <a:spcPts val="0"/>
                        </a:spcAft>
                      </a:pPr>
                      <a:r>
                        <a:rPr lang="es-EC" sz="1200">
                          <a:effectLst/>
                        </a:rPr>
                        <a:t>Juego 3 VS 3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nSpc>
                          <a:spcPts val="1600"/>
                        </a:lnSpc>
                        <a:spcAft>
                          <a:spcPts val="0"/>
                        </a:spcAft>
                      </a:pPr>
                      <a:r>
                        <a:rPr lang="es-EC" sz="1200">
                          <a:effectLst/>
                        </a:rPr>
                        <a:t>Juego 3 VS 3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869347523"/>
                  </a:ext>
                </a:extLst>
              </a:tr>
              <a:tr h="286371">
                <a:tc rowSpan="3">
                  <a:txBody>
                    <a:bodyPr/>
                    <a:lstStyle/>
                    <a:p>
                      <a:pPr marL="38100" marR="38100">
                        <a:lnSpc>
                          <a:spcPts val="1600"/>
                        </a:lnSpc>
                        <a:spcAft>
                          <a:spcPts val="0"/>
                        </a:spcAft>
                      </a:pPr>
                      <a:r>
                        <a:rPr lang="es-EC" sz="1200">
                          <a:effectLst/>
                        </a:rPr>
                        <a:t>Juego 3 VS 3 Pretest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Correlación de Pearson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,873</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84331931"/>
                  </a:ext>
                </a:extLst>
              </a:tr>
              <a:tr h="164743">
                <a:tc vMerge="1">
                  <a:txBody>
                    <a:bodyPr/>
                    <a:lstStyle/>
                    <a:p>
                      <a:endParaRPr lang="es-ES"/>
                    </a:p>
                  </a:txBody>
                  <a:tcPr/>
                </a:tc>
                <a:tc>
                  <a:txBody>
                    <a:bodyPr/>
                    <a:lstStyle/>
                    <a:p>
                      <a:pPr marL="38100" marR="38100">
                        <a:lnSpc>
                          <a:spcPts val="1600"/>
                        </a:lnSpc>
                        <a:spcAft>
                          <a:spcPts val="0"/>
                        </a:spcAft>
                      </a:pPr>
                      <a:r>
                        <a:rPr lang="es-EC" sz="1200">
                          <a:effectLst/>
                        </a:rPr>
                        <a:t>Sig. (bilateral)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09346688"/>
                  </a:ext>
                </a:extLst>
              </a:tr>
              <a:tr h="160305">
                <a:tc vMerge="1">
                  <a:txBody>
                    <a:bodyPr/>
                    <a:lstStyle/>
                    <a:p>
                      <a:endParaRPr lang="es-ES"/>
                    </a:p>
                  </a:txBody>
                  <a:tcPr/>
                </a:tc>
                <a:tc>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85515451"/>
                  </a:ext>
                </a:extLst>
              </a:tr>
              <a:tr h="286371">
                <a:tc rowSpan="3">
                  <a:txBody>
                    <a:bodyPr/>
                    <a:lstStyle/>
                    <a:p>
                      <a:pPr marL="38100" marR="38100">
                        <a:lnSpc>
                          <a:spcPts val="1600"/>
                        </a:lnSpc>
                        <a:spcAft>
                          <a:spcPts val="0"/>
                        </a:spcAft>
                      </a:pPr>
                      <a:r>
                        <a:rPr lang="es-EC" sz="1200">
                          <a:effectLst/>
                        </a:rPr>
                        <a:t>Juego 3 VS 3 Postest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Aft>
                          <a:spcPts val="0"/>
                        </a:spcAft>
                      </a:pPr>
                      <a:r>
                        <a:rPr lang="es-EC" sz="1200">
                          <a:effectLst/>
                        </a:rPr>
                        <a:t>Correlación de Pearson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,873</a:t>
                      </a:r>
                      <a:r>
                        <a:rPr lang="es-EC" sz="1200" baseline="300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05887846"/>
                  </a:ext>
                </a:extLst>
              </a:tr>
              <a:tr h="164743">
                <a:tc vMerge="1">
                  <a:txBody>
                    <a:bodyPr/>
                    <a:lstStyle/>
                    <a:p>
                      <a:endParaRPr lang="es-ES"/>
                    </a:p>
                  </a:txBody>
                  <a:tcPr/>
                </a:tc>
                <a:tc>
                  <a:txBody>
                    <a:bodyPr/>
                    <a:lstStyle/>
                    <a:p>
                      <a:pPr marL="38100" marR="38100">
                        <a:lnSpc>
                          <a:spcPts val="1600"/>
                        </a:lnSpc>
                        <a:spcAft>
                          <a:spcPts val="0"/>
                        </a:spcAft>
                      </a:pPr>
                      <a:r>
                        <a:rPr lang="es-EC" sz="1200">
                          <a:effectLst/>
                        </a:rPr>
                        <a:t>Sig. (bilateral)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0"/>
                        </a:spcAft>
                      </a:pPr>
                      <a:r>
                        <a:rPr lang="es-EC"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46856024"/>
                  </a:ext>
                </a:extLst>
              </a:tr>
              <a:tr h="160305">
                <a:tc vMerge="1">
                  <a:txBody>
                    <a:bodyPr/>
                    <a:lstStyle/>
                    <a:p>
                      <a:endParaRPr lang="es-ES"/>
                    </a:p>
                  </a:txBody>
                  <a:tcPr/>
                </a:tc>
                <a:tc>
                  <a:txBody>
                    <a:bodyPr/>
                    <a:lstStyle/>
                    <a:p>
                      <a:pPr marL="38100" marR="38100">
                        <a:lnSpc>
                          <a:spcPts val="1600"/>
                        </a:lnSpc>
                        <a:spcAft>
                          <a:spcPts val="0"/>
                        </a:spcAft>
                      </a:pPr>
                      <a:r>
                        <a:rPr lang="es-EC" sz="1200">
                          <a:effectLst/>
                        </a:rPr>
                        <a:t>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09155426"/>
                  </a:ext>
                </a:extLst>
              </a:tr>
              <a:tr h="160305">
                <a:tc gridSpan="4">
                  <a:txBody>
                    <a:bodyPr/>
                    <a:lstStyle/>
                    <a:p>
                      <a:pPr marL="38100" marR="38100">
                        <a:lnSpc>
                          <a:spcPts val="1600"/>
                        </a:lnSpc>
                        <a:spcAft>
                          <a:spcPts val="0"/>
                        </a:spcAft>
                      </a:pPr>
                      <a:r>
                        <a:rPr lang="es-EC" sz="1200" dirty="0">
                          <a:effectLst/>
                        </a:rPr>
                        <a:t>**. La correlación es significativa en el nivel 0,01 (bilateral).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841931102"/>
                  </a:ext>
                </a:extLst>
              </a:tr>
            </a:tbl>
          </a:graphicData>
        </a:graphic>
      </p:graphicFrame>
      <p:sp>
        <p:nvSpPr>
          <p:cNvPr id="7" name="Rectángulo 6"/>
          <p:cNvSpPr/>
          <p:nvPr/>
        </p:nvSpPr>
        <p:spPr>
          <a:xfrm>
            <a:off x="251528" y="4464873"/>
            <a:ext cx="8635430" cy="593689"/>
          </a:xfrm>
          <a:prstGeom prst="rect">
            <a:avLst/>
          </a:prstGeom>
        </p:spPr>
        <p:txBody>
          <a:bodyPr wrap="square">
            <a:spAutoFit/>
          </a:bodyPr>
          <a:lstStyle/>
          <a:p>
            <a:pPr algn="ctr">
              <a:lnSpc>
                <a:spcPts val="2000"/>
              </a:lnSpc>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Análisis: </a:t>
            </a:r>
            <a:r>
              <a:rPr lang="es-EC" sz="1200" dirty="0">
                <a:latin typeface="Arial" panose="020B0604020202020204" pitchFamily="34" charset="0"/>
                <a:ea typeface="Calibri" panose="020F0502020204030204" pitchFamily="34" charset="0"/>
                <a:cs typeface="Times New Roman" panose="02020603050405020304" pitchFamily="18" charset="0"/>
              </a:rPr>
              <a:t>En el Juego 1 VS 0</a:t>
            </a:r>
            <a:r>
              <a:rPr lang="es-EC" sz="1200" b="1" dirty="0">
                <a:latin typeface="Arial" panose="020B0604020202020204" pitchFamily="34" charset="0"/>
                <a:ea typeface="Calibri" panose="020F0502020204030204" pitchFamily="34" charset="0"/>
                <a:cs typeface="Times New Roman" panose="02020603050405020304" pitchFamily="18" charset="0"/>
              </a:rPr>
              <a:t> </a:t>
            </a:r>
            <a:r>
              <a:rPr lang="es-EC" sz="1200" dirty="0">
                <a:latin typeface="Arial" panose="020B0604020202020204" pitchFamily="34" charset="0"/>
                <a:ea typeface="Calibri" panose="020F0502020204030204" pitchFamily="34" charset="0"/>
                <a:cs typeface="Times New Roman" panose="02020603050405020304" pitchFamily="18" charset="0"/>
              </a:rPr>
              <a:t>se obtiene el pre test un valor 1 una correlación positiva perfecta y el pos test un valor 0,873 lo que  da una y correlación positiva fuerte.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945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960284"/>
            <a:ext cx="9163795" cy="3916515"/>
          </a:xfrm>
          <a:prstGeom prst="rect">
            <a:avLst/>
          </a:prstGeom>
        </p:spPr>
      </p:pic>
      <p:sp>
        <p:nvSpPr>
          <p:cNvPr id="5" name="1 Título"/>
          <p:cNvSpPr txBox="1">
            <a:spLocks/>
          </p:cNvSpPr>
          <p:nvPr/>
        </p:nvSpPr>
        <p:spPr>
          <a:xfrm>
            <a:off x="0" y="2079383"/>
            <a:ext cx="9144000" cy="938137"/>
          </a:xfrm>
          <a:prstGeom prst="rect">
            <a:avLst/>
          </a:prstGeom>
        </p:spPr>
        <p:txBody>
          <a:bodyPr>
            <a:noAutofit/>
            <a:scene3d>
              <a:camera prst="orthographicFront"/>
              <a:lightRig rig="flat" dir="tl">
                <a:rot lat="0" lon="0" rev="6600000"/>
              </a:lightRig>
            </a:scene3d>
            <a:sp3d extrusionH="25400" contourW="8890">
              <a:bevelT w="38100" h="3175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C" sz="4800" b="1" dirty="0">
              <a:ln w="11430"/>
              <a:solidFill>
                <a:srgbClr val="00B050"/>
              </a:solidFill>
              <a:effectLst>
                <a:outerShdw blurRad="50800" dist="39000" dir="5460000" algn="tl">
                  <a:srgbClr val="000000">
                    <a:alpha val="38000"/>
                  </a:srgbClr>
                </a:outerShdw>
              </a:effectLst>
              <a:latin typeface="Segoe UI" panose="020B0502040204020203" pitchFamily="34" charset="0"/>
              <a:cs typeface="Segoe UI" panose="020B0502040204020203" pitchFamily="34" charset="0"/>
            </a:endParaRPr>
          </a:p>
        </p:txBody>
      </p:sp>
      <p:sp>
        <p:nvSpPr>
          <p:cNvPr id="6" name="Rectángulo 5"/>
          <p:cNvSpPr/>
          <p:nvPr/>
        </p:nvSpPr>
        <p:spPr>
          <a:xfrm>
            <a:off x="4105870" y="2087919"/>
            <a:ext cx="4713150" cy="923330"/>
          </a:xfrm>
          <a:prstGeom prst="rect">
            <a:avLst/>
          </a:prstGeom>
          <a:noFill/>
        </p:spPr>
        <p:txBody>
          <a:bodyPr wrap="none" lIns="91440" tIns="45720" rIns="91440" bIns="45720">
            <a:spAutoFit/>
          </a:bodyPr>
          <a:lstStyle/>
          <a:p>
            <a:pPr algn="ctr"/>
            <a:r>
              <a:rPr lang="es-ES" sz="5400" dirty="0">
                <a:ln w="0"/>
                <a:solidFill>
                  <a:schemeClr val="accent2">
                    <a:lumMod val="75000"/>
                  </a:schemeClr>
                </a:solidFill>
                <a:effectLst>
                  <a:outerShdw blurRad="38100" dist="19050" dir="2700000" algn="tl" rotWithShape="0">
                    <a:schemeClr val="dk1">
                      <a:alpha val="40000"/>
                    </a:schemeClr>
                  </a:outerShdw>
                </a:effectLst>
              </a:rPr>
              <a:t>9. Conclusiones </a:t>
            </a:r>
          </a:p>
        </p:txBody>
      </p:sp>
      <p:pic>
        <p:nvPicPr>
          <p:cNvPr id="7" name="Imagen 6"/>
          <p:cNvPicPr>
            <a:picLocks noChangeAspect="1"/>
          </p:cNvPicPr>
          <p:nvPr/>
        </p:nvPicPr>
        <p:blipFill rotWithShape="1">
          <a:blip r:embed="rId4"/>
          <a:srcRect l="9820" t="15193" r="7815" b="8508"/>
          <a:stretch/>
        </p:blipFill>
        <p:spPr>
          <a:xfrm>
            <a:off x="5906637" y="79563"/>
            <a:ext cx="3289738" cy="880721"/>
          </a:xfrm>
          <a:prstGeom prst="rect">
            <a:avLst/>
          </a:prstGeom>
        </p:spPr>
      </p:pic>
    </p:spTree>
    <p:extLst>
      <p:ext uri="{BB962C8B-B14F-4D97-AF65-F5344CB8AC3E}">
        <p14:creationId xmlns:p14="http://schemas.microsoft.com/office/powerpoint/2010/main" val="3077344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3472942" y="605700"/>
            <a:ext cx="2667140" cy="46166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a:buClr>
                <a:srgbClr val="FFFFFF"/>
              </a:buClr>
              <a:buSzPct val="100000"/>
              <a:buFont typeface="Dosis"/>
              <a:defRPr sz="2400">
                <a:solidFill>
                  <a:srgbClr val="FFFFFF"/>
                </a:solidFill>
                <a:latin typeface="Dosis"/>
                <a:ea typeface="Dosis"/>
                <a:cs typeface="Dosis"/>
                <a:sym typeface="Dosis"/>
              </a:defRPr>
            </a:lvl1pPr>
            <a:lvl2pPr>
              <a:buClr>
                <a:srgbClr val="FFFFFF"/>
              </a:buClr>
              <a:buSzPct val="100000"/>
              <a:buFont typeface="Dosis"/>
              <a:defRPr sz="2400">
                <a:solidFill>
                  <a:srgbClr val="FFFFFF"/>
                </a:solidFill>
                <a:latin typeface="Dosis"/>
                <a:ea typeface="Dosis"/>
                <a:cs typeface="Dosis"/>
                <a:sym typeface="Dosis"/>
              </a:defRPr>
            </a:lvl2pPr>
            <a:lvl3pPr>
              <a:buClr>
                <a:srgbClr val="FFFFFF"/>
              </a:buClr>
              <a:buSzPct val="100000"/>
              <a:buFont typeface="Dosis"/>
              <a:defRPr sz="2400">
                <a:solidFill>
                  <a:srgbClr val="FFFFFF"/>
                </a:solidFill>
                <a:latin typeface="Dosis"/>
                <a:ea typeface="Dosis"/>
                <a:cs typeface="Dosis"/>
                <a:sym typeface="Dosis"/>
              </a:defRPr>
            </a:lvl3pPr>
            <a:lvl4pPr>
              <a:buClr>
                <a:srgbClr val="FFFFFF"/>
              </a:buClr>
              <a:buSzPct val="100000"/>
              <a:buFont typeface="Dosis"/>
              <a:defRPr sz="2400">
                <a:solidFill>
                  <a:srgbClr val="FFFFFF"/>
                </a:solidFill>
                <a:latin typeface="Dosis"/>
                <a:ea typeface="Dosis"/>
                <a:cs typeface="Dosis"/>
                <a:sym typeface="Dosis"/>
              </a:defRPr>
            </a:lvl4pPr>
            <a:lvl5pPr>
              <a:buClr>
                <a:srgbClr val="FFFFFF"/>
              </a:buClr>
              <a:buSzPct val="100000"/>
              <a:buFont typeface="Dosis"/>
              <a:defRPr sz="2400">
                <a:solidFill>
                  <a:srgbClr val="FFFFFF"/>
                </a:solidFill>
                <a:latin typeface="Dosis"/>
                <a:ea typeface="Dosis"/>
                <a:cs typeface="Dosis"/>
                <a:sym typeface="Dosis"/>
              </a:defRPr>
            </a:lvl5pPr>
            <a:lvl6pPr>
              <a:buClr>
                <a:srgbClr val="FFFFFF"/>
              </a:buClr>
              <a:buSzPct val="100000"/>
              <a:buFont typeface="Dosis"/>
              <a:defRPr sz="2400">
                <a:solidFill>
                  <a:srgbClr val="FFFFFF"/>
                </a:solidFill>
                <a:latin typeface="Dosis"/>
                <a:ea typeface="Dosis"/>
                <a:cs typeface="Dosis"/>
                <a:sym typeface="Dosis"/>
              </a:defRPr>
            </a:lvl6pPr>
            <a:lvl7pPr>
              <a:buClr>
                <a:srgbClr val="FFFFFF"/>
              </a:buClr>
              <a:buSzPct val="100000"/>
              <a:buFont typeface="Dosis"/>
              <a:defRPr sz="2400">
                <a:solidFill>
                  <a:srgbClr val="FFFFFF"/>
                </a:solidFill>
                <a:latin typeface="Dosis"/>
                <a:ea typeface="Dosis"/>
                <a:cs typeface="Dosis"/>
                <a:sym typeface="Dosis"/>
              </a:defRPr>
            </a:lvl7pPr>
            <a:lvl8pPr>
              <a:buClr>
                <a:srgbClr val="FFFFFF"/>
              </a:buClr>
              <a:buSzPct val="100000"/>
              <a:buFont typeface="Dosis"/>
              <a:defRPr sz="2400">
                <a:solidFill>
                  <a:srgbClr val="FFFFFF"/>
                </a:solidFill>
                <a:latin typeface="Dosis"/>
                <a:ea typeface="Dosis"/>
                <a:cs typeface="Dosis"/>
                <a:sym typeface="Dosis"/>
              </a:defRPr>
            </a:lvl8pPr>
            <a:lvl9pPr>
              <a:buClr>
                <a:srgbClr val="FFFFFF"/>
              </a:buClr>
              <a:buSzPct val="100000"/>
              <a:buFont typeface="Dosis"/>
              <a:defRPr sz="2400">
                <a:solidFill>
                  <a:srgbClr val="FFFFFF"/>
                </a:solidFill>
                <a:latin typeface="Dosis"/>
                <a:ea typeface="Dosis"/>
                <a:cs typeface="Dosis"/>
                <a:sym typeface="Dosis"/>
              </a:defRPr>
            </a:lvl9pPr>
          </a:lstStyle>
          <a:p>
            <a:r>
              <a:rPr lang="es-CO" dirty="0"/>
              <a:t>CONCLUSIONES</a:t>
            </a:r>
            <a:endParaRPr lang="es-ES_tradnl" dirty="0"/>
          </a:p>
        </p:txBody>
      </p:sp>
      <p:graphicFrame>
        <p:nvGraphicFramePr>
          <p:cNvPr id="2" name="Diagrama 1"/>
          <p:cNvGraphicFramePr/>
          <p:nvPr>
            <p:extLst>
              <p:ext uri="{D42A27DB-BD31-4B8C-83A1-F6EECF244321}">
                <p14:modId xmlns:p14="http://schemas.microsoft.com/office/powerpoint/2010/main" val="3599099713"/>
              </p:ext>
            </p:extLst>
          </p:nvPr>
        </p:nvGraphicFramePr>
        <p:xfrm>
          <a:off x="232303" y="1581652"/>
          <a:ext cx="8784143" cy="3374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3"/>
          <p:cNvSpPr txBox="1">
            <a:spLocks/>
          </p:cNvSpPr>
          <p:nvPr/>
        </p:nvSpPr>
        <p:spPr>
          <a:xfrm>
            <a:off x="52375" y="700931"/>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3600" b="1" dirty="0">
                <a:latin typeface="Bahnschrift Light" panose="020B0502040204020203" pitchFamily="34" charset="0"/>
                <a:cs typeface="Segoe UI" panose="020B0502040204020203" pitchFamily="34" charset="0"/>
              </a:rPr>
              <a:t>CONCLUSIONES</a:t>
            </a:r>
            <a:endParaRPr lang="es-ES" sz="3600" b="1" dirty="0">
              <a:latin typeface="Bahnschrift Light" panose="020B0502040204020203" pitchFamily="34" charset="0"/>
              <a:cs typeface="Segoe UI" panose="020B0502040204020203" pitchFamily="34" charset="0"/>
            </a:endParaRPr>
          </a:p>
        </p:txBody>
      </p:sp>
      <p:pic>
        <p:nvPicPr>
          <p:cNvPr id="6" name="Imagen 5"/>
          <p:cNvPicPr>
            <a:picLocks noChangeAspect="1"/>
          </p:cNvPicPr>
          <p:nvPr/>
        </p:nvPicPr>
        <p:blipFill rotWithShape="1">
          <a:blip r:embed="rId7"/>
          <a:srcRect l="9820" t="15193" r="7815" b="8508"/>
          <a:stretch/>
        </p:blipFill>
        <p:spPr>
          <a:xfrm>
            <a:off x="5906637" y="79563"/>
            <a:ext cx="3289738" cy="880721"/>
          </a:xfrm>
          <a:prstGeom prst="rect">
            <a:avLst/>
          </a:prstGeom>
        </p:spPr>
      </p:pic>
    </p:spTree>
    <p:extLst>
      <p:ext uri="{BB962C8B-B14F-4D97-AF65-F5344CB8AC3E}">
        <p14:creationId xmlns:p14="http://schemas.microsoft.com/office/powerpoint/2010/main" val="11726416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2913674" y="567187"/>
            <a:ext cx="5022056" cy="46166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RPr/>
            </a:defPPr>
            <a:lvl1pPr>
              <a:buClr>
                <a:srgbClr val="FFFFFF"/>
              </a:buClr>
              <a:buSzPct val="100000"/>
              <a:buFont typeface="Dosis"/>
              <a:defRPr sz="2400">
                <a:solidFill>
                  <a:srgbClr val="FFFFFF"/>
                </a:solidFill>
                <a:latin typeface="Dosis"/>
                <a:ea typeface="Dosis"/>
                <a:cs typeface="Dosis"/>
              </a:defRPr>
            </a:lvl1pPr>
            <a:lvl2pPr>
              <a:buClr>
                <a:srgbClr val="FFFFFF"/>
              </a:buClr>
              <a:buSzPct val="100000"/>
              <a:buFont typeface="Dosis"/>
              <a:defRPr sz="2400">
                <a:solidFill>
                  <a:srgbClr val="FFFFFF"/>
                </a:solidFill>
                <a:latin typeface="Dosis"/>
                <a:ea typeface="Dosis"/>
                <a:cs typeface="Dosis"/>
              </a:defRPr>
            </a:lvl2pPr>
            <a:lvl3pPr>
              <a:buClr>
                <a:srgbClr val="FFFFFF"/>
              </a:buClr>
              <a:buSzPct val="100000"/>
              <a:buFont typeface="Dosis"/>
              <a:defRPr sz="2400">
                <a:solidFill>
                  <a:srgbClr val="FFFFFF"/>
                </a:solidFill>
                <a:latin typeface="Dosis"/>
                <a:ea typeface="Dosis"/>
                <a:cs typeface="Dosis"/>
              </a:defRPr>
            </a:lvl3pPr>
            <a:lvl4pPr>
              <a:buClr>
                <a:srgbClr val="FFFFFF"/>
              </a:buClr>
              <a:buSzPct val="100000"/>
              <a:buFont typeface="Dosis"/>
              <a:defRPr sz="2400">
                <a:solidFill>
                  <a:srgbClr val="FFFFFF"/>
                </a:solidFill>
                <a:latin typeface="Dosis"/>
                <a:ea typeface="Dosis"/>
                <a:cs typeface="Dosis"/>
              </a:defRPr>
            </a:lvl4pPr>
            <a:lvl5pPr>
              <a:buClr>
                <a:srgbClr val="FFFFFF"/>
              </a:buClr>
              <a:buSzPct val="100000"/>
              <a:buFont typeface="Dosis"/>
              <a:defRPr sz="2400">
                <a:solidFill>
                  <a:srgbClr val="FFFFFF"/>
                </a:solidFill>
                <a:latin typeface="Dosis"/>
                <a:ea typeface="Dosis"/>
                <a:cs typeface="Dosis"/>
              </a:defRPr>
            </a:lvl5pPr>
            <a:lvl6pPr>
              <a:buClr>
                <a:srgbClr val="FFFFFF"/>
              </a:buClr>
              <a:buSzPct val="100000"/>
              <a:buFont typeface="Dosis"/>
              <a:defRPr sz="2400">
                <a:solidFill>
                  <a:srgbClr val="FFFFFF"/>
                </a:solidFill>
                <a:latin typeface="Dosis"/>
                <a:ea typeface="Dosis"/>
                <a:cs typeface="Dosis"/>
              </a:defRPr>
            </a:lvl6pPr>
            <a:lvl7pPr>
              <a:buClr>
                <a:srgbClr val="FFFFFF"/>
              </a:buClr>
              <a:buSzPct val="100000"/>
              <a:buFont typeface="Dosis"/>
              <a:defRPr sz="2400">
                <a:solidFill>
                  <a:srgbClr val="FFFFFF"/>
                </a:solidFill>
                <a:latin typeface="Dosis"/>
                <a:ea typeface="Dosis"/>
                <a:cs typeface="Dosis"/>
              </a:defRPr>
            </a:lvl7pPr>
            <a:lvl8pPr>
              <a:buClr>
                <a:srgbClr val="FFFFFF"/>
              </a:buClr>
              <a:buSzPct val="100000"/>
              <a:buFont typeface="Dosis"/>
              <a:defRPr sz="2400">
                <a:solidFill>
                  <a:srgbClr val="FFFFFF"/>
                </a:solidFill>
                <a:latin typeface="Dosis"/>
                <a:ea typeface="Dosis"/>
                <a:cs typeface="Dosis"/>
              </a:defRPr>
            </a:lvl8pPr>
            <a:lvl9pPr>
              <a:buClr>
                <a:srgbClr val="FFFFFF"/>
              </a:buClr>
              <a:buSzPct val="100000"/>
              <a:buFont typeface="Dosis"/>
              <a:defRPr sz="2400">
                <a:solidFill>
                  <a:srgbClr val="FFFFFF"/>
                </a:solidFill>
                <a:latin typeface="Dosis"/>
                <a:ea typeface="Dosis"/>
                <a:cs typeface="Dosis"/>
              </a:defRPr>
            </a:lvl9pPr>
          </a:lstStyle>
          <a:p>
            <a:r>
              <a:rPr lang="es-CO" dirty="0"/>
              <a:t>RECOMENDACIONES</a:t>
            </a:r>
            <a:endParaRPr lang="es-ES_tradnl" dirty="0"/>
          </a:p>
        </p:txBody>
      </p:sp>
      <p:graphicFrame>
        <p:nvGraphicFramePr>
          <p:cNvPr id="2" name="Diagrama 1"/>
          <p:cNvGraphicFramePr/>
          <p:nvPr>
            <p:extLst>
              <p:ext uri="{D42A27DB-BD31-4B8C-83A1-F6EECF244321}">
                <p14:modId xmlns:p14="http://schemas.microsoft.com/office/powerpoint/2010/main" val="377788509"/>
              </p:ext>
            </p:extLst>
          </p:nvPr>
        </p:nvGraphicFramePr>
        <p:xfrm>
          <a:off x="231494" y="1489753"/>
          <a:ext cx="8635104" cy="3482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1 Marcador de pie de página"/>
          <p:cNvSpPr txBox="1">
            <a:spLocks/>
          </p:cNvSpPr>
          <p:nvPr/>
        </p:nvSpPr>
        <p:spPr bwMode="auto">
          <a:xfrm>
            <a:off x="1032061" y="4972050"/>
            <a:ext cx="3264273"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ct val="20000"/>
              </a:spcBef>
              <a:spcAft>
                <a:spcPts val="0"/>
              </a:spcAft>
              <a:buFont typeface="Arial" panose="020B0604020202020204" pitchFamily="34" charset="0"/>
              <a:buChar char="•"/>
              <a:defRPr sz="2400" b="0" i="0" u="none" strike="noStrike" cap="none">
                <a:solidFill>
                  <a:schemeClr val="tx1"/>
                </a:solidFill>
                <a:latin typeface="Calibri" panose="020F0502020204030204" pitchFamily="34" charset="0"/>
                <a:ea typeface="Arial"/>
                <a:cs typeface="Arial"/>
                <a:sym typeface="Arial"/>
              </a:defRPr>
            </a:lvl1pPr>
            <a:lvl2pPr marL="557213" marR="0" lvl="1" indent="-214313" algn="l" rtl="0">
              <a:lnSpc>
                <a:spcPct val="100000"/>
              </a:lnSpc>
              <a:spcBef>
                <a:spcPct val="20000"/>
              </a:spcBef>
              <a:spcAft>
                <a:spcPts val="0"/>
              </a:spcAft>
              <a:buFont typeface="Arial" panose="020B0604020202020204" pitchFamily="34" charset="0"/>
              <a:buChar char="–"/>
              <a:defRPr sz="2100" b="0" i="0" u="none" strike="noStrike" cap="none">
                <a:solidFill>
                  <a:schemeClr val="tx1"/>
                </a:solidFill>
                <a:latin typeface="Calibri" panose="020F0502020204030204" pitchFamily="34" charset="0"/>
                <a:ea typeface="Arial"/>
                <a:cs typeface="Arial"/>
                <a:sym typeface="Arial"/>
              </a:defRPr>
            </a:lvl2pPr>
            <a:lvl3pPr marL="857250" marR="0" lvl="2" indent="-171450" algn="l" rtl="0">
              <a:lnSpc>
                <a:spcPct val="100000"/>
              </a:lnSpc>
              <a:spcBef>
                <a:spcPct val="20000"/>
              </a:spcBef>
              <a:spcAft>
                <a:spcPts val="0"/>
              </a:spcAft>
              <a:buFont typeface="Arial" panose="020B0604020202020204" pitchFamily="34" charset="0"/>
              <a:buChar char="•"/>
              <a:defRPr sz="1800" b="0" i="0" u="none" strike="noStrike" cap="none">
                <a:solidFill>
                  <a:schemeClr val="tx1"/>
                </a:solidFill>
                <a:latin typeface="Calibri" panose="020F0502020204030204" pitchFamily="34" charset="0"/>
                <a:ea typeface="Arial"/>
                <a:cs typeface="Arial"/>
                <a:sym typeface="Arial"/>
              </a:defRPr>
            </a:lvl3pPr>
            <a:lvl4pPr marL="1200150" marR="0" lvl="3" indent="-171450" algn="l" rtl="0">
              <a:lnSpc>
                <a:spcPct val="100000"/>
              </a:lnSpc>
              <a:spcBef>
                <a:spcPct val="20000"/>
              </a:spcBef>
              <a:spcAft>
                <a:spcPts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4pPr>
            <a:lvl5pPr marL="1543050" marR="0" lvl="4" indent="-171450" algn="l" rtl="0">
              <a:lnSpc>
                <a:spcPct val="100000"/>
              </a:lnSpc>
              <a:spcBef>
                <a:spcPct val="20000"/>
              </a:spcBef>
              <a:spcAft>
                <a:spcPts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5pPr>
            <a:lvl6pPr marL="1885950" marR="0" lvl="5" indent="-171450" algn="l" rtl="0" eaLnBrk="0" fontAlgn="base" hangingPunct="0">
              <a:lnSpc>
                <a:spcPct val="100000"/>
              </a:lnSpc>
              <a:spcBef>
                <a:spcPct val="20000"/>
              </a:spcBef>
              <a:spcAft>
                <a:spcPct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6pPr>
            <a:lvl7pPr marL="2228850" marR="0" lvl="6" indent="-171450" algn="l" rtl="0" eaLnBrk="0" fontAlgn="base" hangingPunct="0">
              <a:lnSpc>
                <a:spcPct val="100000"/>
              </a:lnSpc>
              <a:spcBef>
                <a:spcPct val="20000"/>
              </a:spcBef>
              <a:spcAft>
                <a:spcPct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7pPr>
            <a:lvl8pPr marL="2571750" marR="0" lvl="7" indent="-171450" algn="l" rtl="0" eaLnBrk="0" fontAlgn="base" hangingPunct="0">
              <a:lnSpc>
                <a:spcPct val="100000"/>
              </a:lnSpc>
              <a:spcBef>
                <a:spcPct val="20000"/>
              </a:spcBef>
              <a:spcAft>
                <a:spcPct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8pPr>
            <a:lvl9pPr marL="2914650" marR="0" lvl="8" indent="-171450" algn="l" rtl="0" eaLnBrk="0" fontAlgn="base" hangingPunct="0">
              <a:lnSpc>
                <a:spcPct val="100000"/>
              </a:lnSpc>
              <a:spcBef>
                <a:spcPct val="20000"/>
              </a:spcBef>
              <a:spcAft>
                <a:spcPct val="0"/>
              </a:spcAft>
              <a:buFont typeface="Arial" panose="020B0604020202020204" pitchFamily="34" charset="0"/>
              <a:buChar char="»"/>
              <a:defRPr sz="1500" b="0" i="0" u="none" strike="noStrike" cap="none">
                <a:solidFill>
                  <a:schemeClr val="tx1"/>
                </a:solidFill>
                <a:latin typeface="Calibri" panose="020F0502020204030204" pitchFamily="34" charset="0"/>
                <a:ea typeface="Arial"/>
                <a:cs typeface="Arial"/>
                <a:sym typeface="Arial"/>
              </a:defRPr>
            </a:lvl9pPr>
          </a:lstStyle>
          <a:p>
            <a:pPr>
              <a:spcBef>
                <a:spcPct val="0"/>
              </a:spcBef>
              <a:buFontTx/>
              <a:buNone/>
            </a:pPr>
            <a:r>
              <a:rPr lang="pt-BR" altLang="es-ES" sz="900" dirty="0">
                <a:solidFill>
                  <a:srgbClr val="FFFFFF"/>
                </a:solidFill>
                <a:latin typeface="Arial" panose="020B0604020202020204" pitchFamily="34" charset="0"/>
                <a:cs typeface="Arial" panose="020B0604020202020204" pitchFamily="34" charset="0"/>
              </a:rPr>
              <a:t>LIC. JAIRO NAVARRETE MONTENEGRO</a:t>
            </a:r>
            <a:endParaRPr lang="es-ES" altLang="es-ES" sz="900" dirty="0">
              <a:solidFill>
                <a:srgbClr val="FFFFFF"/>
              </a:solidFill>
              <a:latin typeface="Arial" panose="020B0604020202020204" pitchFamily="34" charset="0"/>
              <a:cs typeface="Arial" panose="020B0604020202020204" pitchFamily="34" charset="0"/>
            </a:endParaRPr>
          </a:p>
        </p:txBody>
      </p:sp>
      <p:sp>
        <p:nvSpPr>
          <p:cNvPr id="5" name="Título 3"/>
          <p:cNvSpPr txBox="1">
            <a:spLocks/>
          </p:cNvSpPr>
          <p:nvPr/>
        </p:nvSpPr>
        <p:spPr>
          <a:xfrm>
            <a:off x="0" y="689410"/>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Segoe UI" panose="020B0502040204020203" pitchFamily="34" charset="0"/>
                <a:cs typeface="Segoe UI" panose="020B0502040204020203" pitchFamily="34" charset="0"/>
              </a:rPr>
              <a:t>RECOMENDACIONES</a:t>
            </a:r>
            <a:endParaRPr lang="es-ES" b="1" dirty="0">
              <a:latin typeface="Segoe UI" panose="020B0502040204020203" pitchFamily="34" charset="0"/>
              <a:cs typeface="Segoe UI" panose="020B0502040204020203" pitchFamily="34" charset="0"/>
            </a:endParaRPr>
          </a:p>
        </p:txBody>
      </p:sp>
      <p:pic>
        <p:nvPicPr>
          <p:cNvPr id="7" name="Imagen 6"/>
          <p:cNvPicPr>
            <a:picLocks noChangeAspect="1"/>
          </p:cNvPicPr>
          <p:nvPr/>
        </p:nvPicPr>
        <p:blipFill rotWithShape="1">
          <a:blip r:embed="rId7"/>
          <a:srcRect l="9820" t="15193" r="7815" b="8508"/>
          <a:stretch/>
        </p:blipFill>
        <p:spPr>
          <a:xfrm>
            <a:off x="5731977" y="249049"/>
            <a:ext cx="3289738" cy="880721"/>
          </a:xfrm>
          <a:prstGeom prst="rect">
            <a:avLst/>
          </a:prstGeom>
        </p:spPr>
      </p:pic>
    </p:spTree>
    <p:extLst>
      <p:ext uri="{BB962C8B-B14F-4D97-AF65-F5344CB8AC3E}">
        <p14:creationId xmlns:p14="http://schemas.microsoft.com/office/powerpoint/2010/main" val="426896964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5" name="1 Título"/>
          <p:cNvSpPr txBox="1">
            <a:spLocks/>
          </p:cNvSpPr>
          <p:nvPr/>
        </p:nvSpPr>
        <p:spPr>
          <a:xfrm>
            <a:off x="0" y="1876183"/>
            <a:ext cx="9144000" cy="1314057"/>
          </a:xfrm>
          <a:prstGeom prst="rect">
            <a:avLst/>
          </a:prstGeom>
        </p:spPr>
        <p:txBody>
          <a:bodyPr>
            <a:noAutofit/>
            <a:scene3d>
              <a:camera prst="orthographicFront"/>
              <a:lightRig rig="flat" dir="tl">
                <a:rot lat="0" lon="0" rev="6600000"/>
              </a:lightRig>
            </a:scene3d>
            <a:sp3d extrusionH="25400" contourW="8890">
              <a:bevelT w="38100" h="3175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8000" b="1" dirty="0">
                <a:ln w="11430"/>
                <a:solidFill>
                  <a:srgbClr val="00B050"/>
                </a:solidFill>
                <a:effectLst>
                  <a:outerShdw blurRad="50800" dist="39000" dir="5460000" algn="tl">
                    <a:srgbClr val="000000">
                      <a:alpha val="38000"/>
                    </a:srgbClr>
                  </a:outerShdw>
                </a:effectLst>
                <a:latin typeface="Segoe UI" panose="020B0502040204020203" pitchFamily="34" charset="0"/>
                <a:cs typeface="Segoe UI" panose="020B0502040204020203" pitchFamily="34" charset="0"/>
              </a:rPr>
              <a:t>Gracias…!</a:t>
            </a:r>
          </a:p>
        </p:txBody>
      </p:sp>
    </p:spTree>
    <p:extLst>
      <p:ext uri="{BB962C8B-B14F-4D97-AF65-F5344CB8AC3E}">
        <p14:creationId xmlns:p14="http://schemas.microsoft.com/office/powerpoint/2010/main" val="148238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brightnessContrast bright="-40000" contrast="-20000"/>
                    </a14:imgEffect>
                  </a14:imgLayer>
                </a14:imgProps>
              </a:ext>
            </a:extLst>
          </a:blip>
          <a:stretch>
            <a:fillRect/>
          </a:stretch>
        </p:blipFill>
        <p:spPr>
          <a:xfrm>
            <a:off x="0" y="1099868"/>
            <a:ext cx="9143999" cy="4043632"/>
          </a:xfrm>
          <a:prstGeom prst="rect">
            <a:avLst/>
          </a:prstGeom>
        </p:spPr>
      </p:pic>
      <p:sp>
        <p:nvSpPr>
          <p:cNvPr id="4" name="Título 3"/>
          <p:cNvSpPr>
            <a:spLocks noGrp="1"/>
          </p:cNvSpPr>
          <p:nvPr>
            <p:ph type="title"/>
          </p:nvPr>
        </p:nvSpPr>
        <p:spPr>
          <a:xfrm>
            <a:off x="171451" y="1099868"/>
            <a:ext cx="9144000" cy="518705"/>
          </a:xfrm>
          <a:noFill/>
        </p:spPr>
        <p:txBody>
          <a:bodyPr/>
          <a:lstStyle/>
          <a:p>
            <a:r>
              <a:rPr lang="es-EC" b="1" dirty="0">
                <a:solidFill>
                  <a:schemeClr val="bg1"/>
                </a:solidFill>
                <a:latin typeface="Bahnschrift Light" panose="020B0502040204020203" pitchFamily="34" charset="0"/>
                <a:cs typeface="Segoe UI" panose="020B0502040204020203" pitchFamily="34" charset="0"/>
              </a:rPr>
              <a:t>INTRODUCCIÓN</a:t>
            </a:r>
            <a:endParaRPr lang="es-ES" b="1" dirty="0">
              <a:solidFill>
                <a:schemeClr val="bg1"/>
              </a:solidFill>
              <a:latin typeface="Bahnschrift Light" panose="020B0502040204020203" pitchFamily="34" charset="0"/>
              <a:cs typeface="Segoe UI" panose="020B0502040204020203" pitchFamily="34" charset="0"/>
            </a:endParaRPr>
          </a:p>
        </p:txBody>
      </p:sp>
      <p:sp>
        <p:nvSpPr>
          <p:cNvPr id="7172" name="12 Marcador de número de diapositiva"/>
          <p:cNvSpPr txBox="1">
            <a:spLocks noGrp="1"/>
          </p:cNvSpPr>
          <p:nvPr/>
        </p:nvSpPr>
        <p:spPr bwMode="auto">
          <a:xfrm>
            <a:off x="8801100" y="4869656"/>
            <a:ext cx="3429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27EFA5C-4A14-4A46-BFB5-C99B72913B88}" type="slidenum">
              <a:rPr lang="es-ES" sz="750">
                <a:solidFill>
                  <a:srgbClr val="AFADA5"/>
                </a:solidFill>
                <a:latin typeface="Arial" panose="020B0604020202020204" pitchFamily="34" charset="0"/>
              </a:rPr>
              <a:pPr algn="r" eaLnBrk="1" hangingPunct="1">
                <a:spcBef>
                  <a:spcPct val="0"/>
                </a:spcBef>
                <a:buFontTx/>
                <a:buNone/>
              </a:pPr>
              <a:t>4</a:t>
            </a:fld>
            <a:endParaRPr lang="es-ES" sz="750" dirty="0">
              <a:solidFill>
                <a:srgbClr val="AFADA5"/>
              </a:solidFill>
              <a:latin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702019748"/>
              </p:ext>
            </p:extLst>
          </p:nvPr>
        </p:nvGraphicFramePr>
        <p:xfrm>
          <a:off x="171451" y="1672117"/>
          <a:ext cx="8801099" cy="3358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a:picLocks noChangeAspect="1"/>
          </p:cNvPicPr>
          <p:nvPr/>
        </p:nvPicPr>
        <p:blipFill rotWithShape="1">
          <a:blip r:embed="rId9"/>
          <a:srcRect l="9820" t="15193" r="7815" b="8508"/>
          <a:stretch/>
        </p:blipFill>
        <p:spPr>
          <a:xfrm>
            <a:off x="5759669" y="194586"/>
            <a:ext cx="3289738" cy="880721"/>
          </a:xfrm>
          <a:prstGeom prst="rect">
            <a:avLst/>
          </a:prstGeom>
        </p:spPr>
      </p:pic>
    </p:spTree>
    <p:extLst>
      <p:ext uri="{BB962C8B-B14F-4D97-AF65-F5344CB8AC3E}">
        <p14:creationId xmlns:p14="http://schemas.microsoft.com/office/powerpoint/2010/main" val="28156935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417033455"/>
              </p:ext>
            </p:extLst>
          </p:nvPr>
        </p:nvGraphicFramePr>
        <p:xfrm>
          <a:off x="275422" y="225408"/>
          <a:ext cx="8773985" cy="469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rotWithShape="1">
          <a:blip r:embed="rId8"/>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195267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88818691"/>
              </p:ext>
            </p:extLst>
          </p:nvPr>
        </p:nvGraphicFramePr>
        <p:xfrm>
          <a:off x="79321" y="225408"/>
          <a:ext cx="8970086" cy="4817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022471459"/>
              </p:ext>
            </p:extLst>
          </p:nvPr>
        </p:nvGraphicFramePr>
        <p:xfrm>
          <a:off x="79321" y="2952521"/>
          <a:ext cx="3335907" cy="12338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p:cNvPicPr>
            <a:picLocks noChangeAspect="1"/>
          </p:cNvPicPr>
          <p:nvPr/>
        </p:nvPicPr>
        <p:blipFill rotWithShape="1">
          <a:blip r:embed="rId13"/>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8655583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844014536"/>
              </p:ext>
            </p:extLst>
          </p:nvPr>
        </p:nvGraphicFramePr>
        <p:xfrm>
          <a:off x="374573" y="225408"/>
          <a:ext cx="7910111" cy="4797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rotWithShape="1">
          <a:blip r:embed="rId8"/>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4183952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382453033"/>
              </p:ext>
            </p:extLst>
          </p:nvPr>
        </p:nvGraphicFramePr>
        <p:xfrm>
          <a:off x="1" y="1106129"/>
          <a:ext cx="9144000" cy="3840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25073555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965497051"/>
              </p:ext>
            </p:extLst>
          </p:nvPr>
        </p:nvGraphicFramePr>
        <p:xfrm>
          <a:off x="129539" y="2302525"/>
          <a:ext cx="8919868" cy="2569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p:cNvSpPr txBox="1">
            <a:spLocks/>
          </p:cNvSpPr>
          <p:nvPr/>
        </p:nvSpPr>
        <p:spPr>
          <a:xfrm>
            <a:off x="17472" y="1398230"/>
            <a:ext cx="9144000" cy="518705"/>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latin typeface="Bahnschrift Light" panose="020B0502040204020203" pitchFamily="34" charset="0"/>
                <a:cs typeface="Segoe UI" panose="020B0502040204020203" pitchFamily="34" charset="0"/>
              </a:rPr>
              <a:t>OBJETIVOS ESPECÍFICOS</a:t>
            </a:r>
            <a:endParaRPr lang="es-ES" b="1" dirty="0">
              <a:latin typeface="Bahnschrift Light" panose="020B0502040204020203" pitchFamily="34" charset="0"/>
              <a:cs typeface="Segoe UI" panose="020B0502040204020203" pitchFamily="34" charset="0"/>
            </a:endParaRPr>
          </a:p>
        </p:txBody>
      </p:sp>
      <p:pic>
        <p:nvPicPr>
          <p:cNvPr id="5" name="Imagen 4"/>
          <p:cNvPicPr>
            <a:picLocks noChangeAspect="1"/>
          </p:cNvPicPr>
          <p:nvPr/>
        </p:nvPicPr>
        <p:blipFill rotWithShape="1">
          <a:blip r:embed="rId7"/>
          <a:srcRect l="9820" t="15193" r="7815" b="8508"/>
          <a:stretch/>
        </p:blipFill>
        <p:spPr>
          <a:xfrm>
            <a:off x="5759669" y="225408"/>
            <a:ext cx="3289738" cy="880721"/>
          </a:xfrm>
          <a:prstGeom prst="rect">
            <a:avLst/>
          </a:prstGeom>
        </p:spPr>
      </p:pic>
    </p:spTree>
    <p:extLst>
      <p:ext uri="{BB962C8B-B14F-4D97-AF65-F5344CB8AC3E}">
        <p14:creationId xmlns:p14="http://schemas.microsoft.com/office/powerpoint/2010/main" val="1774273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2016</TotalTime>
  <Words>2465</Words>
  <Application>Microsoft Office PowerPoint</Application>
  <PresentationFormat>Presentación en pantalla (16:9)</PresentationFormat>
  <Paragraphs>433</Paragraphs>
  <Slides>37</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Arial</vt:lpstr>
      <vt:lpstr>Bahnschrift Light</vt:lpstr>
      <vt:lpstr>Calibri</vt:lpstr>
      <vt:lpstr>Calibri Light</vt:lpstr>
      <vt:lpstr>Dosis</vt:lpstr>
      <vt:lpstr>Roboto</vt:lpstr>
      <vt:lpstr>Segoe UI</vt:lpstr>
      <vt:lpstr>Tema de Office</vt:lpstr>
      <vt:lpstr>Presentación de PowerPoint</vt:lpstr>
      <vt:lpstr>Presentación de PowerPoint</vt:lpstr>
      <vt:lpstr>INTRODUCCIÓN</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GUÍA DIDÁCTICA DE EJERCICIOS PROPUESTOS</vt:lpstr>
      <vt:lpstr>GUÍA DIDÁCTICA DE EJERCICIOS PROPUESTOS</vt:lpstr>
      <vt:lpstr>Presentación de PowerPoint</vt:lpstr>
      <vt:lpstr>Presentación de PowerPoint</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PRUEBAS</dc:title>
  <dc:creator>Janeth Ortega</dc:creator>
  <cp:lastModifiedBy>Mario</cp:lastModifiedBy>
  <cp:revision>285</cp:revision>
  <dcterms:modified xsi:type="dcterms:W3CDTF">2020-08-12T14:43:34Z</dcterms:modified>
</cp:coreProperties>
</file>