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media/image22.jpg" ContentType="image/png"/>
  <Override PartName="/ppt/media/image28.jpg" ContentType="image/png"/>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7" r:id="rId1"/>
  </p:sldMasterIdLst>
  <p:sldIdLst>
    <p:sldId id="256" r:id="rId2"/>
    <p:sldId id="267" r:id="rId3"/>
    <p:sldId id="272" r:id="rId4"/>
    <p:sldId id="257" r:id="rId5"/>
    <p:sldId id="258" r:id="rId6"/>
    <p:sldId id="259" r:id="rId7"/>
    <p:sldId id="263" r:id="rId8"/>
    <p:sldId id="260" r:id="rId9"/>
    <p:sldId id="261" r:id="rId10"/>
    <p:sldId id="262" r:id="rId11"/>
    <p:sldId id="264" r:id="rId12"/>
    <p:sldId id="265" r:id="rId13"/>
    <p:sldId id="266" r:id="rId14"/>
    <p:sldId id="268" r:id="rId15"/>
    <p:sldId id="269" r:id="rId16"/>
    <p:sldId id="270" r:id="rId17"/>
    <p:sldId id="278" r:id="rId18"/>
    <p:sldId id="280" r:id="rId19"/>
    <p:sldId id="281" r:id="rId20"/>
    <p:sldId id="271" r:id="rId21"/>
    <p:sldId id="274" r:id="rId22"/>
    <p:sldId id="275" r:id="rId23"/>
    <p:sldId id="276" r:id="rId24"/>
    <p:sldId id="277" r:id="rId25"/>
    <p:sldId id="273" r:id="rId26"/>
    <p:sldId id="282" r:id="rId27"/>
    <p:sldId id="284" r:id="rId28"/>
    <p:sldId id="283" r:id="rId29"/>
    <p:sldId id="285" r:id="rId30"/>
    <p:sldId id="286" r:id="rId31"/>
    <p:sldId id="287" r:id="rId32"/>
    <p:sldId id="288" r:id="rId33"/>
    <p:sldId id="289" r:id="rId34"/>
    <p:sldId id="290"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p:scale>
          <a:sx n="80" d="100"/>
          <a:sy n="80" d="100"/>
        </p:scale>
        <p:origin x="-528" y="-3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iagrams/_rels/data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g"/><Relationship Id="rId1" Type="http://schemas.openxmlformats.org/officeDocument/2006/relationships/image" Target="../media/image34.png"/><Relationship Id="rId5" Type="http://schemas.openxmlformats.org/officeDocument/2006/relationships/image" Target="../media/image38.jpeg"/><Relationship Id="rId4" Type="http://schemas.openxmlformats.org/officeDocument/2006/relationships/image" Target="../media/image37.png"/></Relationships>
</file>

<file path=ppt/diagrams/_rels/data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jpeg"/></Relationships>
</file>

<file path=ppt/diagrams/_rels/data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image" Target="../media/image15.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jpeg"/></Relationships>
</file>

<file path=ppt/diagrams/_rels/drawing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image" Target="../media/image15.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AEF1A3-75D8-4D18-A808-70D0A78E07E7}" type="doc">
      <dgm:prSet loTypeId="urn:microsoft.com/office/officeart/2005/8/layout/cycle7" loCatId="cycle" qsTypeId="urn:microsoft.com/office/officeart/2005/8/quickstyle/3d3" qsCatId="3D" csTypeId="urn:microsoft.com/office/officeart/2005/8/colors/colorful1" csCatId="colorful" phldr="1"/>
      <dgm:spPr/>
      <dgm:t>
        <a:bodyPr/>
        <a:lstStyle/>
        <a:p>
          <a:endParaRPr lang="es-ES"/>
        </a:p>
      </dgm:t>
    </dgm:pt>
    <dgm:pt modelId="{A31B6DB8-E70A-4674-8BA8-F07A3F7AE0C8}">
      <dgm:prSet phldrT="[Texto]"/>
      <dgm:spPr/>
      <dgm:t>
        <a:bodyPr/>
        <a:lstStyle/>
        <a:p>
          <a:r>
            <a:rPr lang="es-ES" dirty="0" smtClean="0"/>
            <a:t>EF</a:t>
          </a:r>
          <a:endParaRPr lang="es-ES" dirty="0"/>
        </a:p>
      </dgm:t>
    </dgm:pt>
    <dgm:pt modelId="{C0E9FBBF-4C47-487D-BFFC-8833B44FD36E}" type="parTrans" cxnId="{59C93672-7BB3-42AE-B6FB-1E3BF2554BD0}">
      <dgm:prSet/>
      <dgm:spPr/>
      <dgm:t>
        <a:bodyPr/>
        <a:lstStyle/>
        <a:p>
          <a:endParaRPr lang="es-ES"/>
        </a:p>
      </dgm:t>
    </dgm:pt>
    <dgm:pt modelId="{E599728D-A29B-43C1-BA1A-4FC10C59F7AC}" type="sibTrans" cxnId="{59C93672-7BB3-42AE-B6FB-1E3BF2554BD0}">
      <dgm:prSet/>
      <dgm:spPr/>
      <dgm:t>
        <a:bodyPr/>
        <a:lstStyle/>
        <a:p>
          <a:endParaRPr lang="es-ES"/>
        </a:p>
      </dgm:t>
    </dgm:pt>
    <dgm:pt modelId="{7FA8DDBC-B3C2-4D90-8AC7-6DFE44028BD6}">
      <dgm:prSet phldrT="[Texto]"/>
      <dgm:spPr/>
      <dgm:t>
        <a:bodyPr/>
        <a:lstStyle/>
        <a:p>
          <a:r>
            <a:rPr lang="es-ES" dirty="0" smtClean="0"/>
            <a:t>R</a:t>
          </a:r>
          <a:endParaRPr lang="es-ES" dirty="0"/>
        </a:p>
      </dgm:t>
    </dgm:pt>
    <dgm:pt modelId="{B4A8FF42-DD80-41B7-A2AB-5ADF1C291129}" type="parTrans" cxnId="{AEB19FE9-C680-4B57-B3FE-1A62E1634388}">
      <dgm:prSet/>
      <dgm:spPr/>
      <dgm:t>
        <a:bodyPr/>
        <a:lstStyle/>
        <a:p>
          <a:endParaRPr lang="es-ES"/>
        </a:p>
      </dgm:t>
    </dgm:pt>
    <dgm:pt modelId="{50E8BB19-9C0C-4EA9-B909-CB75FE3B1DE6}" type="sibTrans" cxnId="{AEB19FE9-C680-4B57-B3FE-1A62E1634388}">
      <dgm:prSet/>
      <dgm:spPr/>
      <dgm:t>
        <a:bodyPr/>
        <a:lstStyle/>
        <a:p>
          <a:endParaRPr lang="es-ES"/>
        </a:p>
      </dgm:t>
    </dgm:pt>
    <dgm:pt modelId="{297F6947-52AD-4C3A-BDF8-C72E54B02E51}">
      <dgm:prSet phldrT="[Texto]"/>
      <dgm:spPr/>
      <dgm:t>
        <a:bodyPr/>
        <a:lstStyle/>
        <a:p>
          <a:r>
            <a:rPr lang="es-ES" dirty="0" smtClean="0"/>
            <a:t>D</a:t>
          </a:r>
          <a:endParaRPr lang="es-ES" dirty="0"/>
        </a:p>
      </dgm:t>
    </dgm:pt>
    <dgm:pt modelId="{BFC9F7B9-34FB-4920-91C2-84E98C4BAF0F}" type="parTrans" cxnId="{C9B87EC7-4D6B-446B-BD88-C15EA1522A2D}">
      <dgm:prSet/>
      <dgm:spPr/>
      <dgm:t>
        <a:bodyPr/>
        <a:lstStyle/>
        <a:p>
          <a:endParaRPr lang="es-ES"/>
        </a:p>
      </dgm:t>
    </dgm:pt>
    <dgm:pt modelId="{1E365E20-9DF6-4848-9B79-1AB96129CE61}" type="sibTrans" cxnId="{C9B87EC7-4D6B-446B-BD88-C15EA1522A2D}">
      <dgm:prSet/>
      <dgm:spPr/>
      <dgm:t>
        <a:bodyPr/>
        <a:lstStyle/>
        <a:p>
          <a:endParaRPr lang="es-ES"/>
        </a:p>
      </dgm:t>
    </dgm:pt>
    <dgm:pt modelId="{FA2ED4C9-1FAE-436B-A01B-20F59134CD6B}" type="pres">
      <dgm:prSet presAssocID="{4CAEF1A3-75D8-4D18-A808-70D0A78E07E7}" presName="Name0" presStyleCnt="0">
        <dgm:presLayoutVars>
          <dgm:dir/>
          <dgm:resizeHandles val="exact"/>
        </dgm:presLayoutVars>
      </dgm:prSet>
      <dgm:spPr/>
      <dgm:t>
        <a:bodyPr/>
        <a:lstStyle/>
        <a:p>
          <a:endParaRPr lang="es-ES"/>
        </a:p>
      </dgm:t>
    </dgm:pt>
    <dgm:pt modelId="{E2AE55C3-37BE-414B-B9D1-7E6027DEB113}" type="pres">
      <dgm:prSet presAssocID="{A31B6DB8-E70A-4674-8BA8-F07A3F7AE0C8}" presName="node" presStyleLbl="node1" presStyleIdx="0" presStyleCnt="3">
        <dgm:presLayoutVars>
          <dgm:bulletEnabled val="1"/>
        </dgm:presLayoutVars>
      </dgm:prSet>
      <dgm:spPr/>
      <dgm:t>
        <a:bodyPr/>
        <a:lstStyle/>
        <a:p>
          <a:endParaRPr lang="es-ES"/>
        </a:p>
      </dgm:t>
    </dgm:pt>
    <dgm:pt modelId="{1B42ABF0-1AEE-47D0-B107-AEDF660FED85}" type="pres">
      <dgm:prSet presAssocID="{E599728D-A29B-43C1-BA1A-4FC10C59F7AC}" presName="sibTrans" presStyleLbl="sibTrans2D1" presStyleIdx="0" presStyleCnt="3"/>
      <dgm:spPr/>
      <dgm:t>
        <a:bodyPr/>
        <a:lstStyle/>
        <a:p>
          <a:endParaRPr lang="es-ES"/>
        </a:p>
      </dgm:t>
    </dgm:pt>
    <dgm:pt modelId="{3CA54DCA-1C2E-4510-AB97-90E6E41B0402}" type="pres">
      <dgm:prSet presAssocID="{E599728D-A29B-43C1-BA1A-4FC10C59F7AC}" presName="connectorText" presStyleLbl="sibTrans2D1" presStyleIdx="0" presStyleCnt="3"/>
      <dgm:spPr/>
      <dgm:t>
        <a:bodyPr/>
        <a:lstStyle/>
        <a:p>
          <a:endParaRPr lang="es-ES"/>
        </a:p>
      </dgm:t>
    </dgm:pt>
    <dgm:pt modelId="{872B8D07-4155-4931-87B7-83979033501B}" type="pres">
      <dgm:prSet presAssocID="{7FA8DDBC-B3C2-4D90-8AC7-6DFE44028BD6}" presName="node" presStyleLbl="node1" presStyleIdx="1" presStyleCnt="3">
        <dgm:presLayoutVars>
          <dgm:bulletEnabled val="1"/>
        </dgm:presLayoutVars>
      </dgm:prSet>
      <dgm:spPr/>
      <dgm:t>
        <a:bodyPr/>
        <a:lstStyle/>
        <a:p>
          <a:endParaRPr lang="es-ES"/>
        </a:p>
      </dgm:t>
    </dgm:pt>
    <dgm:pt modelId="{7D24479A-ED7B-4BE3-814F-4A788E373D4A}" type="pres">
      <dgm:prSet presAssocID="{50E8BB19-9C0C-4EA9-B909-CB75FE3B1DE6}" presName="sibTrans" presStyleLbl="sibTrans2D1" presStyleIdx="1" presStyleCnt="3"/>
      <dgm:spPr/>
      <dgm:t>
        <a:bodyPr/>
        <a:lstStyle/>
        <a:p>
          <a:endParaRPr lang="es-ES"/>
        </a:p>
      </dgm:t>
    </dgm:pt>
    <dgm:pt modelId="{ABF36F34-186D-45EC-BABA-629A470DAE0D}" type="pres">
      <dgm:prSet presAssocID="{50E8BB19-9C0C-4EA9-B909-CB75FE3B1DE6}" presName="connectorText" presStyleLbl="sibTrans2D1" presStyleIdx="1" presStyleCnt="3"/>
      <dgm:spPr/>
      <dgm:t>
        <a:bodyPr/>
        <a:lstStyle/>
        <a:p>
          <a:endParaRPr lang="es-ES"/>
        </a:p>
      </dgm:t>
    </dgm:pt>
    <dgm:pt modelId="{417D5ACC-2C38-42E8-B567-672DA3485775}" type="pres">
      <dgm:prSet presAssocID="{297F6947-52AD-4C3A-BDF8-C72E54B02E51}" presName="node" presStyleLbl="node1" presStyleIdx="2" presStyleCnt="3">
        <dgm:presLayoutVars>
          <dgm:bulletEnabled val="1"/>
        </dgm:presLayoutVars>
      </dgm:prSet>
      <dgm:spPr/>
      <dgm:t>
        <a:bodyPr/>
        <a:lstStyle/>
        <a:p>
          <a:endParaRPr lang="es-ES"/>
        </a:p>
      </dgm:t>
    </dgm:pt>
    <dgm:pt modelId="{098EE1A8-6760-429B-AD3F-32FF1EDA7CF4}" type="pres">
      <dgm:prSet presAssocID="{1E365E20-9DF6-4848-9B79-1AB96129CE61}" presName="sibTrans" presStyleLbl="sibTrans2D1" presStyleIdx="2" presStyleCnt="3"/>
      <dgm:spPr/>
      <dgm:t>
        <a:bodyPr/>
        <a:lstStyle/>
        <a:p>
          <a:endParaRPr lang="es-ES"/>
        </a:p>
      </dgm:t>
    </dgm:pt>
    <dgm:pt modelId="{232C3BD5-C853-42D9-9C3F-0B68DC92243C}" type="pres">
      <dgm:prSet presAssocID="{1E365E20-9DF6-4848-9B79-1AB96129CE61}" presName="connectorText" presStyleLbl="sibTrans2D1" presStyleIdx="2" presStyleCnt="3"/>
      <dgm:spPr/>
      <dgm:t>
        <a:bodyPr/>
        <a:lstStyle/>
        <a:p>
          <a:endParaRPr lang="es-ES"/>
        </a:p>
      </dgm:t>
    </dgm:pt>
  </dgm:ptLst>
  <dgm:cxnLst>
    <dgm:cxn modelId="{E173053D-79E4-4126-9573-68423564891A}" type="presOf" srcId="{50E8BB19-9C0C-4EA9-B909-CB75FE3B1DE6}" destId="{ABF36F34-186D-45EC-BABA-629A470DAE0D}" srcOrd="1" destOrd="0" presId="urn:microsoft.com/office/officeart/2005/8/layout/cycle7"/>
    <dgm:cxn modelId="{FB7EBEA5-8539-4156-A838-B9C23C3CF28E}" type="presOf" srcId="{E599728D-A29B-43C1-BA1A-4FC10C59F7AC}" destId="{1B42ABF0-1AEE-47D0-B107-AEDF660FED85}" srcOrd="0" destOrd="0" presId="urn:microsoft.com/office/officeart/2005/8/layout/cycle7"/>
    <dgm:cxn modelId="{AEB19FE9-C680-4B57-B3FE-1A62E1634388}" srcId="{4CAEF1A3-75D8-4D18-A808-70D0A78E07E7}" destId="{7FA8DDBC-B3C2-4D90-8AC7-6DFE44028BD6}" srcOrd="1" destOrd="0" parTransId="{B4A8FF42-DD80-41B7-A2AB-5ADF1C291129}" sibTransId="{50E8BB19-9C0C-4EA9-B909-CB75FE3B1DE6}"/>
    <dgm:cxn modelId="{9C972477-E794-4AEE-AB19-71F0F5684BA5}" type="presOf" srcId="{4CAEF1A3-75D8-4D18-A808-70D0A78E07E7}" destId="{FA2ED4C9-1FAE-436B-A01B-20F59134CD6B}" srcOrd="0" destOrd="0" presId="urn:microsoft.com/office/officeart/2005/8/layout/cycle7"/>
    <dgm:cxn modelId="{C472A6F7-70F7-4CF3-9B33-C9D400F62072}" type="presOf" srcId="{50E8BB19-9C0C-4EA9-B909-CB75FE3B1DE6}" destId="{7D24479A-ED7B-4BE3-814F-4A788E373D4A}" srcOrd="0" destOrd="0" presId="urn:microsoft.com/office/officeart/2005/8/layout/cycle7"/>
    <dgm:cxn modelId="{59C93672-7BB3-42AE-B6FB-1E3BF2554BD0}" srcId="{4CAEF1A3-75D8-4D18-A808-70D0A78E07E7}" destId="{A31B6DB8-E70A-4674-8BA8-F07A3F7AE0C8}" srcOrd="0" destOrd="0" parTransId="{C0E9FBBF-4C47-487D-BFFC-8833B44FD36E}" sibTransId="{E599728D-A29B-43C1-BA1A-4FC10C59F7AC}"/>
    <dgm:cxn modelId="{27DDA7A4-FF15-4D90-BD69-D335484288BD}" type="presOf" srcId="{E599728D-A29B-43C1-BA1A-4FC10C59F7AC}" destId="{3CA54DCA-1C2E-4510-AB97-90E6E41B0402}" srcOrd="1" destOrd="0" presId="urn:microsoft.com/office/officeart/2005/8/layout/cycle7"/>
    <dgm:cxn modelId="{512000C0-568D-439D-9939-1C2FC15C5E2C}" type="presOf" srcId="{1E365E20-9DF6-4848-9B79-1AB96129CE61}" destId="{098EE1A8-6760-429B-AD3F-32FF1EDA7CF4}" srcOrd="0" destOrd="0" presId="urn:microsoft.com/office/officeart/2005/8/layout/cycle7"/>
    <dgm:cxn modelId="{8A6A04BE-8D91-4F58-9400-ECDFE22B5FF2}" type="presOf" srcId="{1E365E20-9DF6-4848-9B79-1AB96129CE61}" destId="{232C3BD5-C853-42D9-9C3F-0B68DC92243C}" srcOrd="1" destOrd="0" presId="urn:microsoft.com/office/officeart/2005/8/layout/cycle7"/>
    <dgm:cxn modelId="{C9B87EC7-4D6B-446B-BD88-C15EA1522A2D}" srcId="{4CAEF1A3-75D8-4D18-A808-70D0A78E07E7}" destId="{297F6947-52AD-4C3A-BDF8-C72E54B02E51}" srcOrd="2" destOrd="0" parTransId="{BFC9F7B9-34FB-4920-91C2-84E98C4BAF0F}" sibTransId="{1E365E20-9DF6-4848-9B79-1AB96129CE61}"/>
    <dgm:cxn modelId="{2DC15126-AA25-4623-9835-AF83F5075DBA}" type="presOf" srcId="{297F6947-52AD-4C3A-BDF8-C72E54B02E51}" destId="{417D5ACC-2C38-42E8-B567-672DA3485775}" srcOrd="0" destOrd="0" presId="urn:microsoft.com/office/officeart/2005/8/layout/cycle7"/>
    <dgm:cxn modelId="{D3773D20-8A7E-4821-8964-F1BE83A03192}" type="presOf" srcId="{7FA8DDBC-B3C2-4D90-8AC7-6DFE44028BD6}" destId="{872B8D07-4155-4931-87B7-83979033501B}" srcOrd="0" destOrd="0" presId="urn:microsoft.com/office/officeart/2005/8/layout/cycle7"/>
    <dgm:cxn modelId="{B6531ADC-BE2B-43CD-BE73-2FB6610B3FB1}" type="presOf" srcId="{A31B6DB8-E70A-4674-8BA8-F07A3F7AE0C8}" destId="{E2AE55C3-37BE-414B-B9D1-7E6027DEB113}" srcOrd="0" destOrd="0" presId="urn:microsoft.com/office/officeart/2005/8/layout/cycle7"/>
    <dgm:cxn modelId="{0F4E881A-E823-4563-B79B-DACAA325161E}" type="presParOf" srcId="{FA2ED4C9-1FAE-436B-A01B-20F59134CD6B}" destId="{E2AE55C3-37BE-414B-B9D1-7E6027DEB113}" srcOrd="0" destOrd="0" presId="urn:microsoft.com/office/officeart/2005/8/layout/cycle7"/>
    <dgm:cxn modelId="{043CEA2A-A1D1-4A0A-A974-EF922CA75E20}" type="presParOf" srcId="{FA2ED4C9-1FAE-436B-A01B-20F59134CD6B}" destId="{1B42ABF0-1AEE-47D0-B107-AEDF660FED85}" srcOrd="1" destOrd="0" presId="urn:microsoft.com/office/officeart/2005/8/layout/cycle7"/>
    <dgm:cxn modelId="{FEF10B6C-FAD8-4FDF-ABCF-000BD90EFE5A}" type="presParOf" srcId="{1B42ABF0-1AEE-47D0-B107-AEDF660FED85}" destId="{3CA54DCA-1C2E-4510-AB97-90E6E41B0402}" srcOrd="0" destOrd="0" presId="urn:microsoft.com/office/officeart/2005/8/layout/cycle7"/>
    <dgm:cxn modelId="{E50197B0-2B08-4CF2-A4B7-338E82046731}" type="presParOf" srcId="{FA2ED4C9-1FAE-436B-A01B-20F59134CD6B}" destId="{872B8D07-4155-4931-87B7-83979033501B}" srcOrd="2" destOrd="0" presId="urn:microsoft.com/office/officeart/2005/8/layout/cycle7"/>
    <dgm:cxn modelId="{AA475293-30A0-4272-9903-1D71B9B3C34A}" type="presParOf" srcId="{FA2ED4C9-1FAE-436B-A01B-20F59134CD6B}" destId="{7D24479A-ED7B-4BE3-814F-4A788E373D4A}" srcOrd="3" destOrd="0" presId="urn:microsoft.com/office/officeart/2005/8/layout/cycle7"/>
    <dgm:cxn modelId="{01281731-C2F1-4490-99DA-75BB9A8115CA}" type="presParOf" srcId="{7D24479A-ED7B-4BE3-814F-4A788E373D4A}" destId="{ABF36F34-186D-45EC-BABA-629A470DAE0D}" srcOrd="0" destOrd="0" presId="urn:microsoft.com/office/officeart/2005/8/layout/cycle7"/>
    <dgm:cxn modelId="{569CA311-AB03-4F65-A538-EF7E305C1820}" type="presParOf" srcId="{FA2ED4C9-1FAE-436B-A01B-20F59134CD6B}" destId="{417D5ACC-2C38-42E8-B567-672DA3485775}" srcOrd="4" destOrd="0" presId="urn:microsoft.com/office/officeart/2005/8/layout/cycle7"/>
    <dgm:cxn modelId="{A3D1D19E-96AA-4313-9A12-F800DDE60C04}" type="presParOf" srcId="{FA2ED4C9-1FAE-436B-A01B-20F59134CD6B}" destId="{098EE1A8-6760-429B-AD3F-32FF1EDA7CF4}" srcOrd="5" destOrd="0" presId="urn:microsoft.com/office/officeart/2005/8/layout/cycle7"/>
    <dgm:cxn modelId="{B3D1FBC8-AA97-4F71-A577-85F9DF820F71}" type="presParOf" srcId="{098EE1A8-6760-429B-AD3F-32FF1EDA7CF4}" destId="{232C3BD5-C853-42D9-9C3F-0B68DC92243C}" srcOrd="0" destOrd="0" presId="urn:microsoft.com/office/officeart/2005/8/layout/cycle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DBC2F87-14D3-45AE-A9C6-BEEA994E2FA8}" type="doc">
      <dgm:prSet loTypeId="urn:microsoft.com/office/officeart/2005/8/layout/radial5" loCatId="cycle" qsTypeId="urn:microsoft.com/office/officeart/2005/8/quickstyle/3d3" qsCatId="3D" csTypeId="urn:microsoft.com/office/officeart/2005/8/colors/colorful1" csCatId="colorful" phldr="1"/>
      <dgm:spPr/>
      <dgm:t>
        <a:bodyPr/>
        <a:lstStyle/>
        <a:p>
          <a:endParaRPr lang="es-ES"/>
        </a:p>
      </dgm:t>
    </dgm:pt>
    <dgm:pt modelId="{3D763211-E9FB-46E1-AB07-86C112F1FB35}">
      <dgm:prSet phldrT="[Texto]"/>
      <dgm:spPr/>
      <dgm:t>
        <a:bodyPr/>
        <a:lstStyle/>
        <a:p>
          <a:r>
            <a:rPr lang="es-ES" dirty="0" smtClean="0"/>
            <a:t>MÉTODOS</a:t>
          </a:r>
        </a:p>
      </dgm:t>
    </dgm:pt>
    <dgm:pt modelId="{D46021CE-F859-408C-80B8-E2D1995B335B}" type="parTrans" cxnId="{C10F2258-DECB-4A5D-83FE-4B7985011AAE}">
      <dgm:prSet/>
      <dgm:spPr/>
      <dgm:t>
        <a:bodyPr/>
        <a:lstStyle/>
        <a:p>
          <a:endParaRPr lang="es-ES"/>
        </a:p>
      </dgm:t>
    </dgm:pt>
    <dgm:pt modelId="{ACEE2A43-183C-4421-9EEF-89E62F829D21}" type="sibTrans" cxnId="{C10F2258-DECB-4A5D-83FE-4B7985011AAE}">
      <dgm:prSet/>
      <dgm:spPr/>
      <dgm:t>
        <a:bodyPr/>
        <a:lstStyle/>
        <a:p>
          <a:endParaRPr lang="es-ES"/>
        </a:p>
      </dgm:t>
    </dgm:pt>
    <dgm:pt modelId="{9111DBD6-1ED4-4943-9396-233249E7599F}">
      <dgm:prSet phldrT="[Texto]" custT="1"/>
      <dgm:spPr/>
      <dgm:t>
        <a:bodyPr/>
        <a:lstStyle/>
        <a:p>
          <a:r>
            <a:rPr lang="es-ES" sz="1100" dirty="0" smtClean="0"/>
            <a:t>HIPOTÉTICO</a:t>
          </a:r>
          <a:endParaRPr lang="es-ES" sz="1100" dirty="0"/>
        </a:p>
      </dgm:t>
    </dgm:pt>
    <dgm:pt modelId="{DE1CC0CC-6719-4001-8073-F1B8EC07DB6F}" type="parTrans" cxnId="{E889A3EF-092E-4C56-80A7-376F3E8973D7}">
      <dgm:prSet/>
      <dgm:spPr/>
      <dgm:t>
        <a:bodyPr/>
        <a:lstStyle/>
        <a:p>
          <a:endParaRPr lang="es-ES"/>
        </a:p>
      </dgm:t>
    </dgm:pt>
    <dgm:pt modelId="{36409B2C-B6E6-4190-8590-0A8E284C05A9}" type="sibTrans" cxnId="{E889A3EF-092E-4C56-80A7-376F3E8973D7}">
      <dgm:prSet/>
      <dgm:spPr/>
      <dgm:t>
        <a:bodyPr/>
        <a:lstStyle/>
        <a:p>
          <a:endParaRPr lang="es-ES"/>
        </a:p>
      </dgm:t>
    </dgm:pt>
    <dgm:pt modelId="{ED98AE89-A6B8-4F7B-B79F-4BF6F98DEC68}">
      <dgm:prSet phldrT="[Texto]" custT="1"/>
      <dgm:spPr/>
      <dgm:t>
        <a:bodyPr/>
        <a:lstStyle/>
        <a:p>
          <a:r>
            <a:rPr lang="es-ES" sz="1000" dirty="0" smtClean="0"/>
            <a:t>DIALÉCTICO</a:t>
          </a:r>
          <a:endParaRPr lang="es-ES" sz="1000" dirty="0"/>
        </a:p>
      </dgm:t>
    </dgm:pt>
    <dgm:pt modelId="{3F8CE90D-E5EA-4B2A-8840-95FEC79EBCCA}" type="parTrans" cxnId="{8DB556B2-38E8-4628-8ED3-AD444A8EF6F5}">
      <dgm:prSet/>
      <dgm:spPr/>
      <dgm:t>
        <a:bodyPr/>
        <a:lstStyle/>
        <a:p>
          <a:endParaRPr lang="es-ES"/>
        </a:p>
      </dgm:t>
    </dgm:pt>
    <dgm:pt modelId="{4A660E3F-3A04-4233-8AE8-700CA37BECD5}" type="sibTrans" cxnId="{8DB556B2-38E8-4628-8ED3-AD444A8EF6F5}">
      <dgm:prSet/>
      <dgm:spPr/>
      <dgm:t>
        <a:bodyPr/>
        <a:lstStyle/>
        <a:p>
          <a:endParaRPr lang="es-ES"/>
        </a:p>
      </dgm:t>
    </dgm:pt>
    <dgm:pt modelId="{AA99EF7D-4B4E-4E28-A560-F6D76485ED80}">
      <dgm:prSet phldrT="[Texto]" custT="1"/>
      <dgm:spPr/>
      <dgm:t>
        <a:bodyPr/>
        <a:lstStyle/>
        <a:p>
          <a:r>
            <a:rPr lang="es-ES" sz="1100" dirty="0" smtClean="0"/>
            <a:t>EMPÍRICO</a:t>
          </a:r>
          <a:endParaRPr lang="es-ES" sz="1100" dirty="0"/>
        </a:p>
      </dgm:t>
    </dgm:pt>
    <dgm:pt modelId="{309BDAB2-6A33-4C33-826C-F8BFA08B14B9}" type="parTrans" cxnId="{A0133A3C-B5A9-4DDE-8E18-1993C6A28676}">
      <dgm:prSet/>
      <dgm:spPr/>
      <dgm:t>
        <a:bodyPr/>
        <a:lstStyle/>
        <a:p>
          <a:endParaRPr lang="es-ES"/>
        </a:p>
      </dgm:t>
    </dgm:pt>
    <dgm:pt modelId="{EF2814A7-393C-4C1E-8F3B-820A941BDD42}" type="sibTrans" cxnId="{A0133A3C-B5A9-4DDE-8E18-1993C6A28676}">
      <dgm:prSet/>
      <dgm:spPr/>
      <dgm:t>
        <a:bodyPr/>
        <a:lstStyle/>
        <a:p>
          <a:endParaRPr lang="es-ES"/>
        </a:p>
      </dgm:t>
    </dgm:pt>
    <dgm:pt modelId="{01FE2C2D-53C0-4204-BEFD-0A949B9C2466}">
      <dgm:prSet phldrT="[Texto]" custT="1"/>
      <dgm:spPr/>
      <dgm:t>
        <a:bodyPr/>
        <a:lstStyle/>
        <a:p>
          <a:r>
            <a:rPr lang="es-ES" sz="1050" dirty="0" smtClean="0"/>
            <a:t>MODELACIÓN</a:t>
          </a:r>
          <a:endParaRPr lang="es-ES" sz="1050" dirty="0"/>
        </a:p>
      </dgm:t>
    </dgm:pt>
    <dgm:pt modelId="{24E35FD9-33E6-47AA-B334-A64876AE26B8}" type="parTrans" cxnId="{C25160FB-AF38-40C0-8BDC-98C5CF11302F}">
      <dgm:prSet/>
      <dgm:spPr/>
      <dgm:t>
        <a:bodyPr/>
        <a:lstStyle/>
        <a:p>
          <a:endParaRPr lang="es-ES"/>
        </a:p>
      </dgm:t>
    </dgm:pt>
    <dgm:pt modelId="{B56AD2DA-95EA-49F6-A71A-D4B06985D872}" type="sibTrans" cxnId="{C25160FB-AF38-40C0-8BDC-98C5CF11302F}">
      <dgm:prSet/>
      <dgm:spPr/>
      <dgm:t>
        <a:bodyPr/>
        <a:lstStyle/>
        <a:p>
          <a:endParaRPr lang="es-ES"/>
        </a:p>
      </dgm:t>
    </dgm:pt>
    <dgm:pt modelId="{9BB7E6FA-C1D6-40E9-B287-DC480400FEB8}" type="pres">
      <dgm:prSet presAssocID="{FDBC2F87-14D3-45AE-A9C6-BEEA994E2FA8}" presName="Name0" presStyleCnt="0">
        <dgm:presLayoutVars>
          <dgm:chMax val="1"/>
          <dgm:dir/>
          <dgm:animLvl val="ctr"/>
          <dgm:resizeHandles val="exact"/>
        </dgm:presLayoutVars>
      </dgm:prSet>
      <dgm:spPr/>
      <dgm:t>
        <a:bodyPr/>
        <a:lstStyle/>
        <a:p>
          <a:endParaRPr lang="es-ES"/>
        </a:p>
      </dgm:t>
    </dgm:pt>
    <dgm:pt modelId="{38A2795C-641F-428E-B512-EB337D019E24}" type="pres">
      <dgm:prSet presAssocID="{3D763211-E9FB-46E1-AB07-86C112F1FB35}" presName="centerShape" presStyleLbl="node0" presStyleIdx="0" presStyleCnt="1"/>
      <dgm:spPr/>
      <dgm:t>
        <a:bodyPr/>
        <a:lstStyle/>
        <a:p>
          <a:endParaRPr lang="es-ES"/>
        </a:p>
      </dgm:t>
    </dgm:pt>
    <dgm:pt modelId="{57CACDEE-B3D1-4DCB-873A-EDD9031F67B1}" type="pres">
      <dgm:prSet presAssocID="{DE1CC0CC-6719-4001-8073-F1B8EC07DB6F}" presName="parTrans" presStyleLbl="sibTrans2D1" presStyleIdx="0" presStyleCnt="4"/>
      <dgm:spPr/>
      <dgm:t>
        <a:bodyPr/>
        <a:lstStyle/>
        <a:p>
          <a:endParaRPr lang="es-ES"/>
        </a:p>
      </dgm:t>
    </dgm:pt>
    <dgm:pt modelId="{D8EA7D55-7992-41BA-A49E-4361BF3E1EE3}" type="pres">
      <dgm:prSet presAssocID="{DE1CC0CC-6719-4001-8073-F1B8EC07DB6F}" presName="connectorText" presStyleLbl="sibTrans2D1" presStyleIdx="0" presStyleCnt="4"/>
      <dgm:spPr/>
      <dgm:t>
        <a:bodyPr/>
        <a:lstStyle/>
        <a:p>
          <a:endParaRPr lang="es-ES"/>
        </a:p>
      </dgm:t>
    </dgm:pt>
    <dgm:pt modelId="{6AD2C6D6-8EF7-4DB3-A3EB-9E9349DED19A}" type="pres">
      <dgm:prSet presAssocID="{9111DBD6-1ED4-4943-9396-233249E7599F}" presName="node" presStyleLbl="node1" presStyleIdx="0" presStyleCnt="4" custScaleX="124407" custScaleY="122740">
        <dgm:presLayoutVars>
          <dgm:bulletEnabled val="1"/>
        </dgm:presLayoutVars>
      </dgm:prSet>
      <dgm:spPr/>
      <dgm:t>
        <a:bodyPr/>
        <a:lstStyle/>
        <a:p>
          <a:endParaRPr lang="es-ES"/>
        </a:p>
      </dgm:t>
    </dgm:pt>
    <dgm:pt modelId="{2D518478-3A63-4371-8AED-A71BECAA792C}" type="pres">
      <dgm:prSet presAssocID="{3F8CE90D-E5EA-4B2A-8840-95FEC79EBCCA}" presName="parTrans" presStyleLbl="sibTrans2D1" presStyleIdx="1" presStyleCnt="4"/>
      <dgm:spPr/>
      <dgm:t>
        <a:bodyPr/>
        <a:lstStyle/>
        <a:p>
          <a:endParaRPr lang="es-ES"/>
        </a:p>
      </dgm:t>
    </dgm:pt>
    <dgm:pt modelId="{4BB8FAD5-EEDA-46CC-BB79-34D5B2FE8958}" type="pres">
      <dgm:prSet presAssocID="{3F8CE90D-E5EA-4B2A-8840-95FEC79EBCCA}" presName="connectorText" presStyleLbl="sibTrans2D1" presStyleIdx="1" presStyleCnt="4"/>
      <dgm:spPr/>
      <dgm:t>
        <a:bodyPr/>
        <a:lstStyle/>
        <a:p>
          <a:endParaRPr lang="es-ES"/>
        </a:p>
      </dgm:t>
    </dgm:pt>
    <dgm:pt modelId="{370A0122-07A7-4700-A392-9DACA7D17CA5}" type="pres">
      <dgm:prSet presAssocID="{ED98AE89-A6B8-4F7B-B79F-4BF6F98DEC68}" presName="node" presStyleLbl="node1" presStyleIdx="1" presStyleCnt="4" custScaleX="121179" custScaleY="111759">
        <dgm:presLayoutVars>
          <dgm:bulletEnabled val="1"/>
        </dgm:presLayoutVars>
      </dgm:prSet>
      <dgm:spPr/>
      <dgm:t>
        <a:bodyPr/>
        <a:lstStyle/>
        <a:p>
          <a:endParaRPr lang="es-ES"/>
        </a:p>
      </dgm:t>
    </dgm:pt>
    <dgm:pt modelId="{DD9460BE-7E84-40E3-A6C5-BE10A046F8CA}" type="pres">
      <dgm:prSet presAssocID="{309BDAB2-6A33-4C33-826C-F8BFA08B14B9}" presName="parTrans" presStyleLbl="sibTrans2D1" presStyleIdx="2" presStyleCnt="4"/>
      <dgm:spPr/>
      <dgm:t>
        <a:bodyPr/>
        <a:lstStyle/>
        <a:p>
          <a:endParaRPr lang="es-ES"/>
        </a:p>
      </dgm:t>
    </dgm:pt>
    <dgm:pt modelId="{3384E60A-F2B4-4403-8FA2-F644AFA8033A}" type="pres">
      <dgm:prSet presAssocID="{309BDAB2-6A33-4C33-826C-F8BFA08B14B9}" presName="connectorText" presStyleLbl="sibTrans2D1" presStyleIdx="2" presStyleCnt="4"/>
      <dgm:spPr/>
      <dgm:t>
        <a:bodyPr/>
        <a:lstStyle/>
        <a:p>
          <a:endParaRPr lang="es-ES"/>
        </a:p>
      </dgm:t>
    </dgm:pt>
    <dgm:pt modelId="{A747A07D-AAE1-4FEF-9BD5-F07153CAA5BC}" type="pres">
      <dgm:prSet presAssocID="{AA99EF7D-4B4E-4E28-A560-F6D76485ED80}" presName="node" presStyleLbl="node1" presStyleIdx="2" presStyleCnt="4" custScaleX="122862" custScaleY="111166">
        <dgm:presLayoutVars>
          <dgm:bulletEnabled val="1"/>
        </dgm:presLayoutVars>
      </dgm:prSet>
      <dgm:spPr/>
      <dgm:t>
        <a:bodyPr/>
        <a:lstStyle/>
        <a:p>
          <a:endParaRPr lang="es-ES"/>
        </a:p>
      </dgm:t>
    </dgm:pt>
    <dgm:pt modelId="{BD826F39-34B8-495B-A566-3627CD9AEBB7}" type="pres">
      <dgm:prSet presAssocID="{24E35FD9-33E6-47AA-B334-A64876AE26B8}" presName="parTrans" presStyleLbl="sibTrans2D1" presStyleIdx="3" presStyleCnt="4"/>
      <dgm:spPr/>
      <dgm:t>
        <a:bodyPr/>
        <a:lstStyle/>
        <a:p>
          <a:endParaRPr lang="es-ES"/>
        </a:p>
      </dgm:t>
    </dgm:pt>
    <dgm:pt modelId="{833589C7-BD1C-4058-83C9-7939BA4BD23A}" type="pres">
      <dgm:prSet presAssocID="{24E35FD9-33E6-47AA-B334-A64876AE26B8}" presName="connectorText" presStyleLbl="sibTrans2D1" presStyleIdx="3" presStyleCnt="4"/>
      <dgm:spPr/>
      <dgm:t>
        <a:bodyPr/>
        <a:lstStyle/>
        <a:p>
          <a:endParaRPr lang="es-ES"/>
        </a:p>
      </dgm:t>
    </dgm:pt>
    <dgm:pt modelId="{8E46B7A3-41A6-4278-A547-E86B3F02940E}" type="pres">
      <dgm:prSet presAssocID="{01FE2C2D-53C0-4204-BEFD-0A949B9C2466}" presName="node" presStyleLbl="node1" presStyleIdx="3" presStyleCnt="4" custScaleX="130173" custScaleY="127150">
        <dgm:presLayoutVars>
          <dgm:bulletEnabled val="1"/>
        </dgm:presLayoutVars>
      </dgm:prSet>
      <dgm:spPr/>
      <dgm:t>
        <a:bodyPr/>
        <a:lstStyle/>
        <a:p>
          <a:endParaRPr lang="es-ES"/>
        </a:p>
      </dgm:t>
    </dgm:pt>
  </dgm:ptLst>
  <dgm:cxnLst>
    <dgm:cxn modelId="{D5B753C5-E290-4461-91C5-93E44A6E5636}" type="presOf" srcId="{AA99EF7D-4B4E-4E28-A560-F6D76485ED80}" destId="{A747A07D-AAE1-4FEF-9BD5-F07153CAA5BC}" srcOrd="0" destOrd="0" presId="urn:microsoft.com/office/officeart/2005/8/layout/radial5"/>
    <dgm:cxn modelId="{FDC5786E-BA05-4FB5-9654-E12FBDF2EC29}" type="presOf" srcId="{24E35FD9-33E6-47AA-B334-A64876AE26B8}" destId="{833589C7-BD1C-4058-83C9-7939BA4BD23A}" srcOrd="1" destOrd="0" presId="urn:microsoft.com/office/officeart/2005/8/layout/radial5"/>
    <dgm:cxn modelId="{227DA370-E9B2-4F1E-839B-0C352AEA6E29}" type="presOf" srcId="{DE1CC0CC-6719-4001-8073-F1B8EC07DB6F}" destId="{D8EA7D55-7992-41BA-A49E-4361BF3E1EE3}" srcOrd="1" destOrd="0" presId="urn:microsoft.com/office/officeart/2005/8/layout/radial5"/>
    <dgm:cxn modelId="{49661AF3-AA8E-4BD4-A1AC-E472C09F1DDE}" type="presOf" srcId="{9111DBD6-1ED4-4943-9396-233249E7599F}" destId="{6AD2C6D6-8EF7-4DB3-A3EB-9E9349DED19A}" srcOrd="0" destOrd="0" presId="urn:microsoft.com/office/officeart/2005/8/layout/radial5"/>
    <dgm:cxn modelId="{7ED02E9A-5D8F-4010-9A7B-B1CFD9DCF3BC}" type="presOf" srcId="{309BDAB2-6A33-4C33-826C-F8BFA08B14B9}" destId="{DD9460BE-7E84-40E3-A6C5-BE10A046F8CA}" srcOrd="0" destOrd="0" presId="urn:microsoft.com/office/officeart/2005/8/layout/radial5"/>
    <dgm:cxn modelId="{9888A343-8DEC-4D08-BD64-49E2C2F73668}" type="presOf" srcId="{3D763211-E9FB-46E1-AB07-86C112F1FB35}" destId="{38A2795C-641F-428E-B512-EB337D019E24}" srcOrd="0" destOrd="0" presId="urn:microsoft.com/office/officeart/2005/8/layout/radial5"/>
    <dgm:cxn modelId="{EC506875-3696-4585-8DFF-0B9BA4748C0E}" type="presOf" srcId="{3F8CE90D-E5EA-4B2A-8840-95FEC79EBCCA}" destId="{4BB8FAD5-EEDA-46CC-BB79-34D5B2FE8958}" srcOrd="1" destOrd="0" presId="urn:microsoft.com/office/officeart/2005/8/layout/radial5"/>
    <dgm:cxn modelId="{74F4CD25-4A1A-4A14-BCA5-91BF0E167A11}" type="presOf" srcId="{309BDAB2-6A33-4C33-826C-F8BFA08B14B9}" destId="{3384E60A-F2B4-4403-8FA2-F644AFA8033A}" srcOrd="1" destOrd="0" presId="urn:microsoft.com/office/officeart/2005/8/layout/radial5"/>
    <dgm:cxn modelId="{B8F1578E-C74B-482B-A652-4D4EE4E5AF34}" type="presOf" srcId="{ED98AE89-A6B8-4F7B-B79F-4BF6F98DEC68}" destId="{370A0122-07A7-4700-A392-9DACA7D17CA5}" srcOrd="0" destOrd="0" presId="urn:microsoft.com/office/officeart/2005/8/layout/radial5"/>
    <dgm:cxn modelId="{04B13E49-F04E-48CA-8503-0B41995BAD2D}" type="presOf" srcId="{01FE2C2D-53C0-4204-BEFD-0A949B9C2466}" destId="{8E46B7A3-41A6-4278-A547-E86B3F02940E}" srcOrd="0" destOrd="0" presId="urn:microsoft.com/office/officeart/2005/8/layout/radial5"/>
    <dgm:cxn modelId="{E889A3EF-092E-4C56-80A7-376F3E8973D7}" srcId="{3D763211-E9FB-46E1-AB07-86C112F1FB35}" destId="{9111DBD6-1ED4-4943-9396-233249E7599F}" srcOrd="0" destOrd="0" parTransId="{DE1CC0CC-6719-4001-8073-F1B8EC07DB6F}" sibTransId="{36409B2C-B6E6-4190-8590-0A8E284C05A9}"/>
    <dgm:cxn modelId="{099BF30A-6809-413E-83F1-C19A53BCDDDE}" type="presOf" srcId="{FDBC2F87-14D3-45AE-A9C6-BEEA994E2FA8}" destId="{9BB7E6FA-C1D6-40E9-B287-DC480400FEB8}" srcOrd="0" destOrd="0" presId="urn:microsoft.com/office/officeart/2005/8/layout/radial5"/>
    <dgm:cxn modelId="{A0133A3C-B5A9-4DDE-8E18-1993C6A28676}" srcId="{3D763211-E9FB-46E1-AB07-86C112F1FB35}" destId="{AA99EF7D-4B4E-4E28-A560-F6D76485ED80}" srcOrd="2" destOrd="0" parTransId="{309BDAB2-6A33-4C33-826C-F8BFA08B14B9}" sibTransId="{EF2814A7-393C-4C1E-8F3B-820A941BDD42}"/>
    <dgm:cxn modelId="{8DB556B2-38E8-4628-8ED3-AD444A8EF6F5}" srcId="{3D763211-E9FB-46E1-AB07-86C112F1FB35}" destId="{ED98AE89-A6B8-4F7B-B79F-4BF6F98DEC68}" srcOrd="1" destOrd="0" parTransId="{3F8CE90D-E5EA-4B2A-8840-95FEC79EBCCA}" sibTransId="{4A660E3F-3A04-4233-8AE8-700CA37BECD5}"/>
    <dgm:cxn modelId="{9A1D4178-684F-423E-AF24-E2352DA1C836}" type="presOf" srcId="{3F8CE90D-E5EA-4B2A-8840-95FEC79EBCCA}" destId="{2D518478-3A63-4371-8AED-A71BECAA792C}" srcOrd="0" destOrd="0" presId="urn:microsoft.com/office/officeart/2005/8/layout/radial5"/>
    <dgm:cxn modelId="{C25160FB-AF38-40C0-8BDC-98C5CF11302F}" srcId="{3D763211-E9FB-46E1-AB07-86C112F1FB35}" destId="{01FE2C2D-53C0-4204-BEFD-0A949B9C2466}" srcOrd="3" destOrd="0" parTransId="{24E35FD9-33E6-47AA-B334-A64876AE26B8}" sibTransId="{B56AD2DA-95EA-49F6-A71A-D4B06985D872}"/>
    <dgm:cxn modelId="{CB2362FE-F214-4664-A6AE-642042600541}" type="presOf" srcId="{24E35FD9-33E6-47AA-B334-A64876AE26B8}" destId="{BD826F39-34B8-495B-A566-3627CD9AEBB7}" srcOrd="0" destOrd="0" presId="urn:microsoft.com/office/officeart/2005/8/layout/radial5"/>
    <dgm:cxn modelId="{75FC2F11-68E1-41CD-A01C-9633F60C0E60}" type="presOf" srcId="{DE1CC0CC-6719-4001-8073-F1B8EC07DB6F}" destId="{57CACDEE-B3D1-4DCB-873A-EDD9031F67B1}" srcOrd="0" destOrd="0" presId="urn:microsoft.com/office/officeart/2005/8/layout/radial5"/>
    <dgm:cxn modelId="{C10F2258-DECB-4A5D-83FE-4B7985011AAE}" srcId="{FDBC2F87-14D3-45AE-A9C6-BEEA994E2FA8}" destId="{3D763211-E9FB-46E1-AB07-86C112F1FB35}" srcOrd="0" destOrd="0" parTransId="{D46021CE-F859-408C-80B8-E2D1995B335B}" sibTransId="{ACEE2A43-183C-4421-9EEF-89E62F829D21}"/>
    <dgm:cxn modelId="{B5D430BD-F909-4AED-8DF7-EEC046A87CDA}" type="presParOf" srcId="{9BB7E6FA-C1D6-40E9-B287-DC480400FEB8}" destId="{38A2795C-641F-428E-B512-EB337D019E24}" srcOrd="0" destOrd="0" presId="urn:microsoft.com/office/officeart/2005/8/layout/radial5"/>
    <dgm:cxn modelId="{75853B48-BFB8-4814-B251-B13BC53FE8A7}" type="presParOf" srcId="{9BB7E6FA-C1D6-40E9-B287-DC480400FEB8}" destId="{57CACDEE-B3D1-4DCB-873A-EDD9031F67B1}" srcOrd="1" destOrd="0" presId="urn:microsoft.com/office/officeart/2005/8/layout/radial5"/>
    <dgm:cxn modelId="{7B517D0B-A5B3-4E26-A1D1-CE4DFCF1CA8A}" type="presParOf" srcId="{57CACDEE-B3D1-4DCB-873A-EDD9031F67B1}" destId="{D8EA7D55-7992-41BA-A49E-4361BF3E1EE3}" srcOrd="0" destOrd="0" presId="urn:microsoft.com/office/officeart/2005/8/layout/radial5"/>
    <dgm:cxn modelId="{3C7DE7FE-34A3-441C-AD7C-E84A922439F4}" type="presParOf" srcId="{9BB7E6FA-C1D6-40E9-B287-DC480400FEB8}" destId="{6AD2C6D6-8EF7-4DB3-A3EB-9E9349DED19A}" srcOrd="2" destOrd="0" presId="urn:microsoft.com/office/officeart/2005/8/layout/radial5"/>
    <dgm:cxn modelId="{7B8848CB-B3FB-429D-B0BD-0472A4A22FE7}" type="presParOf" srcId="{9BB7E6FA-C1D6-40E9-B287-DC480400FEB8}" destId="{2D518478-3A63-4371-8AED-A71BECAA792C}" srcOrd="3" destOrd="0" presId="urn:microsoft.com/office/officeart/2005/8/layout/radial5"/>
    <dgm:cxn modelId="{A9E26F16-8400-46F1-B4EC-868501754584}" type="presParOf" srcId="{2D518478-3A63-4371-8AED-A71BECAA792C}" destId="{4BB8FAD5-EEDA-46CC-BB79-34D5B2FE8958}" srcOrd="0" destOrd="0" presId="urn:microsoft.com/office/officeart/2005/8/layout/radial5"/>
    <dgm:cxn modelId="{53EE774B-9B46-4B7B-A4FC-DD71347BD7FF}" type="presParOf" srcId="{9BB7E6FA-C1D6-40E9-B287-DC480400FEB8}" destId="{370A0122-07A7-4700-A392-9DACA7D17CA5}" srcOrd="4" destOrd="0" presId="urn:microsoft.com/office/officeart/2005/8/layout/radial5"/>
    <dgm:cxn modelId="{B7BDF5B0-C71E-4335-8687-2B827DB03425}" type="presParOf" srcId="{9BB7E6FA-C1D6-40E9-B287-DC480400FEB8}" destId="{DD9460BE-7E84-40E3-A6C5-BE10A046F8CA}" srcOrd="5" destOrd="0" presId="urn:microsoft.com/office/officeart/2005/8/layout/radial5"/>
    <dgm:cxn modelId="{ECE78A99-B42B-45B6-AB50-613D8CA8C5B0}" type="presParOf" srcId="{DD9460BE-7E84-40E3-A6C5-BE10A046F8CA}" destId="{3384E60A-F2B4-4403-8FA2-F644AFA8033A}" srcOrd="0" destOrd="0" presId="urn:microsoft.com/office/officeart/2005/8/layout/radial5"/>
    <dgm:cxn modelId="{A4BCEA5E-538D-4A54-865B-591BD1FAFC5F}" type="presParOf" srcId="{9BB7E6FA-C1D6-40E9-B287-DC480400FEB8}" destId="{A747A07D-AAE1-4FEF-9BD5-F07153CAA5BC}" srcOrd="6" destOrd="0" presId="urn:microsoft.com/office/officeart/2005/8/layout/radial5"/>
    <dgm:cxn modelId="{23BD1EE6-E6A5-4910-9F85-B4730EB01431}" type="presParOf" srcId="{9BB7E6FA-C1D6-40E9-B287-DC480400FEB8}" destId="{BD826F39-34B8-495B-A566-3627CD9AEBB7}" srcOrd="7" destOrd="0" presId="urn:microsoft.com/office/officeart/2005/8/layout/radial5"/>
    <dgm:cxn modelId="{62F17334-DDD1-434C-B09E-BB2E211E7D3A}" type="presParOf" srcId="{BD826F39-34B8-495B-A566-3627CD9AEBB7}" destId="{833589C7-BD1C-4058-83C9-7939BA4BD23A}" srcOrd="0" destOrd="0" presId="urn:microsoft.com/office/officeart/2005/8/layout/radial5"/>
    <dgm:cxn modelId="{4B07D9F7-32A5-40F8-B6D5-BE5C4CD827AE}" type="presParOf" srcId="{9BB7E6FA-C1D6-40E9-B287-DC480400FEB8}" destId="{8E46B7A3-41A6-4278-A547-E86B3F02940E}" srcOrd="8"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10E5C21-675B-4E23-9067-78F843C628D5}" type="doc">
      <dgm:prSet loTypeId="urn:microsoft.com/office/officeart/2005/8/layout/hierarchy2" loCatId="hierarchy" qsTypeId="urn:microsoft.com/office/officeart/2005/8/quickstyle/3d3" qsCatId="3D" csTypeId="urn:microsoft.com/office/officeart/2005/8/colors/colorful1" csCatId="colorful" phldr="1"/>
      <dgm:spPr/>
      <dgm:t>
        <a:bodyPr/>
        <a:lstStyle/>
        <a:p>
          <a:endParaRPr lang="es-ES"/>
        </a:p>
      </dgm:t>
    </dgm:pt>
    <dgm:pt modelId="{4DCC8180-9E13-48C5-99DD-074CEB415EC7}">
      <dgm:prSet phldrT="[Texto]"/>
      <dgm:spPr/>
      <dgm:t>
        <a:bodyPr/>
        <a:lstStyle/>
        <a:p>
          <a:r>
            <a:rPr lang="es-ES" dirty="0" smtClean="0"/>
            <a:t>POBLACIÓN Y MUESTRA</a:t>
          </a:r>
          <a:endParaRPr lang="es-ES" dirty="0"/>
        </a:p>
      </dgm:t>
    </dgm:pt>
    <dgm:pt modelId="{6285F62E-0CA0-4A0D-AE2F-F6F13C139D45}" type="parTrans" cxnId="{2FA8A72E-D3F9-400D-8DD5-0A358B167330}">
      <dgm:prSet/>
      <dgm:spPr/>
      <dgm:t>
        <a:bodyPr/>
        <a:lstStyle/>
        <a:p>
          <a:endParaRPr lang="es-ES"/>
        </a:p>
      </dgm:t>
    </dgm:pt>
    <dgm:pt modelId="{89B49866-95AF-4C17-AD0C-82E1271F87F4}" type="sibTrans" cxnId="{2FA8A72E-D3F9-400D-8DD5-0A358B167330}">
      <dgm:prSet/>
      <dgm:spPr/>
      <dgm:t>
        <a:bodyPr/>
        <a:lstStyle/>
        <a:p>
          <a:endParaRPr lang="es-ES"/>
        </a:p>
      </dgm:t>
    </dgm:pt>
    <dgm:pt modelId="{FF2A3351-9576-436F-A056-5EBBA25B6FDB}">
      <dgm:prSet phldrT="[Texto]"/>
      <dgm:spPr/>
      <dgm:t>
        <a:bodyPr/>
        <a:lstStyle/>
        <a:p>
          <a:r>
            <a:rPr lang="es-ES" dirty="0" smtClean="0"/>
            <a:t>ADOLESCENTES 16 A 18 AÑOS</a:t>
          </a:r>
          <a:endParaRPr lang="es-ES" dirty="0"/>
        </a:p>
      </dgm:t>
    </dgm:pt>
    <dgm:pt modelId="{585F028E-3E7C-4885-B03D-0748EDD722E7}" type="parTrans" cxnId="{18F23EA2-55F1-4C6D-8BF3-B3B78300239D}">
      <dgm:prSet/>
      <dgm:spPr/>
      <dgm:t>
        <a:bodyPr/>
        <a:lstStyle/>
        <a:p>
          <a:endParaRPr lang="es-ES"/>
        </a:p>
      </dgm:t>
    </dgm:pt>
    <dgm:pt modelId="{35FA32E2-2118-4226-95CF-8ABFBA8DFDF2}" type="sibTrans" cxnId="{18F23EA2-55F1-4C6D-8BF3-B3B78300239D}">
      <dgm:prSet/>
      <dgm:spPr/>
      <dgm:t>
        <a:bodyPr/>
        <a:lstStyle/>
        <a:p>
          <a:endParaRPr lang="es-ES"/>
        </a:p>
      </dgm:t>
    </dgm:pt>
    <dgm:pt modelId="{F28C1E23-762F-4E63-979F-CFBA6E5484C9}">
      <dgm:prSet phldrT="[Texto]" custT="1"/>
      <dgm:spPr/>
      <dgm:t>
        <a:bodyPr/>
        <a:lstStyle/>
        <a:p>
          <a:r>
            <a:rPr lang="es-ES" sz="3200" dirty="0" smtClean="0"/>
            <a:t>30</a:t>
          </a:r>
          <a:endParaRPr lang="es-ES" sz="3200" dirty="0"/>
        </a:p>
      </dgm:t>
    </dgm:pt>
    <dgm:pt modelId="{5CFA2D08-5233-4F71-A572-8E8A64CE0F39}" type="parTrans" cxnId="{563863CD-F612-4605-AAEA-BA04F18B53E1}">
      <dgm:prSet/>
      <dgm:spPr/>
      <dgm:t>
        <a:bodyPr/>
        <a:lstStyle/>
        <a:p>
          <a:endParaRPr lang="es-ES"/>
        </a:p>
      </dgm:t>
    </dgm:pt>
    <dgm:pt modelId="{78FD96F4-E79D-4A25-B3D2-4AB41565C9DD}" type="sibTrans" cxnId="{563863CD-F612-4605-AAEA-BA04F18B53E1}">
      <dgm:prSet/>
      <dgm:spPr/>
      <dgm:t>
        <a:bodyPr/>
        <a:lstStyle/>
        <a:p>
          <a:endParaRPr lang="es-ES"/>
        </a:p>
      </dgm:t>
    </dgm:pt>
    <dgm:pt modelId="{313188A3-2A45-499B-A9F8-94E073744923}" type="pres">
      <dgm:prSet presAssocID="{210E5C21-675B-4E23-9067-78F843C628D5}" presName="diagram" presStyleCnt="0">
        <dgm:presLayoutVars>
          <dgm:chPref val="1"/>
          <dgm:dir/>
          <dgm:animOne val="branch"/>
          <dgm:animLvl val="lvl"/>
          <dgm:resizeHandles val="exact"/>
        </dgm:presLayoutVars>
      </dgm:prSet>
      <dgm:spPr/>
      <dgm:t>
        <a:bodyPr/>
        <a:lstStyle/>
        <a:p>
          <a:endParaRPr lang="es-ES"/>
        </a:p>
      </dgm:t>
    </dgm:pt>
    <dgm:pt modelId="{B1D3AB44-4386-4448-B725-A592957DA5D4}" type="pres">
      <dgm:prSet presAssocID="{4DCC8180-9E13-48C5-99DD-074CEB415EC7}" presName="root1" presStyleCnt="0"/>
      <dgm:spPr/>
    </dgm:pt>
    <dgm:pt modelId="{9BF29E54-1382-4256-9ADF-0C04707502BA}" type="pres">
      <dgm:prSet presAssocID="{4DCC8180-9E13-48C5-99DD-074CEB415EC7}" presName="LevelOneTextNode" presStyleLbl="node0" presStyleIdx="0" presStyleCnt="1">
        <dgm:presLayoutVars>
          <dgm:chPref val="3"/>
        </dgm:presLayoutVars>
      </dgm:prSet>
      <dgm:spPr/>
      <dgm:t>
        <a:bodyPr/>
        <a:lstStyle/>
        <a:p>
          <a:endParaRPr lang="es-ES"/>
        </a:p>
      </dgm:t>
    </dgm:pt>
    <dgm:pt modelId="{0094BDDD-C041-4362-87F5-DD93902A5BBF}" type="pres">
      <dgm:prSet presAssocID="{4DCC8180-9E13-48C5-99DD-074CEB415EC7}" presName="level2hierChild" presStyleCnt="0"/>
      <dgm:spPr/>
    </dgm:pt>
    <dgm:pt modelId="{86C75BF2-F52B-4AA0-BA97-2AF8F8F12488}" type="pres">
      <dgm:prSet presAssocID="{585F028E-3E7C-4885-B03D-0748EDD722E7}" presName="conn2-1" presStyleLbl="parChTrans1D2" presStyleIdx="0" presStyleCnt="2"/>
      <dgm:spPr/>
      <dgm:t>
        <a:bodyPr/>
        <a:lstStyle/>
        <a:p>
          <a:endParaRPr lang="es-ES"/>
        </a:p>
      </dgm:t>
    </dgm:pt>
    <dgm:pt modelId="{A9170BB5-AFDC-4C63-A6F6-9A2B9D7C97D2}" type="pres">
      <dgm:prSet presAssocID="{585F028E-3E7C-4885-B03D-0748EDD722E7}" presName="connTx" presStyleLbl="parChTrans1D2" presStyleIdx="0" presStyleCnt="2"/>
      <dgm:spPr/>
      <dgm:t>
        <a:bodyPr/>
        <a:lstStyle/>
        <a:p>
          <a:endParaRPr lang="es-ES"/>
        </a:p>
      </dgm:t>
    </dgm:pt>
    <dgm:pt modelId="{948ECB65-87D1-45E5-9ACE-C3C617405E06}" type="pres">
      <dgm:prSet presAssocID="{FF2A3351-9576-436F-A056-5EBBA25B6FDB}" presName="root2" presStyleCnt="0"/>
      <dgm:spPr/>
    </dgm:pt>
    <dgm:pt modelId="{9C70BC89-D68F-49A9-BC3F-538885BFD4EA}" type="pres">
      <dgm:prSet presAssocID="{FF2A3351-9576-436F-A056-5EBBA25B6FDB}" presName="LevelTwoTextNode" presStyleLbl="node2" presStyleIdx="0" presStyleCnt="2">
        <dgm:presLayoutVars>
          <dgm:chPref val="3"/>
        </dgm:presLayoutVars>
      </dgm:prSet>
      <dgm:spPr/>
      <dgm:t>
        <a:bodyPr/>
        <a:lstStyle/>
        <a:p>
          <a:endParaRPr lang="es-ES"/>
        </a:p>
      </dgm:t>
    </dgm:pt>
    <dgm:pt modelId="{5F70316C-B67F-4658-9F88-F34DF70F9A31}" type="pres">
      <dgm:prSet presAssocID="{FF2A3351-9576-436F-A056-5EBBA25B6FDB}" presName="level3hierChild" presStyleCnt="0"/>
      <dgm:spPr/>
    </dgm:pt>
    <dgm:pt modelId="{6AD2402B-9029-4193-B78E-737F3DD2E82D}" type="pres">
      <dgm:prSet presAssocID="{5CFA2D08-5233-4F71-A572-8E8A64CE0F39}" presName="conn2-1" presStyleLbl="parChTrans1D2" presStyleIdx="1" presStyleCnt="2"/>
      <dgm:spPr/>
      <dgm:t>
        <a:bodyPr/>
        <a:lstStyle/>
        <a:p>
          <a:endParaRPr lang="es-ES"/>
        </a:p>
      </dgm:t>
    </dgm:pt>
    <dgm:pt modelId="{1A26413E-8543-44D5-A24F-EBD950DFD65B}" type="pres">
      <dgm:prSet presAssocID="{5CFA2D08-5233-4F71-A572-8E8A64CE0F39}" presName="connTx" presStyleLbl="parChTrans1D2" presStyleIdx="1" presStyleCnt="2"/>
      <dgm:spPr/>
      <dgm:t>
        <a:bodyPr/>
        <a:lstStyle/>
        <a:p>
          <a:endParaRPr lang="es-ES"/>
        </a:p>
      </dgm:t>
    </dgm:pt>
    <dgm:pt modelId="{C0704D6B-9712-4B70-92BF-89186318BF40}" type="pres">
      <dgm:prSet presAssocID="{F28C1E23-762F-4E63-979F-CFBA6E5484C9}" presName="root2" presStyleCnt="0"/>
      <dgm:spPr/>
    </dgm:pt>
    <dgm:pt modelId="{4CBD9028-5A21-44D9-8DD8-800FE737FFB9}" type="pres">
      <dgm:prSet presAssocID="{F28C1E23-762F-4E63-979F-CFBA6E5484C9}" presName="LevelTwoTextNode" presStyleLbl="node2" presStyleIdx="1" presStyleCnt="2">
        <dgm:presLayoutVars>
          <dgm:chPref val="3"/>
        </dgm:presLayoutVars>
      </dgm:prSet>
      <dgm:spPr/>
      <dgm:t>
        <a:bodyPr/>
        <a:lstStyle/>
        <a:p>
          <a:endParaRPr lang="es-ES"/>
        </a:p>
      </dgm:t>
    </dgm:pt>
    <dgm:pt modelId="{0E9E1355-6D61-4144-AFF7-F61FAFC02DE1}" type="pres">
      <dgm:prSet presAssocID="{F28C1E23-762F-4E63-979F-CFBA6E5484C9}" presName="level3hierChild" presStyleCnt="0"/>
      <dgm:spPr/>
    </dgm:pt>
  </dgm:ptLst>
  <dgm:cxnLst>
    <dgm:cxn modelId="{F9F41AD3-16F8-4754-8FD4-FCE55EA56C10}" type="presOf" srcId="{585F028E-3E7C-4885-B03D-0748EDD722E7}" destId="{86C75BF2-F52B-4AA0-BA97-2AF8F8F12488}" srcOrd="0" destOrd="0" presId="urn:microsoft.com/office/officeart/2005/8/layout/hierarchy2"/>
    <dgm:cxn modelId="{90BF3C27-3F1C-44C9-B28A-63C796D2EE89}" type="presOf" srcId="{F28C1E23-762F-4E63-979F-CFBA6E5484C9}" destId="{4CBD9028-5A21-44D9-8DD8-800FE737FFB9}" srcOrd="0" destOrd="0" presId="urn:microsoft.com/office/officeart/2005/8/layout/hierarchy2"/>
    <dgm:cxn modelId="{2FA8A72E-D3F9-400D-8DD5-0A358B167330}" srcId="{210E5C21-675B-4E23-9067-78F843C628D5}" destId="{4DCC8180-9E13-48C5-99DD-074CEB415EC7}" srcOrd="0" destOrd="0" parTransId="{6285F62E-0CA0-4A0D-AE2F-F6F13C139D45}" sibTransId="{89B49866-95AF-4C17-AD0C-82E1271F87F4}"/>
    <dgm:cxn modelId="{C663E6CA-89AF-4BDF-9251-D99BF8AB884C}" type="presOf" srcId="{210E5C21-675B-4E23-9067-78F843C628D5}" destId="{313188A3-2A45-499B-A9F8-94E073744923}" srcOrd="0" destOrd="0" presId="urn:microsoft.com/office/officeart/2005/8/layout/hierarchy2"/>
    <dgm:cxn modelId="{563863CD-F612-4605-AAEA-BA04F18B53E1}" srcId="{4DCC8180-9E13-48C5-99DD-074CEB415EC7}" destId="{F28C1E23-762F-4E63-979F-CFBA6E5484C9}" srcOrd="1" destOrd="0" parTransId="{5CFA2D08-5233-4F71-A572-8E8A64CE0F39}" sibTransId="{78FD96F4-E79D-4A25-B3D2-4AB41565C9DD}"/>
    <dgm:cxn modelId="{B7E06B1D-A1D3-4EC9-B171-3C1C9ACF86EF}" type="presOf" srcId="{585F028E-3E7C-4885-B03D-0748EDD722E7}" destId="{A9170BB5-AFDC-4C63-A6F6-9A2B9D7C97D2}" srcOrd="1" destOrd="0" presId="urn:microsoft.com/office/officeart/2005/8/layout/hierarchy2"/>
    <dgm:cxn modelId="{49D36D18-AD71-4885-AE69-DD40A0FCB812}" type="presOf" srcId="{FF2A3351-9576-436F-A056-5EBBA25B6FDB}" destId="{9C70BC89-D68F-49A9-BC3F-538885BFD4EA}" srcOrd="0" destOrd="0" presId="urn:microsoft.com/office/officeart/2005/8/layout/hierarchy2"/>
    <dgm:cxn modelId="{92B64A0E-A560-446B-91E3-C8E0C28AE2DF}" type="presOf" srcId="{4DCC8180-9E13-48C5-99DD-074CEB415EC7}" destId="{9BF29E54-1382-4256-9ADF-0C04707502BA}" srcOrd="0" destOrd="0" presId="urn:microsoft.com/office/officeart/2005/8/layout/hierarchy2"/>
    <dgm:cxn modelId="{724417C8-D4EE-468F-BFD1-DCD2C7904FA7}" type="presOf" srcId="{5CFA2D08-5233-4F71-A572-8E8A64CE0F39}" destId="{1A26413E-8543-44D5-A24F-EBD950DFD65B}" srcOrd="1" destOrd="0" presId="urn:microsoft.com/office/officeart/2005/8/layout/hierarchy2"/>
    <dgm:cxn modelId="{18F23EA2-55F1-4C6D-8BF3-B3B78300239D}" srcId="{4DCC8180-9E13-48C5-99DD-074CEB415EC7}" destId="{FF2A3351-9576-436F-A056-5EBBA25B6FDB}" srcOrd="0" destOrd="0" parTransId="{585F028E-3E7C-4885-B03D-0748EDD722E7}" sibTransId="{35FA32E2-2118-4226-95CF-8ABFBA8DFDF2}"/>
    <dgm:cxn modelId="{41088974-1F5D-46CF-B09C-1C03AC66FF79}" type="presOf" srcId="{5CFA2D08-5233-4F71-A572-8E8A64CE0F39}" destId="{6AD2402B-9029-4193-B78E-737F3DD2E82D}" srcOrd="0" destOrd="0" presId="urn:microsoft.com/office/officeart/2005/8/layout/hierarchy2"/>
    <dgm:cxn modelId="{D6C0CF98-1261-426E-A246-826E5E32B047}" type="presParOf" srcId="{313188A3-2A45-499B-A9F8-94E073744923}" destId="{B1D3AB44-4386-4448-B725-A592957DA5D4}" srcOrd="0" destOrd="0" presId="urn:microsoft.com/office/officeart/2005/8/layout/hierarchy2"/>
    <dgm:cxn modelId="{F71636A9-2B49-4770-BDFA-1B612E142B55}" type="presParOf" srcId="{B1D3AB44-4386-4448-B725-A592957DA5D4}" destId="{9BF29E54-1382-4256-9ADF-0C04707502BA}" srcOrd="0" destOrd="0" presId="urn:microsoft.com/office/officeart/2005/8/layout/hierarchy2"/>
    <dgm:cxn modelId="{091E16C3-7A09-4453-A4F9-3BFD5751A94C}" type="presParOf" srcId="{B1D3AB44-4386-4448-B725-A592957DA5D4}" destId="{0094BDDD-C041-4362-87F5-DD93902A5BBF}" srcOrd="1" destOrd="0" presId="urn:microsoft.com/office/officeart/2005/8/layout/hierarchy2"/>
    <dgm:cxn modelId="{6CAAD77C-B493-4214-B6EC-E4A7E8526546}" type="presParOf" srcId="{0094BDDD-C041-4362-87F5-DD93902A5BBF}" destId="{86C75BF2-F52B-4AA0-BA97-2AF8F8F12488}" srcOrd="0" destOrd="0" presId="urn:microsoft.com/office/officeart/2005/8/layout/hierarchy2"/>
    <dgm:cxn modelId="{80F8A66D-F4A7-4675-8501-A17B1073518A}" type="presParOf" srcId="{86C75BF2-F52B-4AA0-BA97-2AF8F8F12488}" destId="{A9170BB5-AFDC-4C63-A6F6-9A2B9D7C97D2}" srcOrd="0" destOrd="0" presId="urn:microsoft.com/office/officeart/2005/8/layout/hierarchy2"/>
    <dgm:cxn modelId="{010FAFF0-0710-4FFA-B53A-B7845D7F5F8C}" type="presParOf" srcId="{0094BDDD-C041-4362-87F5-DD93902A5BBF}" destId="{948ECB65-87D1-45E5-9ACE-C3C617405E06}" srcOrd="1" destOrd="0" presId="urn:microsoft.com/office/officeart/2005/8/layout/hierarchy2"/>
    <dgm:cxn modelId="{A08B1447-094D-4C30-9800-682BAD93A8FF}" type="presParOf" srcId="{948ECB65-87D1-45E5-9ACE-C3C617405E06}" destId="{9C70BC89-D68F-49A9-BC3F-538885BFD4EA}" srcOrd="0" destOrd="0" presId="urn:microsoft.com/office/officeart/2005/8/layout/hierarchy2"/>
    <dgm:cxn modelId="{A839BCFC-E0E4-410E-A8E1-8C411779189E}" type="presParOf" srcId="{948ECB65-87D1-45E5-9ACE-C3C617405E06}" destId="{5F70316C-B67F-4658-9F88-F34DF70F9A31}" srcOrd="1" destOrd="0" presId="urn:microsoft.com/office/officeart/2005/8/layout/hierarchy2"/>
    <dgm:cxn modelId="{753CC3C1-903B-449E-B076-1B26C35998CF}" type="presParOf" srcId="{0094BDDD-C041-4362-87F5-DD93902A5BBF}" destId="{6AD2402B-9029-4193-B78E-737F3DD2E82D}" srcOrd="2" destOrd="0" presId="urn:microsoft.com/office/officeart/2005/8/layout/hierarchy2"/>
    <dgm:cxn modelId="{64DE621D-0B5D-46C6-8C60-2DFC50617792}" type="presParOf" srcId="{6AD2402B-9029-4193-B78E-737F3DD2E82D}" destId="{1A26413E-8543-44D5-A24F-EBD950DFD65B}" srcOrd="0" destOrd="0" presId="urn:microsoft.com/office/officeart/2005/8/layout/hierarchy2"/>
    <dgm:cxn modelId="{2215A35F-D94D-4CE0-BC59-E2870032769B}" type="presParOf" srcId="{0094BDDD-C041-4362-87F5-DD93902A5BBF}" destId="{C0704D6B-9712-4B70-92BF-89186318BF40}" srcOrd="3" destOrd="0" presId="urn:microsoft.com/office/officeart/2005/8/layout/hierarchy2"/>
    <dgm:cxn modelId="{71B12DD2-1EB7-42B5-89DD-8F63F632C8B3}" type="presParOf" srcId="{C0704D6B-9712-4B70-92BF-89186318BF40}" destId="{4CBD9028-5A21-44D9-8DD8-800FE737FFB9}" srcOrd="0" destOrd="0" presId="urn:microsoft.com/office/officeart/2005/8/layout/hierarchy2"/>
    <dgm:cxn modelId="{222A7793-C0FA-459B-8B33-3D3987FF7A3E}" type="presParOf" srcId="{C0704D6B-9712-4B70-92BF-89186318BF40}" destId="{0E9E1355-6D61-4144-AFF7-F61FAFC02DE1}" srcOrd="1" destOrd="0" presId="urn:microsoft.com/office/officeart/2005/8/layout/hierarchy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C872C2AE-50DD-4BBB-9E61-2367AEBA2853}" type="doc">
      <dgm:prSet loTypeId="urn:microsoft.com/office/officeart/2005/8/layout/list1" loCatId="list" qsTypeId="urn:microsoft.com/office/officeart/2005/8/quickstyle/3d3" qsCatId="3D" csTypeId="urn:microsoft.com/office/officeart/2005/8/colors/colorful1" csCatId="colorful" phldr="1"/>
      <dgm:spPr/>
      <dgm:t>
        <a:bodyPr/>
        <a:lstStyle/>
        <a:p>
          <a:endParaRPr lang="es-ES"/>
        </a:p>
      </dgm:t>
    </dgm:pt>
    <dgm:pt modelId="{0A63366B-EDA8-451C-9EAB-8442A01DF984}">
      <dgm:prSet phldrT="[Texto]"/>
      <dgm:spPr/>
      <dgm:t>
        <a:bodyPr/>
        <a:lstStyle/>
        <a:p>
          <a:r>
            <a:rPr lang="es-ES" dirty="0" smtClean="0"/>
            <a:t>ENCUESTA SOBRE LA COHESIÓN GRUPAL </a:t>
          </a:r>
          <a:r>
            <a:rPr lang="es-EC" dirty="0" smtClean="0"/>
            <a:t>(García-Mas, 2006)</a:t>
          </a:r>
          <a:endParaRPr lang="es-ES" dirty="0"/>
        </a:p>
      </dgm:t>
    </dgm:pt>
    <dgm:pt modelId="{F6410C97-45BA-49AD-8E85-E03B7030D565}" type="parTrans" cxnId="{7126A56C-EDF9-4390-8D91-9CB609AC99F5}">
      <dgm:prSet/>
      <dgm:spPr/>
      <dgm:t>
        <a:bodyPr/>
        <a:lstStyle/>
        <a:p>
          <a:endParaRPr lang="es-ES"/>
        </a:p>
      </dgm:t>
    </dgm:pt>
    <dgm:pt modelId="{58B2156C-8B4B-494D-AB72-92D7738F17E4}" type="sibTrans" cxnId="{7126A56C-EDF9-4390-8D91-9CB609AC99F5}">
      <dgm:prSet/>
      <dgm:spPr/>
      <dgm:t>
        <a:bodyPr/>
        <a:lstStyle/>
        <a:p>
          <a:endParaRPr lang="es-ES"/>
        </a:p>
      </dgm:t>
    </dgm:pt>
    <dgm:pt modelId="{D821455A-B3F4-48FE-AEC1-7C2CB88F1E4D}">
      <dgm:prSet phldrT="[Texto]"/>
      <dgm:spPr/>
      <dgm:t>
        <a:bodyPr/>
        <a:lstStyle/>
        <a:p>
          <a:r>
            <a:rPr lang="es-ES" dirty="0" smtClean="0"/>
            <a:t>PRE TEST Y POST TEST COLECTIVOS (Haro, 2007)</a:t>
          </a:r>
          <a:endParaRPr lang="es-ES" dirty="0"/>
        </a:p>
      </dgm:t>
    </dgm:pt>
    <dgm:pt modelId="{E23BDFA9-23E2-4C48-B3D4-C781E56B2377}" type="parTrans" cxnId="{C49F2AAE-F38F-4CF4-B1BC-ED6748E0988D}">
      <dgm:prSet/>
      <dgm:spPr/>
      <dgm:t>
        <a:bodyPr/>
        <a:lstStyle/>
        <a:p>
          <a:endParaRPr lang="es-ES"/>
        </a:p>
      </dgm:t>
    </dgm:pt>
    <dgm:pt modelId="{B4D322EC-D4DE-41FC-9CBD-CD0B61FBACCD}" type="sibTrans" cxnId="{C49F2AAE-F38F-4CF4-B1BC-ED6748E0988D}">
      <dgm:prSet/>
      <dgm:spPr/>
      <dgm:t>
        <a:bodyPr/>
        <a:lstStyle/>
        <a:p>
          <a:endParaRPr lang="es-ES"/>
        </a:p>
      </dgm:t>
    </dgm:pt>
    <dgm:pt modelId="{F306DAAB-1CED-4DEC-9C8A-5F04DED1DCA6}">
      <dgm:prSet phldrT="[Texto]"/>
      <dgm:spPr/>
      <dgm:t>
        <a:bodyPr/>
        <a:lstStyle/>
        <a:p>
          <a:r>
            <a:rPr lang="es-ES" dirty="0" smtClean="0"/>
            <a:t>GUÍA DE OBSERVACIÓN DIRECTA</a:t>
          </a:r>
          <a:endParaRPr lang="es-ES" dirty="0"/>
        </a:p>
      </dgm:t>
    </dgm:pt>
    <dgm:pt modelId="{E975F1E7-107A-4ACB-9D91-3129E28E5975}" type="parTrans" cxnId="{880D3427-D73B-48BE-A656-C80384660353}">
      <dgm:prSet/>
      <dgm:spPr/>
      <dgm:t>
        <a:bodyPr/>
        <a:lstStyle/>
        <a:p>
          <a:endParaRPr lang="es-ES"/>
        </a:p>
      </dgm:t>
    </dgm:pt>
    <dgm:pt modelId="{AE477B0D-E65C-460E-B6FD-B9FA59C8D4EF}" type="sibTrans" cxnId="{880D3427-D73B-48BE-A656-C80384660353}">
      <dgm:prSet/>
      <dgm:spPr/>
      <dgm:t>
        <a:bodyPr/>
        <a:lstStyle/>
        <a:p>
          <a:endParaRPr lang="es-ES"/>
        </a:p>
      </dgm:t>
    </dgm:pt>
    <dgm:pt modelId="{C9D1CFDA-A74E-42E5-A5E1-C79B397544C1}" type="pres">
      <dgm:prSet presAssocID="{C872C2AE-50DD-4BBB-9E61-2367AEBA2853}" presName="linear" presStyleCnt="0">
        <dgm:presLayoutVars>
          <dgm:dir/>
          <dgm:animLvl val="lvl"/>
          <dgm:resizeHandles val="exact"/>
        </dgm:presLayoutVars>
      </dgm:prSet>
      <dgm:spPr/>
      <dgm:t>
        <a:bodyPr/>
        <a:lstStyle/>
        <a:p>
          <a:endParaRPr lang="es-ES"/>
        </a:p>
      </dgm:t>
    </dgm:pt>
    <dgm:pt modelId="{3EBA0F7E-77A6-49F8-99BE-48485FFB305F}" type="pres">
      <dgm:prSet presAssocID="{0A63366B-EDA8-451C-9EAB-8442A01DF984}" presName="parentLin" presStyleCnt="0"/>
      <dgm:spPr/>
    </dgm:pt>
    <dgm:pt modelId="{F4DB2E9B-3E0A-404D-B9A5-9295AE8D7522}" type="pres">
      <dgm:prSet presAssocID="{0A63366B-EDA8-451C-9EAB-8442A01DF984}" presName="parentLeftMargin" presStyleLbl="node1" presStyleIdx="0" presStyleCnt="3"/>
      <dgm:spPr/>
      <dgm:t>
        <a:bodyPr/>
        <a:lstStyle/>
        <a:p>
          <a:endParaRPr lang="es-ES"/>
        </a:p>
      </dgm:t>
    </dgm:pt>
    <dgm:pt modelId="{8DFF968A-A3E1-45DF-BBA4-052FDC2342E8}" type="pres">
      <dgm:prSet presAssocID="{0A63366B-EDA8-451C-9EAB-8442A01DF984}" presName="parentText" presStyleLbl="node1" presStyleIdx="0" presStyleCnt="3">
        <dgm:presLayoutVars>
          <dgm:chMax val="0"/>
          <dgm:bulletEnabled val="1"/>
        </dgm:presLayoutVars>
      </dgm:prSet>
      <dgm:spPr/>
      <dgm:t>
        <a:bodyPr/>
        <a:lstStyle/>
        <a:p>
          <a:endParaRPr lang="es-ES"/>
        </a:p>
      </dgm:t>
    </dgm:pt>
    <dgm:pt modelId="{6F4A3358-7F29-43DE-88EC-0A028DE39DD6}" type="pres">
      <dgm:prSet presAssocID="{0A63366B-EDA8-451C-9EAB-8442A01DF984}" presName="negativeSpace" presStyleCnt="0"/>
      <dgm:spPr/>
    </dgm:pt>
    <dgm:pt modelId="{3EF87BFF-1106-49D6-AC68-3E6DC6EC9424}" type="pres">
      <dgm:prSet presAssocID="{0A63366B-EDA8-451C-9EAB-8442A01DF984}" presName="childText" presStyleLbl="conFgAcc1" presStyleIdx="0" presStyleCnt="3">
        <dgm:presLayoutVars>
          <dgm:bulletEnabled val="1"/>
        </dgm:presLayoutVars>
      </dgm:prSet>
      <dgm:spPr/>
    </dgm:pt>
    <dgm:pt modelId="{84FCD9AD-4271-4B0E-B3C8-6F16EBF78AAE}" type="pres">
      <dgm:prSet presAssocID="{58B2156C-8B4B-494D-AB72-92D7738F17E4}" presName="spaceBetweenRectangles" presStyleCnt="0"/>
      <dgm:spPr/>
    </dgm:pt>
    <dgm:pt modelId="{17D3E899-96B0-45A2-8839-E3C9309ED498}" type="pres">
      <dgm:prSet presAssocID="{D821455A-B3F4-48FE-AEC1-7C2CB88F1E4D}" presName="parentLin" presStyleCnt="0"/>
      <dgm:spPr/>
    </dgm:pt>
    <dgm:pt modelId="{F161E998-E4E6-46AB-92E2-05092F6D3825}" type="pres">
      <dgm:prSet presAssocID="{D821455A-B3F4-48FE-AEC1-7C2CB88F1E4D}" presName="parentLeftMargin" presStyleLbl="node1" presStyleIdx="0" presStyleCnt="3"/>
      <dgm:spPr/>
      <dgm:t>
        <a:bodyPr/>
        <a:lstStyle/>
        <a:p>
          <a:endParaRPr lang="es-ES"/>
        </a:p>
      </dgm:t>
    </dgm:pt>
    <dgm:pt modelId="{BB59BC08-E253-4BC0-9BF0-C432BAF6A698}" type="pres">
      <dgm:prSet presAssocID="{D821455A-B3F4-48FE-AEC1-7C2CB88F1E4D}" presName="parentText" presStyleLbl="node1" presStyleIdx="1" presStyleCnt="3">
        <dgm:presLayoutVars>
          <dgm:chMax val="0"/>
          <dgm:bulletEnabled val="1"/>
        </dgm:presLayoutVars>
      </dgm:prSet>
      <dgm:spPr/>
      <dgm:t>
        <a:bodyPr/>
        <a:lstStyle/>
        <a:p>
          <a:endParaRPr lang="es-ES"/>
        </a:p>
      </dgm:t>
    </dgm:pt>
    <dgm:pt modelId="{E83154A8-AC4C-4512-A609-C8FFF6BCBDBA}" type="pres">
      <dgm:prSet presAssocID="{D821455A-B3F4-48FE-AEC1-7C2CB88F1E4D}" presName="negativeSpace" presStyleCnt="0"/>
      <dgm:spPr/>
    </dgm:pt>
    <dgm:pt modelId="{05FD361E-009C-448A-96FB-DCB1DEC55E3C}" type="pres">
      <dgm:prSet presAssocID="{D821455A-B3F4-48FE-AEC1-7C2CB88F1E4D}" presName="childText" presStyleLbl="conFgAcc1" presStyleIdx="1" presStyleCnt="3">
        <dgm:presLayoutVars>
          <dgm:bulletEnabled val="1"/>
        </dgm:presLayoutVars>
      </dgm:prSet>
      <dgm:spPr/>
    </dgm:pt>
    <dgm:pt modelId="{59C8BD13-F345-4EBE-8920-016AEF0C1564}" type="pres">
      <dgm:prSet presAssocID="{B4D322EC-D4DE-41FC-9CBD-CD0B61FBACCD}" presName="spaceBetweenRectangles" presStyleCnt="0"/>
      <dgm:spPr/>
    </dgm:pt>
    <dgm:pt modelId="{5F93C957-C8A0-4B3B-AA1C-6C73AA0BBF7D}" type="pres">
      <dgm:prSet presAssocID="{F306DAAB-1CED-4DEC-9C8A-5F04DED1DCA6}" presName="parentLin" presStyleCnt="0"/>
      <dgm:spPr/>
    </dgm:pt>
    <dgm:pt modelId="{6B0136A3-A0AB-46C7-A5EC-B8F9296ACD00}" type="pres">
      <dgm:prSet presAssocID="{F306DAAB-1CED-4DEC-9C8A-5F04DED1DCA6}" presName="parentLeftMargin" presStyleLbl="node1" presStyleIdx="1" presStyleCnt="3"/>
      <dgm:spPr/>
      <dgm:t>
        <a:bodyPr/>
        <a:lstStyle/>
        <a:p>
          <a:endParaRPr lang="es-ES"/>
        </a:p>
      </dgm:t>
    </dgm:pt>
    <dgm:pt modelId="{23864228-8DCD-4FA2-99A5-693F2AFD4FC5}" type="pres">
      <dgm:prSet presAssocID="{F306DAAB-1CED-4DEC-9C8A-5F04DED1DCA6}" presName="parentText" presStyleLbl="node1" presStyleIdx="2" presStyleCnt="3">
        <dgm:presLayoutVars>
          <dgm:chMax val="0"/>
          <dgm:bulletEnabled val="1"/>
        </dgm:presLayoutVars>
      </dgm:prSet>
      <dgm:spPr/>
      <dgm:t>
        <a:bodyPr/>
        <a:lstStyle/>
        <a:p>
          <a:endParaRPr lang="es-ES"/>
        </a:p>
      </dgm:t>
    </dgm:pt>
    <dgm:pt modelId="{A2AC920B-5856-4183-84A2-420BA789A7A9}" type="pres">
      <dgm:prSet presAssocID="{F306DAAB-1CED-4DEC-9C8A-5F04DED1DCA6}" presName="negativeSpace" presStyleCnt="0"/>
      <dgm:spPr/>
    </dgm:pt>
    <dgm:pt modelId="{536CE0F4-8269-4108-9CDB-C5FD2CA97839}" type="pres">
      <dgm:prSet presAssocID="{F306DAAB-1CED-4DEC-9C8A-5F04DED1DCA6}" presName="childText" presStyleLbl="conFgAcc1" presStyleIdx="2" presStyleCnt="3">
        <dgm:presLayoutVars>
          <dgm:bulletEnabled val="1"/>
        </dgm:presLayoutVars>
      </dgm:prSet>
      <dgm:spPr/>
    </dgm:pt>
  </dgm:ptLst>
  <dgm:cxnLst>
    <dgm:cxn modelId="{A558E917-6675-476D-9874-18125AF5821D}" type="presOf" srcId="{C872C2AE-50DD-4BBB-9E61-2367AEBA2853}" destId="{C9D1CFDA-A74E-42E5-A5E1-C79B397544C1}" srcOrd="0" destOrd="0" presId="urn:microsoft.com/office/officeart/2005/8/layout/list1"/>
    <dgm:cxn modelId="{7126A56C-EDF9-4390-8D91-9CB609AC99F5}" srcId="{C872C2AE-50DD-4BBB-9E61-2367AEBA2853}" destId="{0A63366B-EDA8-451C-9EAB-8442A01DF984}" srcOrd="0" destOrd="0" parTransId="{F6410C97-45BA-49AD-8E85-E03B7030D565}" sibTransId="{58B2156C-8B4B-494D-AB72-92D7738F17E4}"/>
    <dgm:cxn modelId="{880D3427-D73B-48BE-A656-C80384660353}" srcId="{C872C2AE-50DD-4BBB-9E61-2367AEBA2853}" destId="{F306DAAB-1CED-4DEC-9C8A-5F04DED1DCA6}" srcOrd="2" destOrd="0" parTransId="{E975F1E7-107A-4ACB-9D91-3129E28E5975}" sibTransId="{AE477B0D-E65C-460E-B6FD-B9FA59C8D4EF}"/>
    <dgm:cxn modelId="{C49F2AAE-F38F-4CF4-B1BC-ED6748E0988D}" srcId="{C872C2AE-50DD-4BBB-9E61-2367AEBA2853}" destId="{D821455A-B3F4-48FE-AEC1-7C2CB88F1E4D}" srcOrd="1" destOrd="0" parTransId="{E23BDFA9-23E2-4C48-B3D4-C781E56B2377}" sibTransId="{B4D322EC-D4DE-41FC-9CBD-CD0B61FBACCD}"/>
    <dgm:cxn modelId="{028642F0-0CE7-469E-AFAF-030C82C424FE}" type="presOf" srcId="{0A63366B-EDA8-451C-9EAB-8442A01DF984}" destId="{F4DB2E9B-3E0A-404D-B9A5-9295AE8D7522}" srcOrd="0" destOrd="0" presId="urn:microsoft.com/office/officeart/2005/8/layout/list1"/>
    <dgm:cxn modelId="{9108BF4E-6E05-4B46-8BAD-DDFEC8026FB8}" type="presOf" srcId="{0A63366B-EDA8-451C-9EAB-8442A01DF984}" destId="{8DFF968A-A3E1-45DF-BBA4-052FDC2342E8}" srcOrd="1" destOrd="0" presId="urn:microsoft.com/office/officeart/2005/8/layout/list1"/>
    <dgm:cxn modelId="{4B90D486-1041-4029-8F77-B8BC64937931}" type="presOf" srcId="{F306DAAB-1CED-4DEC-9C8A-5F04DED1DCA6}" destId="{23864228-8DCD-4FA2-99A5-693F2AFD4FC5}" srcOrd="1" destOrd="0" presId="urn:microsoft.com/office/officeart/2005/8/layout/list1"/>
    <dgm:cxn modelId="{403341A7-8E4B-4A55-BCDE-DBF3EE143783}" type="presOf" srcId="{D821455A-B3F4-48FE-AEC1-7C2CB88F1E4D}" destId="{F161E998-E4E6-46AB-92E2-05092F6D3825}" srcOrd="0" destOrd="0" presId="urn:microsoft.com/office/officeart/2005/8/layout/list1"/>
    <dgm:cxn modelId="{A1A13CC4-72F3-426A-B9C0-6FA64BABCED3}" type="presOf" srcId="{D821455A-B3F4-48FE-AEC1-7C2CB88F1E4D}" destId="{BB59BC08-E253-4BC0-9BF0-C432BAF6A698}" srcOrd="1" destOrd="0" presId="urn:microsoft.com/office/officeart/2005/8/layout/list1"/>
    <dgm:cxn modelId="{51B94428-23AD-4F0F-BD68-41EFF9E86857}" type="presOf" srcId="{F306DAAB-1CED-4DEC-9C8A-5F04DED1DCA6}" destId="{6B0136A3-A0AB-46C7-A5EC-B8F9296ACD00}" srcOrd="0" destOrd="0" presId="urn:microsoft.com/office/officeart/2005/8/layout/list1"/>
    <dgm:cxn modelId="{479049C0-5689-4B5D-93CA-81382E3BA68F}" type="presParOf" srcId="{C9D1CFDA-A74E-42E5-A5E1-C79B397544C1}" destId="{3EBA0F7E-77A6-49F8-99BE-48485FFB305F}" srcOrd="0" destOrd="0" presId="urn:microsoft.com/office/officeart/2005/8/layout/list1"/>
    <dgm:cxn modelId="{0FBC8F74-18E4-4937-9E6F-4211C41C94B4}" type="presParOf" srcId="{3EBA0F7E-77A6-49F8-99BE-48485FFB305F}" destId="{F4DB2E9B-3E0A-404D-B9A5-9295AE8D7522}" srcOrd="0" destOrd="0" presId="urn:microsoft.com/office/officeart/2005/8/layout/list1"/>
    <dgm:cxn modelId="{F5FB5F32-1979-44EA-B54E-209CA56B1B19}" type="presParOf" srcId="{3EBA0F7E-77A6-49F8-99BE-48485FFB305F}" destId="{8DFF968A-A3E1-45DF-BBA4-052FDC2342E8}" srcOrd="1" destOrd="0" presId="urn:microsoft.com/office/officeart/2005/8/layout/list1"/>
    <dgm:cxn modelId="{62548A38-01D4-4444-A4CF-DB9C855B2975}" type="presParOf" srcId="{C9D1CFDA-A74E-42E5-A5E1-C79B397544C1}" destId="{6F4A3358-7F29-43DE-88EC-0A028DE39DD6}" srcOrd="1" destOrd="0" presId="urn:microsoft.com/office/officeart/2005/8/layout/list1"/>
    <dgm:cxn modelId="{0950FFB1-88FB-4AF3-A204-3A7F11480E9A}" type="presParOf" srcId="{C9D1CFDA-A74E-42E5-A5E1-C79B397544C1}" destId="{3EF87BFF-1106-49D6-AC68-3E6DC6EC9424}" srcOrd="2" destOrd="0" presId="urn:microsoft.com/office/officeart/2005/8/layout/list1"/>
    <dgm:cxn modelId="{57DFA679-7798-432F-9B67-B95183042DD0}" type="presParOf" srcId="{C9D1CFDA-A74E-42E5-A5E1-C79B397544C1}" destId="{84FCD9AD-4271-4B0E-B3C8-6F16EBF78AAE}" srcOrd="3" destOrd="0" presId="urn:microsoft.com/office/officeart/2005/8/layout/list1"/>
    <dgm:cxn modelId="{0FDD800C-88C1-4ADC-92D2-7D2ED069EB7C}" type="presParOf" srcId="{C9D1CFDA-A74E-42E5-A5E1-C79B397544C1}" destId="{17D3E899-96B0-45A2-8839-E3C9309ED498}" srcOrd="4" destOrd="0" presId="urn:microsoft.com/office/officeart/2005/8/layout/list1"/>
    <dgm:cxn modelId="{159A47DF-71D4-47D1-B572-76FA157451C5}" type="presParOf" srcId="{17D3E899-96B0-45A2-8839-E3C9309ED498}" destId="{F161E998-E4E6-46AB-92E2-05092F6D3825}" srcOrd="0" destOrd="0" presId="urn:microsoft.com/office/officeart/2005/8/layout/list1"/>
    <dgm:cxn modelId="{C35EB51C-FBA1-4332-88D1-A13518EE651D}" type="presParOf" srcId="{17D3E899-96B0-45A2-8839-E3C9309ED498}" destId="{BB59BC08-E253-4BC0-9BF0-C432BAF6A698}" srcOrd="1" destOrd="0" presId="urn:microsoft.com/office/officeart/2005/8/layout/list1"/>
    <dgm:cxn modelId="{92A13BFD-A50A-4802-B778-72BCCD2EE3A7}" type="presParOf" srcId="{C9D1CFDA-A74E-42E5-A5E1-C79B397544C1}" destId="{E83154A8-AC4C-4512-A609-C8FFF6BCBDBA}" srcOrd="5" destOrd="0" presId="urn:microsoft.com/office/officeart/2005/8/layout/list1"/>
    <dgm:cxn modelId="{C94B9813-F908-4AEE-96AA-A1F366CF8B98}" type="presParOf" srcId="{C9D1CFDA-A74E-42E5-A5E1-C79B397544C1}" destId="{05FD361E-009C-448A-96FB-DCB1DEC55E3C}" srcOrd="6" destOrd="0" presId="urn:microsoft.com/office/officeart/2005/8/layout/list1"/>
    <dgm:cxn modelId="{F7C237DF-D52A-4C78-906F-49B1CD8ABE94}" type="presParOf" srcId="{C9D1CFDA-A74E-42E5-A5E1-C79B397544C1}" destId="{59C8BD13-F345-4EBE-8920-016AEF0C1564}" srcOrd="7" destOrd="0" presId="urn:microsoft.com/office/officeart/2005/8/layout/list1"/>
    <dgm:cxn modelId="{BBCAF8A7-C2FA-44D1-B194-5ABD60B4099D}" type="presParOf" srcId="{C9D1CFDA-A74E-42E5-A5E1-C79B397544C1}" destId="{5F93C957-C8A0-4B3B-AA1C-6C73AA0BBF7D}" srcOrd="8" destOrd="0" presId="urn:microsoft.com/office/officeart/2005/8/layout/list1"/>
    <dgm:cxn modelId="{DA05ECDB-5173-4CAA-ABD1-8E8925D50597}" type="presParOf" srcId="{5F93C957-C8A0-4B3B-AA1C-6C73AA0BBF7D}" destId="{6B0136A3-A0AB-46C7-A5EC-B8F9296ACD00}" srcOrd="0" destOrd="0" presId="urn:microsoft.com/office/officeart/2005/8/layout/list1"/>
    <dgm:cxn modelId="{3004DB52-3E06-42C1-A250-7C307B61B6EB}" type="presParOf" srcId="{5F93C957-C8A0-4B3B-AA1C-6C73AA0BBF7D}" destId="{23864228-8DCD-4FA2-99A5-693F2AFD4FC5}" srcOrd="1" destOrd="0" presId="urn:microsoft.com/office/officeart/2005/8/layout/list1"/>
    <dgm:cxn modelId="{3FBF60B3-E640-4F2C-BAD0-50127FE2201A}" type="presParOf" srcId="{C9D1CFDA-A74E-42E5-A5E1-C79B397544C1}" destId="{A2AC920B-5856-4183-84A2-420BA789A7A9}" srcOrd="9" destOrd="0" presId="urn:microsoft.com/office/officeart/2005/8/layout/list1"/>
    <dgm:cxn modelId="{1A5B11D6-3A12-4D0B-9600-F3AA0C3EA361}" type="presParOf" srcId="{C9D1CFDA-A74E-42E5-A5E1-C79B397544C1}" destId="{536CE0F4-8269-4108-9CDB-C5FD2CA97839}"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B6C073B4-8A86-4605-94C7-7A8AFEB08979}" type="doc">
      <dgm:prSet loTypeId="urn:microsoft.com/office/officeart/2008/layout/BendingPictureCaptionList" loCatId="picture" qsTypeId="urn:microsoft.com/office/officeart/2005/8/quickstyle/3d3" qsCatId="3D" csTypeId="urn:microsoft.com/office/officeart/2005/8/colors/colorful1" csCatId="colorful" phldr="1"/>
      <dgm:spPr/>
      <dgm:t>
        <a:bodyPr/>
        <a:lstStyle/>
        <a:p>
          <a:endParaRPr lang="es-ES"/>
        </a:p>
      </dgm:t>
    </dgm:pt>
    <dgm:pt modelId="{3FD5B3C7-B024-481C-AE3C-FB2629BBCBCE}">
      <dgm:prSet phldrT="[Texto]" custT="1"/>
      <dgm:spPr/>
      <dgm:t>
        <a:bodyPr/>
        <a:lstStyle/>
        <a:p>
          <a:r>
            <a:rPr lang="es-ES" sz="1600" dirty="0" smtClean="0"/>
            <a:t>ADOLESCENTES</a:t>
          </a:r>
          <a:endParaRPr lang="es-ES" sz="2000" dirty="0"/>
        </a:p>
      </dgm:t>
    </dgm:pt>
    <dgm:pt modelId="{91AECF48-804C-4439-8894-85A1D5E49793}" type="parTrans" cxnId="{86B6A785-19A9-4FC5-81C3-B160A4E44278}">
      <dgm:prSet/>
      <dgm:spPr/>
      <dgm:t>
        <a:bodyPr/>
        <a:lstStyle/>
        <a:p>
          <a:endParaRPr lang="es-ES"/>
        </a:p>
      </dgm:t>
    </dgm:pt>
    <dgm:pt modelId="{92ED0FF4-A40C-4136-BD88-D25EB84DDDF3}" type="sibTrans" cxnId="{86B6A785-19A9-4FC5-81C3-B160A4E44278}">
      <dgm:prSet/>
      <dgm:spPr/>
      <dgm:t>
        <a:bodyPr/>
        <a:lstStyle/>
        <a:p>
          <a:endParaRPr lang="es-ES"/>
        </a:p>
      </dgm:t>
    </dgm:pt>
    <dgm:pt modelId="{A7D53FAD-40E6-42E1-82AA-D82FE0812595}">
      <dgm:prSet phldrT="[Texto]" custT="1"/>
      <dgm:spPr/>
      <dgm:t>
        <a:bodyPr/>
        <a:lstStyle/>
        <a:p>
          <a:r>
            <a:rPr lang="es-ES" sz="1600" dirty="0" smtClean="0"/>
            <a:t>CAMPUS</a:t>
          </a:r>
          <a:endParaRPr lang="es-ES" sz="2900" dirty="0"/>
        </a:p>
      </dgm:t>
    </dgm:pt>
    <dgm:pt modelId="{8563F7C6-FF11-442E-AAC4-9FC46E43B0BE}" type="parTrans" cxnId="{3F4231F5-B3A5-4C7F-8917-BECD6462ED34}">
      <dgm:prSet/>
      <dgm:spPr/>
      <dgm:t>
        <a:bodyPr/>
        <a:lstStyle/>
        <a:p>
          <a:endParaRPr lang="es-ES"/>
        </a:p>
      </dgm:t>
    </dgm:pt>
    <dgm:pt modelId="{15370A2E-0450-472C-A970-65DF29BD1928}" type="sibTrans" cxnId="{3F4231F5-B3A5-4C7F-8917-BECD6462ED34}">
      <dgm:prSet/>
      <dgm:spPr/>
      <dgm:t>
        <a:bodyPr/>
        <a:lstStyle/>
        <a:p>
          <a:endParaRPr lang="es-ES"/>
        </a:p>
      </dgm:t>
    </dgm:pt>
    <dgm:pt modelId="{6941A3A7-295E-4E17-8ED2-7487774C1B4C}">
      <dgm:prSet phldrT="[Texto]" custT="1"/>
      <dgm:spPr/>
      <dgm:t>
        <a:bodyPr/>
        <a:lstStyle/>
        <a:p>
          <a:r>
            <a:rPr lang="es-ES" sz="1600" dirty="0" smtClean="0"/>
            <a:t>PROGRAMA</a:t>
          </a:r>
          <a:endParaRPr lang="es-ES" sz="1600" dirty="0"/>
        </a:p>
      </dgm:t>
    </dgm:pt>
    <dgm:pt modelId="{3F533E48-D863-4B0A-8BA8-87D6BEEF2EDB}" type="sibTrans" cxnId="{EDE8618E-D8EC-41B4-9345-3480CEA20EF6}">
      <dgm:prSet/>
      <dgm:spPr/>
      <dgm:t>
        <a:bodyPr/>
        <a:lstStyle/>
        <a:p>
          <a:endParaRPr lang="es-ES"/>
        </a:p>
      </dgm:t>
    </dgm:pt>
    <dgm:pt modelId="{7125769A-8169-4313-9A6E-BBAECB1CDB35}" type="parTrans" cxnId="{EDE8618E-D8EC-41B4-9345-3480CEA20EF6}">
      <dgm:prSet/>
      <dgm:spPr/>
      <dgm:t>
        <a:bodyPr/>
        <a:lstStyle/>
        <a:p>
          <a:endParaRPr lang="es-ES"/>
        </a:p>
      </dgm:t>
    </dgm:pt>
    <dgm:pt modelId="{583DFEE4-CB32-4717-8200-DAEA73774D1C}">
      <dgm:prSet custT="1"/>
      <dgm:spPr/>
      <dgm:t>
        <a:bodyPr/>
        <a:lstStyle/>
        <a:p>
          <a:r>
            <a:rPr lang="es-ES" sz="1600" dirty="0" smtClean="0"/>
            <a:t>HORARIO</a:t>
          </a:r>
          <a:endParaRPr lang="es-ES" sz="3300" dirty="0"/>
        </a:p>
      </dgm:t>
    </dgm:pt>
    <dgm:pt modelId="{C94BBA39-8D69-4B37-A157-DEEFD367F311}" type="parTrans" cxnId="{F0517A6C-D154-415B-A065-958C14EE3506}">
      <dgm:prSet/>
      <dgm:spPr/>
      <dgm:t>
        <a:bodyPr/>
        <a:lstStyle/>
        <a:p>
          <a:endParaRPr lang="es-ES"/>
        </a:p>
      </dgm:t>
    </dgm:pt>
    <dgm:pt modelId="{8FEE9197-0E63-4ADF-AB4D-869E3C0B4ABE}" type="sibTrans" cxnId="{F0517A6C-D154-415B-A065-958C14EE3506}">
      <dgm:prSet/>
      <dgm:spPr/>
      <dgm:t>
        <a:bodyPr/>
        <a:lstStyle/>
        <a:p>
          <a:endParaRPr lang="es-ES"/>
        </a:p>
      </dgm:t>
    </dgm:pt>
    <dgm:pt modelId="{D8DDFBDB-6ADA-4597-AE71-964419102B6A}">
      <dgm:prSet custT="1"/>
      <dgm:spPr/>
      <dgm:t>
        <a:bodyPr/>
        <a:lstStyle/>
        <a:p>
          <a:r>
            <a:rPr lang="es-ES" sz="1600" dirty="0" smtClean="0"/>
            <a:t>DURACIÓN</a:t>
          </a:r>
          <a:endParaRPr lang="es-ES" sz="2900" dirty="0"/>
        </a:p>
      </dgm:t>
    </dgm:pt>
    <dgm:pt modelId="{DE525222-D025-45C7-B118-B5CFFE2FC4AB}" type="sibTrans" cxnId="{CAB9E54D-70B3-4AF1-B921-0A4E02B2EE4C}">
      <dgm:prSet/>
      <dgm:spPr/>
      <dgm:t>
        <a:bodyPr/>
        <a:lstStyle/>
        <a:p>
          <a:endParaRPr lang="es-ES"/>
        </a:p>
      </dgm:t>
    </dgm:pt>
    <dgm:pt modelId="{1ACAD02D-62D0-4590-BBD3-70489804EEEC}" type="parTrans" cxnId="{CAB9E54D-70B3-4AF1-B921-0A4E02B2EE4C}">
      <dgm:prSet/>
      <dgm:spPr/>
      <dgm:t>
        <a:bodyPr/>
        <a:lstStyle/>
        <a:p>
          <a:endParaRPr lang="es-ES"/>
        </a:p>
      </dgm:t>
    </dgm:pt>
    <dgm:pt modelId="{B0D15356-1C07-4F85-90AC-F4D46DE53B3F}" type="pres">
      <dgm:prSet presAssocID="{B6C073B4-8A86-4605-94C7-7A8AFEB08979}" presName="Name0" presStyleCnt="0">
        <dgm:presLayoutVars>
          <dgm:dir/>
          <dgm:resizeHandles val="exact"/>
        </dgm:presLayoutVars>
      </dgm:prSet>
      <dgm:spPr/>
      <dgm:t>
        <a:bodyPr/>
        <a:lstStyle/>
        <a:p>
          <a:endParaRPr lang="es-ES"/>
        </a:p>
      </dgm:t>
    </dgm:pt>
    <dgm:pt modelId="{5A508489-A25F-4583-84C6-0CE5875C3B30}" type="pres">
      <dgm:prSet presAssocID="{6941A3A7-295E-4E17-8ED2-7487774C1B4C}" presName="composite" presStyleCnt="0"/>
      <dgm:spPr/>
    </dgm:pt>
    <dgm:pt modelId="{8429874A-A3DF-4D13-B050-5E03AC34FD3F}" type="pres">
      <dgm:prSet presAssocID="{6941A3A7-295E-4E17-8ED2-7487774C1B4C}" presName="rect1" presStyleLbl="bgImgPlace1" presStyleIdx="0" presStyleCnt="5" custScaleX="117551" custScaleY="64594" custLinFactNeighborX="-15379" custLinFactNeighborY="4608"/>
      <dgm:spPr>
        <a:blipFill rotWithShape="1">
          <a:blip xmlns:r="http://schemas.openxmlformats.org/officeDocument/2006/relationships" r:embed="rId1"/>
          <a:stretch>
            <a:fillRect/>
          </a:stretch>
        </a:blipFill>
      </dgm:spPr>
    </dgm:pt>
    <dgm:pt modelId="{FD105565-E688-4F3A-BF1C-82FE21BE0A17}" type="pres">
      <dgm:prSet presAssocID="{6941A3A7-295E-4E17-8ED2-7487774C1B4C}" presName="wedgeRectCallout1" presStyleLbl="node1" presStyleIdx="0" presStyleCnt="5" custLinFactNeighborX="-17494" custLinFactNeighborY="8758">
        <dgm:presLayoutVars>
          <dgm:bulletEnabled val="1"/>
        </dgm:presLayoutVars>
      </dgm:prSet>
      <dgm:spPr/>
      <dgm:t>
        <a:bodyPr/>
        <a:lstStyle/>
        <a:p>
          <a:endParaRPr lang="es-ES"/>
        </a:p>
      </dgm:t>
    </dgm:pt>
    <dgm:pt modelId="{B4E62EE6-BEA1-414D-B8CC-237E9EF80CD7}" type="pres">
      <dgm:prSet presAssocID="{3F533E48-D863-4B0A-8BA8-87D6BEEF2EDB}" presName="sibTrans" presStyleCnt="0"/>
      <dgm:spPr/>
    </dgm:pt>
    <dgm:pt modelId="{8F586D3C-FEC0-4DA2-A76C-85E983CAF714}" type="pres">
      <dgm:prSet presAssocID="{3FD5B3C7-B024-481C-AE3C-FB2629BBCBCE}" presName="composite" presStyleCnt="0"/>
      <dgm:spPr/>
    </dgm:pt>
    <dgm:pt modelId="{BE40C31F-248A-419C-8057-E47FDD228CD4}" type="pres">
      <dgm:prSet presAssocID="{3FD5B3C7-B024-481C-AE3C-FB2629BBCBCE}" presName="rect1" presStyleLbl="bgImgPlace1" presStyleIdx="1" presStyleCnt="5" custScaleX="116947" custScaleY="92272" custLinFactNeighborX="25477" custLinFactNeighborY="893"/>
      <dgm:spPr>
        <a:blipFill>
          <a:blip xmlns:r="http://schemas.openxmlformats.org/officeDocument/2006/relationships" r:embed="rId2">
            <a:extLst>
              <a:ext uri="{28A0092B-C50C-407E-A947-70E740481C1C}">
                <a14:useLocalDpi xmlns:a14="http://schemas.microsoft.com/office/drawing/2010/main" val="0"/>
              </a:ext>
            </a:extLst>
          </a:blip>
          <a:srcRect/>
          <a:stretch>
            <a:fillRect l="-3000" r="-3000"/>
          </a:stretch>
        </a:blipFill>
      </dgm:spPr>
    </dgm:pt>
    <dgm:pt modelId="{3C856D25-EBB0-4D4C-A0C8-BF78D7C575E0}" type="pres">
      <dgm:prSet presAssocID="{3FD5B3C7-B024-481C-AE3C-FB2629BBCBCE}" presName="wedgeRectCallout1" presStyleLbl="node1" presStyleIdx="1" presStyleCnt="5" custLinFactNeighborX="27284" custLinFactNeighborY="6422">
        <dgm:presLayoutVars>
          <dgm:bulletEnabled val="1"/>
        </dgm:presLayoutVars>
      </dgm:prSet>
      <dgm:spPr/>
      <dgm:t>
        <a:bodyPr/>
        <a:lstStyle/>
        <a:p>
          <a:endParaRPr lang="es-ES"/>
        </a:p>
      </dgm:t>
    </dgm:pt>
    <dgm:pt modelId="{BBCC8025-15BF-48D1-A7DF-AAF9492077E8}" type="pres">
      <dgm:prSet presAssocID="{92ED0FF4-A40C-4136-BD88-D25EB84DDDF3}" presName="sibTrans" presStyleCnt="0"/>
      <dgm:spPr/>
    </dgm:pt>
    <dgm:pt modelId="{B308A007-0B9A-46D0-87B7-4542593E7572}" type="pres">
      <dgm:prSet presAssocID="{A7D53FAD-40E6-42E1-82AA-D82FE0812595}" presName="composite" presStyleCnt="0"/>
      <dgm:spPr/>
    </dgm:pt>
    <dgm:pt modelId="{C1EABE25-A0BA-4011-9352-BDFCEA05E7CC}" type="pres">
      <dgm:prSet presAssocID="{A7D53FAD-40E6-42E1-82AA-D82FE0812595}" presName="rect1" presStyleLbl="bgImgPlace1" presStyleIdx="2" presStyleCnt="5" custScaleX="112124" custScaleY="90317" custLinFactNeighborX="72207" custLinFactNeighborY="4378"/>
      <dgm:spPr>
        <a:blipFill rotWithShape="1">
          <a:blip xmlns:r="http://schemas.openxmlformats.org/officeDocument/2006/relationships" r:embed="rId3"/>
          <a:stretch>
            <a:fillRect/>
          </a:stretch>
        </a:blipFill>
      </dgm:spPr>
    </dgm:pt>
    <dgm:pt modelId="{5864953A-2871-4D0A-B860-1FA983ABBFE7}" type="pres">
      <dgm:prSet presAssocID="{A7D53FAD-40E6-42E1-82AA-D82FE0812595}" presName="wedgeRectCallout1" presStyleLbl="node1" presStyleIdx="2" presStyleCnt="5" custLinFactNeighborX="44628" custLinFactNeighborY="36406">
        <dgm:presLayoutVars>
          <dgm:bulletEnabled val="1"/>
        </dgm:presLayoutVars>
      </dgm:prSet>
      <dgm:spPr/>
      <dgm:t>
        <a:bodyPr/>
        <a:lstStyle/>
        <a:p>
          <a:endParaRPr lang="es-ES"/>
        </a:p>
      </dgm:t>
    </dgm:pt>
    <dgm:pt modelId="{2809F463-27F3-4739-918F-F2C93E79E146}" type="pres">
      <dgm:prSet presAssocID="{15370A2E-0450-472C-A970-65DF29BD1928}" presName="sibTrans" presStyleCnt="0"/>
      <dgm:spPr/>
    </dgm:pt>
    <dgm:pt modelId="{25A59EB0-21A8-4B00-95DE-E8625B871207}" type="pres">
      <dgm:prSet presAssocID="{D8DDFBDB-6ADA-4597-AE71-964419102B6A}" presName="composite" presStyleCnt="0"/>
      <dgm:spPr/>
    </dgm:pt>
    <dgm:pt modelId="{181988C1-3216-4B16-8AAC-CB8F56544969}" type="pres">
      <dgm:prSet presAssocID="{D8DDFBDB-6ADA-4597-AE71-964419102B6A}" presName="rect1" presStyleLbl="bgImgPlace1" presStyleIdx="3" presStyleCnt="5" custScaleX="38936" custScaleY="48903" custLinFactNeighborX="-93190" custLinFactNeighborY="1497"/>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t="-14000" b="-14000"/>
          </a:stretch>
        </a:blipFill>
      </dgm:spPr>
    </dgm:pt>
    <dgm:pt modelId="{2512B657-74F3-4696-BBB1-6EFB40070D5D}" type="pres">
      <dgm:prSet presAssocID="{D8DDFBDB-6ADA-4597-AE71-964419102B6A}" presName="wedgeRectCallout1" presStyleLbl="node1" presStyleIdx="3" presStyleCnt="5" custLinFactX="-12263" custLinFactNeighborX="-100000" custLinFactNeighborY="-23405">
        <dgm:presLayoutVars>
          <dgm:bulletEnabled val="1"/>
        </dgm:presLayoutVars>
      </dgm:prSet>
      <dgm:spPr/>
      <dgm:t>
        <a:bodyPr/>
        <a:lstStyle/>
        <a:p>
          <a:endParaRPr lang="es-ES"/>
        </a:p>
      </dgm:t>
    </dgm:pt>
    <dgm:pt modelId="{3A561746-6423-4915-A678-73FF6A1DBD6B}" type="pres">
      <dgm:prSet presAssocID="{DE525222-D025-45C7-B118-B5CFFE2FC4AB}" presName="sibTrans" presStyleCnt="0"/>
      <dgm:spPr/>
    </dgm:pt>
    <dgm:pt modelId="{C91693AD-740E-4FBB-80DA-502F3FF31A15}" type="pres">
      <dgm:prSet presAssocID="{583DFEE4-CB32-4717-8200-DAEA73774D1C}" presName="composite" presStyleCnt="0"/>
      <dgm:spPr/>
    </dgm:pt>
    <dgm:pt modelId="{296E0CA3-16B4-435B-B54B-CB5BC41AC05F}" type="pres">
      <dgm:prSet presAssocID="{583DFEE4-CB32-4717-8200-DAEA73774D1C}" presName="rect1" presStyleLbl="bgImgPlace1" presStyleIdx="4" presStyleCnt="5" custScaleX="56957" custScaleY="44443" custLinFactNeighborX="-17667" custLinFactNeighborY="7255"/>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dgm:spPr>
    </dgm:pt>
    <dgm:pt modelId="{EAE52FF6-0538-45C9-8936-F49FDDF71E58}" type="pres">
      <dgm:prSet presAssocID="{583DFEE4-CB32-4717-8200-DAEA73774D1C}" presName="wedgeRectCallout1" presStyleLbl="node1" presStyleIdx="4" presStyleCnt="5" custLinFactNeighborX="-14585" custLinFactNeighborY="-13851">
        <dgm:presLayoutVars>
          <dgm:bulletEnabled val="1"/>
        </dgm:presLayoutVars>
      </dgm:prSet>
      <dgm:spPr/>
      <dgm:t>
        <a:bodyPr/>
        <a:lstStyle/>
        <a:p>
          <a:endParaRPr lang="es-ES"/>
        </a:p>
      </dgm:t>
    </dgm:pt>
  </dgm:ptLst>
  <dgm:cxnLst>
    <dgm:cxn modelId="{0F8D969F-5F3C-4102-A3B8-F1F98788ABD2}" type="presOf" srcId="{A7D53FAD-40E6-42E1-82AA-D82FE0812595}" destId="{5864953A-2871-4D0A-B860-1FA983ABBFE7}" srcOrd="0" destOrd="0" presId="urn:microsoft.com/office/officeart/2008/layout/BendingPictureCaptionList"/>
    <dgm:cxn modelId="{1E4FC1E9-B9FB-4C15-9970-02560E3A4C04}" type="presOf" srcId="{3FD5B3C7-B024-481C-AE3C-FB2629BBCBCE}" destId="{3C856D25-EBB0-4D4C-A0C8-BF78D7C575E0}" srcOrd="0" destOrd="0" presId="urn:microsoft.com/office/officeart/2008/layout/BendingPictureCaptionList"/>
    <dgm:cxn modelId="{EDE8618E-D8EC-41B4-9345-3480CEA20EF6}" srcId="{B6C073B4-8A86-4605-94C7-7A8AFEB08979}" destId="{6941A3A7-295E-4E17-8ED2-7487774C1B4C}" srcOrd="0" destOrd="0" parTransId="{7125769A-8169-4313-9A6E-BBAECB1CDB35}" sibTransId="{3F533E48-D863-4B0A-8BA8-87D6BEEF2EDB}"/>
    <dgm:cxn modelId="{D499FA06-47DC-4434-A23C-E89AEA798E60}" type="presOf" srcId="{6941A3A7-295E-4E17-8ED2-7487774C1B4C}" destId="{FD105565-E688-4F3A-BF1C-82FE21BE0A17}" srcOrd="0" destOrd="0" presId="urn:microsoft.com/office/officeart/2008/layout/BendingPictureCaptionList"/>
    <dgm:cxn modelId="{ACDC46B0-8205-4660-AEED-D8D9106ADF29}" type="presOf" srcId="{D8DDFBDB-6ADA-4597-AE71-964419102B6A}" destId="{2512B657-74F3-4696-BBB1-6EFB40070D5D}" srcOrd="0" destOrd="0" presId="urn:microsoft.com/office/officeart/2008/layout/BendingPictureCaptionList"/>
    <dgm:cxn modelId="{86B6A785-19A9-4FC5-81C3-B160A4E44278}" srcId="{B6C073B4-8A86-4605-94C7-7A8AFEB08979}" destId="{3FD5B3C7-B024-481C-AE3C-FB2629BBCBCE}" srcOrd="1" destOrd="0" parTransId="{91AECF48-804C-4439-8894-85A1D5E49793}" sibTransId="{92ED0FF4-A40C-4136-BD88-D25EB84DDDF3}"/>
    <dgm:cxn modelId="{177AF9B5-53AC-467B-8527-1F060FCEFFF8}" type="presOf" srcId="{583DFEE4-CB32-4717-8200-DAEA73774D1C}" destId="{EAE52FF6-0538-45C9-8936-F49FDDF71E58}" srcOrd="0" destOrd="0" presId="urn:microsoft.com/office/officeart/2008/layout/BendingPictureCaptionList"/>
    <dgm:cxn modelId="{F0517A6C-D154-415B-A065-958C14EE3506}" srcId="{B6C073B4-8A86-4605-94C7-7A8AFEB08979}" destId="{583DFEE4-CB32-4717-8200-DAEA73774D1C}" srcOrd="4" destOrd="0" parTransId="{C94BBA39-8D69-4B37-A157-DEEFD367F311}" sibTransId="{8FEE9197-0E63-4ADF-AB4D-869E3C0B4ABE}"/>
    <dgm:cxn modelId="{CAB9E54D-70B3-4AF1-B921-0A4E02B2EE4C}" srcId="{B6C073B4-8A86-4605-94C7-7A8AFEB08979}" destId="{D8DDFBDB-6ADA-4597-AE71-964419102B6A}" srcOrd="3" destOrd="0" parTransId="{1ACAD02D-62D0-4590-BBD3-70489804EEEC}" sibTransId="{DE525222-D025-45C7-B118-B5CFFE2FC4AB}"/>
    <dgm:cxn modelId="{3F4231F5-B3A5-4C7F-8917-BECD6462ED34}" srcId="{B6C073B4-8A86-4605-94C7-7A8AFEB08979}" destId="{A7D53FAD-40E6-42E1-82AA-D82FE0812595}" srcOrd="2" destOrd="0" parTransId="{8563F7C6-FF11-442E-AAC4-9FC46E43B0BE}" sibTransId="{15370A2E-0450-472C-A970-65DF29BD1928}"/>
    <dgm:cxn modelId="{7C48A730-D0ED-42D8-A160-B8C3C4B5FA34}" type="presOf" srcId="{B6C073B4-8A86-4605-94C7-7A8AFEB08979}" destId="{B0D15356-1C07-4F85-90AC-F4D46DE53B3F}" srcOrd="0" destOrd="0" presId="urn:microsoft.com/office/officeart/2008/layout/BendingPictureCaptionList"/>
    <dgm:cxn modelId="{C7220DB7-D4E2-4C98-B964-C80BB4412C68}" type="presParOf" srcId="{B0D15356-1C07-4F85-90AC-F4D46DE53B3F}" destId="{5A508489-A25F-4583-84C6-0CE5875C3B30}" srcOrd="0" destOrd="0" presId="urn:microsoft.com/office/officeart/2008/layout/BendingPictureCaptionList"/>
    <dgm:cxn modelId="{E92638EF-B690-4EFF-93B9-F79442CC8C80}" type="presParOf" srcId="{5A508489-A25F-4583-84C6-0CE5875C3B30}" destId="{8429874A-A3DF-4D13-B050-5E03AC34FD3F}" srcOrd="0" destOrd="0" presId="urn:microsoft.com/office/officeart/2008/layout/BendingPictureCaptionList"/>
    <dgm:cxn modelId="{974855A5-6B5F-4530-A65F-4B2F57D3864C}" type="presParOf" srcId="{5A508489-A25F-4583-84C6-0CE5875C3B30}" destId="{FD105565-E688-4F3A-BF1C-82FE21BE0A17}" srcOrd="1" destOrd="0" presId="urn:microsoft.com/office/officeart/2008/layout/BendingPictureCaptionList"/>
    <dgm:cxn modelId="{816436EA-4324-42B8-9612-2955EF70E99C}" type="presParOf" srcId="{B0D15356-1C07-4F85-90AC-F4D46DE53B3F}" destId="{B4E62EE6-BEA1-414D-B8CC-237E9EF80CD7}" srcOrd="1" destOrd="0" presId="urn:microsoft.com/office/officeart/2008/layout/BendingPictureCaptionList"/>
    <dgm:cxn modelId="{C14B064D-F6E1-4B43-8607-2C0084B45462}" type="presParOf" srcId="{B0D15356-1C07-4F85-90AC-F4D46DE53B3F}" destId="{8F586D3C-FEC0-4DA2-A76C-85E983CAF714}" srcOrd="2" destOrd="0" presId="urn:microsoft.com/office/officeart/2008/layout/BendingPictureCaptionList"/>
    <dgm:cxn modelId="{E2BDC4E9-BCFC-4A3A-9753-41CD72EEA14E}" type="presParOf" srcId="{8F586D3C-FEC0-4DA2-A76C-85E983CAF714}" destId="{BE40C31F-248A-419C-8057-E47FDD228CD4}" srcOrd="0" destOrd="0" presId="urn:microsoft.com/office/officeart/2008/layout/BendingPictureCaptionList"/>
    <dgm:cxn modelId="{1884C084-E4CA-4B7F-ADC4-3CDEF7AA0BCF}" type="presParOf" srcId="{8F586D3C-FEC0-4DA2-A76C-85E983CAF714}" destId="{3C856D25-EBB0-4D4C-A0C8-BF78D7C575E0}" srcOrd="1" destOrd="0" presId="urn:microsoft.com/office/officeart/2008/layout/BendingPictureCaptionList"/>
    <dgm:cxn modelId="{0CBCCF71-C538-48DF-A0D5-F28796AFCBC7}" type="presParOf" srcId="{B0D15356-1C07-4F85-90AC-F4D46DE53B3F}" destId="{BBCC8025-15BF-48D1-A7DF-AAF9492077E8}" srcOrd="3" destOrd="0" presId="urn:microsoft.com/office/officeart/2008/layout/BendingPictureCaptionList"/>
    <dgm:cxn modelId="{072D8E2F-EAAD-4A77-A686-4A68EF934C68}" type="presParOf" srcId="{B0D15356-1C07-4F85-90AC-F4D46DE53B3F}" destId="{B308A007-0B9A-46D0-87B7-4542593E7572}" srcOrd="4" destOrd="0" presId="urn:microsoft.com/office/officeart/2008/layout/BendingPictureCaptionList"/>
    <dgm:cxn modelId="{5AD9441E-784B-4F9E-B454-E79A1022D5EE}" type="presParOf" srcId="{B308A007-0B9A-46D0-87B7-4542593E7572}" destId="{C1EABE25-A0BA-4011-9352-BDFCEA05E7CC}" srcOrd="0" destOrd="0" presId="urn:microsoft.com/office/officeart/2008/layout/BendingPictureCaptionList"/>
    <dgm:cxn modelId="{A5FFC8B7-C417-40A8-BBE8-4BEFB25E40E4}" type="presParOf" srcId="{B308A007-0B9A-46D0-87B7-4542593E7572}" destId="{5864953A-2871-4D0A-B860-1FA983ABBFE7}" srcOrd="1" destOrd="0" presId="urn:microsoft.com/office/officeart/2008/layout/BendingPictureCaptionList"/>
    <dgm:cxn modelId="{8F82C824-BBAE-4D80-881B-7ABE283A3B51}" type="presParOf" srcId="{B0D15356-1C07-4F85-90AC-F4D46DE53B3F}" destId="{2809F463-27F3-4739-918F-F2C93E79E146}" srcOrd="5" destOrd="0" presId="urn:microsoft.com/office/officeart/2008/layout/BendingPictureCaptionList"/>
    <dgm:cxn modelId="{DB8C92E0-505B-410C-8D31-CE419463939E}" type="presParOf" srcId="{B0D15356-1C07-4F85-90AC-F4D46DE53B3F}" destId="{25A59EB0-21A8-4B00-95DE-E8625B871207}" srcOrd="6" destOrd="0" presId="urn:microsoft.com/office/officeart/2008/layout/BendingPictureCaptionList"/>
    <dgm:cxn modelId="{9166282C-9EAA-4B07-8F10-8196DCBB2BFB}" type="presParOf" srcId="{25A59EB0-21A8-4B00-95DE-E8625B871207}" destId="{181988C1-3216-4B16-8AAC-CB8F56544969}" srcOrd="0" destOrd="0" presId="urn:microsoft.com/office/officeart/2008/layout/BendingPictureCaptionList"/>
    <dgm:cxn modelId="{300A4F7E-69C3-4ADB-AE3B-5E98299D7CAA}" type="presParOf" srcId="{25A59EB0-21A8-4B00-95DE-E8625B871207}" destId="{2512B657-74F3-4696-BBB1-6EFB40070D5D}" srcOrd="1" destOrd="0" presId="urn:microsoft.com/office/officeart/2008/layout/BendingPictureCaptionList"/>
    <dgm:cxn modelId="{18465445-EDE2-48FC-BC41-AE03F14904F9}" type="presParOf" srcId="{B0D15356-1C07-4F85-90AC-F4D46DE53B3F}" destId="{3A561746-6423-4915-A678-73FF6A1DBD6B}" srcOrd="7" destOrd="0" presId="urn:microsoft.com/office/officeart/2008/layout/BendingPictureCaptionList"/>
    <dgm:cxn modelId="{28D1023C-EE77-4635-9CE8-E5E86002F8D4}" type="presParOf" srcId="{B0D15356-1C07-4F85-90AC-F4D46DE53B3F}" destId="{C91693AD-740E-4FBB-80DA-502F3FF31A15}" srcOrd="8" destOrd="0" presId="urn:microsoft.com/office/officeart/2008/layout/BendingPictureCaptionList"/>
    <dgm:cxn modelId="{C4C3E103-6A06-4423-A03E-B954EAB35FD5}" type="presParOf" srcId="{C91693AD-740E-4FBB-80DA-502F3FF31A15}" destId="{296E0CA3-16B4-435B-B54B-CB5BC41AC05F}" srcOrd="0" destOrd="0" presId="urn:microsoft.com/office/officeart/2008/layout/BendingPictureCaptionList"/>
    <dgm:cxn modelId="{AC6FE725-EFCA-419E-9F74-A9D79DE0765F}" type="presParOf" srcId="{C91693AD-740E-4FBB-80DA-502F3FF31A15}" destId="{EAE52FF6-0538-45C9-8936-F49FDDF71E58}" srcOrd="1" destOrd="0" presId="urn:microsoft.com/office/officeart/2008/layout/BendingPictureCa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0F8A6CC-B6E7-4FAC-8766-12FAD21A1661}" type="doc">
      <dgm:prSet loTypeId="urn:microsoft.com/office/officeart/2005/8/layout/hierarchy1" loCatId="hierarchy" qsTypeId="urn:microsoft.com/office/officeart/2005/8/quickstyle/3d1" qsCatId="3D" csTypeId="urn:microsoft.com/office/officeart/2005/8/colors/colorful1" csCatId="colorful" phldr="1"/>
      <dgm:spPr/>
      <dgm:t>
        <a:bodyPr/>
        <a:lstStyle/>
        <a:p>
          <a:endParaRPr lang="es-EC"/>
        </a:p>
      </dgm:t>
    </dgm:pt>
    <dgm:pt modelId="{1AA12C76-E932-4836-8AB4-BD63597BDDCA}">
      <dgm:prSet phldrT="[Texto]"/>
      <dgm:spPr/>
      <dgm:t>
        <a:bodyPr/>
        <a:lstStyle/>
        <a:p>
          <a:r>
            <a:rPr lang="es-EC" dirty="0" smtClean="0"/>
            <a:t>RECREACIÓN</a:t>
          </a:r>
          <a:endParaRPr lang="es-EC" dirty="0"/>
        </a:p>
      </dgm:t>
    </dgm:pt>
    <dgm:pt modelId="{BC245B18-7FCE-4849-B939-062EDA262CC5}" type="parTrans" cxnId="{90945B82-3662-4E74-9604-A0ED03595C0A}">
      <dgm:prSet/>
      <dgm:spPr/>
      <dgm:t>
        <a:bodyPr/>
        <a:lstStyle/>
        <a:p>
          <a:endParaRPr lang="es-EC"/>
        </a:p>
      </dgm:t>
    </dgm:pt>
    <dgm:pt modelId="{934DDAD8-022E-494D-B478-C0B55D0D74BB}" type="sibTrans" cxnId="{90945B82-3662-4E74-9604-A0ED03595C0A}">
      <dgm:prSet/>
      <dgm:spPr/>
      <dgm:t>
        <a:bodyPr/>
        <a:lstStyle/>
        <a:p>
          <a:endParaRPr lang="es-EC"/>
        </a:p>
      </dgm:t>
    </dgm:pt>
    <dgm:pt modelId="{53CC94C7-19C0-48FE-AEAB-33D4393F842D}">
      <dgm:prSet phldrT="[Texto]"/>
      <dgm:spPr/>
      <dgm:t>
        <a:bodyPr/>
        <a:lstStyle/>
        <a:p>
          <a:r>
            <a:rPr lang="es-EC" dirty="0" smtClean="0"/>
            <a:t>MEJORA DE SALUD, DESARROLLA AL SER HUMANO DE FORMA INTEGRAL.</a:t>
          </a:r>
          <a:endParaRPr lang="es-EC" dirty="0"/>
        </a:p>
      </dgm:t>
    </dgm:pt>
    <dgm:pt modelId="{EE3F4514-849E-4C27-9996-B8714B5248DD}" type="parTrans" cxnId="{A1C744C3-0EE2-4E92-A8B3-AF91DE32A4CC}">
      <dgm:prSet/>
      <dgm:spPr/>
      <dgm:t>
        <a:bodyPr/>
        <a:lstStyle/>
        <a:p>
          <a:endParaRPr lang="es-EC"/>
        </a:p>
      </dgm:t>
    </dgm:pt>
    <dgm:pt modelId="{BBD6E4BC-72CA-479C-A221-D1CD35A4EF61}" type="sibTrans" cxnId="{A1C744C3-0EE2-4E92-A8B3-AF91DE32A4CC}">
      <dgm:prSet/>
      <dgm:spPr/>
      <dgm:t>
        <a:bodyPr/>
        <a:lstStyle/>
        <a:p>
          <a:endParaRPr lang="es-EC"/>
        </a:p>
      </dgm:t>
    </dgm:pt>
    <dgm:pt modelId="{314E3612-2CC6-4DC8-A372-9B699B3D2BBC}">
      <dgm:prSet phldrT="[Texto]"/>
      <dgm:spPr/>
      <dgm:t>
        <a:bodyPr/>
        <a:lstStyle/>
        <a:p>
          <a:r>
            <a:rPr lang="es-EC" dirty="0" smtClean="0"/>
            <a:t>MEDIO SALUDABLE PARA MANTENIMIENTO DE LOS ÓRGANOS Y SISTEMAS.</a:t>
          </a:r>
          <a:endParaRPr lang="es-EC" dirty="0"/>
        </a:p>
      </dgm:t>
    </dgm:pt>
    <dgm:pt modelId="{BC4E090B-0A1D-4482-93B4-1ED78544FFB1}" type="parTrans" cxnId="{FB5AF94F-5B9F-4BB4-8880-5E16F83C4D5B}">
      <dgm:prSet/>
      <dgm:spPr/>
      <dgm:t>
        <a:bodyPr/>
        <a:lstStyle/>
        <a:p>
          <a:endParaRPr lang="es-EC"/>
        </a:p>
      </dgm:t>
    </dgm:pt>
    <dgm:pt modelId="{5FB95B5C-6B1F-41CC-A51D-0F723F36BB61}" type="sibTrans" cxnId="{FB5AF94F-5B9F-4BB4-8880-5E16F83C4D5B}">
      <dgm:prSet/>
      <dgm:spPr/>
      <dgm:t>
        <a:bodyPr/>
        <a:lstStyle/>
        <a:p>
          <a:endParaRPr lang="es-EC"/>
        </a:p>
      </dgm:t>
    </dgm:pt>
    <dgm:pt modelId="{3AE9F382-7DAC-4EBC-9806-C62474B1FFC8}">
      <dgm:prSet phldrT="[Texto]"/>
      <dgm:spPr/>
      <dgm:t>
        <a:bodyPr/>
        <a:lstStyle/>
        <a:p>
          <a:r>
            <a:rPr lang="es-EC" dirty="0" smtClean="0"/>
            <a:t>MEJORA CALIDAD DE VIDA MODERNA.</a:t>
          </a:r>
          <a:endParaRPr lang="es-EC" dirty="0"/>
        </a:p>
      </dgm:t>
    </dgm:pt>
    <dgm:pt modelId="{81E9FC23-A0B2-48E4-96D8-6618F4F4ADF5}" type="parTrans" cxnId="{884183B2-46A7-494F-B92D-9BF1F4D98CB8}">
      <dgm:prSet/>
      <dgm:spPr/>
      <dgm:t>
        <a:bodyPr/>
        <a:lstStyle/>
        <a:p>
          <a:endParaRPr lang="es-EC"/>
        </a:p>
      </dgm:t>
    </dgm:pt>
    <dgm:pt modelId="{1B0524F0-B128-433F-9468-B9A89CCDC8A5}" type="sibTrans" cxnId="{884183B2-46A7-494F-B92D-9BF1F4D98CB8}">
      <dgm:prSet/>
      <dgm:spPr/>
      <dgm:t>
        <a:bodyPr/>
        <a:lstStyle/>
        <a:p>
          <a:endParaRPr lang="es-EC"/>
        </a:p>
      </dgm:t>
    </dgm:pt>
    <dgm:pt modelId="{5080B197-CD5D-4F9F-95E5-1E4CAC52F391}">
      <dgm:prSet phldrT="[Texto]"/>
      <dgm:spPr/>
      <dgm:t>
        <a:bodyPr/>
        <a:lstStyle/>
        <a:p>
          <a:r>
            <a:rPr lang="es-EC" dirty="0" smtClean="0"/>
            <a:t>CONTRIBUYE A MEJORAR CAPACIDADES AFECTIVAS, COGNITIVAS Y SOCIALES.</a:t>
          </a:r>
          <a:endParaRPr lang="es-EC" dirty="0"/>
        </a:p>
      </dgm:t>
    </dgm:pt>
    <dgm:pt modelId="{653EA40B-9BFE-4D82-AFE4-6444343AB7D9}" type="parTrans" cxnId="{274A822C-3B8A-4B7A-A15A-FAD57441BE4F}">
      <dgm:prSet/>
      <dgm:spPr/>
      <dgm:t>
        <a:bodyPr/>
        <a:lstStyle/>
        <a:p>
          <a:endParaRPr lang="es-EC"/>
        </a:p>
      </dgm:t>
    </dgm:pt>
    <dgm:pt modelId="{4674F652-9C85-4A00-8408-3A2903D37471}" type="sibTrans" cxnId="{274A822C-3B8A-4B7A-A15A-FAD57441BE4F}">
      <dgm:prSet/>
      <dgm:spPr/>
      <dgm:t>
        <a:bodyPr/>
        <a:lstStyle/>
        <a:p>
          <a:endParaRPr lang="es-EC"/>
        </a:p>
      </dgm:t>
    </dgm:pt>
    <dgm:pt modelId="{99E81D45-8403-4A05-826F-F2431A8B25BB}">
      <dgm:prSet phldrT="[Texto]"/>
      <dgm:spPr/>
      <dgm:t>
        <a:bodyPr/>
        <a:lstStyle/>
        <a:p>
          <a:r>
            <a:rPr lang="es-EC" dirty="0" smtClean="0"/>
            <a:t>DESARROLLA PROCESOS DE APRENDIZAJE  MEDIANTE EL MOVIMIENTO MOTOR.</a:t>
          </a:r>
          <a:endParaRPr lang="es-EC" dirty="0"/>
        </a:p>
      </dgm:t>
    </dgm:pt>
    <dgm:pt modelId="{0A4B43B9-7CF6-4A0B-A7ED-E91C29AE6D1A}" type="parTrans" cxnId="{587EC91A-8700-4189-B68A-08B0B6C0A0F8}">
      <dgm:prSet/>
      <dgm:spPr/>
      <dgm:t>
        <a:bodyPr/>
        <a:lstStyle/>
        <a:p>
          <a:endParaRPr lang="es-EC"/>
        </a:p>
      </dgm:t>
    </dgm:pt>
    <dgm:pt modelId="{8F555D8C-70BF-46DF-8856-AC0C562103A1}" type="sibTrans" cxnId="{587EC91A-8700-4189-B68A-08B0B6C0A0F8}">
      <dgm:prSet/>
      <dgm:spPr/>
      <dgm:t>
        <a:bodyPr/>
        <a:lstStyle/>
        <a:p>
          <a:endParaRPr lang="es-EC"/>
        </a:p>
      </dgm:t>
    </dgm:pt>
    <dgm:pt modelId="{BEC0E878-C01F-4E25-B761-CCF6A90090A7}">
      <dgm:prSet/>
      <dgm:spPr/>
      <dgm:t>
        <a:bodyPr/>
        <a:lstStyle/>
        <a:p>
          <a:r>
            <a:rPr lang="es-EC" dirty="0" smtClean="0"/>
            <a:t>APROVECHAMIENTO DEL TIEMPO LIBRE ESCOLAR.</a:t>
          </a:r>
          <a:endParaRPr lang="es-EC" dirty="0"/>
        </a:p>
      </dgm:t>
    </dgm:pt>
    <dgm:pt modelId="{4996FC9B-5462-444F-B344-1683D8C7747A}" type="parTrans" cxnId="{457B6397-7FFC-44EC-A2B8-119793A3B7EB}">
      <dgm:prSet/>
      <dgm:spPr/>
      <dgm:t>
        <a:bodyPr/>
        <a:lstStyle/>
        <a:p>
          <a:endParaRPr lang="es-EC"/>
        </a:p>
      </dgm:t>
    </dgm:pt>
    <dgm:pt modelId="{9C75BC22-1832-4970-98E4-BD4719C68108}" type="sibTrans" cxnId="{457B6397-7FFC-44EC-A2B8-119793A3B7EB}">
      <dgm:prSet/>
      <dgm:spPr/>
      <dgm:t>
        <a:bodyPr/>
        <a:lstStyle/>
        <a:p>
          <a:endParaRPr lang="es-EC"/>
        </a:p>
      </dgm:t>
    </dgm:pt>
    <dgm:pt modelId="{4904E51C-2DBE-4FF3-9D26-963083B4C7B8}">
      <dgm:prSet/>
      <dgm:spPr/>
      <dgm:t>
        <a:bodyPr/>
        <a:lstStyle/>
        <a:p>
          <a:r>
            <a:rPr lang="es-EC" dirty="0" smtClean="0"/>
            <a:t>IMPLEMENTAR PROGRAMA RECREATIVO.</a:t>
          </a:r>
          <a:endParaRPr lang="es-EC" dirty="0"/>
        </a:p>
      </dgm:t>
    </dgm:pt>
    <dgm:pt modelId="{67397D27-9737-438D-8363-003FDA2D82DB}" type="parTrans" cxnId="{46B2D749-642B-409D-8459-4E74C901BAF3}">
      <dgm:prSet/>
      <dgm:spPr/>
      <dgm:t>
        <a:bodyPr/>
        <a:lstStyle/>
        <a:p>
          <a:endParaRPr lang="es-EC"/>
        </a:p>
      </dgm:t>
    </dgm:pt>
    <dgm:pt modelId="{2BDE3D5B-7BD9-49A0-A6F1-72E1437D0E67}" type="sibTrans" cxnId="{46B2D749-642B-409D-8459-4E74C901BAF3}">
      <dgm:prSet/>
      <dgm:spPr/>
      <dgm:t>
        <a:bodyPr/>
        <a:lstStyle/>
        <a:p>
          <a:endParaRPr lang="es-EC"/>
        </a:p>
      </dgm:t>
    </dgm:pt>
    <dgm:pt modelId="{75EAEDDD-1456-4D98-B095-2473BA819786}" type="pres">
      <dgm:prSet presAssocID="{80F8A6CC-B6E7-4FAC-8766-12FAD21A1661}" presName="hierChild1" presStyleCnt="0">
        <dgm:presLayoutVars>
          <dgm:chPref val="1"/>
          <dgm:dir/>
          <dgm:animOne val="branch"/>
          <dgm:animLvl val="lvl"/>
          <dgm:resizeHandles/>
        </dgm:presLayoutVars>
      </dgm:prSet>
      <dgm:spPr/>
      <dgm:t>
        <a:bodyPr/>
        <a:lstStyle/>
        <a:p>
          <a:endParaRPr lang="es-EC"/>
        </a:p>
      </dgm:t>
    </dgm:pt>
    <dgm:pt modelId="{A75A3549-6A25-4D08-BA34-48C1B302F2AE}" type="pres">
      <dgm:prSet presAssocID="{1AA12C76-E932-4836-8AB4-BD63597BDDCA}" presName="hierRoot1" presStyleCnt="0"/>
      <dgm:spPr/>
    </dgm:pt>
    <dgm:pt modelId="{0C0A36F0-617E-4627-BBBF-820E25514060}" type="pres">
      <dgm:prSet presAssocID="{1AA12C76-E932-4836-8AB4-BD63597BDDCA}" presName="composite" presStyleCnt="0"/>
      <dgm:spPr/>
    </dgm:pt>
    <dgm:pt modelId="{25CFD850-3FD0-449B-9558-94A843236D35}" type="pres">
      <dgm:prSet presAssocID="{1AA12C76-E932-4836-8AB4-BD63597BDDCA}" presName="background" presStyleLbl="node0" presStyleIdx="0" presStyleCnt="1"/>
      <dgm:spPr/>
    </dgm:pt>
    <dgm:pt modelId="{B4F54A96-A0DD-4DFB-8333-7443BB1E2D51}" type="pres">
      <dgm:prSet presAssocID="{1AA12C76-E932-4836-8AB4-BD63597BDDCA}" presName="text" presStyleLbl="fgAcc0" presStyleIdx="0" presStyleCnt="1">
        <dgm:presLayoutVars>
          <dgm:chPref val="3"/>
        </dgm:presLayoutVars>
      </dgm:prSet>
      <dgm:spPr/>
      <dgm:t>
        <a:bodyPr/>
        <a:lstStyle/>
        <a:p>
          <a:endParaRPr lang="es-EC"/>
        </a:p>
      </dgm:t>
    </dgm:pt>
    <dgm:pt modelId="{DD1B8285-E638-4FBA-A92C-7EE97454DB01}" type="pres">
      <dgm:prSet presAssocID="{1AA12C76-E932-4836-8AB4-BD63597BDDCA}" presName="hierChild2" presStyleCnt="0"/>
      <dgm:spPr/>
    </dgm:pt>
    <dgm:pt modelId="{5C1579B8-791F-48A0-B153-C64263FD2321}" type="pres">
      <dgm:prSet presAssocID="{EE3F4514-849E-4C27-9996-B8714B5248DD}" presName="Name10" presStyleLbl="parChTrans1D2" presStyleIdx="0" presStyleCnt="3"/>
      <dgm:spPr/>
      <dgm:t>
        <a:bodyPr/>
        <a:lstStyle/>
        <a:p>
          <a:endParaRPr lang="es-EC"/>
        </a:p>
      </dgm:t>
    </dgm:pt>
    <dgm:pt modelId="{628C64C2-5784-4D38-9896-DAE1201997AE}" type="pres">
      <dgm:prSet presAssocID="{53CC94C7-19C0-48FE-AEAB-33D4393F842D}" presName="hierRoot2" presStyleCnt="0"/>
      <dgm:spPr/>
    </dgm:pt>
    <dgm:pt modelId="{06FDB25C-15FB-4B1E-A6B4-1C42B77EDD76}" type="pres">
      <dgm:prSet presAssocID="{53CC94C7-19C0-48FE-AEAB-33D4393F842D}" presName="composite2" presStyleCnt="0"/>
      <dgm:spPr/>
    </dgm:pt>
    <dgm:pt modelId="{066668DB-2F76-4A2C-BC97-687A01537DAC}" type="pres">
      <dgm:prSet presAssocID="{53CC94C7-19C0-48FE-AEAB-33D4393F842D}" presName="background2" presStyleLbl="node2" presStyleIdx="0" presStyleCnt="3"/>
      <dgm:spPr/>
    </dgm:pt>
    <dgm:pt modelId="{7E50692A-E308-4125-9C4F-CD9FA1860B42}" type="pres">
      <dgm:prSet presAssocID="{53CC94C7-19C0-48FE-AEAB-33D4393F842D}" presName="text2" presStyleLbl="fgAcc2" presStyleIdx="0" presStyleCnt="3">
        <dgm:presLayoutVars>
          <dgm:chPref val="3"/>
        </dgm:presLayoutVars>
      </dgm:prSet>
      <dgm:spPr/>
      <dgm:t>
        <a:bodyPr/>
        <a:lstStyle/>
        <a:p>
          <a:endParaRPr lang="es-EC"/>
        </a:p>
      </dgm:t>
    </dgm:pt>
    <dgm:pt modelId="{7FAAFE92-AE37-49DC-B763-0AE84B0CB00B}" type="pres">
      <dgm:prSet presAssocID="{53CC94C7-19C0-48FE-AEAB-33D4393F842D}" presName="hierChild3" presStyleCnt="0"/>
      <dgm:spPr/>
    </dgm:pt>
    <dgm:pt modelId="{BF3B6EA2-B88A-40D5-ADB1-00F3E645FBA5}" type="pres">
      <dgm:prSet presAssocID="{BC4E090B-0A1D-4482-93B4-1ED78544FFB1}" presName="Name17" presStyleLbl="parChTrans1D3" presStyleIdx="0" presStyleCnt="4"/>
      <dgm:spPr/>
      <dgm:t>
        <a:bodyPr/>
        <a:lstStyle/>
        <a:p>
          <a:endParaRPr lang="es-EC"/>
        </a:p>
      </dgm:t>
    </dgm:pt>
    <dgm:pt modelId="{B6D505E8-714C-4602-8568-C425095FC351}" type="pres">
      <dgm:prSet presAssocID="{314E3612-2CC6-4DC8-A372-9B699B3D2BBC}" presName="hierRoot3" presStyleCnt="0"/>
      <dgm:spPr/>
    </dgm:pt>
    <dgm:pt modelId="{3A02B82F-0F94-4D73-A4C6-34C82FE0033C}" type="pres">
      <dgm:prSet presAssocID="{314E3612-2CC6-4DC8-A372-9B699B3D2BBC}" presName="composite3" presStyleCnt="0"/>
      <dgm:spPr/>
    </dgm:pt>
    <dgm:pt modelId="{A9B0124A-F35C-4B17-9B67-4A339342A3A1}" type="pres">
      <dgm:prSet presAssocID="{314E3612-2CC6-4DC8-A372-9B699B3D2BBC}" presName="background3" presStyleLbl="node3" presStyleIdx="0" presStyleCnt="4"/>
      <dgm:spPr/>
    </dgm:pt>
    <dgm:pt modelId="{1A0E563B-80A1-4189-9BD6-864DB8F7D3B9}" type="pres">
      <dgm:prSet presAssocID="{314E3612-2CC6-4DC8-A372-9B699B3D2BBC}" presName="text3" presStyleLbl="fgAcc3" presStyleIdx="0" presStyleCnt="4">
        <dgm:presLayoutVars>
          <dgm:chPref val="3"/>
        </dgm:presLayoutVars>
      </dgm:prSet>
      <dgm:spPr/>
      <dgm:t>
        <a:bodyPr/>
        <a:lstStyle/>
        <a:p>
          <a:endParaRPr lang="es-EC"/>
        </a:p>
      </dgm:t>
    </dgm:pt>
    <dgm:pt modelId="{85EA99D4-0B47-482C-A132-859FA0E6E712}" type="pres">
      <dgm:prSet presAssocID="{314E3612-2CC6-4DC8-A372-9B699B3D2BBC}" presName="hierChild4" presStyleCnt="0"/>
      <dgm:spPr/>
    </dgm:pt>
    <dgm:pt modelId="{E9058FD5-5CF5-4F34-B711-3DE25455CAC5}" type="pres">
      <dgm:prSet presAssocID="{81E9FC23-A0B2-48E4-96D8-6618F4F4ADF5}" presName="Name17" presStyleLbl="parChTrans1D3" presStyleIdx="1" presStyleCnt="4"/>
      <dgm:spPr/>
      <dgm:t>
        <a:bodyPr/>
        <a:lstStyle/>
        <a:p>
          <a:endParaRPr lang="es-EC"/>
        </a:p>
      </dgm:t>
    </dgm:pt>
    <dgm:pt modelId="{8111EFC3-8C50-478A-8A26-A8809F4F7F33}" type="pres">
      <dgm:prSet presAssocID="{3AE9F382-7DAC-4EBC-9806-C62474B1FFC8}" presName="hierRoot3" presStyleCnt="0"/>
      <dgm:spPr/>
    </dgm:pt>
    <dgm:pt modelId="{C0BAD070-3859-4D42-91EF-CAF733627DD2}" type="pres">
      <dgm:prSet presAssocID="{3AE9F382-7DAC-4EBC-9806-C62474B1FFC8}" presName="composite3" presStyleCnt="0"/>
      <dgm:spPr/>
    </dgm:pt>
    <dgm:pt modelId="{2BF447B3-3878-49CF-95DE-32ABE8148745}" type="pres">
      <dgm:prSet presAssocID="{3AE9F382-7DAC-4EBC-9806-C62474B1FFC8}" presName="background3" presStyleLbl="node3" presStyleIdx="1" presStyleCnt="4"/>
      <dgm:spPr/>
    </dgm:pt>
    <dgm:pt modelId="{EC5B079A-042D-46D7-B8DE-30A0F180484D}" type="pres">
      <dgm:prSet presAssocID="{3AE9F382-7DAC-4EBC-9806-C62474B1FFC8}" presName="text3" presStyleLbl="fgAcc3" presStyleIdx="1" presStyleCnt="4">
        <dgm:presLayoutVars>
          <dgm:chPref val="3"/>
        </dgm:presLayoutVars>
      </dgm:prSet>
      <dgm:spPr/>
      <dgm:t>
        <a:bodyPr/>
        <a:lstStyle/>
        <a:p>
          <a:endParaRPr lang="es-EC"/>
        </a:p>
      </dgm:t>
    </dgm:pt>
    <dgm:pt modelId="{5C5C1620-2739-4260-989F-2A2A6ABFB282}" type="pres">
      <dgm:prSet presAssocID="{3AE9F382-7DAC-4EBC-9806-C62474B1FFC8}" presName="hierChild4" presStyleCnt="0"/>
      <dgm:spPr/>
    </dgm:pt>
    <dgm:pt modelId="{CA828879-C601-40D1-8C2F-8ED75D06E4AD}" type="pres">
      <dgm:prSet presAssocID="{653EA40B-9BFE-4D82-AFE4-6444343AB7D9}" presName="Name10" presStyleLbl="parChTrans1D2" presStyleIdx="1" presStyleCnt="3"/>
      <dgm:spPr/>
      <dgm:t>
        <a:bodyPr/>
        <a:lstStyle/>
        <a:p>
          <a:endParaRPr lang="es-EC"/>
        </a:p>
      </dgm:t>
    </dgm:pt>
    <dgm:pt modelId="{735CDE5B-FE7B-4EF2-934D-987AC48E4E92}" type="pres">
      <dgm:prSet presAssocID="{5080B197-CD5D-4F9F-95E5-1E4CAC52F391}" presName="hierRoot2" presStyleCnt="0"/>
      <dgm:spPr/>
    </dgm:pt>
    <dgm:pt modelId="{D2FC54DE-F023-440B-B32B-CF3857DEE674}" type="pres">
      <dgm:prSet presAssocID="{5080B197-CD5D-4F9F-95E5-1E4CAC52F391}" presName="composite2" presStyleCnt="0"/>
      <dgm:spPr/>
    </dgm:pt>
    <dgm:pt modelId="{396774B2-4F10-46BA-B752-C4F928DD5629}" type="pres">
      <dgm:prSet presAssocID="{5080B197-CD5D-4F9F-95E5-1E4CAC52F391}" presName="background2" presStyleLbl="node2" presStyleIdx="1" presStyleCnt="3"/>
      <dgm:spPr/>
    </dgm:pt>
    <dgm:pt modelId="{65AF50EF-1A3F-4D46-8941-6391CC4300D6}" type="pres">
      <dgm:prSet presAssocID="{5080B197-CD5D-4F9F-95E5-1E4CAC52F391}" presName="text2" presStyleLbl="fgAcc2" presStyleIdx="1" presStyleCnt="3">
        <dgm:presLayoutVars>
          <dgm:chPref val="3"/>
        </dgm:presLayoutVars>
      </dgm:prSet>
      <dgm:spPr/>
      <dgm:t>
        <a:bodyPr/>
        <a:lstStyle/>
        <a:p>
          <a:endParaRPr lang="es-EC"/>
        </a:p>
      </dgm:t>
    </dgm:pt>
    <dgm:pt modelId="{DF3794DF-C460-4FDD-8384-5EA028471C99}" type="pres">
      <dgm:prSet presAssocID="{5080B197-CD5D-4F9F-95E5-1E4CAC52F391}" presName="hierChild3" presStyleCnt="0"/>
      <dgm:spPr/>
    </dgm:pt>
    <dgm:pt modelId="{1F6E2D89-6933-4E18-BF47-0F782F026619}" type="pres">
      <dgm:prSet presAssocID="{0A4B43B9-7CF6-4A0B-A7ED-E91C29AE6D1A}" presName="Name17" presStyleLbl="parChTrans1D3" presStyleIdx="2" presStyleCnt="4"/>
      <dgm:spPr/>
      <dgm:t>
        <a:bodyPr/>
        <a:lstStyle/>
        <a:p>
          <a:endParaRPr lang="es-EC"/>
        </a:p>
      </dgm:t>
    </dgm:pt>
    <dgm:pt modelId="{9058F71F-7435-4BB5-9685-1B20EB20ECCE}" type="pres">
      <dgm:prSet presAssocID="{99E81D45-8403-4A05-826F-F2431A8B25BB}" presName="hierRoot3" presStyleCnt="0"/>
      <dgm:spPr/>
    </dgm:pt>
    <dgm:pt modelId="{FC55D56D-DC02-493E-B45D-22A5999133C7}" type="pres">
      <dgm:prSet presAssocID="{99E81D45-8403-4A05-826F-F2431A8B25BB}" presName="composite3" presStyleCnt="0"/>
      <dgm:spPr/>
    </dgm:pt>
    <dgm:pt modelId="{D6F540D4-3328-4A60-BD3A-9999956AE1F4}" type="pres">
      <dgm:prSet presAssocID="{99E81D45-8403-4A05-826F-F2431A8B25BB}" presName="background3" presStyleLbl="node3" presStyleIdx="2" presStyleCnt="4"/>
      <dgm:spPr/>
    </dgm:pt>
    <dgm:pt modelId="{F9442189-B43C-4EA2-BED8-D15BA9A73193}" type="pres">
      <dgm:prSet presAssocID="{99E81D45-8403-4A05-826F-F2431A8B25BB}" presName="text3" presStyleLbl="fgAcc3" presStyleIdx="2" presStyleCnt="4">
        <dgm:presLayoutVars>
          <dgm:chPref val="3"/>
        </dgm:presLayoutVars>
      </dgm:prSet>
      <dgm:spPr/>
      <dgm:t>
        <a:bodyPr/>
        <a:lstStyle/>
        <a:p>
          <a:endParaRPr lang="es-EC"/>
        </a:p>
      </dgm:t>
    </dgm:pt>
    <dgm:pt modelId="{883A3535-8BFB-4070-9225-C48593C1DB7F}" type="pres">
      <dgm:prSet presAssocID="{99E81D45-8403-4A05-826F-F2431A8B25BB}" presName="hierChild4" presStyleCnt="0"/>
      <dgm:spPr/>
    </dgm:pt>
    <dgm:pt modelId="{02013BA8-9C13-4B3B-B432-87438168809D}" type="pres">
      <dgm:prSet presAssocID="{4996FC9B-5462-444F-B344-1683D8C7747A}" presName="Name10" presStyleLbl="parChTrans1D2" presStyleIdx="2" presStyleCnt="3"/>
      <dgm:spPr/>
      <dgm:t>
        <a:bodyPr/>
        <a:lstStyle/>
        <a:p>
          <a:endParaRPr lang="es-EC"/>
        </a:p>
      </dgm:t>
    </dgm:pt>
    <dgm:pt modelId="{BC23B19C-1FC1-4A4F-BC6D-9E3F9B528AE5}" type="pres">
      <dgm:prSet presAssocID="{BEC0E878-C01F-4E25-B761-CCF6A90090A7}" presName="hierRoot2" presStyleCnt="0"/>
      <dgm:spPr/>
    </dgm:pt>
    <dgm:pt modelId="{456DA84D-D75F-433A-A17D-13E266992CA4}" type="pres">
      <dgm:prSet presAssocID="{BEC0E878-C01F-4E25-B761-CCF6A90090A7}" presName="composite2" presStyleCnt="0"/>
      <dgm:spPr/>
    </dgm:pt>
    <dgm:pt modelId="{326D5A35-7B28-43E8-8E3D-06C2B273AD94}" type="pres">
      <dgm:prSet presAssocID="{BEC0E878-C01F-4E25-B761-CCF6A90090A7}" presName="background2" presStyleLbl="node2" presStyleIdx="2" presStyleCnt="3"/>
      <dgm:spPr/>
    </dgm:pt>
    <dgm:pt modelId="{03FB549A-ACE4-4170-9D0C-9E48A3E131A3}" type="pres">
      <dgm:prSet presAssocID="{BEC0E878-C01F-4E25-B761-CCF6A90090A7}" presName="text2" presStyleLbl="fgAcc2" presStyleIdx="2" presStyleCnt="3">
        <dgm:presLayoutVars>
          <dgm:chPref val="3"/>
        </dgm:presLayoutVars>
      </dgm:prSet>
      <dgm:spPr/>
      <dgm:t>
        <a:bodyPr/>
        <a:lstStyle/>
        <a:p>
          <a:endParaRPr lang="es-EC"/>
        </a:p>
      </dgm:t>
    </dgm:pt>
    <dgm:pt modelId="{31ED4665-811E-4F4E-B53E-6C2573F89423}" type="pres">
      <dgm:prSet presAssocID="{BEC0E878-C01F-4E25-B761-CCF6A90090A7}" presName="hierChild3" presStyleCnt="0"/>
      <dgm:spPr/>
    </dgm:pt>
    <dgm:pt modelId="{8C73DBBB-CA73-425B-B79C-D02D0BDF7E14}" type="pres">
      <dgm:prSet presAssocID="{67397D27-9737-438D-8363-003FDA2D82DB}" presName="Name17" presStyleLbl="parChTrans1D3" presStyleIdx="3" presStyleCnt="4"/>
      <dgm:spPr/>
      <dgm:t>
        <a:bodyPr/>
        <a:lstStyle/>
        <a:p>
          <a:endParaRPr lang="es-EC"/>
        </a:p>
      </dgm:t>
    </dgm:pt>
    <dgm:pt modelId="{5F7971ED-1F40-472D-9E6C-44915CC6E2D4}" type="pres">
      <dgm:prSet presAssocID="{4904E51C-2DBE-4FF3-9D26-963083B4C7B8}" presName="hierRoot3" presStyleCnt="0"/>
      <dgm:spPr/>
    </dgm:pt>
    <dgm:pt modelId="{5B26A21D-8BB8-4D0F-9FCD-4763301E0DE9}" type="pres">
      <dgm:prSet presAssocID="{4904E51C-2DBE-4FF3-9D26-963083B4C7B8}" presName="composite3" presStyleCnt="0"/>
      <dgm:spPr/>
    </dgm:pt>
    <dgm:pt modelId="{235F5703-B7C0-42FC-8587-DCB6E4D38CA1}" type="pres">
      <dgm:prSet presAssocID="{4904E51C-2DBE-4FF3-9D26-963083B4C7B8}" presName="background3" presStyleLbl="node3" presStyleIdx="3" presStyleCnt="4"/>
      <dgm:spPr/>
    </dgm:pt>
    <dgm:pt modelId="{1F73DE4A-CFD3-4E1C-8041-8B6E167C486D}" type="pres">
      <dgm:prSet presAssocID="{4904E51C-2DBE-4FF3-9D26-963083B4C7B8}" presName="text3" presStyleLbl="fgAcc3" presStyleIdx="3" presStyleCnt="4">
        <dgm:presLayoutVars>
          <dgm:chPref val="3"/>
        </dgm:presLayoutVars>
      </dgm:prSet>
      <dgm:spPr/>
      <dgm:t>
        <a:bodyPr/>
        <a:lstStyle/>
        <a:p>
          <a:endParaRPr lang="es-EC"/>
        </a:p>
      </dgm:t>
    </dgm:pt>
    <dgm:pt modelId="{FFE6AD9B-4168-45DA-8AAA-094DBED23106}" type="pres">
      <dgm:prSet presAssocID="{4904E51C-2DBE-4FF3-9D26-963083B4C7B8}" presName="hierChild4" presStyleCnt="0"/>
      <dgm:spPr/>
    </dgm:pt>
  </dgm:ptLst>
  <dgm:cxnLst>
    <dgm:cxn modelId="{450CEF69-E771-4CD8-A8DE-1B578076C5D3}" type="presOf" srcId="{99E81D45-8403-4A05-826F-F2431A8B25BB}" destId="{F9442189-B43C-4EA2-BED8-D15BA9A73193}" srcOrd="0" destOrd="0" presId="urn:microsoft.com/office/officeart/2005/8/layout/hierarchy1"/>
    <dgm:cxn modelId="{90945B82-3662-4E74-9604-A0ED03595C0A}" srcId="{80F8A6CC-B6E7-4FAC-8766-12FAD21A1661}" destId="{1AA12C76-E932-4836-8AB4-BD63597BDDCA}" srcOrd="0" destOrd="0" parTransId="{BC245B18-7FCE-4849-B939-062EDA262CC5}" sibTransId="{934DDAD8-022E-494D-B478-C0B55D0D74BB}"/>
    <dgm:cxn modelId="{639B2D9B-58B0-4550-B56D-3A66C42423CB}" type="presOf" srcId="{5080B197-CD5D-4F9F-95E5-1E4CAC52F391}" destId="{65AF50EF-1A3F-4D46-8941-6391CC4300D6}" srcOrd="0" destOrd="0" presId="urn:microsoft.com/office/officeart/2005/8/layout/hierarchy1"/>
    <dgm:cxn modelId="{54AF1D80-CB00-4272-986D-C6A0A10BDCD6}" type="presOf" srcId="{81E9FC23-A0B2-48E4-96D8-6618F4F4ADF5}" destId="{E9058FD5-5CF5-4F34-B711-3DE25455CAC5}" srcOrd="0" destOrd="0" presId="urn:microsoft.com/office/officeart/2005/8/layout/hierarchy1"/>
    <dgm:cxn modelId="{D7EC3316-AC47-49BC-8879-802CDAB011CB}" type="presOf" srcId="{653EA40B-9BFE-4D82-AFE4-6444343AB7D9}" destId="{CA828879-C601-40D1-8C2F-8ED75D06E4AD}" srcOrd="0" destOrd="0" presId="urn:microsoft.com/office/officeart/2005/8/layout/hierarchy1"/>
    <dgm:cxn modelId="{46B2D749-642B-409D-8459-4E74C901BAF3}" srcId="{BEC0E878-C01F-4E25-B761-CCF6A90090A7}" destId="{4904E51C-2DBE-4FF3-9D26-963083B4C7B8}" srcOrd="0" destOrd="0" parTransId="{67397D27-9737-438D-8363-003FDA2D82DB}" sibTransId="{2BDE3D5B-7BD9-49A0-A6F1-72E1437D0E67}"/>
    <dgm:cxn modelId="{45F27108-74F8-4E59-B022-0432154C0045}" type="presOf" srcId="{80F8A6CC-B6E7-4FAC-8766-12FAD21A1661}" destId="{75EAEDDD-1456-4D98-B095-2473BA819786}" srcOrd="0" destOrd="0" presId="urn:microsoft.com/office/officeart/2005/8/layout/hierarchy1"/>
    <dgm:cxn modelId="{457B6397-7FFC-44EC-A2B8-119793A3B7EB}" srcId="{1AA12C76-E932-4836-8AB4-BD63597BDDCA}" destId="{BEC0E878-C01F-4E25-B761-CCF6A90090A7}" srcOrd="2" destOrd="0" parTransId="{4996FC9B-5462-444F-B344-1683D8C7747A}" sibTransId="{9C75BC22-1832-4970-98E4-BD4719C68108}"/>
    <dgm:cxn modelId="{FB5AF94F-5B9F-4BB4-8880-5E16F83C4D5B}" srcId="{53CC94C7-19C0-48FE-AEAB-33D4393F842D}" destId="{314E3612-2CC6-4DC8-A372-9B699B3D2BBC}" srcOrd="0" destOrd="0" parTransId="{BC4E090B-0A1D-4482-93B4-1ED78544FFB1}" sibTransId="{5FB95B5C-6B1F-41CC-A51D-0F723F36BB61}"/>
    <dgm:cxn modelId="{A1C744C3-0EE2-4E92-A8B3-AF91DE32A4CC}" srcId="{1AA12C76-E932-4836-8AB4-BD63597BDDCA}" destId="{53CC94C7-19C0-48FE-AEAB-33D4393F842D}" srcOrd="0" destOrd="0" parTransId="{EE3F4514-849E-4C27-9996-B8714B5248DD}" sibTransId="{BBD6E4BC-72CA-479C-A221-D1CD35A4EF61}"/>
    <dgm:cxn modelId="{274A822C-3B8A-4B7A-A15A-FAD57441BE4F}" srcId="{1AA12C76-E932-4836-8AB4-BD63597BDDCA}" destId="{5080B197-CD5D-4F9F-95E5-1E4CAC52F391}" srcOrd="1" destOrd="0" parTransId="{653EA40B-9BFE-4D82-AFE4-6444343AB7D9}" sibTransId="{4674F652-9C85-4A00-8408-3A2903D37471}"/>
    <dgm:cxn modelId="{724AF88F-B0AB-4DF1-900E-58192468E07B}" type="presOf" srcId="{314E3612-2CC6-4DC8-A372-9B699B3D2BBC}" destId="{1A0E563B-80A1-4189-9BD6-864DB8F7D3B9}" srcOrd="0" destOrd="0" presId="urn:microsoft.com/office/officeart/2005/8/layout/hierarchy1"/>
    <dgm:cxn modelId="{E8CF02BB-A883-42E8-82BA-F233AE0DA4C7}" type="presOf" srcId="{3AE9F382-7DAC-4EBC-9806-C62474B1FFC8}" destId="{EC5B079A-042D-46D7-B8DE-30A0F180484D}" srcOrd="0" destOrd="0" presId="urn:microsoft.com/office/officeart/2005/8/layout/hierarchy1"/>
    <dgm:cxn modelId="{68210841-6E4F-4EC0-BC0B-F104DAEAAC5E}" type="presOf" srcId="{67397D27-9737-438D-8363-003FDA2D82DB}" destId="{8C73DBBB-CA73-425B-B79C-D02D0BDF7E14}" srcOrd="0" destOrd="0" presId="urn:microsoft.com/office/officeart/2005/8/layout/hierarchy1"/>
    <dgm:cxn modelId="{587EC91A-8700-4189-B68A-08B0B6C0A0F8}" srcId="{5080B197-CD5D-4F9F-95E5-1E4CAC52F391}" destId="{99E81D45-8403-4A05-826F-F2431A8B25BB}" srcOrd="0" destOrd="0" parTransId="{0A4B43B9-7CF6-4A0B-A7ED-E91C29AE6D1A}" sibTransId="{8F555D8C-70BF-46DF-8856-AC0C562103A1}"/>
    <dgm:cxn modelId="{8A494445-9B82-400A-BE29-2F53F0CEB30A}" type="presOf" srcId="{4904E51C-2DBE-4FF3-9D26-963083B4C7B8}" destId="{1F73DE4A-CFD3-4E1C-8041-8B6E167C486D}" srcOrd="0" destOrd="0" presId="urn:microsoft.com/office/officeart/2005/8/layout/hierarchy1"/>
    <dgm:cxn modelId="{2F447233-DBAA-4A90-AEA9-2BEA58F6E4E8}" type="presOf" srcId="{53CC94C7-19C0-48FE-AEAB-33D4393F842D}" destId="{7E50692A-E308-4125-9C4F-CD9FA1860B42}" srcOrd="0" destOrd="0" presId="urn:microsoft.com/office/officeart/2005/8/layout/hierarchy1"/>
    <dgm:cxn modelId="{884183B2-46A7-494F-B92D-9BF1F4D98CB8}" srcId="{53CC94C7-19C0-48FE-AEAB-33D4393F842D}" destId="{3AE9F382-7DAC-4EBC-9806-C62474B1FFC8}" srcOrd="1" destOrd="0" parTransId="{81E9FC23-A0B2-48E4-96D8-6618F4F4ADF5}" sibTransId="{1B0524F0-B128-433F-9468-B9A89CCDC8A5}"/>
    <dgm:cxn modelId="{009885A5-BF49-4598-BE37-1B8A842D7E84}" type="presOf" srcId="{0A4B43B9-7CF6-4A0B-A7ED-E91C29AE6D1A}" destId="{1F6E2D89-6933-4E18-BF47-0F782F026619}" srcOrd="0" destOrd="0" presId="urn:microsoft.com/office/officeart/2005/8/layout/hierarchy1"/>
    <dgm:cxn modelId="{9BDDD70C-F1AF-486B-B61A-F8CF9C4ADD36}" type="presOf" srcId="{BC4E090B-0A1D-4482-93B4-1ED78544FFB1}" destId="{BF3B6EA2-B88A-40D5-ADB1-00F3E645FBA5}" srcOrd="0" destOrd="0" presId="urn:microsoft.com/office/officeart/2005/8/layout/hierarchy1"/>
    <dgm:cxn modelId="{1EB6E2F5-72AF-4960-8F5B-15D7476D380A}" type="presOf" srcId="{1AA12C76-E932-4836-8AB4-BD63597BDDCA}" destId="{B4F54A96-A0DD-4DFB-8333-7443BB1E2D51}" srcOrd="0" destOrd="0" presId="urn:microsoft.com/office/officeart/2005/8/layout/hierarchy1"/>
    <dgm:cxn modelId="{FC7832ED-24B0-4F92-B555-4433DE317D9C}" type="presOf" srcId="{BEC0E878-C01F-4E25-B761-CCF6A90090A7}" destId="{03FB549A-ACE4-4170-9D0C-9E48A3E131A3}" srcOrd="0" destOrd="0" presId="urn:microsoft.com/office/officeart/2005/8/layout/hierarchy1"/>
    <dgm:cxn modelId="{84F04EF7-1E9F-4EF6-B4D1-B6D2B3D9D104}" type="presOf" srcId="{EE3F4514-849E-4C27-9996-B8714B5248DD}" destId="{5C1579B8-791F-48A0-B153-C64263FD2321}" srcOrd="0" destOrd="0" presId="urn:microsoft.com/office/officeart/2005/8/layout/hierarchy1"/>
    <dgm:cxn modelId="{ADDDDEED-0BC1-49D5-BC97-124BCBFC8C7E}" type="presOf" srcId="{4996FC9B-5462-444F-B344-1683D8C7747A}" destId="{02013BA8-9C13-4B3B-B432-87438168809D}" srcOrd="0" destOrd="0" presId="urn:microsoft.com/office/officeart/2005/8/layout/hierarchy1"/>
    <dgm:cxn modelId="{C5A02972-96A9-49B2-9DD8-FAAF76E4174E}" type="presParOf" srcId="{75EAEDDD-1456-4D98-B095-2473BA819786}" destId="{A75A3549-6A25-4D08-BA34-48C1B302F2AE}" srcOrd="0" destOrd="0" presId="urn:microsoft.com/office/officeart/2005/8/layout/hierarchy1"/>
    <dgm:cxn modelId="{310C840A-B188-498A-B5E6-0832B087EF0F}" type="presParOf" srcId="{A75A3549-6A25-4D08-BA34-48C1B302F2AE}" destId="{0C0A36F0-617E-4627-BBBF-820E25514060}" srcOrd="0" destOrd="0" presId="urn:microsoft.com/office/officeart/2005/8/layout/hierarchy1"/>
    <dgm:cxn modelId="{BC2F05E0-4E8B-40BC-9F9A-0A2E9ECE1CA4}" type="presParOf" srcId="{0C0A36F0-617E-4627-BBBF-820E25514060}" destId="{25CFD850-3FD0-449B-9558-94A843236D35}" srcOrd="0" destOrd="0" presId="urn:microsoft.com/office/officeart/2005/8/layout/hierarchy1"/>
    <dgm:cxn modelId="{AB9D2FDF-E236-448D-874F-8A50C9D97D3E}" type="presParOf" srcId="{0C0A36F0-617E-4627-BBBF-820E25514060}" destId="{B4F54A96-A0DD-4DFB-8333-7443BB1E2D51}" srcOrd="1" destOrd="0" presId="urn:microsoft.com/office/officeart/2005/8/layout/hierarchy1"/>
    <dgm:cxn modelId="{45FBA1D1-772C-424B-A52D-BC5B078C8839}" type="presParOf" srcId="{A75A3549-6A25-4D08-BA34-48C1B302F2AE}" destId="{DD1B8285-E638-4FBA-A92C-7EE97454DB01}" srcOrd="1" destOrd="0" presId="urn:microsoft.com/office/officeart/2005/8/layout/hierarchy1"/>
    <dgm:cxn modelId="{9D6C6422-AC08-41B4-8259-6CA758A631A6}" type="presParOf" srcId="{DD1B8285-E638-4FBA-A92C-7EE97454DB01}" destId="{5C1579B8-791F-48A0-B153-C64263FD2321}" srcOrd="0" destOrd="0" presId="urn:microsoft.com/office/officeart/2005/8/layout/hierarchy1"/>
    <dgm:cxn modelId="{12A8F6EE-B6D2-42D4-BC9F-35C69DA7407A}" type="presParOf" srcId="{DD1B8285-E638-4FBA-A92C-7EE97454DB01}" destId="{628C64C2-5784-4D38-9896-DAE1201997AE}" srcOrd="1" destOrd="0" presId="urn:microsoft.com/office/officeart/2005/8/layout/hierarchy1"/>
    <dgm:cxn modelId="{9FB62FEC-BCE1-482D-8CDE-FBDEA0CCA198}" type="presParOf" srcId="{628C64C2-5784-4D38-9896-DAE1201997AE}" destId="{06FDB25C-15FB-4B1E-A6B4-1C42B77EDD76}" srcOrd="0" destOrd="0" presId="urn:microsoft.com/office/officeart/2005/8/layout/hierarchy1"/>
    <dgm:cxn modelId="{073CA29B-23D4-4F06-BA99-399331329638}" type="presParOf" srcId="{06FDB25C-15FB-4B1E-A6B4-1C42B77EDD76}" destId="{066668DB-2F76-4A2C-BC97-687A01537DAC}" srcOrd="0" destOrd="0" presId="urn:microsoft.com/office/officeart/2005/8/layout/hierarchy1"/>
    <dgm:cxn modelId="{85F35593-8903-403F-BB9B-5A7F2C0A5E3D}" type="presParOf" srcId="{06FDB25C-15FB-4B1E-A6B4-1C42B77EDD76}" destId="{7E50692A-E308-4125-9C4F-CD9FA1860B42}" srcOrd="1" destOrd="0" presId="urn:microsoft.com/office/officeart/2005/8/layout/hierarchy1"/>
    <dgm:cxn modelId="{75863FA3-E111-4563-B1FD-44139AD25989}" type="presParOf" srcId="{628C64C2-5784-4D38-9896-DAE1201997AE}" destId="{7FAAFE92-AE37-49DC-B763-0AE84B0CB00B}" srcOrd="1" destOrd="0" presId="urn:microsoft.com/office/officeart/2005/8/layout/hierarchy1"/>
    <dgm:cxn modelId="{AF76C9C6-3026-485D-A5A4-27966BCC7FF7}" type="presParOf" srcId="{7FAAFE92-AE37-49DC-B763-0AE84B0CB00B}" destId="{BF3B6EA2-B88A-40D5-ADB1-00F3E645FBA5}" srcOrd="0" destOrd="0" presId="urn:microsoft.com/office/officeart/2005/8/layout/hierarchy1"/>
    <dgm:cxn modelId="{4EDDC388-1070-4298-9916-B8D77F8934BC}" type="presParOf" srcId="{7FAAFE92-AE37-49DC-B763-0AE84B0CB00B}" destId="{B6D505E8-714C-4602-8568-C425095FC351}" srcOrd="1" destOrd="0" presId="urn:microsoft.com/office/officeart/2005/8/layout/hierarchy1"/>
    <dgm:cxn modelId="{B04DE28D-79BD-47DD-BCBF-0BE4158835F8}" type="presParOf" srcId="{B6D505E8-714C-4602-8568-C425095FC351}" destId="{3A02B82F-0F94-4D73-A4C6-34C82FE0033C}" srcOrd="0" destOrd="0" presId="urn:microsoft.com/office/officeart/2005/8/layout/hierarchy1"/>
    <dgm:cxn modelId="{69CEA8AF-0167-456B-A559-E13F8FB4EE97}" type="presParOf" srcId="{3A02B82F-0F94-4D73-A4C6-34C82FE0033C}" destId="{A9B0124A-F35C-4B17-9B67-4A339342A3A1}" srcOrd="0" destOrd="0" presId="urn:microsoft.com/office/officeart/2005/8/layout/hierarchy1"/>
    <dgm:cxn modelId="{AD07CED4-4B5C-49B4-BB83-81C242D802A5}" type="presParOf" srcId="{3A02B82F-0F94-4D73-A4C6-34C82FE0033C}" destId="{1A0E563B-80A1-4189-9BD6-864DB8F7D3B9}" srcOrd="1" destOrd="0" presId="urn:microsoft.com/office/officeart/2005/8/layout/hierarchy1"/>
    <dgm:cxn modelId="{9983C97B-995A-4F62-AEEF-CD8EAD77E134}" type="presParOf" srcId="{B6D505E8-714C-4602-8568-C425095FC351}" destId="{85EA99D4-0B47-482C-A132-859FA0E6E712}" srcOrd="1" destOrd="0" presId="urn:microsoft.com/office/officeart/2005/8/layout/hierarchy1"/>
    <dgm:cxn modelId="{4FAEE9CF-0776-49ED-9D65-9F9A5D98BE78}" type="presParOf" srcId="{7FAAFE92-AE37-49DC-B763-0AE84B0CB00B}" destId="{E9058FD5-5CF5-4F34-B711-3DE25455CAC5}" srcOrd="2" destOrd="0" presId="urn:microsoft.com/office/officeart/2005/8/layout/hierarchy1"/>
    <dgm:cxn modelId="{F25BBDFA-E17A-48E2-A77F-CBC845CBB424}" type="presParOf" srcId="{7FAAFE92-AE37-49DC-B763-0AE84B0CB00B}" destId="{8111EFC3-8C50-478A-8A26-A8809F4F7F33}" srcOrd="3" destOrd="0" presId="urn:microsoft.com/office/officeart/2005/8/layout/hierarchy1"/>
    <dgm:cxn modelId="{D7709EDF-DFA6-4A60-B9E7-FC4237A005D5}" type="presParOf" srcId="{8111EFC3-8C50-478A-8A26-A8809F4F7F33}" destId="{C0BAD070-3859-4D42-91EF-CAF733627DD2}" srcOrd="0" destOrd="0" presId="urn:microsoft.com/office/officeart/2005/8/layout/hierarchy1"/>
    <dgm:cxn modelId="{7E3891D2-A6FB-43CC-85D3-00CC781E8F98}" type="presParOf" srcId="{C0BAD070-3859-4D42-91EF-CAF733627DD2}" destId="{2BF447B3-3878-49CF-95DE-32ABE8148745}" srcOrd="0" destOrd="0" presId="urn:microsoft.com/office/officeart/2005/8/layout/hierarchy1"/>
    <dgm:cxn modelId="{BC040A44-84DF-4B7D-B65A-1B70489A1160}" type="presParOf" srcId="{C0BAD070-3859-4D42-91EF-CAF733627DD2}" destId="{EC5B079A-042D-46D7-B8DE-30A0F180484D}" srcOrd="1" destOrd="0" presId="urn:microsoft.com/office/officeart/2005/8/layout/hierarchy1"/>
    <dgm:cxn modelId="{D9A6A619-5466-4AA0-BD5D-07ACD1438AC9}" type="presParOf" srcId="{8111EFC3-8C50-478A-8A26-A8809F4F7F33}" destId="{5C5C1620-2739-4260-989F-2A2A6ABFB282}" srcOrd="1" destOrd="0" presId="urn:microsoft.com/office/officeart/2005/8/layout/hierarchy1"/>
    <dgm:cxn modelId="{E2824E66-0FA7-4951-908C-F69DE58E39BB}" type="presParOf" srcId="{DD1B8285-E638-4FBA-A92C-7EE97454DB01}" destId="{CA828879-C601-40D1-8C2F-8ED75D06E4AD}" srcOrd="2" destOrd="0" presId="urn:microsoft.com/office/officeart/2005/8/layout/hierarchy1"/>
    <dgm:cxn modelId="{6AA5EA23-BEF6-4078-957C-0D6CDD53C231}" type="presParOf" srcId="{DD1B8285-E638-4FBA-A92C-7EE97454DB01}" destId="{735CDE5B-FE7B-4EF2-934D-987AC48E4E92}" srcOrd="3" destOrd="0" presId="urn:microsoft.com/office/officeart/2005/8/layout/hierarchy1"/>
    <dgm:cxn modelId="{7BE81958-C355-4149-9983-9DC06F200299}" type="presParOf" srcId="{735CDE5B-FE7B-4EF2-934D-987AC48E4E92}" destId="{D2FC54DE-F023-440B-B32B-CF3857DEE674}" srcOrd="0" destOrd="0" presId="urn:microsoft.com/office/officeart/2005/8/layout/hierarchy1"/>
    <dgm:cxn modelId="{4CD3BF7E-33C7-4EBE-AE3B-4539BD7FA3AF}" type="presParOf" srcId="{D2FC54DE-F023-440B-B32B-CF3857DEE674}" destId="{396774B2-4F10-46BA-B752-C4F928DD5629}" srcOrd="0" destOrd="0" presId="urn:microsoft.com/office/officeart/2005/8/layout/hierarchy1"/>
    <dgm:cxn modelId="{2B775197-4A80-433B-B48F-3EBAC1B38B02}" type="presParOf" srcId="{D2FC54DE-F023-440B-B32B-CF3857DEE674}" destId="{65AF50EF-1A3F-4D46-8941-6391CC4300D6}" srcOrd="1" destOrd="0" presId="urn:microsoft.com/office/officeart/2005/8/layout/hierarchy1"/>
    <dgm:cxn modelId="{69647302-B72A-4D38-BB95-8BDED20A4B7C}" type="presParOf" srcId="{735CDE5B-FE7B-4EF2-934D-987AC48E4E92}" destId="{DF3794DF-C460-4FDD-8384-5EA028471C99}" srcOrd="1" destOrd="0" presId="urn:microsoft.com/office/officeart/2005/8/layout/hierarchy1"/>
    <dgm:cxn modelId="{8F4BF826-9A1F-4A4C-9295-2F2447494A93}" type="presParOf" srcId="{DF3794DF-C460-4FDD-8384-5EA028471C99}" destId="{1F6E2D89-6933-4E18-BF47-0F782F026619}" srcOrd="0" destOrd="0" presId="urn:microsoft.com/office/officeart/2005/8/layout/hierarchy1"/>
    <dgm:cxn modelId="{6FD3EF84-B564-4E90-8826-632E43A5E613}" type="presParOf" srcId="{DF3794DF-C460-4FDD-8384-5EA028471C99}" destId="{9058F71F-7435-4BB5-9685-1B20EB20ECCE}" srcOrd="1" destOrd="0" presId="urn:microsoft.com/office/officeart/2005/8/layout/hierarchy1"/>
    <dgm:cxn modelId="{42AC564E-075B-4F89-9AED-13B9AF063BEA}" type="presParOf" srcId="{9058F71F-7435-4BB5-9685-1B20EB20ECCE}" destId="{FC55D56D-DC02-493E-B45D-22A5999133C7}" srcOrd="0" destOrd="0" presId="urn:microsoft.com/office/officeart/2005/8/layout/hierarchy1"/>
    <dgm:cxn modelId="{F158A02C-838E-403E-A905-6E00C71980D8}" type="presParOf" srcId="{FC55D56D-DC02-493E-B45D-22A5999133C7}" destId="{D6F540D4-3328-4A60-BD3A-9999956AE1F4}" srcOrd="0" destOrd="0" presId="urn:microsoft.com/office/officeart/2005/8/layout/hierarchy1"/>
    <dgm:cxn modelId="{DD71CF70-E740-4C2C-999B-2821CE952EB3}" type="presParOf" srcId="{FC55D56D-DC02-493E-B45D-22A5999133C7}" destId="{F9442189-B43C-4EA2-BED8-D15BA9A73193}" srcOrd="1" destOrd="0" presId="urn:microsoft.com/office/officeart/2005/8/layout/hierarchy1"/>
    <dgm:cxn modelId="{CD95F572-17C1-4216-94A1-71781FFC294A}" type="presParOf" srcId="{9058F71F-7435-4BB5-9685-1B20EB20ECCE}" destId="{883A3535-8BFB-4070-9225-C48593C1DB7F}" srcOrd="1" destOrd="0" presId="urn:microsoft.com/office/officeart/2005/8/layout/hierarchy1"/>
    <dgm:cxn modelId="{E791AFD9-DB86-432D-9539-9D48B1ACAF9B}" type="presParOf" srcId="{DD1B8285-E638-4FBA-A92C-7EE97454DB01}" destId="{02013BA8-9C13-4B3B-B432-87438168809D}" srcOrd="4" destOrd="0" presId="urn:microsoft.com/office/officeart/2005/8/layout/hierarchy1"/>
    <dgm:cxn modelId="{76630335-8C88-44F3-B2F7-01A6541CAE56}" type="presParOf" srcId="{DD1B8285-E638-4FBA-A92C-7EE97454DB01}" destId="{BC23B19C-1FC1-4A4F-BC6D-9E3F9B528AE5}" srcOrd="5" destOrd="0" presId="urn:microsoft.com/office/officeart/2005/8/layout/hierarchy1"/>
    <dgm:cxn modelId="{41C3638B-2EBA-48E3-A7CA-0BA66715544E}" type="presParOf" srcId="{BC23B19C-1FC1-4A4F-BC6D-9E3F9B528AE5}" destId="{456DA84D-D75F-433A-A17D-13E266992CA4}" srcOrd="0" destOrd="0" presId="urn:microsoft.com/office/officeart/2005/8/layout/hierarchy1"/>
    <dgm:cxn modelId="{B7465B66-16D6-4E9C-AFE0-B03F439F1856}" type="presParOf" srcId="{456DA84D-D75F-433A-A17D-13E266992CA4}" destId="{326D5A35-7B28-43E8-8E3D-06C2B273AD94}" srcOrd="0" destOrd="0" presId="urn:microsoft.com/office/officeart/2005/8/layout/hierarchy1"/>
    <dgm:cxn modelId="{7F96EEF5-AC56-4758-9279-11B5C29EECFE}" type="presParOf" srcId="{456DA84D-D75F-433A-A17D-13E266992CA4}" destId="{03FB549A-ACE4-4170-9D0C-9E48A3E131A3}" srcOrd="1" destOrd="0" presId="urn:microsoft.com/office/officeart/2005/8/layout/hierarchy1"/>
    <dgm:cxn modelId="{F6C70602-D144-4529-86C3-BF096E51163E}" type="presParOf" srcId="{BC23B19C-1FC1-4A4F-BC6D-9E3F9B528AE5}" destId="{31ED4665-811E-4F4E-B53E-6C2573F89423}" srcOrd="1" destOrd="0" presId="urn:microsoft.com/office/officeart/2005/8/layout/hierarchy1"/>
    <dgm:cxn modelId="{87EDE944-6ECC-46ED-B07E-57F2334D2DD9}" type="presParOf" srcId="{31ED4665-811E-4F4E-B53E-6C2573F89423}" destId="{8C73DBBB-CA73-425B-B79C-D02D0BDF7E14}" srcOrd="0" destOrd="0" presId="urn:microsoft.com/office/officeart/2005/8/layout/hierarchy1"/>
    <dgm:cxn modelId="{ECF39D02-8104-46A8-82F5-141D2FD798B7}" type="presParOf" srcId="{31ED4665-811E-4F4E-B53E-6C2573F89423}" destId="{5F7971ED-1F40-472D-9E6C-44915CC6E2D4}" srcOrd="1" destOrd="0" presId="urn:microsoft.com/office/officeart/2005/8/layout/hierarchy1"/>
    <dgm:cxn modelId="{27CB90D3-CE12-4EDA-B23F-1C6F59672A0A}" type="presParOf" srcId="{5F7971ED-1F40-472D-9E6C-44915CC6E2D4}" destId="{5B26A21D-8BB8-4D0F-9FCD-4763301E0DE9}" srcOrd="0" destOrd="0" presId="urn:microsoft.com/office/officeart/2005/8/layout/hierarchy1"/>
    <dgm:cxn modelId="{DFED2144-BD1D-4DB4-A3EB-E3B3D6921838}" type="presParOf" srcId="{5B26A21D-8BB8-4D0F-9FCD-4763301E0DE9}" destId="{235F5703-B7C0-42FC-8587-DCB6E4D38CA1}" srcOrd="0" destOrd="0" presId="urn:microsoft.com/office/officeart/2005/8/layout/hierarchy1"/>
    <dgm:cxn modelId="{41004A23-2BBD-4143-80DB-E52716B8DC3F}" type="presParOf" srcId="{5B26A21D-8BB8-4D0F-9FCD-4763301E0DE9}" destId="{1F73DE4A-CFD3-4E1C-8041-8B6E167C486D}" srcOrd="1" destOrd="0" presId="urn:microsoft.com/office/officeart/2005/8/layout/hierarchy1"/>
    <dgm:cxn modelId="{482413C3-65E1-469C-AB13-B94C4909ABFE}" type="presParOf" srcId="{5F7971ED-1F40-472D-9E6C-44915CC6E2D4}" destId="{FFE6AD9B-4168-45DA-8AAA-094DBED23106}"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27A8972-E6EA-45DB-9472-92DC50D0BC9F}" type="doc">
      <dgm:prSet loTypeId="urn:microsoft.com/office/officeart/2005/8/layout/hList7" loCatId="list" qsTypeId="urn:microsoft.com/office/officeart/2005/8/quickstyle/simple1" qsCatId="simple" csTypeId="urn:microsoft.com/office/officeart/2005/8/colors/colorful2" csCatId="colorful" phldr="1"/>
      <dgm:spPr/>
    </dgm:pt>
    <dgm:pt modelId="{9BA5974B-73DD-4F1A-B60C-8E03A1EFEE75}">
      <dgm:prSet phldrT="[Texto]" custT="1"/>
      <dgm:spPr/>
      <dgm:t>
        <a:bodyPr/>
        <a:lstStyle/>
        <a:p>
          <a:pPr algn="ctr"/>
          <a:endParaRPr lang="es-EC" sz="1200" dirty="0" smtClean="0"/>
        </a:p>
        <a:p>
          <a:pPr algn="ctr"/>
          <a:endParaRPr lang="es-EC" sz="1200" dirty="0" smtClean="0"/>
        </a:p>
        <a:p>
          <a:pPr algn="ctr"/>
          <a:r>
            <a:rPr lang="es-EC" sz="1600" dirty="0" smtClean="0"/>
            <a:t>(Jones, 2015)</a:t>
          </a:r>
        </a:p>
        <a:p>
          <a:pPr algn="ctr"/>
          <a:r>
            <a:rPr lang="es-EC" sz="1600" dirty="0" smtClean="0"/>
            <a:t>21.5 millones niños/as.</a:t>
          </a:r>
        </a:p>
        <a:p>
          <a:pPr algn="just"/>
          <a:r>
            <a:rPr lang="es-EC" sz="1600" dirty="0" smtClean="0"/>
            <a:t>1. Competición</a:t>
          </a:r>
        </a:p>
        <a:p>
          <a:pPr algn="just"/>
          <a:r>
            <a:rPr lang="es-EC" sz="1600" dirty="0" smtClean="0"/>
            <a:t>2. Desempeño</a:t>
          </a:r>
        </a:p>
        <a:p>
          <a:pPr algn="just"/>
          <a:r>
            <a:rPr lang="es-EC" sz="1600" dirty="0" smtClean="0"/>
            <a:t>3. Especialización</a:t>
          </a:r>
        </a:p>
        <a:p>
          <a:pPr algn="just"/>
          <a:r>
            <a:rPr lang="es-EC" sz="1600" dirty="0" smtClean="0"/>
            <a:t>4. Rendimiento.</a:t>
          </a:r>
        </a:p>
        <a:p>
          <a:pPr algn="ctr"/>
          <a:endParaRPr lang="es-EC" sz="1000" dirty="0" smtClean="0"/>
        </a:p>
        <a:p>
          <a:pPr algn="ctr"/>
          <a:endParaRPr lang="es-ES" sz="1000" dirty="0"/>
        </a:p>
      </dgm:t>
    </dgm:pt>
    <dgm:pt modelId="{B0CC193A-2E7B-4334-9485-425E0E546FCC}" type="parTrans" cxnId="{31E41F10-FECC-4AC2-A1C4-6E47C0A3231D}">
      <dgm:prSet/>
      <dgm:spPr/>
      <dgm:t>
        <a:bodyPr/>
        <a:lstStyle/>
        <a:p>
          <a:endParaRPr lang="es-ES"/>
        </a:p>
      </dgm:t>
    </dgm:pt>
    <dgm:pt modelId="{1A2BAB8F-C1B8-41A5-A93E-08F62150D6F4}" type="sibTrans" cxnId="{31E41F10-FECC-4AC2-A1C4-6E47C0A3231D}">
      <dgm:prSet/>
      <dgm:spPr/>
      <dgm:t>
        <a:bodyPr/>
        <a:lstStyle/>
        <a:p>
          <a:endParaRPr lang="es-ES"/>
        </a:p>
      </dgm:t>
    </dgm:pt>
    <dgm:pt modelId="{13245F58-C2CF-4333-8C94-162B4BC01DAD}">
      <dgm:prSet phldrT="[Texto]" custT="1"/>
      <dgm:spPr/>
      <dgm:t>
        <a:bodyPr/>
        <a:lstStyle/>
        <a:p>
          <a:pPr algn="ctr"/>
          <a:r>
            <a:rPr lang="es-ES" sz="1600" b="0" dirty="0" smtClean="0"/>
            <a:t>(Rodríguez, 2012)</a:t>
          </a:r>
          <a:r>
            <a:rPr lang="es-ES" sz="1600" dirty="0" smtClean="0"/>
            <a:t>.</a:t>
          </a:r>
        </a:p>
        <a:p>
          <a:pPr algn="ctr"/>
          <a:r>
            <a:rPr lang="es-ES" sz="1600" dirty="0" smtClean="0"/>
            <a:t>72 % los entrenadores</a:t>
          </a:r>
        </a:p>
        <a:p>
          <a:pPr algn="just"/>
          <a:r>
            <a:rPr lang="es-ES" sz="1600" dirty="0" smtClean="0"/>
            <a:t>1. Conflicto de intereses.</a:t>
          </a:r>
        </a:p>
        <a:p>
          <a:pPr algn="just"/>
          <a:r>
            <a:rPr lang="es-ES" sz="1600" dirty="0" smtClean="0"/>
            <a:t>2. No siguen normas.</a:t>
          </a:r>
        </a:p>
        <a:p>
          <a:pPr algn="just"/>
          <a:r>
            <a:rPr lang="es-ES" sz="1600" dirty="0" smtClean="0"/>
            <a:t>3. Con lleva a discusiones y peleas entre jugadores y entrenadores. </a:t>
          </a:r>
          <a:endParaRPr lang="es-ES" sz="1600" dirty="0"/>
        </a:p>
      </dgm:t>
    </dgm:pt>
    <dgm:pt modelId="{8B9A0C69-DDA7-4CAD-8771-6901BA43AA78}" type="parTrans" cxnId="{0BCC6910-5095-4FF3-AB4A-586DC93C4ADD}">
      <dgm:prSet/>
      <dgm:spPr/>
      <dgm:t>
        <a:bodyPr/>
        <a:lstStyle/>
        <a:p>
          <a:endParaRPr lang="es-ES"/>
        </a:p>
      </dgm:t>
    </dgm:pt>
    <dgm:pt modelId="{078C1BCE-9BB0-409F-A826-E0CDC9FE18DD}" type="sibTrans" cxnId="{0BCC6910-5095-4FF3-AB4A-586DC93C4ADD}">
      <dgm:prSet/>
      <dgm:spPr/>
      <dgm:t>
        <a:bodyPr/>
        <a:lstStyle/>
        <a:p>
          <a:endParaRPr lang="es-ES"/>
        </a:p>
      </dgm:t>
    </dgm:pt>
    <dgm:pt modelId="{3905C510-3919-4446-B364-E66E00F32584}">
      <dgm:prSet phldrT="[Texto]"/>
      <dgm:spPr/>
      <dgm:t>
        <a:bodyPr/>
        <a:lstStyle/>
        <a:p>
          <a:pPr algn="ctr"/>
          <a:r>
            <a:rPr lang="es-ES" dirty="0" smtClean="0"/>
            <a:t>Unicef (ENNA, 2010)</a:t>
          </a:r>
        </a:p>
        <a:p>
          <a:pPr algn="ctr"/>
          <a:r>
            <a:rPr lang="es-ES" dirty="0" smtClean="0"/>
            <a:t>COMPORTAMIENTOS MALTRATANTES ENTRE PARES</a:t>
          </a:r>
        </a:p>
        <a:p>
          <a:pPr algn="l"/>
          <a:r>
            <a:rPr lang="es-ES" dirty="0" smtClean="0"/>
            <a:t>1. Insulto y burla.</a:t>
          </a:r>
        </a:p>
        <a:p>
          <a:pPr algn="l"/>
          <a:r>
            <a:rPr lang="es-ES" dirty="0" smtClean="0"/>
            <a:t>2. Discriminación por ser diferentes.</a:t>
          </a:r>
        </a:p>
        <a:p>
          <a:pPr algn="l"/>
          <a:r>
            <a:rPr lang="es-ES" dirty="0" smtClean="0"/>
            <a:t>3. Peleas.</a:t>
          </a:r>
          <a:endParaRPr lang="es-ES" dirty="0"/>
        </a:p>
      </dgm:t>
    </dgm:pt>
    <dgm:pt modelId="{AA549E2D-6025-4A64-A8A0-B0BE7CC9BCC6}" type="parTrans" cxnId="{89D739A2-DE0A-4C67-AA39-2A00B58D2B5A}">
      <dgm:prSet/>
      <dgm:spPr/>
      <dgm:t>
        <a:bodyPr/>
        <a:lstStyle/>
        <a:p>
          <a:endParaRPr lang="es-ES"/>
        </a:p>
      </dgm:t>
    </dgm:pt>
    <dgm:pt modelId="{6C173985-D769-4373-A3F6-44156E0B261F}" type="sibTrans" cxnId="{89D739A2-DE0A-4C67-AA39-2A00B58D2B5A}">
      <dgm:prSet/>
      <dgm:spPr/>
      <dgm:t>
        <a:bodyPr/>
        <a:lstStyle/>
        <a:p>
          <a:endParaRPr lang="es-ES"/>
        </a:p>
      </dgm:t>
    </dgm:pt>
    <dgm:pt modelId="{B2EB76CE-8773-49F9-AAED-5E5968A11D01}" type="pres">
      <dgm:prSet presAssocID="{927A8972-E6EA-45DB-9472-92DC50D0BC9F}" presName="Name0" presStyleCnt="0">
        <dgm:presLayoutVars>
          <dgm:dir/>
          <dgm:resizeHandles val="exact"/>
        </dgm:presLayoutVars>
      </dgm:prSet>
      <dgm:spPr/>
    </dgm:pt>
    <dgm:pt modelId="{0266B53F-9D95-425E-B411-ED701D70912B}" type="pres">
      <dgm:prSet presAssocID="{927A8972-E6EA-45DB-9472-92DC50D0BC9F}" presName="fgShape" presStyleLbl="fgShp" presStyleIdx="0" presStyleCnt="1"/>
      <dgm:spPr/>
    </dgm:pt>
    <dgm:pt modelId="{45AF54C5-ACFC-409F-A101-097CC641826C}" type="pres">
      <dgm:prSet presAssocID="{927A8972-E6EA-45DB-9472-92DC50D0BC9F}" presName="linComp" presStyleCnt="0"/>
      <dgm:spPr/>
    </dgm:pt>
    <dgm:pt modelId="{7535EFCC-457A-49D8-841F-B7418BC5BDB0}" type="pres">
      <dgm:prSet presAssocID="{9BA5974B-73DD-4F1A-B60C-8E03A1EFEE75}" presName="compNode" presStyleCnt="0"/>
      <dgm:spPr/>
    </dgm:pt>
    <dgm:pt modelId="{29A57852-A482-4A50-A140-56A00D44E8C3}" type="pres">
      <dgm:prSet presAssocID="{9BA5974B-73DD-4F1A-B60C-8E03A1EFEE75}" presName="bkgdShape" presStyleLbl="node1" presStyleIdx="0" presStyleCnt="3"/>
      <dgm:spPr/>
      <dgm:t>
        <a:bodyPr/>
        <a:lstStyle/>
        <a:p>
          <a:endParaRPr lang="es-ES"/>
        </a:p>
      </dgm:t>
    </dgm:pt>
    <dgm:pt modelId="{F5454440-2E7F-469E-95F3-5143473F89F4}" type="pres">
      <dgm:prSet presAssocID="{9BA5974B-73DD-4F1A-B60C-8E03A1EFEE75}" presName="nodeTx" presStyleLbl="node1" presStyleIdx="0" presStyleCnt="3">
        <dgm:presLayoutVars>
          <dgm:bulletEnabled val="1"/>
        </dgm:presLayoutVars>
      </dgm:prSet>
      <dgm:spPr/>
      <dgm:t>
        <a:bodyPr/>
        <a:lstStyle/>
        <a:p>
          <a:endParaRPr lang="es-ES"/>
        </a:p>
      </dgm:t>
    </dgm:pt>
    <dgm:pt modelId="{A2E5CEF0-49AE-4AB5-A167-CEE3116CE36C}" type="pres">
      <dgm:prSet presAssocID="{9BA5974B-73DD-4F1A-B60C-8E03A1EFEE75}" presName="invisiNode" presStyleLbl="node1" presStyleIdx="0" presStyleCnt="3"/>
      <dgm:spPr/>
    </dgm:pt>
    <dgm:pt modelId="{174D1BA4-72FB-4B53-81FB-092834BE4883}" type="pres">
      <dgm:prSet presAssocID="{9BA5974B-73DD-4F1A-B60C-8E03A1EFEE75}" presName="imagNode" presStyleLbl="fgImgPlac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dgm:spPr>
    </dgm:pt>
    <dgm:pt modelId="{23BA1BD8-0847-4B29-A459-1AB0E996D933}" type="pres">
      <dgm:prSet presAssocID="{1A2BAB8F-C1B8-41A5-A93E-08F62150D6F4}" presName="sibTrans" presStyleLbl="sibTrans2D1" presStyleIdx="0" presStyleCnt="0"/>
      <dgm:spPr/>
      <dgm:t>
        <a:bodyPr/>
        <a:lstStyle/>
        <a:p>
          <a:endParaRPr lang="es-ES"/>
        </a:p>
      </dgm:t>
    </dgm:pt>
    <dgm:pt modelId="{5B2C02D1-8EEC-4089-9C24-8E6CB8FA72FE}" type="pres">
      <dgm:prSet presAssocID="{13245F58-C2CF-4333-8C94-162B4BC01DAD}" presName="compNode" presStyleCnt="0"/>
      <dgm:spPr/>
    </dgm:pt>
    <dgm:pt modelId="{A36E03FC-B90B-4AF2-93C8-680757B1142D}" type="pres">
      <dgm:prSet presAssocID="{13245F58-C2CF-4333-8C94-162B4BC01DAD}" presName="bkgdShape" presStyleLbl="node1" presStyleIdx="1" presStyleCnt="3"/>
      <dgm:spPr/>
      <dgm:t>
        <a:bodyPr/>
        <a:lstStyle/>
        <a:p>
          <a:endParaRPr lang="es-ES"/>
        </a:p>
      </dgm:t>
    </dgm:pt>
    <dgm:pt modelId="{2018FC7F-415B-40A9-9321-4B5D31926B92}" type="pres">
      <dgm:prSet presAssocID="{13245F58-C2CF-4333-8C94-162B4BC01DAD}" presName="nodeTx" presStyleLbl="node1" presStyleIdx="1" presStyleCnt="3">
        <dgm:presLayoutVars>
          <dgm:bulletEnabled val="1"/>
        </dgm:presLayoutVars>
      </dgm:prSet>
      <dgm:spPr/>
      <dgm:t>
        <a:bodyPr/>
        <a:lstStyle/>
        <a:p>
          <a:endParaRPr lang="es-ES"/>
        </a:p>
      </dgm:t>
    </dgm:pt>
    <dgm:pt modelId="{421DFAAB-00CA-4CAD-8727-6542EF372379}" type="pres">
      <dgm:prSet presAssocID="{13245F58-C2CF-4333-8C94-162B4BC01DAD}" presName="invisiNode" presStyleLbl="node1" presStyleIdx="1" presStyleCnt="3"/>
      <dgm:spPr/>
    </dgm:pt>
    <dgm:pt modelId="{19349748-EB1D-4062-869D-49D591C46E4A}" type="pres">
      <dgm:prSet presAssocID="{13245F58-C2CF-4333-8C94-162B4BC01DAD}" presName="imagNode" presStyleLbl="fgImgPlace1" presStyleIdx="1" presStyleCnt="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25000" r="-25000"/>
          </a:stretch>
        </a:blipFill>
      </dgm:spPr>
    </dgm:pt>
    <dgm:pt modelId="{8665FB4E-039D-4B1B-943D-623716FDB754}" type="pres">
      <dgm:prSet presAssocID="{078C1BCE-9BB0-409F-A826-E0CDC9FE18DD}" presName="sibTrans" presStyleLbl="sibTrans2D1" presStyleIdx="0" presStyleCnt="0"/>
      <dgm:spPr/>
      <dgm:t>
        <a:bodyPr/>
        <a:lstStyle/>
        <a:p>
          <a:endParaRPr lang="es-ES"/>
        </a:p>
      </dgm:t>
    </dgm:pt>
    <dgm:pt modelId="{E5ED87B6-4EC7-44D9-98A1-EC6BF95C4191}" type="pres">
      <dgm:prSet presAssocID="{3905C510-3919-4446-B364-E66E00F32584}" presName="compNode" presStyleCnt="0"/>
      <dgm:spPr/>
    </dgm:pt>
    <dgm:pt modelId="{2654EFA6-050A-41B2-BE13-4749EBA97FE4}" type="pres">
      <dgm:prSet presAssocID="{3905C510-3919-4446-B364-E66E00F32584}" presName="bkgdShape" presStyleLbl="node1" presStyleIdx="2" presStyleCnt="3"/>
      <dgm:spPr/>
      <dgm:t>
        <a:bodyPr/>
        <a:lstStyle/>
        <a:p>
          <a:endParaRPr lang="es-ES"/>
        </a:p>
      </dgm:t>
    </dgm:pt>
    <dgm:pt modelId="{72F7C9C0-18F8-4F70-9367-0030283B7F57}" type="pres">
      <dgm:prSet presAssocID="{3905C510-3919-4446-B364-E66E00F32584}" presName="nodeTx" presStyleLbl="node1" presStyleIdx="2" presStyleCnt="3">
        <dgm:presLayoutVars>
          <dgm:bulletEnabled val="1"/>
        </dgm:presLayoutVars>
      </dgm:prSet>
      <dgm:spPr/>
      <dgm:t>
        <a:bodyPr/>
        <a:lstStyle/>
        <a:p>
          <a:endParaRPr lang="es-ES"/>
        </a:p>
      </dgm:t>
    </dgm:pt>
    <dgm:pt modelId="{E70998F1-CEA2-41A9-94AB-05C44B738EFC}" type="pres">
      <dgm:prSet presAssocID="{3905C510-3919-4446-B364-E66E00F32584}" presName="invisiNode" presStyleLbl="node1" presStyleIdx="2" presStyleCnt="3"/>
      <dgm:spPr/>
    </dgm:pt>
    <dgm:pt modelId="{D63D1939-76CC-410E-A557-281D38740C0D}" type="pres">
      <dgm:prSet presAssocID="{3905C510-3919-4446-B364-E66E00F32584}" presName="imagNode" presStyleLbl="fgImgPlace1"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6000" b="-6000"/>
          </a:stretch>
        </a:blipFill>
      </dgm:spPr>
    </dgm:pt>
  </dgm:ptLst>
  <dgm:cxnLst>
    <dgm:cxn modelId="{31E41F10-FECC-4AC2-A1C4-6E47C0A3231D}" srcId="{927A8972-E6EA-45DB-9472-92DC50D0BC9F}" destId="{9BA5974B-73DD-4F1A-B60C-8E03A1EFEE75}" srcOrd="0" destOrd="0" parTransId="{B0CC193A-2E7B-4334-9485-425E0E546FCC}" sibTransId="{1A2BAB8F-C1B8-41A5-A93E-08F62150D6F4}"/>
    <dgm:cxn modelId="{8B415BDD-F110-4790-A44C-E77BDE0D791E}" type="presOf" srcId="{078C1BCE-9BB0-409F-A826-E0CDC9FE18DD}" destId="{8665FB4E-039D-4B1B-943D-623716FDB754}" srcOrd="0" destOrd="0" presId="urn:microsoft.com/office/officeart/2005/8/layout/hList7"/>
    <dgm:cxn modelId="{8189E401-78BE-4884-A1FD-B97943C3C194}" type="presOf" srcId="{3905C510-3919-4446-B364-E66E00F32584}" destId="{72F7C9C0-18F8-4F70-9367-0030283B7F57}" srcOrd="1" destOrd="0" presId="urn:microsoft.com/office/officeart/2005/8/layout/hList7"/>
    <dgm:cxn modelId="{365A111F-4D1B-4B03-BAE1-F1CEDBD8B7A5}" type="presOf" srcId="{9BA5974B-73DD-4F1A-B60C-8E03A1EFEE75}" destId="{29A57852-A482-4A50-A140-56A00D44E8C3}" srcOrd="0" destOrd="0" presId="urn:microsoft.com/office/officeart/2005/8/layout/hList7"/>
    <dgm:cxn modelId="{8A865AF4-166F-41A3-91FC-DE66AB5038E5}" type="presOf" srcId="{3905C510-3919-4446-B364-E66E00F32584}" destId="{2654EFA6-050A-41B2-BE13-4749EBA97FE4}" srcOrd="0" destOrd="0" presId="urn:microsoft.com/office/officeart/2005/8/layout/hList7"/>
    <dgm:cxn modelId="{0BCC6910-5095-4FF3-AB4A-586DC93C4ADD}" srcId="{927A8972-E6EA-45DB-9472-92DC50D0BC9F}" destId="{13245F58-C2CF-4333-8C94-162B4BC01DAD}" srcOrd="1" destOrd="0" parTransId="{8B9A0C69-DDA7-4CAD-8771-6901BA43AA78}" sibTransId="{078C1BCE-9BB0-409F-A826-E0CDC9FE18DD}"/>
    <dgm:cxn modelId="{9E16C1A9-D793-4C71-B2D0-2E0085A60DAD}" type="presOf" srcId="{927A8972-E6EA-45DB-9472-92DC50D0BC9F}" destId="{B2EB76CE-8773-49F9-AAED-5E5968A11D01}" srcOrd="0" destOrd="0" presId="urn:microsoft.com/office/officeart/2005/8/layout/hList7"/>
    <dgm:cxn modelId="{89D739A2-DE0A-4C67-AA39-2A00B58D2B5A}" srcId="{927A8972-E6EA-45DB-9472-92DC50D0BC9F}" destId="{3905C510-3919-4446-B364-E66E00F32584}" srcOrd="2" destOrd="0" parTransId="{AA549E2D-6025-4A64-A8A0-B0BE7CC9BCC6}" sibTransId="{6C173985-D769-4373-A3F6-44156E0B261F}"/>
    <dgm:cxn modelId="{1ED778A5-2155-4E5F-BF31-6DD933674211}" type="presOf" srcId="{9BA5974B-73DD-4F1A-B60C-8E03A1EFEE75}" destId="{F5454440-2E7F-469E-95F3-5143473F89F4}" srcOrd="1" destOrd="0" presId="urn:microsoft.com/office/officeart/2005/8/layout/hList7"/>
    <dgm:cxn modelId="{78D176AE-DD8D-4EA4-9868-0DB53B76B692}" type="presOf" srcId="{1A2BAB8F-C1B8-41A5-A93E-08F62150D6F4}" destId="{23BA1BD8-0847-4B29-A459-1AB0E996D933}" srcOrd="0" destOrd="0" presId="urn:microsoft.com/office/officeart/2005/8/layout/hList7"/>
    <dgm:cxn modelId="{3D19852A-E31A-4E89-80D6-8CF7950FD93F}" type="presOf" srcId="{13245F58-C2CF-4333-8C94-162B4BC01DAD}" destId="{A36E03FC-B90B-4AF2-93C8-680757B1142D}" srcOrd="0" destOrd="0" presId="urn:microsoft.com/office/officeart/2005/8/layout/hList7"/>
    <dgm:cxn modelId="{25BBC064-2F1E-4E16-B660-9361CB9A0D62}" type="presOf" srcId="{13245F58-C2CF-4333-8C94-162B4BC01DAD}" destId="{2018FC7F-415B-40A9-9321-4B5D31926B92}" srcOrd="1" destOrd="0" presId="urn:microsoft.com/office/officeart/2005/8/layout/hList7"/>
    <dgm:cxn modelId="{6B3A80C4-53A4-424D-BB7A-7731026F9F8B}" type="presParOf" srcId="{B2EB76CE-8773-49F9-AAED-5E5968A11D01}" destId="{0266B53F-9D95-425E-B411-ED701D70912B}" srcOrd="0" destOrd="0" presId="urn:microsoft.com/office/officeart/2005/8/layout/hList7"/>
    <dgm:cxn modelId="{D3B71BE1-D41F-4814-A191-F0F6A2AF3961}" type="presParOf" srcId="{B2EB76CE-8773-49F9-AAED-5E5968A11D01}" destId="{45AF54C5-ACFC-409F-A101-097CC641826C}" srcOrd="1" destOrd="0" presId="urn:microsoft.com/office/officeart/2005/8/layout/hList7"/>
    <dgm:cxn modelId="{51F6E69E-13E9-40AB-B0AB-6C0CB3A925CB}" type="presParOf" srcId="{45AF54C5-ACFC-409F-A101-097CC641826C}" destId="{7535EFCC-457A-49D8-841F-B7418BC5BDB0}" srcOrd="0" destOrd="0" presId="urn:microsoft.com/office/officeart/2005/8/layout/hList7"/>
    <dgm:cxn modelId="{1FD96116-E44F-41D5-81C9-8CE92AD5CCCF}" type="presParOf" srcId="{7535EFCC-457A-49D8-841F-B7418BC5BDB0}" destId="{29A57852-A482-4A50-A140-56A00D44E8C3}" srcOrd="0" destOrd="0" presId="urn:microsoft.com/office/officeart/2005/8/layout/hList7"/>
    <dgm:cxn modelId="{5B46DF5A-9409-4A55-8AE1-BAB4D56013EE}" type="presParOf" srcId="{7535EFCC-457A-49D8-841F-B7418BC5BDB0}" destId="{F5454440-2E7F-469E-95F3-5143473F89F4}" srcOrd="1" destOrd="0" presId="urn:microsoft.com/office/officeart/2005/8/layout/hList7"/>
    <dgm:cxn modelId="{F6E8CEF1-D5F1-40E9-A0E5-0065D886AF53}" type="presParOf" srcId="{7535EFCC-457A-49D8-841F-B7418BC5BDB0}" destId="{A2E5CEF0-49AE-4AB5-A167-CEE3116CE36C}" srcOrd="2" destOrd="0" presId="urn:microsoft.com/office/officeart/2005/8/layout/hList7"/>
    <dgm:cxn modelId="{4F0AFE76-53FF-4C9A-BC4F-F7707B76DD66}" type="presParOf" srcId="{7535EFCC-457A-49D8-841F-B7418BC5BDB0}" destId="{174D1BA4-72FB-4B53-81FB-092834BE4883}" srcOrd="3" destOrd="0" presId="urn:microsoft.com/office/officeart/2005/8/layout/hList7"/>
    <dgm:cxn modelId="{5E09260B-C2C0-4624-BB8A-B967DD15991E}" type="presParOf" srcId="{45AF54C5-ACFC-409F-A101-097CC641826C}" destId="{23BA1BD8-0847-4B29-A459-1AB0E996D933}" srcOrd="1" destOrd="0" presId="urn:microsoft.com/office/officeart/2005/8/layout/hList7"/>
    <dgm:cxn modelId="{9307E2BC-BA19-4053-B173-93A3FD37BD69}" type="presParOf" srcId="{45AF54C5-ACFC-409F-A101-097CC641826C}" destId="{5B2C02D1-8EEC-4089-9C24-8E6CB8FA72FE}" srcOrd="2" destOrd="0" presId="urn:microsoft.com/office/officeart/2005/8/layout/hList7"/>
    <dgm:cxn modelId="{C05C4078-1105-4A4D-915F-9783E0DCC470}" type="presParOf" srcId="{5B2C02D1-8EEC-4089-9C24-8E6CB8FA72FE}" destId="{A36E03FC-B90B-4AF2-93C8-680757B1142D}" srcOrd="0" destOrd="0" presId="urn:microsoft.com/office/officeart/2005/8/layout/hList7"/>
    <dgm:cxn modelId="{023CEF60-EBA4-47FE-BB7E-067826A96D3D}" type="presParOf" srcId="{5B2C02D1-8EEC-4089-9C24-8E6CB8FA72FE}" destId="{2018FC7F-415B-40A9-9321-4B5D31926B92}" srcOrd="1" destOrd="0" presId="urn:microsoft.com/office/officeart/2005/8/layout/hList7"/>
    <dgm:cxn modelId="{F43C9663-693C-44C2-BA2D-6FA759D832BE}" type="presParOf" srcId="{5B2C02D1-8EEC-4089-9C24-8E6CB8FA72FE}" destId="{421DFAAB-00CA-4CAD-8727-6542EF372379}" srcOrd="2" destOrd="0" presId="urn:microsoft.com/office/officeart/2005/8/layout/hList7"/>
    <dgm:cxn modelId="{214609B0-1510-4A45-BF4E-A436D5E2C4B0}" type="presParOf" srcId="{5B2C02D1-8EEC-4089-9C24-8E6CB8FA72FE}" destId="{19349748-EB1D-4062-869D-49D591C46E4A}" srcOrd="3" destOrd="0" presId="urn:microsoft.com/office/officeart/2005/8/layout/hList7"/>
    <dgm:cxn modelId="{034FE498-E19D-4762-9B41-1B48E9C1384F}" type="presParOf" srcId="{45AF54C5-ACFC-409F-A101-097CC641826C}" destId="{8665FB4E-039D-4B1B-943D-623716FDB754}" srcOrd="3" destOrd="0" presId="urn:microsoft.com/office/officeart/2005/8/layout/hList7"/>
    <dgm:cxn modelId="{FF43BE8D-2B77-497E-A5ED-1D4A31585A8C}" type="presParOf" srcId="{45AF54C5-ACFC-409F-A101-097CC641826C}" destId="{E5ED87B6-4EC7-44D9-98A1-EC6BF95C4191}" srcOrd="4" destOrd="0" presId="urn:microsoft.com/office/officeart/2005/8/layout/hList7"/>
    <dgm:cxn modelId="{12543047-FC92-4592-AF0B-7228D6A85742}" type="presParOf" srcId="{E5ED87B6-4EC7-44D9-98A1-EC6BF95C4191}" destId="{2654EFA6-050A-41B2-BE13-4749EBA97FE4}" srcOrd="0" destOrd="0" presId="urn:microsoft.com/office/officeart/2005/8/layout/hList7"/>
    <dgm:cxn modelId="{24CC77C6-8FB0-4B1B-AA39-9CEFC7CF1EEE}" type="presParOf" srcId="{E5ED87B6-4EC7-44D9-98A1-EC6BF95C4191}" destId="{72F7C9C0-18F8-4F70-9367-0030283B7F57}" srcOrd="1" destOrd="0" presId="urn:microsoft.com/office/officeart/2005/8/layout/hList7"/>
    <dgm:cxn modelId="{C3EF0F4D-F438-4025-B636-6056AFA56F49}" type="presParOf" srcId="{E5ED87B6-4EC7-44D9-98A1-EC6BF95C4191}" destId="{E70998F1-CEA2-41A9-94AB-05C44B738EFC}" srcOrd="2" destOrd="0" presId="urn:microsoft.com/office/officeart/2005/8/layout/hList7"/>
    <dgm:cxn modelId="{4B47CFF3-88FD-4D23-81E0-01D460B8A634}" type="presParOf" srcId="{E5ED87B6-4EC7-44D9-98A1-EC6BF95C4191}" destId="{D63D1939-76CC-410E-A557-281D38740C0D}"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82C24DA-4A35-443A-943A-832B014EF0B1}" type="doc">
      <dgm:prSet loTypeId="urn:microsoft.com/office/officeart/2005/8/layout/bProcess4" loCatId="process" qsTypeId="urn:microsoft.com/office/officeart/2005/8/quickstyle/3d3" qsCatId="3D" csTypeId="urn:microsoft.com/office/officeart/2005/8/colors/colorful1" csCatId="colorful" phldr="1"/>
      <dgm:spPr/>
      <dgm:t>
        <a:bodyPr/>
        <a:lstStyle/>
        <a:p>
          <a:endParaRPr lang="es-ES"/>
        </a:p>
      </dgm:t>
    </dgm:pt>
    <dgm:pt modelId="{B7B17032-18D6-4E04-A18F-5D0DE5486499}">
      <dgm:prSet phldrT="[Texto]"/>
      <dgm:spPr/>
      <dgm:t>
        <a:bodyPr/>
        <a:lstStyle/>
        <a:p>
          <a:r>
            <a:rPr lang="es-ES" dirty="0" smtClean="0"/>
            <a:t>Fútbol</a:t>
          </a:r>
          <a:endParaRPr lang="es-ES" dirty="0"/>
        </a:p>
      </dgm:t>
    </dgm:pt>
    <dgm:pt modelId="{0DBED513-5F65-4FE4-944C-7BA4FEA291D1}" type="parTrans" cxnId="{786624AD-EE26-4B4C-B66F-0E6590BE17F0}">
      <dgm:prSet/>
      <dgm:spPr/>
      <dgm:t>
        <a:bodyPr/>
        <a:lstStyle/>
        <a:p>
          <a:endParaRPr lang="es-ES"/>
        </a:p>
      </dgm:t>
    </dgm:pt>
    <dgm:pt modelId="{54E5D52D-D36B-4291-AF46-BE22C4F80691}" type="sibTrans" cxnId="{786624AD-EE26-4B4C-B66F-0E6590BE17F0}">
      <dgm:prSet/>
      <dgm:spPr/>
      <dgm:t>
        <a:bodyPr/>
        <a:lstStyle/>
        <a:p>
          <a:endParaRPr lang="es-ES"/>
        </a:p>
      </dgm:t>
    </dgm:pt>
    <dgm:pt modelId="{8D9993E8-7323-4EFC-92EC-E6598AE958AC}">
      <dgm:prSet phldrT="[Texto]"/>
      <dgm:spPr/>
      <dgm:t>
        <a:bodyPr/>
        <a:lstStyle/>
        <a:p>
          <a:r>
            <a:rPr lang="es-ES" dirty="0" smtClean="0"/>
            <a:t>No existe trabajo en equipo</a:t>
          </a:r>
          <a:endParaRPr lang="es-ES" dirty="0"/>
        </a:p>
      </dgm:t>
    </dgm:pt>
    <dgm:pt modelId="{739F9B32-35B3-4BF3-AAE2-3ADA6F2813CE}" type="parTrans" cxnId="{1D651DDA-E131-4ECD-9F7C-E12324668BD9}">
      <dgm:prSet/>
      <dgm:spPr/>
      <dgm:t>
        <a:bodyPr/>
        <a:lstStyle/>
        <a:p>
          <a:endParaRPr lang="es-ES"/>
        </a:p>
      </dgm:t>
    </dgm:pt>
    <dgm:pt modelId="{67344015-87F2-471B-9BAF-5AD2143576A0}" type="sibTrans" cxnId="{1D651DDA-E131-4ECD-9F7C-E12324668BD9}">
      <dgm:prSet/>
      <dgm:spPr/>
      <dgm:t>
        <a:bodyPr/>
        <a:lstStyle/>
        <a:p>
          <a:endParaRPr lang="es-ES"/>
        </a:p>
      </dgm:t>
    </dgm:pt>
    <dgm:pt modelId="{58B27663-E6B8-44B3-BF95-4F623674832E}">
      <dgm:prSet phldrT="[Texto]"/>
      <dgm:spPr/>
      <dgm:t>
        <a:bodyPr/>
        <a:lstStyle/>
        <a:p>
          <a:r>
            <a:rPr lang="es-ES" dirty="0" smtClean="0"/>
            <a:t>Diferencia de edades</a:t>
          </a:r>
          <a:endParaRPr lang="es-ES" dirty="0"/>
        </a:p>
      </dgm:t>
    </dgm:pt>
    <dgm:pt modelId="{5DF153F7-9173-4CC9-8049-8139A9C4EB0D}" type="parTrans" cxnId="{5D70DCA6-0AA0-4582-B67C-60420A89138E}">
      <dgm:prSet/>
      <dgm:spPr/>
      <dgm:t>
        <a:bodyPr/>
        <a:lstStyle/>
        <a:p>
          <a:endParaRPr lang="es-ES"/>
        </a:p>
      </dgm:t>
    </dgm:pt>
    <dgm:pt modelId="{F118CA45-66F0-49ED-8AF6-1FBAFC66F1C1}" type="sibTrans" cxnId="{5D70DCA6-0AA0-4582-B67C-60420A89138E}">
      <dgm:prSet/>
      <dgm:spPr/>
      <dgm:t>
        <a:bodyPr/>
        <a:lstStyle/>
        <a:p>
          <a:endParaRPr lang="es-ES"/>
        </a:p>
      </dgm:t>
    </dgm:pt>
    <dgm:pt modelId="{5C786BDE-A0F1-4D28-909A-D82E9A0CE47F}">
      <dgm:prSet phldrT="[Texto]"/>
      <dgm:spPr/>
      <dgm:t>
        <a:bodyPr/>
        <a:lstStyle/>
        <a:p>
          <a:r>
            <a:rPr lang="es-ES" dirty="0" smtClean="0"/>
            <a:t>No son amigos</a:t>
          </a:r>
          <a:endParaRPr lang="es-ES" dirty="0"/>
        </a:p>
      </dgm:t>
    </dgm:pt>
    <dgm:pt modelId="{75B5B807-23C6-4425-813D-21DBB7E6F679}" type="parTrans" cxnId="{D9B68649-6C01-48E9-BA9E-2E00671639F7}">
      <dgm:prSet/>
      <dgm:spPr/>
      <dgm:t>
        <a:bodyPr/>
        <a:lstStyle/>
        <a:p>
          <a:endParaRPr lang="es-ES"/>
        </a:p>
      </dgm:t>
    </dgm:pt>
    <dgm:pt modelId="{95FAC4A2-0261-47E4-96CA-AB27BEDDDB78}" type="sibTrans" cxnId="{D9B68649-6C01-48E9-BA9E-2E00671639F7}">
      <dgm:prSet/>
      <dgm:spPr/>
      <dgm:t>
        <a:bodyPr/>
        <a:lstStyle/>
        <a:p>
          <a:endParaRPr lang="es-ES"/>
        </a:p>
      </dgm:t>
    </dgm:pt>
    <dgm:pt modelId="{3D435042-08B5-48B7-9145-79C6E998E913}">
      <dgm:prSet phldrT="[Texto]"/>
      <dgm:spPr/>
      <dgm:t>
        <a:bodyPr/>
        <a:lstStyle/>
        <a:p>
          <a:r>
            <a:rPr lang="es-ES" dirty="0" smtClean="0"/>
            <a:t>Egocentrismo</a:t>
          </a:r>
        </a:p>
        <a:p>
          <a:r>
            <a:rPr lang="es-ES" dirty="0" smtClean="0"/>
            <a:t>Individualismo</a:t>
          </a:r>
          <a:endParaRPr lang="es-ES" dirty="0"/>
        </a:p>
      </dgm:t>
    </dgm:pt>
    <dgm:pt modelId="{F5B4B9EF-EA62-4CCE-87A5-425626AF2670}" type="parTrans" cxnId="{E125DEE8-CEA1-4FA2-9CE0-EA51C5F70FC8}">
      <dgm:prSet/>
      <dgm:spPr/>
      <dgm:t>
        <a:bodyPr/>
        <a:lstStyle/>
        <a:p>
          <a:endParaRPr lang="es-ES"/>
        </a:p>
      </dgm:t>
    </dgm:pt>
    <dgm:pt modelId="{3033FD28-9F4E-4D32-8CE2-3AB73A4A2D54}" type="sibTrans" cxnId="{E125DEE8-CEA1-4FA2-9CE0-EA51C5F70FC8}">
      <dgm:prSet/>
      <dgm:spPr/>
      <dgm:t>
        <a:bodyPr/>
        <a:lstStyle/>
        <a:p>
          <a:endParaRPr lang="es-ES"/>
        </a:p>
      </dgm:t>
    </dgm:pt>
    <dgm:pt modelId="{30B857D7-078C-4BD2-846E-1CF038AE7224}">
      <dgm:prSet phldrT="[Texto]"/>
      <dgm:spPr/>
      <dgm:t>
        <a:bodyPr/>
        <a:lstStyle/>
        <a:p>
          <a:r>
            <a:rPr lang="es-ES" dirty="0" smtClean="0"/>
            <a:t>Comportamientos mal tratantes</a:t>
          </a:r>
          <a:endParaRPr lang="es-ES" dirty="0"/>
        </a:p>
      </dgm:t>
    </dgm:pt>
    <dgm:pt modelId="{23B01DF5-9E45-4BDC-8899-E951665C4136}" type="parTrans" cxnId="{E94E6023-7B8A-4E16-A4B2-5E389BD1C885}">
      <dgm:prSet/>
      <dgm:spPr/>
      <dgm:t>
        <a:bodyPr/>
        <a:lstStyle/>
        <a:p>
          <a:endParaRPr lang="es-ES"/>
        </a:p>
      </dgm:t>
    </dgm:pt>
    <dgm:pt modelId="{6704A52F-8599-43D3-97AD-08C7AD335617}" type="sibTrans" cxnId="{E94E6023-7B8A-4E16-A4B2-5E389BD1C885}">
      <dgm:prSet/>
      <dgm:spPr/>
      <dgm:t>
        <a:bodyPr/>
        <a:lstStyle/>
        <a:p>
          <a:endParaRPr lang="es-ES"/>
        </a:p>
      </dgm:t>
    </dgm:pt>
    <dgm:pt modelId="{7D1A527E-300C-41B7-B0B5-BBD4992B77D0}">
      <dgm:prSet phldrT="[Texto]"/>
      <dgm:spPr/>
      <dgm:t>
        <a:bodyPr/>
        <a:lstStyle/>
        <a:p>
          <a:r>
            <a:rPr lang="es-ES" dirty="0" smtClean="0"/>
            <a:t>Problemas de desarrollo de la técnica-táctica colectiva.</a:t>
          </a:r>
          <a:endParaRPr lang="es-ES" dirty="0"/>
        </a:p>
      </dgm:t>
    </dgm:pt>
    <dgm:pt modelId="{E94BDD70-DD5A-4B0D-8F44-528E6E98862C}" type="parTrans" cxnId="{FF9E1030-3185-46AF-B06B-FDCA4E221F2E}">
      <dgm:prSet/>
      <dgm:spPr/>
      <dgm:t>
        <a:bodyPr/>
        <a:lstStyle/>
        <a:p>
          <a:endParaRPr lang="es-ES"/>
        </a:p>
      </dgm:t>
    </dgm:pt>
    <dgm:pt modelId="{392FA7EA-9F2C-4C8B-B30D-7A0EE2D44CD2}" type="sibTrans" cxnId="{FF9E1030-3185-46AF-B06B-FDCA4E221F2E}">
      <dgm:prSet/>
      <dgm:spPr/>
      <dgm:t>
        <a:bodyPr/>
        <a:lstStyle/>
        <a:p>
          <a:endParaRPr lang="es-ES"/>
        </a:p>
      </dgm:t>
    </dgm:pt>
    <dgm:pt modelId="{B5426D96-5781-4542-9341-775813686D12}">
      <dgm:prSet phldrT="[Texto]"/>
      <dgm:spPr/>
      <dgm:t>
        <a:bodyPr/>
        <a:lstStyle/>
        <a:p>
          <a:r>
            <a:rPr lang="es-ES" dirty="0" smtClean="0"/>
            <a:t>Pocos resultados positivos en las competencias.</a:t>
          </a:r>
          <a:endParaRPr lang="es-ES" dirty="0"/>
        </a:p>
      </dgm:t>
    </dgm:pt>
    <dgm:pt modelId="{00BA7C40-0CF8-467F-8BC4-8621B117C7BC}" type="parTrans" cxnId="{CAA15EBB-3128-4DA2-840E-9131F7B09639}">
      <dgm:prSet/>
      <dgm:spPr/>
      <dgm:t>
        <a:bodyPr/>
        <a:lstStyle/>
        <a:p>
          <a:endParaRPr lang="es-ES"/>
        </a:p>
      </dgm:t>
    </dgm:pt>
    <dgm:pt modelId="{F922A028-4629-440E-A8C4-7EBB44DCBEE4}" type="sibTrans" cxnId="{CAA15EBB-3128-4DA2-840E-9131F7B09639}">
      <dgm:prSet/>
      <dgm:spPr/>
      <dgm:t>
        <a:bodyPr/>
        <a:lstStyle/>
        <a:p>
          <a:endParaRPr lang="es-ES"/>
        </a:p>
      </dgm:t>
    </dgm:pt>
    <dgm:pt modelId="{05A61334-C1A6-4A84-B879-5BEC7408895B}">
      <dgm:prSet phldrT="[Texto]"/>
      <dgm:spPr/>
      <dgm:t>
        <a:bodyPr/>
        <a:lstStyle/>
        <a:p>
          <a:r>
            <a:rPr lang="es-ES" dirty="0" smtClean="0"/>
            <a:t>No disfrutan de la actividad.</a:t>
          </a:r>
          <a:endParaRPr lang="es-ES" dirty="0"/>
        </a:p>
      </dgm:t>
    </dgm:pt>
    <dgm:pt modelId="{1A645F5C-E942-47F7-A13D-8870FF393757}" type="parTrans" cxnId="{4851EDCE-E19F-4292-A7C9-D555085A3D9D}">
      <dgm:prSet/>
      <dgm:spPr/>
      <dgm:t>
        <a:bodyPr/>
        <a:lstStyle/>
        <a:p>
          <a:endParaRPr lang="es-ES"/>
        </a:p>
      </dgm:t>
    </dgm:pt>
    <dgm:pt modelId="{22D83B01-BF05-4E5C-AF90-1C01CC2BCD6F}" type="sibTrans" cxnId="{4851EDCE-E19F-4292-A7C9-D555085A3D9D}">
      <dgm:prSet/>
      <dgm:spPr/>
      <dgm:t>
        <a:bodyPr/>
        <a:lstStyle/>
        <a:p>
          <a:endParaRPr lang="es-ES"/>
        </a:p>
      </dgm:t>
    </dgm:pt>
    <dgm:pt modelId="{52A8D557-7BCD-4F2C-97E1-1660FC055A53}" type="pres">
      <dgm:prSet presAssocID="{282C24DA-4A35-443A-943A-832B014EF0B1}" presName="Name0" presStyleCnt="0">
        <dgm:presLayoutVars>
          <dgm:dir/>
          <dgm:resizeHandles/>
        </dgm:presLayoutVars>
      </dgm:prSet>
      <dgm:spPr/>
      <dgm:t>
        <a:bodyPr/>
        <a:lstStyle/>
        <a:p>
          <a:endParaRPr lang="es-ES"/>
        </a:p>
      </dgm:t>
    </dgm:pt>
    <dgm:pt modelId="{B0B0E00D-2D2C-4E02-BE5C-87B7FCD2553B}" type="pres">
      <dgm:prSet presAssocID="{B7B17032-18D6-4E04-A18F-5D0DE5486499}" presName="compNode" presStyleCnt="0"/>
      <dgm:spPr/>
    </dgm:pt>
    <dgm:pt modelId="{3E7415CC-5A06-4CC4-8C53-9B08DB39F7CC}" type="pres">
      <dgm:prSet presAssocID="{B7B17032-18D6-4E04-A18F-5D0DE5486499}" presName="dummyConnPt" presStyleCnt="0"/>
      <dgm:spPr/>
    </dgm:pt>
    <dgm:pt modelId="{ECC188A4-58BB-436F-864D-5A078A13221C}" type="pres">
      <dgm:prSet presAssocID="{B7B17032-18D6-4E04-A18F-5D0DE5486499}" presName="node" presStyleLbl="node1" presStyleIdx="0" presStyleCnt="9">
        <dgm:presLayoutVars>
          <dgm:bulletEnabled val="1"/>
        </dgm:presLayoutVars>
      </dgm:prSet>
      <dgm:spPr/>
      <dgm:t>
        <a:bodyPr/>
        <a:lstStyle/>
        <a:p>
          <a:endParaRPr lang="es-ES"/>
        </a:p>
      </dgm:t>
    </dgm:pt>
    <dgm:pt modelId="{43719512-94ED-490E-8303-E67A154C7BFD}" type="pres">
      <dgm:prSet presAssocID="{54E5D52D-D36B-4291-AF46-BE22C4F80691}" presName="sibTrans" presStyleLbl="bgSibTrans2D1" presStyleIdx="0" presStyleCnt="8"/>
      <dgm:spPr/>
      <dgm:t>
        <a:bodyPr/>
        <a:lstStyle/>
        <a:p>
          <a:endParaRPr lang="es-ES"/>
        </a:p>
      </dgm:t>
    </dgm:pt>
    <dgm:pt modelId="{2F0847C9-8FF6-48BC-AA18-7D428B0F4BAB}" type="pres">
      <dgm:prSet presAssocID="{8D9993E8-7323-4EFC-92EC-E6598AE958AC}" presName="compNode" presStyleCnt="0"/>
      <dgm:spPr/>
    </dgm:pt>
    <dgm:pt modelId="{F2C68D00-D385-4095-BFB3-F3309377E388}" type="pres">
      <dgm:prSet presAssocID="{8D9993E8-7323-4EFC-92EC-E6598AE958AC}" presName="dummyConnPt" presStyleCnt="0"/>
      <dgm:spPr/>
    </dgm:pt>
    <dgm:pt modelId="{3FD2A177-E363-4C70-8EA9-F0A89D4886D4}" type="pres">
      <dgm:prSet presAssocID="{8D9993E8-7323-4EFC-92EC-E6598AE958AC}" presName="node" presStyleLbl="node1" presStyleIdx="1" presStyleCnt="9">
        <dgm:presLayoutVars>
          <dgm:bulletEnabled val="1"/>
        </dgm:presLayoutVars>
      </dgm:prSet>
      <dgm:spPr/>
      <dgm:t>
        <a:bodyPr/>
        <a:lstStyle/>
        <a:p>
          <a:endParaRPr lang="es-ES"/>
        </a:p>
      </dgm:t>
    </dgm:pt>
    <dgm:pt modelId="{FFFCDB43-F410-4C59-BF47-2F875A11D036}" type="pres">
      <dgm:prSet presAssocID="{67344015-87F2-471B-9BAF-5AD2143576A0}" presName="sibTrans" presStyleLbl="bgSibTrans2D1" presStyleIdx="1" presStyleCnt="8"/>
      <dgm:spPr/>
      <dgm:t>
        <a:bodyPr/>
        <a:lstStyle/>
        <a:p>
          <a:endParaRPr lang="es-ES"/>
        </a:p>
      </dgm:t>
    </dgm:pt>
    <dgm:pt modelId="{08C94914-5732-41BD-A4E2-43E38033EA94}" type="pres">
      <dgm:prSet presAssocID="{58B27663-E6B8-44B3-BF95-4F623674832E}" presName="compNode" presStyleCnt="0"/>
      <dgm:spPr/>
    </dgm:pt>
    <dgm:pt modelId="{7314A149-A63C-4AD0-9FFA-35C668841513}" type="pres">
      <dgm:prSet presAssocID="{58B27663-E6B8-44B3-BF95-4F623674832E}" presName="dummyConnPt" presStyleCnt="0"/>
      <dgm:spPr/>
    </dgm:pt>
    <dgm:pt modelId="{6D7FD8A7-C771-491C-AD7B-91E88C201643}" type="pres">
      <dgm:prSet presAssocID="{58B27663-E6B8-44B3-BF95-4F623674832E}" presName="node" presStyleLbl="node1" presStyleIdx="2" presStyleCnt="9">
        <dgm:presLayoutVars>
          <dgm:bulletEnabled val="1"/>
        </dgm:presLayoutVars>
      </dgm:prSet>
      <dgm:spPr/>
      <dgm:t>
        <a:bodyPr/>
        <a:lstStyle/>
        <a:p>
          <a:endParaRPr lang="es-ES"/>
        </a:p>
      </dgm:t>
    </dgm:pt>
    <dgm:pt modelId="{4A467385-00D3-4CD9-A9D3-FBFFA97B14E3}" type="pres">
      <dgm:prSet presAssocID="{F118CA45-66F0-49ED-8AF6-1FBAFC66F1C1}" presName="sibTrans" presStyleLbl="bgSibTrans2D1" presStyleIdx="2" presStyleCnt="8"/>
      <dgm:spPr/>
      <dgm:t>
        <a:bodyPr/>
        <a:lstStyle/>
        <a:p>
          <a:endParaRPr lang="es-ES"/>
        </a:p>
      </dgm:t>
    </dgm:pt>
    <dgm:pt modelId="{C62F5CE9-855C-4849-9D58-66467E20D7C8}" type="pres">
      <dgm:prSet presAssocID="{5C786BDE-A0F1-4D28-909A-D82E9A0CE47F}" presName="compNode" presStyleCnt="0"/>
      <dgm:spPr/>
    </dgm:pt>
    <dgm:pt modelId="{F988076D-5D80-401A-8318-0EB747FE1E6A}" type="pres">
      <dgm:prSet presAssocID="{5C786BDE-A0F1-4D28-909A-D82E9A0CE47F}" presName="dummyConnPt" presStyleCnt="0"/>
      <dgm:spPr/>
    </dgm:pt>
    <dgm:pt modelId="{99057FE2-BD5F-4B07-AADA-80BA603BC5CA}" type="pres">
      <dgm:prSet presAssocID="{5C786BDE-A0F1-4D28-909A-D82E9A0CE47F}" presName="node" presStyleLbl="node1" presStyleIdx="3" presStyleCnt="9">
        <dgm:presLayoutVars>
          <dgm:bulletEnabled val="1"/>
        </dgm:presLayoutVars>
      </dgm:prSet>
      <dgm:spPr/>
      <dgm:t>
        <a:bodyPr/>
        <a:lstStyle/>
        <a:p>
          <a:endParaRPr lang="es-ES"/>
        </a:p>
      </dgm:t>
    </dgm:pt>
    <dgm:pt modelId="{604C4560-2272-43C6-A6F6-011F7E5F5850}" type="pres">
      <dgm:prSet presAssocID="{95FAC4A2-0261-47E4-96CA-AB27BEDDDB78}" presName="sibTrans" presStyleLbl="bgSibTrans2D1" presStyleIdx="3" presStyleCnt="8"/>
      <dgm:spPr/>
      <dgm:t>
        <a:bodyPr/>
        <a:lstStyle/>
        <a:p>
          <a:endParaRPr lang="es-ES"/>
        </a:p>
      </dgm:t>
    </dgm:pt>
    <dgm:pt modelId="{9F362870-3D97-480C-A58F-7928337F5433}" type="pres">
      <dgm:prSet presAssocID="{3D435042-08B5-48B7-9145-79C6E998E913}" presName="compNode" presStyleCnt="0"/>
      <dgm:spPr/>
    </dgm:pt>
    <dgm:pt modelId="{9BC6816E-82E8-4ADA-9CCB-ABD40DCDB854}" type="pres">
      <dgm:prSet presAssocID="{3D435042-08B5-48B7-9145-79C6E998E913}" presName="dummyConnPt" presStyleCnt="0"/>
      <dgm:spPr/>
    </dgm:pt>
    <dgm:pt modelId="{D219CE9A-71AE-4B08-BAC9-6DE3A31C673F}" type="pres">
      <dgm:prSet presAssocID="{3D435042-08B5-48B7-9145-79C6E998E913}" presName="node" presStyleLbl="node1" presStyleIdx="4" presStyleCnt="9">
        <dgm:presLayoutVars>
          <dgm:bulletEnabled val="1"/>
        </dgm:presLayoutVars>
      </dgm:prSet>
      <dgm:spPr/>
      <dgm:t>
        <a:bodyPr/>
        <a:lstStyle/>
        <a:p>
          <a:endParaRPr lang="es-ES"/>
        </a:p>
      </dgm:t>
    </dgm:pt>
    <dgm:pt modelId="{A1E74E98-57EF-4937-9460-CDD6366857DE}" type="pres">
      <dgm:prSet presAssocID="{3033FD28-9F4E-4D32-8CE2-3AB73A4A2D54}" presName="sibTrans" presStyleLbl="bgSibTrans2D1" presStyleIdx="4" presStyleCnt="8"/>
      <dgm:spPr/>
      <dgm:t>
        <a:bodyPr/>
        <a:lstStyle/>
        <a:p>
          <a:endParaRPr lang="es-ES"/>
        </a:p>
      </dgm:t>
    </dgm:pt>
    <dgm:pt modelId="{4A1C907B-756F-4490-A166-0A74215F9C65}" type="pres">
      <dgm:prSet presAssocID="{30B857D7-078C-4BD2-846E-1CF038AE7224}" presName="compNode" presStyleCnt="0"/>
      <dgm:spPr/>
    </dgm:pt>
    <dgm:pt modelId="{6F6687BC-1D17-463B-A293-333E8520C107}" type="pres">
      <dgm:prSet presAssocID="{30B857D7-078C-4BD2-846E-1CF038AE7224}" presName="dummyConnPt" presStyleCnt="0"/>
      <dgm:spPr/>
    </dgm:pt>
    <dgm:pt modelId="{EB8E76A2-7D5B-437E-BC12-688ED07B9BE3}" type="pres">
      <dgm:prSet presAssocID="{30B857D7-078C-4BD2-846E-1CF038AE7224}" presName="node" presStyleLbl="node1" presStyleIdx="5" presStyleCnt="9" custLinFactNeighborY="-1061">
        <dgm:presLayoutVars>
          <dgm:bulletEnabled val="1"/>
        </dgm:presLayoutVars>
      </dgm:prSet>
      <dgm:spPr/>
      <dgm:t>
        <a:bodyPr/>
        <a:lstStyle/>
        <a:p>
          <a:endParaRPr lang="es-ES"/>
        </a:p>
      </dgm:t>
    </dgm:pt>
    <dgm:pt modelId="{3C189FFF-3D79-4BB1-89DC-93C7D0C3EF1A}" type="pres">
      <dgm:prSet presAssocID="{6704A52F-8599-43D3-97AD-08C7AD335617}" presName="sibTrans" presStyleLbl="bgSibTrans2D1" presStyleIdx="5" presStyleCnt="8"/>
      <dgm:spPr/>
      <dgm:t>
        <a:bodyPr/>
        <a:lstStyle/>
        <a:p>
          <a:endParaRPr lang="es-ES"/>
        </a:p>
      </dgm:t>
    </dgm:pt>
    <dgm:pt modelId="{E827038E-481E-4739-B9BE-2B84F82FEDC9}" type="pres">
      <dgm:prSet presAssocID="{7D1A527E-300C-41B7-B0B5-BBD4992B77D0}" presName="compNode" presStyleCnt="0"/>
      <dgm:spPr/>
    </dgm:pt>
    <dgm:pt modelId="{9650122C-22D4-4304-AA09-7C4C5F111668}" type="pres">
      <dgm:prSet presAssocID="{7D1A527E-300C-41B7-B0B5-BBD4992B77D0}" presName="dummyConnPt" presStyleCnt="0"/>
      <dgm:spPr/>
    </dgm:pt>
    <dgm:pt modelId="{019F1767-AD65-48C9-AAD4-F2A5A46135EB}" type="pres">
      <dgm:prSet presAssocID="{7D1A527E-300C-41B7-B0B5-BBD4992B77D0}" presName="node" presStyleLbl="node1" presStyleIdx="6" presStyleCnt="9">
        <dgm:presLayoutVars>
          <dgm:bulletEnabled val="1"/>
        </dgm:presLayoutVars>
      </dgm:prSet>
      <dgm:spPr/>
      <dgm:t>
        <a:bodyPr/>
        <a:lstStyle/>
        <a:p>
          <a:endParaRPr lang="es-ES"/>
        </a:p>
      </dgm:t>
    </dgm:pt>
    <dgm:pt modelId="{A830F129-3595-4CD6-AC2B-76D4E5DB2002}" type="pres">
      <dgm:prSet presAssocID="{392FA7EA-9F2C-4C8B-B30D-7A0EE2D44CD2}" presName="sibTrans" presStyleLbl="bgSibTrans2D1" presStyleIdx="6" presStyleCnt="8"/>
      <dgm:spPr/>
      <dgm:t>
        <a:bodyPr/>
        <a:lstStyle/>
        <a:p>
          <a:endParaRPr lang="es-ES"/>
        </a:p>
      </dgm:t>
    </dgm:pt>
    <dgm:pt modelId="{978FB02C-E57A-450F-B9BC-68544E83A7D3}" type="pres">
      <dgm:prSet presAssocID="{B5426D96-5781-4542-9341-775813686D12}" presName="compNode" presStyleCnt="0"/>
      <dgm:spPr/>
    </dgm:pt>
    <dgm:pt modelId="{E5B4A2B2-CCED-4995-84B3-EC30E70DB4D8}" type="pres">
      <dgm:prSet presAssocID="{B5426D96-5781-4542-9341-775813686D12}" presName="dummyConnPt" presStyleCnt="0"/>
      <dgm:spPr/>
    </dgm:pt>
    <dgm:pt modelId="{6C524139-8055-4635-89AF-CEF98A3E0874}" type="pres">
      <dgm:prSet presAssocID="{B5426D96-5781-4542-9341-775813686D12}" presName="node" presStyleLbl="node1" presStyleIdx="7" presStyleCnt="9">
        <dgm:presLayoutVars>
          <dgm:bulletEnabled val="1"/>
        </dgm:presLayoutVars>
      </dgm:prSet>
      <dgm:spPr/>
      <dgm:t>
        <a:bodyPr/>
        <a:lstStyle/>
        <a:p>
          <a:endParaRPr lang="es-ES"/>
        </a:p>
      </dgm:t>
    </dgm:pt>
    <dgm:pt modelId="{A18F7296-BA0F-4672-B67C-C1D4CED96E2F}" type="pres">
      <dgm:prSet presAssocID="{F922A028-4629-440E-A8C4-7EBB44DCBEE4}" presName="sibTrans" presStyleLbl="bgSibTrans2D1" presStyleIdx="7" presStyleCnt="8"/>
      <dgm:spPr/>
      <dgm:t>
        <a:bodyPr/>
        <a:lstStyle/>
        <a:p>
          <a:endParaRPr lang="es-ES"/>
        </a:p>
      </dgm:t>
    </dgm:pt>
    <dgm:pt modelId="{40470FFE-12C4-417D-BAEB-055A73A2EA5C}" type="pres">
      <dgm:prSet presAssocID="{05A61334-C1A6-4A84-B879-5BEC7408895B}" presName="compNode" presStyleCnt="0"/>
      <dgm:spPr/>
    </dgm:pt>
    <dgm:pt modelId="{762F75F6-0159-4F36-8A82-BF93D87A69AF}" type="pres">
      <dgm:prSet presAssocID="{05A61334-C1A6-4A84-B879-5BEC7408895B}" presName="dummyConnPt" presStyleCnt="0"/>
      <dgm:spPr/>
    </dgm:pt>
    <dgm:pt modelId="{D7B83A0E-E43E-411F-9F70-5AE9BB947BFC}" type="pres">
      <dgm:prSet presAssocID="{05A61334-C1A6-4A84-B879-5BEC7408895B}" presName="node" presStyleLbl="node1" presStyleIdx="8" presStyleCnt="9">
        <dgm:presLayoutVars>
          <dgm:bulletEnabled val="1"/>
        </dgm:presLayoutVars>
      </dgm:prSet>
      <dgm:spPr/>
      <dgm:t>
        <a:bodyPr/>
        <a:lstStyle/>
        <a:p>
          <a:endParaRPr lang="es-ES"/>
        </a:p>
      </dgm:t>
    </dgm:pt>
  </dgm:ptLst>
  <dgm:cxnLst>
    <dgm:cxn modelId="{78CB2B19-420B-46A8-98D3-4CE8B3A7C42D}" type="presOf" srcId="{58B27663-E6B8-44B3-BF95-4F623674832E}" destId="{6D7FD8A7-C771-491C-AD7B-91E88C201643}" srcOrd="0" destOrd="0" presId="urn:microsoft.com/office/officeart/2005/8/layout/bProcess4"/>
    <dgm:cxn modelId="{F39C94A3-E5C9-46BB-9A4A-E7F8AD60283C}" type="presOf" srcId="{B5426D96-5781-4542-9341-775813686D12}" destId="{6C524139-8055-4635-89AF-CEF98A3E0874}" srcOrd="0" destOrd="0" presId="urn:microsoft.com/office/officeart/2005/8/layout/bProcess4"/>
    <dgm:cxn modelId="{712AA590-87A8-490D-8957-5B89933324D4}" type="presOf" srcId="{F922A028-4629-440E-A8C4-7EBB44DCBEE4}" destId="{A18F7296-BA0F-4672-B67C-C1D4CED96E2F}" srcOrd="0" destOrd="0" presId="urn:microsoft.com/office/officeart/2005/8/layout/bProcess4"/>
    <dgm:cxn modelId="{B4322FAC-D592-42C9-ACCD-ACB1235E6D44}" type="presOf" srcId="{95FAC4A2-0261-47E4-96CA-AB27BEDDDB78}" destId="{604C4560-2272-43C6-A6F6-011F7E5F5850}" srcOrd="0" destOrd="0" presId="urn:microsoft.com/office/officeart/2005/8/layout/bProcess4"/>
    <dgm:cxn modelId="{66118DBB-6BF1-4BC3-BDE1-C77C6D3D7894}" type="presOf" srcId="{6704A52F-8599-43D3-97AD-08C7AD335617}" destId="{3C189FFF-3D79-4BB1-89DC-93C7D0C3EF1A}" srcOrd="0" destOrd="0" presId="urn:microsoft.com/office/officeart/2005/8/layout/bProcess4"/>
    <dgm:cxn modelId="{E125DEE8-CEA1-4FA2-9CE0-EA51C5F70FC8}" srcId="{282C24DA-4A35-443A-943A-832B014EF0B1}" destId="{3D435042-08B5-48B7-9145-79C6E998E913}" srcOrd="4" destOrd="0" parTransId="{F5B4B9EF-EA62-4CCE-87A5-425626AF2670}" sibTransId="{3033FD28-9F4E-4D32-8CE2-3AB73A4A2D54}"/>
    <dgm:cxn modelId="{D9B68649-6C01-48E9-BA9E-2E00671639F7}" srcId="{282C24DA-4A35-443A-943A-832B014EF0B1}" destId="{5C786BDE-A0F1-4D28-909A-D82E9A0CE47F}" srcOrd="3" destOrd="0" parTransId="{75B5B807-23C6-4425-813D-21DBB7E6F679}" sibTransId="{95FAC4A2-0261-47E4-96CA-AB27BEDDDB78}"/>
    <dgm:cxn modelId="{E94E6023-7B8A-4E16-A4B2-5E389BD1C885}" srcId="{282C24DA-4A35-443A-943A-832B014EF0B1}" destId="{30B857D7-078C-4BD2-846E-1CF038AE7224}" srcOrd="5" destOrd="0" parTransId="{23B01DF5-9E45-4BDC-8899-E951665C4136}" sibTransId="{6704A52F-8599-43D3-97AD-08C7AD335617}"/>
    <dgm:cxn modelId="{5D70DCA6-0AA0-4582-B67C-60420A89138E}" srcId="{282C24DA-4A35-443A-943A-832B014EF0B1}" destId="{58B27663-E6B8-44B3-BF95-4F623674832E}" srcOrd="2" destOrd="0" parTransId="{5DF153F7-9173-4CC9-8049-8139A9C4EB0D}" sibTransId="{F118CA45-66F0-49ED-8AF6-1FBAFC66F1C1}"/>
    <dgm:cxn modelId="{27CDC497-8E2C-4568-9503-7657CFE113F7}" type="presOf" srcId="{67344015-87F2-471B-9BAF-5AD2143576A0}" destId="{FFFCDB43-F410-4C59-BF47-2F875A11D036}" srcOrd="0" destOrd="0" presId="urn:microsoft.com/office/officeart/2005/8/layout/bProcess4"/>
    <dgm:cxn modelId="{FF9E1030-3185-46AF-B06B-FDCA4E221F2E}" srcId="{282C24DA-4A35-443A-943A-832B014EF0B1}" destId="{7D1A527E-300C-41B7-B0B5-BBD4992B77D0}" srcOrd="6" destOrd="0" parTransId="{E94BDD70-DD5A-4B0D-8F44-528E6E98862C}" sibTransId="{392FA7EA-9F2C-4C8B-B30D-7A0EE2D44CD2}"/>
    <dgm:cxn modelId="{0E009108-BDD6-4E81-8C59-2CE9553DFDBF}" type="presOf" srcId="{392FA7EA-9F2C-4C8B-B30D-7A0EE2D44CD2}" destId="{A830F129-3595-4CD6-AC2B-76D4E5DB2002}" srcOrd="0" destOrd="0" presId="urn:microsoft.com/office/officeart/2005/8/layout/bProcess4"/>
    <dgm:cxn modelId="{CAA15EBB-3128-4DA2-840E-9131F7B09639}" srcId="{282C24DA-4A35-443A-943A-832B014EF0B1}" destId="{B5426D96-5781-4542-9341-775813686D12}" srcOrd="7" destOrd="0" parTransId="{00BA7C40-0CF8-467F-8BC4-8621B117C7BC}" sibTransId="{F922A028-4629-440E-A8C4-7EBB44DCBEE4}"/>
    <dgm:cxn modelId="{65DEB542-0620-447C-A420-FD1710C7DD8A}" type="presOf" srcId="{282C24DA-4A35-443A-943A-832B014EF0B1}" destId="{52A8D557-7BCD-4F2C-97E1-1660FC055A53}" srcOrd="0" destOrd="0" presId="urn:microsoft.com/office/officeart/2005/8/layout/bProcess4"/>
    <dgm:cxn modelId="{5CB1E81B-3B78-4FC5-AFA9-BBDD6B2992E1}" type="presOf" srcId="{7D1A527E-300C-41B7-B0B5-BBD4992B77D0}" destId="{019F1767-AD65-48C9-AAD4-F2A5A46135EB}" srcOrd="0" destOrd="0" presId="urn:microsoft.com/office/officeart/2005/8/layout/bProcess4"/>
    <dgm:cxn modelId="{786624AD-EE26-4B4C-B66F-0E6590BE17F0}" srcId="{282C24DA-4A35-443A-943A-832B014EF0B1}" destId="{B7B17032-18D6-4E04-A18F-5D0DE5486499}" srcOrd="0" destOrd="0" parTransId="{0DBED513-5F65-4FE4-944C-7BA4FEA291D1}" sibTransId="{54E5D52D-D36B-4291-AF46-BE22C4F80691}"/>
    <dgm:cxn modelId="{1D651DDA-E131-4ECD-9F7C-E12324668BD9}" srcId="{282C24DA-4A35-443A-943A-832B014EF0B1}" destId="{8D9993E8-7323-4EFC-92EC-E6598AE958AC}" srcOrd="1" destOrd="0" parTransId="{739F9B32-35B3-4BF3-AAE2-3ADA6F2813CE}" sibTransId="{67344015-87F2-471B-9BAF-5AD2143576A0}"/>
    <dgm:cxn modelId="{C0B1C547-FFD5-4F63-933A-826C13B3E7B8}" type="presOf" srcId="{05A61334-C1A6-4A84-B879-5BEC7408895B}" destId="{D7B83A0E-E43E-411F-9F70-5AE9BB947BFC}" srcOrd="0" destOrd="0" presId="urn:microsoft.com/office/officeart/2005/8/layout/bProcess4"/>
    <dgm:cxn modelId="{540E617A-B20B-460A-890A-557D78315B9A}" type="presOf" srcId="{3033FD28-9F4E-4D32-8CE2-3AB73A4A2D54}" destId="{A1E74E98-57EF-4937-9460-CDD6366857DE}" srcOrd="0" destOrd="0" presId="urn:microsoft.com/office/officeart/2005/8/layout/bProcess4"/>
    <dgm:cxn modelId="{4851EDCE-E19F-4292-A7C9-D555085A3D9D}" srcId="{282C24DA-4A35-443A-943A-832B014EF0B1}" destId="{05A61334-C1A6-4A84-B879-5BEC7408895B}" srcOrd="8" destOrd="0" parTransId="{1A645F5C-E942-47F7-A13D-8870FF393757}" sibTransId="{22D83B01-BF05-4E5C-AF90-1C01CC2BCD6F}"/>
    <dgm:cxn modelId="{5829DBAE-CD79-4041-822E-39AC95EA5F25}" type="presOf" srcId="{F118CA45-66F0-49ED-8AF6-1FBAFC66F1C1}" destId="{4A467385-00D3-4CD9-A9D3-FBFFA97B14E3}" srcOrd="0" destOrd="0" presId="urn:microsoft.com/office/officeart/2005/8/layout/bProcess4"/>
    <dgm:cxn modelId="{9563676C-519C-4919-9B19-0E69265A6641}" type="presOf" srcId="{8D9993E8-7323-4EFC-92EC-E6598AE958AC}" destId="{3FD2A177-E363-4C70-8EA9-F0A89D4886D4}" srcOrd="0" destOrd="0" presId="urn:microsoft.com/office/officeart/2005/8/layout/bProcess4"/>
    <dgm:cxn modelId="{6FBD4446-D54E-4D48-8279-869EA0728F17}" type="presOf" srcId="{B7B17032-18D6-4E04-A18F-5D0DE5486499}" destId="{ECC188A4-58BB-436F-864D-5A078A13221C}" srcOrd="0" destOrd="0" presId="urn:microsoft.com/office/officeart/2005/8/layout/bProcess4"/>
    <dgm:cxn modelId="{A049FE10-1F13-47F8-B489-1AB2289ACFB4}" type="presOf" srcId="{30B857D7-078C-4BD2-846E-1CF038AE7224}" destId="{EB8E76A2-7D5B-437E-BC12-688ED07B9BE3}" srcOrd="0" destOrd="0" presId="urn:microsoft.com/office/officeart/2005/8/layout/bProcess4"/>
    <dgm:cxn modelId="{1150CF5D-EB54-4F29-99D9-9042D50652EE}" type="presOf" srcId="{3D435042-08B5-48B7-9145-79C6E998E913}" destId="{D219CE9A-71AE-4B08-BAC9-6DE3A31C673F}" srcOrd="0" destOrd="0" presId="urn:microsoft.com/office/officeart/2005/8/layout/bProcess4"/>
    <dgm:cxn modelId="{FA1C554C-D452-4808-B9A4-73FE3BD79BD9}" type="presOf" srcId="{54E5D52D-D36B-4291-AF46-BE22C4F80691}" destId="{43719512-94ED-490E-8303-E67A154C7BFD}" srcOrd="0" destOrd="0" presId="urn:microsoft.com/office/officeart/2005/8/layout/bProcess4"/>
    <dgm:cxn modelId="{676CF117-28E2-4DED-A13D-3F4460A7234D}" type="presOf" srcId="{5C786BDE-A0F1-4D28-909A-D82E9A0CE47F}" destId="{99057FE2-BD5F-4B07-AADA-80BA603BC5CA}" srcOrd="0" destOrd="0" presId="urn:microsoft.com/office/officeart/2005/8/layout/bProcess4"/>
    <dgm:cxn modelId="{EF301852-F084-4A65-B929-905E821F87FC}" type="presParOf" srcId="{52A8D557-7BCD-4F2C-97E1-1660FC055A53}" destId="{B0B0E00D-2D2C-4E02-BE5C-87B7FCD2553B}" srcOrd="0" destOrd="0" presId="urn:microsoft.com/office/officeart/2005/8/layout/bProcess4"/>
    <dgm:cxn modelId="{D3BC845A-DB8C-48C6-BCCB-2090A2A7DEAE}" type="presParOf" srcId="{B0B0E00D-2D2C-4E02-BE5C-87B7FCD2553B}" destId="{3E7415CC-5A06-4CC4-8C53-9B08DB39F7CC}" srcOrd="0" destOrd="0" presId="urn:microsoft.com/office/officeart/2005/8/layout/bProcess4"/>
    <dgm:cxn modelId="{7E0BD4F2-F006-4EC1-B528-EC993D2F6F6A}" type="presParOf" srcId="{B0B0E00D-2D2C-4E02-BE5C-87B7FCD2553B}" destId="{ECC188A4-58BB-436F-864D-5A078A13221C}" srcOrd="1" destOrd="0" presId="urn:microsoft.com/office/officeart/2005/8/layout/bProcess4"/>
    <dgm:cxn modelId="{7D76680A-8284-4164-9DFA-48D4F4E431AA}" type="presParOf" srcId="{52A8D557-7BCD-4F2C-97E1-1660FC055A53}" destId="{43719512-94ED-490E-8303-E67A154C7BFD}" srcOrd="1" destOrd="0" presId="urn:microsoft.com/office/officeart/2005/8/layout/bProcess4"/>
    <dgm:cxn modelId="{8C4160AE-856A-401B-88FF-42FF001E0340}" type="presParOf" srcId="{52A8D557-7BCD-4F2C-97E1-1660FC055A53}" destId="{2F0847C9-8FF6-48BC-AA18-7D428B0F4BAB}" srcOrd="2" destOrd="0" presId="urn:microsoft.com/office/officeart/2005/8/layout/bProcess4"/>
    <dgm:cxn modelId="{B9672E23-3285-4990-9DFA-FF94BFA7A34A}" type="presParOf" srcId="{2F0847C9-8FF6-48BC-AA18-7D428B0F4BAB}" destId="{F2C68D00-D385-4095-BFB3-F3309377E388}" srcOrd="0" destOrd="0" presId="urn:microsoft.com/office/officeart/2005/8/layout/bProcess4"/>
    <dgm:cxn modelId="{AEFDB49D-FA3D-4946-8C76-B06474D91F57}" type="presParOf" srcId="{2F0847C9-8FF6-48BC-AA18-7D428B0F4BAB}" destId="{3FD2A177-E363-4C70-8EA9-F0A89D4886D4}" srcOrd="1" destOrd="0" presId="urn:microsoft.com/office/officeart/2005/8/layout/bProcess4"/>
    <dgm:cxn modelId="{919A591A-CA82-497D-9841-30BE00ECC555}" type="presParOf" srcId="{52A8D557-7BCD-4F2C-97E1-1660FC055A53}" destId="{FFFCDB43-F410-4C59-BF47-2F875A11D036}" srcOrd="3" destOrd="0" presId="urn:microsoft.com/office/officeart/2005/8/layout/bProcess4"/>
    <dgm:cxn modelId="{A7B39DCB-6CB6-4E46-AAE9-6D2EC3DECC7A}" type="presParOf" srcId="{52A8D557-7BCD-4F2C-97E1-1660FC055A53}" destId="{08C94914-5732-41BD-A4E2-43E38033EA94}" srcOrd="4" destOrd="0" presId="urn:microsoft.com/office/officeart/2005/8/layout/bProcess4"/>
    <dgm:cxn modelId="{824BEC96-2FB7-478E-843D-EA6C1815562E}" type="presParOf" srcId="{08C94914-5732-41BD-A4E2-43E38033EA94}" destId="{7314A149-A63C-4AD0-9FFA-35C668841513}" srcOrd="0" destOrd="0" presId="urn:microsoft.com/office/officeart/2005/8/layout/bProcess4"/>
    <dgm:cxn modelId="{FBD15435-267A-48AD-8F14-5802BF591611}" type="presParOf" srcId="{08C94914-5732-41BD-A4E2-43E38033EA94}" destId="{6D7FD8A7-C771-491C-AD7B-91E88C201643}" srcOrd="1" destOrd="0" presId="urn:microsoft.com/office/officeart/2005/8/layout/bProcess4"/>
    <dgm:cxn modelId="{2D046E69-7A68-4C84-B12E-53015D85FBDA}" type="presParOf" srcId="{52A8D557-7BCD-4F2C-97E1-1660FC055A53}" destId="{4A467385-00D3-4CD9-A9D3-FBFFA97B14E3}" srcOrd="5" destOrd="0" presId="urn:microsoft.com/office/officeart/2005/8/layout/bProcess4"/>
    <dgm:cxn modelId="{EB834E6F-D643-40F0-AD01-E6DBB2844125}" type="presParOf" srcId="{52A8D557-7BCD-4F2C-97E1-1660FC055A53}" destId="{C62F5CE9-855C-4849-9D58-66467E20D7C8}" srcOrd="6" destOrd="0" presId="urn:microsoft.com/office/officeart/2005/8/layout/bProcess4"/>
    <dgm:cxn modelId="{12616C93-D17B-4AFA-80B5-F4B4E5533125}" type="presParOf" srcId="{C62F5CE9-855C-4849-9D58-66467E20D7C8}" destId="{F988076D-5D80-401A-8318-0EB747FE1E6A}" srcOrd="0" destOrd="0" presId="urn:microsoft.com/office/officeart/2005/8/layout/bProcess4"/>
    <dgm:cxn modelId="{03826C44-CB14-48DD-BA94-FE048E0F42EF}" type="presParOf" srcId="{C62F5CE9-855C-4849-9D58-66467E20D7C8}" destId="{99057FE2-BD5F-4B07-AADA-80BA603BC5CA}" srcOrd="1" destOrd="0" presId="urn:microsoft.com/office/officeart/2005/8/layout/bProcess4"/>
    <dgm:cxn modelId="{AAEDA064-E79F-4D4A-A3ED-FC8F992BEF90}" type="presParOf" srcId="{52A8D557-7BCD-4F2C-97E1-1660FC055A53}" destId="{604C4560-2272-43C6-A6F6-011F7E5F5850}" srcOrd="7" destOrd="0" presId="urn:microsoft.com/office/officeart/2005/8/layout/bProcess4"/>
    <dgm:cxn modelId="{C1ED52A5-4270-4B40-A63C-CB8C5072367E}" type="presParOf" srcId="{52A8D557-7BCD-4F2C-97E1-1660FC055A53}" destId="{9F362870-3D97-480C-A58F-7928337F5433}" srcOrd="8" destOrd="0" presId="urn:microsoft.com/office/officeart/2005/8/layout/bProcess4"/>
    <dgm:cxn modelId="{A2A9A6B4-437C-4557-B908-E2539A139883}" type="presParOf" srcId="{9F362870-3D97-480C-A58F-7928337F5433}" destId="{9BC6816E-82E8-4ADA-9CCB-ABD40DCDB854}" srcOrd="0" destOrd="0" presId="urn:microsoft.com/office/officeart/2005/8/layout/bProcess4"/>
    <dgm:cxn modelId="{4CDE5042-5553-4A35-AC0B-489CB2EC34E7}" type="presParOf" srcId="{9F362870-3D97-480C-A58F-7928337F5433}" destId="{D219CE9A-71AE-4B08-BAC9-6DE3A31C673F}" srcOrd="1" destOrd="0" presId="urn:microsoft.com/office/officeart/2005/8/layout/bProcess4"/>
    <dgm:cxn modelId="{B326E2D6-3826-4A2B-9CD6-E5D4916A9E44}" type="presParOf" srcId="{52A8D557-7BCD-4F2C-97E1-1660FC055A53}" destId="{A1E74E98-57EF-4937-9460-CDD6366857DE}" srcOrd="9" destOrd="0" presId="urn:microsoft.com/office/officeart/2005/8/layout/bProcess4"/>
    <dgm:cxn modelId="{E4631DB9-470A-4C36-B765-E788D97F8BD3}" type="presParOf" srcId="{52A8D557-7BCD-4F2C-97E1-1660FC055A53}" destId="{4A1C907B-756F-4490-A166-0A74215F9C65}" srcOrd="10" destOrd="0" presId="urn:microsoft.com/office/officeart/2005/8/layout/bProcess4"/>
    <dgm:cxn modelId="{1EAFE81B-E7BA-45DA-BE6D-ACDA0050E959}" type="presParOf" srcId="{4A1C907B-756F-4490-A166-0A74215F9C65}" destId="{6F6687BC-1D17-463B-A293-333E8520C107}" srcOrd="0" destOrd="0" presId="urn:microsoft.com/office/officeart/2005/8/layout/bProcess4"/>
    <dgm:cxn modelId="{BE1AE516-281F-4CAC-8E7D-6BA82C8DC325}" type="presParOf" srcId="{4A1C907B-756F-4490-A166-0A74215F9C65}" destId="{EB8E76A2-7D5B-437E-BC12-688ED07B9BE3}" srcOrd="1" destOrd="0" presId="urn:microsoft.com/office/officeart/2005/8/layout/bProcess4"/>
    <dgm:cxn modelId="{548262DE-FF63-4326-80F5-3CFC8B552BF2}" type="presParOf" srcId="{52A8D557-7BCD-4F2C-97E1-1660FC055A53}" destId="{3C189FFF-3D79-4BB1-89DC-93C7D0C3EF1A}" srcOrd="11" destOrd="0" presId="urn:microsoft.com/office/officeart/2005/8/layout/bProcess4"/>
    <dgm:cxn modelId="{2EAB5237-C3DB-4475-AAA0-A828AED6AB10}" type="presParOf" srcId="{52A8D557-7BCD-4F2C-97E1-1660FC055A53}" destId="{E827038E-481E-4739-B9BE-2B84F82FEDC9}" srcOrd="12" destOrd="0" presId="urn:microsoft.com/office/officeart/2005/8/layout/bProcess4"/>
    <dgm:cxn modelId="{C4361BE1-A151-4DDC-AAE5-D38BBE29B359}" type="presParOf" srcId="{E827038E-481E-4739-B9BE-2B84F82FEDC9}" destId="{9650122C-22D4-4304-AA09-7C4C5F111668}" srcOrd="0" destOrd="0" presId="urn:microsoft.com/office/officeart/2005/8/layout/bProcess4"/>
    <dgm:cxn modelId="{5648E9D0-E2DD-4957-93EC-AC1A1429DB22}" type="presParOf" srcId="{E827038E-481E-4739-B9BE-2B84F82FEDC9}" destId="{019F1767-AD65-48C9-AAD4-F2A5A46135EB}" srcOrd="1" destOrd="0" presId="urn:microsoft.com/office/officeart/2005/8/layout/bProcess4"/>
    <dgm:cxn modelId="{50EFD5B3-F9D6-413B-BDA6-0A2006B29A54}" type="presParOf" srcId="{52A8D557-7BCD-4F2C-97E1-1660FC055A53}" destId="{A830F129-3595-4CD6-AC2B-76D4E5DB2002}" srcOrd="13" destOrd="0" presId="urn:microsoft.com/office/officeart/2005/8/layout/bProcess4"/>
    <dgm:cxn modelId="{4B90CCF1-43EA-4E7B-9CD1-6DB8DE5049B6}" type="presParOf" srcId="{52A8D557-7BCD-4F2C-97E1-1660FC055A53}" destId="{978FB02C-E57A-450F-B9BC-68544E83A7D3}" srcOrd="14" destOrd="0" presId="urn:microsoft.com/office/officeart/2005/8/layout/bProcess4"/>
    <dgm:cxn modelId="{0A84FF97-8537-4B1A-BB3E-61737B25E5EF}" type="presParOf" srcId="{978FB02C-E57A-450F-B9BC-68544E83A7D3}" destId="{E5B4A2B2-CCED-4995-84B3-EC30E70DB4D8}" srcOrd="0" destOrd="0" presId="urn:microsoft.com/office/officeart/2005/8/layout/bProcess4"/>
    <dgm:cxn modelId="{C50CCC54-661F-434E-80FA-8FE3A1BFDF0A}" type="presParOf" srcId="{978FB02C-E57A-450F-B9BC-68544E83A7D3}" destId="{6C524139-8055-4635-89AF-CEF98A3E0874}" srcOrd="1" destOrd="0" presId="urn:microsoft.com/office/officeart/2005/8/layout/bProcess4"/>
    <dgm:cxn modelId="{A1E4528D-253C-4406-BFA5-89FB6612A03A}" type="presParOf" srcId="{52A8D557-7BCD-4F2C-97E1-1660FC055A53}" destId="{A18F7296-BA0F-4672-B67C-C1D4CED96E2F}" srcOrd="15" destOrd="0" presId="urn:microsoft.com/office/officeart/2005/8/layout/bProcess4"/>
    <dgm:cxn modelId="{3A9F3168-ACED-4CC0-A2B8-D2987FEF815F}" type="presParOf" srcId="{52A8D557-7BCD-4F2C-97E1-1660FC055A53}" destId="{40470FFE-12C4-417D-BAEB-055A73A2EA5C}" srcOrd="16" destOrd="0" presId="urn:microsoft.com/office/officeart/2005/8/layout/bProcess4"/>
    <dgm:cxn modelId="{A82FC7D8-5682-450E-A15C-B9F859E764E0}" type="presParOf" srcId="{40470FFE-12C4-417D-BAEB-055A73A2EA5C}" destId="{762F75F6-0159-4F36-8A82-BF93D87A69AF}" srcOrd="0" destOrd="0" presId="urn:microsoft.com/office/officeart/2005/8/layout/bProcess4"/>
    <dgm:cxn modelId="{FC1374E3-7A6B-4953-B599-C155818217E7}" type="presParOf" srcId="{40470FFE-12C4-417D-BAEB-055A73A2EA5C}" destId="{D7B83A0E-E43E-411F-9F70-5AE9BB947BFC}" srcOrd="1" destOrd="0" presId="urn:microsoft.com/office/officeart/2005/8/layout/b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4AD399B-5D78-4975-B2F2-168ABC2A16D6}" type="doc">
      <dgm:prSet loTypeId="urn:microsoft.com/office/officeart/2005/8/layout/vList3" loCatId="list" qsTypeId="urn:microsoft.com/office/officeart/2005/8/quickstyle/simple1" qsCatId="simple" csTypeId="urn:microsoft.com/office/officeart/2005/8/colors/colorful1" csCatId="colorful" phldr="1"/>
      <dgm:spPr/>
      <dgm:t>
        <a:bodyPr/>
        <a:lstStyle/>
        <a:p>
          <a:endParaRPr lang="es-ES"/>
        </a:p>
      </dgm:t>
    </dgm:pt>
    <dgm:pt modelId="{5F0DA30D-0456-4693-8FE6-B3959729A622}">
      <dgm:prSet phldrT="[Texto]"/>
      <dgm:spPr/>
      <dgm:t>
        <a:bodyPr/>
        <a:lstStyle/>
        <a:p>
          <a:r>
            <a:rPr lang="es-ES" dirty="0" smtClean="0"/>
            <a:t>Diagnosticar el estado del problema en el contexto bibliográfico y en la opinión de los técnicos de fútbol que laboran en estas edades.  </a:t>
          </a:r>
          <a:endParaRPr lang="es-ES" dirty="0"/>
        </a:p>
      </dgm:t>
    </dgm:pt>
    <dgm:pt modelId="{81F1B4BB-BEEC-48AE-8B79-61FA6428223B}" type="parTrans" cxnId="{4245408E-9298-48EB-BC80-81C4AA1D888F}">
      <dgm:prSet/>
      <dgm:spPr/>
      <dgm:t>
        <a:bodyPr/>
        <a:lstStyle/>
        <a:p>
          <a:endParaRPr lang="es-ES"/>
        </a:p>
      </dgm:t>
    </dgm:pt>
    <dgm:pt modelId="{5AFD2742-ACB4-4B03-8CB3-E1ED5D07D98A}" type="sibTrans" cxnId="{4245408E-9298-48EB-BC80-81C4AA1D888F}">
      <dgm:prSet/>
      <dgm:spPr/>
      <dgm:t>
        <a:bodyPr/>
        <a:lstStyle/>
        <a:p>
          <a:endParaRPr lang="es-ES"/>
        </a:p>
      </dgm:t>
    </dgm:pt>
    <dgm:pt modelId="{5EC90DA3-2A4F-40DC-92D5-2145315AE5C6}">
      <dgm:prSet phldrT="[Texto]"/>
      <dgm:spPr/>
      <dgm:t>
        <a:bodyPr/>
        <a:lstStyle/>
        <a:p>
          <a:r>
            <a:rPr lang="es-ES" dirty="0" smtClean="0"/>
            <a:t>Elaborar un programa de ejercicios dirigidos a determinar la incidencia de los juegos cooperativos en el desenvolvimiento de la técnica-táctica del fútbol en los adolescentes de 16 a 18 años del Liceo Campoverde.</a:t>
          </a:r>
          <a:endParaRPr lang="es-ES" dirty="0"/>
        </a:p>
      </dgm:t>
    </dgm:pt>
    <dgm:pt modelId="{53B69FCE-3B69-4837-B6C7-C93311B0247A}" type="parTrans" cxnId="{01986082-B52B-4109-A73A-F1F2E5E3A7E7}">
      <dgm:prSet/>
      <dgm:spPr/>
      <dgm:t>
        <a:bodyPr/>
        <a:lstStyle/>
        <a:p>
          <a:endParaRPr lang="es-ES"/>
        </a:p>
      </dgm:t>
    </dgm:pt>
    <dgm:pt modelId="{25F71834-C61A-4C66-98CC-C87DCC7A951E}" type="sibTrans" cxnId="{01986082-B52B-4109-A73A-F1F2E5E3A7E7}">
      <dgm:prSet/>
      <dgm:spPr/>
      <dgm:t>
        <a:bodyPr/>
        <a:lstStyle/>
        <a:p>
          <a:endParaRPr lang="es-ES"/>
        </a:p>
      </dgm:t>
    </dgm:pt>
    <dgm:pt modelId="{16B42845-2E72-41C2-A01A-7E5818978A09}">
      <dgm:prSet phldrT="[Texto]"/>
      <dgm:spPr/>
      <dgm:t>
        <a:bodyPr/>
        <a:lstStyle/>
        <a:p>
          <a:endParaRPr lang="en-US" dirty="0" smtClean="0"/>
        </a:p>
        <a:p>
          <a:r>
            <a:rPr lang="es-ES" dirty="0" smtClean="0"/>
            <a:t>Determinar el nivel de aprendizaje logrado por los adolescentes de 16-18 años del Liceo Campoverde luego de la aplicación de un programa.</a:t>
          </a:r>
          <a:endParaRPr lang="es-ES" dirty="0"/>
        </a:p>
      </dgm:t>
    </dgm:pt>
    <dgm:pt modelId="{1622271E-4368-4CFD-9178-A472B825A16B}" type="parTrans" cxnId="{E30160AA-37CC-4B52-89E5-C05B1B4E64DA}">
      <dgm:prSet/>
      <dgm:spPr/>
      <dgm:t>
        <a:bodyPr/>
        <a:lstStyle/>
        <a:p>
          <a:endParaRPr lang="es-ES"/>
        </a:p>
      </dgm:t>
    </dgm:pt>
    <dgm:pt modelId="{EE8E0821-B2E4-4B12-8A0D-2DCDE645DB89}" type="sibTrans" cxnId="{E30160AA-37CC-4B52-89E5-C05B1B4E64DA}">
      <dgm:prSet/>
      <dgm:spPr/>
      <dgm:t>
        <a:bodyPr/>
        <a:lstStyle/>
        <a:p>
          <a:endParaRPr lang="es-ES"/>
        </a:p>
      </dgm:t>
    </dgm:pt>
    <dgm:pt modelId="{9D036CF4-466E-45DB-B0FA-1294B1831494}" type="pres">
      <dgm:prSet presAssocID="{94AD399B-5D78-4975-B2F2-168ABC2A16D6}" presName="linearFlow" presStyleCnt="0">
        <dgm:presLayoutVars>
          <dgm:dir/>
          <dgm:resizeHandles val="exact"/>
        </dgm:presLayoutVars>
      </dgm:prSet>
      <dgm:spPr/>
      <dgm:t>
        <a:bodyPr/>
        <a:lstStyle/>
        <a:p>
          <a:endParaRPr lang="es-ES"/>
        </a:p>
      </dgm:t>
    </dgm:pt>
    <dgm:pt modelId="{3B3EE23C-94A9-4BA9-A0D7-5CA3F3CA94E9}" type="pres">
      <dgm:prSet presAssocID="{5F0DA30D-0456-4693-8FE6-B3959729A622}" presName="composite" presStyleCnt="0"/>
      <dgm:spPr/>
    </dgm:pt>
    <dgm:pt modelId="{4186867F-91FB-4E7A-8401-514D2F086B34}" type="pres">
      <dgm:prSet presAssocID="{5F0DA30D-0456-4693-8FE6-B3959729A622}" presName="imgShp" presStyleLbl="fgImgPlace1" presStyleIdx="0" presStyleCnt="3" custScaleX="128979" custScaleY="123824"/>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dgm:spPr>
    </dgm:pt>
    <dgm:pt modelId="{F762819A-679F-456D-9E0C-E92DA2D579A4}" type="pres">
      <dgm:prSet presAssocID="{5F0DA30D-0456-4693-8FE6-B3959729A622}" presName="txShp" presStyleLbl="node1" presStyleIdx="0" presStyleCnt="3">
        <dgm:presLayoutVars>
          <dgm:bulletEnabled val="1"/>
        </dgm:presLayoutVars>
      </dgm:prSet>
      <dgm:spPr/>
      <dgm:t>
        <a:bodyPr/>
        <a:lstStyle/>
        <a:p>
          <a:endParaRPr lang="es-ES"/>
        </a:p>
      </dgm:t>
    </dgm:pt>
    <dgm:pt modelId="{C24A89B8-A4CF-4C09-8843-707AA08CCE7A}" type="pres">
      <dgm:prSet presAssocID="{5AFD2742-ACB4-4B03-8CB3-E1ED5D07D98A}" presName="spacing" presStyleCnt="0"/>
      <dgm:spPr/>
    </dgm:pt>
    <dgm:pt modelId="{3C154BD7-D242-4ED5-A1AC-D6201BDF4241}" type="pres">
      <dgm:prSet presAssocID="{5EC90DA3-2A4F-40DC-92D5-2145315AE5C6}" presName="composite" presStyleCnt="0"/>
      <dgm:spPr/>
    </dgm:pt>
    <dgm:pt modelId="{4BDC08C7-F45C-4A7F-97D4-88683BAB590B}" type="pres">
      <dgm:prSet presAssocID="{5EC90DA3-2A4F-40DC-92D5-2145315AE5C6}" presName="imgShp" presStyleLbl="fgImgPlace1" presStyleIdx="1" presStyleCnt="3" custScaleX="126481" custScaleY="117682"/>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33000" r="-33000"/>
          </a:stretch>
        </a:blipFill>
      </dgm:spPr>
    </dgm:pt>
    <dgm:pt modelId="{7B5889D7-869A-47F2-B709-3111A06667A0}" type="pres">
      <dgm:prSet presAssocID="{5EC90DA3-2A4F-40DC-92D5-2145315AE5C6}" presName="txShp" presStyleLbl="node1" presStyleIdx="1" presStyleCnt="3">
        <dgm:presLayoutVars>
          <dgm:bulletEnabled val="1"/>
        </dgm:presLayoutVars>
      </dgm:prSet>
      <dgm:spPr/>
      <dgm:t>
        <a:bodyPr/>
        <a:lstStyle/>
        <a:p>
          <a:endParaRPr lang="es-ES"/>
        </a:p>
      </dgm:t>
    </dgm:pt>
    <dgm:pt modelId="{56A4B5B9-42B8-4216-926E-A398A306409B}" type="pres">
      <dgm:prSet presAssocID="{25F71834-C61A-4C66-98CC-C87DCC7A951E}" presName="spacing" presStyleCnt="0"/>
      <dgm:spPr/>
    </dgm:pt>
    <dgm:pt modelId="{12652BEA-55C0-4E4B-963F-03E1A695D83C}" type="pres">
      <dgm:prSet presAssocID="{16B42845-2E72-41C2-A01A-7E5818978A09}" presName="composite" presStyleCnt="0"/>
      <dgm:spPr/>
    </dgm:pt>
    <dgm:pt modelId="{8988DA48-2E99-4BBC-AB80-2F11EFFDAAA5}" type="pres">
      <dgm:prSet presAssocID="{16B42845-2E72-41C2-A01A-7E5818978A09}" presName="imgShp" presStyleLbl="fgImgPlace1" presStyleIdx="2" presStyleCnt="3" custScaleX="136164" custScaleY="121585"/>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33000" r="-33000"/>
          </a:stretch>
        </a:blipFill>
      </dgm:spPr>
    </dgm:pt>
    <dgm:pt modelId="{CBBF64A3-A972-4E72-B0E2-55EA9279085B}" type="pres">
      <dgm:prSet presAssocID="{16B42845-2E72-41C2-A01A-7E5818978A09}" presName="txShp" presStyleLbl="node1" presStyleIdx="2" presStyleCnt="3">
        <dgm:presLayoutVars>
          <dgm:bulletEnabled val="1"/>
        </dgm:presLayoutVars>
      </dgm:prSet>
      <dgm:spPr/>
      <dgm:t>
        <a:bodyPr/>
        <a:lstStyle/>
        <a:p>
          <a:endParaRPr lang="es-ES"/>
        </a:p>
      </dgm:t>
    </dgm:pt>
  </dgm:ptLst>
  <dgm:cxnLst>
    <dgm:cxn modelId="{28E68111-2E99-4426-9B5C-C91CD85FD129}" type="presOf" srcId="{5F0DA30D-0456-4693-8FE6-B3959729A622}" destId="{F762819A-679F-456D-9E0C-E92DA2D579A4}" srcOrd="0" destOrd="0" presId="urn:microsoft.com/office/officeart/2005/8/layout/vList3"/>
    <dgm:cxn modelId="{8E358A64-FE06-498F-95CD-58FA87990F04}" type="presOf" srcId="{94AD399B-5D78-4975-B2F2-168ABC2A16D6}" destId="{9D036CF4-466E-45DB-B0FA-1294B1831494}" srcOrd="0" destOrd="0" presId="urn:microsoft.com/office/officeart/2005/8/layout/vList3"/>
    <dgm:cxn modelId="{01986082-B52B-4109-A73A-F1F2E5E3A7E7}" srcId="{94AD399B-5D78-4975-B2F2-168ABC2A16D6}" destId="{5EC90DA3-2A4F-40DC-92D5-2145315AE5C6}" srcOrd="1" destOrd="0" parTransId="{53B69FCE-3B69-4837-B6C7-C93311B0247A}" sibTransId="{25F71834-C61A-4C66-98CC-C87DCC7A951E}"/>
    <dgm:cxn modelId="{E30160AA-37CC-4B52-89E5-C05B1B4E64DA}" srcId="{94AD399B-5D78-4975-B2F2-168ABC2A16D6}" destId="{16B42845-2E72-41C2-A01A-7E5818978A09}" srcOrd="2" destOrd="0" parTransId="{1622271E-4368-4CFD-9178-A472B825A16B}" sibTransId="{EE8E0821-B2E4-4B12-8A0D-2DCDE645DB89}"/>
    <dgm:cxn modelId="{4245408E-9298-48EB-BC80-81C4AA1D888F}" srcId="{94AD399B-5D78-4975-B2F2-168ABC2A16D6}" destId="{5F0DA30D-0456-4693-8FE6-B3959729A622}" srcOrd="0" destOrd="0" parTransId="{81F1B4BB-BEEC-48AE-8B79-61FA6428223B}" sibTransId="{5AFD2742-ACB4-4B03-8CB3-E1ED5D07D98A}"/>
    <dgm:cxn modelId="{6765B6EC-44DF-42B1-ACC1-B892D74BBF8B}" type="presOf" srcId="{16B42845-2E72-41C2-A01A-7E5818978A09}" destId="{CBBF64A3-A972-4E72-B0E2-55EA9279085B}" srcOrd="0" destOrd="0" presId="urn:microsoft.com/office/officeart/2005/8/layout/vList3"/>
    <dgm:cxn modelId="{7FB5529F-5029-4D40-BBF4-D18EB415CD4D}" type="presOf" srcId="{5EC90DA3-2A4F-40DC-92D5-2145315AE5C6}" destId="{7B5889D7-869A-47F2-B709-3111A06667A0}" srcOrd="0" destOrd="0" presId="urn:microsoft.com/office/officeart/2005/8/layout/vList3"/>
    <dgm:cxn modelId="{1FB92208-1EEF-4855-A0C5-7CD7D08108EC}" type="presParOf" srcId="{9D036CF4-466E-45DB-B0FA-1294B1831494}" destId="{3B3EE23C-94A9-4BA9-A0D7-5CA3F3CA94E9}" srcOrd="0" destOrd="0" presId="urn:microsoft.com/office/officeart/2005/8/layout/vList3"/>
    <dgm:cxn modelId="{34C12502-C9FE-4FF7-8150-5AA1B8B9420F}" type="presParOf" srcId="{3B3EE23C-94A9-4BA9-A0D7-5CA3F3CA94E9}" destId="{4186867F-91FB-4E7A-8401-514D2F086B34}" srcOrd="0" destOrd="0" presId="urn:microsoft.com/office/officeart/2005/8/layout/vList3"/>
    <dgm:cxn modelId="{A23E3620-1292-46BD-AB4F-F1DCCB784087}" type="presParOf" srcId="{3B3EE23C-94A9-4BA9-A0D7-5CA3F3CA94E9}" destId="{F762819A-679F-456D-9E0C-E92DA2D579A4}" srcOrd="1" destOrd="0" presId="urn:microsoft.com/office/officeart/2005/8/layout/vList3"/>
    <dgm:cxn modelId="{925D11E6-F594-42B8-A37B-B9B8FB9E3E60}" type="presParOf" srcId="{9D036CF4-466E-45DB-B0FA-1294B1831494}" destId="{C24A89B8-A4CF-4C09-8843-707AA08CCE7A}" srcOrd="1" destOrd="0" presId="urn:microsoft.com/office/officeart/2005/8/layout/vList3"/>
    <dgm:cxn modelId="{D192AC53-6E31-48CA-8832-7BB9B18529FB}" type="presParOf" srcId="{9D036CF4-466E-45DB-B0FA-1294B1831494}" destId="{3C154BD7-D242-4ED5-A1AC-D6201BDF4241}" srcOrd="2" destOrd="0" presId="urn:microsoft.com/office/officeart/2005/8/layout/vList3"/>
    <dgm:cxn modelId="{3AC4AA2A-3DE1-46F8-9C6F-D2B61EB6389B}" type="presParOf" srcId="{3C154BD7-D242-4ED5-A1AC-D6201BDF4241}" destId="{4BDC08C7-F45C-4A7F-97D4-88683BAB590B}" srcOrd="0" destOrd="0" presId="urn:microsoft.com/office/officeart/2005/8/layout/vList3"/>
    <dgm:cxn modelId="{91E02FA9-079A-40B6-85F2-7996D071E733}" type="presParOf" srcId="{3C154BD7-D242-4ED5-A1AC-D6201BDF4241}" destId="{7B5889D7-869A-47F2-B709-3111A06667A0}" srcOrd="1" destOrd="0" presId="urn:microsoft.com/office/officeart/2005/8/layout/vList3"/>
    <dgm:cxn modelId="{0477EF27-D5D9-4EA2-B687-BB7A3DCF3CEF}" type="presParOf" srcId="{9D036CF4-466E-45DB-B0FA-1294B1831494}" destId="{56A4B5B9-42B8-4216-926E-A398A306409B}" srcOrd="3" destOrd="0" presId="urn:microsoft.com/office/officeart/2005/8/layout/vList3"/>
    <dgm:cxn modelId="{CCC47242-1164-4FEC-A703-BACAA7B348D7}" type="presParOf" srcId="{9D036CF4-466E-45DB-B0FA-1294B1831494}" destId="{12652BEA-55C0-4E4B-963F-03E1A695D83C}" srcOrd="4" destOrd="0" presId="urn:microsoft.com/office/officeart/2005/8/layout/vList3"/>
    <dgm:cxn modelId="{9F2D6370-C294-4F32-8DFC-3B03191D1DE1}" type="presParOf" srcId="{12652BEA-55C0-4E4B-963F-03E1A695D83C}" destId="{8988DA48-2E99-4BBC-AB80-2F11EFFDAAA5}" srcOrd="0" destOrd="0" presId="urn:microsoft.com/office/officeart/2005/8/layout/vList3"/>
    <dgm:cxn modelId="{C6284AC1-0781-4488-A435-FF5026B3F2A2}" type="presParOf" srcId="{12652BEA-55C0-4E4B-963F-03E1A695D83C}" destId="{CBBF64A3-A972-4E72-B0E2-55EA9279085B}"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19926AE-C4C5-447D-A69E-CAA7A5703BB4}" type="doc">
      <dgm:prSet loTypeId="urn:microsoft.com/office/officeart/2005/8/layout/hierarchy1" loCatId="hierarchy" qsTypeId="urn:microsoft.com/office/officeart/2005/8/quickstyle/simple1" qsCatId="simple" csTypeId="urn:microsoft.com/office/officeart/2005/8/colors/colorful1" csCatId="colorful" phldr="1"/>
      <dgm:spPr/>
      <dgm:t>
        <a:bodyPr/>
        <a:lstStyle/>
        <a:p>
          <a:endParaRPr lang="es-ES"/>
        </a:p>
      </dgm:t>
    </dgm:pt>
    <dgm:pt modelId="{014C904E-4184-400D-8882-C24FC4CE128E}">
      <dgm:prSet phldrT="[Texto]" custT="1"/>
      <dgm:spPr/>
      <dgm:t>
        <a:bodyPr/>
        <a:lstStyle/>
        <a:p>
          <a:r>
            <a:rPr lang="es-ES" sz="1400" dirty="0" smtClean="0"/>
            <a:t>TÉCNICA -TÁCTICA</a:t>
          </a:r>
          <a:r>
            <a:rPr lang="es-ES" sz="900" dirty="0" smtClean="0"/>
            <a:t> </a:t>
          </a:r>
          <a:r>
            <a:rPr lang="es-ES" sz="1400" dirty="0" smtClean="0"/>
            <a:t>FÚTBOL</a:t>
          </a:r>
          <a:endParaRPr lang="es-ES" sz="900" dirty="0"/>
        </a:p>
      </dgm:t>
    </dgm:pt>
    <dgm:pt modelId="{3FBA6206-A3C0-4822-842B-CD373846E704}" type="parTrans" cxnId="{2552E9EC-B38C-439F-867E-C89F0D9C6BEF}">
      <dgm:prSet/>
      <dgm:spPr/>
      <dgm:t>
        <a:bodyPr/>
        <a:lstStyle/>
        <a:p>
          <a:endParaRPr lang="es-ES"/>
        </a:p>
      </dgm:t>
    </dgm:pt>
    <dgm:pt modelId="{D33EBB4E-5432-4244-AA16-8A461481DAAB}" type="sibTrans" cxnId="{2552E9EC-B38C-439F-867E-C89F0D9C6BEF}">
      <dgm:prSet/>
      <dgm:spPr/>
      <dgm:t>
        <a:bodyPr/>
        <a:lstStyle/>
        <a:p>
          <a:endParaRPr lang="es-ES"/>
        </a:p>
      </dgm:t>
    </dgm:pt>
    <dgm:pt modelId="{6E3EEC51-47D6-41C3-BD5B-624131291118}">
      <dgm:prSet phldrT="[Texto]" custT="1"/>
      <dgm:spPr/>
      <dgm:t>
        <a:bodyPr/>
        <a:lstStyle/>
        <a:p>
          <a:r>
            <a:rPr lang="es-ES" sz="1600" dirty="0" smtClean="0"/>
            <a:t>DIMENSIONES</a:t>
          </a:r>
          <a:endParaRPr lang="es-ES" sz="1600" dirty="0"/>
        </a:p>
      </dgm:t>
    </dgm:pt>
    <dgm:pt modelId="{588FEDE7-3A09-4D1D-A5E1-86CE25C7D4C1}" type="parTrans" cxnId="{E7A4F550-3D4D-449C-9125-3DDBDB16A44C}">
      <dgm:prSet/>
      <dgm:spPr/>
      <dgm:t>
        <a:bodyPr/>
        <a:lstStyle/>
        <a:p>
          <a:endParaRPr lang="es-ES"/>
        </a:p>
      </dgm:t>
    </dgm:pt>
    <dgm:pt modelId="{AC1304F2-FF80-42DC-9005-F0200F52D66C}" type="sibTrans" cxnId="{E7A4F550-3D4D-449C-9125-3DDBDB16A44C}">
      <dgm:prSet/>
      <dgm:spPr/>
      <dgm:t>
        <a:bodyPr/>
        <a:lstStyle/>
        <a:p>
          <a:endParaRPr lang="es-ES"/>
        </a:p>
      </dgm:t>
    </dgm:pt>
    <dgm:pt modelId="{F1302B24-EB6D-4C5A-94F8-8BA7910FED6D}">
      <dgm:prSet phldrT="[Texto]" custT="1"/>
      <dgm:spPr/>
      <dgm:t>
        <a:bodyPr/>
        <a:lstStyle/>
        <a:p>
          <a:r>
            <a:rPr lang="es-ES" sz="1600" dirty="0" smtClean="0"/>
            <a:t>COLECTIVA</a:t>
          </a:r>
          <a:endParaRPr lang="es-ES" sz="1600" dirty="0"/>
        </a:p>
      </dgm:t>
    </dgm:pt>
    <dgm:pt modelId="{F3AFB468-2B3C-48C6-A21A-48DC7FF4D023}" type="parTrans" cxnId="{B6FDAA9D-47B6-474D-93B3-052E62A89584}">
      <dgm:prSet/>
      <dgm:spPr/>
      <dgm:t>
        <a:bodyPr/>
        <a:lstStyle/>
        <a:p>
          <a:endParaRPr lang="es-ES"/>
        </a:p>
      </dgm:t>
    </dgm:pt>
    <dgm:pt modelId="{D1F8AE7C-157B-4A2C-B746-F9A251FDA5DF}" type="sibTrans" cxnId="{B6FDAA9D-47B6-474D-93B3-052E62A89584}">
      <dgm:prSet/>
      <dgm:spPr/>
      <dgm:t>
        <a:bodyPr/>
        <a:lstStyle/>
        <a:p>
          <a:endParaRPr lang="es-ES"/>
        </a:p>
      </dgm:t>
    </dgm:pt>
    <dgm:pt modelId="{C6C568E3-1249-4AF9-B9D1-4CC1048A86C1}">
      <dgm:prSet phldrT="[Texto]" custT="1"/>
      <dgm:spPr/>
      <dgm:t>
        <a:bodyPr/>
        <a:lstStyle/>
        <a:p>
          <a:r>
            <a:rPr lang="es-ES" sz="1600" dirty="0" smtClean="0"/>
            <a:t>INDICADORES</a:t>
          </a:r>
          <a:r>
            <a:rPr lang="es-ES" sz="1800" dirty="0" smtClean="0"/>
            <a:t> </a:t>
          </a:r>
          <a:endParaRPr lang="es-ES" sz="1800" dirty="0"/>
        </a:p>
      </dgm:t>
    </dgm:pt>
    <dgm:pt modelId="{F5F80CD1-887B-4967-AB56-10A4F372E68B}" type="parTrans" cxnId="{F5486AB4-9B68-408D-ADD1-477051F985CA}">
      <dgm:prSet/>
      <dgm:spPr/>
      <dgm:t>
        <a:bodyPr/>
        <a:lstStyle/>
        <a:p>
          <a:endParaRPr lang="es-ES"/>
        </a:p>
      </dgm:t>
    </dgm:pt>
    <dgm:pt modelId="{709C4B78-0509-4CA2-A0B4-DD04766ADD39}" type="sibTrans" cxnId="{F5486AB4-9B68-408D-ADD1-477051F985CA}">
      <dgm:prSet/>
      <dgm:spPr/>
      <dgm:t>
        <a:bodyPr/>
        <a:lstStyle/>
        <a:p>
          <a:endParaRPr lang="es-ES"/>
        </a:p>
      </dgm:t>
    </dgm:pt>
    <dgm:pt modelId="{B5FEEA46-3CD2-48A2-A07C-04FB3EE855F3}">
      <dgm:prSet phldrT="[Texto]" custT="1"/>
      <dgm:spPr/>
      <dgm:t>
        <a:bodyPr/>
        <a:lstStyle/>
        <a:p>
          <a:r>
            <a:rPr lang="es-ES" sz="1600" dirty="0" smtClean="0"/>
            <a:t>TIEMPOS</a:t>
          </a:r>
        </a:p>
      </dgm:t>
    </dgm:pt>
    <dgm:pt modelId="{A1872F8C-F21C-40D9-A2E6-41404601EEBC}" type="parTrans" cxnId="{F8C1A108-5055-4FC9-BC85-8298BCF5246D}">
      <dgm:prSet/>
      <dgm:spPr/>
      <dgm:t>
        <a:bodyPr/>
        <a:lstStyle/>
        <a:p>
          <a:endParaRPr lang="es-ES"/>
        </a:p>
      </dgm:t>
    </dgm:pt>
    <dgm:pt modelId="{9914CACA-0770-4642-A601-C61E97A49ADA}" type="sibTrans" cxnId="{F8C1A108-5055-4FC9-BC85-8298BCF5246D}">
      <dgm:prSet/>
      <dgm:spPr/>
      <dgm:t>
        <a:bodyPr/>
        <a:lstStyle/>
        <a:p>
          <a:endParaRPr lang="es-ES"/>
        </a:p>
      </dgm:t>
    </dgm:pt>
    <dgm:pt modelId="{040536E2-ECA4-43FF-837B-FC1F3F4F954F}">
      <dgm:prSet custT="1"/>
      <dgm:spPr/>
      <dgm:t>
        <a:bodyPr/>
        <a:lstStyle/>
        <a:p>
          <a:r>
            <a:rPr lang="es-ES" sz="1600" dirty="0" smtClean="0"/>
            <a:t>INSTRUMENTOS</a:t>
          </a:r>
          <a:endParaRPr lang="es-ES" sz="1600" dirty="0"/>
        </a:p>
      </dgm:t>
    </dgm:pt>
    <dgm:pt modelId="{A1FC1B04-E7BE-4C6F-BB2E-C90B91CDD92B}" type="parTrans" cxnId="{61C8DBCA-C7D4-4F87-B4C8-939965374482}">
      <dgm:prSet/>
      <dgm:spPr/>
      <dgm:t>
        <a:bodyPr/>
        <a:lstStyle/>
        <a:p>
          <a:endParaRPr lang="es-ES"/>
        </a:p>
      </dgm:t>
    </dgm:pt>
    <dgm:pt modelId="{0B664FCB-A37D-4D99-A7FA-F6FFD90A761E}" type="sibTrans" cxnId="{61C8DBCA-C7D4-4F87-B4C8-939965374482}">
      <dgm:prSet/>
      <dgm:spPr/>
      <dgm:t>
        <a:bodyPr/>
        <a:lstStyle/>
        <a:p>
          <a:endParaRPr lang="es-ES"/>
        </a:p>
      </dgm:t>
    </dgm:pt>
    <dgm:pt modelId="{528563B0-3010-4B61-B8C0-C935A41F2F98}">
      <dgm:prSet custT="1"/>
      <dgm:spPr/>
      <dgm:t>
        <a:bodyPr/>
        <a:lstStyle/>
        <a:p>
          <a:r>
            <a:rPr lang="es-ES" sz="1400" dirty="0" smtClean="0"/>
            <a:t>DEPENDIENTE</a:t>
          </a:r>
          <a:endParaRPr lang="es-ES" sz="1400" dirty="0"/>
        </a:p>
      </dgm:t>
    </dgm:pt>
    <dgm:pt modelId="{19245AAD-988E-45E4-A1DD-AE9681282DE5}" type="parTrans" cxnId="{56BFAB8C-6D52-4067-B0C1-E4FDADF67458}">
      <dgm:prSet/>
      <dgm:spPr/>
      <dgm:t>
        <a:bodyPr/>
        <a:lstStyle/>
        <a:p>
          <a:endParaRPr lang="es-ES"/>
        </a:p>
      </dgm:t>
    </dgm:pt>
    <dgm:pt modelId="{F98685C7-CD32-4A19-A835-DACC94BA6255}" type="sibTrans" cxnId="{56BFAB8C-6D52-4067-B0C1-E4FDADF67458}">
      <dgm:prSet/>
      <dgm:spPr/>
      <dgm:t>
        <a:bodyPr/>
        <a:lstStyle/>
        <a:p>
          <a:endParaRPr lang="es-ES"/>
        </a:p>
      </dgm:t>
    </dgm:pt>
    <dgm:pt modelId="{0BE1FF36-AED0-4914-80AF-49CFD854D4F5}">
      <dgm:prSet custT="1"/>
      <dgm:spPr/>
      <dgm:t>
        <a:bodyPr/>
        <a:lstStyle/>
        <a:p>
          <a:r>
            <a:rPr lang="es-ES" sz="1600" dirty="0" smtClean="0"/>
            <a:t>PRE TEST</a:t>
          </a:r>
        </a:p>
        <a:p>
          <a:r>
            <a:rPr lang="es-ES" sz="1600" dirty="0" smtClean="0"/>
            <a:t>POS TEST</a:t>
          </a:r>
        </a:p>
        <a:p>
          <a:r>
            <a:rPr lang="es-ES" sz="1600" dirty="0" smtClean="0"/>
            <a:t>COLECTIVOS</a:t>
          </a:r>
          <a:endParaRPr lang="es-ES" sz="1600" dirty="0"/>
        </a:p>
      </dgm:t>
    </dgm:pt>
    <dgm:pt modelId="{C2695BE6-DA4A-46C8-8862-0CA4199127E5}" type="parTrans" cxnId="{FDAF28C7-B603-4601-9EF8-9FB662849CE3}">
      <dgm:prSet/>
      <dgm:spPr/>
      <dgm:t>
        <a:bodyPr/>
        <a:lstStyle/>
        <a:p>
          <a:endParaRPr lang="es-ES"/>
        </a:p>
      </dgm:t>
    </dgm:pt>
    <dgm:pt modelId="{C1159197-3BC3-4468-85C4-B05B5A9509D7}" type="sibTrans" cxnId="{FDAF28C7-B603-4601-9EF8-9FB662849CE3}">
      <dgm:prSet/>
      <dgm:spPr/>
      <dgm:t>
        <a:bodyPr/>
        <a:lstStyle/>
        <a:p>
          <a:endParaRPr lang="es-ES"/>
        </a:p>
      </dgm:t>
    </dgm:pt>
    <dgm:pt modelId="{B2E5FD23-A511-4E62-AEAF-7E81A5A047C1}">
      <dgm:prSet custT="1"/>
      <dgm:spPr/>
      <dgm:t>
        <a:bodyPr/>
        <a:lstStyle/>
        <a:p>
          <a:endParaRPr lang="es-ES" sz="1100" dirty="0" smtClean="0"/>
        </a:p>
        <a:p>
          <a:r>
            <a:rPr lang="es-ES" sz="1200" dirty="0" smtClean="0"/>
            <a:t>Acciones que es capaz de desarrollar un jugador.</a:t>
          </a:r>
        </a:p>
        <a:p>
          <a:r>
            <a:rPr lang="es-ES" sz="1200" dirty="0" smtClean="0"/>
            <a:t>(Ruíz, 2002) </a:t>
          </a:r>
        </a:p>
        <a:p>
          <a:r>
            <a:rPr lang="es-ES" sz="1200" dirty="0" smtClean="0"/>
            <a:t>Método que se desarrolla para ejecutar un plan y obtener un objetivo en particular.</a:t>
          </a:r>
        </a:p>
        <a:p>
          <a:r>
            <a:rPr lang="es-ES" sz="1200" dirty="0" smtClean="0"/>
            <a:t>(Pérez &amp; </a:t>
          </a:r>
          <a:r>
            <a:rPr lang="es-ES" sz="1200" dirty="0" err="1" smtClean="0"/>
            <a:t>Gardey</a:t>
          </a:r>
          <a:r>
            <a:rPr lang="es-ES" sz="1200" dirty="0" smtClean="0"/>
            <a:t>, 2010)</a:t>
          </a:r>
        </a:p>
        <a:p>
          <a:endParaRPr lang="es-ES" sz="900" dirty="0"/>
        </a:p>
      </dgm:t>
    </dgm:pt>
    <dgm:pt modelId="{AE552BB7-A781-48B9-AA4D-3DA78A3EA43C}" type="parTrans" cxnId="{F9C42284-B856-41C4-803E-055460E27904}">
      <dgm:prSet/>
      <dgm:spPr/>
      <dgm:t>
        <a:bodyPr/>
        <a:lstStyle/>
        <a:p>
          <a:endParaRPr lang="es-ES"/>
        </a:p>
      </dgm:t>
    </dgm:pt>
    <dgm:pt modelId="{6E7EF784-8150-43B0-A736-3874CCACC69A}" type="sibTrans" cxnId="{F9C42284-B856-41C4-803E-055460E27904}">
      <dgm:prSet/>
      <dgm:spPr/>
      <dgm:t>
        <a:bodyPr/>
        <a:lstStyle/>
        <a:p>
          <a:endParaRPr lang="es-ES"/>
        </a:p>
      </dgm:t>
    </dgm:pt>
    <dgm:pt modelId="{62B73724-5E95-4D03-917A-2F3F8B92B65E}">
      <dgm:prSet custT="1"/>
      <dgm:spPr/>
      <dgm:t>
        <a:bodyPr/>
        <a:lstStyle/>
        <a:p>
          <a:r>
            <a:rPr lang="es-ES" sz="1600" dirty="0" smtClean="0"/>
            <a:t>EFECTIVIDAD</a:t>
          </a:r>
          <a:endParaRPr lang="es-ES" sz="1600" dirty="0"/>
        </a:p>
      </dgm:t>
    </dgm:pt>
    <dgm:pt modelId="{8C15C344-6959-407D-9C7A-C2D7F9D29DAB}" type="parTrans" cxnId="{F79902C5-40FC-4800-A2C2-1D5EE0B9C987}">
      <dgm:prSet/>
      <dgm:spPr/>
      <dgm:t>
        <a:bodyPr/>
        <a:lstStyle/>
        <a:p>
          <a:endParaRPr lang="es-ES"/>
        </a:p>
      </dgm:t>
    </dgm:pt>
    <dgm:pt modelId="{4D19E91D-F7FD-457A-9A05-E363C0F15F66}" type="sibTrans" cxnId="{F79902C5-40FC-4800-A2C2-1D5EE0B9C987}">
      <dgm:prSet/>
      <dgm:spPr/>
      <dgm:t>
        <a:bodyPr/>
        <a:lstStyle/>
        <a:p>
          <a:endParaRPr lang="es-ES"/>
        </a:p>
      </dgm:t>
    </dgm:pt>
    <dgm:pt modelId="{2D966280-39A2-434F-8207-04EBE19BD676}" type="pres">
      <dgm:prSet presAssocID="{F19926AE-C4C5-447D-A69E-CAA7A5703BB4}" presName="hierChild1" presStyleCnt="0">
        <dgm:presLayoutVars>
          <dgm:chPref val="1"/>
          <dgm:dir/>
          <dgm:animOne val="branch"/>
          <dgm:animLvl val="lvl"/>
          <dgm:resizeHandles/>
        </dgm:presLayoutVars>
      </dgm:prSet>
      <dgm:spPr/>
      <dgm:t>
        <a:bodyPr/>
        <a:lstStyle/>
        <a:p>
          <a:endParaRPr lang="es-ES"/>
        </a:p>
      </dgm:t>
    </dgm:pt>
    <dgm:pt modelId="{D12732E5-DBEB-44F2-B49C-96DDAB829C95}" type="pres">
      <dgm:prSet presAssocID="{528563B0-3010-4B61-B8C0-C935A41F2F98}" presName="hierRoot1" presStyleCnt="0"/>
      <dgm:spPr/>
    </dgm:pt>
    <dgm:pt modelId="{289432C2-93B4-47FD-B9EC-361277EA9927}" type="pres">
      <dgm:prSet presAssocID="{528563B0-3010-4B61-B8C0-C935A41F2F98}" presName="composite" presStyleCnt="0"/>
      <dgm:spPr/>
    </dgm:pt>
    <dgm:pt modelId="{CE5D27C9-4EBB-4C6E-8B45-032E777EEFAA}" type="pres">
      <dgm:prSet presAssocID="{528563B0-3010-4B61-B8C0-C935A41F2F98}" presName="background" presStyleLbl="node0" presStyleIdx="0" presStyleCnt="3"/>
      <dgm:spPr/>
    </dgm:pt>
    <dgm:pt modelId="{3336BBEC-C47A-4822-926B-CC1FEE0DDC58}" type="pres">
      <dgm:prSet presAssocID="{528563B0-3010-4B61-B8C0-C935A41F2F98}" presName="text" presStyleLbl="fgAcc0" presStyleIdx="0" presStyleCnt="3" custScaleX="111061">
        <dgm:presLayoutVars>
          <dgm:chPref val="3"/>
        </dgm:presLayoutVars>
      </dgm:prSet>
      <dgm:spPr/>
      <dgm:t>
        <a:bodyPr/>
        <a:lstStyle/>
        <a:p>
          <a:endParaRPr lang="es-ES"/>
        </a:p>
      </dgm:t>
    </dgm:pt>
    <dgm:pt modelId="{2C7C7FDD-9511-4CBE-94BB-9FF07CBDF6CC}" type="pres">
      <dgm:prSet presAssocID="{528563B0-3010-4B61-B8C0-C935A41F2F98}" presName="hierChild2" presStyleCnt="0"/>
      <dgm:spPr/>
    </dgm:pt>
    <dgm:pt modelId="{5C433B4E-EAF8-44EC-9CD2-0B1B59F842D7}" type="pres">
      <dgm:prSet presAssocID="{014C904E-4184-400D-8882-C24FC4CE128E}" presName="hierRoot1" presStyleCnt="0"/>
      <dgm:spPr/>
    </dgm:pt>
    <dgm:pt modelId="{184FA538-5B54-48E9-91F0-481983EFF8F0}" type="pres">
      <dgm:prSet presAssocID="{014C904E-4184-400D-8882-C24FC4CE128E}" presName="composite" presStyleCnt="0"/>
      <dgm:spPr/>
    </dgm:pt>
    <dgm:pt modelId="{35F1BC72-C4B9-447F-BAD7-D53CF2E5AF1C}" type="pres">
      <dgm:prSet presAssocID="{014C904E-4184-400D-8882-C24FC4CE128E}" presName="background" presStyleLbl="node0" presStyleIdx="1" presStyleCnt="3"/>
      <dgm:spPr/>
    </dgm:pt>
    <dgm:pt modelId="{0971E4B2-817E-4183-A282-0ABD72269EA6}" type="pres">
      <dgm:prSet presAssocID="{014C904E-4184-400D-8882-C24FC4CE128E}" presName="text" presStyleLbl="fgAcc0" presStyleIdx="1" presStyleCnt="3">
        <dgm:presLayoutVars>
          <dgm:chPref val="3"/>
        </dgm:presLayoutVars>
      </dgm:prSet>
      <dgm:spPr/>
      <dgm:t>
        <a:bodyPr/>
        <a:lstStyle/>
        <a:p>
          <a:endParaRPr lang="es-ES"/>
        </a:p>
      </dgm:t>
    </dgm:pt>
    <dgm:pt modelId="{9420AA3C-9F4F-429F-87D9-C1EA793C1720}" type="pres">
      <dgm:prSet presAssocID="{014C904E-4184-400D-8882-C24FC4CE128E}" presName="hierChild2" presStyleCnt="0"/>
      <dgm:spPr/>
    </dgm:pt>
    <dgm:pt modelId="{EECA60F5-36CB-4EF6-B7F3-EBE228827A33}" type="pres">
      <dgm:prSet presAssocID="{588FEDE7-3A09-4D1D-A5E1-86CE25C7D4C1}" presName="Name10" presStyleLbl="parChTrans1D2" presStyleIdx="0" presStyleCnt="3"/>
      <dgm:spPr/>
      <dgm:t>
        <a:bodyPr/>
        <a:lstStyle/>
        <a:p>
          <a:endParaRPr lang="es-ES"/>
        </a:p>
      </dgm:t>
    </dgm:pt>
    <dgm:pt modelId="{42FFBC1F-EFB0-4D6F-9699-E55BE289BC23}" type="pres">
      <dgm:prSet presAssocID="{6E3EEC51-47D6-41C3-BD5B-624131291118}" presName="hierRoot2" presStyleCnt="0"/>
      <dgm:spPr/>
    </dgm:pt>
    <dgm:pt modelId="{0683CC18-1D27-43A3-B5C3-0CDE146E7C4C}" type="pres">
      <dgm:prSet presAssocID="{6E3EEC51-47D6-41C3-BD5B-624131291118}" presName="composite2" presStyleCnt="0"/>
      <dgm:spPr/>
    </dgm:pt>
    <dgm:pt modelId="{E23484B0-8FF0-428C-A422-30CDE6905A4C}" type="pres">
      <dgm:prSet presAssocID="{6E3EEC51-47D6-41C3-BD5B-624131291118}" presName="background2" presStyleLbl="node2" presStyleIdx="0" presStyleCnt="3"/>
      <dgm:spPr/>
    </dgm:pt>
    <dgm:pt modelId="{1CAFF618-9DEB-49A8-AB48-C7DEA5DD92C6}" type="pres">
      <dgm:prSet presAssocID="{6E3EEC51-47D6-41C3-BD5B-624131291118}" presName="text2" presStyleLbl="fgAcc2" presStyleIdx="0" presStyleCnt="3" custScaleX="116519">
        <dgm:presLayoutVars>
          <dgm:chPref val="3"/>
        </dgm:presLayoutVars>
      </dgm:prSet>
      <dgm:spPr/>
      <dgm:t>
        <a:bodyPr/>
        <a:lstStyle/>
        <a:p>
          <a:endParaRPr lang="es-ES"/>
        </a:p>
      </dgm:t>
    </dgm:pt>
    <dgm:pt modelId="{045F1004-2B71-4F51-A30F-1ED80E346F67}" type="pres">
      <dgm:prSet presAssocID="{6E3EEC51-47D6-41C3-BD5B-624131291118}" presName="hierChild3" presStyleCnt="0"/>
      <dgm:spPr/>
    </dgm:pt>
    <dgm:pt modelId="{A42CF0C6-03AE-40E7-A0B0-11BDC9698535}" type="pres">
      <dgm:prSet presAssocID="{F3AFB468-2B3C-48C6-A21A-48DC7FF4D023}" presName="Name17" presStyleLbl="parChTrans1D3" presStyleIdx="0" presStyleCnt="4"/>
      <dgm:spPr/>
      <dgm:t>
        <a:bodyPr/>
        <a:lstStyle/>
        <a:p>
          <a:endParaRPr lang="es-ES"/>
        </a:p>
      </dgm:t>
    </dgm:pt>
    <dgm:pt modelId="{5EB5EAD3-D7D9-4102-8AA5-B3E230F6A6DC}" type="pres">
      <dgm:prSet presAssocID="{F1302B24-EB6D-4C5A-94F8-8BA7910FED6D}" presName="hierRoot3" presStyleCnt="0"/>
      <dgm:spPr/>
    </dgm:pt>
    <dgm:pt modelId="{07750C47-9A1D-414B-9F09-FBED23C7DD79}" type="pres">
      <dgm:prSet presAssocID="{F1302B24-EB6D-4C5A-94F8-8BA7910FED6D}" presName="composite3" presStyleCnt="0"/>
      <dgm:spPr/>
    </dgm:pt>
    <dgm:pt modelId="{23EB72CC-3537-44DB-9FE3-B2B32EE931A8}" type="pres">
      <dgm:prSet presAssocID="{F1302B24-EB6D-4C5A-94F8-8BA7910FED6D}" presName="background3" presStyleLbl="node3" presStyleIdx="0" presStyleCnt="4"/>
      <dgm:spPr/>
    </dgm:pt>
    <dgm:pt modelId="{74761AD0-FA4C-492F-98E5-0C1A1B1FA377}" type="pres">
      <dgm:prSet presAssocID="{F1302B24-EB6D-4C5A-94F8-8BA7910FED6D}" presName="text3" presStyleLbl="fgAcc3" presStyleIdx="0" presStyleCnt="4">
        <dgm:presLayoutVars>
          <dgm:chPref val="3"/>
        </dgm:presLayoutVars>
      </dgm:prSet>
      <dgm:spPr/>
      <dgm:t>
        <a:bodyPr/>
        <a:lstStyle/>
        <a:p>
          <a:endParaRPr lang="es-ES"/>
        </a:p>
      </dgm:t>
    </dgm:pt>
    <dgm:pt modelId="{A44DC0E2-F3EF-46EF-8FFA-4F080D0E71F2}" type="pres">
      <dgm:prSet presAssocID="{F1302B24-EB6D-4C5A-94F8-8BA7910FED6D}" presName="hierChild4" presStyleCnt="0"/>
      <dgm:spPr/>
    </dgm:pt>
    <dgm:pt modelId="{3EEA6560-2BDB-4A05-BBB3-06CA419DC533}" type="pres">
      <dgm:prSet presAssocID="{F5F80CD1-887B-4967-AB56-10A4F372E68B}" presName="Name10" presStyleLbl="parChTrans1D2" presStyleIdx="1" presStyleCnt="3"/>
      <dgm:spPr/>
      <dgm:t>
        <a:bodyPr/>
        <a:lstStyle/>
        <a:p>
          <a:endParaRPr lang="es-ES"/>
        </a:p>
      </dgm:t>
    </dgm:pt>
    <dgm:pt modelId="{49B1B7F8-42E7-42F4-92C4-875DA9DF1EFD}" type="pres">
      <dgm:prSet presAssocID="{C6C568E3-1249-4AF9-B9D1-4CC1048A86C1}" presName="hierRoot2" presStyleCnt="0"/>
      <dgm:spPr/>
    </dgm:pt>
    <dgm:pt modelId="{26E63FCB-B067-4CA6-B447-5BD5164ED11C}" type="pres">
      <dgm:prSet presAssocID="{C6C568E3-1249-4AF9-B9D1-4CC1048A86C1}" presName="composite2" presStyleCnt="0"/>
      <dgm:spPr/>
    </dgm:pt>
    <dgm:pt modelId="{9B41DF81-93DB-4F99-B8DA-948B2B140234}" type="pres">
      <dgm:prSet presAssocID="{C6C568E3-1249-4AF9-B9D1-4CC1048A86C1}" presName="background2" presStyleLbl="node2" presStyleIdx="1" presStyleCnt="3"/>
      <dgm:spPr/>
    </dgm:pt>
    <dgm:pt modelId="{3B6041D5-8A6D-4291-AA94-C30527F7D03A}" type="pres">
      <dgm:prSet presAssocID="{C6C568E3-1249-4AF9-B9D1-4CC1048A86C1}" presName="text2" presStyleLbl="fgAcc2" presStyleIdx="1" presStyleCnt="3" custScaleX="118803">
        <dgm:presLayoutVars>
          <dgm:chPref val="3"/>
        </dgm:presLayoutVars>
      </dgm:prSet>
      <dgm:spPr/>
      <dgm:t>
        <a:bodyPr/>
        <a:lstStyle/>
        <a:p>
          <a:endParaRPr lang="es-ES"/>
        </a:p>
      </dgm:t>
    </dgm:pt>
    <dgm:pt modelId="{B320C962-E080-423D-8E9C-572C8DAD2012}" type="pres">
      <dgm:prSet presAssocID="{C6C568E3-1249-4AF9-B9D1-4CC1048A86C1}" presName="hierChild3" presStyleCnt="0"/>
      <dgm:spPr/>
    </dgm:pt>
    <dgm:pt modelId="{6C239FA8-E9D5-416B-BA59-AE4A3F6A1086}" type="pres">
      <dgm:prSet presAssocID="{A1872F8C-F21C-40D9-A2E6-41404601EEBC}" presName="Name17" presStyleLbl="parChTrans1D3" presStyleIdx="1" presStyleCnt="4"/>
      <dgm:spPr/>
      <dgm:t>
        <a:bodyPr/>
        <a:lstStyle/>
        <a:p>
          <a:endParaRPr lang="es-ES"/>
        </a:p>
      </dgm:t>
    </dgm:pt>
    <dgm:pt modelId="{1C58D399-8ED5-4CD5-B200-EC57A3010114}" type="pres">
      <dgm:prSet presAssocID="{B5FEEA46-3CD2-48A2-A07C-04FB3EE855F3}" presName="hierRoot3" presStyleCnt="0"/>
      <dgm:spPr/>
    </dgm:pt>
    <dgm:pt modelId="{A0872541-3B6F-4DDF-A94E-66D2728BA64F}" type="pres">
      <dgm:prSet presAssocID="{B5FEEA46-3CD2-48A2-A07C-04FB3EE855F3}" presName="composite3" presStyleCnt="0"/>
      <dgm:spPr/>
    </dgm:pt>
    <dgm:pt modelId="{D475186C-F961-4BF9-8C5B-E3FEF3CB598C}" type="pres">
      <dgm:prSet presAssocID="{B5FEEA46-3CD2-48A2-A07C-04FB3EE855F3}" presName="background3" presStyleLbl="node3" presStyleIdx="1" presStyleCnt="4"/>
      <dgm:spPr/>
    </dgm:pt>
    <dgm:pt modelId="{631E8C54-7E78-49F8-AB08-F5EAC2D8D34D}" type="pres">
      <dgm:prSet presAssocID="{B5FEEA46-3CD2-48A2-A07C-04FB3EE855F3}" presName="text3" presStyleLbl="fgAcc3" presStyleIdx="1" presStyleCnt="4">
        <dgm:presLayoutVars>
          <dgm:chPref val="3"/>
        </dgm:presLayoutVars>
      </dgm:prSet>
      <dgm:spPr/>
      <dgm:t>
        <a:bodyPr/>
        <a:lstStyle/>
        <a:p>
          <a:endParaRPr lang="es-ES"/>
        </a:p>
      </dgm:t>
    </dgm:pt>
    <dgm:pt modelId="{058BEAF6-64B9-40C2-A90F-338E733130AF}" type="pres">
      <dgm:prSet presAssocID="{B5FEEA46-3CD2-48A2-A07C-04FB3EE855F3}" presName="hierChild4" presStyleCnt="0"/>
      <dgm:spPr/>
    </dgm:pt>
    <dgm:pt modelId="{0C873790-AD93-49C7-BE4C-1216E761C1CC}" type="pres">
      <dgm:prSet presAssocID="{8C15C344-6959-407D-9C7A-C2D7F9D29DAB}" presName="Name17" presStyleLbl="parChTrans1D3" presStyleIdx="2" presStyleCnt="4"/>
      <dgm:spPr/>
      <dgm:t>
        <a:bodyPr/>
        <a:lstStyle/>
        <a:p>
          <a:endParaRPr lang="es-ES"/>
        </a:p>
      </dgm:t>
    </dgm:pt>
    <dgm:pt modelId="{C70EC8DE-94C3-4405-B338-2E65572D581A}" type="pres">
      <dgm:prSet presAssocID="{62B73724-5E95-4D03-917A-2F3F8B92B65E}" presName="hierRoot3" presStyleCnt="0"/>
      <dgm:spPr/>
    </dgm:pt>
    <dgm:pt modelId="{EE5867CE-F697-4D96-BED1-ABA2F4ED3F93}" type="pres">
      <dgm:prSet presAssocID="{62B73724-5E95-4D03-917A-2F3F8B92B65E}" presName="composite3" presStyleCnt="0"/>
      <dgm:spPr/>
    </dgm:pt>
    <dgm:pt modelId="{A85DB8A3-18B6-4883-B0ED-9FAB737C21B6}" type="pres">
      <dgm:prSet presAssocID="{62B73724-5E95-4D03-917A-2F3F8B92B65E}" presName="background3" presStyleLbl="node3" presStyleIdx="2" presStyleCnt="4"/>
      <dgm:spPr/>
    </dgm:pt>
    <dgm:pt modelId="{D4126EAA-38AC-408F-AD39-43DE8DA97AE8}" type="pres">
      <dgm:prSet presAssocID="{62B73724-5E95-4D03-917A-2F3F8B92B65E}" presName="text3" presStyleLbl="fgAcc3" presStyleIdx="2" presStyleCnt="4" custScaleX="119495">
        <dgm:presLayoutVars>
          <dgm:chPref val="3"/>
        </dgm:presLayoutVars>
      </dgm:prSet>
      <dgm:spPr/>
      <dgm:t>
        <a:bodyPr/>
        <a:lstStyle/>
        <a:p>
          <a:endParaRPr lang="es-ES"/>
        </a:p>
      </dgm:t>
    </dgm:pt>
    <dgm:pt modelId="{0C0FCE5E-D816-45AE-939D-508064318017}" type="pres">
      <dgm:prSet presAssocID="{62B73724-5E95-4D03-917A-2F3F8B92B65E}" presName="hierChild4" presStyleCnt="0"/>
      <dgm:spPr/>
    </dgm:pt>
    <dgm:pt modelId="{9BFE3574-E754-4182-9955-304F1C0B7AA0}" type="pres">
      <dgm:prSet presAssocID="{A1FC1B04-E7BE-4C6F-BB2E-C90B91CDD92B}" presName="Name10" presStyleLbl="parChTrans1D2" presStyleIdx="2" presStyleCnt="3"/>
      <dgm:spPr/>
      <dgm:t>
        <a:bodyPr/>
        <a:lstStyle/>
        <a:p>
          <a:endParaRPr lang="es-ES"/>
        </a:p>
      </dgm:t>
    </dgm:pt>
    <dgm:pt modelId="{1D0E41DE-27DD-42FF-980F-4367CFC7D1C0}" type="pres">
      <dgm:prSet presAssocID="{040536E2-ECA4-43FF-837B-FC1F3F4F954F}" presName="hierRoot2" presStyleCnt="0"/>
      <dgm:spPr/>
    </dgm:pt>
    <dgm:pt modelId="{17606F31-B774-41C4-AE63-E2B05C794373}" type="pres">
      <dgm:prSet presAssocID="{040536E2-ECA4-43FF-837B-FC1F3F4F954F}" presName="composite2" presStyleCnt="0"/>
      <dgm:spPr/>
    </dgm:pt>
    <dgm:pt modelId="{C07A289A-0993-44B5-B59C-855303AA0D3E}" type="pres">
      <dgm:prSet presAssocID="{040536E2-ECA4-43FF-837B-FC1F3F4F954F}" presName="background2" presStyleLbl="node2" presStyleIdx="2" presStyleCnt="3"/>
      <dgm:spPr/>
    </dgm:pt>
    <dgm:pt modelId="{1CCB4E97-0DC2-48A6-9667-696B7541F256}" type="pres">
      <dgm:prSet presAssocID="{040536E2-ECA4-43FF-837B-FC1F3F4F954F}" presName="text2" presStyleLbl="fgAcc2" presStyleIdx="2" presStyleCnt="3" custScaleX="132085">
        <dgm:presLayoutVars>
          <dgm:chPref val="3"/>
        </dgm:presLayoutVars>
      </dgm:prSet>
      <dgm:spPr/>
      <dgm:t>
        <a:bodyPr/>
        <a:lstStyle/>
        <a:p>
          <a:endParaRPr lang="es-ES"/>
        </a:p>
      </dgm:t>
    </dgm:pt>
    <dgm:pt modelId="{063DC6D0-C084-4515-AFAB-E1F086E265E8}" type="pres">
      <dgm:prSet presAssocID="{040536E2-ECA4-43FF-837B-FC1F3F4F954F}" presName="hierChild3" presStyleCnt="0"/>
      <dgm:spPr/>
    </dgm:pt>
    <dgm:pt modelId="{F29562AA-2D37-4FAE-83CE-75AE2A0D87EF}" type="pres">
      <dgm:prSet presAssocID="{C2695BE6-DA4A-46C8-8862-0CA4199127E5}" presName="Name17" presStyleLbl="parChTrans1D3" presStyleIdx="3" presStyleCnt="4"/>
      <dgm:spPr/>
      <dgm:t>
        <a:bodyPr/>
        <a:lstStyle/>
        <a:p>
          <a:endParaRPr lang="es-ES"/>
        </a:p>
      </dgm:t>
    </dgm:pt>
    <dgm:pt modelId="{C6A999A1-EF4E-4CFD-8259-404A35E0D91E}" type="pres">
      <dgm:prSet presAssocID="{0BE1FF36-AED0-4914-80AF-49CFD854D4F5}" presName="hierRoot3" presStyleCnt="0"/>
      <dgm:spPr/>
    </dgm:pt>
    <dgm:pt modelId="{F13AF929-4633-43B3-8798-E0CC2DA2CEF2}" type="pres">
      <dgm:prSet presAssocID="{0BE1FF36-AED0-4914-80AF-49CFD854D4F5}" presName="composite3" presStyleCnt="0"/>
      <dgm:spPr/>
    </dgm:pt>
    <dgm:pt modelId="{DA121964-71FB-4D6D-A273-908761B8EBBA}" type="pres">
      <dgm:prSet presAssocID="{0BE1FF36-AED0-4914-80AF-49CFD854D4F5}" presName="background3" presStyleLbl="node3" presStyleIdx="3" presStyleCnt="4"/>
      <dgm:spPr/>
    </dgm:pt>
    <dgm:pt modelId="{F6478D63-FC25-4080-83E0-FD77E8955D69}" type="pres">
      <dgm:prSet presAssocID="{0BE1FF36-AED0-4914-80AF-49CFD854D4F5}" presName="text3" presStyleLbl="fgAcc3" presStyleIdx="3" presStyleCnt="4">
        <dgm:presLayoutVars>
          <dgm:chPref val="3"/>
        </dgm:presLayoutVars>
      </dgm:prSet>
      <dgm:spPr/>
      <dgm:t>
        <a:bodyPr/>
        <a:lstStyle/>
        <a:p>
          <a:endParaRPr lang="es-ES"/>
        </a:p>
      </dgm:t>
    </dgm:pt>
    <dgm:pt modelId="{E35922AA-056B-48C9-A14E-F067AC9B9AA0}" type="pres">
      <dgm:prSet presAssocID="{0BE1FF36-AED0-4914-80AF-49CFD854D4F5}" presName="hierChild4" presStyleCnt="0"/>
      <dgm:spPr/>
    </dgm:pt>
    <dgm:pt modelId="{927E0E66-1F09-4D5B-8606-D2E165F8309C}" type="pres">
      <dgm:prSet presAssocID="{B2E5FD23-A511-4E62-AEAF-7E81A5A047C1}" presName="hierRoot1" presStyleCnt="0"/>
      <dgm:spPr/>
    </dgm:pt>
    <dgm:pt modelId="{745C74F9-D643-46FE-BD75-51FE4BC6F080}" type="pres">
      <dgm:prSet presAssocID="{B2E5FD23-A511-4E62-AEAF-7E81A5A047C1}" presName="composite" presStyleCnt="0"/>
      <dgm:spPr/>
    </dgm:pt>
    <dgm:pt modelId="{B1F29010-B500-4404-AEDB-666EC03DF4AF}" type="pres">
      <dgm:prSet presAssocID="{B2E5FD23-A511-4E62-AEAF-7E81A5A047C1}" presName="background" presStyleLbl="node0" presStyleIdx="2" presStyleCnt="3"/>
      <dgm:spPr/>
    </dgm:pt>
    <dgm:pt modelId="{3FEE1810-0109-40B6-A3B8-76FEAE5B9270}" type="pres">
      <dgm:prSet presAssocID="{B2E5FD23-A511-4E62-AEAF-7E81A5A047C1}" presName="text" presStyleLbl="fgAcc0" presStyleIdx="2" presStyleCnt="3" custScaleX="181710" custScaleY="110086">
        <dgm:presLayoutVars>
          <dgm:chPref val="3"/>
        </dgm:presLayoutVars>
      </dgm:prSet>
      <dgm:spPr/>
      <dgm:t>
        <a:bodyPr/>
        <a:lstStyle/>
        <a:p>
          <a:endParaRPr lang="es-ES"/>
        </a:p>
      </dgm:t>
    </dgm:pt>
    <dgm:pt modelId="{A902BC78-BE06-4A47-81B2-6FF997C536BA}" type="pres">
      <dgm:prSet presAssocID="{B2E5FD23-A511-4E62-AEAF-7E81A5A047C1}" presName="hierChild2" presStyleCnt="0"/>
      <dgm:spPr/>
    </dgm:pt>
  </dgm:ptLst>
  <dgm:cxnLst>
    <dgm:cxn modelId="{09B6CB12-2D7E-4126-8ADC-E96EE5C82D24}" type="presOf" srcId="{0BE1FF36-AED0-4914-80AF-49CFD854D4F5}" destId="{F6478D63-FC25-4080-83E0-FD77E8955D69}" srcOrd="0" destOrd="0" presId="urn:microsoft.com/office/officeart/2005/8/layout/hierarchy1"/>
    <dgm:cxn modelId="{F5486AB4-9B68-408D-ADD1-477051F985CA}" srcId="{014C904E-4184-400D-8882-C24FC4CE128E}" destId="{C6C568E3-1249-4AF9-B9D1-4CC1048A86C1}" srcOrd="1" destOrd="0" parTransId="{F5F80CD1-887B-4967-AB56-10A4F372E68B}" sibTransId="{709C4B78-0509-4CA2-A0B4-DD04766ADD39}"/>
    <dgm:cxn modelId="{F8C1A108-5055-4FC9-BC85-8298BCF5246D}" srcId="{C6C568E3-1249-4AF9-B9D1-4CC1048A86C1}" destId="{B5FEEA46-3CD2-48A2-A07C-04FB3EE855F3}" srcOrd="0" destOrd="0" parTransId="{A1872F8C-F21C-40D9-A2E6-41404601EEBC}" sibTransId="{9914CACA-0770-4642-A601-C61E97A49ADA}"/>
    <dgm:cxn modelId="{ECBF90B1-E2ED-48F1-8E49-EFB6762B1D66}" type="presOf" srcId="{6E3EEC51-47D6-41C3-BD5B-624131291118}" destId="{1CAFF618-9DEB-49A8-AB48-C7DEA5DD92C6}" srcOrd="0" destOrd="0" presId="urn:microsoft.com/office/officeart/2005/8/layout/hierarchy1"/>
    <dgm:cxn modelId="{3F73CFDB-7407-4223-AB6C-BD2E6D1B0C59}" type="presOf" srcId="{F3AFB468-2B3C-48C6-A21A-48DC7FF4D023}" destId="{A42CF0C6-03AE-40E7-A0B0-11BDC9698535}" srcOrd="0" destOrd="0" presId="urn:microsoft.com/office/officeart/2005/8/layout/hierarchy1"/>
    <dgm:cxn modelId="{1908DD19-432F-457A-96D0-D39074ADB103}" type="presOf" srcId="{F19926AE-C4C5-447D-A69E-CAA7A5703BB4}" destId="{2D966280-39A2-434F-8207-04EBE19BD676}" srcOrd="0" destOrd="0" presId="urn:microsoft.com/office/officeart/2005/8/layout/hierarchy1"/>
    <dgm:cxn modelId="{2401CD2C-5C7C-4964-9ED5-0CB128A27F51}" type="presOf" srcId="{8C15C344-6959-407D-9C7A-C2D7F9D29DAB}" destId="{0C873790-AD93-49C7-BE4C-1216E761C1CC}" srcOrd="0" destOrd="0" presId="urn:microsoft.com/office/officeart/2005/8/layout/hierarchy1"/>
    <dgm:cxn modelId="{F9C42284-B856-41C4-803E-055460E27904}" srcId="{F19926AE-C4C5-447D-A69E-CAA7A5703BB4}" destId="{B2E5FD23-A511-4E62-AEAF-7E81A5A047C1}" srcOrd="2" destOrd="0" parTransId="{AE552BB7-A781-48B9-AA4D-3DA78A3EA43C}" sibTransId="{6E7EF784-8150-43B0-A736-3874CCACC69A}"/>
    <dgm:cxn modelId="{50582A80-6EB8-4EEE-9D1F-2925F1BDFA7C}" type="presOf" srcId="{C2695BE6-DA4A-46C8-8862-0CA4199127E5}" destId="{F29562AA-2D37-4FAE-83CE-75AE2A0D87EF}" srcOrd="0" destOrd="0" presId="urn:microsoft.com/office/officeart/2005/8/layout/hierarchy1"/>
    <dgm:cxn modelId="{A04DEB64-0ED0-4B47-8516-2FD8A9ECD82B}" type="presOf" srcId="{B5FEEA46-3CD2-48A2-A07C-04FB3EE855F3}" destId="{631E8C54-7E78-49F8-AB08-F5EAC2D8D34D}" srcOrd="0" destOrd="0" presId="urn:microsoft.com/office/officeart/2005/8/layout/hierarchy1"/>
    <dgm:cxn modelId="{F3F4F912-4B66-406E-B923-150A5B9845A5}" type="presOf" srcId="{F1302B24-EB6D-4C5A-94F8-8BA7910FED6D}" destId="{74761AD0-FA4C-492F-98E5-0C1A1B1FA377}" srcOrd="0" destOrd="0" presId="urn:microsoft.com/office/officeart/2005/8/layout/hierarchy1"/>
    <dgm:cxn modelId="{3F975C03-DCE4-40E9-B6C2-55107D94A8CE}" type="presOf" srcId="{588FEDE7-3A09-4D1D-A5E1-86CE25C7D4C1}" destId="{EECA60F5-36CB-4EF6-B7F3-EBE228827A33}" srcOrd="0" destOrd="0" presId="urn:microsoft.com/office/officeart/2005/8/layout/hierarchy1"/>
    <dgm:cxn modelId="{BE8FE779-6B4D-4A4B-846B-E3AF57AF9393}" type="presOf" srcId="{B2E5FD23-A511-4E62-AEAF-7E81A5A047C1}" destId="{3FEE1810-0109-40B6-A3B8-76FEAE5B9270}" srcOrd="0" destOrd="0" presId="urn:microsoft.com/office/officeart/2005/8/layout/hierarchy1"/>
    <dgm:cxn modelId="{8CBD9A3E-044A-4711-875A-6BCDB5186316}" type="presOf" srcId="{A1FC1B04-E7BE-4C6F-BB2E-C90B91CDD92B}" destId="{9BFE3574-E754-4182-9955-304F1C0B7AA0}" srcOrd="0" destOrd="0" presId="urn:microsoft.com/office/officeart/2005/8/layout/hierarchy1"/>
    <dgm:cxn modelId="{F1762462-EFD6-4423-AC54-1A0391AFE2AB}" type="presOf" srcId="{62B73724-5E95-4D03-917A-2F3F8B92B65E}" destId="{D4126EAA-38AC-408F-AD39-43DE8DA97AE8}" srcOrd="0" destOrd="0" presId="urn:microsoft.com/office/officeart/2005/8/layout/hierarchy1"/>
    <dgm:cxn modelId="{F79902C5-40FC-4800-A2C2-1D5EE0B9C987}" srcId="{C6C568E3-1249-4AF9-B9D1-4CC1048A86C1}" destId="{62B73724-5E95-4D03-917A-2F3F8B92B65E}" srcOrd="1" destOrd="0" parTransId="{8C15C344-6959-407D-9C7A-C2D7F9D29DAB}" sibTransId="{4D19E91D-F7FD-457A-9A05-E363C0F15F66}"/>
    <dgm:cxn modelId="{15147C3A-3266-4ABA-AC97-6BFF3E595338}" type="presOf" srcId="{528563B0-3010-4B61-B8C0-C935A41F2F98}" destId="{3336BBEC-C47A-4822-926B-CC1FEE0DDC58}" srcOrd="0" destOrd="0" presId="urn:microsoft.com/office/officeart/2005/8/layout/hierarchy1"/>
    <dgm:cxn modelId="{AF2E6759-B433-48B1-9034-5079E5E0E109}" type="presOf" srcId="{F5F80CD1-887B-4967-AB56-10A4F372E68B}" destId="{3EEA6560-2BDB-4A05-BBB3-06CA419DC533}" srcOrd="0" destOrd="0" presId="urn:microsoft.com/office/officeart/2005/8/layout/hierarchy1"/>
    <dgm:cxn modelId="{E7A4F550-3D4D-449C-9125-3DDBDB16A44C}" srcId="{014C904E-4184-400D-8882-C24FC4CE128E}" destId="{6E3EEC51-47D6-41C3-BD5B-624131291118}" srcOrd="0" destOrd="0" parTransId="{588FEDE7-3A09-4D1D-A5E1-86CE25C7D4C1}" sibTransId="{AC1304F2-FF80-42DC-9005-F0200F52D66C}"/>
    <dgm:cxn modelId="{3B240C7B-3750-4309-BEEF-43E6F9C38585}" type="presOf" srcId="{A1872F8C-F21C-40D9-A2E6-41404601EEBC}" destId="{6C239FA8-E9D5-416B-BA59-AE4A3F6A1086}" srcOrd="0" destOrd="0" presId="urn:microsoft.com/office/officeart/2005/8/layout/hierarchy1"/>
    <dgm:cxn modelId="{56BFAB8C-6D52-4067-B0C1-E4FDADF67458}" srcId="{F19926AE-C4C5-447D-A69E-CAA7A5703BB4}" destId="{528563B0-3010-4B61-B8C0-C935A41F2F98}" srcOrd="0" destOrd="0" parTransId="{19245AAD-988E-45E4-A1DD-AE9681282DE5}" sibTransId="{F98685C7-CD32-4A19-A835-DACC94BA6255}"/>
    <dgm:cxn modelId="{FDAF28C7-B603-4601-9EF8-9FB662849CE3}" srcId="{040536E2-ECA4-43FF-837B-FC1F3F4F954F}" destId="{0BE1FF36-AED0-4914-80AF-49CFD854D4F5}" srcOrd="0" destOrd="0" parTransId="{C2695BE6-DA4A-46C8-8862-0CA4199127E5}" sibTransId="{C1159197-3BC3-4468-85C4-B05B5A9509D7}"/>
    <dgm:cxn modelId="{2552E9EC-B38C-439F-867E-C89F0D9C6BEF}" srcId="{F19926AE-C4C5-447D-A69E-CAA7A5703BB4}" destId="{014C904E-4184-400D-8882-C24FC4CE128E}" srcOrd="1" destOrd="0" parTransId="{3FBA6206-A3C0-4822-842B-CD373846E704}" sibTransId="{D33EBB4E-5432-4244-AA16-8A461481DAAB}"/>
    <dgm:cxn modelId="{011E1890-38A7-46EA-A4C6-7D60197936DB}" type="presOf" srcId="{014C904E-4184-400D-8882-C24FC4CE128E}" destId="{0971E4B2-817E-4183-A282-0ABD72269EA6}" srcOrd="0" destOrd="0" presId="urn:microsoft.com/office/officeart/2005/8/layout/hierarchy1"/>
    <dgm:cxn modelId="{4AB4FAB9-63F1-4F8E-BF4F-595C471C6188}" type="presOf" srcId="{040536E2-ECA4-43FF-837B-FC1F3F4F954F}" destId="{1CCB4E97-0DC2-48A6-9667-696B7541F256}" srcOrd="0" destOrd="0" presId="urn:microsoft.com/office/officeart/2005/8/layout/hierarchy1"/>
    <dgm:cxn modelId="{5342369E-F545-45F5-AAAD-33375417CCA2}" type="presOf" srcId="{C6C568E3-1249-4AF9-B9D1-4CC1048A86C1}" destId="{3B6041D5-8A6D-4291-AA94-C30527F7D03A}" srcOrd="0" destOrd="0" presId="urn:microsoft.com/office/officeart/2005/8/layout/hierarchy1"/>
    <dgm:cxn modelId="{61C8DBCA-C7D4-4F87-B4C8-939965374482}" srcId="{014C904E-4184-400D-8882-C24FC4CE128E}" destId="{040536E2-ECA4-43FF-837B-FC1F3F4F954F}" srcOrd="2" destOrd="0" parTransId="{A1FC1B04-E7BE-4C6F-BB2E-C90B91CDD92B}" sibTransId="{0B664FCB-A37D-4D99-A7FA-F6FFD90A761E}"/>
    <dgm:cxn modelId="{B6FDAA9D-47B6-474D-93B3-052E62A89584}" srcId="{6E3EEC51-47D6-41C3-BD5B-624131291118}" destId="{F1302B24-EB6D-4C5A-94F8-8BA7910FED6D}" srcOrd="0" destOrd="0" parTransId="{F3AFB468-2B3C-48C6-A21A-48DC7FF4D023}" sibTransId="{D1F8AE7C-157B-4A2C-B746-F9A251FDA5DF}"/>
    <dgm:cxn modelId="{E33ED3BF-FB85-4414-A5A7-E059DAE4DA9D}" type="presParOf" srcId="{2D966280-39A2-434F-8207-04EBE19BD676}" destId="{D12732E5-DBEB-44F2-B49C-96DDAB829C95}" srcOrd="0" destOrd="0" presId="urn:microsoft.com/office/officeart/2005/8/layout/hierarchy1"/>
    <dgm:cxn modelId="{BDB2F55C-3DDA-428C-88DE-F1C95453CF9F}" type="presParOf" srcId="{D12732E5-DBEB-44F2-B49C-96DDAB829C95}" destId="{289432C2-93B4-47FD-B9EC-361277EA9927}" srcOrd="0" destOrd="0" presId="urn:microsoft.com/office/officeart/2005/8/layout/hierarchy1"/>
    <dgm:cxn modelId="{B816E733-C8D2-4D95-9F24-AF621BA158FE}" type="presParOf" srcId="{289432C2-93B4-47FD-B9EC-361277EA9927}" destId="{CE5D27C9-4EBB-4C6E-8B45-032E777EEFAA}" srcOrd="0" destOrd="0" presId="urn:microsoft.com/office/officeart/2005/8/layout/hierarchy1"/>
    <dgm:cxn modelId="{D1E0E35A-627A-4671-8E8F-87E68AB1E104}" type="presParOf" srcId="{289432C2-93B4-47FD-B9EC-361277EA9927}" destId="{3336BBEC-C47A-4822-926B-CC1FEE0DDC58}" srcOrd="1" destOrd="0" presId="urn:microsoft.com/office/officeart/2005/8/layout/hierarchy1"/>
    <dgm:cxn modelId="{8741A389-FC54-4D11-BCFA-74775D4EF0BC}" type="presParOf" srcId="{D12732E5-DBEB-44F2-B49C-96DDAB829C95}" destId="{2C7C7FDD-9511-4CBE-94BB-9FF07CBDF6CC}" srcOrd="1" destOrd="0" presId="urn:microsoft.com/office/officeart/2005/8/layout/hierarchy1"/>
    <dgm:cxn modelId="{DA145ACB-FF1B-4AF9-A045-289BCBB316A3}" type="presParOf" srcId="{2D966280-39A2-434F-8207-04EBE19BD676}" destId="{5C433B4E-EAF8-44EC-9CD2-0B1B59F842D7}" srcOrd="1" destOrd="0" presId="urn:microsoft.com/office/officeart/2005/8/layout/hierarchy1"/>
    <dgm:cxn modelId="{98E8087C-56B9-4D09-92DA-6A67C841ED20}" type="presParOf" srcId="{5C433B4E-EAF8-44EC-9CD2-0B1B59F842D7}" destId="{184FA538-5B54-48E9-91F0-481983EFF8F0}" srcOrd="0" destOrd="0" presId="urn:microsoft.com/office/officeart/2005/8/layout/hierarchy1"/>
    <dgm:cxn modelId="{5775B3AC-0537-4608-A895-8D6412013EB8}" type="presParOf" srcId="{184FA538-5B54-48E9-91F0-481983EFF8F0}" destId="{35F1BC72-C4B9-447F-BAD7-D53CF2E5AF1C}" srcOrd="0" destOrd="0" presId="urn:microsoft.com/office/officeart/2005/8/layout/hierarchy1"/>
    <dgm:cxn modelId="{33899432-A6D0-4734-A467-BB2936FBE6BD}" type="presParOf" srcId="{184FA538-5B54-48E9-91F0-481983EFF8F0}" destId="{0971E4B2-817E-4183-A282-0ABD72269EA6}" srcOrd="1" destOrd="0" presId="urn:microsoft.com/office/officeart/2005/8/layout/hierarchy1"/>
    <dgm:cxn modelId="{FD57FA57-5EE2-406A-B288-8ACB130E6C32}" type="presParOf" srcId="{5C433B4E-EAF8-44EC-9CD2-0B1B59F842D7}" destId="{9420AA3C-9F4F-429F-87D9-C1EA793C1720}" srcOrd="1" destOrd="0" presId="urn:microsoft.com/office/officeart/2005/8/layout/hierarchy1"/>
    <dgm:cxn modelId="{DA9D5B79-91D4-4366-8BCA-DBF894B8FDB1}" type="presParOf" srcId="{9420AA3C-9F4F-429F-87D9-C1EA793C1720}" destId="{EECA60F5-36CB-4EF6-B7F3-EBE228827A33}" srcOrd="0" destOrd="0" presId="urn:microsoft.com/office/officeart/2005/8/layout/hierarchy1"/>
    <dgm:cxn modelId="{2B38B610-0F16-4836-9A0C-434F37BCB25E}" type="presParOf" srcId="{9420AA3C-9F4F-429F-87D9-C1EA793C1720}" destId="{42FFBC1F-EFB0-4D6F-9699-E55BE289BC23}" srcOrd="1" destOrd="0" presId="urn:microsoft.com/office/officeart/2005/8/layout/hierarchy1"/>
    <dgm:cxn modelId="{7C2BF9A8-4ADA-481C-8002-60CAE2A3E732}" type="presParOf" srcId="{42FFBC1F-EFB0-4D6F-9699-E55BE289BC23}" destId="{0683CC18-1D27-43A3-B5C3-0CDE146E7C4C}" srcOrd="0" destOrd="0" presId="urn:microsoft.com/office/officeart/2005/8/layout/hierarchy1"/>
    <dgm:cxn modelId="{C1308669-65E2-40C7-9146-582C02B3D401}" type="presParOf" srcId="{0683CC18-1D27-43A3-B5C3-0CDE146E7C4C}" destId="{E23484B0-8FF0-428C-A422-30CDE6905A4C}" srcOrd="0" destOrd="0" presId="urn:microsoft.com/office/officeart/2005/8/layout/hierarchy1"/>
    <dgm:cxn modelId="{7491A278-E2C6-4662-8E5D-B982E853DB55}" type="presParOf" srcId="{0683CC18-1D27-43A3-B5C3-0CDE146E7C4C}" destId="{1CAFF618-9DEB-49A8-AB48-C7DEA5DD92C6}" srcOrd="1" destOrd="0" presId="urn:microsoft.com/office/officeart/2005/8/layout/hierarchy1"/>
    <dgm:cxn modelId="{D333D239-9270-485A-9BCD-FA33A7238595}" type="presParOf" srcId="{42FFBC1F-EFB0-4D6F-9699-E55BE289BC23}" destId="{045F1004-2B71-4F51-A30F-1ED80E346F67}" srcOrd="1" destOrd="0" presId="urn:microsoft.com/office/officeart/2005/8/layout/hierarchy1"/>
    <dgm:cxn modelId="{FE444268-710B-487B-9302-1A95BBD5D0A9}" type="presParOf" srcId="{045F1004-2B71-4F51-A30F-1ED80E346F67}" destId="{A42CF0C6-03AE-40E7-A0B0-11BDC9698535}" srcOrd="0" destOrd="0" presId="urn:microsoft.com/office/officeart/2005/8/layout/hierarchy1"/>
    <dgm:cxn modelId="{D24E8275-4D71-437B-BC29-2950ECA5CFDC}" type="presParOf" srcId="{045F1004-2B71-4F51-A30F-1ED80E346F67}" destId="{5EB5EAD3-D7D9-4102-8AA5-B3E230F6A6DC}" srcOrd="1" destOrd="0" presId="urn:microsoft.com/office/officeart/2005/8/layout/hierarchy1"/>
    <dgm:cxn modelId="{35469471-8FDB-406C-8850-D4E97D036AB2}" type="presParOf" srcId="{5EB5EAD3-D7D9-4102-8AA5-B3E230F6A6DC}" destId="{07750C47-9A1D-414B-9F09-FBED23C7DD79}" srcOrd="0" destOrd="0" presId="urn:microsoft.com/office/officeart/2005/8/layout/hierarchy1"/>
    <dgm:cxn modelId="{80B46E54-C7C7-45C2-A281-01345BB469B2}" type="presParOf" srcId="{07750C47-9A1D-414B-9F09-FBED23C7DD79}" destId="{23EB72CC-3537-44DB-9FE3-B2B32EE931A8}" srcOrd="0" destOrd="0" presId="urn:microsoft.com/office/officeart/2005/8/layout/hierarchy1"/>
    <dgm:cxn modelId="{77503852-E7CF-4DCD-86D4-7D7420C09AA3}" type="presParOf" srcId="{07750C47-9A1D-414B-9F09-FBED23C7DD79}" destId="{74761AD0-FA4C-492F-98E5-0C1A1B1FA377}" srcOrd="1" destOrd="0" presId="urn:microsoft.com/office/officeart/2005/8/layout/hierarchy1"/>
    <dgm:cxn modelId="{649E9308-1337-4859-836E-83DAF4725F78}" type="presParOf" srcId="{5EB5EAD3-D7D9-4102-8AA5-B3E230F6A6DC}" destId="{A44DC0E2-F3EF-46EF-8FFA-4F080D0E71F2}" srcOrd="1" destOrd="0" presId="urn:microsoft.com/office/officeart/2005/8/layout/hierarchy1"/>
    <dgm:cxn modelId="{88728A4E-5841-4857-8FB6-74C414A98216}" type="presParOf" srcId="{9420AA3C-9F4F-429F-87D9-C1EA793C1720}" destId="{3EEA6560-2BDB-4A05-BBB3-06CA419DC533}" srcOrd="2" destOrd="0" presId="urn:microsoft.com/office/officeart/2005/8/layout/hierarchy1"/>
    <dgm:cxn modelId="{E06EAC17-1937-4BB0-A219-CC085688E43A}" type="presParOf" srcId="{9420AA3C-9F4F-429F-87D9-C1EA793C1720}" destId="{49B1B7F8-42E7-42F4-92C4-875DA9DF1EFD}" srcOrd="3" destOrd="0" presId="urn:microsoft.com/office/officeart/2005/8/layout/hierarchy1"/>
    <dgm:cxn modelId="{B75FA791-6803-4F52-998A-00E522EE85E5}" type="presParOf" srcId="{49B1B7F8-42E7-42F4-92C4-875DA9DF1EFD}" destId="{26E63FCB-B067-4CA6-B447-5BD5164ED11C}" srcOrd="0" destOrd="0" presId="urn:microsoft.com/office/officeart/2005/8/layout/hierarchy1"/>
    <dgm:cxn modelId="{B4C5F1FA-D654-49E1-BFD6-9CCE8388F1BF}" type="presParOf" srcId="{26E63FCB-B067-4CA6-B447-5BD5164ED11C}" destId="{9B41DF81-93DB-4F99-B8DA-948B2B140234}" srcOrd="0" destOrd="0" presId="urn:microsoft.com/office/officeart/2005/8/layout/hierarchy1"/>
    <dgm:cxn modelId="{8EE63E91-0074-4D9E-A052-850CB429C156}" type="presParOf" srcId="{26E63FCB-B067-4CA6-B447-5BD5164ED11C}" destId="{3B6041D5-8A6D-4291-AA94-C30527F7D03A}" srcOrd="1" destOrd="0" presId="urn:microsoft.com/office/officeart/2005/8/layout/hierarchy1"/>
    <dgm:cxn modelId="{0FA6993B-DA92-423E-839B-E817CF44CB74}" type="presParOf" srcId="{49B1B7F8-42E7-42F4-92C4-875DA9DF1EFD}" destId="{B320C962-E080-423D-8E9C-572C8DAD2012}" srcOrd="1" destOrd="0" presId="urn:microsoft.com/office/officeart/2005/8/layout/hierarchy1"/>
    <dgm:cxn modelId="{0D9A38C9-6C76-4EB6-801D-E68DF01F974B}" type="presParOf" srcId="{B320C962-E080-423D-8E9C-572C8DAD2012}" destId="{6C239FA8-E9D5-416B-BA59-AE4A3F6A1086}" srcOrd="0" destOrd="0" presId="urn:microsoft.com/office/officeart/2005/8/layout/hierarchy1"/>
    <dgm:cxn modelId="{7DAE6EF3-7C2C-4047-8AD5-0F2AAAC345AE}" type="presParOf" srcId="{B320C962-E080-423D-8E9C-572C8DAD2012}" destId="{1C58D399-8ED5-4CD5-B200-EC57A3010114}" srcOrd="1" destOrd="0" presId="urn:microsoft.com/office/officeart/2005/8/layout/hierarchy1"/>
    <dgm:cxn modelId="{A5ECFE50-D647-4BBF-8387-1D5107B097F1}" type="presParOf" srcId="{1C58D399-8ED5-4CD5-B200-EC57A3010114}" destId="{A0872541-3B6F-4DDF-A94E-66D2728BA64F}" srcOrd="0" destOrd="0" presId="urn:microsoft.com/office/officeart/2005/8/layout/hierarchy1"/>
    <dgm:cxn modelId="{269C8FCD-AB1E-46A8-B00F-222047792954}" type="presParOf" srcId="{A0872541-3B6F-4DDF-A94E-66D2728BA64F}" destId="{D475186C-F961-4BF9-8C5B-E3FEF3CB598C}" srcOrd="0" destOrd="0" presId="urn:microsoft.com/office/officeart/2005/8/layout/hierarchy1"/>
    <dgm:cxn modelId="{81793A58-15F2-46FA-9DA9-D100E18E2294}" type="presParOf" srcId="{A0872541-3B6F-4DDF-A94E-66D2728BA64F}" destId="{631E8C54-7E78-49F8-AB08-F5EAC2D8D34D}" srcOrd="1" destOrd="0" presId="urn:microsoft.com/office/officeart/2005/8/layout/hierarchy1"/>
    <dgm:cxn modelId="{C1529EC4-9903-43E4-80BA-F344037049A8}" type="presParOf" srcId="{1C58D399-8ED5-4CD5-B200-EC57A3010114}" destId="{058BEAF6-64B9-40C2-A90F-338E733130AF}" srcOrd="1" destOrd="0" presId="urn:microsoft.com/office/officeart/2005/8/layout/hierarchy1"/>
    <dgm:cxn modelId="{2CADE4D6-75D2-4EA6-A918-370EC3FC9821}" type="presParOf" srcId="{B320C962-E080-423D-8E9C-572C8DAD2012}" destId="{0C873790-AD93-49C7-BE4C-1216E761C1CC}" srcOrd="2" destOrd="0" presId="urn:microsoft.com/office/officeart/2005/8/layout/hierarchy1"/>
    <dgm:cxn modelId="{F2DBC82D-2A53-404E-BACA-458AE9B578BF}" type="presParOf" srcId="{B320C962-E080-423D-8E9C-572C8DAD2012}" destId="{C70EC8DE-94C3-4405-B338-2E65572D581A}" srcOrd="3" destOrd="0" presId="urn:microsoft.com/office/officeart/2005/8/layout/hierarchy1"/>
    <dgm:cxn modelId="{5C84EF61-3D4B-4605-9748-DC87CA579ECF}" type="presParOf" srcId="{C70EC8DE-94C3-4405-B338-2E65572D581A}" destId="{EE5867CE-F697-4D96-BED1-ABA2F4ED3F93}" srcOrd="0" destOrd="0" presId="urn:microsoft.com/office/officeart/2005/8/layout/hierarchy1"/>
    <dgm:cxn modelId="{B154A4E6-CF23-4F68-9D11-69FADA4B3F4E}" type="presParOf" srcId="{EE5867CE-F697-4D96-BED1-ABA2F4ED3F93}" destId="{A85DB8A3-18B6-4883-B0ED-9FAB737C21B6}" srcOrd="0" destOrd="0" presId="urn:microsoft.com/office/officeart/2005/8/layout/hierarchy1"/>
    <dgm:cxn modelId="{8717DA9F-14BA-41C1-B7CD-4BB701C2CAB0}" type="presParOf" srcId="{EE5867CE-F697-4D96-BED1-ABA2F4ED3F93}" destId="{D4126EAA-38AC-408F-AD39-43DE8DA97AE8}" srcOrd="1" destOrd="0" presId="urn:microsoft.com/office/officeart/2005/8/layout/hierarchy1"/>
    <dgm:cxn modelId="{604B7BCB-6E3F-4D81-B968-96FDB45D22AB}" type="presParOf" srcId="{C70EC8DE-94C3-4405-B338-2E65572D581A}" destId="{0C0FCE5E-D816-45AE-939D-508064318017}" srcOrd="1" destOrd="0" presId="urn:microsoft.com/office/officeart/2005/8/layout/hierarchy1"/>
    <dgm:cxn modelId="{594C2AD7-5884-4265-9A2D-342F720D9CF0}" type="presParOf" srcId="{9420AA3C-9F4F-429F-87D9-C1EA793C1720}" destId="{9BFE3574-E754-4182-9955-304F1C0B7AA0}" srcOrd="4" destOrd="0" presId="urn:microsoft.com/office/officeart/2005/8/layout/hierarchy1"/>
    <dgm:cxn modelId="{D2178CDB-E383-4462-B3DC-3A774EF861B4}" type="presParOf" srcId="{9420AA3C-9F4F-429F-87D9-C1EA793C1720}" destId="{1D0E41DE-27DD-42FF-980F-4367CFC7D1C0}" srcOrd="5" destOrd="0" presId="urn:microsoft.com/office/officeart/2005/8/layout/hierarchy1"/>
    <dgm:cxn modelId="{38B86CF1-8214-4181-9F63-64D58729AC46}" type="presParOf" srcId="{1D0E41DE-27DD-42FF-980F-4367CFC7D1C0}" destId="{17606F31-B774-41C4-AE63-E2B05C794373}" srcOrd="0" destOrd="0" presId="urn:microsoft.com/office/officeart/2005/8/layout/hierarchy1"/>
    <dgm:cxn modelId="{4CBC3C7B-A460-4671-BADE-C3F9B44AE8F6}" type="presParOf" srcId="{17606F31-B774-41C4-AE63-E2B05C794373}" destId="{C07A289A-0993-44B5-B59C-855303AA0D3E}" srcOrd="0" destOrd="0" presId="urn:microsoft.com/office/officeart/2005/8/layout/hierarchy1"/>
    <dgm:cxn modelId="{E65524B7-EB3C-4CC7-9010-DCBF5BCF1C7E}" type="presParOf" srcId="{17606F31-B774-41C4-AE63-E2B05C794373}" destId="{1CCB4E97-0DC2-48A6-9667-696B7541F256}" srcOrd="1" destOrd="0" presId="urn:microsoft.com/office/officeart/2005/8/layout/hierarchy1"/>
    <dgm:cxn modelId="{DA401F19-9AD1-48C3-8381-84F9FF3362FD}" type="presParOf" srcId="{1D0E41DE-27DD-42FF-980F-4367CFC7D1C0}" destId="{063DC6D0-C084-4515-AFAB-E1F086E265E8}" srcOrd="1" destOrd="0" presId="urn:microsoft.com/office/officeart/2005/8/layout/hierarchy1"/>
    <dgm:cxn modelId="{30838217-A8A0-45DA-A197-20037F69AA19}" type="presParOf" srcId="{063DC6D0-C084-4515-AFAB-E1F086E265E8}" destId="{F29562AA-2D37-4FAE-83CE-75AE2A0D87EF}" srcOrd="0" destOrd="0" presId="urn:microsoft.com/office/officeart/2005/8/layout/hierarchy1"/>
    <dgm:cxn modelId="{F3195F38-9766-4F23-A20F-CF99967E94AA}" type="presParOf" srcId="{063DC6D0-C084-4515-AFAB-E1F086E265E8}" destId="{C6A999A1-EF4E-4CFD-8259-404A35E0D91E}" srcOrd="1" destOrd="0" presId="urn:microsoft.com/office/officeart/2005/8/layout/hierarchy1"/>
    <dgm:cxn modelId="{B348C20D-223A-4092-A775-8123BDD51194}" type="presParOf" srcId="{C6A999A1-EF4E-4CFD-8259-404A35E0D91E}" destId="{F13AF929-4633-43B3-8798-E0CC2DA2CEF2}" srcOrd="0" destOrd="0" presId="urn:microsoft.com/office/officeart/2005/8/layout/hierarchy1"/>
    <dgm:cxn modelId="{F09C77AB-49F9-4A73-99B8-F8193CFFDA5F}" type="presParOf" srcId="{F13AF929-4633-43B3-8798-E0CC2DA2CEF2}" destId="{DA121964-71FB-4D6D-A273-908761B8EBBA}" srcOrd="0" destOrd="0" presId="urn:microsoft.com/office/officeart/2005/8/layout/hierarchy1"/>
    <dgm:cxn modelId="{04DA769A-41D7-48A7-BBD2-B4A57836100C}" type="presParOf" srcId="{F13AF929-4633-43B3-8798-E0CC2DA2CEF2}" destId="{F6478D63-FC25-4080-83E0-FD77E8955D69}" srcOrd="1" destOrd="0" presId="urn:microsoft.com/office/officeart/2005/8/layout/hierarchy1"/>
    <dgm:cxn modelId="{66409291-D7F4-4433-9D19-077EBB03BDD9}" type="presParOf" srcId="{C6A999A1-EF4E-4CFD-8259-404A35E0D91E}" destId="{E35922AA-056B-48C9-A14E-F067AC9B9AA0}" srcOrd="1" destOrd="0" presId="urn:microsoft.com/office/officeart/2005/8/layout/hierarchy1"/>
    <dgm:cxn modelId="{3F0B47F7-B418-4E9E-B034-EF472CECDD27}" type="presParOf" srcId="{2D966280-39A2-434F-8207-04EBE19BD676}" destId="{927E0E66-1F09-4D5B-8606-D2E165F8309C}" srcOrd="2" destOrd="0" presId="urn:microsoft.com/office/officeart/2005/8/layout/hierarchy1"/>
    <dgm:cxn modelId="{904C8868-04B2-49A6-8A4C-1847A0392FE8}" type="presParOf" srcId="{927E0E66-1F09-4D5B-8606-D2E165F8309C}" destId="{745C74F9-D643-46FE-BD75-51FE4BC6F080}" srcOrd="0" destOrd="0" presId="urn:microsoft.com/office/officeart/2005/8/layout/hierarchy1"/>
    <dgm:cxn modelId="{3A8670CC-74B4-4199-9B57-A5B7D0153E60}" type="presParOf" srcId="{745C74F9-D643-46FE-BD75-51FE4BC6F080}" destId="{B1F29010-B500-4404-AEDB-666EC03DF4AF}" srcOrd="0" destOrd="0" presId="urn:microsoft.com/office/officeart/2005/8/layout/hierarchy1"/>
    <dgm:cxn modelId="{2D6EF732-21AD-45E3-9792-6854988604D0}" type="presParOf" srcId="{745C74F9-D643-46FE-BD75-51FE4BC6F080}" destId="{3FEE1810-0109-40B6-A3B8-76FEAE5B9270}" srcOrd="1" destOrd="0" presId="urn:microsoft.com/office/officeart/2005/8/layout/hierarchy1"/>
    <dgm:cxn modelId="{DAD334FD-79D5-4C08-8ECC-8FB3F8EAE730}" type="presParOf" srcId="{927E0E66-1F09-4D5B-8606-D2E165F8309C}" destId="{A902BC78-BE06-4A47-81B2-6FF997C536BA}"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19926AE-C4C5-447D-A69E-CAA7A5703BB4}" type="doc">
      <dgm:prSet loTypeId="urn:microsoft.com/office/officeart/2005/8/layout/hierarchy1" loCatId="hierarchy" qsTypeId="urn:microsoft.com/office/officeart/2005/8/quickstyle/simple1" qsCatId="simple" csTypeId="urn:microsoft.com/office/officeart/2005/8/colors/colorful1" csCatId="colorful" phldr="1"/>
      <dgm:spPr/>
      <dgm:t>
        <a:bodyPr/>
        <a:lstStyle/>
        <a:p>
          <a:endParaRPr lang="es-ES"/>
        </a:p>
      </dgm:t>
    </dgm:pt>
    <dgm:pt modelId="{014C904E-4184-400D-8882-C24FC4CE128E}">
      <dgm:prSet phldrT="[Texto]" custT="1"/>
      <dgm:spPr/>
      <dgm:t>
        <a:bodyPr/>
        <a:lstStyle/>
        <a:p>
          <a:r>
            <a:rPr lang="es-ES" sz="1600" dirty="0" smtClean="0"/>
            <a:t>JUEGOS COOPERATIVOS</a:t>
          </a:r>
          <a:endParaRPr lang="es-ES" sz="1600" dirty="0"/>
        </a:p>
      </dgm:t>
    </dgm:pt>
    <dgm:pt modelId="{3FBA6206-A3C0-4822-842B-CD373846E704}" type="parTrans" cxnId="{2552E9EC-B38C-439F-867E-C89F0D9C6BEF}">
      <dgm:prSet/>
      <dgm:spPr/>
      <dgm:t>
        <a:bodyPr/>
        <a:lstStyle/>
        <a:p>
          <a:endParaRPr lang="es-ES"/>
        </a:p>
      </dgm:t>
    </dgm:pt>
    <dgm:pt modelId="{D33EBB4E-5432-4244-AA16-8A461481DAAB}" type="sibTrans" cxnId="{2552E9EC-B38C-439F-867E-C89F0D9C6BEF}">
      <dgm:prSet/>
      <dgm:spPr/>
      <dgm:t>
        <a:bodyPr/>
        <a:lstStyle/>
        <a:p>
          <a:endParaRPr lang="es-ES"/>
        </a:p>
      </dgm:t>
    </dgm:pt>
    <dgm:pt modelId="{6E3EEC51-47D6-41C3-BD5B-624131291118}">
      <dgm:prSet phldrT="[Texto]" custT="1"/>
      <dgm:spPr/>
      <dgm:t>
        <a:bodyPr/>
        <a:lstStyle/>
        <a:p>
          <a:r>
            <a:rPr lang="es-ES" sz="1600" dirty="0" smtClean="0"/>
            <a:t>DIMENSIONES</a:t>
          </a:r>
          <a:endParaRPr lang="es-ES" sz="1050" dirty="0"/>
        </a:p>
      </dgm:t>
    </dgm:pt>
    <dgm:pt modelId="{588FEDE7-3A09-4D1D-A5E1-86CE25C7D4C1}" type="parTrans" cxnId="{E7A4F550-3D4D-449C-9125-3DDBDB16A44C}">
      <dgm:prSet/>
      <dgm:spPr/>
      <dgm:t>
        <a:bodyPr/>
        <a:lstStyle/>
        <a:p>
          <a:endParaRPr lang="es-ES"/>
        </a:p>
      </dgm:t>
    </dgm:pt>
    <dgm:pt modelId="{AC1304F2-FF80-42DC-9005-F0200F52D66C}" type="sibTrans" cxnId="{E7A4F550-3D4D-449C-9125-3DDBDB16A44C}">
      <dgm:prSet/>
      <dgm:spPr/>
      <dgm:t>
        <a:bodyPr/>
        <a:lstStyle/>
        <a:p>
          <a:endParaRPr lang="es-ES"/>
        </a:p>
      </dgm:t>
    </dgm:pt>
    <dgm:pt modelId="{F1302B24-EB6D-4C5A-94F8-8BA7910FED6D}">
      <dgm:prSet phldrT="[Texto]" custT="1"/>
      <dgm:spPr/>
      <dgm:t>
        <a:bodyPr/>
        <a:lstStyle/>
        <a:p>
          <a:r>
            <a:rPr lang="es-ES" sz="1600" dirty="0" smtClean="0"/>
            <a:t>NIVELES DE APLICACIÓN</a:t>
          </a:r>
        </a:p>
        <a:p>
          <a:endParaRPr lang="es-ES" sz="1000" dirty="0"/>
        </a:p>
      </dgm:t>
    </dgm:pt>
    <dgm:pt modelId="{F3AFB468-2B3C-48C6-A21A-48DC7FF4D023}" type="parTrans" cxnId="{B6FDAA9D-47B6-474D-93B3-052E62A89584}">
      <dgm:prSet/>
      <dgm:spPr/>
      <dgm:t>
        <a:bodyPr/>
        <a:lstStyle/>
        <a:p>
          <a:endParaRPr lang="es-ES"/>
        </a:p>
      </dgm:t>
    </dgm:pt>
    <dgm:pt modelId="{D1F8AE7C-157B-4A2C-B746-F9A251FDA5DF}" type="sibTrans" cxnId="{B6FDAA9D-47B6-474D-93B3-052E62A89584}">
      <dgm:prSet/>
      <dgm:spPr/>
      <dgm:t>
        <a:bodyPr/>
        <a:lstStyle/>
        <a:p>
          <a:endParaRPr lang="es-ES"/>
        </a:p>
      </dgm:t>
    </dgm:pt>
    <dgm:pt modelId="{C6C568E3-1249-4AF9-B9D1-4CC1048A86C1}">
      <dgm:prSet phldrT="[Texto]" custT="1"/>
      <dgm:spPr/>
      <dgm:t>
        <a:bodyPr/>
        <a:lstStyle/>
        <a:p>
          <a:r>
            <a:rPr lang="es-ES" sz="1600" dirty="0" smtClean="0"/>
            <a:t>INDICADORES</a:t>
          </a:r>
          <a:r>
            <a:rPr lang="es-ES" sz="1000" dirty="0" smtClean="0"/>
            <a:t> </a:t>
          </a:r>
          <a:endParaRPr lang="es-ES" sz="1400" dirty="0"/>
        </a:p>
      </dgm:t>
    </dgm:pt>
    <dgm:pt modelId="{F5F80CD1-887B-4967-AB56-10A4F372E68B}" type="parTrans" cxnId="{F5486AB4-9B68-408D-ADD1-477051F985CA}">
      <dgm:prSet/>
      <dgm:spPr/>
      <dgm:t>
        <a:bodyPr/>
        <a:lstStyle/>
        <a:p>
          <a:endParaRPr lang="es-ES"/>
        </a:p>
      </dgm:t>
    </dgm:pt>
    <dgm:pt modelId="{709C4B78-0509-4CA2-A0B4-DD04766ADD39}" type="sibTrans" cxnId="{F5486AB4-9B68-408D-ADD1-477051F985CA}">
      <dgm:prSet/>
      <dgm:spPr/>
      <dgm:t>
        <a:bodyPr/>
        <a:lstStyle/>
        <a:p>
          <a:endParaRPr lang="es-ES"/>
        </a:p>
      </dgm:t>
    </dgm:pt>
    <dgm:pt modelId="{B5FEEA46-3CD2-48A2-A07C-04FB3EE855F3}">
      <dgm:prSet phldrT="[Texto]" custT="1"/>
      <dgm:spPr/>
      <dgm:t>
        <a:bodyPr/>
        <a:lstStyle/>
        <a:p>
          <a:r>
            <a:rPr lang="es-ES" sz="1500" dirty="0" smtClean="0"/>
            <a:t>PARTICIPACIÓN </a:t>
          </a:r>
        </a:p>
        <a:p>
          <a:r>
            <a:rPr lang="es-ES" sz="1500" dirty="0" smtClean="0"/>
            <a:t>PREDISPOSICIÓN</a:t>
          </a:r>
          <a:endParaRPr lang="es-ES" sz="1500" dirty="0"/>
        </a:p>
      </dgm:t>
    </dgm:pt>
    <dgm:pt modelId="{A1872F8C-F21C-40D9-A2E6-41404601EEBC}" type="parTrans" cxnId="{F8C1A108-5055-4FC9-BC85-8298BCF5246D}">
      <dgm:prSet/>
      <dgm:spPr/>
      <dgm:t>
        <a:bodyPr/>
        <a:lstStyle/>
        <a:p>
          <a:endParaRPr lang="es-ES"/>
        </a:p>
      </dgm:t>
    </dgm:pt>
    <dgm:pt modelId="{9914CACA-0770-4642-A601-C61E97A49ADA}" type="sibTrans" cxnId="{F8C1A108-5055-4FC9-BC85-8298BCF5246D}">
      <dgm:prSet/>
      <dgm:spPr/>
      <dgm:t>
        <a:bodyPr/>
        <a:lstStyle/>
        <a:p>
          <a:endParaRPr lang="es-ES"/>
        </a:p>
      </dgm:t>
    </dgm:pt>
    <dgm:pt modelId="{040536E2-ECA4-43FF-837B-FC1F3F4F954F}">
      <dgm:prSet custT="1"/>
      <dgm:spPr/>
      <dgm:t>
        <a:bodyPr/>
        <a:lstStyle/>
        <a:p>
          <a:r>
            <a:rPr lang="es-ES" sz="1600" dirty="0" smtClean="0"/>
            <a:t>INSTRUMENTOS</a:t>
          </a:r>
          <a:endParaRPr lang="es-ES" sz="1400" dirty="0"/>
        </a:p>
      </dgm:t>
    </dgm:pt>
    <dgm:pt modelId="{A1FC1B04-E7BE-4C6F-BB2E-C90B91CDD92B}" type="parTrans" cxnId="{61C8DBCA-C7D4-4F87-B4C8-939965374482}">
      <dgm:prSet/>
      <dgm:spPr/>
      <dgm:t>
        <a:bodyPr/>
        <a:lstStyle/>
        <a:p>
          <a:endParaRPr lang="es-ES"/>
        </a:p>
      </dgm:t>
    </dgm:pt>
    <dgm:pt modelId="{0B664FCB-A37D-4D99-A7FA-F6FFD90A761E}" type="sibTrans" cxnId="{61C8DBCA-C7D4-4F87-B4C8-939965374482}">
      <dgm:prSet/>
      <dgm:spPr/>
      <dgm:t>
        <a:bodyPr/>
        <a:lstStyle/>
        <a:p>
          <a:endParaRPr lang="es-ES"/>
        </a:p>
      </dgm:t>
    </dgm:pt>
    <dgm:pt modelId="{528563B0-3010-4B61-B8C0-C935A41F2F98}">
      <dgm:prSet custT="1"/>
      <dgm:spPr/>
      <dgm:t>
        <a:bodyPr/>
        <a:lstStyle/>
        <a:p>
          <a:r>
            <a:rPr lang="es-ES" sz="1600" dirty="0" smtClean="0"/>
            <a:t>INDEPENDIENTE</a:t>
          </a:r>
          <a:endParaRPr lang="es-ES" sz="1600" dirty="0"/>
        </a:p>
      </dgm:t>
    </dgm:pt>
    <dgm:pt modelId="{19245AAD-988E-45E4-A1DD-AE9681282DE5}" type="parTrans" cxnId="{56BFAB8C-6D52-4067-B0C1-E4FDADF67458}">
      <dgm:prSet/>
      <dgm:spPr/>
      <dgm:t>
        <a:bodyPr/>
        <a:lstStyle/>
        <a:p>
          <a:endParaRPr lang="es-ES"/>
        </a:p>
      </dgm:t>
    </dgm:pt>
    <dgm:pt modelId="{F98685C7-CD32-4A19-A835-DACC94BA6255}" type="sibTrans" cxnId="{56BFAB8C-6D52-4067-B0C1-E4FDADF67458}">
      <dgm:prSet/>
      <dgm:spPr/>
      <dgm:t>
        <a:bodyPr/>
        <a:lstStyle/>
        <a:p>
          <a:endParaRPr lang="es-ES"/>
        </a:p>
      </dgm:t>
    </dgm:pt>
    <dgm:pt modelId="{0BE1FF36-AED0-4914-80AF-49CFD854D4F5}">
      <dgm:prSet custT="1"/>
      <dgm:spPr/>
      <dgm:t>
        <a:bodyPr/>
        <a:lstStyle/>
        <a:p>
          <a:r>
            <a:rPr lang="es-ES" sz="1600" dirty="0" smtClean="0"/>
            <a:t>ENCUESTA</a:t>
          </a:r>
        </a:p>
        <a:p>
          <a:r>
            <a:rPr lang="es-ES" sz="1600" dirty="0" smtClean="0"/>
            <a:t>(García, 2006)</a:t>
          </a:r>
          <a:endParaRPr lang="es-ES" sz="1600" dirty="0"/>
        </a:p>
      </dgm:t>
    </dgm:pt>
    <dgm:pt modelId="{C2695BE6-DA4A-46C8-8862-0CA4199127E5}" type="parTrans" cxnId="{FDAF28C7-B603-4601-9EF8-9FB662849CE3}">
      <dgm:prSet/>
      <dgm:spPr/>
      <dgm:t>
        <a:bodyPr/>
        <a:lstStyle/>
        <a:p>
          <a:endParaRPr lang="es-ES"/>
        </a:p>
      </dgm:t>
    </dgm:pt>
    <dgm:pt modelId="{C1159197-3BC3-4468-85C4-B05B5A9509D7}" type="sibTrans" cxnId="{FDAF28C7-B603-4601-9EF8-9FB662849CE3}">
      <dgm:prSet/>
      <dgm:spPr/>
      <dgm:t>
        <a:bodyPr/>
        <a:lstStyle/>
        <a:p>
          <a:endParaRPr lang="es-ES"/>
        </a:p>
      </dgm:t>
    </dgm:pt>
    <dgm:pt modelId="{B2E5FD23-A511-4E62-AEAF-7E81A5A047C1}">
      <dgm:prSet custT="1"/>
      <dgm:spPr/>
      <dgm:t>
        <a:bodyPr/>
        <a:lstStyle/>
        <a:p>
          <a:endParaRPr lang="es-ES" sz="1200" dirty="0" smtClean="0"/>
        </a:p>
        <a:p>
          <a:r>
            <a:rPr lang="es-ES" sz="1200" dirty="0" smtClean="0"/>
            <a:t>ACTIVIDADES DONDE CADA PARTICIPANTE COLABORA PARA UN FÍN COMÚN.</a:t>
          </a:r>
          <a:endParaRPr lang="es-ES" sz="1400" dirty="0" smtClean="0"/>
        </a:p>
        <a:p>
          <a:r>
            <a:rPr lang="es-ES" sz="1400" dirty="0" smtClean="0"/>
            <a:t>(Fernández, 2008)</a:t>
          </a:r>
          <a:r>
            <a:rPr lang="es-ES" sz="1200" dirty="0" smtClean="0"/>
            <a:t> </a:t>
          </a:r>
        </a:p>
        <a:p>
          <a:endParaRPr lang="es-ES" sz="1000" dirty="0"/>
        </a:p>
      </dgm:t>
    </dgm:pt>
    <dgm:pt modelId="{AE552BB7-A781-48B9-AA4D-3DA78A3EA43C}" type="parTrans" cxnId="{F9C42284-B856-41C4-803E-055460E27904}">
      <dgm:prSet/>
      <dgm:spPr/>
      <dgm:t>
        <a:bodyPr/>
        <a:lstStyle/>
        <a:p>
          <a:endParaRPr lang="es-ES"/>
        </a:p>
      </dgm:t>
    </dgm:pt>
    <dgm:pt modelId="{6E7EF784-8150-43B0-A736-3874CCACC69A}" type="sibTrans" cxnId="{F9C42284-B856-41C4-803E-055460E27904}">
      <dgm:prSet/>
      <dgm:spPr/>
      <dgm:t>
        <a:bodyPr/>
        <a:lstStyle/>
        <a:p>
          <a:endParaRPr lang="es-ES"/>
        </a:p>
      </dgm:t>
    </dgm:pt>
    <dgm:pt modelId="{CADAA965-5B6A-437B-8B35-A1A9DA25CFEA}">
      <dgm:prSet phldrT="[Texto]" custT="1"/>
      <dgm:spPr/>
      <dgm:t>
        <a:bodyPr/>
        <a:lstStyle/>
        <a:p>
          <a:r>
            <a:rPr lang="es-ES" sz="1600" dirty="0" smtClean="0"/>
            <a:t>TIEMPO Y FRECUENCIA</a:t>
          </a:r>
          <a:endParaRPr lang="es-ES" sz="1600" dirty="0"/>
        </a:p>
      </dgm:t>
    </dgm:pt>
    <dgm:pt modelId="{B3F4531E-1D01-4810-9ADC-597537C58158}" type="sibTrans" cxnId="{3299FD82-4EE4-48B1-90F2-0A40DF19E385}">
      <dgm:prSet/>
      <dgm:spPr/>
      <dgm:t>
        <a:bodyPr/>
        <a:lstStyle/>
        <a:p>
          <a:endParaRPr lang="es-ES"/>
        </a:p>
      </dgm:t>
    </dgm:pt>
    <dgm:pt modelId="{85A7040D-30FF-4999-AF4B-33245993EE26}" type="parTrans" cxnId="{3299FD82-4EE4-48B1-90F2-0A40DF19E385}">
      <dgm:prSet/>
      <dgm:spPr/>
      <dgm:t>
        <a:bodyPr/>
        <a:lstStyle/>
        <a:p>
          <a:endParaRPr lang="es-ES"/>
        </a:p>
      </dgm:t>
    </dgm:pt>
    <dgm:pt modelId="{2D966280-39A2-434F-8207-04EBE19BD676}" type="pres">
      <dgm:prSet presAssocID="{F19926AE-C4C5-447D-A69E-CAA7A5703BB4}" presName="hierChild1" presStyleCnt="0">
        <dgm:presLayoutVars>
          <dgm:chPref val="1"/>
          <dgm:dir/>
          <dgm:animOne val="branch"/>
          <dgm:animLvl val="lvl"/>
          <dgm:resizeHandles/>
        </dgm:presLayoutVars>
      </dgm:prSet>
      <dgm:spPr/>
      <dgm:t>
        <a:bodyPr/>
        <a:lstStyle/>
        <a:p>
          <a:endParaRPr lang="es-ES"/>
        </a:p>
      </dgm:t>
    </dgm:pt>
    <dgm:pt modelId="{D12732E5-DBEB-44F2-B49C-96DDAB829C95}" type="pres">
      <dgm:prSet presAssocID="{528563B0-3010-4B61-B8C0-C935A41F2F98}" presName="hierRoot1" presStyleCnt="0"/>
      <dgm:spPr/>
    </dgm:pt>
    <dgm:pt modelId="{289432C2-93B4-47FD-B9EC-361277EA9927}" type="pres">
      <dgm:prSet presAssocID="{528563B0-3010-4B61-B8C0-C935A41F2F98}" presName="composite" presStyleCnt="0"/>
      <dgm:spPr/>
    </dgm:pt>
    <dgm:pt modelId="{CE5D27C9-4EBB-4C6E-8B45-032E777EEFAA}" type="pres">
      <dgm:prSet presAssocID="{528563B0-3010-4B61-B8C0-C935A41F2F98}" presName="background" presStyleLbl="node0" presStyleIdx="0" presStyleCnt="3"/>
      <dgm:spPr/>
    </dgm:pt>
    <dgm:pt modelId="{3336BBEC-C47A-4822-926B-CC1FEE0DDC58}" type="pres">
      <dgm:prSet presAssocID="{528563B0-3010-4B61-B8C0-C935A41F2F98}" presName="text" presStyleLbl="fgAcc0" presStyleIdx="0" presStyleCnt="3" custScaleX="127349">
        <dgm:presLayoutVars>
          <dgm:chPref val="3"/>
        </dgm:presLayoutVars>
      </dgm:prSet>
      <dgm:spPr/>
      <dgm:t>
        <a:bodyPr/>
        <a:lstStyle/>
        <a:p>
          <a:endParaRPr lang="es-ES"/>
        </a:p>
      </dgm:t>
    </dgm:pt>
    <dgm:pt modelId="{2C7C7FDD-9511-4CBE-94BB-9FF07CBDF6CC}" type="pres">
      <dgm:prSet presAssocID="{528563B0-3010-4B61-B8C0-C935A41F2F98}" presName="hierChild2" presStyleCnt="0"/>
      <dgm:spPr/>
    </dgm:pt>
    <dgm:pt modelId="{5C433B4E-EAF8-44EC-9CD2-0B1B59F842D7}" type="pres">
      <dgm:prSet presAssocID="{014C904E-4184-400D-8882-C24FC4CE128E}" presName="hierRoot1" presStyleCnt="0"/>
      <dgm:spPr/>
    </dgm:pt>
    <dgm:pt modelId="{184FA538-5B54-48E9-91F0-481983EFF8F0}" type="pres">
      <dgm:prSet presAssocID="{014C904E-4184-400D-8882-C24FC4CE128E}" presName="composite" presStyleCnt="0"/>
      <dgm:spPr/>
    </dgm:pt>
    <dgm:pt modelId="{35F1BC72-C4B9-447F-BAD7-D53CF2E5AF1C}" type="pres">
      <dgm:prSet presAssocID="{014C904E-4184-400D-8882-C24FC4CE128E}" presName="background" presStyleLbl="node0" presStyleIdx="1" presStyleCnt="3"/>
      <dgm:spPr/>
    </dgm:pt>
    <dgm:pt modelId="{0971E4B2-817E-4183-A282-0ABD72269EA6}" type="pres">
      <dgm:prSet presAssocID="{014C904E-4184-400D-8882-C24FC4CE128E}" presName="text" presStyleLbl="fgAcc0" presStyleIdx="1" presStyleCnt="3" custScaleX="110558">
        <dgm:presLayoutVars>
          <dgm:chPref val="3"/>
        </dgm:presLayoutVars>
      </dgm:prSet>
      <dgm:spPr/>
      <dgm:t>
        <a:bodyPr/>
        <a:lstStyle/>
        <a:p>
          <a:endParaRPr lang="es-ES"/>
        </a:p>
      </dgm:t>
    </dgm:pt>
    <dgm:pt modelId="{9420AA3C-9F4F-429F-87D9-C1EA793C1720}" type="pres">
      <dgm:prSet presAssocID="{014C904E-4184-400D-8882-C24FC4CE128E}" presName="hierChild2" presStyleCnt="0"/>
      <dgm:spPr/>
    </dgm:pt>
    <dgm:pt modelId="{EECA60F5-36CB-4EF6-B7F3-EBE228827A33}" type="pres">
      <dgm:prSet presAssocID="{588FEDE7-3A09-4D1D-A5E1-86CE25C7D4C1}" presName="Name10" presStyleLbl="parChTrans1D2" presStyleIdx="0" presStyleCnt="3"/>
      <dgm:spPr/>
      <dgm:t>
        <a:bodyPr/>
        <a:lstStyle/>
        <a:p>
          <a:endParaRPr lang="es-ES"/>
        </a:p>
      </dgm:t>
    </dgm:pt>
    <dgm:pt modelId="{42FFBC1F-EFB0-4D6F-9699-E55BE289BC23}" type="pres">
      <dgm:prSet presAssocID="{6E3EEC51-47D6-41C3-BD5B-624131291118}" presName="hierRoot2" presStyleCnt="0"/>
      <dgm:spPr/>
    </dgm:pt>
    <dgm:pt modelId="{0683CC18-1D27-43A3-B5C3-0CDE146E7C4C}" type="pres">
      <dgm:prSet presAssocID="{6E3EEC51-47D6-41C3-BD5B-624131291118}" presName="composite2" presStyleCnt="0"/>
      <dgm:spPr/>
    </dgm:pt>
    <dgm:pt modelId="{E23484B0-8FF0-428C-A422-30CDE6905A4C}" type="pres">
      <dgm:prSet presAssocID="{6E3EEC51-47D6-41C3-BD5B-624131291118}" presName="background2" presStyleLbl="node2" presStyleIdx="0" presStyleCnt="3"/>
      <dgm:spPr/>
    </dgm:pt>
    <dgm:pt modelId="{1CAFF618-9DEB-49A8-AB48-C7DEA5DD92C6}" type="pres">
      <dgm:prSet presAssocID="{6E3EEC51-47D6-41C3-BD5B-624131291118}" presName="text2" presStyleLbl="fgAcc2" presStyleIdx="0" presStyleCnt="3">
        <dgm:presLayoutVars>
          <dgm:chPref val="3"/>
        </dgm:presLayoutVars>
      </dgm:prSet>
      <dgm:spPr/>
      <dgm:t>
        <a:bodyPr/>
        <a:lstStyle/>
        <a:p>
          <a:endParaRPr lang="es-ES"/>
        </a:p>
      </dgm:t>
    </dgm:pt>
    <dgm:pt modelId="{045F1004-2B71-4F51-A30F-1ED80E346F67}" type="pres">
      <dgm:prSet presAssocID="{6E3EEC51-47D6-41C3-BD5B-624131291118}" presName="hierChild3" presStyleCnt="0"/>
      <dgm:spPr/>
    </dgm:pt>
    <dgm:pt modelId="{A42CF0C6-03AE-40E7-A0B0-11BDC9698535}" type="pres">
      <dgm:prSet presAssocID="{F3AFB468-2B3C-48C6-A21A-48DC7FF4D023}" presName="Name17" presStyleLbl="parChTrans1D3" presStyleIdx="0" presStyleCnt="4"/>
      <dgm:spPr/>
      <dgm:t>
        <a:bodyPr/>
        <a:lstStyle/>
        <a:p>
          <a:endParaRPr lang="es-ES"/>
        </a:p>
      </dgm:t>
    </dgm:pt>
    <dgm:pt modelId="{5EB5EAD3-D7D9-4102-8AA5-B3E230F6A6DC}" type="pres">
      <dgm:prSet presAssocID="{F1302B24-EB6D-4C5A-94F8-8BA7910FED6D}" presName="hierRoot3" presStyleCnt="0"/>
      <dgm:spPr/>
    </dgm:pt>
    <dgm:pt modelId="{07750C47-9A1D-414B-9F09-FBED23C7DD79}" type="pres">
      <dgm:prSet presAssocID="{F1302B24-EB6D-4C5A-94F8-8BA7910FED6D}" presName="composite3" presStyleCnt="0"/>
      <dgm:spPr/>
    </dgm:pt>
    <dgm:pt modelId="{23EB72CC-3537-44DB-9FE3-B2B32EE931A8}" type="pres">
      <dgm:prSet presAssocID="{F1302B24-EB6D-4C5A-94F8-8BA7910FED6D}" presName="background3" presStyleLbl="node3" presStyleIdx="0" presStyleCnt="4"/>
      <dgm:spPr/>
    </dgm:pt>
    <dgm:pt modelId="{74761AD0-FA4C-492F-98E5-0C1A1B1FA377}" type="pres">
      <dgm:prSet presAssocID="{F1302B24-EB6D-4C5A-94F8-8BA7910FED6D}" presName="text3" presStyleLbl="fgAcc3" presStyleIdx="0" presStyleCnt="4">
        <dgm:presLayoutVars>
          <dgm:chPref val="3"/>
        </dgm:presLayoutVars>
      </dgm:prSet>
      <dgm:spPr/>
      <dgm:t>
        <a:bodyPr/>
        <a:lstStyle/>
        <a:p>
          <a:endParaRPr lang="es-ES"/>
        </a:p>
      </dgm:t>
    </dgm:pt>
    <dgm:pt modelId="{A44DC0E2-F3EF-46EF-8FFA-4F080D0E71F2}" type="pres">
      <dgm:prSet presAssocID="{F1302B24-EB6D-4C5A-94F8-8BA7910FED6D}" presName="hierChild4" presStyleCnt="0"/>
      <dgm:spPr/>
    </dgm:pt>
    <dgm:pt modelId="{42C00CE6-CEF5-4DB4-B6CA-5451B9A4D9B4}" type="pres">
      <dgm:prSet presAssocID="{85A7040D-30FF-4999-AF4B-33245993EE26}" presName="Name17" presStyleLbl="parChTrans1D3" presStyleIdx="1" presStyleCnt="4"/>
      <dgm:spPr/>
      <dgm:t>
        <a:bodyPr/>
        <a:lstStyle/>
        <a:p>
          <a:endParaRPr lang="es-ES"/>
        </a:p>
      </dgm:t>
    </dgm:pt>
    <dgm:pt modelId="{6A6F6124-9A40-4F63-A720-46EE0CBDDFAA}" type="pres">
      <dgm:prSet presAssocID="{CADAA965-5B6A-437B-8B35-A1A9DA25CFEA}" presName="hierRoot3" presStyleCnt="0"/>
      <dgm:spPr/>
    </dgm:pt>
    <dgm:pt modelId="{B04E198B-63E8-487E-8214-2B29130D2C84}" type="pres">
      <dgm:prSet presAssocID="{CADAA965-5B6A-437B-8B35-A1A9DA25CFEA}" presName="composite3" presStyleCnt="0"/>
      <dgm:spPr/>
    </dgm:pt>
    <dgm:pt modelId="{CB167DAB-074E-4509-A7A1-7BF4E7C82F23}" type="pres">
      <dgm:prSet presAssocID="{CADAA965-5B6A-437B-8B35-A1A9DA25CFEA}" presName="background3" presStyleLbl="node3" presStyleIdx="1" presStyleCnt="4"/>
      <dgm:spPr/>
    </dgm:pt>
    <dgm:pt modelId="{4C50E2C0-2DAB-4E60-89AB-B9BB9E0BDBE5}" type="pres">
      <dgm:prSet presAssocID="{CADAA965-5B6A-437B-8B35-A1A9DA25CFEA}" presName="text3" presStyleLbl="fgAcc3" presStyleIdx="1" presStyleCnt="4">
        <dgm:presLayoutVars>
          <dgm:chPref val="3"/>
        </dgm:presLayoutVars>
      </dgm:prSet>
      <dgm:spPr/>
      <dgm:t>
        <a:bodyPr/>
        <a:lstStyle/>
        <a:p>
          <a:endParaRPr lang="es-ES"/>
        </a:p>
      </dgm:t>
    </dgm:pt>
    <dgm:pt modelId="{6D90DC7D-9C34-4E11-BFEB-94FE22B4B366}" type="pres">
      <dgm:prSet presAssocID="{CADAA965-5B6A-437B-8B35-A1A9DA25CFEA}" presName="hierChild4" presStyleCnt="0"/>
      <dgm:spPr/>
    </dgm:pt>
    <dgm:pt modelId="{3EEA6560-2BDB-4A05-BBB3-06CA419DC533}" type="pres">
      <dgm:prSet presAssocID="{F5F80CD1-887B-4967-AB56-10A4F372E68B}" presName="Name10" presStyleLbl="parChTrans1D2" presStyleIdx="1" presStyleCnt="3"/>
      <dgm:spPr/>
      <dgm:t>
        <a:bodyPr/>
        <a:lstStyle/>
        <a:p>
          <a:endParaRPr lang="es-ES"/>
        </a:p>
      </dgm:t>
    </dgm:pt>
    <dgm:pt modelId="{49B1B7F8-42E7-42F4-92C4-875DA9DF1EFD}" type="pres">
      <dgm:prSet presAssocID="{C6C568E3-1249-4AF9-B9D1-4CC1048A86C1}" presName="hierRoot2" presStyleCnt="0"/>
      <dgm:spPr/>
    </dgm:pt>
    <dgm:pt modelId="{26E63FCB-B067-4CA6-B447-5BD5164ED11C}" type="pres">
      <dgm:prSet presAssocID="{C6C568E3-1249-4AF9-B9D1-4CC1048A86C1}" presName="composite2" presStyleCnt="0"/>
      <dgm:spPr/>
    </dgm:pt>
    <dgm:pt modelId="{9B41DF81-93DB-4F99-B8DA-948B2B140234}" type="pres">
      <dgm:prSet presAssocID="{C6C568E3-1249-4AF9-B9D1-4CC1048A86C1}" presName="background2" presStyleLbl="node2" presStyleIdx="1" presStyleCnt="3"/>
      <dgm:spPr/>
    </dgm:pt>
    <dgm:pt modelId="{3B6041D5-8A6D-4291-AA94-C30527F7D03A}" type="pres">
      <dgm:prSet presAssocID="{C6C568E3-1249-4AF9-B9D1-4CC1048A86C1}" presName="text2" presStyleLbl="fgAcc2" presStyleIdx="1" presStyleCnt="3">
        <dgm:presLayoutVars>
          <dgm:chPref val="3"/>
        </dgm:presLayoutVars>
      </dgm:prSet>
      <dgm:spPr/>
      <dgm:t>
        <a:bodyPr/>
        <a:lstStyle/>
        <a:p>
          <a:endParaRPr lang="es-ES"/>
        </a:p>
      </dgm:t>
    </dgm:pt>
    <dgm:pt modelId="{B320C962-E080-423D-8E9C-572C8DAD2012}" type="pres">
      <dgm:prSet presAssocID="{C6C568E3-1249-4AF9-B9D1-4CC1048A86C1}" presName="hierChild3" presStyleCnt="0"/>
      <dgm:spPr/>
    </dgm:pt>
    <dgm:pt modelId="{6C239FA8-E9D5-416B-BA59-AE4A3F6A1086}" type="pres">
      <dgm:prSet presAssocID="{A1872F8C-F21C-40D9-A2E6-41404601EEBC}" presName="Name17" presStyleLbl="parChTrans1D3" presStyleIdx="2" presStyleCnt="4"/>
      <dgm:spPr/>
      <dgm:t>
        <a:bodyPr/>
        <a:lstStyle/>
        <a:p>
          <a:endParaRPr lang="es-ES"/>
        </a:p>
      </dgm:t>
    </dgm:pt>
    <dgm:pt modelId="{1C58D399-8ED5-4CD5-B200-EC57A3010114}" type="pres">
      <dgm:prSet presAssocID="{B5FEEA46-3CD2-48A2-A07C-04FB3EE855F3}" presName="hierRoot3" presStyleCnt="0"/>
      <dgm:spPr/>
    </dgm:pt>
    <dgm:pt modelId="{A0872541-3B6F-4DDF-A94E-66D2728BA64F}" type="pres">
      <dgm:prSet presAssocID="{B5FEEA46-3CD2-48A2-A07C-04FB3EE855F3}" presName="composite3" presStyleCnt="0"/>
      <dgm:spPr/>
    </dgm:pt>
    <dgm:pt modelId="{D475186C-F961-4BF9-8C5B-E3FEF3CB598C}" type="pres">
      <dgm:prSet presAssocID="{B5FEEA46-3CD2-48A2-A07C-04FB3EE855F3}" presName="background3" presStyleLbl="node3" presStyleIdx="2" presStyleCnt="4"/>
      <dgm:spPr/>
    </dgm:pt>
    <dgm:pt modelId="{631E8C54-7E78-49F8-AB08-F5EAC2D8D34D}" type="pres">
      <dgm:prSet presAssocID="{B5FEEA46-3CD2-48A2-A07C-04FB3EE855F3}" presName="text3" presStyleLbl="fgAcc3" presStyleIdx="2" presStyleCnt="4" custScaleX="110046">
        <dgm:presLayoutVars>
          <dgm:chPref val="3"/>
        </dgm:presLayoutVars>
      </dgm:prSet>
      <dgm:spPr/>
      <dgm:t>
        <a:bodyPr/>
        <a:lstStyle/>
        <a:p>
          <a:endParaRPr lang="es-ES"/>
        </a:p>
      </dgm:t>
    </dgm:pt>
    <dgm:pt modelId="{058BEAF6-64B9-40C2-A90F-338E733130AF}" type="pres">
      <dgm:prSet presAssocID="{B5FEEA46-3CD2-48A2-A07C-04FB3EE855F3}" presName="hierChild4" presStyleCnt="0"/>
      <dgm:spPr/>
    </dgm:pt>
    <dgm:pt modelId="{9BFE3574-E754-4182-9955-304F1C0B7AA0}" type="pres">
      <dgm:prSet presAssocID="{A1FC1B04-E7BE-4C6F-BB2E-C90B91CDD92B}" presName="Name10" presStyleLbl="parChTrans1D2" presStyleIdx="2" presStyleCnt="3"/>
      <dgm:spPr/>
      <dgm:t>
        <a:bodyPr/>
        <a:lstStyle/>
        <a:p>
          <a:endParaRPr lang="es-ES"/>
        </a:p>
      </dgm:t>
    </dgm:pt>
    <dgm:pt modelId="{1D0E41DE-27DD-42FF-980F-4367CFC7D1C0}" type="pres">
      <dgm:prSet presAssocID="{040536E2-ECA4-43FF-837B-FC1F3F4F954F}" presName="hierRoot2" presStyleCnt="0"/>
      <dgm:spPr/>
    </dgm:pt>
    <dgm:pt modelId="{17606F31-B774-41C4-AE63-E2B05C794373}" type="pres">
      <dgm:prSet presAssocID="{040536E2-ECA4-43FF-837B-FC1F3F4F954F}" presName="composite2" presStyleCnt="0"/>
      <dgm:spPr/>
    </dgm:pt>
    <dgm:pt modelId="{C07A289A-0993-44B5-B59C-855303AA0D3E}" type="pres">
      <dgm:prSet presAssocID="{040536E2-ECA4-43FF-837B-FC1F3F4F954F}" presName="background2" presStyleLbl="node2" presStyleIdx="2" presStyleCnt="3"/>
      <dgm:spPr/>
    </dgm:pt>
    <dgm:pt modelId="{1CCB4E97-0DC2-48A6-9667-696B7541F256}" type="pres">
      <dgm:prSet presAssocID="{040536E2-ECA4-43FF-837B-FC1F3F4F954F}" presName="text2" presStyleLbl="fgAcc2" presStyleIdx="2" presStyleCnt="3" custScaleX="112755">
        <dgm:presLayoutVars>
          <dgm:chPref val="3"/>
        </dgm:presLayoutVars>
      </dgm:prSet>
      <dgm:spPr/>
      <dgm:t>
        <a:bodyPr/>
        <a:lstStyle/>
        <a:p>
          <a:endParaRPr lang="es-ES"/>
        </a:p>
      </dgm:t>
    </dgm:pt>
    <dgm:pt modelId="{063DC6D0-C084-4515-AFAB-E1F086E265E8}" type="pres">
      <dgm:prSet presAssocID="{040536E2-ECA4-43FF-837B-FC1F3F4F954F}" presName="hierChild3" presStyleCnt="0"/>
      <dgm:spPr/>
    </dgm:pt>
    <dgm:pt modelId="{F29562AA-2D37-4FAE-83CE-75AE2A0D87EF}" type="pres">
      <dgm:prSet presAssocID="{C2695BE6-DA4A-46C8-8862-0CA4199127E5}" presName="Name17" presStyleLbl="parChTrans1D3" presStyleIdx="3" presStyleCnt="4"/>
      <dgm:spPr/>
      <dgm:t>
        <a:bodyPr/>
        <a:lstStyle/>
        <a:p>
          <a:endParaRPr lang="es-ES"/>
        </a:p>
      </dgm:t>
    </dgm:pt>
    <dgm:pt modelId="{C6A999A1-EF4E-4CFD-8259-404A35E0D91E}" type="pres">
      <dgm:prSet presAssocID="{0BE1FF36-AED0-4914-80AF-49CFD854D4F5}" presName="hierRoot3" presStyleCnt="0"/>
      <dgm:spPr/>
    </dgm:pt>
    <dgm:pt modelId="{F13AF929-4633-43B3-8798-E0CC2DA2CEF2}" type="pres">
      <dgm:prSet presAssocID="{0BE1FF36-AED0-4914-80AF-49CFD854D4F5}" presName="composite3" presStyleCnt="0"/>
      <dgm:spPr/>
    </dgm:pt>
    <dgm:pt modelId="{DA121964-71FB-4D6D-A273-908761B8EBBA}" type="pres">
      <dgm:prSet presAssocID="{0BE1FF36-AED0-4914-80AF-49CFD854D4F5}" presName="background3" presStyleLbl="node3" presStyleIdx="3" presStyleCnt="4"/>
      <dgm:spPr/>
    </dgm:pt>
    <dgm:pt modelId="{F6478D63-FC25-4080-83E0-FD77E8955D69}" type="pres">
      <dgm:prSet presAssocID="{0BE1FF36-AED0-4914-80AF-49CFD854D4F5}" presName="text3" presStyleLbl="fgAcc3" presStyleIdx="3" presStyleCnt="4">
        <dgm:presLayoutVars>
          <dgm:chPref val="3"/>
        </dgm:presLayoutVars>
      </dgm:prSet>
      <dgm:spPr/>
      <dgm:t>
        <a:bodyPr/>
        <a:lstStyle/>
        <a:p>
          <a:endParaRPr lang="es-ES"/>
        </a:p>
      </dgm:t>
    </dgm:pt>
    <dgm:pt modelId="{E35922AA-056B-48C9-A14E-F067AC9B9AA0}" type="pres">
      <dgm:prSet presAssocID="{0BE1FF36-AED0-4914-80AF-49CFD854D4F5}" presName="hierChild4" presStyleCnt="0"/>
      <dgm:spPr/>
    </dgm:pt>
    <dgm:pt modelId="{927E0E66-1F09-4D5B-8606-D2E165F8309C}" type="pres">
      <dgm:prSet presAssocID="{B2E5FD23-A511-4E62-AEAF-7E81A5A047C1}" presName="hierRoot1" presStyleCnt="0"/>
      <dgm:spPr/>
    </dgm:pt>
    <dgm:pt modelId="{745C74F9-D643-46FE-BD75-51FE4BC6F080}" type="pres">
      <dgm:prSet presAssocID="{B2E5FD23-A511-4E62-AEAF-7E81A5A047C1}" presName="composite" presStyleCnt="0"/>
      <dgm:spPr/>
    </dgm:pt>
    <dgm:pt modelId="{B1F29010-B500-4404-AEDB-666EC03DF4AF}" type="pres">
      <dgm:prSet presAssocID="{B2E5FD23-A511-4E62-AEAF-7E81A5A047C1}" presName="background" presStyleLbl="node0" presStyleIdx="2" presStyleCnt="3"/>
      <dgm:spPr/>
    </dgm:pt>
    <dgm:pt modelId="{3FEE1810-0109-40B6-A3B8-76FEAE5B9270}" type="pres">
      <dgm:prSet presAssocID="{B2E5FD23-A511-4E62-AEAF-7E81A5A047C1}" presName="text" presStyleLbl="fgAcc0" presStyleIdx="2" presStyleCnt="3" custScaleX="119343">
        <dgm:presLayoutVars>
          <dgm:chPref val="3"/>
        </dgm:presLayoutVars>
      </dgm:prSet>
      <dgm:spPr/>
      <dgm:t>
        <a:bodyPr/>
        <a:lstStyle/>
        <a:p>
          <a:endParaRPr lang="es-ES"/>
        </a:p>
      </dgm:t>
    </dgm:pt>
    <dgm:pt modelId="{A902BC78-BE06-4A47-81B2-6FF997C536BA}" type="pres">
      <dgm:prSet presAssocID="{B2E5FD23-A511-4E62-AEAF-7E81A5A047C1}" presName="hierChild2" presStyleCnt="0"/>
      <dgm:spPr/>
    </dgm:pt>
  </dgm:ptLst>
  <dgm:cxnLst>
    <dgm:cxn modelId="{09B6CB12-2D7E-4126-8ADC-E96EE5C82D24}" type="presOf" srcId="{0BE1FF36-AED0-4914-80AF-49CFD854D4F5}" destId="{F6478D63-FC25-4080-83E0-FD77E8955D69}" srcOrd="0" destOrd="0" presId="urn:microsoft.com/office/officeart/2005/8/layout/hierarchy1"/>
    <dgm:cxn modelId="{F5486AB4-9B68-408D-ADD1-477051F985CA}" srcId="{014C904E-4184-400D-8882-C24FC4CE128E}" destId="{C6C568E3-1249-4AF9-B9D1-4CC1048A86C1}" srcOrd="1" destOrd="0" parTransId="{F5F80CD1-887B-4967-AB56-10A4F372E68B}" sibTransId="{709C4B78-0509-4CA2-A0B4-DD04766ADD39}"/>
    <dgm:cxn modelId="{F8C1A108-5055-4FC9-BC85-8298BCF5246D}" srcId="{C6C568E3-1249-4AF9-B9D1-4CC1048A86C1}" destId="{B5FEEA46-3CD2-48A2-A07C-04FB3EE855F3}" srcOrd="0" destOrd="0" parTransId="{A1872F8C-F21C-40D9-A2E6-41404601EEBC}" sibTransId="{9914CACA-0770-4642-A601-C61E97A49ADA}"/>
    <dgm:cxn modelId="{ECBF90B1-E2ED-48F1-8E49-EFB6762B1D66}" type="presOf" srcId="{6E3EEC51-47D6-41C3-BD5B-624131291118}" destId="{1CAFF618-9DEB-49A8-AB48-C7DEA5DD92C6}" srcOrd="0" destOrd="0" presId="urn:microsoft.com/office/officeart/2005/8/layout/hierarchy1"/>
    <dgm:cxn modelId="{3F73CFDB-7407-4223-AB6C-BD2E6D1B0C59}" type="presOf" srcId="{F3AFB468-2B3C-48C6-A21A-48DC7FF4D023}" destId="{A42CF0C6-03AE-40E7-A0B0-11BDC9698535}" srcOrd="0" destOrd="0" presId="urn:microsoft.com/office/officeart/2005/8/layout/hierarchy1"/>
    <dgm:cxn modelId="{1908DD19-432F-457A-96D0-D39074ADB103}" type="presOf" srcId="{F19926AE-C4C5-447D-A69E-CAA7A5703BB4}" destId="{2D966280-39A2-434F-8207-04EBE19BD676}" srcOrd="0" destOrd="0" presId="urn:microsoft.com/office/officeart/2005/8/layout/hierarchy1"/>
    <dgm:cxn modelId="{F9C42284-B856-41C4-803E-055460E27904}" srcId="{F19926AE-C4C5-447D-A69E-CAA7A5703BB4}" destId="{B2E5FD23-A511-4E62-AEAF-7E81A5A047C1}" srcOrd="2" destOrd="0" parTransId="{AE552BB7-A781-48B9-AA4D-3DA78A3EA43C}" sibTransId="{6E7EF784-8150-43B0-A736-3874CCACC69A}"/>
    <dgm:cxn modelId="{50582A80-6EB8-4EEE-9D1F-2925F1BDFA7C}" type="presOf" srcId="{C2695BE6-DA4A-46C8-8862-0CA4199127E5}" destId="{F29562AA-2D37-4FAE-83CE-75AE2A0D87EF}" srcOrd="0" destOrd="0" presId="urn:microsoft.com/office/officeart/2005/8/layout/hierarchy1"/>
    <dgm:cxn modelId="{A04DEB64-0ED0-4B47-8516-2FD8A9ECD82B}" type="presOf" srcId="{B5FEEA46-3CD2-48A2-A07C-04FB3EE855F3}" destId="{631E8C54-7E78-49F8-AB08-F5EAC2D8D34D}" srcOrd="0" destOrd="0" presId="urn:microsoft.com/office/officeart/2005/8/layout/hierarchy1"/>
    <dgm:cxn modelId="{F3F4F912-4B66-406E-B923-150A5B9845A5}" type="presOf" srcId="{F1302B24-EB6D-4C5A-94F8-8BA7910FED6D}" destId="{74761AD0-FA4C-492F-98E5-0C1A1B1FA377}" srcOrd="0" destOrd="0" presId="urn:microsoft.com/office/officeart/2005/8/layout/hierarchy1"/>
    <dgm:cxn modelId="{3F975C03-DCE4-40E9-B6C2-55107D94A8CE}" type="presOf" srcId="{588FEDE7-3A09-4D1D-A5E1-86CE25C7D4C1}" destId="{EECA60F5-36CB-4EF6-B7F3-EBE228827A33}" srcOrd="0" destOrd="0" presId="urn:microsoft.com/office/officeart/2005/8/layout/hierarchy1"/>
    <dgm:cxn modelId="{BE8FE779-6B4D-4A4B-846B-E3AF57AF9393}" type="presOf" srcId="{B2E5FD23-A511-4E62-AEAF-7E81A5A047C1}" destId="{3FEE1810-0109-40B6-A3B8-76FEAE5B9270}" srcOrd="0" destOrd="0" presId="urn:microsoft.com/office/officeart/2005/8/layout/hierarchy1"/>
    <dgm:cxn modelId="{3299FD82-4EE4-48B1-90F2-0A40DF19E385}" srcId="{6E3EEC51-47D6-41C3-BD5B-624131291118}" destId="{CADAA965-5B6A-437B-8B35-A1A9DA25CFEA}" srcOrd="1" destOrd="0" parTransId="{85A7040D-30FF-4999-AF4B-33245993EE26}" sibTransId="{B3F4531E-1D01-4810-9ADC-597537C58158}"/>
    <dgm:cxn modelId="{8CBD9A3E-044A-4711-875A-6BCDB5186316}" type="presOf" srcId="{A1FC1B04-E7BE-4C6F-BB2E-C90B91CDD92B}" destId="{9BFE3574-E754-4182-9955-304F1C0B7AA0}" srcOrd="0" destOrd="0" presId="urn:microsoft.com/office/officeart/2005/8/layout/hierarchy1"/>
    <dgm:cxn modelId="{15147C3A-3266-4ABA-AC97-6BFF3E595338}" type="presOf" srcId="{528563B0-3010-4B61-B8C0-C935A41F2F98}" destId="{3336BBEC-C47A-4822-926B-CC1FEE0DDC58}" srcOrd="0" destOrd="0" presId="urn:microsoft.com/office/officeart/2005/8/layout/hierarchy1"/>
    <dgm:cxn modelId="{AF2E6759-B433-48B1-9034-5079E5E0E109}" type="presOf" srcId="{F5F80CD1-887B-4967-AB56-10A4F372E68B}" destId="{3EEA6560-2BDB-4A05-BBB3-06CA419DC533}" srcOrd="0" destOrd="0" presId="urn:microsoft.com/office/officeart/2005/8/layout/hierarchy1"/>
    <dgm:cxn modelId="{E7A4F550-3D4D-449C-9125-3DDBDB16A44C}" srcId="{014C904E-4184-400D-8882-C24FC4CE128E}" destId="{6E3EEC51-47D6-41C3-BD5B-624131291118}" srcOrd="0" destOrd="0" parTransId="{588FEDE7-3A09-4D1D-A5E1-86CE25C7D4C1}" sibTransId="{AC1304F2-FF80-42DC-9005-F0200F52D66C}"/>
    <dgm:cxn modelId="{3B240C7B-3750-4309-BEEF-43E6F9C38585}" type="presOf" srcId="{A1872F8C-F21C-40D9-A2E6-41404601EEBC}" destId="{6C239FA8-E9D5-416B-BA59-AE4A3F6A1086}" srcOrd="0" destOrd="0" presId="urn:microsoft.com/office/officeart/2005/8/layout/hierarchy1"/>
    <dgm:cxn modelId="{56BFAB8C-6D52-4067-B0C1-E4FDADF67458}" srcId="{F19926AE-C4C5-447D-A69E-CAA7A5703BB4}" destId="{528563B0-3010-4B61-B8C0-C935A41F2F98}" srcOrd="0" destOrd="0" parTransId="{19245AAD-988E-45E4-A1DD-AE9681282DE5}" sibTransId="{F98685C7-CD32-4A19-A835-DACC94BA6255}"/>
    <dgm:cxn modelId="{FDAF28C7-B603-4601-9EF8-9FB662849CE3}" srcId="{040536E2-ECA4-43FF-837B-FC1F3F4F954F}" destId="{0BE1FF36-AED0-4914-80AF-49CFD854D4F5}" srcOrd="0" destOrd="0" parTransId="{C2695BE6-DA4A-46C8-8862-0CA4199127E5}" sibTransId="{C1159197-3BC3-4468-85C4-B05B5A9509D7}"/>
    <dgm:cxn modelId="{2552E9EC-B38C-439F-867E-C89F0D9C6BEF}" srcId="{F19926AE-C4C5-447D-A69E-CAA7A5703BB4}" destId="{014C904E-4184-400D-8882-C24FC4CE128E}" srcOrd="1" destOrd="0" parTransId="{3FBA6206-A3C0-4822-842B-CD373846E704}" sibTransId="{D33EBB4E-5432-4244-AA16-8A461481DAAB}"/>
    <dgm:cxn modelId="{011E1890-38A7-46EA-A4C6-7D60197936DB}" type="presOf" srcId="{014C904E-4184-400D-8882-C24FC4CE128E}" destId="{0971E4B2-817E-4183-A282-0ABD72269EA6}" srcOrd="0" destOrd="0" presId="urn:microsoft.com/office/officeart/2005/8/layout/hierarchy1"/>
    <dgm:cxn modelId="{4AB4FAB9-63F1-4F8E-BF4F-595C471C6188}" type="presOf" srcId="{040536E2-ECA4-43FF-837B-FC1F3F4F954F}" destId="{1CCB4E97-0DC2-48A6-9667-696B7541F256}" srcOrd="0" destOrd="0" presId="urn:microsoft.com/office/officeart/2005/8/layout/hierarchy1"/>
    <dgm:cxn modelId="{9C1B09D6-4AEF-4B5A-ACDE-926FEA7B851F}" type="presOf" srcId="{CADAA965-5B6A-437B-8B35-A1A9DA25CFEA}" destId="{4C50E2C0-2DAB-4E60-89AB-B9BB9E0BDBE5}" srcOrd="0" destOrd="0" presId="urn:microsoft.com/office/officeart/2005/8/layout/hierarchy1"/>
    <dgm:cxn modelId="{5342369E-F545-45F5-AAAD-33375417CCA2}" type="presOf" srcId="{C6C568E3-1249-4AF9-B9D1-4CC1048A86C1}" destId="{3B6041D5-8A6D-4291-AA94-C30527F7D03A}" srcOrd="0" destOrd="0" presId="urn:microsoft.com/office/officeart/2005/8/layout/hierarchy1"/>
    <dgm:cxn modelId="{F967E894-2A93-45C3-A243-A13118B489EB}" type="presOf" srcId="{85A7040D-30FF-4999-AF4B-33245993EE26}" destId="{42C00CE6-CEF5-4DB4-B6CA-5451B9A4D9B4}" srcOrd="0" destOrd="0" presId="urn:microsoft.com/office/officeart/2005/8/layout/hierarchy1"/>
    <dgm:cxn modelId="{61C8DBCA-C7D4-4F87-B4C8-939965374482}" srcId="{014C904E-4184-400D-8882-C24FC4CE128E}" destId="{040536E2-ECA4-43FF-837B-FC1F3F4F954F}" srcOrd="2" destOrd="0" parTransId="{A1FC1B04-E7BE-4C6F-BB2E-C90B91CDD92B}" sibTransId="{0B664FCB-A37D-4D99-A7FA-F6FFD90A761E}"/>
    <dgm:cxn modelId="{B6FDAA9D-47B6-474D-93B3-052E62A89584}" srcId="{6E3EEC51-47D6-41C3-BD5B-624131291118}" destId="{F1302B24-EB6D-4C5A-94F8-8BA7910FED6D}" srcOrd="0" destOrd="0" parTransId="{F3AFB468-2B3C-48C6-A21A-48DC7FF4D023}" sibTransId="{D1F8AE7C-157B-4A2C-B746-F9A251FDA5DF}"/>
    <dgm:cxn modelId="{E33ED3BF-FB85-4414-A5A7-E059DAE4DA9D}" type="presParOf" srcId="{2D966280-39A2-434F-8207-04EBE19BD676}" destId="{D12732E5-DBEB-44F2-B49C-96DDAB829C95}" srcOrd="0" destOrd="0" presId="urn:microsoft.com/office/officeart/2005/8/layout/hierarchy1"/>
    <dgm:cxn modelId="{BDB2F55C-3DDA-428C-88DE-F1C95453CF9F}" type="presParOf" srcId="{D12732E5-DBEB-44F2-B49C-96DDAB829C95}" destId="{289432C2-93B4-47FD-B9EC-361277EA9927}" srcOrd="0" destOrd="0" presId="urn:microsoft.com/office/officeart/2005/8/layout/hierarchy1"/>
    <dgm:cxn modelId="{B816E733-C8D2-4D95-9F24-AF621BA158FE}" type="presParOf" srcId="{289432C2-93B4-47FD-B9EC-361277EA9927}" destId="{CE5D27C9-4EBB-4C6E-8B45-032E777EEFAA}" srcOrd="0" destOrd="0" presId="urn:microsoft.com/office/officeart/2005/8/layout/hierarchy1"/>
    <dgm:cxn modelId="{D1E0E35A-627A-4671-8E8F-87E68AB1E104}" type="presParOf" srcId="{289432C2-93B4-47FD-B9EC-361277EA9927}" destId="{3336BBEC-C47A-4822-926B-CC1FEE0DDC58}" srcOrd="1" destOrd="0" presId="urn:microsoft.com/office/officeart/2005/8/layout/hierarchy1"/>
    <dgm:cxn modelId="{8741A389-FC54-4D11-BCFA-74775D4EF0BC}" type="presParOf" srcId="{D12732E5-DBEB-44F2-B49C-96DDAB829C95}" destId="{2C7C7FDD-9511-4CBE-94BB-9FF07CBDF6CC}" srcOrd="1" destOrd="0" presId="urn:microsoft.com/office/officeart/2005/8/layout/hierarchy1"/>
    <dgm:cxn modelId="{DA145ACB-FF1B-4AF9-A045-289BCBB316A3}" type="presParOf" srcId="{2D966280-39A2-434F-8207-04EBE19BD676}" destId="{5C433B4E-EAF8-44EC-9CD2-0B1B59F842D7}" srcOrd="1" destOrd="0" presId="urn:microsoft.com/office/officeart/2005/8/layout/hierarchy1"/>
    <dgm:cxn modelId="{98E8087C-56B9-4D09-92DA-6A67C841ED20}" type="presParOf" srcId="{5C433B4E-EAF8-44EC-9CD2-0B1B59F842D7}" destId="{184FA538-5B54-48E9-91F0-481983EFF8F0}" srcOrd="0" destOrd="0" presId="urn:microsoft.com/office/officeart/2005/8/layout/hierarchy1"/>
    <dgm:cxn modelId="{5775B3AC-0537-4608-A895-8D6412013EB8}" type="presParOf" srcId="{184FA538-5B54-48E9-91F0-481983EFF8F0}" destId="{35F1BC72-C4B9-447F-BAD7-D53CF2E5AF1C}" srcOrd="0" destOrd="0" presId="urn:microsoft.com/office/officeart/2005/8/layout/hierarchy1"/>
    <dgm:cxn modelId="{33899432-A6D0-4734-A467-BB2936FBE6BD}" type="presParOf" srcId="{184FA538-5B54-48E9-91F0-481983EFF8F0}" destId="{0971E4B2-817E-4183-A282-0ABD72269EA6}" srcOrd="1" destOrd="0" presId="urn:microsoft.com/office/officeart/2005/8/layout/hierarchy1"/>
    <dgm:cxn modelId="{FD57FA57-5EE2-406A-B288-8ACB130E6C32}" type="presParOf" srcId="{5C433B4E-EAF8-44EC-9CD2-0B1B59F842D7}" destId="{9420AA3C-9F4F-429F-87D9-C1EA793C1720}" srcOrd="1" destOrd="0" presId="urn:microsoft.com/office/officeart/2005/8/layout/hierarchy1"/>
    <dgm:cxn modelId="{DA9D5B79-91D4-4366-8BCA-DBF894B8FDB1}" type="presParOf" srcId="{9420AA3C-9F4F-429F-87D9-C1EA793C1720}" destId="{EECA60F5-36CB-4EF6-B7F3-EBE228827A33}" srcOrd="0" destOrd="0" presId="urn:microsoft.com/office/officeart/2005/8/layout/hierarchy1"/>
    <dgm:cxn modelId="{2B38B610-0F16-4836-9A0C-434F37BCB25E}" type="presParOf" srcId="{9420AA3C-9F4F-429F-87D9-C1EA793C1720}" destId="{42FFBC1F-EFB0-4D6F-9699-E55BE289BC23}" srcOrd="1" destOrd="0" presId="urn:microsoft.com/office/officeart/2005/8/layout/hierarchy1"/>
    <dgm:cxn modelId="{7C2BF9A8-4ADA-481C-8002-60CAE2A3E732}" type="presParOf" srcId="{42FFBC1F-EFB0-4D6F-9699-E55BE289BC23}" destId="{0683CC18-1D27-43A3-B5C3-0CDE146E7C4C}" srcOrd="0" destOrd="0" presId="urn:microsoft.com/office/officeart/2005/8/layout/hierarchy1"/>
    <dgm:cxn modelId="{C1308669-65E2-40C7-9146-582C02B3D401}" type="presParOf" srcId="{0683CC18-1D27-43A3-B5C3-0CDE146E7C4C}" destId="{E23484B0-8FF0-428C-A422-30CDE6905A4C}" srcOrd="0" destOrd="0" presId="urn:microsoft.com/office/officeart/2005/8/layout/hierarchy1"/>
    <dgm:cxn modelId="{7491A278-E2C6-4662-8E5D-B982E853DB55}" type="presParOf" srcId="{0683CC18-1D27-43A3-B5C3-0CDE146E7C4C}" destId="{1CAFF618-9DEB-49A8-AB48-C7DEA5DD92C6}" srcOrd="1" destOrd="0" presId="urn:microsoft.com/office/officeart/2005/8/layout/hierarchy1"/>
    <dgm:cxn modelId="{D333D239-9270-485A-9BCD-FA33A7238595}" type="presParOf" srcId="{42FFBC1F-EFB0-4D6F-9699-E55BE289BC23}" destId="{045F1004-2B71-4F51-A30F-1ED80E346F67}" srcOrd="1" destOrd="0" presId="urn:microsoft.com/office/officeart/2005/8/layout/hierarchy1"/>
    <dgm:cxn modelId="{FE444268-710B-487B-9302-1A95BBD5D0A9}" type="presParOf" srcId="{045F1004-2B71-4F51-A30F-1ED80E346F67}" destId="{A42CF0C6-03AE-40E7-A0B0-11BDC9698535}" srcOrd="0" destOrd="0" presId="urn:microsoft.com/office/officeart/2005/8/layout/hierarchy1"/>
    <dgm:cxn modelId="{D24E8275-4D71-437B-BC29-2950ECA5CFDC}" type="presParOf" srcId="{045F1004-2B71-4F51-A30F-1ED80E346F67}" destId="{5EB5EAD3-D7D9-4102-8AA5-B3E230F6A6DC}" srcOrd="1" destOrd="0" presId="urn:microsoft.com/office/officeart/2005/8/layout/hierarchy1"/>
    <dgm:cxn modelId="{35469471-8FDB-406C-8850-D4E97D036AB2}" type="presParOf" srcId="{5EB5EAD3-D7D9-4102-8AA5-B3E230F6A6DC}" destId="{07750C47-9A1D-414B-9F09-FBED23C7DD79}" srcOrd="0" destOrd="0" presId="urn:microsoft.com/office/officeart/2005/8/layout/hierarchy1"/>
    <dgm:cxn modelId="{80B46E54-C7C7-45C2-A281-01345BB469B2}" type="presParOf" srcId="{07750C47-9A1D-414B-9F09-FBED23C7DD79}" destId="{23EB72CC-3537-44DB-9FE3-B2B32EE931A8}" srcOrd="0" destOrd="0" presId="urn:microsoft.com/office/officeart/2005/8/layout/hierarchy1"/>
    <dgm:cxn modelId="{77503852-E7CF-4DCD-86D4-7D7420C09AA3}" type="presParOf" srcId="{07750C47-9A1D-414B-9F09-FBED23C7DD79}" destId="{74761AD0-FA4C-492F-98E5-0C1A1B1FA377}" srcOrd="1" destOrd="0" presId="urn:microsoft.com/office/officeart/2005/8/layout/hierarchy1"/>
    <dgm:cxn modelId="{649E9308-1337-4859-836E-83DAF4725F78}" type="presParOf" srcId="{5EB5EAD3-D7D9-4102-8AA5-B3E230F6A6DC}" destId="{A44DC0E2-F3EF-46EF-8FFA-4F080D0E71F2}" srcOrd="1" destOrd="0" presId="urn:microsoft.com/office/officeart/2005/8/layout/hierarchy1"/>
    <dgm:cxn modelId="{10C38840-14A0-45C1-99BE-A0FC9FD74B28}" type="presParOf" srcId="{045F1004-2B71-4F51-A30F-1ED80E346F67}" destId="{42C00CE6-CEF5-4DB4-B6CA-5451B9A4D9B4}" srcOrd="2" destOrd="0" presId="urn:microsoft.com/office/officeart/2005/8/layout/hierarchy1"/>
    <dgm:cxn modelId="{B74F605E-3F73-4091-9B67-2D4FE2DD2364}" type="presParOf" srcId="{045F1004-2B71-4F51-A30F-1ED80E346F67}" destId="{6A6F6124-9A40-4F63-A720-46EE0CBDDFAA}" srcOrd="3" destOrd="0" presId="urn:microsoft.com/office/officeart/2005/8/layout/hierarchy1"/>
    <dgm:cxn modelId="{9EE23F08-91C3-4AF7-BEA5-71A5662691C9}" type="presParOf" srcId="{6A6F6124-9A40-4F63-A720-46EE0CBDDFAA}" destId="{B04E198B-63E8-487E-8214-2B29130D2C84}" srcOrd="0" destOrd="0" presId="urn:microsoft.com/office/officeart/2005/8/layout/hierarchy1"/>
    <dgm:cxn modelId="{67625FD0-0997-4971-80B7-7BF21B7A1FEE}" type="presParOf" srcId="{B04E198B-63E8-487E-8214-2B29130D2C84}" destId="{CB167DAB-074E-4509-A7A1-7BF4E7C82F23}" srcOrd="0" destOrd="0" presId="urn:microsoft.com/office/officeart/2005/8/layout/hierarchy1"/>
    <dgm:cxn modelId="{D881AFF7-5047-4502-A916-5841581FD088}" type="presParOf" srcId="{B04E198B-63E8-487E-8214-2B29130D2C84}" destId="{4C50E2C0-2DAB-4E60-89AB-B9BB9E0BDBE5}" srcOrd="1" destOrd="0" presId="urn:microsoft.com/office/officeart/2005/8/layout/hierarchy1"/>
    <dgm:cxn modelId="{5A107DA6-B0BB-4006-9720-98B3F34F90DF}" type="presParOf" srcId="{6A6F6124-9A40-4F63-A720-46EE0CBDDFAA}" destId="{6D90DC7D-9C34-4E11-BFEB-94FE22B4B366}" srcOrd="1" destOrd="0" presId="urn:microsoft.com/office/officeart/2005/8/layout/hierarchy1"/>
    <dgm:cxn modelId="{88728A4E-5841-4857-8FB6-74C414A98216}" type="presParOf" srcId="{9420AA3C-9F4F-429F-87D9-C1EA793C1720}" destId="{3EEA6560-2BDB-4A05-BBB3-06CA419DC533}" srcOrd="2" destOrd="0" presId="urn:microsoft.com/office/officeart/2005/8/layout/hierarchy1"/>
    <dgm:cxn modelId="{E06EAC17-1937-4BB0-A219-CC085688E43A}" type="presParOf" srcId="{9420AA3C-9F4F-429F-87D9-C1EA793C1720}" destId="{49B1B7F8-42E7-42F4-92C4-875DA9DF1EFD}" srcOrd="3" destOrd="0" presId="urn:microsoft.com/office/officeart/2005/8/layout/hierarchy1"/>
    <dgm:cxn modelId="{B75FA791-6803-4F52-998A-00E522EE85E5}" type="presParOf" srcId="{49B1B7F8-42E7-42F4-92C4-875DA9DF1EFD}" destId="{26E63FCB-B067-4CA6-B447-5BD5164ED11C}" srcOrd="0" destOrd="0" presId="urn:microsoft.com/office/officeart/2005/8/layout/hierarchy1"/>
    <dgm:cxn modelId="{B4C5F1FA-D654-49E1-BFD6-9CCE8388F1BF}" type="presParOf" srcId="{26E63FCB-B067-4CA6-B447-5BD5164ED11C}" destId="{9B41DF81-93DB-4F99-B8DA-948B2B140234}" srcOrd="0" destOrd="0" presId="urn:microsoft.com/office/officeart/2005/8/layout/hierarchy1"/>
    <dgm:cxn modelId="{8EE63E91-0074-4D9E-A052-850CB429C156}" type="presParOf" srcId="{26E63FCB-B067-4CA6-B447-5BD5164ED11C}" destId="{3B6041D5-8A6D-4291-AA94-C30527F7D03A}" srcOrd="1" destOrd="0" presId="urn:microsoft.com/office/officeart/2005/8/layout/hierarchy1"/>
    <dgm:cxn modelId="{0FA6993B-DA92-423E-839B-E817CF44CB74}" type="presParOf" srcId="{49B1B7F8-42E7-42F4-92C4-875DA9DF1EFD}" destId="{B320C962-E080-423D-8E9C-572C8DAD2012}" srcOrd="1" destOrd="0" presId="urn:microsoft.com/office/officeart/2005/8/layout/hierarchy1"/>
    <dgm:cxn modelId="{0D9A38C9-6C76-4EB6-801D-E68DF01F974B}" type="presParOf" srcId="{B320C962-E080-423D-8E9C-572C8DAD2012}" destId="{6C239FA8-E9D5-416B-BA59-AE4A3F6A1086}" srcOrd="0" destOrd="0" presId="urn:microsoft.com/office/officeart/2005/8/layout/hierarchy1"/>
    <dgm:cxn modelId="{7DAE6EF3-7C2C-4047-8AD5-0F2AAAC345AE}" type="presParOf" srcId="{B320C962-E080-423D-8E9C-572C8DAD2012}" destId="{1C58D399-8ED5-4CD5-B200-EC57A3010114}" srcOrd="1" destOrd="0" presId="urn:microsoft.com/office/officeart/2005/8/layout/hierarchy1"/>
    <dgm:cxn modelId="{A5ECFE50-D647-4BBF-8387-1D5107B097F1}" type="presParOf" srcId="{1C58D399-8ED5-4CD5-B200-EC57A3010114}" destId="{A0872541-3B6F-4DDF-A94E-66D2728BA64F}" srcOrd="0" destOrd="0" presId="urn:microsoft.com/office/officeart/2005/8/layout/hierarchy1"/>
    <dgm:cxn modelId="{269C8FCD-AB1E-46A8-B00F-222047792954}" type="presParOf" srcId="{A0872541-3B6F-4DDF-A94E-66D2728BA64F}" destId="{D475186C-F961-4BF9-8C5B-E3FEF3CB598C}" srcOrd="0" destOrd="0" presId="urn:microsoft.com/office/officeart/2005/8/layout/hierarchy1"/>
    <dgm:cxn modelId="{81793A58-15F2-46FA-9DA9-D100E18E2294}" type="presParOf" srcId="{A0872541-3B6F-4DDF-A94E-66D2728BA64F}" destId="{631E8C54-7E78-49F8-AB08-F5EAC2D8D34D}" srcOrd="1" destOrd="0" presId="urn:microsoft.com/office/officeart/2005/8/layout/hierarchy1"/>
    <dgm:cxn modelId="{C1529EC4-9903-43E4-80BA-F344037049A8}" type="presParOf" srcId="{1C58D399-8ED5-4CD5-B200-EC57A3010114}" destId="{058BEAF6-64B9-40C2-A90F-338E733130AF}" srcOrd="1" destOrd="0" presId="urn:microsoft.com/office/officeart/2005/8/layout/hierarchy1"/>
    <dgm:cxn modelId="{594C2AD7-5884-4265-9A2D-342F720D9CF0}" type="presParOf" srcId="{9420AA3C-9F4F-429F-87D9-C1EA793C1720}" destId="{9BFE3574-E754-4182-9955-304F1C0B7AA0}" srcOrd="4" destOrd="0" presId="urn:microsoft.com/office/officeart/2005/8/layout/hierarchy1"/>
    <dgm:cxn modelId="{D2178CDB-E383-4462-B3DC-3A774EF861B4}" type="presParOf" srcId="{9420AA3C-9F4F-429F-87D9-C1EA793C1720}" destId="{1D0E41DE-27DD-42FF-980F-4367CFC7D1C0}" srcOrd="5" destOrd="0" presId="urn:microsoft.com/office/officeart/2005/8/layout/hierarchy1"/>
    <dgm:cxn modelId="{38B86CF1-8214-4181-9F63-64D58729AC46}" type="presParOf" srcId="{1D0E41DE-27DD-42FF-980F-4367CFC7D1C0}" destId="{17606F31-B774-41C4-AE63-E2B05C794373}" srcOrd="0" destOrd="0" presId="urn:microsoft.com/office/officeart/2005/8/layout/hierarchy1"/>
    <dgm:cxn modelId="{4CBC3C7B-A460-4671-BADE-C3F9B44AE8F6}" type="presParOf" srcId="{17606F31-B774-41C4-AE63-E2B05C794373}" destId="{C07A289A-0993-44B5-B59C-855303AA0D3E}" srcOrd="0" destOrd="0" presId="urn:microsoft.com/office/officeart/2005/8/layout/hierarchy1"/>
    <dgm:cxn modelId="{E65524B7-EB3C-4CC7-9010-DCBF5BCF1C7E}" type="presParOf" srcId="{17606F31-B774-41C4-AE63-E2B05C794373}" destId="{1CCB4E97-0DC2-48A6-9667-696B7541F256}" srcOrd="1" destOrd="0" presId="urn:microsoft.com/office/officeart/2005/8/layout/hierarchy1"/>
    <dgm:cxn modelId="{DA401F19-9AD1-48C3-8381-84F9FF3362FD}" type="presParOf" srcId="{1D0E41DE-27DD-42FF-980F-4367CFC7D1C0}" destId="{063DC6D0-C084-4515-AFAB-E1F086E265E8}" srcOrd="1" destOrd="0" presId="urn:microsoft.com/office/officeart/2005/8/layout/hierarchy1"/>
    <dgm:cxn modelId="{30838217-A8A0-45DA-A197-20037F69AA19}" type="presParOf" srcId="{063DC6D0-C084-4515-AFAB-E1F086E265E8}" destId="{F29562AA-2D37-4FAE-83CE-75AE2A0D87EF}" srcOrd="0" destOrd="0" presId="urn:microsoft.com/office/officeart/2005/8/layout/hierarchy1"/>
    <dgm:cxn modelId="{F3195F38-9766-4F23-A20F-CF99967E94AA}" type="presParOf" srcId="{063DC6D0-C084-4515-AFAB-E1F086E265E8}" destId="{C6A999A1-EF4E-4CFD-8259-404A35E0D91E}" srcOrd="1" destOrd="0" presId="urn:microsoft.com/office/officeart/2005/8/layout/hierarchy1"/>
    <dgm:cxn modelId="{B348C20D-223A-4092-A775-8123BDD51194}" type="presParOf" srcId="{C6A999A1-EF4E-4CFD-8259-404A35E0D91E}" destId="{F13AF929-4633-43B3-8798-E0CC2DA2CEF2}" srcOrd="0" destOrd="0" presId="urn:microsoft.com/office/officeart/2005/8/layout/hierarchy1"/>
    <dgm:cxn modelId="{F09C77AB-49F9-4A73-99B8-F8193CFFDA5F}" type="presParOf" srcId="{F13AF929-4633-43B3-8798-E0CC2DA2CEF2}" destId="{DA121964-71FB-4D6D-A273-908761B8EBBA}" srcOrd="0" destOrd="0" presId="urn:microsoft.com/office/officeart/2005/8/layout/hierarchy1"/>
    <dgm:cxn modelId="{04DA769A-41D7-48A7-BBD2-B4A57836100C}" type="presParOf" srcId="{F13AF929-4633-43B3-8798-E0CC2DA2CEF2}" destId="{F6478D63-FC25-4080-83E0-FD77E8955D69}" srcOrd="1" destOrd="0" presId="urn:microsoft.com/office/officeart/2005/8/layout/hierarchy1"/>
    <dgm:cxn modelId="{66409291-D7F4-4433-9D19-077EBB03BDD9}" type="presParOf" srcId="{C6A999A1-EF4E-4CFD-8259-404A35E0D91E}" destId="{E35922AA-056B-48C9-A14E-F067AC9B9AA0}" srcOrd="1" destOrd="0" presId="urn:microsoft.com/office/officeart/2005/8/layout/hierarchy1"/>
    <dgm:cxn modelId="{3F0B47F7-B418-4E9E-B034-EF472CECDD27}" type="presParOf" srcId="{2D966280-39A2-434F-8207-04EBE19BD676}" destId="{927E0E66-1F09-4D5B-8606-D2E165F8309C}" srcOrd="2" destOrd="0" presId="urn:microsoft.com/office/officeart/2005/8/layout/hierarchy1"/>
    <dgm:cxn modelId="{904C8868-04B2-49A6-8A4C-1847A0392FE8}" type="presParOf" srcId="{927E0E66-1F09-4D5B-8606-D2E165F8309C}" destId="{745C74F9-D643-46FE-BD75-51FE4BC6F080}" srcOrd="0" destOrd="0" presId="urn:microsoft.com/office/officeart/2005/8/layout/hierarchy1"/>
    <dgm:cxn modelId="{3A8670CC-74B4-4199-9B57-A5B7D0153E60}" type="presParOf" srcId="{745C74F9-D643-46FE-BD75-51FE4BC6F080}" destId="{B1F29010-B500-4404-AEDB-666EC03DF4AF}" srcOrd="0" destOrd="0" presId="urn:microsoft.com/office/officeart/2005/8/layout/hierarchy1"/>
    <dgm:cxn modelId="{2D6EF732-21AD-45E3-9792-6854988604D0}" type="presParOf" srcId="{745C74F9-D643-46FE-BD75-51FE4BC6F080}" destId="{3FEE1810-0109-40B6-A3B8-76FEAE5B9270}" srcOrd="1" destOrd="0" presId="urn:microsoft.com/office/officeart/2005/8/layout/hierarchy1"/>
    <dgm:cxn modelId="{DAD334FD-79D5-4C08-8ECC-8FB3F8EAE730}" type="presParOf" srcId="{927E0E66-1F09-4D5B-8606-D2E165F8309C}" destId="{A902BC78-BE06-4A47-81B2-6FF997C536BA}"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DBC2F87-14D3-45AE-A9C6-BEEA994E2FA8}" type="doc">
      <dgm:prSet loTypeId="urn:microsoft.com/office/officeart/2005/8/layout/radial3" loCatId="cycle" qsTypeId="urn:microsoft.com/office/officeart/2005/8/quickstyle/3d2" qsCatId="3D" csTypeId="urn:microsoft.com/office/officeart/2005/8/colors/colorful1" csCatId="colorful" phldr="1"/>
      <dgm:spPr/>
      <dgm:t>
        <a:bodyPr/>
        <a:lstStyle/>
        <a:p>
          <a:endParaRPr lang="es-ES"/>
        </a:p>
      </dgm:t>
    </dgm:pt>
    <dgm:pt modelId="{3D763211-E9FB-46E1-AB07-86C112F1FB35}">
      <dgm:prSet phldrT="[Texto]"/>
      <dgm:spPr/>
      <dgm:t>
        <a:bodyPr/>
        <a:lstStyle/>
        <a:p>
          <a:r>
            <a:rPr lang="es-ES" dirty="0" smtClean="0"/>
            <a:t>ENFOQUE</a:t>
          </a:r>
        </a:p>
        <a:p>
          <a:r>
            <a:rPr lang="es-ES" dirty="0" smtClean="0"/>
            <a:t>INVESTIGACIÓN</a:t>
          </a:r>
          <a:endParaRPr lang="es-ES" dirty="0"/>
        </a:p>
      </dgm:t>
    </dgm:pt>
    <dgm:pt modelId="{D46021CE-F859-408C-80B8-E2D1995B335B}" type="parTrans" cxnId="{C10F2258-DECB-4A5D-83FE-4B7985011AAE}">
      <dgm:prSet/>
      <dgm:spPr/>
      <dgm:t>
        <a:bodyPr/>
        <a:lstStyle/>
        <a:p>
          <a:endParaRPr lang="es-ES"/>
        </a:p>
      </dgm:t>
    </dgm:pt>
    <dgm:pt modelId="{ACEE2A43-183C-4421-9EEF-89E62F829D21}" type="sibTrans" cxnId="{C10F2258-DECB-4A5D-83FE-4B7985011AAE}">
      <dgm:prSet/>
      <dgm:spPr/>
      <dgm:t>
        <a:bodyPr/>
        <a:lstStyle/>
        <a:p>
          <a:endParaRPr lang="es-ES"/>
        </a:p>
      </dgm:t>
    </dgm:pt>
    <dgm:pt modelId="{9111DBD6-1ED4-4943-9396-233249E7599F}">
      <dgm:prSet phldrT="[Texto]" custT="1"/>
      <dgm:spPr/>
      <dgm:t>
        <a:bodyPr/>
        <a:lstStyle/>
        <a:p>
          <a:r>
            <a:rPr lang="es-ES" sz="1100" dirty="0" smtClean="0"/>
            <a:t>MIXTO</a:t>
          </a:r>
          <a:endParaRPr lang="es-ES" sz="1100" dirty="0"/>
        </a:p>
      </dgm:t>
    </dgm:pt>
    <dgm:pt modelId="{DE1CC0CC-6719-4001-8073-F1B8EC07DB6F}" type="parTrans" cxnId="{E889A3EF-092E-4C56-80A7-376F3E8973D7}">
      <dgm:prSet/>
      <dgm:spPr/>
      <dgm:t>
        <a:bodyPr/>
        <a:lstStyle/>
        <a:p>
          <a:endParaRPr lang="es-ES"/>
        </a:p>
      </dgm:t>
    </dgm:pt>
    <dgm:pt modelId="{36409B2C-B6E6-4190-8590-0A8E284C05A9}" type="sibTrans" cxnId="{E889A3EF-092E-4C56-80A7-376F3E8973D7}">
      <dgm:prSet/>
      <dgm:spPr/>
      <dgm:t>
        <a:bodyPr/>
        <a:lstStyle/>
        <a:p>
          <a:endParaRPr lang="es-ES"/>
        </a:p>
      </dgm:t>
    </dgm:pt>
    <dgm:pt modelId="{ED98AE89-A6B8-4F7B-B79F-4BF6F98DEC68}">
      <dgm:prSet phldrT="[Texto]" custT="1"/>
      <dgm:spPr/>
      <dgm:t>
        <a:bodyPr/>
        <a:lstStyle/>
        <a:p>
          <a:r>
            <a:rPr lang="es-ES" sz="1000" dirty="0" smtClean="0"/>
            <a:t>ALCANCE EXPERIMENTAL</a:t>
          </a:r>
          <a:endParaRPr lang="es-ES" sz="1000" dirty="0"/>
        </a:p>
      </dgm:t>
    </dgm:pt>
    <dgm:pt modelId="{3F8CE90D-E5EA-4B2A-8840-95FEC79EBCCA}" type="parTrans" cxnId="{8DB556B2-38E8-4628-8ED3-AD444A8EF6F5}">
      <dgm:prSet/>
      <dgm:spPr/>
      <dgm:t>
        <a:bodyPr/>
        <a:lstStyle/>
        <a:p>
          <a:endParaRPr lang="es-ES"/>
        </a:p>
      </dgm:t>
    </dgm:pt>
    <dgm:pt modelId="{4A660E3F-3A04-4233-8AE8-700CA37BECD5}" type="sibTrans" cxnId="{8DB556B2-38E8-4628-8ED3-AD444A8EF6F5}">
      <dgm:prSet/>
      <dgm:spPr/>
      <dgm:t>
        <a:bodyPr/>
        <a:lstStyle/>
        <a:p>
          <a:endParaRPr lang="es-ES"/>
        </a:p>
      </dgm:t>
    </dgm:pt>
    <dgm:pt modelId="{AA99EF7D-4B4E-4E28-A560-F6D76485ED80}">
      <dgm:prSet phldrT="[Texto]" custT="1"/>
      <dgm:spPr/>
      <dgm:t>
        <a:bodyPr/>
        <a:lstStyle/>
        <a:p>
          <a:r>
            <a:rPr lang="es-ES" sz="1100" dirty="0" smtClean="0"/>
            <a:t>DESCRIPTIVA</a:t>
          </a:r>
          <a:endParaRPr lang="es-ES" sz="1100" dirty="0"/>
        </a:p>
      </dgm:t>
    </dgm:pt>
    <dgm:pt modelId="{309BDAB2-6A33-4C33-826C-F8BFA08B14B9}" type="parTrans" cxnId="{A0133A3C-B5A9-4DDE-8E18-1993C6A28676}">
      <dgm:prSet/>
      <dgm:spPr/>
      <dgm:t>
        <a:bodyPr/>
        <a:lstStyle/>
        <a:p>
          <a:endParaRPr lang="es-ES"/>
        </a:p>
      </dgm:t>
    </dgm:pt>
    <dgm:pt modelId="{EF2814A7-393C-4C1E-8F3B-820A941BDD42}" type="sibTrans" cxnId="{A0133A3C-B5A9-4DDE-8E18-1993C6A28676}">
      <dgm:prSet/>
      <dgm:spPr/>
      <dgm:t>
        <a:bodyPr/>
        <a:lstStyle/>
        <a:p>
          <a:endParaRPr lang="es-ES"/>
        </a:p>
      </dgm:t>
    </dgm:pt>
    <dgm:pt modelId="{01FE2C2D-53C0-4204-BEFD-0A949B9C2466}">
      <dgm:prSet phldrT="[Texto]" custT="1"/>
      <dgm:spPr/>
      <dgm:t>
        <a:bodyPr/>
        <a:lstStyle/>
        <a:p>
          <a:r>
            <a:rPr lang="es-ES" sz="1050" dirty="0" smtClean="0"/>
            <a:t>CORRELACIONAL</a:t>
          </a:r>
          <a:endParaRPr lang="es-ES" sz="1050" dirty="0"/>
        </a:p>
      </dgm:t>
    </dgm:pt>
    <dgm:pt modelId="{24E35FD9-33E6-47AA-B334-A64876AE26B8}" type="parTrans" cxnId="{C25160FB-AF38-40C0-8BDC-98C5CF11302F}">
      <dgm:prSet/>
      <dgm:spPr/>
      <dgm:t>
        <a:bodyPr/>
        <a:lstStyle/>
        <a:p>
          <a:endParaRPr lang="es-ES"/>
        </a:p>
      </dgm:t>
    </dgm:pt>
    <dgm:pt modelId="{B56AD2DA-95EA-49F6-A71A-D4B06985D872}" type="sibTrans" cxnId="{C25160FB-AF38-40C0-8BDC-98C5CF11302F}">
      <dgm:prSet/>
      <dgm:spPr/>
      <dgm:t>
        <a:bodyPr/>
        <a:lstStyle/>
        <a:p>
          <a:endParaRPr lang="es-ES"/>
        </a:p>
      </dgm:t>
    </dgm:pt>
    <dgm:pt modelId="{519DB5ED-A2D4-4F9D-B40E-6EDF96E1A43E}" type="pres">
      <dgm:prSet presAssocID="{FDBC2F87-14D3-45AE-A9C6-BEEA994E2FA8}" presName="composite" presStyleCnt="0">
        <dgm:presLayoutVars>
          <dgm:chMax val="1"/>
          <dgm:dir/>
          <dgm:resizeHandles val="exact"/>
        </dgm:presLayoutVars>
      </dgm:prSet>
      <dgm:spPr/>
      <dgm:t>
        <a:bodyPr/>
        <a:lstStyle/>
        <a:p>
          <a:endParaRPr lang="es-ES"/>
        </a:p>
      </dgm:t>
    </dgm:pt>
    <dgm:pt modelId="{2F4935D2-C3FE-486F-871F-35F446E3E916}" type="pres">
      <dgm:prSet presAssocID="{FDBC2F87-14D3-45AE-A9C6-BEEA994E2FA8}" presName="radial" presStyleCnt="0">
        <dgm:presLayoutVars>
          <dgm:animLvl val="ctr"/>
        </dgm:presLayoutVars>
      </dgm:prSet>
      <dgm:spPr/>
      <dgm:t>
        <a:bodyPr/>
        <a:lstStyle/>
        <a:p>
          <a:endParaRPr lang="es-ES"/>
        </a:p>
      </dgm:t>
    </dgm:pt>
    <dgm:pt modelId="{EF803901-C5FB-4D64-B4B2-67F28B40979D}" type="pres">
      <dgm:prSet presAssocID="{3D763211-E9FB-46E1-AB07-86C112F1FB35}" presName="centerShape" presStyleLbl="vennNode1" presStyleIdx="0" presStyleCnt="5"/>
      <dgm:spPr/>
      <dgm:t>
        <a:bodyPr/>
        <a:lstStyle/>
        <a:p>
          <a:endParaRPr lang="es-ES"/>
        </a:p>
      </dgm:t>
    </dgm:pt>
    <dgm:pt modelId="{B24304EF-678B-47A8-922A-A57D5CE49675}" type="pres">
      <dgm:prSet presAssocID="{9111DBD6-1ED4-4943-9396-233249E7599F}" presName="node" presStyleLbl="vennNode1" presStyleIdx="1" presStyleCnt="5" custScaleX="190165" custRadScaleRad="100177" custRadScaleInc="3480">
        <dgm:presLayoutVars>
          <dgm:bulletEnabled val="1"/>
        </dgm:presLayoutVars>
      </dgm:prSet>
      <dgm:spPr/>
      <dgm:t>
        <a:bodyPr/>
        <a:lstStyle/>
        <a:p>
          <a:endParaRPr lang="es-ES"/>
        </a:p>
      </dgm:t>
    </dgm:pt>
    <dgm:pt modelId="{5146D595-AA99-4748-A7B7-DC6E64B4A791}" type="pres">
      <dgm:prSet presAssocID="{ED98AE89-A6B8-4F7B-B79F-4BF6F98DEC68}" presName="node" presStyleLbl="vennNode1" presStyleIdx="2" presStyleCnt="5" custScaleX="167535" custRadScaleRad="118410" custRadScaleInc="1135">
        <dgm:presLayoutVars>
          <dgm:bulletEnabled val="1"/>
        </dgm:presLayoutVars>
      </dgm:prSet>
      <dgm:spPr/>
      <dgm:t>
        <a:bodyPr/>
        <a:lstStyle/>
        <a:p>
          <a:endParaRPr lang="es-ES"/>
        </a:p>
      </dgm:t>
    </dgm:pt>
    <dgm:pt modelId="{05AA9EE1-E8A1-4628-9910-883CE1BC1179}" type="pres">
      <dgm:prSet presAssocID="{AA99EF7D-4B4E-4E28-A560-F6D76485ED80}" presName="node" presStyleLbl="vennNode1" presStyleIdx="3" presStyleCnt="5" custScaleX="206021">
        <dgm:presLayoutVars>
          <dgm:bulletEnabled val="1"/>
        </dgm:presLayoutVars>
      </dgm:prSet>
      <dgm:spPr/>
      <dgm:t>
        <a:bodyPr/>
        <a:lstStyle/>
        <a:p>
          <a:endParaRPr lang="es-ES"/>
        </a:p>
      </dgm:t>
    </dgm:pt>
    <dgm:pt modelId="{55CA4F9B-DF63-4077-B98E-1C854A699AC5}" type="pres">
      <dgm:prSet presAssocID="{01FE2C2D-53C0-4204-BEFD-0A949B9C2466}" presName="node" presStyleLbl="vennNode1" presStyleIdx="4" presStyleCnt="5" custScaleX="170176" custRadScaleRad="128290" custRadScaleInc="-1552">
        <dgm:presLayoutVars>
          <dgm:bulletEnabled val="1"/>
        </dgm:presLayoutVars>
      </dgm:prSet>
      <dgm:spPr/>
      <dgm:t>
        <a:bodyPr/>
        <a:lstStyle/>
        <a:p>
          <a:endParaRPr lang="es-ES"/>
        </a:p>
      </dgm:t>
    </dgm:pt>
  </dgm:ptLst>
  <dgm:cxnLst>
    <dgm:cxn modelId="{0B9EA036-E4AF-4427-A14A-F9957705CB5D}" type="presOf" srcId="{AA99EF7D-4B4E-4E28-A560-F6D76485ED80}" destId="{05AA9EE1-E8A1-4628-9910-883CE1BC1179}" srcOrd="0" destOrd="0" presId="urn:microsoft.com/office/officeart/2005/8/layout/radial3"/>
    <dgm:cxn modelId="{C10F2258-DECB-4A5D-83FE-4B7985011AAE}" srcId="{FDBC2F87-14D3-45AE-A9C6-BEEA994E2FA8}" destId="{3D763211-E9FB-46E1-AB07-86C112F1FB35}" srcOrd="0" destOrd="0" parTransId="{D46021CE-F859-408C-80B8-E2D1995B335B}" sibTransId="{ACEE2A43-183C-4421-9EEF-89E62F829D21}"/>
    <dgm:cxn modelId="{E889A3EF-092E-4C56-80A7-376F3E8973D7}" srcId="{3D763211-E9FB-46E1-AB07-86C112F1FB35}" destId="{9111DBD6-1ED4-4943-9396-233249E7599F}" srcOrd="0" destOrd="0" parTransId="{DE1CC0CC-6719-4001-8073-F1B8EC07DB6F}" sibTransId="{36409B2C-B6E6-4190-8590-0A8E284C05A9}"/>
    <dgm:cxn modelId="{0E06FEA0-D583-4257-8F59-5170CB9B47E7}" type="presOf" srcId="{ED98AE89-A6B8-4F7B-B79F-4BF6F98DEC68}" destId="{5146D595-AA99-4748-A7B7-DC6E64B4A791}" srcOrd="0" destOrd="0" presId="urn:microsoft.com/office/officeart/2005/8/layout/radial3"/>
    <dgm:cxn modelId="{8DB556B2-38E8-4628-8ED3-AD444A8EF6F5}" srcId="{3D763211-E9FB-46E1-AB07-86C112F1FB35}" destId="{ED98AE89-A6B8-4F7B-B79F-4BF6F98DEC68}" srcOrd="1" destOrd="0" parTransId="{3F8CE90D-E5EA-4B2A-8840-95FEC79EBCCA}" sibTransId="{4A660E3F-3A04-4233-8AE8-700CA37BECD5}"/>
    <dgm:cxn modelId="{90FF8B65-B827-45CB-9EB1-5EA3DE0E797F}" type="presOf" srcId="{9111DBD6-1ED4-4943-9396-233249E7599F}" destId="{B24304EF-678B-47A8-922A-A57D5CE49675}" srcOrd="0" destOrd="0" presId="urn:microsoft.com/office/officeart/2005/8/layout/radial3"/>
    <dgm:cxn modelId="{C25160FB-AF38-40C0-8BDC-98C5CF11302F}" srcId="{3D763211-E9FB-46E1-AB07-86C112F1FB35}" destId="{01FE2C2D-53C0-4204-BEFD-0A949B9C2466}" srcOrd="3" destOrd="0" parTransId="{24E35FD9-33E6-47AA-B334-A64876AE26B8}" sibTransId="{B56AD2DA-95EA-49F6-A71A-D4B06985D872}"/>
    <dgm:cxn modelId="{D240959E-CC26-4D85-A875-D360AEC86BDD}" type="presOf" srcId="{01FE2C2D-53C0-4204-BEFD-0A949B9C2466}" destId="{55CA4F9B-DF63-4077-B98E-1C854A699AC5}" srcOrd="0" destOrd="0" presId="urn:microsoft.com/office/officeart/2005/8/layout/radial3"/>
    <dgm:cxn modelId="{A0133A3C-B5A9-4DDE-8E18-1993C6A28676}" srcId="{3D763211-E9FB-46E1-AB07-86C112F1FB35}" destId="{AA99EF7D-4B4E-4E28-A560-F6D76485ED80}" srcOrd="2" destOrd="0" parTransId="{309BDAB2-6A33-4C33-826C-F8BFA08B14B9}" sibTransId="{EF2814A7-393C-4C1E-8F3B-820A941BDD42}"/>
    <dgm:cxn modelId="{C4452017-CB56-4C93-AC48-9CF01D67E8C0}" type="presOf" srcId="{3D763211-E9FB-46E1-AB07-86C112F1FB35}" destId="{EF803901-C5FB-4D64-B4B2-67F28B40979D}" srcOrd="0" destOrd="0" presId="urn:microsoft.com/office/officeart/2005/8/layout/radial3"/>
    <dgm:cxn modelId="{851111BC-B3B8-468B-86AF-B2DD0799D615}" type="presOf" srcId="{FDBC2F87-14D3-45AE-A9C6-BEEA994E2FA8}" destId="{519DB5ED-A2D4-4F9D-B40E-6EDF96E1A43E}" srcOrd="0" destOrd="0" presId="urn:microsoft.com/office/officeart/2005/8/layout/radial3"/>
    <dgm:cxn modelId="{39E2C065-B5BE-4E32-B74F-EEF791648FC8}" type="presParOf" srcId="{519DB5ED-A2D4-4F9D-B40E-6EDF96E1A43E}" destId="{2F4935D2-C3FE-486F-871F-35F446E3E916}" srcOrd="0" destOrd="0" presId="urn:microsoft.com/office/officeart/2005/8/layout/radial3"/>
    <dgm:cxn modelId="{B9ED5AF9-2C73-43B3-81F7-7D0EAA2527EC}" type="presParOf" srcId="{2F4935D2-C3FE-486F-871F-35F446E3E916}" destId="{EF803901-C5FB-4D64-B4B2-67F28B40979D}" srcOrd="0" destOrd="0" presId="urn:microsoft.com/office/officeart/2005/8/layout/radial3"/>
    <dgm:cxn modelId="{160F7B28-D382-41BD-90FB-A7CD5F2362C3}" type="presParOf" srcId="{2F4935D2-C3FE-486F-871F-35F446E3E916}" destId="{B24304EF-678B-47A8-922A-A57D5CE49675}" srcOrd="1" destOrd="0" presId="urn:microsoft.com/office/officeart/2005/8/layout/radial3"/>
    <dgm:cxn modelId="{FBD78CFB-E6F2-4728-8AB8-A45C684D19BE}" type="presParOf" srcId="{2F4935D2-C3FE-486F-871F-35F446E3E916}" destId="{5146D595-AA99-4748-A7B7-DC6E64B4A791}" srcOrd="2" destOrd="0" presId="urn:microsoft.com/office/officeart/2005/8/layout/radial3"/>
    <dgm:cxn modelId="{D472BCCD-69C2-44B9-A621-48FF4071DF33}" type="presParOf" srcId="{2F4935D2-C3FE-486F-871F-35F446E3E916}" destId="{05AA9EE1-E8A1-4628-9910-883CE1BC1179}" srcOrd="3" destOrd="0" presId="urn:microsoft.com/office/officeart/2005/8/layout/radial3"/>
    <dgm:cxn modelId="{45428870-FB77-4676-A208-89F119B28663}" type="presParOf" srcId="{2F4935D2-C3FE-486F-871F-35F446E3E916}" destId="{55CA4F9B-DF63-4077-B98E-1C854A699AC5}" srcOrd="4"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66D02E9-0427-4197-9ABE-12AE8C4F0FB1}" type="doc">
      <dgm:prSet loTypeId="urn:microsoft.com/office/officeart/2008/layout/HorizontalMultiLevelHierarchy" loCatId="hierarchy" qsTypeId="urn:microsoft.com/office/officeart/2005/8/quickstyle/3d3" qsCatId="3D" csTypeId="urn:microsoft.com/office/officeart/2005/8/colors/colorful2" csCatId="colorful" phldr="1"/>
      <dgm:spPr/>
      <dgm:t>
        <a:bodyPr/>
        <a:lstStyle/>
        <a:p>
          <a:endParaRPr lang="es-ES"/>
        </a:p>
      </dgm:t>
    </dgm:pt>
    <dgm:pt modelId="{8BB4FAEF-9A89-44FA-ACDF-20B08A3BC8EB}">
      <dgm:prSet phldrT="[Texto]"/>
      <dgm:spPr/>
      <dgm:t>
        <a:bodyPr/>
        <a:lstStyle/>
        <a:p>
          <a:r>
            <a:rPr lang="es-ES" dirty="0" smtClean="0"/>
            <a:t>DISEÑO INVESTIGACIÓN</a:t>
          </a:r>
          <a:endParaRPr lang="es-ES" dirty="0"/>
        </a:p>
      </dgm:t>
    </dgm:pt>
    <dgm:pt modelId="{D2B78034-26F7-48BB-9B02-26158C412DE7}" type="parTrans" cxnId="{DEC791EA-0473-4FFA-B3EE-A955BE729F2D}">
      <dgm:prSet/>
      <dgm:spPr/>
      <dgm:t>
        <a:bodyPr/>
        <a:lstStyle/>
        <a:p>
          <a:endParaRPr lang="es-ES"/>
        </a:p>
      </dgm:t>
    </dgm:pt>
    <dgm:pt modelId="{3530ECBE-59C5-4DEA-8441-5E2A6D123997}" type="sibTrans" cxnId="{DEC791EA-0473-4FFA-B3EE-A955BE729F2D}">
      <dgm:prSet/>
      <dgm:spPr/>
      <dgm:t>
        <a:bodyPr/>
        <a:lstStyle/>
        <a:p>
          <a:endParaRPr lang="es-ES"/>
        </a:p>
      </dgm:t>
    </dgm:pt>
    <dgm:pt modelId="{B8E0BA85-3E13-457D-A909-FFFAB7F9C452}">
      <dgm:prSet phldrT="[Texto]"/>
      <dgm:spPr/>
      <dgm:t>
        <a:bodyPr/>
        <a:lstStyle/>
        <a:p>
          <a:r>
            <a:rPr lang="es-ES" dirty="0" smtClean="0"/>
            <a:t>FUNDAMENTAL Y CUASI EXPERIMENTAL</a:t>
          </a:r>
          <a:endParaRPr lang="es-ES" dirty="0"/>
        </a:p>
      </dgm:t>
    </dgm:pt>
    <dgm:pt modelId="{74B6F3F1-10A1-4944-9413-A34C0E175F6D}" type="parTrans" cxnId="{2C1DABD4-E1D5-4B3E-A74D-477E730F1C37}">
      <dgm:prSet/>
      <dgm:spPr/>
      <dgm:t>
        <a:bodyPr/>
        <a:lstStyle/>
        <a:p>
          <a:endParaRPr lang="es-ES"/>
        </a:p>
      </dgm:t>
    </dgm:pt>
    <dgm:pt modelId="{9D3E3243-DF1E-45F5-8CAC-9B52841C994E}" type="sibTrans" cxnId="{2C1DABD4-E1D5-4B3E-A74D-477E730F1C37}">
      <dgm:prSet/>
      <dgm:spPr/>
      <dgm:t>
        <a:bodyPr/>
        <a:lstStyle/>
        <a:p>
          <a:endParaRPr lang="es-ES"/>
        </a:p>
      </dgm:t>
    </dgm:pt>
    <dgm:pt modelId="{F51F4F07-47C0-4807-80EF-E08312A598CE}">
      <dgm:prSet phldrT="[Texto]"/>
      <dgm:spPr/>
      <dgm:t>
        <a:bodyPr/>
        <a:lstStyle/>
        <a:p>
          <a:r>
            <a:rPr lang="es-ES" dirty="0" smtClean="0"/>
            <a:t>APLICADA</a:t>
          </a:r>
          <a:endParaRPr lang="es-ES" dirty="0"/>
        </a:p>
      </dgm:t>
    </dgm:pt>
    <dgm:pt modelId="{16768CA8-20AC-4291-862A-087ACBFB64CB}" type="parTrans" cxnId="{D63396E2-671C-4B0C-A2C1-BCF03B415591}">
      <dgm:prSet/>
      <dgm:spPr/>
      <dgm:t>
        <a:bodyPr/>
        <a:lstStyle/>
        <a:p>
          <a:endParaRPr lang="es-ES"/>
        </a:p>
      </dgm:t>
    </dgm:pt>
    <dgm:pt modelId="{10EE4EE5-23C8-40BB-8359-A7D18BCF0D7E}" type="sibTrans" cxnId="{D63396E2-671C-4B0C-A2C1-BCF03B415591}">
      <dgm:prSet/>
      <dgm:spPr/>
      <dgm:t>
        <a:bodyPr/>
        <a:lstStyle/>
        <a:p>
          <a:endParaRPr lang="es-ES"/>
        </a:p>
      </dgm:t>
    </dgm:pt>
    <dgm:pt modelId="{CC5E0FB9-39EF-48DE-AF5D-0D3D0CC78F0C}" type="pres">
      <dgm:prSet presAssocID="{466D02E9-0427-4197-9ABE-12AE8C4F0FB1}" presName="Name0" presStyleCnt="0">
        <dgm:presLayoutVars>
          <dgm:chPref val="1"/>
          <dgm:dir/>
          <dgm:animOne val="branch"/>
          <dgm:animLvl val="lvl"/>
          <dgm:resizeHandles val="exact"/>
        </dgm:presLayoutVars>
      </dgm:prSet>
      <dgm:spPr/>
      <dgm:t>
        <a:bodyPr/>
        <a:lstStyle/>
        <a:p>
          <a:endParaRPr lang="es-ES"/>
        </a:p>
      </dgm:t>
    </dgm:pt>
    <dgm:pt modelId="{355192C6-19B4-480D-BCD7-64107355640E}" type="pres">
      <dgm:prSet presAssocID="{8BB4FAEF-9A89-44FA-ACDF-20B08A3BC8EB}" presName="root1" presStyleCnt="0"/>
      <dgm:spPr/>
    </dgm:pt>
    <dgm:pt modelId="{26848EEE-4C22-48B2-8C3B-7217B6A00628}" type="pres">
      <dgm:prSet presAssocID="{8BB4FAEF-9A89-44FA-ACDF-20B08A3BC8EB}" presName="LevelOneTextNode" presStyleLbl="node0" presStyleIdx="0" presStyleCnt="1">
        <dgm:presLayoutVars>
          <dgm:chPref val="3"/>
        </dgm:presLayoutVars>
      </dgm:prSet>
      <dgm:spPr/>
      <dgm:t>
        <a:bodyPr/>
        <a:lstStyle/>
        <a:p>
          <a:endParaRPr lang="es-ES"/>
        </a:p>
      </dgm:t>
    </dgm:pt>
    <dgm:pt modelId="{2D8710F3-9125-48E0-B9AD-F103992F4FEF}" type="pres">
      <dgm:prSet presAssocID="{8BB4FAEF-9A89-44FA-ACDF-20B08A3BC8EB}" presName="level2hierChild" presStyleCnt="0"/>
      <dgm:spPr/>
    </dgm:pt>
    <dgm:pt modelId="{CA9544A1-C37D-4150-A9D5-93239E9639A2}" type="pres">
      <dgm:prSet presAssocID="{74B6F3F1-10A1-4944-9413-A34C0E175F6D}" presName="conn2-1" presStyleLbl="parChTrans1D2" presStyleIdx="0" presStyleCnt="2"/>
      <dgm:spPr/>
      <dgm:t>
        <a:bodyPr/>
        <a:lstStyle/>
        <a:p>
          <a:endParaRPr lang="es-ES"/>
        </a:p>
      </dgm:t>
    </dgm:pt>
    <dgm:pt modelId="{E72503CB-EBB1-403B-9C1E-BDE4698DDE2D}" type="pres">
      <dgm:prSet presAssocID="{74B6F3F1-10A1-4944-9413-A34C0E175F6D}" presName="connTx" presStyleLbl="parChTrans1D2" presStyleIdx="0" presStyleCnt="2"/>
      <dgm:spPr/>
      <dgm:t>
        <a:bodyPr/>
        <a:lstStyle/>
        <a:p>
          <a:endParaRPr lang="es-ES"/>
        </a:p>
      </dgm:t>
    </dgm:pt>
    <dgm:pt modelId="{9B4942C2-BE91-4884-986C-2372E6FADD53}" type="pres">
      <dgm:prSet presAssocID="{B8E0BA85-3E13-457D-A909-FFFAB7F9C452}" presName="root2" presStyleCnt="0"/>
      <dgm:spPr/>
    </dgm:pt>
    <dgm:pt modelId="{5AD3D170-4BEA-4144-966D-CC428164FF20}" type="pres">
      <dgm:prSet presAssocID="{B8E0BA85-3E13-457D-A909-FFFAB7F9C452}" presName="LevelTwoTextNode" presStyleLbl="node2" presStyleIdx="0" presStyleCnt="2">
        <dgm:presLayoutVars>
          <dgm:chPref val="3"/>
        </dgm:presLayoutVars>
      </dgm:prSet>
      <dgm:spPr/>
      <dgm:t>
        <a:bodyPr/>
        <a:lstStyle/>
        <a:p>
          <a:endParaRPr lang="es-ES"/>
        </a:p>
      </dgm:t>
    </dgm:pt>
    <dgm:pt modelId="{45DE1230-BF7F-42C3-B353-7C3BE2B91F16}" type="pres">
      <dgm:prSet presAssocID="{B8E0BA85-3E13-457D-A909-FFFAB7F9C452}" presName="level3hierChild" presStyleCnt="0"/>
      <dgm:spPr/>
    </dgm:pt>
    <dgm:pt modelId="{5BE3B2BE-1C15-4805-AEFB-5A3CFAD4DB41}" type="pres">
      <dgm:prSet presAssocID="{16768CA8-20AC-4291-862A-087ACBFB64CB}" presName="conn2-1" presStyleLbl="parChTrans1D2" presStyleIdx="1" presStyleCnt="2"/>
      <dgm:spPr/>
      <dgm:t>
        <a:bodyPr/>
        <a:lstStyle/>
        <a:p>
          <a:endParaRPr lang="es-ES"/>
        </a:p>
      </dgm:t>
    </dgm:pt>
    <dgm:pt modelId="{5CBB174E-CEAA-4B30-A17E-067887AE1DE8}" type="pres">
      <dgm:prSet presAssocID="{16768CA8-20AC-4291-862A-087ACBFB64CB}" presName="connTx" presStyleLbl="parChTrans1D2" presStyleIdx="1" presStyleCnt="2"/>
      <dgm:spPr/>
      <dgm:t>
        <a:bodyPr/>
        <a:lstStyle/>
        <a:p>
          <a:endParaRPr lang="es-ES"/>
        </a:p>
      </dgm:t>
    </dgm:pt>
    <dgm:pt modelId="{55B9574A-7FE4-4975-8D31-E61763A0D9D7}" type="pres">
      <dgm:prSet presAssocID="{F51F4F07-47C0-4807-80EF-E08312A598CE}" presName="root2" presStyleCnt="0"/>
      <dgm:spPr/>
    </dgm:pt>
    <dgm:pt modelId="{BCBD8D92-81A3-4A2A-8124-98EA4A69D0BB}" type="pres">
      <dgm:prSet presAssocID="{F51F4F07-47C0-4807-80EF-E08312A598CE}" presName="LevelTwoTextNode" presStyleLbl="node2" presStyleIdx="1" presStyleCnt="2">
        <dgm:presLayoutVars>
          <dgm:chPref val="3"/>
        </dgm:presLayoutVars>
      </dgm:prSet>
      <dgm:spPr/>
      <dgm:t>
        <a:bodyPr/>
        <a:lstStyle/>
        <a:p>
          <a:endParaRPr lang="es-ES"/>
        </a:p>
      </dgm:t>
    </dgm:pt>
    <dgm:pt modelId="{9BA2480F-6830-4DB3-A429-5657A5FF5D45}" type="pres">
      <dgm:prSet presAssocID="{F51F4F07-47C0-4807-80EF-E08312A598CE}" presName="level3hierChild" presStyleCnt="0"/>
      <dgm:spPr/>
    </dgm:pt>
  </dgm:ptLst>
  <dgm:cxnLst>
    <dgm:cxn modelId="{6A8FC9FF-93F7-48C7-BDC1-29FBEB0EE979}" type="presOf" srcId="{B8E0BA85-3E13-457D-A909-FFFAB7F9C452}" destId="{5AD3D170-4BEA-4144-966D-CC428164FF20}" srcOrd="0" destOrd="0" presId="urn:microsoft.com/office/officeart/2008/layout/HorizontalMultiLevelHierarchy"/>
    <dgm:cxn modelId="{A54D2365-8F9F-49E1-86E0-6DB258E33235}" type="presOf" srcId="{8BB4FAEF-9A89-44FA-ACDF-20B08A3BC8EB}" destId="{26848EEE-4C22-48B2-8C3B-7217B6A00628}" srcOrd="0" destOrd="0" presId="urn:microsoft.com/office/officeart/2008/layout/HorizontalMultiLevelHierarchy"/>
    <dgm:cxn modelId="{D63396E2-671C-4B0C-A2C1-BCF03B415591}" srcId="{8BB4FAEF-9A89-44FA-ACDF-20B08A3BC8EB}" destId="{F51F4F07-47C0-4807-80EF-E08312A598CE}" srcOrd="1" destOrd="0" parTransId="{16768CA8-20AC-4291-862A-087ACBFB64CB}" sibTransId="{10EE4EE5-23C8-40BB-8359-A7D18BCF0D7E}"/>
    <dgm:cxn modelId="{214B4674-10B2-4CBA-A249-AECFC499BFAF}" type="presOf" srcId="{16768CA8-20AC-4291-862A-087ACBFB64CB}" destId="{5BE3B2BE-1C15-4805-AEFB-5A3CFAD4DB41}" srcOrd="0" destOrd="0" presId="urn:microsoft.com/office/officeart/2008/layout/HorizontalMultiLevelHierarchy"/>
    <dgm:cxn modelId="{9D2EBC55-F6CB-4DC1-8D6D-F7B43DCF968D}" type="presOf" srcId="{16768CA8-20AC-4291-862A-087ACBFB64CB}" destId="{5CBB174E-CEAA-4B30-A17E-067887AE1DE8}" srcOrd="1" destOrd="0" presId="urn:microsoft.com/office/officeart/2008/layout/HorizontalMultiLevelHierarchy"/>
    <dgm:cxn modelId="{2C1DABD4-E1D5-4B3E-A74D-477E730F1C37}" srcId="{8BB4FAEF-9A89-44FA-ACDF-20B08A3BC8EB}" destId="{B8E0BA85-3E13-457D-A909-FFFAB7F9C452}" srcOrd="0" destOrd="0" parTransId="{74B6F3F1-10A1-4944-9413-A34C0E175F6D}" sibTransId="{9D3E3243-DF1E-45F5-8CAC-9B52841C994E}"/>
    <dgm:cxn modelId="{61E1CADF-B126-476F-AFBA-3CC7DC49D65F}" type="presOf" srcId="{74B6F3F1-10A1-4944-9413-A34C0E175F6D}" destId="{CA9544A1-C37D-4150-A9D5-93239E9639A2}" srcOrd="0" destOrd="0" presId="urn:microsoft.com/office/officeart/2008/layout/HorizontalMultiLevelHierarchy"/>
    <dgm:cxn modelId="{8CC5BE0D-69E4-4E7D-B700-919B06043FE9}" type="presOf" srcId="{74B6F3F1-10A1-4944-9413-A34C0E175F6D}" destId="{E72503CB-EBB1-403B-9C1E-BDE4698DDE2D}" srcOrd="1" destOrd="0" presId="urn:microsoft.com/office/officeart/2008/layout/HorizontalMultiLevelHierarchy"/>
    <dgm:cxn modelId="{00AF7456-39F0-4008-8922-4B5180C23148}" type="presOf" srcId="{F51F4F07-47C0-4807-80EF-E08312A598CE}" destId="{BCBD8D92-81A3-4A2A-8124-98EA4A69D0BB}" srcOrd="0" destOrd="0" presId="urn:microsoft.com/office/officeart/2008/layout/HorizontalMultiLevelHierarchy"/>
    <dgm:cxn modelId="{DEC791EA-0473-4FFA-B3EE-A955BE729F2D}" srcId="{466D02E9-0427-4197-9ABE-12AE8C4F0FB1}" destId="{8BB4FAEF-9A89-44FA-ACDF-20B08A3BC8EB}" srcOrd="0" destOrd="0" parTransId="{D2B78034-26F7-48BB-9B02-26158C412DE7}" sibTransId="{3530ECBE-59C5-4DEA-8441-5E2A6D123997}"/>
    <dgm:cxn modelId="{C28D4FF0-E545-46C7-A418-C3C703760CBD}" type="presOf" srcId="{466D02E9-0427-4197-9ABE-12AE8C4F0FB1}" destId="{CC5E0FB9-39EF-48DE-AF5D-0D3D0CC78F0C}" srcOrd="0" destOrd="0" presId="urn:microsoft.com/office/officeart/2008/layout/HorizontalMultiLevelHierarchy"/>
    <dgm:cxn modelId="{859C098A-3F42-421E-98E8-0044E1435282}" type="presParOf" srcId="{CC5E0FB9-39EF-48DE-AF5D-0D3D0CC78F0C}" destId="{355192C6-19B4-480D-BCD7-64107355640E}" srcOrd="0" destOrd="0" presId="urn:microsoft.com/office/officeart/2008/layout/HorizontalMultiLevelHierarchy"/>
    <dgm:cxn modelId="{A38F8261-86E9-4CD1-B161-E27B54D2400E}" type="presParOf" srcId="{355192C6-19B4-480D-BCD7-64107355640E}" destId="{26848EEE-4C22-48B2-8C3B-7217B6A00628}" srcOrd="0" destOrd="0" presId="urn:microsoft.com/office/officeart/2008/layout/HorizontalMultiLevelHierarchy"/>
    <dgm:cxn modelId="{BBAD8A05-8AF5-4359-8790-A11ED6AC1CFB}" type="presParOf" srcId="{355192C6-19B4-480D-BCD7-64107355640E}" destId="{2D8710F3-9125-48E0-B9AD-F103992F4FEF}" srcOrd="1" destOrd="0" presId="urn:microsoft.com/office/officeart/2008/layout/HorizontalMultiLevelHierarchy"/>
    <dgm:cxn modelId="{B4FE2800-641E-45F9-B9E2-F358980A9FE9}" type="presParOf" srcId="{2D8710F3-9125-48E0-B9AD-F103992F4FEF}" destId="{CA9544A1-C37D-4150-A9D5-93239E9639A2}" srcOrd="0" destOrd="0" presId="urn:microsoft.com/office/officeart/2008/layout/HorizontalMultiLevelHierarchy"/>
    <dgm:cxn modelId="{BC0B8ADA-6A3D-428D-8974-0BBFD14E5F92}" type="presParOf" srcId="{CA9544A1-C37D-4150-A9D5-93239E9639A2}" destId="{E72503CB-EBB1-403B-9C1E-BDE4698DDE2D}" srcOrd="0" destOrd="0" presId="urn:microsoft.com/office/officeart/2008/layout/HorizontalMultiLevelHierarchy"/>
    <dgm:cxn modelId="{13313E9A-7F46-41A9-A1EF-5FB52E93FFB7}" type="presParOf" srcId="{2D8710F3-9125-48E0-B9AD-F103992F4FEF}" destId="{9B4942C2-BE91-4884-986C-2372E6FADD53}" srcOrd="1" destOrd="0" presId="urn:microsoft.com/office/officeart/2008/layout/HorizontalMultiLevelHierarchy"/>
    <dgm:cxn modelId="{B4F6A123-BAAA-4A31-9C1E-D9DDDE91FD9A}" type="presParOf" srcId="{9B4942C2-BE91-4884-986C-2372E6FADD53}" destId="{5AD3D170-4BEA-4144-966D-CC428164FF20}" srcOrd="0" destOrd="0" presId="urn:microsoft.com/office/officeart/2008/layout/HorizontalMultiLevelHierarchy"/>
    <dgm:cxn modelId="{841FFAEB-9376-4FE3-8324-7AB782F84D5E}" type="presParOf" srcId="{9B4942C2-BE91-4884-986C-2372E6FADD53}" destId="{45DE1230-BF7F-42C3-B353-7C3BE2B91F16}" srcOrd="1" destOrd="0" presId="urn:microsoft.com/office/officeart/2008/layout/HorizontalMultiLevelHierarchy"/>
    <dgm:cxn modelId="{D3B95067-3CE8-4FFB-8FA4-02B8A13C2383}" type="presParOf" srcId="{2D8710F3-9125-48E0-B9AD-F103992F4FEF}" destId="{5BE3B2BE-1C15-4805-AEFB-5A3CFAD4DB41}" srcOrd="2" destOrd="0" presId="urn:microsoft.com/office/officeart/2008/layout/HorizontalMultiLevelHierarchy"/>
    <dgm:cxn modelId="{07633F9C-8125-46A0-B238-D2D4AC0D505C}" type="presParOf" srcId="{5BE3B2BE-1C15-4805-AEFB-5A3CFAD4DB41}" destId="{5CBB174E-CEAA-4B30-A17E-067887AE1DE8}" srcOrd="0" destOrd="0" presId="urn:microsoft.com/office/officeart/2008/layout/HorizontalMultiLevelHierarchy"/>
    <dgm:cxn modelId="{01E5DE2E-BB9C-4392-9D46-6A4CC319FBF8}" type="presParOf" srcId="{2D8710F3-9125-48E0-B9AD-F103992F4FEF}" destId="{55B9574A-7FE4-4975-8D31-E61763A0D9D7}" srcOrd="3" destOrd="0" presId="urn:microsoft.com/office/officeart/2008/layout/HorizontalMultiLevelHierarchy"/>
    <dgm:cxn modelId="{AAA5AEAA-C0AB-4314-932A-A82138F55DAC}" type="presParOf" srcId="{55B9574A-7FE4-4975-8D31-E61763A0D9D7}" destId="{BCBD8D92-81A3-4A2A-8124-98EA4A69D0BB}" srcOrd="0" destOrd="0" presId="urn:microsoft.com/office/officeart/2008/layout/HorizontalMultiLevelHierarchy"/>
    <dgm:cxn modelId="{C428D901-80F6-4BE2-9904-2BFDA3853106}" type="presParOf" srcId="{55B9574A-7FE4-4975-8D31-E61763A0D9D7}" destId="{9BA2480F-6830-4DB3-A429-5657A5FF5D45}" srcOrd="1" destOrd="0" presId="urn:microsoft.com/office/officeart/2008/layout/HorizontalMultiLevelHierarchy"/>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AE55C3-37BE-414B-B9D1-7E6027DEB113}">
      <dsp:nvSpPr>
        <dsp:cNvPr id="0" name=""/>
        <dsp:cNvSpPr/>
      </dsp:nvSpPr>
      <dsp:spPr>
        <a:xfrm>
          <a:off x="1054161" y="74143"/>
          <a:ext cx="1275569" cy="637784"/>
        </a:xfrm>
        <a:prstGeom prst="roundRect">
          <a:avLst>
            <a:gd name="adj" fmla="val 10000"/>
          </a:avLst>
        </a:prstGeom>
        <a:solidFill>
          <a:schemeClr val="accent2">
            <a:hueOff val="0"/>
            <a:satOff val="0"/>
            <a:lumOff val="0"/>
            <a:alphaOff val="0"/>
          </a:schemeClr>
        </a:solidFill>
        <a:ln>
          <a:noFill/>
        </a:ln>
        <a:effectLst>
          <a:innerShdw blurRad="25400" dist="12700" dir="13500000">
            <a:srgbClr val="000000">
              <a:alpha val="45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s-ES" sz="2900" kern="1200" dirty="0" smtClean="0"/>
            <a:t>EF</a:t>
          </a:r>
          <a:endParaRPr lang="es-ES" sz="2900" kern="1200" dirty="0"/>
        </a:p>
      </dsp:txBody>
      <dsp:txXfrm>
        <a:off x="1072841" y="92823"/>
        <a:ext cx="1238209" cy="600424"/>
      </dsp:txXfrm>
    </dsp:sp>
    <dsp:sp modelId="{1B42ABF0-1AEE-47D0-B107-AEDF660FED85}">
      <dsp:nvSpPr>
        <dsp:cNvPr id="0" name=""/>
        <dsp:cNvSpPr/>
      </dsp:nvSpPr>
      <dsp:spPr>
        <a:xfrm rot="3600000">
          <a:off x="1886112" y="1193813"/>
          <a:ext cx="665204" cy="223224"/>
        </a:xfrm>
        <a:prstGeom prst="leftRightArrow">
          <a:avLst>
            <a:gd name="adj1" fmla="val 60000"/>
            <a:gd name="adj2" fmla="val 5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s-ES" sz="1000" kern="1200"/>
        </a:p>
      </dsp:txBody>
      <dsp:txXfrm>
        <a:off x="1953079" y="1238458"/>
        <a:ext cx="531270" cy="133934"/>
      </dsp:txXfrm>
    </dsp:sp>
    <dsp:sp modelId="{872B8D07-4155-4931-87B7-83979033501B}">
      <dsp:nvSpPr>
        <dsp:cNvPr id="0" name=""/>
        <dsp:cNvSpPr/>
      </dsp:nvSpPr>
      <dsp:spPr>
        <a:xfrm>
          <a:off x="2107699" y="1898923"/>
          <a:ext cx="1275569" cy="637784"/>
        </a:xfrm>
        <a:prstGeom prst="roundRect">
          <a:avLst>
            <a:gd name="adj" fmla="val 10000"/>
          </a:avLst>
        </a:prstGeom>
        <a:solidFill>
          <a:schemeClr val="accent3">
            <a:hueOff val="0"/>
            <a:satOff val="0"/>
            <a:lumOff val="0"/>
            <a:alphaOff val="0"/>
          </a:schemeClr>
        </a:solidFill>
        <a:ln>
          <a:noFill/>
        </a:ln>
        <a:effectLst>
          <a:innerShdw blurRad="25400" dist="12700" dir="13500000">
            <a:srgbClr val="000000">
              <a:alpha val="45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s-ES" sz="2900" kern="1200" dirty="0" smtClean="0"/>
            <a:t>R</a:t>
          </a:r>
          <a:endParaRPr lang="es-ES" sz="2900" kern="1200" dirty="0"/>
        </a:p>
      </dsp:txBody>
      <dsp:txXfrm>
        <a:off x="2126379" y="1917603"/>
        <a:ext cx="1238209" cy="600424"/>
      </dsp:txXfrm>
    </dsp:sp>
    <dsp:sp modelId="{7D24479A-ED7B-4BE3-814F-4A788E373D4A}">
      <dsp:nvSpPr>
        <dsp:cNvPr id="0" name=""/>
        <dsp:cNvSpPr/>
      </dsp:nvSpPr>
      <dsp:spPr>
        <a:xfrm rot="10800000">
          <a:off x="1359344" y="2106203"/>
          <a:ext cx="665204" cy="223224"/>
        </a:xfrm>
        <a:prstGeom prst="leftRightArrow">
          <a:avLst>
            <a:gd name="adj1" fmla="val 60000"/>
            <a:gd name="adj2" fmla="val 5000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s-ES" sz="1000" kern="1200"/>
        </a:p>
      </dsp:txBody>
      <dsp:txXfrm rot="10800000">
        <a:off x="1426311" y="2150848"/>
        <a:ext cx="531270" cy="133934"/>
      </dsp:txXfrm>
    </dsp:sp>
    <dsp:sp modelId="{417D5ACC-2C38-42E8-B567-672DA3485775}">
      <dsp:nvSpPr>
        <dsp:cNvPr id="0" name=""/>
        <dsp:cNvSpPr/>
      </dsp:nvSpPr>
      <dsp:spPr>
        <a:xfrm>
          <a:off x="624" y="1898923"/>
          <a:ext cx="1275569" cy="637784"/>
        </a:xfrm>
        <a:prstGeom prst="roundRect">
          <a:avLst>
            <a:gd name="adj" fmla="val 10000"/>
          </a:avLst>
        </a:prstGeom>
        <a:solidFill>
          <a:schemeClr val="accent4">
            <a:hueOff val="0"/>
            <a:satOff val="0"/>
            <a:lumOff val="0"/>
            <a:alphaOff val="0"/>
          </a:schemeClr>
        </a:solidFill>
        <a:ln>
          <a:noFill/>
        </a:ln>
        <a:effectLst>
          <a:innerShdw blurRad="25400" dist="12700" dir="13500000">
            <a:srgbClr val="000000">
              <a:alpha val="45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s-ES" sz="2900" kern="1200" dirty="0" smtClean="0"/>
            <a:t>D</a:t>
          </a:r>
          <a:endParaRPr lang="es-ES" sz="2900" kern="1200" dirty="0"/>
        </a:p>
      </dsp:txBody>
      <dsp:txXfrm>
        <a:off x="19304" y="1917603"/>
        <a:ext cx="1238209" cy="600424"/>
      </dsp:txXfrm>
    </dsp:sp>
    <dsp:sp modelId="{098EE1A8-6760-429B-AD3F-32FF1EDA7CF4}">
      <dsp:nvSpPr>
        <dsp:cNvPr id="0" name=""/>
        <dsp:cNvSpPr/>
      </dsp:nvSpPr>
      <dsp:spPr>
        <a:xfrm rot="18000000">
          <a:off x="832575" y="1193813"/>
          <a:ext cx="665204" cy="223224"/>
        </a:xfrm>
        <a:prstGeom prst="leftRightArrow">
          <a:avLst>
            <a:gd name="adj1" fmla="val 60000"/>
            <a:gd name="adj2" fmla="val 50000"/>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s-ES" sz="1000" kern="1200"/>
        </a:p>
      </dsp:txBody>
      <dsp:txXfrm>
        <a:off x="899542" y="1238458"/>
        <a:ext cx="531270" cy="13393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73DBBB-CA73-425B-B79C-D02D0BDF7E14}">
      <dsp:nvSpPr>
        <dsp:cNvPr id="0" name=""/>
        <dsp:cNvSpPr/>
      </dsp:nvSpPr>
      <dsp:spPr>
        <a:xfrm>
          <a:off x="7486123" y="2956866"/>
          <a:ext cx="91440" cy="525545"/>
        </a:xfrm>
        <a:custGeom>
          <a:avLst/>
          <a:gdLst/>
          <a:ahLst/>
          <a:cxnLst/>
          <a:rect l="0" t="0" r="0" b="0"/>
          <a:pathLst>
            <a:path>
              <a:moveTo>
                <a:pt x="45720" y="0"/>
              </a:moveTo>
              <a:lnTo>
                <a:pt x="45720" y="525545"/>
              </a:lnTo>
            </a:path>
          </a:pathLst>
        </a:custGeom>
        <a:noFill/>
        <a:ln w="15875" cap="flat" cmpd="sng" algn="ctr">
          <a:solidFill>
            <a:schemeClr val="accent3">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2013BA8-9C13-4B3B-B432-87438168809D}">
      <dsp:nvSpPr>
        <dsp:cNvPr id="0" name=""/>
        <dsp:cNvSpPr/>
      </dsp:nvSpPr>
      <dsp:spPr>
        <a:xfrm>
          <a:off x="4771095" y="1283853"/>
          <a:ext cx="2760747" cy="525545"/>
        </a:xfrm>
        <a:custGeom>
          <a:avLst/>
          <a:gdLst/>
          <a:ahLst/>
          <a:cxnLst/>
          <a:rect l="0" t="0" r="0" b="0"/>
          <a:pathLst>
            <a:path>
              <a:moveTo>
                <a:pt x="0" y="0"/>
              </a:moveTo>
              <a:lnTo>
                <a:pt x="0" y="358144"/>
              </a:lnTo>
              <a:lnTo>
                <a:pt x="2760747" y="358144"/>
              </a:lnTo>
              <a:lnTo>
                <a:pt x="2760747" y="525545"/>
              </a:lnTo>
            </a:path>
          </a:pathLst>
        </a:custGeom>
        <a:noFill/>
        <a:ln w="15875" cap="flat" cmpd="sng" algn="ctr">
          <a:solidFill>
            <a:schemeClr val="accent2">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1F6E2D89-6933-4E18-BF47-0F782F026619}">
      <dsp:nvSpPr>
        <dsp:cNvPr id="0" name=""/>
        <dsp:cNvSpPr/>
      </dsp:nvSpPr>
      <dsp:spPr>
        <a:xfrm>
          <a:off x="5277524" y="2956866"/>
          <a:ext cx="91440" cy="525545"/>
        </a:xfrm>
        <a:custGeom>
          <a:avLst/>
          <a:gdLst/>
          <a:ahLst/>
          <a:cxnLst/>
          <a:rect l="0" t="0" r="0" b="0"/>
          <a:pathLst>
            <a:path>
              <a:moveTo>
                <a:pt x="45720" y="0"/>
              </a:moveTo>
              <a:lnTo>
                <a:pt x="45720" y="525545"/>
              </a:lnTo>
            </a:path>
          </a:pathLst>
        </a:custGeom>
        <a:noFill/>
        <a:ln w="15875" cap="flat" cmpd="sng" algn="ctr">
          <a:solidFill>
            <a:schemeClr val="accent3">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CA828879-C601-40D1-8C2F-8ED75D06E4AD}">
      <dsp:nvSpPr>
        <dsp:cNvPr id="0" name=""/>
        <dsp:cNvSpPr/>
      </dsp:nvSpPr>
      <dsp:spPr>
        <a:xfrm>
          <a:off x="4771095" y="1283853"/>
          <a:ext cx="552149" cy="525545"/>
        </a:xfrm>
        <a:custGeom>
          <a:avLst/>
          <a:gdLst/>
          <a:ahLst/>
          <a:cxnLst/>
          <a:rect l="0" t="0" r="0" b="0"/>
          <a:pathLst>
            <a:path>
              <a:moveTo>
                <a:pt x="0" y="0"/>
              </a:moveTo>
              <a:lnTo>
                <a:pt x="0" y="358144"/>
              </a:lnTo>
              <a:lnTo>
                <a:pt x="552149" y="358144"/>
              </a:lnTo>
              <a:lnTo>
                <a:pt x="552149" y="525545"/>
              </a:lnTo>
            </a:path>
          </a:pathLst>
        </a:custGeom>
        <a:noFill/>
        <a:ln w="15875" cap="flat" cmpd="sng" algn="ctr">
          <a:solidFill>
            <a:schemeClr val="accent2">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E9058FD5-5CF5-4F34-B711-3DE25455CAC5}">
      <dsp:nvSpPr>
        <dsp:cNvPr id="0" name=""/>
        <dsp:cNvSpPr/>
      </dsp:nvSpPr>
      <dsp:spPr>
        <a:xfrm>
          <a:off x="2010347" y="2956866"/>
          <a:ext cx="1104299" cy="525545"/>
        </a:xfrm>
        <a:custGeom>
          <a:avLst/>
          <a:gdLst/>
          <a:ahLst/>
          <a:cxnLst/>
          <a:rect l="0" t="0" r="0" b="0"/>
          <a:pathLst>
            <a:path>
              <a:moveTo>
                <a:pt x="0" y="0"/>
              </a:moveTo>
              <a:lnTo>
                <a:pt x="0" y="358144"/>
              </a:lnTo>
              <a:lnTo>
                <a:pt x="1104299" y="358144"/>
              </a:lnTo>
              <a:lnTo>
                <a:pt x="1104299" y="525545"/>
              </a:lnTo>
            </a:path>
          </a:pathLst>
        </a:custGeom>
        <a:noFill/>
        <a:ln w="15875" cap="flat" cmpd="sng" algn="ctr">
          <a:solidFill>
            <a:schemeClr val="accent3">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BF3B6EA2-B88A-40D5-ADB1-00F3E645FBA5}">
      <dsp:nvSpPr>
        <dsp:cNvPr id="0" name=""/>
        <dsp:cNvSpPr/>
      </dsp:nvSpPr>
      <dsp:spPr>
        <a:xfrm>
          <a:off x="906048" y="2956866"/>
          <a:ext cx="1104299" cy="525545"/>
        </a:xfrm>
        <a:custGeom>
          <a:avLst/>
          <a:gdLst/>
          <a:ahLst/>
          <a:cxnLst/>
          <a:rect l="0" t="0" r="0" b="0"/>
          <a:pathLst>
            <a:path>
              <a:moveTo>
                <a:pt x="1104299" y="0"/>
              </a:moveTo>
              <a:lnTo>
                <a:pt x="1104299" y="358144"/>
              </a:lnTo>
              <a:lnTo>
                <a:pt x="0" y="358144"/>
              </a:lnTo>
              <a:lnTo>
                <a:pt x="0" y="525545"/>
              </a:lnTo>
            </a:path>
          </a:pathLst>
        </a:custGeom>
        <a:noFill/>
        <a:ln w="15875" cap="flat" cmpd="sng" algn="ctr">
          <a:solidFill>
            <a:schemeClr val="accent3">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5C1579B8-791F-48A0-B153-C64263FD2321}">
      <dsp:nvSpPr>
        <dsp:cNvPr id="0" name=""/>
        <dsp:cNvSpPr/>
      </dsp:nvSpPr>
      <dsp:spPr>
        <a:xfrm>
          <a:off x="2010347" y="1283853"/>
          <a:ext cx="2760747" cy="525545"/>
        </a:xfrm>
        <a:custGeom>
          <a:avLst/>
          <a:gdLst/>
          <a:ahLst/>
          <a:cxnLst/>
          <a:rect l="0" t="0" r="0" b="0"/>
          <a:pathLst>
            <a:path>
              <a:moveTo>
                <a:pt x="2760747" y="0"/>
              </a:moveTo>
              <a:lnTo>
                <a:pt x="2760747" y="358144"/>
              </a:lnTo>
              <a:lnTo>
                <a:pt x="0" y="358144"/>
              </a:lnTo>
              <a:lnTo>
                <a:pt x="0" y="525545"/>
              </a:lnTo>
            </a:path>
          </a:pathLst>
        </a:custGeom>
        <a:noFill/>
        <a:ln w="15875" cap="flat" cmpd="sng" algn="ctr">
          <a:solidFill>
            <a:schemeClr val="accent2">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25CFD850-3FD0-449B-9558-94A843236D35}">
      <dsp:nvSpPr>
        <dsp:cNvPr id="0" name=""/>
        <dsp:cNvSpPr/>
      </dsp:nvSpPr>
      <dsp:spPr>
        <a:xfrm>
          <a:off x="3867577" y="136386"/>
          <a:ext cx="1807034" cy="1147467"/>
        </a:xfrm>
        <a:prstGeom prst="roundRect">
          <a:avLst>
            <a:gd name="adj" fmla="val 10000"/>
          </a:avLst>
        </a:prstGeom>
        <a:blipFill rotWithShape="0">
          <a:blip xmlns:r="http://schemas.openxmlformats.org/officeDocument/2006/relationships" r:embed="rId1">
            <a:duotone>
              <a:schemeClr val="accent1">
                <a:hueOff val="0"/>
                <a:satOff val="0"/>
                <a:lumOff val="0"/>
                <a:alphaOff val="0"/>
                <a:shade val="74000"/>
                <a:satMod val="130000"/>
                <a:lumMod val="90000"/>
              </a:schemeClr>
              <a:schemeClr val="accent1">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B4F54A96-A0DD-4DFB-8333-7443BB1E2D51}">
      <dsp:nvSpPr>
        <dsp:cNvPr id="0" name=""/>
        <dsp:cNvSpPr/>
      </dsp:nvSpPr>
      <dsp:spPr>
        <a:xfrm>
          <a:off x="4068359" y="327129"/>
          <a:ext cx="1807034" cy="1147467"/>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innerShdw blurRad="25400" dist="12700" dir="13500000">
            <a:srgbClr val="000000">
              <a:alpha val="45000"/>
            </a:srgbClr>
          </a:inn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C" sz="1200" kern="1200" dirty="0" smtClean="0"/>
            <a:t>RECREACIÓN</a:t>
          </a:r>
          <a:endParaRPr lang="es-EC" sz="1200" kern="1200" dirty="0"/>
        </a:p>
      </dsp:txBody>
      <dsp:txXfrm>
        <a:off x="4101967" y="360737"/>
        <a:ext cx="1739818" cy="1080251"/>
      </dsp:txXfrm>
    </dsp:sp>
    <dsp:sp modelId="{066668DB-2F76-4A2C-BC97-687A01537DAC}">
      <dsp:nvSpPr>
        <dsp:cNvPr id="0" name=""/>
        <dsp:cNvSpPr/>
      </dsp:nvSpPr>
      <dsp:spPr>
        <a:xfrm>
          <a:off x="1106829" y="1809399"/>
          <a:ext cx="1807034" cy="1147467"/>
        </a:xfrm>
        <a:prstGeom prst="roundRect">
          <a:avLst>
            <a:gd name="adj" fmla="val 10000"/>
          </a:avLst>
        </a:prstGeom>
        <a:blipFill rotWithShape="0">
          <a:blip xmlns:r="http://schemas.openxmlformats.org/officeDocument/2006/relationships" r:embed="rId1">
            <a:duotone>
              <a:schemeClr val="accent2">
                <a:hueOff val="0"/>
                <a:satOff val="0"/>
                <a:lumOff val="0"/>
                <a:alphaOff val="0"/>
                <a:shade val="74000"/>
                <a:satMod val="130000"/>
                <a:lumMod val="90000"/>
              </a:schemeClr>
              <a:schemeClr val="accent2">
                <a:hueOff val="0"/>
                <a:satOff val="0"/>
                <a:lumOff val="0"/>
                <a:alphaOff val="0"/>
                <a:tint val="94000"/>
                <a:satMod val="120000"/>
                <a:lumMod val="104000"/>
              </a:schemeClr>
            </a:duotone>
          </a:blip>
          <a:tile tx="0" ty="0" sx="100000" sy="100000" flip="none" algn="tl"/>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7E50692A-E308-4125-9C4F-CD9FA1860B42}">
      <dsp:nvSpPr>
        <dsp:cNvPr id="0" name=""/>
        <dsp:cNvSpPr/>
      </dsp:nvSpPr>
      <dsp:spPr>
        <a:xfrm>
          <a:off x="1307611" y="2000142"/>
          <a:ext cx="1807034" cy="1147467"/>
        </a:xfrm>
        <a:prstGeom prst="roundRect">
          <a:avLst>
            <a:gd name="adj" fmla="val 10000"/>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innerShdw blurRad="25400" dist="12700" dir="13500000">
            <a:srgbClr val="000000">
              <a:alpha val="45000"/>
            </a:srgbClr>
          </a:inn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C" sz="1200" kern="1200" dirty="0" smtClean="0"/>
            <a:t>MEJORA DE SALUD, DESARROLLA AL SER HUMANO DE FORMA INTEGRAL.</a:t>
          </a:r>
          <a:endParaRPr lang="es-EC" sz="1200" kern="1200" dirty="0"/>
        </a:p>
      </dsp:txBody>
      <dsp:txXfrm>
        <a:off x="1341219" y="2033750"/>
        <a:ext cx="1739818" cy="1080251"/>
      </dsp:txXfrm>
    </dsp:sp>
    <dsp:sp modelId="{A9B0124A-F35C-4B17-9B67-4A339342A3A1}">
      <dsp:nvSpPr>
        <dsp:cNvPr id="0" name=""/>
        <dsp:cNvSpPr/>
      </dsp:nvSpPr>
      <dsp:spPr>
        <a:xfrm>
          <a:off x="2530" y="3482412"/>
          <a:ext cx="1807034" cy="1147467"/>
        </a:xfrm>
        <a:prstGeom prst="roundRect">
          <a:avLst>
            <a:gd name="adj" fmla="val 10000"/>
          </a:avLst>
        </a:prstGeom>
        <a:blipFill rotWithShape="0">
          <a:blip xmlns:r="http://schemas.openxmlformats.org/officeDocument/2006/relationships" r:embed="rId1">
            <a:duotone>
              <a:schemeClr val="accent3">
                <a:hueOff val="0"/>
                <a:satOff val="0"/>
                <a:lumOff val="0"/>
                <a:alphaOff val="0"/>
                <a:shade val="74000"/>
                <a:satMod val="130000"/>
                <a:lumMod val="90000"/>
              </a:schemeClr>
              <a:schemeClr val="accent3">
                <a:hueOff val="0"/>
                <a:satOff val="0"/>
                <a:lumOff val="0"/>
                <a:alphaOff val="0"/>
                <a:tint val="94000"/>
                <a:satMod val="120000"/>
                <a:lumMod val="104000"/>
              </a:schemeClr>
            </a:duotone>
          </a:blip>
          <a:tile tx="0" ty="0" sx="100000" sy="100000" flip="none" algn="tl"/>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1A0E563B-80A1-4189-9BD6-864DB8F7D3B9}">
      <dsp:nvSpPr>
        <dsp:cNvPr id="0" name=""/>
        <dsp:cNvSpPr/>
      </dsp:nvSpPr>
      <dsp:spPr>
        <a:xfrm>
          <a:off x="203312" y="3673155"/>
          <a:ext cx="1807034" cy="1147467"/>
        </a:xfrm>
        <a:prstGeom prst="roundRect">
          <a:avLst>
            <a:gd name="adj" fmla="val 10000"/>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a:innerShdw blurRad="25400" dist="12700" dir="13500000">
            <a:srgbClr val="000000">
              <a:alpha val="45000"/>
            </a:srgbClr>
          </a:inn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C" sz="1200" kern="1200" dirty="0" smtClean="0"/>
            <a:t>MEDIO SALUDABLE PARA MANTENIMIENTO DE LOS ÓRGANOS Y SISTEMAS.</a:t>
          </a:r>
          <a:endParaRPr lang="es-EC" sz="1200" kern="1200" dirty="0"/>
        </a:p>
      </dsp:txBody>
      <dsp:txXfrm>
        <a:off x="236920" y="3706763"/>
        <a:ext cx="1739818" cy="1080251"/>
      </dsp:txXfrm>
    </dsp:sp>
    <dsp:sp modelId="{2BF447B3-3878-49CF-95DE-32ABE8148745}">
      <dsp:nvSpPr>
        <dsp:cNvPr id="0" name=""/>
        <dsp:cNvSpPr/>
      </dsp:nvSpPr>
      <dsp:spPr>
        <a:xfrm>
          <a:off x="2211129" y="3482412"/>
          <a:ext cx="1807034" cy="1147467"/>
        </a:xfrm>
        <a:prstGeom prst="roundRect">
          <a:avLst>
            <a:gd name="adj" fmla="val 10000"/>
          </a:avLst>
        </a:prstGeom>
        <a:blipFill rotWithShape="0">
          <a:blip xmlns:r="http://schemas.openxmlformats.org/officeDocument/2006/relationships" r:embed="rId1">
            <a:duotone>
              <a:schemeClr val="accent3">
                <a:hueOff val="0"/>
                <a:satOff val="0"/>
                <a:lumOff val="0"/>
                <a:alphaOff val="0"/>
                <a:shade val="74000"/>
                <a:satMod val="130000"/>
                <a:lumMod val="90000"/>
              </a:schemeClr>
              <a:schemeClr val="accent3">
                <a:hueOff val="0"/>
                <a:satOff val="0"/>
                <a:lumOff val="0"/>
                <a:alphaOff val="0"/>
                <a:tint val="94000"/>
                <a:satMod val="120000"/>
                <a:lumMod val="104000"/>
              </a:schemeClr>
            </a:duotone>
          </a:blip>
          <a:tile tx="0" ty="0" sx="100000" sy="100000" flip="none" algn="tl"/>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EC5B079A-042D-46D7-B8DE-30A0F180484D}">
      <dsp:nvSpPr>
        <dsp:cNvPr id="0" name=""/>
        <dsp:cNvSpPr/>
      </dsp:nvSpPr>
      <dsp:spPr>
        <a:xfrm>
          <a:off x="2411910" y="3673155"/>
          <a:ext cx="1807034" cy="1147467"/>
        </a:xfrm>
        <a:prstGeom prst="roundRect">
          <a:avLst>
            <a:gd name="adj" fmla="val 10000"/>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a:innerShdw blurRad="25400" dist="12700" dir="13500000">
            <a:srgbClr val="000000">
              <a:alpha val="45000"/>
            </a:srgbClr>
          </a:inn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C" sz="1200" kern="1200" dirty="0" smtClean="0"/>
            <a:t>MEJORA CALIDAD DE VIDA MODERNA.</a:t>
          </a:r>
          <a:endParaRPr lang="es-EC" sz="1200" kern="1200" dirty="0"/>
        </a:p>
      </dsp:txBody>
      <dsp:txXfrm>
        <a:off x="2445518" y="3706763"/>
        <a:ext cx="1739818" cy="1080251"/>
      </dsp:txXfrm>
    </dsp:sp>
    <dsp:sp modelId="{396774B2-4F10-46BA-B752-C4F928DD5629}">
      <dsp:nvSpPr>
        <dsp:cNvPr id="0" name=""/>
        <dsp:cNvSpPr/>
      </dsp:nvSpPr>
      <dsp:spPr>
        <a:xfrm>
          <a:off x="4419727" y="1809399"/>
          <a:ext cx="1807034" cy="1147467"/>
        </a:xfrm>
        <a:prstGeom prst="roundRect">
          <a:avLst>
            <a:gd name="adj" fmla="val 10000"/>
          </a:avLst>
        </a:prstGeom>
        <a:blipFill rotWithShape="0">
          <a:blip xmlns:r="http://schemas.openxmlformats.org/officeDocument/2006/relationships" r:embed="rId1">
            <a:duotone>
              <a:schemeClr val="accent2">
                <a:hueOff val="0"/>
                <a:satOff val="0"/>
                <a:lumOff val="0"/>
                <a:alphaOff val="0"/>
                <a:shade val="74000"/>
                <a:satMod val="130000"/>
                <a:lumMod val="90000"/>
              </a:schemeClr>
              <a:schemeClr val="accent2">
                <a:hueOff val="0"/>
                <a:satOff val="0"/>
                <a:lumOff val="0"/>
                <a:alphaOff val="0"/>
                <a:tint val="94000"/>
                <a:satMod val="120000"/>
                <a:lumMod val="104000"/>
              </a:schemeClr>
            </a:duotone>
          </a:blip>
          <a:tile tx="0" ty="0" sx="100000" sy="100000" flip="none" algn="tl"/>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65AF50EF-1A3F-4D46-8941-6391CC4300D6}">
      <dsp:nvSpPr>
        <dsp:cNvPr id="0" name=""/>
        <dsp:cNvSpPr/>
      </dsp:nvSpPr>
      <dsp:spPr>
        <a:xfrm>
          <a:off x="4620508" y="2000142"/>
          <a:ext cx="1807034" cy="1147467"/>
        </a:xfrm>
        <a:prstGeom prst="roundRect">
          <a:avLst>
            <a:gd name="adj" fmla="val 10000"/>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innerShdw blurRad="25400" dist="12700" dir="13500000">
            <a:srgbClr val="000000">
              <a:alpha val="45000"/>
            </a:srgbClr>
          </a:inn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C" sz="1200" kern="1200" dirty="0" smtClean="0"/>
            <a:t>CONTRIBUYE A MEJORAR CAPACIDADES AFECTIVAS, COGNITIVAS Y SOCIALES.</a:t>
          </a:r>
          <a:endParaRPr lang="es-EC" sz="1200" kern="1200" dirty="0"/>
        </a:p>
      </dsp:txBody>
      <dsp:txXfrm>
        <a:off x="4654116" y="2033750"/>
        <a:ext cx="1739818" cy="1080251"/>
      </dsp:txXfrm>
    </dsp:sp>
    <dsp:sp modelId="{D6F540D4-3328-4A60-BD3A-9999956AE1F4}">
      <dsp:nvSpPr>
        <dsp:cNvPr id="0" name=""/>
        <dsp:cNvSpPr/>
      </dsp:nvSpPr>
      <dsp:spPr>
        <a:xfrm>
          <a:off x="4419727" y="3482412"/>
          <a:ext cx="1807034" cy="1147467"/>
        </a:xfrm>
        <a:prstGeom prst="roundRect">
          <a:avLst>
            <a:gd name="adj" fmla="val 10000"/>
          </a:avLst>
        </a:prstGeom>
        <a:blipFill rotWithShape="0">
          <a:blip xmlns:r="http://schemas.openxmlformats.org/officeDocument/2006/relationships" r:embed="rId1">
            <a:duotone>
              <a:schemeClr val="accent3">
                <a:hueOff val="0"/>
                <a:satOff val="0"/>
                <a:lumOff val="0"/>
                <a:alphaOff val="0"/>
                <a:shade val="74000"/>
                <a:satMod val="130000"/>
                <a:lumMod val="90000"/>
              </a:schemeClr>
              <a:schemeClr val="accent3">
                <a:hueOff val="0"/>
                <a:satOff val="0"/>
                <a:lumOff val="0"/>
                <a:alphaOff val="0"/>
                <a:tint val="94000"/>
                <a:satMod val="120000"/>
                <a:lumMod val="104000"/>
              </a:schemeClr>
            </a:duotone>
          </a:blip>
          <a:tile tx="0" ty="0" sx="100000" sy="100000" flip="none" algn="tl"/>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F9442189-B43C-4EA2-BED8-D15BA9A73193}">
      <dsp:nvSpPr>
        <dsp:cNvPr id="0" name=""/>
        <dsp:cNvSpPr/>
      </dsp:nvSpPr>
      <dsp:spPr>
        <a:xfrm>
          <a:off x="4620508" y="3673155"/>
          <a:ext cx="1807034" cy="1147467"/>
        </a:xfrm>
        <a:prstGeom prst="roundRect">
          <a:avLst>
            <a:gd name="adj" fmla="val 10000"/>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a:innerShdw blurRad="25400" dist="12700" dir="13500000">
            <a:srgbClr val="000000">
              <a:alpha val="45000"/>
            </a:srgbClr>
          </a:inn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C" sz="1200" kern="1200" dirty="0" smtClean="0"/>
            <a:t>DESARROLLA PROCESOS DE APRENDIZAJE  MEDIANTE EL MOVIMIENTO MOTOR.</a:t>
          </a:r>
          <a:endParaRPr lang="es-EC" sz="1200" kern="1200" dirty="0"/>
        </a:p>
      </dsp:txBody>
      <dsp:txXfrm>
        <a:off x="4654116" y="3706763"/>
        <a:ext cx="1739818" cy="1080251"/>
      </dsp:txXfrm>
    </dsp:sp>
    <dsp:sp modelId="{326D5A35-7B28-43E8-8E3D-06C2B273AD94}">
      <dsp:nvSpPr>
        <dsp:cNvPr id="0" name=""/>
        <dsp:cNvSpPr/>
      </dsp:nvSpPr>
      <dsp:spPr>
        <a:xfrm>
          <a:off x="6628325" y="1809399"/>
          <a:ext cx="1807034" cy="1147467"/>
        </a:xfrm>
        <a:prstGeom prst="roundRect">
          <a:avLst>
            <a:gd name="adj" fmla="val 10000"/>
          </a:avLst>
        </a:prstGeom>
        <a:blipFill rotWithShape="0">
          <a:blip xmlns:r="http://schemas.openxmlformats.org/officeDocument/2006/relationships" r:embed="rId1">
            <a:duotone>
              <a:schemeClr val="accent2">
                <a:hueOff val="0"/>
                <a:satOff val="0"/>
                <a:lumOff val="0"/>
                <a:alphaOff val="0"/>
                <a:shade val="74000"/>
                <a:satMod val="130000"/>
                <a:lumMod val="90000"/>
              </a:schemeClr>
              <a:schemeClr val="accent2">
                <a:hueOff val="0"/>
                <a:satOff val="0"/>
                <a:lumOff val="0"/>
                <a:alphaOff val="0"/>
                <a:tint val="94000"/>
                <a:satMod val="120000"/>
                <a:lumMod val="104000"/>
              </a:schemeClr>
            </a:duotone>
          </a:blip>
          <a:tile tx="0" ty="0" sx="100000" sy="100000" flip="none" algn="tl"/>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03FB549A-ACE4-4170-9D0C-9E48A3E131A3}">
      <dsp:nvSpPr>
        <dsp:cNvPr id="0" name=""/>
        <dsp:cNvSpPr/>
      </dsp:nvSpPr>
      <dsp:spPr>
        <a:xfrm>
          <a:off x="6829107" y="2000142"/>
          <a:ext cx="1807034" cy="1147467"/>
        </a:xfrm>
        <a:prstGeom prst="roundRect">
          <a:avLst>
            <a:gd name="adj" fmla="val 10000"/>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innerShdw blurRad="25400" dist="12700" dir="13500000">
            <a:srgbClr val="000000">
              <a:alpha val="45000"/>
            </a:srgbClr>
          </a:inn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C" sz="1200" kern="1200" dirty="0" smtClean="0"/>
            <a:t>APROVECHAMIENTO DEL TIEMPO LIBRE ESCOLAR.</a:t>
          </a:r>
          <a:endParaRPr lang="es-EC" sz="1200" kern="1200" dirty="0"/>
        </a:p>
      </dsp:txBody>
      <dsp:txXfrm>
        <a:off x="6862715" y="2033750"/>
        <a:ext cx="1739818" cy="1080251"/>
      </dsp:txXfrm>
    </dsp:sp>
    <dsp:sp modelId="{235F5703-B7C0-42FC-8587-DCB6E4D38CA1}">
      <dsp:nvSpPr>
        <dsp:cNvPr id="0" name=""/>
        <dsp:cNvSpPr/>
      </dsp:nvSpPr>
      <dsp:spPr>
        <a:xfrm>
          <a:off x="6628325" y="3482412"/>
          <a:ext cx="1807034" cy="1147467"/>
        </a:xfrm>
        <a:prstGeom prst="roundRect">
          <a:avLst>
            <a:gd name="adj" fmla="val 10000"/>
          </a:avLst>
        </a:prstGeom>
        <a:blipFill rotWithShape="0">
          <a:blip xmlns:r="http://schemas.openxmlformats.org/officeDocument/2006/relationships" r:embed="rId1">
            <a:duotone>
              <a:schemeClr val="accent3">
                <a:hueOff val="0"/>
                <a:satOff val="0"/>
                <a:lumOff val="0"/>
                <a:alphaOff val="0"/>
                <a:shade val="74000"/>
                <a:satMod val="130000"/>
                <a:lumMod val="90000"/>
              </a:schemeClr>
              <a:schemeClr val="accent3">
                <a:hueOff val="0"/>
                <a:satOff val="0"/>
                <a:lumOff val="0"/>
                <a:alphaOff val="0"/>
                <a:tint val="94000"/>
                <a:satMod val="120000"/>
                <a:lumMod val="104000"/>
              </a:schemeClr>
            </a:duotone>
          </a:blip>
          <a:tile tx="0" ty="0" sx="100000" sy="100000" flip="none" algn="tl"/>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1F73DE4A-CFD3-4E1C-8041-8B6E167C486D}">
      <dsp:nvSpPr>
        <dsp:cNvPr id="0" name=""/>
        <dsp:cNvSpPr/>
      </dsp:nvSpPr>
      <dsp:spPr>
        <a:xfrm>
          <a:off x="6829107" y="3673155"/>
          <a:ext cx="1807034" cy="1147467"/>
        </a:xfrm>
        <a:prstGeom prst="roundRect">
          <a:avLst>
            <a:gd name="adj" fmla="val 10000"/>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a:innerShdw blurRad="25400" dist="12700" dir="13500000">
            <a:srgbClr val="000000">
              <a:alpha val="45000"/>
            </a:srgbClr>
          </a:inn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C" sz="1200" kern="1200" dirty="0" smtClean="0"/>
            <a:t>IMPLEMENTAR PROGRAMA RECREATIVO.</a:t>
          </a:r>
          <a:endParaRPr lang="es-EC" sz="1200" kern="1200" dirty="0"/>
        </a:p>
      </dsp:txBody>
      <dsp:txXfrm>
        <a:off x="6862715" y="3706763"/>
        <a:ext cx="1739818" cy="108025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A57852-A482-4A50-A140-56A00D44E8C3}">
      <dsp:nvSpPr>
        <dsp:cNvPr id="0" name=""/>
        <dsp:cNvSpPr/>
      </dsp:nvSpPr>
      <dsp:spPr>
        <a:xfrm>
          <a:off x="2293" y="0"/>
          <a:ext cx="3568655" cy="4472209"/>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endParaRPr lang="es-EC" sz="1200" kern="1200" dirty="0" smtClean="0"/>
        </a:p>
        <a:p>
          <a:pPr lvl="0" algn="ctr" defTabSz="533400">
            <a:lnSpc>
              <a:spcPct val="90000"/>
            </a:lnSpc>
            <a:spcBef>
              <a:spcPct val="0"/>
            </a:spcBef>
            <a:spcAft>
              <a:spcPct val="35000"/>
            </a:spcAft>
          </a:pPr>
          <a:endParaRPr lang="es-EC" sz="1200" kern="1200" dirty="0" smtClean="0"/>
        </a:p>
        <a:p>
          <a:pPr lvl="0" algn="ctr" defTabSz="533400">
            <a:lnSpc>
              <a:spcPct val="90000"/>
            </a:lnSpc>
            <a:spcBef>
              <a:spcPct val="0"/>
            </a:spcBef>
            <a:spcAft>
              <a:spcPct val="35000"/>
            </a:spcAft>
          </a:pPr>
          <a:r>
            <a:rPr lang="es-EC" sz="1600" kern="1200" dirty="0" smtClean="0"/>
            <a:t>(Jones, 2015)</a:t>
          </a:r>
        </a:p>
        <a:p>
          <a:pPr lvl="0" algn="ctr" defTabSz="533400">
            <a:lnSpc>
              <a:spcPct val="90000"/>
            </a:lnSpc>
            <a:spcBef>
              <a:spcPct val="0"/>
            </a:spcBef>
            <a:spcAft>
              <a:spcPct val="35000"/>
            </a:spcAft>
          </a:pPr>
          <a:r>
            <a:rPr lang="es-EC" sz="1600" kern="1200" dirty="0" smtClean="0"/>
            <a:t>21.5 millones niños/as.</a:t>
          </a:r>
        </a:p>
        <a:p>
          <a:pPr lvl="0" algn="just" defTabSz="533400">
            <a:lnSpc>
              <a:spcPct val="90000"/>
            </a:lnSpc>
            <a:spcBef>
              <a:spcPct val="0"/>
            </a:spcBef>
            <a:spcAft>
              <a:spcPct val="35000"/>
            </a:spcAft>
          </a:pPr>
          <a:r>
            <a:rPr lang="es-EC" sz="1600" kern="1200" dirty="0" smtClean="0"/>
            <a:t>1. Competición</a:t>
          </a:r>
        </a:p>
        <a:p>
          <a:pPr lvl="0" algn="just" defTabSz="533400">
            <a:lnSpc>
              <a:spcPct val="90000"/>
            </a:lnSpc>
            <a:spcBef>
              <a:spcPct val="0"/>
            </a:spcBef>
            <a:spcAft>
              <a:spcPct val="35000"/>
            </a:spcAft>
          </a:pPr>
          <a:r>
            <a:rPr lang="es-EC" sz="1600" kern="1200" dirty="0" smtClean="0"/>
            <a:t>2. Desempeño</a:t>
          </a:r>
        </a:p>
        <a:p>
          <a:pPr lvl="0" algn="just" defTabSz="533400">
            <a:lnSpc>
              <a:spcPct val="90000"/>
            </a:lnSpc>
            <a:spcBef>
              <a:spcPct val="0"/>
            </a:spcBef>
            <a:spcAft>
              <a:spcPct val="35000"/>
            </a:spcAft>
          </a:pPr>
          <a:r>
            <a:rPr lang="es-EC" sz="1600" kern="1200" dirty="0" smtClean="0"/>
            <a:t>3. Especialización</a:t>
          </a:r>
        </a:p>
        <a:p>
          <a:pPr lvl="0" algn="just" defTabSz="533400">
            <a:lnSpc>
              <a:spcPct val="90000"/>
            </a:lnSpc>
            <a:spcBef>
              <a:spcPct val="0"/>
            </a:spcBef>
            <a:spcAft>
              <a:spcPct val="35000"/>
            </a:spcAft>
          </a:pPr>
          <a:r>
            <a:rPr lang="es-EC" sz="1600" kern="1200" dirty="0" smtClean="0"/>
            <a:t>4. Rendimiento.</a:t>
          </a:r>
        </a:p>
        <a:p>
          <a:pPr lvl="0" algn="ctr" defTabSz="533400">
            <a:lnSpc>
              <a:spcPct val="90000"/>
            </a:lnSpc>
            <a:spcBef>
              <a:spcPct val="0"/>
            </a:spcBef>
            <a:spcAft>
              <a:spcPct val="35000"/>
            </a:spcAft>
          </a:pPr>
          <a:endParaRPr lang="es-EC" sz="1000" kern="1200" dirty="0" smtClean="0"/>
        </a:p>
        <a:p>
          <a:pPr lvl="0" algn="ctr" defTabSz="533400">
            <a:lnSpc>
              <a:spcPct val="90000"/>
            </a:lnSpc>
            <a:spcBef>
              <a:spcPct val="0"/>
            </a:spcBef>
            <a:spcAft>
              <a:spcPct val="35000"/>
            </a:spcAft>
          </a:pPr>
          <a:endParaRPr lang="es-ES" sz="1000" kern="1200" dirty="0"/>
        </a:p>
      </dsp:txBody>
      <dsp:txXfrm>
        <a:off x="2293" y="1788883"/>
        <a:ext cx="3568655" cy="1788883"/>
      </dsp:txXfrm>
    </dsp:sp>
    <dsp:sp modelId="{174D1BA4-72FB-4B53-81FB-092834BE4883}">
      <dsp:nvSpPr>
        <dsp:cNvPr id="0" name=""/>
        <dsp:cNvSpPr/>
      </dsp:nvSpPr>
      <dsp:spPr>
        <a:xfrm>
          <a:off x="1041998" y="268332"/>
          <a:ext cx="1489245" cy="1489245"/>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36E03FC-B90B-4AF2-93C8-680757B1142D}">
      <dsp:nvSpPr>
        <dsp:cNvPr id="0" name=""/>
        <dsp:cNvSpPr/>
      </dsp:nvSpPr>
      <dsp:spPr>
        <a:xfrm>
          <a:off x="3678009" y="0"/>
          <a:ext cx="3568655" cy="4472209"/>
        </a:xfrm>
        <a:prstGeom prst="roundRect">
          <a:avLst>
            <a:gd name="adj" fmla="val 10000"/>
          </a:avLst>
        </a:prstGeom>
        <a:solidFill>
          <a:schemeClr val="accent2">
            <a:hueOff val="-635748"/>
            <a:satOff val="-3231"/>
            <a:lumOff val="-186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s-ES" sz="1600" b="0" kern="1200" dirty="0" smtClean="0"/>
            <a:t>(Rodríguez, 2012)</a:t>
          </a:r>
          <a:r>
            <a:rPr lang="es-ES" sz="1600" kern="1200" dirty="0" smtClean="0"/>
            <a:t>.</a:t>
          </a:r>
        </a:p>
        <a:p>
          <a:pPr lvl="0" algn="ctr" defTabSz="711200">
            <a:lnSpc>
              <a:spcPct val="90000"/>
            </a:lnSpc>
            <a:spcBef>
              <a:spcPct val="0"/>
            </a:spcBef>
            <a:spcAft>
              <a:spcPct val="35000"/>
            </a:spcAft>
          </a:pPr>
          <a:r>
            <a:rPr lang="es-ES" sz="1600" kern="1200" dirty="0" smtClean="0"/>
            <a:t>72 % los entrenadores</a:t>
          </a:r>
        </a:p>
        <a:p>
          <a:pPr lvl="0" algn="just" defTabSz="711200">
            <a:lnSpc>
              <a:spcPct val="90000"/>
            </a:lnSpc>
            <a:spcBef>
              <a:spcPct val="0"/>
            </a:spcBef>
            <a:spcAft>
              <a:spcPct val="35000"/>
            </a:spcAft>
          </a:pPr>
          <a:r>
            <a:rPr lang="es-ES" sz="1600" kern="1200" dirty="0" smtClean="0"/>
            <a:t>1. Conflicto de intereses.</a:t>
          </a:r>
        </a:p>
        <a:p>
          <a:pPr lvl="0" algn="just" defTabSz="711200">
            <a:lnSpc>
              <a:spcPct val="90000"/>
            </a:lnSpc>
            <a:spcBef>
              <a:spcPct val="0"/>
            </a:spcBef>
            <a:spcAft>
              <a:spcPct val="35000"/>
            </a:spcAft>
          </a:pPr>
          <a:r>
            <a:rPr lang="es-ES" sz="1600" kern="1200" dirty="0" smtClean="0"/>
            <a:t>2. No siguen normas.</a:t>
          </a:r>
        </a:p>
        <a:p>
          <a:pPr lvl="0" algn="just" defTabSz="711200">
            <a:lnSpc>
              <a:spcPct val="90000"/>
            </a:lnSpc>
            <a:spcBef>
              <a:spcPct val="0"/>
            </a:spcBef>
            <a:spcAft>
              <a:spcPct val="35000"/>
            </a:spcAft>
          </a:pPr>
          <a:r>
            <a:rPr lang="es-ES" sz="1600" kern="1200" dirty="0" smtClean="0"/>
            <a:t>3. Con lleva a discusiones y peleas entre jugadores y entrenadores. </a:t>
          </a:r>
          <a:endParaRPr lang="es-ES" sz="1600" kern="1200" dirty="0"/>
        </a:p>
      </dsp:txBody>
      <dsp:txXfrm>
        <a:off x="3678009" y="1788883"/>
        <a:ext cx="3568655" cy="1788883"/>
      </dsp:txXfrm>
    </dsp:sp>
    <dsp:sp modelId="{19349748-EB1D-4062-869D-49D591C46E4A}">
      <dsp:nvSpPr>
        <dsp:cNvPr id="0" name=""/>
        <dsp:cNvSpPr/>
      </dsp:nvSpPr>
      <dsp:spPr>
        <a:xfrm>
          <a:off x="4717714" y="268332"/>
          <a:ext cx="1489245" cy="1489245"/>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25000" r="-25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654EFA6-050A-41B2-BE13-4749EBA97FE4}">
      <dsp:nvSpPr>
        <dsp:cNvPr id="0" name=""/>
        <dsp:cNvSpPr/>
      </dsp:nvSpPr>
      <dsp:spPr>
        <a:xfrm>
          <a:off x="7353724" y="0"/>
          <a:ext cx="3568655" cy="4472209"/>
        </a:xfrm>
        <a:prstGeom prst="roundRect">
          <a:avLst>
            <a:gd name="adj" fmla="val 10000"/>
          </a:avLst>
        </a:prstGeom>
        <a:solidFill>
          <a:schemeClr val="accent2">
            <a:hueOff val="-1271496"/>
            <a:satOff val="-6463"/>
            <a:lumOff val="-372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s-ES" sz="1600" kern="1200" dirty="0" smtClean="0"/>
            <a:t>Unicef (ENNA, 2010)</a:t>
          </a:r>
        </a:p>
        <a:p>
          <a:pPr lvl="0" algn="ctr" defTabSz="711200">
            <a:lnSpc>
              <a:spcPct val="90000"/>
            </a:lnSpc>
            <a:spcBef>
              <a:spcPct val="0"/>
            </a:spcBef>
            <a:spcAft>
              <a:spcPct val="35000"/>
            </a:spcAft>
          </a:pPr>
          <a:r>
            <a:rPr lang="es-ES" sz="1600" kern="1200" dirty="0" smtClean="0"/>
            <a:t>COMPORTAMIENTOS MALTRATANTES ENTRE PARES</a:t>
          </a:r>
        </a:p>
        <a:p>
          <a:pPr lvl="0" algn="l" defTabSz="711200">
            <a:lnSpc>
              <a:spcPct val="90000"/>
            </a:lnSpc>
            <a:spcBef>
              <a:spcPct val="0"/>
            </a:spcBef>
            <a:spcAft>
              <a:spcPct val="35000"/>
            </a:spcAft>
          </a:pPr>
          <a:r>
            <a:rPr lang="es-ES" sz="1600" kern="1200" dirty="0" smtClean="0"/>
            <a:t>1. Insulto y burla.</a:t>
          </a:r>
        </a:p>
        <a:p>
          <a:pPr lvl="0" algn="l" defTabSz="711200">
            <a:lnSpc>
              <a:spcPct val="90000"/>
            </a:lnSpc>
            <a:spcBef>
              <a:spcPct val="0"/>
            </a:spcBef>
            <a:spcAft>
              <a:spcPct val="35000"/>
            </a:spcAft>
          </a:pPr>
          <a:r>
            <a:rPr lang="es-ES" sz="1600" kern="1200" dirty="0" smtClean="0"/>
            <a:t>2. Discriminación por ser diferentes.</a:t>
          </a:r>
        </a:p>
        <a:p>
          <a:pPr lvl="0" algn="l" defTabSz="711200">
            <a:lnSpc>
              <a:spcPct val="90000"/>
            </a:lnSpc>
            <a:spcBef>
              <a:spcPct val="0"/>
            </a:spcBef>
            <a:spcAft>
              <a:spcPct val="35000"/>
            </a:spcAft>
          </a:pPr>
          <a:r>
            <a:rPr lang="es-ES" sz="1600" kern="1200" dirty="0" smtClean="0"/>
            <a:t>3. Peleas.</a:t>
          </a:r>
          <a:endParaRPr lang="es-ES" sz="1600" kern="1200" dirty="0"/>
        </a:p>
      </dsp:txBody>
      <dsp:txXfrm>
        <a:off x="7353724" y="1788883"/>
        <a:ext cx="3568655" cy="1788883"/>
      </dsp:txXfrm>
    </dsp:sp>
    <dsp:sp modelId="{D63D1939-76CC-410E-A557-281D38740C0D}">
      <dsp:nvSpPr>
        <dsp:cNvPr id="0" name=""/>
        <dsp:cNvSpPr/>
      </dsp:nvSpPr>
      <dsp:spPr>
        <a:xfrm>
          <a:off x="8393429" y="268332"/>
          <a:ext cx="1489245" cy="1489245"/>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6000" b="-6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266B53F-9D95-425E-B411-ED701D70912B}">
      <dsp:nvSpPr>
        <dsp:cNvPr id="0" name=""/>
        <dsp:cNvSpPr/>
      </dsp:nvSpPr>
      <dsp:spPr>
        <a:xfrm>
          <a:off x="436986" y="3577767"/>
          <a:ext cx="10050700" cy="670831"/>
        </a:xfrm>
        <a:prstGeom prst="leftRightArrow">
          <a:avLst/>
        </a:prstGeom>
        <a:solidFill>
          <a:schemeClr val="accent2">
            <a:tint val="4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719512-94ED-490E-8303-E67A154C7BFD}">
      <dsp:nvSpPr>
        <dsp:cNvPr id="0" name=""/>
        <dsp:cNvSpPr/>
      </dsp:nvSpPr>
      <dsp:spPr>
        <a:xfrm rot="5400000">
          <a:off x="1779185" y="898788"/>
          <a:ext cx="1405933" cy="169445"/>
        </a:xfrm>
        <a:prstGeom prst="rect">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ECC188A4-58BB-436F-864D-5A078A13221C}">
      <dsp:nvSpPr>
        <dsp:cNvPr id="0" name=""/>
        <dsp:cNvSpPr/>
      </dsp:nvSpPr>
      <dsp:spPr>
        <a:xfrm>
          <a:off x="2102553" y="1440"/>
          <a:ext cx="1882722" cy="1129633"/>
        </a:xfrm>
        <a:prstGeom prst="roundRect">
          <a:avLst>
            <a:gd name="adj" fmla="val 10000"/>
          </a:avLst>
        </a:prstGeom>
        <a:solidFill>
          <a:schemeClr val="accent2">
            <a:hueOff val="0"/>
            <a:satOff val="0"/>
            <a:lumOff val="0"/>
            <a:alphaOff val="0"/>
          </a:schemeClr>
        </a:solidFill>
        <a:ln>
          <a:noFill/>
        </a:ln>
        <a:effectLst>
          <a:innerShdw blurRad="25400" dist="12700" dir="13500000">
            <a:srgbClr val="000000">
              <a:alpha val="45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ES" sz="1700" kern="1200" dirty="0" smtClean="0"/>
            <a:t>Fútbol</a:t>
          </a:r>
          <a:endParaRPr lang="es-ES" sz="1700" kern="1200" dirty="0"/>
        </a:p>
      </dsp:txBody>
      <dsp:txXfrm>
        <a:off x="2135639" y="34526"/>
        <a:ext cx="1816550" cy="1063461"/>
      </dsp:txXfrm>
    </dsp:sp>
    <dsp:sp modelId="{FFFCDB43-F410-4C59-BF47-2F875A11D036}">
      <dsp:nvSpPr>
        <dsp:cNvPr id="0" name=""/>
        <dsp:cNvSpPr/>
      </dsp:nvSpPr>
      <dsp:spPr>
        <a:xfrm rot="5400000">
          <a:off x="1779185" y="2310830"/>
          <a:ext cx="1405933" cy="169445"/>
        </a:xfrm>
        <a:prstGeom prst="rect">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3FD2A177-E363-4C70-8EA9-F0A89D4886D4}">
      <dsp:nvSpPr>
        <dsp:cNvPr id="0" name=""/>
        <dsp:cNvSpPr/>
      </dsp:nvSpPr>
      <dsp:spPr>
        <a:xfrm>
          <a:off x="2102553" y="1413482"/>
          <a:ext cx="1882722" cy="1129633"/>
        </a:xfrm>
        <a:prstGeom prst="roundRect">
          <a:avLst>
            <a:gd name="adj" fmla="val 10000"/>
          </a:avLst>
        </a:prstGeom>
        <a:solidFill>
          <a:schemeClr val="accent3">
            <a:hueOff val="0"/>
            <a:satOff val="0"/>
            <a:lumOff val="0"/>
            <a:alphaOff val="0"/>
          </a:schemeClr>
        </a:solidFill>
        <a:ln>
          <a:noFill/>
        </a:ln>
        <a:effectLst>
          <a:innerShdw blurRad="25400" dist="12700" dir="13500000">
            <a:srgbClr val="000000">
              <a:alpha val="45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ES" sz="1700" kern="1200" dirty="0" smtClean="0"/>
            <a:t>No existe trabajo en equipo</a:t>
          </a:r>
          <a:endParaRPr lang="es-ES" sz="1700" kern="1200" dirty="0"/>
        </a:p>
      </dsp:txBody>
      <dsp:txXfrm>
        <a:off x="2135639" y="1446568"/>
        <a:ext cx="1816550" cy="1063461"/>
      </dsp:txXfrm>
    </dsp:sp>
    <dsp:sp modelId="{4A467385-00D3-4CD9-A9D3-FBFFA97B14E3}">
      <dsp:nvSpPr>
        <dsp:cNvPr id="0" name=""/>
        <dsp:cNvSpPr/>
      </dsp:nvSpPr>
      <dsp:spPr>
        <a:xfrm>
          <a:off x="2485206" y="3016851"/>
          <a:ext cx="2497912" cy="169445"/>
        </a:xfrm>
        <a:prstGeom prst="rect">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6D7FD8A7-C771-491C-AD7B-91E88C201643}">
      <dsp:nvSpPr>
        <dsp:cNvPr id="0" name=""/>
        <dsp:cNvSpPr/>
      </dsp:nvSpPr>
      <dsp:spPr>
        <a:xfrm>
          <a:off x="2102553" y="2825524"/>
          <a:ext cx="1882722" cy="1129633"/>
        </a:xfrm>
        <a:prstGeom prst="roundRect">
          <a:avLst>
            <a:gd name="adj" fmla="val 10000"/>
          </a:avLst>
        </a:prstGeom>
        <a:solidFill>
          <a:schemeClr val="accent4">
            <a:hueOff val="0"/>
            <a:satOff val="0"/>
            <a:lumOff val="0"/>
            <a:alphaOff val="0"/>
          </a:schemeClr>
        </a:solidFill>
        <a:ln>
          <a:noFill/>
        </a:ln>
        <a:effectLst>
          <a:innerShdw blurRad="25400" dist="12700" dir="13500000">
            <a:srgbClr val="000000">
              <a:alpha val="45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ES" sz="1700" kern="1200" dirty="0" smtClean="0"/>
            <a:t>Diferencia de edades</a:t>
          </a:r>
          <a:endParaRPr lang="es-ES" sz="1700" kern="1200" dirty="0"/>
        </a:p>
      </dsp:txBody>
      <dsp:txXfrm>
        <a:off x="2135639" y="2858610"/>
        <a:ext cx="1816550" cy="1063461"/>
      </dsp:txXfrm>
    </dsp:sp>
    <dsp:sp modelId="{604C4560-2272-43C6-A6F6-011F7E5F5850}">
      <dsp:nvSpPr>
        <dsp:cNvPr id="0" name=""/>
        <dsp:cNvSpPr/>
      </dsp:nvSpPr>
      <dsp:spPr>
        <a:xfrm rot="16200000">
          <a:off x="4283206" y="2310830"/>
          <a:ext cx="1405933" cy="169445"/>
        </a:xfrm>
        <a:prstGeom prst="rect">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99057FE2-BD5F-4B07-AADA-80BA603BC5CA}">
      <dsp:nvSpPr>
        <dsp:cNvPr id="0" name=""/>
        <dsp:cNvSpPr/>
      </dsp:nvSpPr>
      <dsp:spPr>
        <a:xfrm>
          <a:off x="4606574" y="2825524"/>
          <a:ext cx="1882722" cy="1129633"/>
        </a:xfrm>
        <a:prstGeom prst="roundRect">
          <a:avLst>
            <a:gd name="adj" fmla="val 10000"/>
          </a:avLst>
        </a:prstGeom>
        <a:solidFill>
          <a:schemeClr val="accent5">
            <a:hueOff val="0"/>
            <a:satOff val="0"/>
            <a:lumOff val="0"/>
            <a:alphaOff val="0"/>
          </a:schemeClr>
        </a:solidFill>
        <a:ln>
          <a:noFill/>
        </a:ln>
        <a:effectLst>
          <a:innerShdw blurRad="25400" dist="12700" dir="13500000">
            <a:srgbClr val="000000">
              <a:alpha val="45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ES" sz="1700" kern="1200" dirty="0" smtClean="0"/>
            <a:t>No son amigos</a:t>
          </a:r>
          <a:endParaRPr lang="es-ES" sz="1700" kern="1200" dirty="0"/>
        </a:p>
      </dsp:txBody>
      <dsp:txXfrm>
        <a:off x="4639660" y="2858610"/>
        <a:ext cx="1816550" cy="1063461"/>
      </dsp:txXfrm>
    </dsp:sp>
    <dsp:sp modelId="{A1E74E98-57EF-4937-9460-CDD6366857DE}">
      <dsp:nvSpPr>
        <dsp:cNvPr id="0" name=""/>
        <dsp:cNvSpPr/>
      </dsp:nvSpPr>
      <dsp:spPr>
        <a:xfrm rot="16200000">
          <a:off x="4282486" y="898067"/>
          <a:ext cx="1407374" cy="169445"/>
        </a:xfrm>
        <a:prstGeom prst="rect">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D219CE9A-71AE-4B08-BAC9-6DE3A31C673F}">
      <dsp:nvSpPr>
        <dsp:cNvPr id="0" name=""/>
        <dsp:cNvSpPr/>
      </dsp:nvSpPr>
      <dsp:spPr>
        <a:xfrm>
          <a:off x="4606574" y="1413482"/>
          <a:ext cx="1882722" cy="1129633"/>
        </a:xfrm>
        <a:prstGeom prst="roundRect">
          <a:avLst>
            <a:gd name="adj" fmla="val 10000"/>
          </a:avLst>
        </a:prstGeom>
        <a:solidFill>
          <a:schemeClr val="accent6">
            <a:hueOff val="0"/>
            <a:satOff val="0"/>
            <a:lumOff val="0"/>
            <a:alphaOff val="0"/>
          </a:schemeClr>
        </a:solidFill>
        <a:ln>
          <a:noFill/>
        </a:ln>
        <a:effectLst>
          <a:innerShdw blurRad="25400" dist="12700" dir="13500000">
            <a:srgbClr val="000000">
              <a:alpha val="45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ES" sz="1700" kern="1200" dirty="0" smtClean="0"/>
            <a:t>Egocentrismo</a:t>
          </a:r>
        </a:p>
        <a:p>
          <a:pPr lvl="0" algn="ctr" defTabSz="755650">
            <a:lnSpc>
              <a:spcPct val="90000"/>
            </a:lnSpc>
            <a:spcBef>
              <a:spcPct val="0"/>
            </a:spcBef>
            <a:spcAft>
              <a:spcPct val="35000"/>
            </a:spcAft>
          </a:pPr>
          <a:r>
            <a:rPr lang="es-ES" sz="1700" kern="1200" dirty="0" smtClean="0"/>
            <a:t>Individualismo</a:t>
          </a:r>
          <a:endParaRPr lang="es-ES" sz="1700" kern="1200" dirty="0"/>
        </a:p>
      </dsp:txBody>
      <dsp:txXfrm>
        <a:off x="4639660" y="1446568"/>
        <a:ext cx="1816550" cy="1063461"/>
      </dsp:txXfrm>
    </dsp:sp>
    <dsp:sp modelId="{3C189FFF-3D79-4BB1-89DC-93C7D0C3EF1A}">
      <dsp:nvSpPr>
        <dsp:cNvPr id="0" name=""/>
        <dsp:cNvSpPr/>
      </dsp:nvSpPr>
      <dsp:spPr>
        <a:xfrm rot="1983">
          <a:off x="4989227" y="192046"/>
          <a:ext cx="2497912" cy="169445"/>
        </a:xfrm>
        <a:prstGeom prst="rect">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EB8E76A2-7D5B-437E-BC12-688ED07B9BE3}">
      <dsp:nvSpPr>
        <dsp:cNvPr id="0" name=""/>
        <dsp:cNvSpPr/>
      </dsp:nvSpPr>
      <dsp:spPr>
        <a:xfrm>
          <a:off x="4606574" y="0"/>
          <a:ext cx="1882722" cy="1129633"/>
        </a:xfrm>
        <a:prstGeom prst="roundRect">
          <a:avLst>
            <a:gd name="adj" fmla="val 10000"/>
          </a:avLst>
        </a:prstGeom>
        <a:solidFill>
          <a:schemeClr val="accent2">
            <a:hueOff val="0"/>
            <a:satOff val="0"/>
            <a:lumOff val="0"/>
            <a:alphaOff val="0"/>
          </a:schemeClr>
        </a:solidFill>
        <a:ln>
          <a:noFill/>
        </a:ln>
        <a:effectLst>
          <a:innerShdw blurRad="25400" dist="12700" dir="13500000">
            <a:srgbClr val="000000">
              <a:alpha val="45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ES" sz="1700" kern="1200" dirty="0" smtClean="0"/>
            <a:t>Comportamientos mal tratantes</a:t>
          </a:r>
          <a:endParaRPr lang="es-ES" sz="1700" kern="1200" dirty="0"/>
        </a:p>
      </dsp:txBody>
      <dsp:txXfrm>
        <a:off x="4639660" y="33086"/>
        <a:ext cx="1816550" cy="1063461"/>
      </dsp:txXfrm>
    </dsp:sp>
    <dsp:sp modelId="{A830F129-3595-4CD6-AC2B-76D4E5DB2002}">
      <dsp:nvSpPr>
        <dsp:cNvPr id="0" name=""/>
        <dsp:cNvSpPr/>
      </dsp:nvSpPr>
      <dsp:spPr>
        <a:xfrm rot="5400000">
          <a:off x="6787227" y="898788"/>
          <a:ext cx="1405933" cy="169445"/>
        </a:xfrm>
        <a:prstGeom prst="rect">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019F1767-AD65-48C9-AAD4-F2A5A46135EB}">
      <dsp:nvSpPr>
        <dsp:cNvPr id="0" name=""/>
        <dsp:cNvSpPr/>
      </dsp:nvSpPr>
      <dsp:spPr>
        <a:xfrm>
          <a:off x="7110595" y="1440"/>
          <a:ext cx="1882722" cy="1129633"/>
        </a:xfrm>
        <a:prstGeom prst="roundRect">
          <a:avLst>
            <a:gd name="adj" fmla="val 10000"/>
          </a:avLst>
        </a:prstGeom>
        <a:solidFill>
          <a:schemeClr val="accent3">
            <a:hueOff val="0"/>
            <a:satOff val="0"/>
            <a:lumOff val="0"/>
            <a:alphaOff val="0"/>
          </a:schemeClr>
        </a:solidFill>
        <a:ln>
          <a:noFill/>
        </a:ln>
        <a:effectLst>
          <a:innerShdw blurRad="25400" dist="12700" dir="13500000">
            <a:srgbClr val="000000">
              <a:alpha val="45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ES" sz="1700" kern="1200" dirty="0" smtClean="0"/>
            <a:t>Problemas de desarrollo de la técnica-táctica colectiva.</a:t>
          </a:r>
          <a:endParaRPr lang="es-ES" sz="1700" kern="1200" dirty="0"/>
        </a:p>
      </dsp:txBody>
      <dsp:txXfrm>
        <a:off x="7143681" y="34526"/>
        <a:ext cx="1816550" cy="1063461"/>
      </dsp:txXfrm>
    </dsp:sp>
    <dsp:sp modelId="{A18F7296-BA0F-4672-B67C-C1D4CED96E2F}">
      <dsp:nvSpPr>
        <dsp:cNvPr id="0" name=""/>
        <dsp:cNvSpPr/>
      </dsp:nvSpPr>
      <dsp:spPr>
        <a:xfrm rot="5400000">
          <a:off x="6787227" y="2310830"/>
          <a:ext cx="1405933" cy="169445"/>
        </a:xfrm>
        <a:prstGeom prst="rect">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6C524139-8055-4635-89AF-CEF98A3E0874}">
      <dsp:nvSpPr>
        <dsp:cNvPr id="0" name=""/>
        <dsp:cNvSpPr/>
      </dsp:nvSpPr>
      <dsp:spPr>
        <a:xfrm>
          <a:off x="7110595" y="1413482"/>
          <a:ext cx="1882722" cy="1129633"/>
        </a:xfrm>
        <a:prstGeom prst="roundRect">
          <a:avLst>
            <a:gd name="adj" fmla="val 10000"/>
          </a:avLst>
        </a:prstGeom>
        <a:solidFill>
          <a:schemeClr val="accent4">
            <a:hueOff val="0"/>
            <a:satOff val="0"/>
            <a:lumOff val="0"/>
            <a:alphaOff val="0"/>
          </a:schemeClr>
        </a:solidFill>
        <a:ln>
          <a:noFill/>
        </a:ln>
        <a:effectLst>
          <a:innerShdw blurRad="25400" dist="12700" dir="13500000">
            <a:srgbClr val="000000">
              <a:alpha val="45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ES" sz="1700" kern="1200" dirty="0" smtClean="0"/>
            <a:t>Pocos resultados positivos en las competencias.</a:t>
          </a:r>
          <a:endParaRPr lang="es-ES" sz="1700" kern="1200" dirty="0"/>
        </a:p>
      </dsp:txBody>
      <dsp:txXfrm>
        <a:off x="7143681" y="1446568"/>
        <a:ext cx="1816550" cy="1063461"/>
      </dsp:txXfrm>
    </dsp:sp>
    <dsp:sp modelId="{D7B83A0E-E43E-411F-9F70-5AE9BB947BFC}">
      <dsp:nvSpPr>
        <dsp:cNvPr id="0" name=""/>
        <dsp:cNvSpPr/>
      </dsp:nvSpPr>
      <dsp:spPr>
        <a:xfrm>
          <a:off x="7110595" y="2825524"/>
          <a:ext cx="1882722" cy="1129633"/>
        </a:xfrm>
        <a:prstGeom prst="roundRect">
          <a:avLst>
            <a:gd name="adj" fmla="val 10000"/>
          </a:avLst>
        </a:prstGeom>
        <a:solidFill>
          <a:schemeClr val="accent5">
            <a:hueOff val="0"/>
            <a:satOff val="0"/>
            <a:lumOff val="0"/>
            <a:alphaOff val="0"/>
          </a:schemeClr>
        </a:solidFill>
        <a:ln>
          <a:noFill/>
        </a:ln>
        <a:effectLst>
          <a:innerShdw blurRad="25400" dist="12700" dir="13500000">
            <a:srgbClr val="000000">
              <a:alpha val="45000"/>
            </a:srgbClr>
          </a:inn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ES" sz="1700" kern="1200" dirty="0" smtClean="0"/>
            <a:t>No disfrutan de la actividad.</a:t>
          </a:r>
          <a:endParaRPr lang="es-ES" sz="1700" kern="1200" dirty="0"/>
        </a:p>
      </dsp:txBody>
      <dsp:txXfrm>
        <a:off x="7143681" y="2858610"/>
        <a:ext cx="1816550" cy="106346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62819A-679F-456D-9E0C-E92DA2D579A4}">
      <dsp:nvSpPr>
        <dsp:cNvPr id="0" name=""/>
        <dsp:cNvSpPr/>
      </dsp:nvSpPr>
      <dsp:spPr>
        <a:xfrm rot="10800000">
          <a:off x="2072513" y="116160"/>
          <a:ext cx="6992873" cy="964965"/>
        </a:xfrm>
        <a:prstGeom prst="homePlate">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5523" tIns="64770" rIns="120904" bIns="64770" numCol="1" spcCol="1270" anchor="ctr" anchorCtr="0">
          <a:noAutofit/>
        </a:bodyPr>
        <a:lstStyle/>
        <a:p>
          <a:pPr lvl="0" algn="ctr" defTabSz="755650">
            <a:lnSpc>
              <a:spcPct val="90000"/>
            </a:lnSpc>
            <a:spcBef>
              <a:spcPct val="0"/>
            </a:spcBef>
            <a:spcAft>
              <a:spcPct val="35000"/>
            </a:spcAft>
          </a:pPr>
          <a:r>
            <a:rPr lang="es-ES" sz="1700" kern="1200" dirty="0" smtClean="0"/>
            <a:t>Diagnosticar el estado del problema en el contexto bibliográfico y en la opinión de los técnicos de fútbol que laboran en estas edades.  </a:t>
          </a:r>
          <a:endParaRPr lang="es-ES" sz="1700" kern="1200" dirty="0"/>
        </a:p>
      </dsp:txBody>
      <dsp:txXfrm rot="10800000">
        <a:off x="2313754" y="116160"/>
        <a:ext cx="6751632" cy="964965"/>
      </dsp:txXfrm>
    </dsp:sp>
    <dsp:sp modelId="{4186867F-91FB-4E7A-8401-514D2F086B34}">
      <dsp:nvSpPr>
        <dsp:cNvPr id="0" name=""/>
        <dsp:cNvSpPr/>
      </dsp:nvSpPr>
      <dsp:spPr>
        <a:xfrm>
          <a:off x="1450212" y="1214"/>
          <a:ext cx="1244602" cy="1194858"/>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B5889D7-869A-47F2-B709-3111A06667A0}">
      <dsp:nvSpPr>
        <dsp:cNvPr id="0" name=""/>
        <dsp:cNvSpPr/>
      </dsp:nvSpPr>
      <dsp:spPr>
        <a:xfrm rot="10800000">
          <a:off x="2066487" y="1559594"/>
          <a:ext cx="6992873" cy="964965"/>
        </a:xfrm>
        <a:prstGeom prst="homePlate">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5523" tIns="64770" rIns="120904" bIns="64770" numCol="1" spcCol="1270" anchor="ctr" anchorCtr="0">
          <a:noAutofit/>
        </a:bodyPr>
        <a:lstStyle/>
        <a:p>
          <a:pPr lvl="0" algn="ctr" defTabSz="755650">
            <a:lnSpc>
              <a:spcPct val="90000"/>
            </a:lnSpc>
            <a:spcBef>
              <a:spcPct val="0"/>
            </a:spcBef>
            <a:spcAft>
              <a:spcPct val="35000"/>
            </a:spcAft>
          </a:pPr>
          <a:r>
            <a:rPr lang="es-ES" sz="1700" kern="1200" dirty="0" smtClean="0"/>
            <a:t>Elaborar un programa de ejercicios dirigidos a determinar la incidencia de los juegos cooperativos en el desenvolvimiento de la técnica-táctica del fútbol en los adolescentes de 16 a 18 años del Liceo Campoverde.</a:t>
          </a:r>
          <a:endParaRPr lang="es-ES" sz="1700" kern="1200" dirty="0"/>
        </a:p>
      </dsp:txBody>
      <dsp:txXfrm rot="10800000">
        <a:off x="2307728" y="1559594"/>
        <a:ext cx="6751632" cy="964965"/>
      </dsp:txXfrm>
    </dsp:sp>
    <dsp:sp modelId="{4BDC08C7-F45C-4A7F-97D4-88683BAB590B}">
      <dsp:nvSpPr>
        <dsp:cNvPr id="0" name=""/>
        <dsp:cNvSpPr/>
      </dsp:nvSpPr>
      <dsp:spPr>
        <a:xfrm>
          <a:off x="1456238" y="1474282"/>
          <a:ext cx="1220497" cy="1135590"/>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33000" r="-33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BBF64A3-A972-4E72-B0E2-55EA9279085B}">
      <dsp:nvSpPr>
        <dsp:cNvPr id="0" name=""/>
        <dsp:cNvSpPr/>
      </dsp:nvSpPr>
      <dsp:spPr>
        <a:xfrm rot="10800000">
          <a:off x="2089846" y="2992225"/>
          <a:ext cx="6992873" cy="964965"/>
        </a:xfrm>
        <a:prstGeom prst="homePlate">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5523" tIns="64770" rIns="120904" bIns="64770" numCol="1" spcCol="1270" anchor="ctr" anchorCtr="0">
          <a:noAutofit/>
        </a:bodyPr>
        <a:lstStyle/>
        <a:p>
          <a:pPr lvl="0" algn="ctr" defTabSz="755650">
            <a:lnSpc>
              <a:spcPct val="90000"/>
            </a:lnSpc>
            <a:spcBef>
              <a:spcPct val="0"/>
            </a:spcBef>
            <a:spcAft>
              <a:spcPct val="35000"/>
            </a:spcAft>
          </a:pPr>
          <a:endParaRPr lang="en-US" sz="1700" kern="1200" dirty="0" smtClean="0"/>
        </a:p>
        <a:p>
          <a:pPr lvl="0" algn="ctr" defTabSz="755650">
            <a:lnSpc>
              <a:spcPct val="90000"/>
            </a:lnSpc>
            <a:spcBef>
              <a:spcPct val="0"/>
            </a:spcBef>
            <a:spcAft>
              <a:spcPct val="35000"/>
            </a:spcAft>
          </a:pPr>
          <a:r>
            <a:rPr lang="es-ES" sz="1700" kern="1200" dirty="0" smtClean="0"/>
            <a:t>Determinar el nivel de aprendizaje logrado por los adolescentes de 16-18 años del Liceo Campoverde luego de la aplicación de un programa.</a:t>
          </a:r>
          <a:endParaRPr lang="es-ES" sz="1700" kern="1200" dirty="0"/>
        </a:p>
      </dsp:txBody>
      <dsp:txXfrm rot="10800000">
        <a:off x="2331087" y="2992225"/>
        <a:ext cx="6751632" cy="964965"/>
      </dsp:txXfrm>
    </dsp:sp>
    <dsp:sp modelId="{8988DA48-2E99-4BBC-AB80-2F11EFFDAAA5}">
      <dsp:nvSpPr>
        <dsp:cNvPr id="0" name=""/>
        <dsp:cNvSpPr/>
      </dsp:nvSpPr>
      <dsp:spPr>
        <a:xfrm>
          <a:off x="1432878" y="2888081"/>
          <a:ext cx="1313935" cy="1173253"/>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33000" r="-33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9562AA-2D37-4FAE-83CE-75AE2A0D87EF}">
      <dsp:nvSpPr>
        <dsp:cNvPr id="0" name=""/>
        <dsp:cNvSpPr/>
      </dsp:nvSpPr>
      <dsp:spPr>
        <a:xfrm>
          <a:off x="8185114" y="2502652"/>
          <a:ext cx="91440" cy="465807"/>
        </a:xfrm>
        <a:custGeom>
          <a:avLst/>
          <a:gdLst/>
          <a:ahLst/>
          <a:cxnLst/>
          <a:rect l="0" t="0" r="0" b="0"/>
          <a:pathLst>
            <a:path>
              <a:moveTo>
                <a:pt x="45720" y="0"/>
              </a:moveTo>
              <a:lnTo>
                <a:pt x="45720" y="465807"/>
              </a:lnTo>
            </a:path>
          </a:pathLst>
        </a:custGeom>
        <a:noFill/>
        <a:ln w="15875"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BFE3574-E754-4182-9955-304F1C0B7AA0}">
      <dsp:nvSpPr>
        <dsp:cNvPr id="0" name=""/>
        <dsp:cNvSpPr/>
      </dsp:nvSpPr>
      <dsp:spPr>
        <a:xfrm>
          <a:off x="5200717" y="1019809"/>
          <a:ext cx="3030116" cy="465807"/>
        </a:xfrm>
        <a:custGeom>
          <a:avLst/>
          <a:gdLst/>
          <a:ahLst/>
          <a:cxnLst/>
          <a:rect l="0" t="0" r="0" b="0"/>
          <a:pathLst>
            <a:path>
              <a:moveTo>
                <a:pt x="0" y="0"/>
              </a:moveTo>
              <a:lnTo>
                <a:pt x="0" y="317434"/>
              </a:lnTo>
              <a:lnTo>
                <a:pt x="3030116" y="317434"/>
              </a:lnTo>
              <a:lnTo>
                <a:pt x="3030116" y="465807"/>
              </a:lnTo>
            </a:path>
          </a:pathLst>
        </a:custGeom>
        <a:noFill/>
        <a:ln w="15875"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C873790-AD93-49C7-BE4C-1216E761C1CC}">
      <dsp:nvSpPr>
        <dsp:cNvPr id="0" name=""/>
        <dsp:cNvSpPr/>
      </dsp:nvSpPr>
      <dsp:spPr>
        <a:xfrm>
          <a:off x="5138390" y="2502652"/>
          <a:ext cx="978774" cy="465807"/>
        </a:xfrm>
        <a:custGeom>
          <a:avLst/>
          <a:gdLst/>
          <a:ahLst/>
          <a:cxnLst/>
          <a:rect l="0" t="0" r="0" b="0"/>
          <a:pathLst>
            <a:path>
              <a:moveTo>
                <a:pt x="0" y="0"/>
              </a:moveTo>
              <a:lnTo>
                <a:pt x="0" y="317434"/>
              </a:lnTo>
              <a:lnTo>
                <a:pt x="978774" y="317434"/>
              </a:lnTo>
              <a:lnTo>
                <a:pt x="978774" y="465807"/>
              </a:lnTo>
            </a:path>
          </a:pathLst>
        </a:custGeom>
        <a:noFill/>
        <a:ln w="15875"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C239FA8-E9D5-416B-BA59-AE4A3F6A1086}">
      <dsp:nvSpPr>
        <dsp:cNvPr id="0" name=""/>
        <dsp:cNvSpPr/>
      </dsp:nvSpPr>
      <dsp:spPr>
        <a:xfrm>
          <a:off x="4003496" y="2502652"/>
          <a:ext cx="1134893" cy="465807"/>
        </a:xfrm>
        <a:custGeom>
          <a:avLst/>
          <a:gdLst/>
          <a:ahLst/>
          <a:cxnLst/>
          <a:rect l="0" t="0" r="0" b="0"/>
          <a:pathLst>
            <a:path>
              <a:moveTo>
                <a:pt x="1134893" y="0"/>
              </a:moveTo>
              <a:lnTo>
                <a:pt x="1134893" y="317434"/>
              </a:lnTo>
              <a:lnTo>
                <a:pt x="0" y="317434"/>
              </a:lnTo>
              <a:lnTo>
                <a:pt x="0" y="465807"/>
              </a:lnTo>
            </a:path>
          </a:pathLst>
        </a:custGeom>
        <a:noFill/>
        <a:ln w="15875"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EEA6560-2BDB-4A05-BBB3-06CA419DC533}">
      <dsp:nvSpPr>
        <dsp:cNvPr id="0" name=""/>
        <dsp:cNvSpPr/>
      </dsp:nvSpPr>
      <dsp:spPr>
        <a:xfrm>
          <a:off x="5092670" y="1019809"/>
          <a:ext cx="91440" cy="465807"/>
        </a:xfrm>
        <a:custGeom>
          <a:avLst/>
          <a:gdLst/>
          <a:ahLst/>
          <a:cxnLst/>
          <a:rect l="0" t="0" r="0" b="0"/>
          <a:pathLst>
            <a:path>
              <a:moveTo>
                <a:pt x="108047" y="0"/>
              </a:moveTo>
              <a:lnTo>
                <a:pt x="108047" y="317434"/>
              </a:lnTo>
              <a:lnTo>
                <a:pt x="45720" y="317434"/>
              </a:lnTo>
              <a:lnTo>
                <a:pt x="45720" y="465807"/>
              </a:lnTo>
            </a:path>
          </a:pathLst>
        </a:custGeom>
        <a:noFill/>
        <a:ln w="15875"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42CF0C6-03AE-40E7-A0B0-11BDC9698535}">
      <dsp:nvSpPr>
        <dsp:cNvPr id="0" name=""/>
        <dsp:cNvSpPr/>
      </dsp:nvSpPr>
      <dsp:spPr>
        <a:xfrm>
          <a:off x="2000226" y="2502652"/>
          <a:ext cx="91440" cy="465807"/>
        </a:xfrm>
        <a:custGeom>
          <a:avLst/>
          <a:gdLst/>
          <a:ahLst/>
          <a:cxnLst/>
          <a:rect l="0" t="0" r="0" b="0"/>
          <a:pathLst>
            <a:path>
              <a:moveTo>
                <a:pt x="45720" y="0"/>
              </a:moveTo>
              <a:lnTo>
                <a:pt x="45720" y="465807"/>
              </a:lnTo>
            </a:path>
          </a:pathLst>
        </a:custGeom>
        <a:noFill/>
        <a:ln w="15875"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ECA60F5-36CB-4EF6-B7F3-EBE228827A33}">
      <dsp:nvSpPr>
        <dsp:cNvPr id="0" name=""/>
        <dsp:cNvSpPr/>
      </dsp:nvSpPr>
      <dsp:spPr>
        <a:xfrm>
          <a:off x="2045946" y="1019809"/>
          <a:ext cx="3154771" cy="465807"/>
        </a:xfrm>
        <a:custGeom>
          <a:avLst/>
          <a:gdLst/>
          <a:ahLst/>
          <a:cxnLst/>
          <a:rect l="0" t="0" r="0" b="0"/>
          <a:pathLst>
            <a:path>
              <a:moveTo>
                <a:pt x="3154771" y="0"/>
              </a:moveTo>
              <a:lnTo>
                <a:pt x="3154771" y="317434"/>
              </a:lnTo>
              <a:lnTo>
                <a:pt x="0" y="317434"/>
              </a:lnTo>
              <a:lnTo>
                <a:pt x="0" y="465807"/>
              </a:lnTo>
            </a:path>
          </a:pathLst>
        </a:custGeom>
        <a:noFill/>
        <a:ln w="15875"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E5D27C9-4EBB-4C6E-8B45-032E777EEFAA}">
      <dsp:nvSpPr>
        <dsp:cNvPr id="0" name=""/>
        <dsp:cNvSpPr/>
      </dsp:nvSpPr>
      <dsp:spPr>
        <a:xfrm>
          <a:off x="2265196" y="2773"/>
          <a:ext cx="1778788" cy="1017036"/>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336BBEC-C47A-4822-926B-CC1FEE0DDC58}">
      <dsp:nvSpPr>
        <dsp:cNvPr id="0" name=""/>
        <dsp:cNvSpPr/>
      </dsp:nvSpPr>
      <dsp:spPr>
        <a:xfrm>
          <a:off x="2443155" y="171834"/>
          <a:ext cx="1778788" cy="1017036"/>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 sz="1400" kern="1200" dirty="0" smtClean="0"/>
            <a:t>DEPENDIENTE</a:t>
          </a:r>
          <a:endParaRPr lang="es-ES" sz="1400" kern="1200" dirty="0"/>
        </a:p>
      </dsp:txBody>
      <dsp:txXfrm>
        <a:off x="2472943" y="201622"/>
        <a:ext cx="1719212" cy="957460"/>
      </dsp:txXfrm>
    </dsp:sp>
    <dsp:sp modelId="{35F1BC72-C4B9-447F-BAD7-D53CF2E5AF1C}">
      <dsp:nvSpPr>
        <dsp:cNvPr id="0" name=""/>
        <dsp:cNvSpPr/>
      </dsp:nvSpPr>
      <dsp:spPr>
        <a:xfrm>
          <a:off x="4399902" y="2773"/>
          <a:ext cx="1601631" cy="1017036"/>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971E4B2-817E-4183-A282-0ABD72269EA6}">
      <dsp:nvSpPr>
        <dsp:cNvPr id="0" name=""/>
        <dsp:cNvSpPr/>
      </dsp:nvSpPr>
      <dsp:spPr>
        <a:xfrm>
          <a:off x="4577861" y="171834"/>
          <a:ext cx="1601631" cy="1017036"/>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 sz="1400" kern="1200" dirty="0" smtClean="0"/>
            <a:t>TÉCNICA -TÁCTICA</a:t>
          </a:r>
          <a:r>
            <a:rPr lang="es-ES" sz="900" kern="1200" dirty="0" smtClean="0"/>
            <a:t> </a:t>
          </a:r>
          <a:r>
            <a:rPr lang="es-ES" sz="1400" kern="1200" dirty="0" smtClean="0"/>
            <a:t>FÚTBOL</a:t>
          </a:r>
          <a:endParaRPr lang="es-ES" sz="900" kern="1200" dirty="0"/>
        </a:p>
      </dsp:txBody>
      <dsp:txXfrm>
        <a:off x="4607649" y="201622"/>
        <a:ext cx="1542055" cy="957460"/>
      </dsp:txXfrm>
    </dsp:sp>
    <dsp:sp modelId="{E23484B0-8FF0-428C-A422-30CDE6905A4C}">
      <dsp:nvSpPr>
        <dsp:cNvPr id="0" name=""/>
        <dsp:cNvSpPr/>
      </dsp:nvSpPr>
      <dsp:spPr>
        <a:xfrm>
          <a:off x="1112844" y="1485616"/>
          <a:ext cx="1866205" cy="1017036"/>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CAFF618-9DEB-49A8-AB48-C7DEA5DD92C6}">
      <dsp:nvSpPr>
        <dsp:cNvPr id="0" name=""/>
        <dsp:cNvSpPr/>
      </dsp:nvSpPr>
      <dsp:spPr>
        <a:xfrm>
          <a:off x="1290803" y="1654678"/>
          <a:ext cx="1866205" cy="1017036"/>
        </a:xfrm>
        <a:prstGeom prst="roundRect">
          <a:avLst>
            <a:gd name="adj" fmla="val 10000"/>
          </a:avLst>
        </a:prstGeom>
        <a:solidFill>
          <a:schemeClr val="lt1">
            <a:alpha val="9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kern="1200" dirty="0" smtClean="0"/>
            <a:t>DIMENSIONES</a:t>
          </a:r>
          <a:endParaRPr lang="es-ES" sz="1600" kern="1200" dirty="0"/>
        </a:p>
      </dsp:txBody>
      <dsp:txXfrm>
        <a:off x="1320591" y="1684466"/>
        <a:ext cx="1806629" cy="957460"/>
      </dsp:txXfrm>
    </dsp:sp>
    <dsp:sp modelId="{23EB72CC-3537-44DB-9FE3-B2B32EE931A8}">
      <dsp:nvSpPr>
        <dsp:cNvPr id="0" name=""/>
        <dsp:cNvSpPr/>
      </dsp:nvSpPr>
      <dsp:spPr>
        <a:xfrm>
          <a:off x="1245131" y="2968460"/>
          <a:ext cx="1601631" cy="1017036"/>
        </a:xfrm>
        <a:prstGeom prst="roundRect">
          <a:avLst>
            <a:gd name="adj" fmla="val 10000"/>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4761AD0-FA4C-492F-98E5-0C1A1B1FA377}">
      <dsp:nvSpPr>
        <dsp:cNvPr id="0" name=""/>
        <dsp:cNvSpPr/>
      </dsp:nvSpPr>
      <dsp:spPr>
        <a:xfrm>
          <a:off x="1423090" y="3137521"/>
          <a:ext cx="1601631" cy="1017036"/>
        </a:xfrm>
        <a:prstGeom prst="roundRect">
          <a:avLst>
            <a:gd name="adj" fmla="val 10000"/>
          </a:avLst>
        </a:prstGeom>
        <a:solidFill>
          <a:schemeClr val="lt1">
            <a:alpha val="90000"/>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kern="1200" dirty="0" smtClean="0"/>
            <a:t>COLECTIVA</a:t>
          </a:r>
          <a:endParaRPr lang="es-ES" sz="1600" kern="1200" dirty="0"/>
        </a:p>
      </dsp:txBody>
      <dsp:txXfrm>
        <a:off x="1452878" y="3167309"/>
        <a:ext cx="1542055" cy="957460"/>
      </dsp:txXfrm>
    </dsp:sp>
    <dsp:sp modelId="{9B41DF81-93DB-4F99-B8DA-948B2B140234}">
      <dsp:nvSpPr>
        <dsp:cNvPr id="0" name=""/>
        <dsp:cNvSpPr/>
      </dsp:nvSpPr>
      <dsp:spPr>
        <a:xfrm>
          <a:off x="4186997" y="1485616"/>
          <a:ext cx="1902786" cy="1017036"/>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B6041D5-8A6D-4291-AA94-C30527F7D03A}">
      <dsp:nvSpPr>
        <dsp:cNvPr id="0" name=""/>
        <dsp:cNvSpPr/>
      </dsp:nvSpPr>
      <dsp:spPr>
        <a:xfrm>
          <a:off x="4364956" y="1654678"/>
          <a:ext cx="1902786" cy="1017036"/>
        </a:xfrm>
        <a:prstGeom prst="roundRect">
          <a:avLst>
            <a:gd name="adj" fmla="val 10000"/>
          </a:avLst>
        </a:prstGeom>
        <a:solidFill>
          <a:schemeClr val="lt1">
            <a:alpha val="9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kern="1200" dirty="0" smtClean="0"/>
            <a:t>INDICADORES</a:t>
          </a:r>
          <a:r>
            <a:rPr lang="es-ES" sz="1800" kern="1200" dirty="0" smtClean="0"/>
            <a:t> </a:t>
          </a:r>
          <a:endParaRPr lang="es-ES" sz="1800" kern="1200" dirty="0"/>
        </a:p>
      </dsp:txBody>
      <dsp:txXfrm>
        <a:off x="4394744" y="1684466"/>
        <a:ext cx="1843210" cy="957460"/>
      </dsp:txXfrm>
    </dsp:sp>
    <dsp:sp modelId="{D475186C-F961-4BF9-8C5B-E3FEF3CB598C}">
      <dsp:nvSpPr>
        <dsp:cNvPr id="0" name=""/>
        <dsp:cNvSpPr/>
      </dsp:nvSpPr>
      <dsp:spPr>
        <a:xfrm>
          <a:off x="3202680" y="2968460"/>
          <a:ext cx="1601631" cy="1017036"/>
        </a:xfrm>
        <a:prstGeom prst="roundRect">
          <a:avLst>
            <a:gd name="adj" fmla="val 10000"/>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31E8C54-7E78-49F8-AB08-F5EAC2D8D34D}">
      <dsp:nvSpPr>
        <dsp:cNvPr id="0" name=""/>
        <dsp:cNvSpPr/>
      </dsp:nvSpPr>
      <dsp:spPr>
        <a:xfrm>
          <a:off x="3380639" y="3137521"/>
          <a:ext cx="1601631" cy="1017036"/>
        </a:xfrm>
        <a:prstGeom prst="roundRect">
          <a:avLst>
            <a:gd name="adj" fmla="val 10000"/>
          </a:avLst>
        </a:prstGeom>
        <a:solidFill>
          <a:schemeClr val="lt1">
            <a:alpha val="90000"/>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kern="1200" dirty="0" smtClean="0"/>
            <a:t>TIEMPOS</a:t>
          </a:r>
        </a:p>
      </dsp:txBody>
      <dsp:txXfrm>
        <a:off x="3410427" y="3167309"/>
        <a:ext cx="1542055" cy="957460"/>
      </dsp:txXfrm>
    </dsp:sp>
    <dsp:sp modelId="{A85DB8A3-18B6-4883-B0ED-9FAB737C21B6}">
      <dsp:nvSpPr>
        <dsp:cNvPr id="0" name=""/>
        <dsp:cNvSpPr/>
      </dsp:nvSpPr>
      <dsp:spPr>
        <a:xfrm>
          <a:off x="5160230" y="2968460"/>
          <a:ext cx="1913869" cy="1017036"/>
        </a:xfrm>
        <a:prstGeom prst="roundRect">
          <a:avLst>
            <a:gd name="adj" fmla="val 10000"/>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4126EAA-38AC-408F-AD39-43DE8DA97AE8}">
      <dsp:nvSpPr>
        <dsp:cNvPr id="0" name=""/>
        <dsp:cNvSpPr/>
      </dsp:nvSpPr>
      <dsp:spPr>
        <a:xfrm>
          <a:off x="5338189" y="3137521"/>
          <a:ext cx="1913869" cy="1017036"/>
        </a:xfrm>
        <a:prstGeom prst="roundRect">
          <a:avLst>
            <a:gd name="adj" fmla="val 10000"/>
          </a:avLst>
        </a:prstGeom>
        <a:solidFill>
          <a:schemeClr val="lt1">
            <a:alpha val="90000"/>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kern="1200" dirty="0" smtClean="0"/>
            <a:t>EFECTIVIDAD</a:t>
          </a:r>
          <a:endParaRPr lang="es-ES" sz="1600" kern="1200" dirty="0"/>
        </a:p>
      </dsp:txBody>
      <dsp:txXfrm>
        <a:off x="5367977" y="3167309"/>
        <a:ext cx="1854293" cy="957460"/>
      </dsp:txXfrm>
    </dsp:sp>
    <dsp:sp modelId="{C07A289A-0993-44B5-B59C-855303AA0D3E}">
      <dsp:nvSpPr>
        <dsp:cNvPr id="0" name=""/>
        <dsp:cNvSpPr/>
      </dsp:nvSpPr>
      <dsp:spPr>
        <a:xfrm>
          <a:off x="7173076" y="1485616"/>
          <a:ext cx="2115515" cy="1017036"/>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CCB4E97-0DC2-48A6-9667-696B7541F256}">
      <dsp:nvSpPr>
        <dsp:cNvPr id="0" name=""/>
        <dsp:cNvSpPr/>
      </dsp:nvSpPr>
      <dsp:spPr>
        <a:xfrm>
          <a:off x="7351035" y="1654678"/>
          <a:ext cx="2115515" cy="1017036"/>
        </a:xfrm>
        <a:prstGeom prst="roundRect">
          <a:avLst>
            <a:gd name="adj" fmla="val 10000"/>
          </a:avLst>
        </a:prstGeom>
        <a:solidFill>
          <a:schemeClr val="lt1">
            <a:alpha val="9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kern="1200" dirty="0" smtClean="0"/>
            <a:t>INSTRUMENTOS</a:t>
          </a:r>
          <a:endParaRPr lang="es-ES" sz="1600" kern="1200" dirty="0"/>
        </a:p>
      </dsp:txBody>
      <dsp:txXfrm>
        <a:off x="7380823" y="1684466"/>
        <a:ext cx="2055939" cy="957460"/>
      </dsp:txXfrm>
    </dsp:sp>
    <dsp:sp modelId="{DA121964-71FB-4D6D-A273-908761B8EBBA}">
      <dsp:nvSpPr>
        <dsp:cNvPr id="0" name=""/>
        <dsp:cNvSpPr/>
      </dsp:nvSpPr>
      <dsp:spPr>
        <a:xfrm>
          <a:off x="7430018" y="2968460"/>
          <a:ext cx="1601631" cy="1017036"/>
        </a:xfrm>
        <a:prstGeom prst="roundRect">
          <a:avLst>
            <a:gd name="adj" fmla="val 10000"/>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6478D63-FC25-4080-83E0-FD77E8955D69}">
      <dsp:nvSpPr>
        <dsp:cNvPr id="0" name=""/>
        <dsp:cNvSpPr/>
      </dsp:nvSpPr>
      <dsp:spPr>
        <a:xfrm>
          <a:off x="7607977" y="3137521"/>
          <a:ext cx="1601631" cy="1017036"/>
        </a:xfrm>
        <a:prstGeom prst="roundRect">
          <a:avLst>
            <a:gd name="adj" fmla="val 10000"/>
          </a:avLst>
        </a:prstGeom>
        <a:solidFill>
          <a:schemeClr val="lt1">
            <a:alpha val="90000"/>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kern="1200" dirty="0" smtClean="0"/>
            <a:t>PRE TEST</a:t>
          </a:r>
        </a:p>
        <a:p>
          <a:pPr lvl="0" algn="ctr" defTabSz="711200">
            <a:lnSpc>
              <a:spcPct val="90000"/>
            </a:lnSpc>
            <a:spcBef>
              <a:spcPct val="0"/>
            </a:spcBef>
            <a:spcAft>
              <a:spcPct val="35000"/>
            </a:spcAft>
          </a:pPr>
          <a:r>
            <a:rPr lang="es-ES" sz="1600" kern="1200" dirty="0" smtClean="0"/>
            <a:t>POS TEST</a:t>
          </a:r>
        </a:p>
        <a:p>
          <a:pPr lvl="0" algn="ctr" defTabSz="711200">
            <a:lnSpc>
              <a:spcPct val="90000"/>
            </a:lnSpc>
            <a:spcBef>
              <a:spcPct val="0"/>
            </a:spcBef>
            <a:spcAft>
              <a:spcPct val="35000"/>
            </a:spcAft>
          </a:pPr>
          <a:r>
            <a:rPr lang="es-ES" sz="1600" kern="1200" dirty="0" smtClean="0"/>
            <a:t>COLECTIVOS</a:t>
          </a:r>
          <a:endParaRPr lang="es-ES" sz="1600" kern="1200" dirty="0"/>
        </a:p>
      </dsp:txBody>
      <dsp:txXfrm>
        <a:off x="7637765" y="3167309"/>
        <a:ext cx="1542055" cy="957460"/>
      </dsp:txXfrm>
    </dsp:sp>
    <dsp:sp modelId="{B1F29010-B500-4404-AEDB-666EC03DF4AF}">
      <dsp:nvSpPr>
        <dsp:cNvPr id="0" name=""/>
        <dsp:cNvSpPr/>
      </dsp:nvSpPr>
      <dsp:spPr>
        <a:xfrm>
          <a:off x="6357451" y="2773"/>
          <a:ext cx="2910324" cy="1119614"/>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FEE1810-0109-40B6-A3B8-76FEAE5B9270}">
      <dsp:nvSpPr>
        <dsp:cNvPr id="0" name=""/>
        <dsp:cNvSpPr/>
      </dsp:nvSpPr>
      <dsp:spPr>
        <a:xfrm>
          <a:off x="6535410" y="171834"/>
          <a:ext cx="2910324" cy="1119614"/>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endParaRPr lang="es-ES" sz="1100" kern="1200" dirty="0" smtClean="0"/>
        </a:p>
        <a:p>
          <a:pPr lvl="0" algn="ctr" defTabSz="488950">
            <a:lnSpc>
              <a:spcPct val="90000"/>
            </a:lnSpc>
            <a:spcBef>
              <a:spcPct val="0"/>
            </a:spcBef>
            <a:spcAft>
              <a:spcPct val="35000"/>
            </a:spcAft>
          </a:pPr>
          <a:r>
            <a:rPr lang="es-ES" sz="1200" kern="1200" dirty="0" smtClean="0"/>
            <a:t>Acciones que es capaz de desarrollar un jugador.</a:t>
          </a:r>
        </a:p>
        <a:p>
          <a:pPr lvl="0" algn="ctr" defTabSz="488950">
            <a:lnSpc>
              <a:spcPct val="90000"/>
            </a:lnSpc>
            <a:spcBef>
              <a:spcPct val="0"/>
            </a:spcBef>
            <a:spcAft>
              <a:spcPct val="35000"/>
            </a:spcAft>
          </a:pPr>
          <a:r>
            <a:rPr lang="es-ES" sz="1200" kern="1200" dirty="0" smtClean="0"/>
            <a:t>(Ruíz, 2002) </a:t>
          </a:r>
        </a:p>
        <a:p>
          <a:pPr lvl="0" algn="ctr" defTabSz="488950">
            <a:lnSpc>
              <a:spcPct val="90000"/>
            </a:lnSpc>
            <a:spcBef>
              <a:spcPct val="0"/>
            </a:spcBef>
            <a:spcAft>
              <a:spcPct val="35000"/>
            </a:spcAft>
          </a:pPr>
          <a:r>
            <a:rPr lang="es-ES" sz="1200" kern="1200" dirty="0" smtClean="0"/>
            <a:t>Método que se desarrolla para ejecutar un plan y obtener un objetivo en particular.</a:t>
          </a:r>
        </a:p>
        <a:p>
          <a:pPr lvl="0" algn="ctr" defTabSz="488950">
            <a:lnSpc>
              <a:spcPct val="90000"/>
            </a:lnSpc>
            <a:spcBef>
              <a:spcPct val="0"/>
            </a:spcBef>
            <a:spcAft>
              <a:spcPct val="35000"/>
            </a:spcAft>
          </a:pPr>
          <a:r>
            <a:rPr lang="es-ES" sz="1200" kern="1200" dirty="0" smtClean="0"/>
            <a:t>(Pérez &amp; </a:t>
          </a:r>
          <a:r>
            <a:rPr lang="es-ES" sz="1200" kern="1200" dirty="0" err="1" smtClean="0"/>
            <a:t>Gardey</a:t>
          </a:r>
          <a:r>
            <a:rPr lang="es-ES" sz="1200" kern="1200" dirty="0" smtClean="0"/>
            <a:t>, 2010)</a:t>
          </a:r>
        </a:p>
        <a:p>
          <a:pPr lvl="0" algn="ctr" defTabSz="488950">
            <a:lnSpc>
              <a:spcPct val="90000"/>
            </a:lnSpc>
            <a:spcBef>
              <a:spcPct val="0"/>
            </a:spcBef>
            <a:spcAft>
              <a:spcPct val="35000"/>
            </a:spcAft>
          </a:pPr>
          <a:endParaRPr lang="es-ES" sz="900" kern="1200" dirty="0"/>
        </a:p>
      </dsp:txBody>
      <dsp:txXfrm>
        <a:off x="6568202" y="204626"/>
        <a:ext cx="2844740" cy="105403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9562AA-2D37-4FAE-83CE-75AE2A0D87EF}">
      <dsp:nvSpPr>
        <dsp:cNvPr id="0" name=""/>
        <dsp:cNvSpPr/>
      </dsp:nvSpPr>
      <dsp:spPr>
        <a:xfrm>
          <a:off x="8442303" y="2739518"/>
          <a:ext cx="91440" cy="509934"/>
        </a:xfrm>
        <a:custGeom>
          <a:avLst/>
          <a:gdLst/>
          <a:ahLst/>
          <a:cxnLst/>
          <a:rect l="0" t="0" r="0" b="0"/>
          <a:pathLst>
            <a:path>
              <a:moveTo>
                <a:pt x="45720" y="0"/>
              </a:moveTo>
              <a:lnTo>
                <a:pt x="45720" y="509934"/>
              </a:lnTo>
            </a:path>
          </a:pathLst>
        </a:custGeom>
        <a:noFill/>
        <a:ln w="15875"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BFE3574-E754-4182-9955-304F1C0B7AA0}">
      <dsp:nvSpPr>
        <dsp:cNvPr id="0" name=""/>
        <dsp:cNvSpPr/>
      </dsp:nvSpPr>
      <dsp:spPr>
        <a:xfrm>
          <a:off x="5765250" y="1116203"/>
          <a:ext cx="2722772" cy="509934"/>
        </a:xfrm>
        <a:custGeom>
          <a:avLst/>
          <a:gdLst/>
          <a:ahLst/>
          <a:cxnLst/>
          <a:rect l="0" t="0" r="0" b="0"/>
          <a:pathLst>
            <a:path>
              <a:moveTo>
                <a:pt x="0" y="0"/>
              </a:moveTo>
              <a:lnTo>
                <a:pt x="0" y="347505"/>
              </a:lnTo>
              <a:lnTo>
                <a:pt x="2722772" y="347505"/>
              </a:lnTo>
              <a:lnTo>
                <a:pt x="2722772" y="509934"/>
              </a:lnTo>
            </a:path>
          </a:pathLst>
        </a:custGeom>
        <a:noFill/>
        <a:ln w="15875"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C239FA8-E9D5-416B-BA59-AE4A3F6A1086}">
      <dsp:nvSpPr>
        <dsp:cNvPr id="0" name=""/>
        <dsp:cNvSpPr/>
      </dsp:nvSpPr>
      <dsp:spPr>
        <a:xfrm>
          <a:off x="6187493" y="2739518"/>
          <a:ext cx="91440" cy="509934"/>
        </a:xfrm>
        <a:custGeom>
          <a:avLst/>
          <a:gdLst/>
          <a:ahLst/>
          <a:cxnLst/>
          <a:rect l="0" t="0" r="0" b="0"/>
          <a:pathLst>
            <a:path>
              <a:moveTo>
                <a:pt x="45720" y="0"/>
              </a:moveTo>
              <a:lnTo>
                <a:pt x="45720" y="509934"/>
              </a:lnTo>
            </a:path>
          </a:pathLst>
        </a:custGeom>
        <a:noFill/>
        <a:ln w="15875"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EEA6560-2BDB-4A05-BBB3-06CA419DC533}">
      <dsp:nvSpPr>
        <dsp:cNvPr id="0" name=""/>
        <dsp:cNvSpPr/>
      </dsp:nvSpPr>
      <dsp:spPr>
        <a:xfrm>
          <a:off x="5765250" y="1116203"/>
          <a:ext cx="467962" cy="509934"/>
        </a:xfrm>
        <a:custGeom>
          <a:avLst/>
          <a:gdLst/>
          <a:ahLst/>
          <a:cxnLst/>
          <a:rect l="0" t="0" r="0" b="0"/>
          <a:pathLst>
            <a:path>
              <a:moveTo>
                <a:pt x="0" y="0"/>
              </a:moveTo>
              <a:lnTo>
                <a:pt x="0" y="347505"/>
              </a:lnTo>
              <a:lnTo>
                <a:pt x="467962" y="347505"/>
              </a:lnTo>
              <a:lnTo>
                <a:pt x="467962" y="509934"/>
              </a:lnTo>
            </a:path>
          </a:pathLst>
        </a:custGeom>
        <a:noFill/>
        <a:ln w="15875"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2C00CE6-CEF5-4DB4-B6CA-5451B9A4D9B4}">
      <dsp:nvSpPr>
        <dsp:cNvPr id="0" name=""/>
        <dsp:cNvSpPr/>
      </dsp:nvSpPr>
      <dsp:spPr>
        <a:xfrm>
          <a:off x="2930657" y="2739518"/>
          <a:ext cx="1071494" cy="509934"/>
        </a:xfrm>
        <a:custGeom>
          <a:avLst/>
          <a:gdLst/>
          <a:ahLst/>
          <a:cxnLst/>
          <a:rect l="0" t="0" r="0" b="0"/>
          <a:pathLst>
            <a:path>
              <a:moveTo>
                <a:pt x="0" y="0"/>
              </a:moveTo>
              <a:lnTo>
                <a:pt x="0" y="347505"/>
              </a:lnTo>
              <a:lnTo>
                <a:pt x="1071494" y="347505"/>
              </a:lnTo>
              <a:lnTo>
                <a:pt x="1071494" y="509934"/>
              </a:lnTo>
            </a:path>
          </a:pathLst>
        </a:custGeom>
        <a:noFill/>
        <a:ln w="15875"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42CF0C6-03AE-40E7-A0B0-11BDC9698535}">
      <dsp:nvSpPr>
        <dsp:cNvPr id="0" name=""/>
        <dsp:cNvSpPr/>
      </dsp:nvSpPr>
      <dsp:spPr>
        <a:xfrm>
          <a:off x="1859163" y="2739518"/>
          <a:ext cx="1071494" cy="509934"/>
        </a:xfrm>
        <a:custGeom>
          <a:avLst/>
          <a:gdLst/>
          <a:ahLst/>
          <a:cxnLst/>
          <a:rect l="0" t="0" r="0" b="0"/>
          <a:pathLst>
            <a:path>
              <a:moveTo>
                <a:pt x="1071494" y="0"/>
              </a:moveTo>
              <a:lnTo>
                <a:pt x="1071494" y="347505"/>
              </a:lnTo>
              <a:lnTo>
                <a:pt x="0" y="347505"/>
              </a:lnTo>
              <a:lnTo>
                <a:pt x="0" y="509934"/>
              </a:lnTo>
            </a:path>
          </a:pathLst>
        </a:custGeom>
        <a:noFill/>
        <a:ln w="15875"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ECA60F5-36CB-4EF6-B7F3-EBE228827A33}">
      <dsp:nvSpPr>
        <dsp:cNvPr id="0" name=""/>
        <dsp:cNvSpPr/>
      </dsp:nvSpPr>
      <dsp:spPr>
        <a:xfrm>
          <a:off x="2930657" y="1116203"/>
          <a:ext cx="2834592" cy="509934"/>
        </a:xfrm>
        <a:custGeom>
          <a:avLst/>
          <a:gdLst/>
          <a:ahLst/>
          <a:cxnLst/>
          <a:rect l="0" t="0" r="0" b="0"/>
          <a:pathLst>
            <a:path>
              <a:moveTo>
                <a:pt x="2834592" y="0"/>
              </a:moveTo>
              <a:lnTo>
                <a:pt x="2834592" y="347505"/>
              </a:lnTo>
              <a:lnTo>
                <a:pt x="0" y="347505"/>
              </a:lnTo>
              <a:lnTo>
                <a:pt x="0" y="509934"/>
              </a:lnTo>
            </a:path>
          </a:pathLst>
        </a:custGeom>
        <a:noFill/>
        <a:ln w="15875"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E5D27C9-4EBB-4C6E-8B45-032E777EEFAA}">
      <dsp:nvSpPr>
        <dsp:cNvPr id="0" name=""/>
        <dsp:cNvSpPr/>
      </dsp:nvSpPr>
      <dsp:spPr>
        <a:xfrm>
          <a:off x="2173498" y="2823"/>
          <a:ext cx="2232880" cy="1113380"/>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336BBEC-C47A-4822-926B-CC1FEE0DDC58}">
      <dsp:nvSpPr>
        <dsp:cNvPr id="0" name=""/>
        <dsp:cNvSpPr/>
      </dsp:nvSpPr>
      <dsp:spPr>
        <a:xfrm>
          <a:off x="2368316" y="187899"/>
          <a:ext cx="2232880" cy="1113380"/>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kern="1200" dirty="0" smtClean="0"/>
            <a:t>INDEPENDIENTE</a:t>
          </a:r>
          <a:endParaRPr lang="es-ES" sz="1600" kern="1200" dirty="0"/>
        </a:p>
      </dsp:txBody>
      <dsp:txXfrm>
        <a:off x="2400926" y="220509"/>
        <a:ext cx="2167660" cy="1048160"/>
      </dsp:txXfrm>
    </dsp:sp>
    <dsp:sp modelId="{35F1BC72-C4B9-447F-BAD7-D53CF2E5AF1C}">
      <dsp:nvSpPr>
        <dsp:cNvPr id="0" name=""/>
        <dsp:cNvSpPr/>
      </dsp:nvSpPr>
      <dsp:spPr>
        <a:xfrm>
          <a:off x="4796013" y="2823"/>
          <a:ext cx="1938474" cy="1113380"/>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971E4B2-817E-4183-A282-0ABD72269EA6}">
      <dsp:nvSpPr>
        <dsp:cNvPr id="0" name=""/>
        <dsp:cNvSpPr/>
      </dsp:nvSpPr>
      <dsp:spPr>
        <a:xfrm>
          <a:off x="4990830" y="187899"/>
          <a:ext cx="1938474" cy="1113380"/>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kern="1200" dirty="0" smtClean="0"/>
            <a:t>JUEGOS COOPERATIVOS</a:t>
          </a:r>
          <a:endParaRPr lang="es-ES" sz="1600" kern="1200" dirty="0"/>
        </a:p>
      </dsp:txBody>
      <dsp:txXfrm>
        <a:off x="5023440" y="220509"/>
        <a:ext cx="1873254" cy="1048160"/>
      </dsp:txXfrm>
    </dsp:sp>
    <dsp:sp modelId="{E23484B0-8FF0-428C-A422-30CDE6905A4C}">
      <dsp:nvSpPr>
        <dsp:cNvPr id="0" name=""/>
        <dsp:cNvSpPr/>
      </dsp:nvSpPr>
      <dsp:spPr>
        <a:xfrm>
          <a:off x="2053980" y="1626138"/>
          <a:ext cx="1753355" cy="1113380"/>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CAFF618-9DEB-49A8-AB48-C7DEA5DD92C6}">
      <dsp:nvSpPr>
        <dsp:cNvPr id="0" name=""/>
        <dsp:cNvSpPr/>
      </dsp:nvSpPr>
      <dsp:spPr>
        <a:xfrm>
          <a:off x="2248797" y="1811214"/>
          <a:ext cx="1753355" cy="1113380"/>
        </a:xfrm>
        <a:prstGeom prst="roundRect">
          <a:avLst>
            <a:gd name="adj" fmla="val 10000"/>
          </a:avLst>
        </a:prstGeom>
        <a:solidFill>
          <a:schemeClr val="lt1">
            <a:alpha val="9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kern="1200" dirty="0" smtClean="0"/>
            <a:t>DIMENSIONES</a:t>
          </a:r>
          <a:endParaRPr lang="es-ES" sz="1050" kern="1200" dirty="0"/>
        </a:p>
      </dsp:txBody>
      <dsp:txXfrm>
        <a:off x="2281407" y="1843824"/>
        <a:ext cx="1688135" cy="1048160"/>
      </dsp:txXfrm>
    </dsp:sp>
    <dsp:sp modelId="{23EB72CC-3537-44DB-9FE3-B2B32EE931A8}">
      <dsp:nvSpPr>
        <dsp:cNvPr id="0" name=""/>
        <dsp:cNvSpPr/>
      </dsp:nvSpPr>
      <dsp:spPr>
        <a:xfrm>
          <a:off x="982485" y="3249452"/>
          <a:ext cx="1753355" cy="1113380"/>
        </a:xfrm>
        <a:prstGeom prst="roundRect">
          <a:avLst>
            <a:gd name="adj" fmla="val 10000"/>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4761AD0-FA4C-492F-98E5-0C1A1B1FA377}">
      <dsp:nvSpPr>
        <dsp:cNvPr id="0" name=""/>
        <dsp:cNvSpPr/>
      </dsp:nvSpPr>
      <dsp:spPr>
        <a:xfrm>
          <a:off x="1177302" y="3434529"/>
          <a:ext cx="1753355" cy="1113380"/>
        </a:xfrm>
        <a:prstGeom prst="roundRect">
          <a:avLst>
            <a:gd name="adj" fmla="val 10000"/>
          </a:avLst>
        </a:prstGeom>
        <a:solidFill>
          <a:schemeClr val="lt1">
            <a:alpha val="90000"/>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kern="1200" dirty="0" smtClean="0"/>
            <a:t>NIVELES DE APLICACIÓN</a:t>
          </a:r>
        </a:p>
        <a:p>
          <a:pPr lvl="0" algn="ctr" defTabSz="711200">
            <a:lnSpc>
              <a:spcPct val="90000"/>
            </a:lnSpc>
            <a:spcBef>
              <a:spcPct val="0"/>
            </a:spcBef>
            <a:spcAft>
              <a:spcPct val="35000"/>
            </a:spcAft>
          </a:pPr>
          <a:endParaRPr lang="es-ES" sz="1000" kern="1200" dirty="0"/>
        </a:p>
      </dsp:txBody>
      <dsp:txXfrm>
        <a:off x="1209912" y="3467139"/>
        <a:ext cx="1688135" cy="1048160"/>
      </dsp:txXfrm>
    </dsp:sp>
    <dsp:sp modelId="{CB167DAB-074E-4509-A7A1-7BF4E7C82F23}">
      <dsp:nvSpPr>
        <dsp:cNvPr id="0" name=""/>
        <dsp:cNvSpPr/>
      </dsp:nvSpPr>
      <dsp:spPr>
        <a:xfrm>
          <a:off x="3125475" y="3249452"/>
          <a:ext cx="1753355" cy="1113380"/>
        </a:xfrm>
        <a:prstGeom prst="roundRect">
          <a:avLst>
            <a:gd name="adj" fmla="val 10000"/>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C50E2C0-2DAB-4E60-89AB-B9BB9E0BDBE5}">
      <dsp:nvSpPr>
        <dsp:cNvPr id="0" name=""/>
        <dsp:cNvSpPr/>
      </dsp:nvSpPr>
      <dsp:spPr>
        <a:xfrm>
          <a:off x="3320292" y="3434529"/>
          <a:ext cx="1753355" cy="1113380"/>
        </a:xfrm>
        <a:prstGeom prst="roundRect">
          <a:avLst>
            <a:gd name="adj" fmla="val 10000"/>
          </a:avLst>
        </a:prstGeom>
        <a:solidFill>
          <a:schemeClr val="lt1">
            <a:alpha val="90000"/>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kern="1200" dirty="0" smtClean="0"/>
            <a:t>TIEMPO Y FRECUENCIA</a:t>
          </a:r>
          <a:endParaRPr lang="es-ES" sz="1600" kern="1200" dirty="0"/>
        </a:p>
      </dsp:txBody>
      <dsp:txXfrm>
        <a:off x="3352902" y="3467139"/>
        <a:ext cx="1688135" cy="1048160"/>
      </dsp:txXfrm>
    </dsp:sp>
    <dsp:sp modelId="{9B41DF81-93DB-4F99-B8DA-948B2B140234}">
      <dsp:nvSpPr>
        <dsp:cNvPr id="0" name=""/>
        <dsp:cNvSpPr/>
      </dsp:nvSpPr>
      <dsp:spPr>
        <a:xfrm>
          <a:off x="5356535" y="1626138"/>
          <a:ext cx="1753355" cy="1113380"/>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B6041D5-8A6D-4291-AA94-C30527F7D03A}">
      <dsp:nvSpPr>
        <dsp:cNvPr id="0" name=""/>
        <dsp:cNvSpPr/>
      </dsp:nvSpPr>
      <dsp:spPr>
        <a:xfrm>
          <a:off x="5551353" y="1811214"/>
          <a:ext cx="1753355" cy="1113380"/>
        </a:xfrm>
        <a:prstGeom prst="roundRect">
          <a:avLst>
            <a:gd name="adj" fmla="val 10000"/>
          </a:avLst>
        </a:prstGeom>
        <a:solidFill>
          <a:schemeClr val="lt1">
            <a:alpha val="9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kern="1200" dirty="0" smtClean="0"/>
            <a:t>INDICADORES</a:t>
          </a:r>
          <a:r>
            <a:rPr lang="es-ES" sz="1000" kern="1200" dirty="0" smtClean="0"/>
            <a:t> </a:t>
          </a:r>
          <a:endParaRPr lang="es-ES" sz="1400" kern="1200" dirty="0"/>
        </a:p>
      </dsp:txBody>
      <dsp:txXfrm>
        <a:off x="5583963" y="1843824"/>
        <a:ext cx="1688135" cy="1048160"/>
      </dsp:txXfrm>
    </dsp:sp>
    <dsp:sp modelId="{D475186C-F961-4BF9-8C5B-E3FEF3CB598C}">
      <dsp:nvSpPr>
        <dsp:cNvPr id="0" name=""/>
        <dsp:cNvSpPr/>
      </dsp:nvSpPr>
      <dsp:spPr>
        <a:xfrm>
          <a:off x="5268464" y="3249452"/>
          <a:ext cx="1929497" cy="1113380"/>
        </a:xfrm>
        <a:prstGeom prst="roundRect">
          <a:avLst>
            <a:gd name="adj" fmla="val 10000"/>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31E8C54-7E78-49F8-AB08-F5EAC2D8D34D}">
      <dsp:nvSpPr>
        <dsp:cNvPr id="0" name=""/>
        <dsp:cNvSpPr/>
      </dsp:nvSpPr>
      <dsp:spPr>
        <a:xfrm>
          <a:off x="5463282" y="3434529"/>
          <a:ext cx="1929497" cy="1113380"/>
        </a:xfrm>
        <a:prstGeom prst="roundRect">
          <a:avLst>
            <a:gd name="adj" fmla="val 10000"/>
          </a:avLst>
        </a:prstGeom>
        <a:solidFill>
          <a:schemeClr val="lt1">
            <a:alpha val="90000"/>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s-ES" sz="1500" kern="1200" dirty="0" smtClean="0"/>
            <a:t>PARTICIPACIÓN </a:t>
          </a:r>
        </a:p>
        <a:p>
          <a:pPr lvl="0" algn="ctr" defTabSz="666750">
            <a:lnSpc>
              <a:spcPct val="90000"/>
            </a:lnSpc>
            <a:spcBef>
              <a:spcPct val="0"/>
            </a:spcBef>
            <a:spcAft>
              <a:spcPct val="35000"/>
            </a:spcAft>
          </a:pPr>
          <a:r>
            <a:rPr lang="es-ES" sz="1500" kern="1200" dirty="0" smtClean="0"/>
            <a:t>PREDISPOSICIÓN</a:t>
          </a:r>
          <a:endParaRPr lang="es-ES" sz="1500" kern="1200" dirty="0"/>
        </a:p>
      </dsp:txBody>
      <dsp:txXfrm>
        <a:off x="5495892" y="3467139"/>
        <a:ext cx="1864277" cy="1048160"/>
      </dsp:txXfrm>
    </dsp:sp>
    <dsp:sp modelId="{C07A289A-0993-44B5-B59C-855303AA0D3E}">
      <dsp:nvSpPr>
        <dsp:cNvPr id="0" name=""/>
        <dsp:cNvSpPr/>
      </dsp:nvSpPr>
      <dsp:spPr>
        <a:xfrm>
          <a:off x="7499525" y="1626138"/>
          <a:ext cx="1976995" cy="1113380"/>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CCB4E97-0DC2-48A6-9667-696B7541F256}">
      <dsp:nvSpPr>
        <dsp:cNvPr id="0" name=""/>
        <dsp:cNvSpPr/>
      </dsp:nvSpPr>
      <dsp:spPr>
        <a:xfrm>
          <a:off x="7694342" y="1811214"/>
          <a:ext cx="1976995" cy="1113380"/>
        </a:xfrm>
        <a:prstGeom prst="roundRect">
          <a:avLst>
            <a:gd name="adj" fmla="val 10000"/>
          </a:avLst>
        </a:prstGeom>
        <a:solidFill>
          <a:schemeClr val="lt1">
            <a:alpha val="9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kern="1200" dirty="0" smtClean="0"/>
            <a:t>INSTRUMENTOS</a:t>
          </a:r>
          <a:endParaRPr lang="es-ES" sz="1400" kern="1200" dirty="0"/>
        </a:p>
      </dsp:txBody>
      <dsp:txXfrm>
        <a:off x="7726952" y="1843824"/>
        <a:ext cx="1911775" cy="1048160"/>
      </dsp:txXfrm>
    </dsp:sp>
    <dsp:sp modelId="{DA121964-71FB-4D6D-A273-908761B8EBBA}">
      <dsp:nvSpPr>
        <dsp:cNvPr id="0" name=""/>
        <dsp:cNvSpPr/>
      </dsp:nvSpPr>
      <dsp:spPr>
        <a:xfrm>
          <a:off x="7611345" y="3249452"/>
          <a:ext cx="1753355" cy="1113380"/>
        </a:xfrm>
        <a:prstGeom prst="roundRect">
          <a:avLst>
            <a:gd name="adj" fmla="val 10000"/>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6478D63-FC25-4080-83E0-FD77E8955D69}">
      <dsp:nvSpPr>
        <dsp:cNvPr id="0" name=""/>
        <dsp:cNvSpPr/>
      </dsp:nvSpPr>
      <dsp:spPr>
        <a:xfrm>
          <a:off x="7806163" y="3434529"/>
          <a:ext cx="1753355" cy="1113380"/>
        </a:xfrm>
        <a:prstGeom prst="roundRect">
          <a:avLst>
            <a:gd name="adj" fmla="val 10000"/>
          </a:avLst>
        </a:prstGeom>
        <a:solidFill>
          <a:schemeClr val="lt1">
            <a:alpha val="90000"/>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kern="1200" dirty="0" smtClean="0"/>
            <a:t>ENCUESTA</a:t>
          </a:r>
        </a:p>
        <a:p>
          <a:pPr lvl="0" algn="ctr" defTabSz="711200">
            <a:lnSpc>
              <a:spcPct val="90000"/>
            </a:lnSpc>
            <a:spcBef>
              <a:spcPct val="0"/>
            </a:spcBef>
            <a:spcAft>
              <a:spcPct val="35000"/>
            </a:spcAft>
          </a:pPr>
          <a:r>
            <a:rPr lang="es-ES" sz="1600" kern="1200" dirty="0" smtClean="0"/>
            <a:t>(García, 2006)</a:t>
          </a:r>
          <a:endParaRPr lang="es-ES" sz="1600" kern="1200" dirty="0"/>
        </a:p>
      </dsp:txBody>
      <dsp:txXfrm>
        <a:off x="7838773" y="3467139"/>
        <a:ext cx="1688135" cy="1048160"/>
      </dsp:txXfrm>
    </dsp:sp>
    <dsp:sp modelId="{B1F29010-B500-4404-AEDB-666EC03DF4AF}">
      <dsp:nvSpPr>
        <dsp:cNvPr id="0" name=""/>
        <dsp:cNvSpPr/>
      </dsp:nvSpPr>
      <dsp:spPr>
        <a:xfrm>
          <a:off x="7124122" y="2823"/>
          <a:ext cx="2092506" cy="1113380"/>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FEE1810-0109-40B6-A3B8-76FEAE5B9270}">
      <dsp:nvSpPr>
        <dsp:cNvPr id="0" name=""/>
        <dsp:cNvSpPr/>
      </dsp:nvSpPr>
      <dsp:spPr>
        <a:xfrm>
          <a:off x="7318939" y="187899"/>
          <a:ext cx="2092506" cy="1113380"/>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endParaRPr lang="es-ES" sz="1200" kern="1200" dirty="0" smtClean="0"/>
        </a:p>
        <a:p>
          <a:pPr lvl="0" algn="ctr" defTabSz="533400">
            <a:lnSpc>
              <a:spcPct val="90000"/>
            </a:lnSpc>
            <a:spcBef>
              <a:spcPct val="0"/>
            </a:spcBef>
            <a:spcAft>
              <a:spcPct val="35000"/>
            </a:spcAft>
          </a:pPr>
          <a:r>
            <a:rPr lang="es-ES" sz="1200" kern="1200" dirty="0" smtClean="0"/>
            <a:t>ACTIVIDADES DONDE CADA PARTICIPANTE COLABORA PARA UN FÍN COMÚN.</a:t>
          </a:r>
          <a:endParaRPr lang="es-ES" sz="1400" kern="1200" dirty="0" smtClean="0"/>
        </a:p>
        <a:p>
          <a:pPr lvl="0" algn="ctr" defTabSz="533400">
            <a:lnSpc>
              <a:spcPct val="90000"/>
            </a:lnSpc>
            <a:spcBef>
              <a:spcPct val="0"/>
            </a:spcBef>
            <a:spcAft>
              <a:spcPct val="35000"/>
            </a:spcAft>
          </a:pPr>
          <a:r>
            <a:rPr lang="es-ES" sz="1400" kern="1200" dirty="0" smtClean="0"/>
            <a:t>(Fernández, 2008)</a:t>
          </a:r>
          <a:r>
            <a:rPr lang="es-ES" sz="1200" kern="1200" dirty="0" smtClean="0"/>
            <a:t> </a:t>
          </a:r>
        </a:p>
        <a:p>
          <a:pPr lvl="0" algn="ctr" defTabSz="533400">
            <a:lnSpc>
              <a:spcPct val="90000"/>
            </a:lnSpc>
            <a:spcBef>
              <a:spcPct val="0"/>
            </a:spcBef>
            <a:spcAft>
              <a:spcPct val="35000"/>
            </a:spcAft>
          </a:pPr>
          <a:endParaRPr lang="es-ES" sz="1000" kern="1200" dirty="0"/>
        </a:p>
      </dsp:txBody>
      <dsp:txXfrm>
        <a:off x="7351549" y="220509"/>
        <a:ext cx="2027286" cy="104816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7" name="Picture 6" descr="H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editar el estilo de subtítulo del patrón</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DDA5D62-BF3E-4FEB-9C47-BB2016CC566E}" type="datetimeFigureOut">
              <a:rPr lang="en-US" smtClean="0"/>
              <a:t>8/17/2020</a:t>
            </a:fld>
            <a:endParaRPr lang="en-US"/>
          </a:p>
        </p:txBody>
      </p:sp>
      <p:sp>
        <p:nvSpPr>
          <p:cNvPr id="5" name="Footer Placeholder 4"/>
          <p:cNvSpPr>
            <a:spLocks noGrp="1"/>
          </p:cNvSpPr>
          <p:nvPr>
            <p:ph type="ftr" sz="quarter" idx="11"/>
          </p:nvPr>
        </p:nvSpPr>
        <p:spPr>
          <a:xfrm>
            <a:off x="2692397" y="5037663"/>
            <a:ext cx="5214635" cy="279400"/>
          </a:xfrm>
        </p:spPr>
        <p:txBody>
          <a:bodyPr/>
          <a:lstStyle/>
          <a:p>
            <a:endParaRPr lang="en-US"/>
          </a:p>
        </p:txBody>
      </p:sp>
      <p:sp>
        <p:nvSpPr>
          <p:cNvPr id="6" name="Slide Number Placeholder 5"/>
          <p:cNvSpPr>
            <a:spLocks noGrp="1"/>
          </p:cNvSpPr>
          <p:nvPr>
            <p:ph type="sldNum" sz="quarter" idx="12"/>
          </p:nvPr>
        </p:nvSpPr>
        <p:spPr>
          <a:xfrm>
            <a:off x="8956900" y="5037663"/>
            <a:ext cx="551167" cy="279400"/>
          </a:xfrm>
        </p:spPr>
        <p:txBody>
          <a:bodyPr/>
          <a:lstStyle/>
          <a:p>
            <a:fld id="{F2B6EA6A-23BD-4EB7-B2A2-85A2B965CEE0}" type="slidenum">
              <a:rPr lang="en-US" smtClean="0"/>
              <a:t>‹Nº›</a:t>
            </a:fld>
            <a:endParaRPr lang="en-US"/>
          </a:p>
        </p:txBody>
      </p:sp>
      <p:cxnSp>
        <p:nvCxnSpPr>
          <p:cNvPr id="15" name="Straight Connector 14"/>
          <p:cNvCxnSpPr/>
          <p:nvPr/>
        </p:nvCxnSpPr>
        <p:spPr>
          <a:xfrm>
            <a:off x="2692399" y="3522131"/>
            <a:ext cx="681566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172003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BDDA5D62-BF3E-4FEB-9C47-BB2016CC566E}" type="datetimeFigureOut">
              <a:rPr lang="en-US" smtClean="0"/>
              <a:t>8/17/2020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B6EA6A-23BD-4EB7-B2A2-85A2B965CEE0}" type="slidenum">
              <a:rPr lang="en-US" smtClean="0"/>
              <a:t>‹Nº›</a:t>
            </a:fld>
            <a:endParaRPr lang="en-US"/>
          </a:p>
        </p:txBody>
      </p:sp>
    </p:spTree>
    <p:extLst>
      <p:ext uri="{BB962C8B-B14F-4D97-AF65-F5344CB8AC3E}">
        <p14:creationId xmlns:p14="http://schemas.microsoft.com/office/powerpoint/2010/main" val="2304991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BDDA5D62-BF3E-4FEB-9C47-BB2016CC566E}" type="datetimeFigureOut">
              <a:rPr lang="en-US" smtClean="0"/>
              <a:t>8/17/2020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B6EA6A-23BD-4EB7-B2A2-85A2B965CEE0}" type="slidenum">
              <a:rPr lang="en-US" smtClean="0"/>
              <a:t>‹Nº›</a:t>
            </a:fld>
            <a:endParaRPr lang="en-US"/>
          </a:p>
        </p:txBody>
      </p:sp>
      <p:cxnSp>
        <p:nvCxnSpPr>
          <p:cNvPr id="15" name="Straight Connector 14"/>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27450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s-ES" smtClean="0"/>
              <a:t>Haga clic para modificar el estilo de título del patrón</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Editar el estilo de texto del patrón</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BDDA5D62-BF3E-4FEB-9C47-BB2016CC566E}" type="datetimeFigureOut">
              <a:rPr lang="en-US" smtClean="0"/>
              <a:t>8/17/2020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B6EA6A-23BD-4EB7-B2A2-85A2B965CEE0}" type="slidenum">
              <a:rPr lang="en-US" smtClean="0"/>
              <a:t>‹Nº›</a:t>
            </a:fld>
            <a:endParaRPr 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834522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BDDA5D62-BF3E-4FEB-9C47-BB2016CC566E}" type="datetimeFigureOut">
              <a:rPr lang="en-US" smtClean="0"/>
              <a:t>8/17/2020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B6EA6A-23BD-4EB7-B2A2-85A2B965CEE0}" type="slidenum">
              <a:rPr lang="en-US" smtClean="0"/>
              <a:t>‹Nº›</a:t>
            </a:fld>
            <a:endParaRPr lang="en-US"/>
          </a:p>
        </p:txBody>
      </p:sp>
    </p:spTree>
    <p:extLst>
      <p:ext uri="{BB962C8B-B14F-4D97-AF65-F5344CB8AC3E}">
        <p14:creationId xmlns:p14="http://schemas.microsoft.com/office/powerpoint/2010/main" val="1846419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s-ES" smtClean="0"/>
              <a:t>Haga clic para modificar el estilo de título del patrón</a:t>
            </a:r>
            <a:endParaRPr lang="en-US" dirty="0"/>
          </a:p>
        </p:txBody>
      </p:sp>
      <p:sp>
        <p:nvSpPr>
          <p:cNvPr id="14"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BDDA5D62-BF3E-4FEB-9C47-BB2016CC566E}" type="datetimeFigureOut">
              <a:rPr lang="en-US" smtClean="0"/>
              <a:t>8/17/2020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B6EA6A-23BD-4EB7-B2A2-85A2B965CEE0}" type="slidenum">
              <a:rPr lang="en-US" smtClean="0"/>
              <a:t>‹Nº›</a:t>
            </a:fld>
            <a:endParaRPr 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148496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s-ES" smtClean="0"/>
              <a:t>Haga clic para modificar el estilo de título del patrón</a:t>
            </a:r>
            <a:endParaRPr lang="en-US" dirty="0"/>
          </a:p>
        </p:txBody>
      </p:sp>
      <p:sp>
        <p:nvSpPr>
          <p:cNvPr id="11"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BDDA5D62-BF3E-4FEB-9C47-BB2016CC566E}" type="datetimeFigureOut">
              <a:rPr lang="en-US" smtClean="0"/>
              <a:t>8/17/2020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B6EA6A-23BD-4EB7-B2A2-85A2B965CEE0}" type="slidenum">
              <a:rPr lang="en-US" smtClean="0"/>
              <a:t>‹Nº›</a:t>
            </a:fld>
            <a:endParaRPr lang="en-US"/>
          </a:p>
        </p:txBody>
      </p:sp>
      <p:cxnSp>
        <p:nvCxnSpPr>
          <p:cNvPr id="15" name="Straight Connector 14"/>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439941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DDA5D62-BF3E-4FEB-9C47-BB2016CC566E}" type="datetimeFigureOut">
              <a:rPr lang="en-US" smtClean="0"/>
              <a:t>8/17/2020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B6EA6A-23BD-4EB7-B2A2-85A2B965CEE0}" type="slidenum">
              <a:rPr lang="en-US" smtClean="0"/>
              <a:t>‹Nº›</a:t>
            </a:fld>
            <a:endParaRPr lang="en-US"/>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513432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DDA5D62-BF3E-4FEB-9C47-BB2016CC566E}" type="datetimeFigureOut">
              <a:rPr lang="en-US" smtClean="0"/>
              <a:t>8/17/2020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B6EA6A-23BD-4EB7-B2A2-85A2B965CEE0}" type="slidenum">
              <a:rPr lang="en-US" smtClean="0"/>
              <a:t>‹Nº›</a:t>
            </a:fld>
            <a:endParaRPr lang="en-US"/>
          </a:p>
        </p:txBody>
      </p:sp>
      <p:cxnSp>
        <p:nvCxnSpPr>
          <p:cNvPr id="14" name="Straight Connector 13"/>
          <p:cNvCxnSpPr/>
          <p:nvPr/>
        </p:nvCxnSpPr>
        <p:spPr>
          <a:xfrm>
            <a:off x="8863890" y="990600"/>
            <a:ext cx="0" cy="487680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909692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DDA5D62-BF3E-4FEB-9C47-BB2016CC566E}" type="datetimeFigureOut">
              <a:rPr lang="en-US" smtClean="0"/>
              <a:t>8/17/2020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B6EA6A-23BD-4EB7-B2A2-85A2B965CEE0}" type="slidenum">
              <a:rPr lang="en-US" smtClean="0"/>
              <a:t>‹Nº›</a:t>
            </a:fld>
            <a:endParaRPr lang="en-US"/>
          </a:p>
        </p:txBody>
      </p:sp>
    </p:spTree>
    <p:extLst>
      <p:ext uri="{BB962C8B-B14F-4D97-AF65-F5344CB8AC3E}">
        <p14:creationId xmlns:p14="http://schemas.microsoft.com/office/powerpoint/2010/main" val="34005780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BDDA5D62-BF3E-4FEB-9C47-BB2016CC566E}" type="datetimeFigureOut">
              <a:rPr lang="en-US" smtClean="0"/>
              <a:t>8/17/2020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B6EA6A-23BD-4EB7-B2A2-85A2B965CEE0}" type="slidenum">
              <a:rPr lang="en-US" smtClean="0"/>
              <a:t>‹Nº›</a:t>
            </a:fld>
            <a:endParaRPr lang="en-US"/>
          </a:p>
        </p:txBody>
      </p:sp>
      <p:cxnSp>
        <p:nvCxnSpPr>
          <p:cNvPr id="16" name="Straight Connector 15"/>
          <p:cNvCxnSpPr/>
          <p:nvPr/>
        </p:nvCxnSpPr>
        <p:spPr>
          <a:xfrm>
            <a:off x="2012723" y="3710585"/>
            <a:ext cx="8163380"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854286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BDDA5D62-BF3E-4FEB-9C47-BB2016CC566E}" type="datetimeFigureOut">
              <a:rPr lang="en-US" smtClean="0"/>
              <a:t>8/17/2020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B6EA6A-23BD-4EB7-B2A2-85A2B965CEE0}" type="slidenum">
              <a:rPr lang="en-US" smtClean="0"/>
              <a:t>‹Nº›</a:t>
            </a:fld>
            <a:endParaRPr lang="en-US"/>
          </a:p>
        </p:txBody>
      </p:sp>
    </p:spTree>
    <p:extLst>
      <p:ext uri="{BB962C8B-B14F-4D97-AF65-F5344CB8AC3E}">
        <p14:creationId xmlns:p14="http://schemas.microsoft.com/office/powerpoint/2010/main" val="2557898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BDDA5D62-BF3E-4FEB-9C47-BB2016CC566E}" type="datetimeFigureOut">
              <a:rPr lang="en-US" smtClean="0"/>
              <a:t>8/17/2020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B6EA6A-23BD-4EB7-B2A2-85A2B965CEE0}" type="slidenum">
              <a:rPr lang="en-US" smtClean="0"/>
              <a:t>‹Nº›</a:t>
            </a:fld>
            <a:endParaRPr lang="en-US"/>
          </a:p>
        </p:txBody>
      </p:sp>
      <p:cxnSp>
        <p:nvCxnSpPr>
          <p:cNvPr id="18" name="Straight Connector 1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871884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BDDA5D62-BF3E-4FEB-9C47-BB2016CC566E}" type="datetimeFigureOut">
              <a:rPr lang="en-US" smtClean="0"/>
              <a:t>8/17/2020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B6EA6A-23BD-4EB7-B2A2-85A2B965CEE0}" type="slidenum">
              <a:rPr lang="en-US" smtClean="0"/>
              <a:t>‹Nº›</a:t>
            </a:fld>
            <a:endParaRPr lang="en-US"/>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371018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DA5D62-BF3E-4FEB-9C47-BB2016CC566E}" type="datetimeFigureOut">
              <a:rPr lang="en-US" smtClean="0"/>
              <a:t>8/17/2020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B6EA6A-23BD-4EB7-B2A2-85A2B965CEE0}" type="slidenum">
              <a:rPr lang="en-US" smtClean="0"/>
              <a:t>‹Nº›</a:t>
            </a:fld>
            <a:endParaRPr lang="en-US"/>
          </a:p>
        </p:txBody>
      </p:sp>
    </p:spTree>
    <p:extLst>
      <p:ext uri="{BB962C8B-B14F-4D97-AF65-F5344CB8AC3E}">
        <p14:creationId xmlns:p14="http://schemas.microsoft.com/office/powerpoint/2010/main" val="1620737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BDDA5D62-BF3E-4FEB-9C47-BB2016CC566E}" type="datetimeFigureOut">
              <a:rPr lang="en-US" smtClean="0"/>
              <a:t>8/17/2020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B6EA6A-23BD-4EB7-B2A2-85A2B965CEE0}" type="slidenum">
              <a:rPr lang="en-US" smtClean="0"/>
              <a:t>‹Nº›</a:t>
            </a:fld>
            <a:endParaRPr lang="en-US"/>
          </a:p>
        </p:txBody>
      </p:sp>
      <p:cxnSp>
        <p:nvCxnSpPr>
          <p:cNvPr id="16" name="Straight Connector 15"/>
          <p:cNvCxnSpPr/>
          <p:nvPr/>
        </p:nvCxnSpPr>
        <p:spPr>
          <a:xfrm>
            <a:off x="1396169" y="2912533"/>
            <a:ext cx="35144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609338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s-ES" smtClean="0"/>
              <a:t>Haga clic para modificar el estilo de título del patrón</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BDDA5D62-BF3E-4FEB-9C47-BB2016CC566E}" type="datetimeFigureOut">
              <a:rPr lang="en-US" smtClean="0"/>
              <a:t>8/17/2020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B6EA6A-23BD-4EB7-B2A2-85A2B965CEE0}" type="slidenum">
              <a:rPr lang="en-US" smtClean="0"/>
              <a:t>‹Nº›</a:t>
            </a:fld>
            <a:endParaRPr lang="en-US"/>
          </a:p>
        </p:txBody>
      </p:sp>
    </p:spTree>
    <p:extLst>
      <p:ext uri="{BB962C8B-B14F-4D97-AF65-F5344CB8AC3E}">
        <p14:creationId xmlns:p14="http://schemas.microsoft.com/office/powerpoint/2010/main" val="20193908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HD-PanelContent-GrommetsCombined.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DDA5D62-BF3E-4FEB-9C47-BB2016CC566E}" type="datetimeFigureOut">
              <a:rPr lang="en-US" smtClean="0"/>
              <a:t>8/17/2020</a:t>
            </a:fld>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F2B6EA6A-23BD-4EB7-B2A2-85A2B965CEE0}" type="slidenum">
              <a:rPr lang="en-US" smtClean="0"/>
              <a:t>‹Nº›</a:t>
            </a:fld>
            <a:endParaRPr lang="en-US"/>
          </a:p>
        </p:txBody>
      </p:sp>
    </p:spTree>
    <p:extLst>
      <p:ext uri="{BB962C8B-B14F-4D97-AF65-F5344CB8AC3E}">
        <p14:creationId xmlns:p14="http://schemas.microsoft.com/office/powerpoint/2010/main" val="1169393538"/>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 id="2147483781" r:id="rId14"/>
    <p:sldLayoutId id="2147483782" r:id="rId15"/>
    <p:sldLayoutId id="2147483783" r:id="rId16"/>
    <p:sldLayoutId id="2147483784"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3.xml.rels><?xml version="1.0" encoding="UTF-8" standalone="yes"?>
<Relationships xmlns="http://schemas.openxmlformats.org/package/2006/relationships"><Relationship Id="rId8" Type="http://schemas.openxmlformats.org/officeDocument/2006/relationships/diagramLayout" Target="../diagrams/layout9.xml"/><Relationship Id="rId3" Type="http://schemas.openxmlformats.org/officeDocument/2006/relationships/diagramLayout" Target="../diagrams/layout8.xml"/><Relationship Id="rId7" Type="http://schemas.openxmlformats.org/officeDocument/2006/relationships/diagramData" Target="../diagrams/data9.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11" Type="http://schemas.microsoft.com/office/2007/relationships/diagramDrawing" Target="../diagrams/drawing9.xml"/><Relationship Id="rId5" Type="http://schemas.openxmlformats.org/officeDocument/2006/relationships/diagramColors" Target="../diagrams/colors8.xml"/><Relationship Id="rId10" Type="http://schemas.openxmlformats.org/officeDocument/2006/relationships/diagramColors" Target="../diagrams/colors9.xml"/><Relationship Id="rId4" Type="http://schemas.openxmlformats.org/officeDocument/2006/relationships/diagramQuickStyle" Target="../diagrams/quickStyle8.xml"/><Relationship Id="rId9" Type="http://schemas.openxmlformats.org/officeDocument/2006/relationships/diagramQuickStyle" Target="../diagrams/quickStyle9.xml"/></Relationships>
</file>

<file path=ppt/slides/_rels/slide14.xml.rels><?xml version="1.0" encoding="UTF-8" standalone="yes"?>
<Relationships xmlns="http://schemas.openxmlformats.org/package/2006/relationships"><Relationship Id="rId8" Type="http://schemas.openxmlformats.org/officeDocument/2006/relationships/diagramLayout" Target="../diagrams/layout11.xml"/><Relationship Id="rId3" Type="http://schemas.openxmlformats.org/officeDocument/2006/relationships/diagramLayout" Target="../diagrams/layout10.xml"/><Relationship Id="rId7" Type="http://schemas.openxmlformats.org/officeDocument/2006/relationships/diagramData" Target="../diagrams/data11.xml"/><Relationship Id="rId12" Type="http://schemas.openxmlformats.org/officeDocument/2006/relationships/image" Target="../media/image19.jpeg"/><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11" Type="http://schemas.microsoft.com/office/2007/relationships/diagramDrawing" Target="../diagrams/drawing11.xml"/><Relationship Id="rId5" Type="http://schemas.openxmlformats.org/officeDocument/2006/relationships/diagramColors" Target="../diagrams/colors10.xml"/><Relationship Id="rId10" Type="http://schemas.openxmlformats.org/officeDocument/2006/relationships/diagramColors" Target="../diagrams/colors11.xml"/><Relationship Id="rId4" Type="http://schemas.openxmlformats.org/officeDocument/2006/relationships/diagramQuickStyle" Target="../diagrams/quickStyle10.xml"/><Relationship Id="rId9" Type="http://schemas.openxmlformats.org/officeDocument/2006/relationships/diagramQuickStyle" Target="../diagrams/quickStyle11.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jpg"/></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jp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jpg"/><Relationship Id="rId5" Type="http://schemas.openxmlformats.org/officeDocument/2006/relationships/image" Target="../media/image42.jpe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image" Target="../media/image48.jpg"/><Relationship Id="rId5" Type="http://schemas.openxmlformats.org/officeDocument/2006/relationships/image" Target="../media/image47.jpeg"/><Relationship Id="rId4" Type="http://schemas.openxmlformats.org/officeDocument/2006/relationships/image" Target="../media/image46.jpeg"/></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6" Type="http://schemas.openxmlformats.org/officeDocument/2006/relationships/image" Target="../media/image53.jpg"/><Relationship Id="rId5" Type="http://schemas.openxmlformats.org/officeDocument/2006/relationships/image" Target="../media/image52.jpeg"/><Relationship Id="rId4" Type="http://schemas.openxmlformats.org/officeDocument/2006/relationships/image" Target="../media/image51.jpg"/></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g"/><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25.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2.xml"/><Relationship Id="rId4" Type="http://schemas.openxmlformats.org/officeDocument/2006/relationships/image" Target="../media/image61.jpg"/></Relationships>
</file>

<file path=ppt/slides/_rels/slide26.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2.xml"/><Relationship Id="rId4" Type="http://schemas.openxmlformats.org/officeDocument/2006/relationships/image" Target="../media/image64.jpg"/></Relationships>
</file>

<file path=ppt/slides/_rels/slide27.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g"/><Relationship Id="rId1" Type="http://schemas.openxmlformats.org/officeDocument/2006/relationships/slideLayout" Target="../slideLayouts/slideLayout2.xml"/><Relationship Id="rId4" Type="http://schemas.openxmlformats.org/officeDocument/2006/relationships/image" Target="../media/image67.jpg"/></Relationships>
</file>

<file path=ppt/slides/_rels/slide28.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g"/><Relationship Id="rId1" Type="http://schemas.openxmlformats.org/officeDocument/2006/relationships/slideLayout" Target="../slideLayouts/slideLayout2.xml"/><Relationship Id="rId4" Type="http://schemas.openxmlformats.org/officeDocument/2006/relationships/image" Target="../media/image70.jpg"/></Relationships>
</file>

<file path=ppt/slides/_rels/slide29.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jpg"/><Relationship Id="rId1" Type="http://schemas.openxmlformats.org/officeDocument/2006/relationships/slideLayout" Target="../slideLayouts/slideLayout2.xml"/><Relationship Id="rId4" Type="http://schemas.openxmlformats.org/officeDocument/2006/relationships/image" Target="../media/image73.jp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74.jpg"/><Relationship Id="rId1" Type="http://schemas.openxmlformats.org/officeDocument/2006/relationships/slideLayout" Target="../slideLayouts/slideLayout2.xml"/><Relationship Id="rId4" Type="http://schemas.openxmlformats.org/officeDocument/2006/relationships/image" Target="../media/image76.jpg"/></Relationships>
</file>

<file path=ppt/slides/_rels/slide31.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2286000" y="2168435"/>
            <a:ext cx="7811589" cy="4493622"/>
          </a:xfrm>
        </p:spPr>
        <p:txBody>
          <a:bodyPr>
            <a:normAutofit fontScale="40000" lnSpcReduction="20000"/>
          </a:bodyPr>
          <a:lstStyle/>
          <a:p>
            <a:pPr>
              <a:lnSpc>
                <a:spcPct val="200000"/>
              </a:lnSpc>
              <a:spcAft>
                <a:spcPts val="0"/>
              </a:spcAft>
            </a:pPr>
            <a:r>
              <a:rPr lang="es-EC" sz="4000" b="1" dirty="0" smtClean="0">
                <a:latin typeface="Times New Roman" panose="02020603050405020304" pitchFamily="18" charset="0"/>
                <a:ea typeface="Times New Roman" panose="02020603050405020304" pitchFamily="18" charset="0"/>
              </a:rPr>
              <a:t>TEMA: LOS JUEGOS COOPERATIVOS EN EL DESENVOLVIMIENTO TÉCNICO-TÁCTICO EN EL FÚTBOL EN LOS ADOLESCENTES DE 16 A 18 AÑOS DEL LICEO CAMPOVERDE. </a:t>
            </a:r>
          </a:p>
          <a:p>
            <a:pPr>
              <a:lnSpc>
                <a:spcPct val="200000"/>
              </a:lnSpc>
              <a:spcAft>
                <a:spcPts val="0"/>
              </a:spcAft>
            </a:pPr>
            <a:r>
              <a:rPr lang="es-EC" sz="4000" b="1" dirty="0" smtClean="0">
                <a:latin typeface="Times New Roman" panose="02020603050405020304" pitchFamily="18" charset="0"/>
                <a:ea typeface="Times New Roman" panose="02020603050405020304" pitchFamily="18" charset="0"/>
              </a:rPr>
              <a:t>                       MAESTRANTE: QUINGA QUISHPE GERMÁN ANDRÉS </a:t>
            </a:r>
          </a:p>
          <a:p>
            <a:pPr>
              <a:lnSpc>
                <a:spcPct val="200000"/>
              </a:lnSpc>
            </a:pPr>
            <a:r>
              <a:rPr lang="es-EC" sz="4000" b="1" dirty="0" smtClean="0">
                <a:latin typeface="Times New Roman" panose="02020603050405020304" pitchFamily="18" charset="0"/>
                <a:ea typeface="Times New Roman" panose="02020603050405020304" pitchFamily="18" charset="0"/>
              </a:rPr>
              <a:t>DIRECTOR: MSc. GIBERT OFARRIL ALBERTO RAÚL</a:t>
            </a:r>
          </a:p>
          <a:p>
            <a:pPr>
              <a:lnSpc>
                <a:spcPct val="200000"/>
              </a:lnSpc>
            </a:pPr>
            <a:r>
              <a:rPr lang="es-EC" sz="4000" b="1" dirty="0" smtClean="0">
                <a:latin typeface="Times New Roman" panose="02020603050405020304" pitchFamily="18" charset="0"/>
                <a:ea typeface="Times New Roman" panose="02020603050405020304" pitchFamily="18" charset="0"/>
              </a:rPr>
              <a:t>SANGOLQUÍ</a:t>
            </a:r>
          </a:p>
          <a:p>
            <a:pPr>
              <a:lnSpc>
                <a:spcPct val="200000"/>
              </a:lnSpc>
            </a:pPr>
            <a:r>
              <a:rPr lang="es-EC" sz="4000" b="1" dirty="0" smtClean="0">
                <a:latin typeface="Times New Roman" panose="02020603050405020304" pitchFamily="18" charset="0"/>
                <a:ea typeface="Times New Roman" panose="02020603050405020304" pitchFamily="18" charset="0"/>
              </a:rPr>
              <a:t>2020</a:t>
            </a:r>
          </a:p>
          <a:p>
            <a:endParaRPr lang="en-US" dirty="0"/>
          </a:p>
        </p:txBody>
      </p:sp>
      <p:pic>
        <p:nvPicPr>
          <p:cNvPr id="7" name="Imagen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42780" y="4500833"/>
            <a:ext cx="3755074" cy="1299074"/>
          </a:xfrm>
          <a:prstGeom prst="rect">
            <a:avLst/>
          </a:prstGeom>
        </p:spPr>
      </p:pic>
      <p:pic>
        <p:nvPicPr>
          <p:cNvPr id="8" name="Picture 12" descr="G:\ \Clases\optimo.jpg"/>
          <p:cNvPicPr>
            <a:picLocks noChangeAspect="1" noChangeArrowheads="1"/>
          </p:cNvPicPr>
          <p:nvPr/>
        </p:nvPicPr>
        <p:blipFill>
          <a:blip r:embed="rId3" cstate="print"/>
          <a:srcRect/>
          <a:stretch>
            <a:fillRect/>
          </a:stretch>
        </p:blipFill>
        <p:spPr bwMode="auto">
          <a:xfrm>
            <a:off x="2899637" y="119391"/>
            <a:ext cx="6120680" cy="2088232"/>
          </a:xfrm>
          <a:prstGeom prst="rect">
            <a:avLst/>
          </a:prstGeom>
          <a:noFill/>
          <a:ln w="9525">
            <a:noFill/>
            <a:miter lim="800000"/>
            <a:headEnd/>
            <a:tailEnd/>
          </a:ln>
        </p:spPr>
      </p:pic>
    </p:spTree>
    <p:extLst>
      <p:ext uri="{BB962C8B-B14F-4D97-AF65-F5344CB8AC3E}">
        <p14:creationId xmlns:p14="http://schemas.microsoft.com/office/powerpoint/2010/main" val="4731640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Ver las imágenes de orig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91661" y="3827177"/>
            <a:ext cx="2390775" cy="1905000"/>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contenido 2"/>
          <p:cNvSpPr>
            <a:spLocks noGrp="1"/>
          </p:cNvSpPr>
          <p:nvPr>
            <p:ph idx="1"/>
          </p:nvPr>
        </p:nvSpPr>
        <p:spPr/>
        <p:txBody>
          <a:bodyPr/>
          <a:lstStyle/>
          <a:p>
            <a:r>
              <a:rPr lang="es-ES" b="1" dirty="0"/>
              <a:t>HI:</a:t>
            </a:r>
            <a:r>
              <a:rPr lang="es-ES" dirty="0"/>
              <a:t> Si se aplica en adolescentes futbolistas de 16 a 18 años, un programa de juegos cooperativos para mejorar el desenvolvimiento, se obtendrá un mayor nivel de desarrollo técnico-táctico. </a:t>
            </a:r>
            <a:endParaRPr lang="en-US" dirty="0"/>
          </a:p>
          <a:p>
            <a:r>
              <a:rPr lang="es-EC" b="1" dirty="0"/>
              <a:t>Ho:</a:t>
            </a:r>
            <a:r>
              <a:rPr lang="es-EC" dirty="0"/>
              <a:t> </a:t>
            </a:r>
            <a:r>
              <a:rPr lang="es-ES" dirty="0"/>
              <a:t>La aplicación de los juegos cooperativos no inciden en el desenvolvimiento técnico-táctico del fútbol en los adolescentes.</a:t>
            </a:r>
            <a:endParaRPr lang="en-US" dirty="0"/>
          </a:p>
          <a:p>
            <a:pPr marL="0" indent="0">
              <a:buNone/>
            </a:pPr>
            <a:endParaRPr lang="en-US" dirty="0"/>
          </a:p>
        </p:txBody>
      </p:sp>
      <p:sp>
        <p:nvSpPr>
          <p:cNvPr id="4" name="Rectángulo 3"/>
          <p:cNvSpPr/>
          <p:nvPr/>
        </p:nvSpPr>
        <p:spPr>
          <a:xfrm>
            <a:off x="1295401" y="1249344"/>
            <a:ext cx="9660017" cy="769441"/>
          </a:xfrm>
          <a:prstGeom prst="rect">
            <a:avLst/>
          </a:prstGeom>
          <a:noFill/>
        </p:spPr>
        <p:txBody>
          <a:bodyPr wrap="none" lIns="91440" tIns="45720" rIns="91440" bIns="45720">
            <a:spAutoFit/>
          </a:bodyPr>
          <a:lstStyle/>
          <a:p>
            <a:pPr algn="ctr"/>
            <a:r>
              <a:rPr lang="es-ES" sz="44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FORMULACIÓN DE LA HIPÓTESIS</a:t>
            </a:r>
            <a:endParaRPr lang="es-ES" sz="4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4970240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Autofit/>
          </a:bodyPr>
          <a:lstStyle/>
          <a:p>
            <a:r>
              <a:rPr lang="es-ES" b="1" dirty="0" smtClean="0">
                <a:ln w="13462">
                  <a:solidFill>
                    <a:schemeClr val="bg1"/>
                  </a:solidFill>
                  <a:prstDash val="solid"/>
                </a:ln>
                <a:effectLst>
                  <a:outerShdw dist="38100" dir="2700000" algn="bl" rotWithShape="0">
                    <a:schemeClr val="accent5"/>
                  </a:outerShdw>
                </a:effectLst>
              </a:rPr>
              <a:t>VARIABLES</a:t>
            </a:r>
            <a:r>
              <a:rPr lang="es-ES" b="1" dirty="0">
                <a:ln w="13462">
                  <a:solidFill>
                    <a:schemeClr val="bg1"/>
                  </a:solidFill>
                  <a:prstDash val="solid"/>
                </a:ln>
                <a:effectLst>
                  <a:outerShdw dist="38100" dir="2700000" algn="bl" rotWithShape="0">
                    <a:schemeClr val="accent5"/>
                  </a:outerShdw>
                </a:effectLst>
              </a:rPr>
              <a:t/>
            </a:r>
            <a:br>
              <a:rPr lang="es-ES" b="1" dirty="0">
                <a:ln w="13462">
                  <a:solidFill>
                    <a:schemeClr val="bg1"/>
                  </a:solidFill>
                  <a:prstDash val="solid"/>
                </a:ln>
                <a:effectLst>
                  <a:outerShdw dist="38100" dir="2700000" algn="bl" rotWithShape="0">
                    <a:schemeClr val="accent5"/>
                  </a:outerShdw>
                </a:effectLst>
              </a:rPr>
            </a:br>
            <a:endParaRPr lang="en-US" dirty="0"/>
          </a:p>
        </p:txBody>
      </p:sp>
      <p:sp>
        <p:nvSpPr>
          <p:cNvPr id="12" name="Marcador de contenido 11"/>
          <p:cNvSpPr>
            <a:spLocks noGrp="1"/>
          </p:cNvSpPr>
          <p:nvPr>
            <p:ph idx="1"/>
          </p:nvPr>
        </p:nvSpPr>
        <p:spPr/>
        <p:txBody>
          <a:bodyPr/>
          <a:lstStyle/>
          <a:p>
            <a:endParaRPr lang="en-US" dirty="0"/>
          </a:p>
        </p:txBody>
      </p:sp>
      <p:graphicFrame>
        <p:nvGraphicFramePr>
          <p:cNvPr id="13" name="Marcador de contenido 6"/>
          <p:cNvGraphicFramePr>
            <a:graphicFrameLocks/>
          </p:cNvGraphicFramePr>
          <p:nvPr>
            <p:extLst>
              <p:ext uri="{D42A27DB-BD31-4B8C-83A1-F6EECF244321}">
                <p14:modId xmlns:p14="http://schemas.microsoft.com/office/powerpoint/2010/main" val="3444757725"/>
              </p:ext>
            </p:extLst>
          </p:nvPr>
        </p:nvGraphicFramePr>
        <p:xfrm>
          <a:off x="680484" y="1988288"/>
          <a:ext cx="10579395" cy="41573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988347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Marcador de contenido 6"/>
          <p:cNvGraphicFramePr>
            <a:graphicFrameLocks/>
          </p:cNvGraphicFramePr>
          <p:nvPr>
            <p:extLst>
              <p:ext uri="{D42A27DB-BD31-4B8C-83A1-F6EECF244321}">
                <p14:modId xmlns:p14="http://schemas.microsoft.com/office/powerpoint/2010/main" val="4046770702"/>
              </p:ext>
            </p:extLst>
          </p:nvPr>
        </p:nvGraphicFramePr>
        <p:xfrm>
          <a:off x="691116" y="1382234"/>
          <a:ext cx="10653824" cy="45507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Flecha derecha 9"/>
          <p:cNvSpPr/>
          <p:nvPr/>
        </p:nvSpPr>
        <p:spPr>
          <a:xfrm>
            <a:off x="871871" y="3327991"/>
            <a:ext cx="1754372" cy="7230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EXP. LÚDICA</a:t>
            </a:r>
            <a:endParaRPr lang="en-US" dirty="0"/>
          </a:p>
        </p:txBody>
      </p:sp>
    </p:spTree>
    <p:extLst>
      <p:ext uri="{BB962C8B-B14F-4D97-AF65-F5344CB8AC3E}">
        <p14:creationId xmlns:p14="http://schemas.microsoft.com/office/powerpoint/2010/main" val="37301349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95402" y="721895"/>
            <a:ext cx="9601196" cy="1227221"/>
          </a:xfrm>
        </p:spPr>
        <p:txBody>
          <a:bodyPr>
            <a:normAutofit fontScale="90000"/>
          </a:bodyPr>
          <a:lstStyle/>
          <a:p>
            <a:r>
              <a:rPr lang="es-ES" b="1" dirty="0" smtClean="0">
                <a:ln w="13462">
                  <a:solidFill>
                    <a:schemeClr val="bg1"/>
                  </a:solidFill>
                  <a:prstDash val="solid"/>
                </a:ln>
                <a:effectLst>
                  <a:outerShdw dist="38100" dir="2700000" algn="bl" rotWithShape="0">
                    <a:schemeClr val="accent5"/>
                  </a:outerShdw>
                </a:effectLst>
              </a:rPr>
              <a:t/>
            </a:r>
            <a:br>
              <a:rPr lang="es-ES" b="1" dirty="0" smtClean="0">
                <a:ln w="13462">
                  <a:solidFill>
                    <a:schemeClr val="bg1"/>
                  </a:solidFill>
                  <a:prstDash val="solid"/>
                </a:ln>
                <a:effectLst>
                  <a:outerShdw dist="38100" dir="2700000" algn="bl" rotWithShape="0">
                    <a:schemeClr val="accent5"/>
                  </a:outerShdw>
                </a:effectLst>
              </a:rPr>
            </a:br>
            <a:r>
              <a:rPr lang="es-ES" b="1" dirty="0" smtClean="0">
                <a:ln w="13462">
                  <a:solidFill>
                    <a:schemeClr val="bg1"/>
                  </a:solidFill>
                  <a:prstDash val="solid"/>
                </a:ln>
                <a:effectLst>
                  <a:outerShdw dist="38100" dir="2700000" algn="bl" rotWithShape="0">
                    <a:schemeClr val="accent5"/>
                  </a:outerShdw>
                </a:effectLst>
              </a:rPr>
              <a:t>TIPO </a:t>
            </a:r>
            <a:r>
              <a:rPr lang="es-ES" b="1" dirty="0">
                <a:ln w="13462">
                  <a:solidFill>
                    <a:schemeClr val="bg1"/>
                  </a:solidFill>
                  <a:prstDash val="solid"/>
                </a:ln>
                <a:effectLst>
                  <a:outerShdw dist="38100" dir="2700000" algn="bl" rotWithShape="0">
                    <a:schemeClr val="accent5"/>
                  </a:outerShdw>
                </a:effectLst>
              </a:rPr>
              <a:t>DE INVESTIGACIÓN</a:t>
            </a:r>
            <a:br>
              <a:rPr lang="es-ES" b="1" dirty="0">
                <a:ln w="13462">
                  <a:solidFill>
                    <a:schemeClr val="bg1"/>
                  </a:solidFill>
                  <a:prstDash val="solid"/>
                </a:ln>
                <a:effectLst>
                  <a:outerShdw dist="38100" dir="2700000" algn="bl" rotWithShape="0">
                    <a:schemeClr val="accent5"/>
                  </a:outerShdw>
                </a:effectLst>
              </a:rPr>
            </a:br>
            <a:endParaRPr lang="en-US" dirty="0"/>
          </a:p>
        </p:txBody>
      </p:sp>
      <p:graphicFrame>
        <p:nvGraphicFramePr>
          <p:cNvPr id="9" name="Marcador de contenido 8"/>
          <p:cNvGraphicFramePr>
            <a:graphicFrameLocks noGrp="1"/>
          </p:cNvGraphicFramePr>
          <p:nvPr>
            <p:ph idx="1"/>
            <p:extLst>
              <p:ext uri="{D42A27DB-BD31-4B8C-83A1-F6EECF244321}">
                <p14:modId xmlns:p14="http://schemas.microsoft.com/office/powerpoint/2010/main" val="1065430562"/>
              </p:ext>
            </p:extLst>
          </p:nvPr>
        </p:nvGraphicFramePr>
        <p:xfrm>
          <a:off x="697832" y="1925053"/>
          <a:ext cx="5871410" cy="42591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Rectángulo 7"/>
          <p:cNvSpPr/>
          <p:nvPr/>
        </p:nvSpPr>
        <p:spPr>
          <a:xfrm>
            <a:off x="6003638" y="2967335"/>
            <a:ext cx="184730" cy="769441"/>
          </a:xfrm>
          <a:prstGeom prst="rect">
            <a:avLst/>
          </a:prstGeom>
          <a:noFill/>
        </p:spPr>
        <p:txBody>
          <a:bodyPr wrap="none" lIns="91440" tIns="45720" rIns="91440" bIns="45720">
            <a:spAutoFit/>
          </a:bodyPr>
          <a:lstStyle/>
          <a:p>
            <a:pPr algn="ctr"/>
            <a:endParaRPr lang="es-ES" sz="4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graphicFrame>
        <p:nvGraphicFramePr>
          <p:cNvPr id="11" name="Diagrama 10"/>
          <p:cNvGraphicFramePr/>
          <p:nvPr>
            <p:extLst>
              <p:ext uri="{D42A27DB-BD31-4B8C-83A1-F6EECF244321}">
                <p14:modId xmlns:p14="http://schemas.microsoft.com/office/powerpoint/2010/main" val="650691467"/>
              </p:ext>
            </p:extLst>
          </p:nvPr>
        </p:nvGraphicFramePr>
        <p:xfrm>
          <a:off x="6737684" y="1696453"/>
          <a:ext cx="4848728" cy="458403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706561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Graphic spid="11"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8"/>
          <p:cNvGraphicFramePr>
            <a:graphicFrameLocks/>
          </p:cNvGraphicFramePr>
          <p:nvPr>
            <p:extLst>
              <p:ext uri="{D42A27DB-BD31-4B8C-83A1-F6EECF244321}">
                <p14:modId xmlns:p14="http://schemas.microsoft.com/office/powerpoint/2010/main" val="3942031023"/>
              </p:ext>
            </p:extLst>
          </p:nvPr>
        </p:nvGraphicFramePr>
        <p:xfrm>
          <a:off x="6340643" y="1239253"/>
          <a:ext cx="5390272" cy="48246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a 4"/>
          <p:cNvGraphicFramePr/>
          <p:nvPr>
            <p:extLst>
              <p:ext uri="{D42A27DB-BD31-4B8C-83A1-F6EECF244321}">
                <p14:modId xmlns:p14="http://schemas.microsoft.com/office/powerpoint/2010/main" val="4200097383"/>
              </p:ext>
            </p:extLst>
          </p:nvPr>
        </p:nvGraphicFramePr>
        <p:xfrm>
          <a:off x="600242" y="2430379"/>
          <a:ext cx="5608053" cy="376811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8" name="Imagen 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60382" y="1043740"/>
            <a:ext cx="3060533" cy="1836319"/>
          </a:xfrm>
          <a:prstGeom prst="rect">
            <a:avLst/>
          </a:prstGeom>
        </p:spPr>
      </p:pic>
    </p:spTree>
    <p:extLst>
      <p:ext uri="{BB962C8B-B14F-4D97-AF65-F5344CB8AC3E}">
        <p14:creationId xmlns:p14="http://schemas.microsoft.com/office/powerpoint/2010/main" val="38633115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b="1" dirty="0" smtClean="0">
                <a:ln w="13462">
                  <a:solidFill>
                    <a:schemeClr val="bg1"/>
                  </a:solidFill>
                  <a:prstDash val="solid"/>
                </a:ln>
                <a:effectLst>
                  <a:outerShdw dist="38100" dir="2700000" algn="bl" rotWithShape="0">
                    <a:schemeClr val="accent5"/>
                  </a:outerShdw>
                </a:effectLst>
              </a:rPr>
              <a:t>INSTRUMENTOS </a:t>
            </a:r>
            <a:r>
              <a:rPr lang="es-ES" b="1" dirty="0">
                <a:ln w="13462">
                  <a:solidFill>
                    <a:schemeClr val="bg1"/>
                  </a:solidFill>
                  <a:prstDash val="solid"/>
                </a:ln>
                <a:effectLst>
                  <a:outerShdw dist="38100" dir="2700000" algn="bl" rotWithShape="0">
                    <a:schemeClr val="accent5"/>
                  </a:outerShdw>
                </a:effectLst>
              </a:rPr>
              <a:t>DE </a:t>
            </a:r>
            <a:r>
              <a:rPr lang="es-ES" b="1" dirty="0" smtClean="0">
                <a:ln w="13462">
                  <a:solidFill>
                    <a:schemeClr val="bg1"/>
                  </a:solidFill>
                  <a:prstDash val="solid"/>
                </a:ln>
                <a:effectLst>
                  <a:outerShdw dist="38100" dir="2700000" algn="bl" rotWithShape="0">
                    <a:schemeClr val="accent5"/>
                  </a:outerShdw>
                </a:effectLst>
              </a:rPr>
              <a:t>RECOLECCIÓN DE DATOS</a:t>
            </a:r>
            <a:r>
              <a:rPr lang="es-ES" b="1" dirty="0">
                <a:ln w="13462">
                  <a:solidFill>
                    <a:schemeClr val="bg1"/>
                  </a:solidFill>
                  <a:prstDash val="solid"/>
                </a:ln>
                <a:effectLst>
                  <a:outerShdw dist="38100" dir="2700000" algn="bl" rotWithShape="0">
                    <a:schemeClr val="accent5"/>
                  </a:outerShdw>
                </a:effectLst>
              </a:rPr>
              <a:t/>
            </a:r>
            <a:br>
              <a:rPr lang="es-ES" b="1" dirty="0">
                <a:ln w="13462">
                  <a:solidFill>
                    <a:schemeClr val="bg1"/>
                  </a:solidFill>
                  <a:prstDash val="solid"/>
                </a:ln>
                <a:effectLst>
                  <a:outerShdw dist="38100" dir="2700000" algn="bl" rotWithShape="0">
                    <a:schemeClr val="accent5"/>
                  </a:outerShdw>
                </a:effectLst>
              </a:rPr>
            </a:br>
            <a:endParaRPr lang="en-US" dirty="0"/>
          </a:p>
        </p:txBody>
      </p:sp>
      <p:graphicFrame>
        <p:nvGraphicFramePr>
          <p:cNvPr id="5" name="Marcador de contenido 4"/>
          <p:cNvGraphicFramePr>
            <a:graphicFrameLocks noGrp="1"/>
          </p:cNvGraphicFramePr>
          <p:nvPr>
            <p:ph idx="1"/>
            <p:extLst>
              <p:ext uri="{D42A27DB-BD31-4B8C-83A1-F6EECF244321}">
                <p14:modId xmlns:p14="http://schemas.microsoft.com/office/powerpoint/2010/main" val="3047139538"/>
              </p:ext>
            </p:extLst>
          </p:nvPr>
        </p:nvGraphicFramePr>
        <p:xfrm>
          <a:off x="1295400" y="2557463"/>
          <a:ext cx="9601200" cy="33178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173238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dirty="0"/>
          </a:p>
        </p:txBody>
      </p:sp>
      <p:pic>
        <p:nvPicPr>
          <p:cNvPr id="12" name="Marcador de contenido 1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19200" y="650896"/>
            <a:ext cx="4243259" cy="5661315"/>
          </a:xfrm>
        </p:spPr>
      </p:pic>
      <p:pic>
        <p:nvPicPr>
          <p:cNvPr id="13" name="Imagen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2459" y="879475"/>
            <a:ext cx="5708931" cy="5183247"/>
          </a:xfrm>
          <a:prstGeom prst="rect">
            <a:avLst/>
          </a:prstGeom>
        </p:spPr>
      </p:pic>
    </p:spTree>
    <p:extLst>
      <p:ext uri="{BB962C8B-B14F-4D97-AF65-F5344CB8AC3E}">
        <p14:creationId xmlns:p14="http://schemas.microsoft.com/office/powerpoint/2010/main" val="7053901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b="1" dirty="0">
                <a:ln w="13462">
                  <a:solidFill>
                    <a:schemeClr val="bg1"/>
                  </a:solidFill>
                  <a:prstDash val="solid"/>
                </a:ln>
                <a:effectLst>
                  <a:outerShdw dist="38100" dir="2700000" algn="bl" rotWithShape="0">
                    <a:schemeClr val="accent5"/>
                  </a:outerShdw>
                </a:effectLst>
              </a:rPr>
              <a:t>TEST TÉCNICOS-TÁCTICOS COLECTIVOS</a:t>
            </a:r>
            <a:br>
              <a:rPr lang="es-ES" b="1" dirty="0">
                <a:ln w="13462">
                  <a:solidFill>
                    <a:schemeClr val="bg1"/>
                  </a:solidFill>
                  <a:prstDash val="solid"/>
                </a:ln>
                <a:effectLst>
                  <a:outerShdw dist="38100" dir="2700000" algn="bl" rotWithShape="0">
                    <a:schemeClr val="accent5"/>
                  </a:outerShdw>
                </a:effectLst>
              </a:rPr>
            </a:br>
            <a:endParaRPr lang="en-US" dirty="0"/>
          </a:p>
        </p:txBody>
      </p:sp>
      <p:pic>
        <p:nvPicPr>
          <p:cNvPr id="4" name="Marcador de contenido 3"/>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867568" y="2004012"/>
            <a:ext cx="4342106" cy="1906252"/>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92131" y="2140886"/>
            <a:ext cx="3506046" cy="1528746"/>
          </a:xfrm>
          <a:prstGeom prst="rect">
            <a:avLst/>
          </a:prstGeom>
        </p:spPr>
      </p:pic>
      <p:pic>
        <p:nvPicPr>
          <p:cNvPr id="7" name="Imagen 6"/>
          <p:cNvPicPr/>
          <p:nvPr/>
        </p:nvPicPr>
        <p:blipFill>
          <a:blip r:embed="rId4">
            <a:extLst>
              <a:ext uri="{28A0092B-C50C-407E-A947-70E740481C1C}">
                <a14:useLocalDpi xmlns:a14="http://schemas.microsoft.com/office/drawing/2010/main" val="0"/>
              </a:ext>
            </a:extLst>
          </a:blip>
          <a:stretch>
            <a:fillRect/>
          </a:stretch>
        </p:blipFill>
        <p:spPr>
          <a:xfrm>
            <a:off x="1092981" y="4082431"/>
            <a:ext cx="3891280" cy="2110105"/>
          </a:xfrm>
          <a:prstGeom prst="rect">
            <a:avLst/>
          </a:prstGeom>
        </p:spPr>
      </p:pic>
      <p:pic>
        <p:nvPicPr>
          <p:cNvPr id="8" name="Imagen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55750" y="4191098"/>
            <a:ext cx="3142427" cy="2001438"/>
          </a:xfrm>
          <a:prstGeom prst="rect">
            <a:avLst/>
          </a:prstGeom>
        </p:spPr>
      </p:pic>
      <p:sp>
        <p:nvSpPr>
          <p:cNvPr id="10" name="Flecha izquierda y derecha 9"/>
          <p:cNvSpPr/>
          <p:nvPr/>
        </p:nvSpPr>
        <p:spPr>
          <a:xfrm>
            <a:off x="5402179" y="4510142"/>
            <a:ext cx="2463286" cy="1363349"/>
          </a:xfrm>
          <a:prstGeom prst="left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C" sz="1400" dirty="0" smtClean="0"/>
              <a:t>3 X 2 CON FINALIZACIÓN</a:t>
            </a:r>
            <a:endParaRPr lang="en-US" dirty="0"/>
          </a:p>
        </p:txBody>
      </p:sp>
      <p:sp>
        <p:nvSpPr>
          <p:cNvPr id="11" name="Flecha izquierda y derecha 10"/>
          <p:cNvSpPr/>
          <p:nvPr/>
        </p:nvSpPr>
        <p:spPr>
          <a:xfrm>
            <a:off x="5402179" y="2220083"/>
            <a:ext cx="2490537" cy="1515465"/>
          </a:xfrm>
          <a:prstGeom prst="left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C" sz="1400" dirty="0" smtClean="0"/>
              <a:t>POSESIÓN BALÓN</a:t>
            </a:r>
          </a:p>
          <a:p>
            <a:pPr algn="ctr"/>
            <a:r>
              <a:rPr lang="es-EC" sz="1400" dirty="0" smtClean="0"/>
              <a:t>2 X 2</a:t>
            </a:r>
            <a:endParaRPr lang="en-US" dirty="0"/>
          </a:p>
        </p:txBody>
      </p:sp>
    </p:spTree>
    <p:extLst>
      <p:ext uri="{BB962C8B-B14F-4D97-AF65-F5344CB8AC3E}">
        <p14:creationId xmlns:p14="http://schemas.microsoft.com/office/powerpoint/2010/main" val="20358220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b="1" dirty="0">
                <a:ln w="13462">
                  <a:solidFill>
                    <a:schemeClr val="bg1"/>
                  </a:solidFill>
                  <a:prstDash val="solid"/>
                </a:ln>
                <a:effectLst>
                  <a:outerShdw dist="38100" dir="2700000" algn="bl" rotWithShape="0">
                    <a:schemeClr val="accent5"/>
                  </a:outerShdw>
                </a:effectLst>
              </a:rPr>
              <a:t>TEST TÉCNICOS-TÁCTICOS COLECTIVOS</a:t>
            </a:r>
            <a:br>
              <a:rPr lang="es-ES" b="1" dirty="0">
                <a:ln w="13462">
                  <a:solidFill>
                    <a:schemeClr val="bg1"/>
                  </a:solidFill>
                  <a:prstDash val="solid"/>
                </a:ln>
                <a:effectLst>
                  <a:outerShdw dist="38100" dir="2700000" algn="bl" rotWithShape="0">
                    <a:schemeClr val="accent5"/>
                  </a:outerShdw>
                </a:effectLst>
              </a:rPr>
            </a:br>
            <a:endParaRPr lang="en-US" dirty="0"/>
          </a:p>
        </p:txBody>
      </p:sp>
      <p:sp>
        <p:nvSpPr>
          <p:cNvPr id="10" name="Flecha izquierda y derecha 9"/>
          <p:cNvSpPr/>
          <p:nvPr/>
        </p:nvSpPr>
        <p:spPr>
          <a:xfrm>
            <a:off x="5402179" y="4510142"/>
            <a:ext cx="2463286" cy="1363349"/>
          </a:xfrm>
          <a:prstGeom prst="left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C" sz="1400" dirty="0" smtClean="0"/>
              <a:t>PRESSING</a:t>
            </a:r>
          </a:p>
          <a:p>
            <a:pPr algn="ctr"/>
            <a:r>
              <a:rPr lang="es-EC" sz="1400" dirty="0" smtClean="0"/>
              <a:t>4 X 4</a:t>
            </a:r>
            <a:endParaRPr lang="en-US" dirty="0"/>
          </a:p>
        </p:txBody>
      </p:sp>
      <p:sp>
        <p:nvSpPr>
          <p:cNvPr id="11" name="Flecha izquierda y derecha 10"/>
          <p:cNvSpPr/>
          <p:nvPr/>
        </p:nvSpPr>
        <p:spPr>
          <a:xfrm>
            <a:off x="5402179" y="2220083"/>
            <a:ext cx="2490537" cy="1515465"/>
          </a:xfrm>
          <a:prstGeom prst="left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C" sz="1400" dirty="0" smtClean="0"/>
              <a:t>4 X 4</a:t>
            </a:r>
          </a:p>
          <a:p>
            <a:pPr algn="ctr"/>
            <a:r>
              <a:rPr lang="es-EC" sz="1400" dirty="0" smtClean="0"/>
              <a:t>TIRO A PORTERÍA</a:t>
            </a:r>
            <a:endParaRPr lang="en-US" dirty="0"/>
          </a:p>
        </p:txBody>
      </p:sp>
      <p:pic>
        <p:nvPicPr>
          <p:cNvPr id="12" name="Imagen 11"/>
          <p:cNvPicPr/>
          <p:nvPr/>
        </p:nvPicPr>
        <p:blipFill>
          <a:blip r:embed="rId2">
            <a:extLst>
              <a:ext uri="{28A0092B-C50C-407E-A947-70E740481C1C}">
                <a14:useLocalDpi xmlns:a14="http://schemas.microsoft.com/office/drawing/2010/main" val="0"/>
              </a:ext>
            </a:extLst>
          </a:blip>
          <a:stretch>
            <a:fillRect/>
          </a:stretch>
        </p:blipFill>
        <p:spPr>
          <a:xfrm>
            <a:off x="1106905" y="2054024"/>
            <a:ext cx="3749407" cy="1847582"/>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38583" y="2054024"/>
            <a:ext cx="2951748" cy="1771049"/>
          </a:xfrm>
          <a:prstGeom prst="rect">
            <a:avLst/>
          </a:prstGeom>
        </p:spPr>
      </p:pic>
      <p:pic>
        <p:nvPicPr>
          <p:cNvPr id="13" name="Imagen 12"/>
          <p:cNvPicPr/>
          <p:nvPr/>
        </p:nvPicPr>
        <p:blipFill>
          <a:blip r:embed="rId4">
            <a:extLst>
              <a:ext uri="{28A0092B-C50C-407E-A947-70E740481C1C}">
                <a14:useLocalDpi xmlns:a14="http://schemas.microsoft.com/office/drawing/2010/main" val="0"/>
              </a:ext>
            </a:extLst>
          </a:blip>
          <a:stretch>
            <a:fillRect/>
          </a:stretch>
        </p:blipFill>
        <p:spPr>
          <a:xfrm>
            <a:off x="1407627" y="4253229"/>
            <a:ext cx="3448685" cy="1903095"/>
          </a:xfrm>
          <a:prstGeom prst="rect">
            <a:avLst/>
          </a:prstGeom>
        </p:spPr>
      </p:pic>
      <p:pic>
        <p:nvPicPr>
          <p:cNvPr id="9" name="Imagen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42422" y="3901606"/>
            <a:ext cx="1969166" cy="2318048"/>
          </a:xfrm>
          <a:prstGeom prst="rect">
            <a:avLst/>
          </a:prstGeom>
        </p:spPr>
      </p:pic>
    </p:spTree>
    <p:extLst>
      <p:ext uri="{BB962C8B-B14F-4D97-AF65-F5344CB8AC3E}">
        <p14:creationId xmlns:p14="http://schemas.microsoft.com/office/powerpoint/2010/main" val="347671166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b="1" dirty="0">
                <a:ln w="13462">
                  <a:solidFill>
                    <a:schemeClr val="bg1"/>
                  </a:solidFill>
                  <a:prstDash val="solid"/>
                </a:ln>
                <a:effectLst>
                  <a:outerShdw dist="38100" dir="2700000" algn="bl" rotWithShape="0">
                    <a:schemeClr val="accent5"/>
                  </a:outerShdw>
                </a:effectLst>
              </a:rPr>
              <a:t>TEST TÉCNICOS-TÁCTICOS COLECTIVOS</a:t>
            </a:r>
            <a:br>
              <a:rPr lang="es-ES" b="1" dirty="0">
                <a:ln w="13462">
                  <a:solidFill>
                    <a:schemeClr val="bg1"/>
                  </a:solidFill>
                  <a:prstDash val="solid"/>
                </a:ln>
                <a:effectLst>
                  <a:outerShdw dist="38100" dir="2700000" algn="bl" rotWithShape="0">
                    <a:schemeClr val="accent5"/>
                  </a:outerShdw>
                </a:effectLst>
              </a:rPr>
            </a:br>
            <a:endParaRPr lang="en-US" dirty="0"/>
          </a:p>
        </p:txBody>
      </p:sp>
      <p:sp>
        <p:nvSpPr>
          <p:cNvPr id="10" name="Flecha izquierda y derecha 9"/>
          <p:cNvSpPr/>
          <p:nvPr/>
        </p:nvSpPr>
        <p:spPr>
          <a:xfrm>
            <a:off x="5402179" y="4510142"/>
            <a:ext cx="2463286" cy="1363349"/>
          </a:xfrm>
          <a:prstGeom prst="left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C" sz="1400" dirty="0" smtClean="0"/>
              <a:t>ORIENTACIÓN DEF. CON PROGRESIÓN OF.</a:t>
            </a:r>
          </a:p>
        </p:txBody>
      </p:sp>
      <p:sp>
        <p:nvSpPr>
          <p:cNvPr id="11" name="Flecha izquierda y derecha 10"/>
          <p:cNvSpPr/>
          <p:nvPr/>
        </p:nvSpPr>
        <p:spPr>
          <a:xfrm>
            <a:off x="5402179" y="2220083"/>
            <a:ext cx="2490537" cy="1515465"/>
          </a:xfrm>
          <a:prstGeom prst="left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C" sz="1400" dirty="0" smtClean="0"/>
              <a:t>TRANSICIÓN EN NÚMERO DE TOQUES</a:t>
            </a:r>
          </a:p>
        </p:txBody>
      </p:sp>
      <p:pic>
        <p:nvPicPr>
          <p:cNvPr id="14" name="Imagen 13"/>
          <p:cNvPicPr/>
          <p:nvPr/>
        </p:nvPicPr>
        <p:blipFill>
          <a:blip r:embed="rId2">
            <a:extLst>
              <a:ext uri="{28A0092B-C50C-407E-A947-70E740481C1C}">
                <a14:useLocalDpi xmlns:a14="http://schemas.microsoft.com/office/drawing/2010/main" val="0"/>
              </a:ext>
            </a:extLst>
          </a:blip>
          <a:stretch>
            <a:fillRect/>
          </a:stretch>
        </p:blipFill>
        <p:spPr>
          <a:xfrm>
            <a:off x="1453225" y="1939211"/>
            <a:ext cx="3641725" cy="2143125"/>
          </a:xfrm>
          <a:prstGeom prst="rect">
            <a:avLst/>
          </a:prstGeom>
        </p:spPr>
      </p:pic>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5650" y="2220083"/>
            <a:ext cx="3195419" cy="1458331"/>
          </a:xfrm>
          <a:prstGeom prst="rect">
            <a:avLst/>
          </a:prstGeom>
        </p:spPr>
      </p:pic>
      <p:pic>
        <p:nvPicPr>
          <p:cNvPr id="15" name="Imagen 14"/>
          <p:cNvPicPr/>
          <p:nvPr/>
        </p:nvPicPr>
        <p:blipFill>
          <a:blip r:embed="rId4">
            <a:extLst>
              <a:ext uri="{28A0092B-C50C-407E-A947-70E740481C1C}">
                <a14:useLocalDpi xmlns:a14="http://schemas.microsoft.com/office/drawing/2010/main" val="0"/>
              </a:ext>
            </a:extLst>
          </a:blip>
          <a:stretch>
            <a:fillRect/>
          </a:stretch>
        </p:blipFill>
        <p:spPr>
          <a:xfrm>
            <a:off x="1677047" y="4221006"/>
            <a:ext cx="3328089" cy="1963225"/>
          </a:xfrm>
          <a:prstGeom prst="rect">
            <a:avLst/>
          </a:prstGeom>
        </p:spPr>
      </p:pic>
      <p:pic>
        <p:nvPicPr>
          <p:cNvPr id="4" name="Imagen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62508" y="4082336"/>
            <a:ext cx="3088105" cy="1852863"/>
          </a:xfrm>
          <a:prstGeom prst="rect">
            <a:avLst/>
          </a:prstGeom>
        </p:spPr>
      </p:pic>
    </p:spTree>
    <p:extLst>
      <p:ext uri="{BB962C8B-B14F-4D97-AF65-F5344CB8AC3E}">
        <p14:creationId xmlns:p14="http://schemas.microsoft.com/office/powerpoint/2010/main" val="3422339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95402" y="757990"/>
            <a:ext cx="9601196" cy="938463"/>
          </a:xfrm>
        </p:spPr>
        <p:txBody>
          <a:bodyPr>
            <a:normAutofit fontScale="90000"/>
          </a:bodyPr>
          <a:lstStyle/>
          <a:p>
            <a:r>
              <a:rPr lang="es-EC" dirty="0" smtClean="0"/>
              <a:t>El fútbol es considerado un deporte universal.</a:t>
            </a:r>
            <a:endParaRPr lang="en-US" dirty="0"/>
          </a:p>
        </p:txBody>
      </p:sp>
      <p:pic>
        <p:nvPicPr>
          <p:cNvPr id="5" name="Marcador de contenido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21058" y="2995284"/>
            <a:ext cx="3212540" cy="2406895"/>
          </a:xfrm>
        </p:spPr>
      </p:pic>
      <p:sp>
        <p:nvSpPr>
          <p:cNvPr id="4" name="Rectángulo 3"/>
          <p:cNvSpPr/>
          <p:nvPr/>
        </p:nvSpPr>
        <p:spPr>
          <a:xfrm>
            <a:off x="3600764" y="1696453"/>
            <a:ext cx="5146194" cy="769441"/>
          </a:xfrm>
          <a:prstGeom prst="rect">
            <a:avLst/>
          </a:prstGeom>
          <a:noFill/>
        </p:spPr>
        <p:txBody>
          <a:bodyPr wrap="square" lIns="91440" tIns="45720" rIns="91440" bIns="45720">
            <a:spAutoFit/>
          </a:bodyPr>
          <a:lstStyle/>
          <a:p>
            <a:pPr algn="ctr"/>
            <a:r>
              <a:rPr lang="es-ES" sz="4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ANTECEDENTES</a:t>
            </a:r>
            <a:endParaRPr lang="es-ES" sz="4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6" name="Flecha derecha 5"/>
          <p:cNvSpPr/>
          <p:nvPr/>
        </p:nvSpPr>
        <p:spPr>
          <a:xfrm>
            <a:off x="4247147" y="3898232"/>
            <a:ext cx="589548" cy="397042"/>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aphicFrame>
        <p:nvGraphicFramePr>
          <p:cNvPr id="7" name="Diagrama 6"/>
          <p:cNvGraphicFramePr/>
          <p:nvPr>
            <p:extLst>
              <p:ext uri="{D42A27DB-BD31-4B8C-83A1-F6EECF244321}">
                <p14:modId xmlns:p14="http://schemas.microsoft.com/office/powerpoint/2010/main" val="1257453503"/>
              </p:ext>
            </p:extLst>
          </p:nvPr>
        </p:nvGraphicFramePr>
        <p:xfrm>
          <a:off x="5050244" y="2634917"/>
          <a:ext cx="3383893" cy="26108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Flecha derecha 7"/>
          <p:cNvSpPr/>
          <p:nvPr/>
        </p:nvSpPr>
        <p:spPr>
          <a:xfrm>
            <a:off x="8157410" y="3699711"/>
            <a:ext cx="589548" cy="397042"/>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9" name="Elipse 8"/>
          <p:cNvSpPr/>
          <p:nvPr/>
        </p:nvSpPr>
        <p:spPr>
          <a:xfrm>
            <a:off x="9047746" y="2995284"/>
            <a:ext cx="1756611" cy="1949695"/>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C" dirty="0" smtClean="0"/>
              <a:t>DÉCADA</a:t>
            </a:r>
          </a:p>
          <a:p>
            <a:pPr algn="ctr"/>
            <a:r>
              <a:rPr lang="es-EC" dirty="0" smtClean="0"/>
              <a:t>80</a:t>
            </a:r>
            <a:endParaRPr lang="en-US" dirty="0"/>
          </a:p>
        </p:txBody>
      </p:sp>
    </p:spTree>
    <p:extLst>
      <p:ext uri="{BB962C8B-B14F-4D97-AF65-F5344CB8AC3E}">
        <p14:creationId xmlns:p14="http://schemas.microsoft.com/office/powerpoint/2010/main" val="2296113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Graphic spid="7" grpId="0">
        <p:bldAsOne/>
      </p:bldGraphic>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sz="4900" b="1" dirty="0">
                <a:ln w="13462">
                  <a:solidFill>
                    <a:schemeClr val="bg1"/>
                  </a:solidFill>
                  <a:prstDash val="solid"/>
                </a:ln>
                <a:effectLst>
                  <a:outerShdw dist="38100" dir="2700000" algn="bl" rotWithShape="0">
                    <a:schemeClr val="accent5"/>
                  </a:outerShdw>
                </a:effectLst>
              </a:rPr>
              <a:t>PROPUESTA</a:t>
            </a:r>
            <a:r>
              <a:rPr lang="es-ES" b="1" dirty="0">
                <a:ln w="13462">
                  <a:solidFill>
                    <a:schemeClr val="bg1"/>
                  </a:solidFill>
                  <a:prstDash val="solid"/>
                </a:ln>
                <a:effectLst>
                  <a:outerShdw dist="38100" dir="2700000" algn="bl" rotWithShape="0">
                    <a:schemeClr val="accent5"/>
                  </a:outerShdw>
                </a:effectLst>
              </a:rPr>
              <a:t/>
            </a:r>
            <a:br>
              <a:rPr lang="es-ES" b="1" dirty="0">
                <a:ln w="13462">
                  <a:solidFill>
                    <a:schemeClr val="bg1"/>
                  </a:solidFill>
                  <a:prstDash val="solid"/>
                </a:ln>
                <a:effectLst>
                  <a:outerShdw dist="38100" dir="2700000" algn="bl" rotWithShape="0">
                    <a:schemeClr val="accent5"/>
                  </a:outerShdw>
                </a:effectLst>
              </a:rPr>
            </a:br>
            <a:endParaRPr lang="en-US" dirty="0"/>
          </a:p>
        </p:txBody>
      </p:sp>
      <p:sp>
        <p:nvSpPr>
          <p:cNvPr id="4" name="Rectángulo 3"/>
          <p:cNvSpPr/>
          <p:nvPr/>
        </p:nvSpPr>
        <p:spPr>
          <a:xfrm>
            <a:off x="6003641" y="2967335"/>
            <a:ext cx="184731" cy="769441"/>
          </a:xfrm>
          <a:prstGeom prst="rect">
            <a:avLst/>
          </a:prstGeom>
          <a:noFill/>
        </p:spPr>
        <p:txBody>
          <a:bodyPr wrap="none" lIns="91440" tIns="45720" rIns="91440" bIns="45720">
            <a:spAutoFit/>
          </a:bodyPr>
          <a:lstStyle/>
          <a:p>
            <a:pPr algn="ctr"/>
            <a:endParaRPr lang="es-ES" sz="4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graphicFrame>
        <p:nvGraphicFramePr>
          <p:cNvPr id="9" name="Diagrama 8"/>
          <p:cNvGraphicFramePr/>
          <p:nvPr>
            <p:extLst>
              <p:ext uri="{D42A27DB-BD31-4B8C-83A1-F6EECF244321}">
                <p14:modId xmlns:p14="http://schemas.microsoft.com/office/powerpoint/2010/main" val="3299453460"/>
              </p:ext>
            </p:extLst>
          </p:nvPr>
        </p:nvGraphicFramePr>
        <p:xfrm>
          <a:off x="862149" y="1737359"/>
          <a:ext cx="10659291" cy="44009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0645919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95402" y="982132"/>
            <a:ext cx="9601196" cy="1039173"/>
          </a:xfrm>
        </p:spPr>
        <p:txBody>
          <a:bodyPr/>
          <a:lstStyle/>
          <a:p>
            <a:r>
              <a:rPr lang="es-ES" b="1" dirty="0" smtClean="0">
                <a:ln w="13462">
                  <a:solidFill>
                    <a:schemeClr val="bg1"/>
                  </a:solidFill>
                  <a:prstDash val="solid"/>
                </a:ln>
                <a:effectLst>
                  <a:outerShdw dist="38100" dir="2700000" algn="bl" rotWithShape="0">
                    <a:schemeClr val="accent5"/>
                  </a:outerShdw>
                </a:effectLst>
              </a:rPr>
              <a:t>PRIMERA FASE</a:t>
            </a:r>
            <a:endParaRPr lang="en-US" dirty="0"/>
          </a:p>
        </p:txBody>
      </p:sp>
      <p:pic>
        <p:nvPicPr>
          <p:cNvPr id="5" name="Imagen 4"/>
          <p:cNvPicPr/>
          <p:nvPr/>
        </p:nvPicPr>
        <p:blipFill>
          <a:blip r:embed="rId2" cstate="print">
            <a:extLst>
              <a:ext uri="{28A0092B-C50C-407E-A947-70E740481C1C}">
                <a14:useLocalDpi xmlns:a14="http://schemas.microsoft.com/office/drawing/2010/main" val="0"/>
              </a:ext>
            </a:extLst>
          </a:blip>
          <a:stretch>
            <a:fillRect/>
          </a:stretch>
        </p:blipFill>
        <p:spPr>
          <a:xfrm>
            <a:off x="6688183" y="2614068"/>
            <a:ext cx="2351314" cy="1344930"/>
          </a:xfrm>
          <a:prstGeom prst="rect">
            <a:avLst/>
          </a:prstGeom>
        </p:spPr>
      </p:pic>
      <p:pic>
        <p:nvPicPr>
          <p:cNvPr id="6" name="Imagen 5"/>
          <p:cNvPicPr/>
          <p:nvPr/>
        </p:nvPicPr>
        <p:blipFill>
          <a:blip r:embed="rId3" cstate="print">
            <a:extLst>
              <a:ext uri="{28A0092B-C50C-407E-A947-70E740481C1C}">
                <a14:useLocalDpi xmlns:a14="http://schemas.microsoft.com/office/drawing/2010/main" val="0"/>
              </a:ext>
            </a:extLst>
          </a:blip>
          <a:stretch>
            <a:fillRect/>
          </a:stretch>
        </p:blipFill>
        <p:spPr>
          <a:xfrm>
            <a:off x="9390107" y="2614068"/>
            <a:ext cx="1667510" cy="1344930"/>
          </a:xfrm>
          <a:prstGeom prst="rect">
            <a:avLst/>
          </a:prstGeom>
        </p:spPr>
      </p:pic>
      <p:pic>
        <p:nvPicPr>
          <p:cNvPr id="7" name="Imagen 6"/>
          <p:cNvPicPr/>
          <p:nvPr/>
        </p:nvPicPr>
        <p:blipFill>
          <a:blip r:embed="rId4" cstate="print">
            <a:extLst>
              <a:ext uri="{28A0092B-C50C-407E-A947-70E740481C1C}">
                <a14:useLocalDpi xmlns:a14="http://schemas.microsoft.com/office/drawing/2010/main" val="0"/>
              </a:ext>
            </a:extLst>
          </a:blip>
          <a:stretch>
            <a:fillRect/>
          </a:stretch>
        </p:blipFill>
        <p:spPr>
          <a:xfrm>
            <a:off x="6844939" y="4202020"/>
            <a:ext cx="1784350" cy="1604010"/>
          </a:xfrm>
          <a:prstGeom prst="rect">
            <a:avLst/>
          </a:prstGeom>
        </p:spPr>
      </p:pic>
      <p:pic>
        <p:nvPicPr>
          <p:cNvPr id="8" name="Imagen 7"/>
          <p:cNvPicPr/>
          <p:nvPr/>
        </p:nvPicPr>
        <p:blipFill>
          <a:blip r:embed="rId5" cstate="print">
            <a:extLst>
              <a:ext uri="{28A0092B-C50C-407E-A947-70E740481C1C}">
                <a14:useLocalDpi xmlns:a14="http://schemas.microsoft.com/office/drawing/2010/main" val="0"/>
              </a:ext>
            </a:extLst>
          </a:blip>
          <a:stretch>
            <a:fillRect/>
          </a:stretch>
        </p:blipFill>
        <p:spPr>
          <a:xfrm>
            <a:off x="8896712" y="4287067"/>
            <a:ext cx="2160905" cy="1320165"/>
          </a:xfrm>
          <a:prstGeom prst="rect">
            <a:avLst/>
          </a:prstGeom>
        </p:spPr>
      </p:pic>
      <p:pic>
        <p:nvPicPr>
          <p:cNvPr id="12" name="Marcador de contenido 11"/>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1188720" y="2465689"/>
            <a:ext cx="4907280" cy="3642755"/>
          </a:xfrm>
        </p:spPr>
      </p:pic>
    </p:spTree>
    <p:extLst>
      <p:ext uri="{BB962C8B-B14F-4D97-AF65-F5344CB8AC3E}">
        <p14:creationId xmlns:p14="http://schemas.microsoft.com/office/powerpoint/2010/main" val="194911252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26871" y="1162156"/>
            <a:ext cx="9601196" cy="1303867"/>
          </a:xfrm>
        </p:spPr>
        <p:txBody>
          <a:bodyPr>
            <a:normAutofit fontScale="90000"/>
          </a:bodyPr>
          <a:lstStyle/>
          <a:p>
            <a:r>
              <a:rPr lang="es-ES" sz="4900" b="1" dirty="0">
                <a:ln w="13462">
                  <a:solidFill>
                    <a:schemeClr val="bg1"/>
                  </a:solidFill>
                  <a:prstDash val="solid"/>
                </a:ln>
                <a:effectLst>
                  <a:outerShdw dist="38100" dir="2700000" algn="bl" rotWithShape="0">
                    <a:schemeClr val="accent5"/>
                  </a:outerShdw>
                </a:effectLst>
              </a:rPr>
              <a:t>SEGUNDA FASE</a:t>
            </a:r>
            <a:r>
              <a:rPr lang="es-ES" b="1" dirty="0">
                <a:ln w="13462">
                  <a:solidFill>
                    <a:schemeClr val="bg1"/>
                  </a:solidFill>
                  <a:prstDash val="solid"/>
                </a:ln>
                <a:effectLst>
                  <a:outerShdw dist="38100" dir="2700000" algn="bl" rotWithShape="0">
                    <a:schemeClr val="accent5"/>
                  </a:outerShdw>
                </a:effectLst>
              </a:rPr>
              <a:t/>
            </a:r>
            <a:br>
              <a:rPr lang="es-ES" b="1" dirty="0">
                <a:ln w="13462">
                  <a:solidFill>
                    <a:schemeClr val="bg1"/>
                  </a:solidFill>
                  <a:prstDash val="solid"/>
                </a:ln>
                <a:effectLst>
                  <a:outerShdw dist="38100" dir="2700000" algn="bl" rotWithShape="0">
                    <a:schemeClr val="accent5"/>
                  </a:outerShdw>
                </a:effectLst>
              </a:rPr>
            </a:br>
            <a:endParaRPr lang="en-US" dirty="0"/>
          </a:p>
        </p:txBody>
      </p:sp>
      <p:pic>
        <p:nvPicPr>
          <p:cNvPr id="5" name="Imagen 4"/>
          <p:cNvPicPr/>
          <p:nvPr/>
        </p:nvPicPr>
        <p:blipFill>
          <a:blip r:embed="rId2" cstate="print">
            <a:extLst>
              <a:ext uri="{28A0092B-C50C-407E-A947-70E740481C1C}">
                <a14:useLocalDpi xmlns:a14="http://schemas.microsoft.com/office/drawing/2010/main" val="0"/>
              </a:ext>
            </a:extLst>
          </a:blip>
          <a:stretch>
            <a:fillRect/>
          </a:stretch>
        </p:blipFill>
        <p:spPr>
          <a:xfrm>
            <a:off x="6096000" y="2466023"/>
            <a:ext cx="2453005" cy="1378585"/>
          </a:xfrm>
          <a:prstGeom prst="rect">
            <a:avLst/>
          </a:prstGeom>
        </p:spPr>
      </p:pic>
      <p:pic>
        <p:nvPicPr>
          <p:cNvPr id="9" name="Imagen 8"/>
          <p:cNvPicPr/>
          <p:nvPr/>
        </p:nvPicPr>
        <p:blipFill>
          <a:blip r:embed="rId3" cstate="print">
            <a:extLst>
              <a:ext uri="{28A0092B-C50C-407E-A947-70E740481C1C}">
                <a14:useLocalDpi xmlns:a14="http://schemas.microsoft.com/office/drawing/2010/main" val="0"/>
              </a:ext>
            </a:extLst>
          </a:blip>
          <a:stretch>
            <a:fillRect/>
          </a:stretch>
        </p:blipFill>
        <p:spPr>
          <a:xfrm>
            <a:off x="8987246" y="2466023"/>
            <a:ext cx="1678441" cy="1378585"/>
          </a:xfrm>
          <a:prstGeom prst="rect">
            <a:avLst/>
          </a:prstGeom>
        </p:spPr>
      </p:pic>
      <p:pic>
        <p:nvPicPr>
          <p:cNvPr id="10" name="Imagen 9"/>
          <p:cNvPicPr/>
          <p:nvPr/>
        </p:nvPicPr>
        <p:blipFill>
          <a:blip r:embed="rId4" cstate="print">
            <a:extLst>
              <a:ext uri="{28A0092B-C50C-407E-A947-70E740481C1C}">
                <a14:useLocalDpi xmlns:a14="http://schemas.microsoft.com/office/drawing/2010/main" val="0"/>
              </a:ext>
            </a:extLst>
          </a:blip>
          <a:stretch>
            <a:fillRect/>
          </a:stretch>
        </p:blipFill>
        <p:spPr>
          <a:xfrm>
            <a:off x="6096000" y="4180114"/>
            <a:ext cx="2254250" cy="1255033"/>
          </a:xfrm>
          <a:prstGeom prst="rect">
            <a:avLst/>
          </a:prstGeom>
        </p:spPr>
      </p:pic>
      <p:pic>
        <p:nvPicPr>
          <p:cNvPr id="11" name="Imagen 10"/>
          <p:cNvPicPr/>
          <p:nvPr/>
        </p:nvPicPr>
        <p:blipFill>
          <a:blip r:embed="rId5" cstate="print">
            <a:extLst>
              <a:ext uri="{28A0092B-C50C-407E-A947-70E740481C1C}">
                <a14:useLocalDpi xmlns:a14="http://schemas.microsoft.com/office/drawing/2010/main" val="0"/>
              </a:ext>
            </a:extLst>
          </a:blip>
          <a:stretch>
            <a:fillRect/>
          </a:stretch>
        </p:blipFill>
        <p:spPr>
          <a:xfrm>
            <a:off x="8549005" y="4180114"/>
            <a:ext cx="2183760" cy="1347969"/>
          </a:xfrm>
          <a:prstGeom prst="rect">
            <a:avLst/>
          </a:prstGeom>
        </p:spPr>
      </p:pic>
      <p:pic>
        <p:nvPicPr>
          <p:cNvPr id="14" name="Marcador de contenido 13"/>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849086" y="2466023"/>
            <a:ext cx="5109851" cy="3317875"/>
          </a:xfrm>
        </p:spPr>
      </p:pic>
    </p:spTree>
    <p:extLst>
      <p:ext uri="{BB962C8B-B14F-4D97-AF65-F5344CB8AC3E}">
        <p14:creationId xmlns:p14="http://schemas.microsoft.com/office/powerpoint/2010/main" val="160735444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95402" y="982132"/>
            <a:ext cx="9601196" cy="1115047"/>
          </a:xfrm>
        </p:spPr>
        <p:txBody>
          <a:bodyPr/>
          <a:lstStyle/>
          <a:p>
            <a:r>
              <a:rPr lang="es-ES" b="1" dirty="0" smtClean="0">
                <a:ln w="13462">
                  <a:solidFill>
                    <a:schemeClr val="bg1"/>
                  </a:solidFill>
                  <a:prstDash val="solid"/>
                </a:ln>
                <a:effectLst>
                  <a:outerShdw dist="38100" dir="2700000" algn="bl" rotWithShape="0">
                    <a:schemeClr val="accent5"/>
                  </a:outerShdw>
                </a:effectLst>
              </a:rPr>
              <a:t>TERCERA FASE</a:t>
            </a:r>
            <a:endParaRPr lang="en-US" dirty="0"/>
          </a:p>
        </p:txBody>
      </p:sp>
      <p:pic>
        <p:nvPicPr>
          <p:cNvPr id="5" name="Imagen 4"/>
          <p:cNvPicPr/>
          <p:nvPr/>
        </p:nvPicPr>
        <p:blipFill>
          <a:blip r:embed="rId2" cstate="print">
            <a:extLst>
              <a:ext uri="{28A0092B-C50C-407E-A947-70E740481C1C}">
                <a14:useLocalDpi xmlns:a14="http://schemas.microsoft.com/office/drawing/2010/main" val="0"/>
              </a:ext>
            </a:extLst>
          </a:blip>
          <a:stretch>
            <a:fillRect/>
          </a:stretch>
        </p:blipFill>
        <p:spPr>
          <a:xfrm>
            <a:off x="6390713" y="2636045"/>
            <a:ext cx="2204647" cy="1295876"/>
          </a:xfrm>
          <a:prstGeom prst="rect">
            <a:avLst/>
          </a:prstGeom>
        </p:spPr>
      </p:pic>
      <p:pic>
        <p:nvPicPr>
          <p:cNvPr id="6" name="Imagen 5"/>
          <p:cNvPicPr/>
          <p:nvPr/>
        </p:nvPicPr>
        <p:blipFill>
          <a:blip r:embed="rId3" cstate="print">
            <a:extLst>
              <a:ext uri="{28A0092B-C50C-407E-A947-70E740481C1C}">
                <a14:useLocalDpi xmlns:a14="http://schemas.microsoft.com/office/drawing/2010/main" val="0"/>
              </a:ext>
            </a:extLst>
          </a:blip>
          <a:stretch>
            <a:fillRect/>
          </a:stretch>
        </p:blipFill>
        <p:spPr>
          <a:xfrm>
            <a:off x="8959996" y="2636044"/>
            <a:ext cx="1950720" cy="1096645"/>
          </a:xfrm>
          <a:prstGeom prst="rect">
            <a:avLst/>
          </a:prstGeom>
        </p:spPr>
      </p:pic>
      <p:pic>
        <p:nvPicPr>
          <p:cNvPr id="7" name="Imagen 6"/>
          <p:cNvPicPr/>
          <p:nvPr/>
        </p:nvPicPr>
        <p:blipFill>
          <a:blip r:embed="rId4">
            <a:extLst>
              <a:ext uri="{28A0092B-C50C-407E-A947-70E740481C1C}">
                <a14:useLocalDpi xmlns:a14="http://schemas.microsoft.com/office/drawing/2010/main" val="0"/>
              </a:ext>
            </a:extLst>
          </a:blip>
          <a:stretch>
            <a:fillRect/>
          </a:stretch>
        </p:blipFill>
        <p:spPr>
          <a:xfrm>
            <a:off x="6657449" y="4561783"/>
            <a:ext cx="2035810" cy="1221105"/>
          </a:xfrm>
          <a:prstGeom prst="rect">
            <a:avLst/>
          </a:prstGeom>
        </p:spPr>
      </p:pic>
      <p:pic>
        <p:nvPicPr>
          <p:cNvPr id="8" name="Imagen 7"/>
          <p:cNvPicPr/>
          <p:nvPr/>
        </p:nvPicPr>
        <p:blipFill>
          <a:blip r:embed="rId5" cstate="print">
            <a:extLst>
              <a:ext uri="{28A0092B-C50C-407E-A947-70E740481C1C}">
                <a14:useLocalDpi xmlns:a14="http://schemas.microsoft.com/office/drawing/2010/main" val="0"/>
              </a:ext>
            </a:extLst>
          </a:blip>
          <a:stretch>
            <a:fillRect/>
          </a:stretch>
        </p:blipFill>
        <p:spPr>
          <a:xfrm>
            <a:off x="8959996" y="4271554"/>
            <a:ext cx="1999614" cy="1433785"/>
          </a:xfrm>
          <a:prstGeom prst="rect">
            <a:avLst/>
          </a:prstGeom>
        </p:spPr>
      </p:pic>
      <p:pic>
        <p:nvPicPr>
          <p:cNvPr id="9" name="Marcador de contenido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4494" y="2636044"/>
            <a:ext cx="5386682" cy="3333682"/>
          </a:xfrm>
          <a:prstGeom prst="rect">
            <a:avLst/>
          </a:prstGeom>
        </p:spPr>
      </p:pic>
    </p:spTree>
    <p:extLst>
      <p:ext uri="{BB962C8B-B14F-4D97-AF65-F5344CB8AC3E}">
        <p14:creationId xmlns:p14="http://schemas.microsoft.com/office/powerpoint/2010/main" val="310226264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95402" y="982133"/>
            <a:ext cx="9601196" cy="1183552"/>
          </a:xfrm>
        </p:spPr>
        <p:txBody>
          <a:bodyPr/>
          <a:lstStyle/>
          <a:p>
            <a:r>
              <a:rPr lang="es-ES" b="1" dirty="0" smtClean="0">
                <a:ln w="13462">
                  <a:solidFill>
                    <a:schemeClr val="bg1"/>
                  </a:solidFill>
                  <a:prstDash val="solid"/>
                </a:ln>
                <a:effectLst>
                  <a:outerShdw dist="38100" dir="2700000" algn="bl" rotWithShape="0">
                    <a:schemeClr val="accent5"/>
                  </a:outerShdw>
                </a:effectLst>
              </a:rPr>
              <a:t>CUARTA FASE</a:t>
            </a:r>
            <a:endParaRPr lang="en-US" dirty="0"/>
          </a:p>
        </p:txBody>
      </p:sp>
      <p:pic>
        <p:nvPicPr>
          <p:cNvPr id="6"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52067" y="2675028"/>
            <a:ext cx="4775339" cy="3317875"/>
          </a:xfrm>
        </p:spPr>
      </p:pic>
      <p:pic>
        <p:nvPicPr>
          <p:cNvPr id="7" name="Imagen 6"/>
          <p:cNvPicPr/>
          <p:nvPr/>
        </p:nvPicPr>
        <p:blipFill>
          <a:blip r:embed="rId3" cstate="print">
            <a:extLst>
              <a:ext uri="{28A0092B-C50C-407E-A947-70E740481C1C}">
                <a14:useLocalDpi xmlns:a14="http://schemas.microsoft.com/office/drawing/2010/main" val="0"/>
              </a:ext>
            </a:extLst>
          </a:blip>
          <a:stretch>
            <a:fillRect/>
          </a:stretch>
        </p:blipFill>
        <p:spPr>
          <a:xfrm>
            <a:off x="6126156" y="4164646"/>
            <a:ext cx="2698137" cy="1374458"/>
          </a:xfrm>
          <a:prstGeom prst="rect">
            <a:avLst/>
          </a:prstGeom>
        </p:spPr>
      </p:pic>
      <p:pic>
        <p:nvPicPr>
          <p:cNvPr id="8" name="Imagen 7"/>
          <p:cNvPicPr/>
          <p:nvPr/>
        </p:nvPicPr>
        <p:blipFill>
          <a:blip r:embed="rId4" cstate="print">
            <a:extLst>
              <a:ext uri="{28A0092B-C50C-407E-A947-70E740481C1C}">
                <a14:useLocalDpi xmlns:a14="http://schemas.microsoft.com/office/drawing/2010/main" val="0"/>
              </a:ext>
            </a:extLst>
          </a:blip>
          <a:stretch>
            <a:fillRect/>
          </a:stretch>
        </p:blipFill>
        <p:spPr>
          <a:xfrm>
            <a:off x="6342817" y="2675028"/>
            <a:ext cx="1612900" cy="1209675"/>
          </a:xfrm>
          <a:prstGeom prst="rect">
            <a:avLst/>
          </a:prstGeom>
        </p:spPr>
      </p:pic>
      <p:pic>
        <p:nvPicPr>
          <p:cNvPr id="9" name="Imagen 8"/>
          <p:cNvPicPr/>
          <p:nvPr/>
        </p:nvPicPr>
        <p:blipFill>
          <a:blip r:embed="rId5" cstate="print">
            <a:extLst>
              <a:ext uri="{28A0092B-C50C-407E-A947-70E740481C1C}">
                <a14:useLocalDpi xmlns:a14="http://schemas.microsoft.com/office/drawing/2010/main" val="0"/>
              </a:ext>
            </a:extLst>
          </a:blip>
          <a:stretch>
            <a:fillRect/>
          </a:stretch>
        </p:blipFill>
        <p:spPr>
          <a:xfrm>
            <a:off x="9223043" y="4164646"/>
            <a:ext cx="1609725" cy="1548130"/>
          </a:xfrm>
          <a:prstGeom prst="rect">
            <a:avLst/>
          </a:prstGeom>
        </p:spPr>
      </p:pic>
      <p:pic>
        <p:nvPicPr>
          <p:cNvPr id="10" name="Imagen 9"/>
          <p:cNvPicPr/>
          <p:nvPr/>
        </p:nvPicPr>
        <p:blipFill>
          <a:blip r:embed="rId6" cstate="print">
            <a:extLst>
              <a:ext uri="{28A0092B-C50C-407E-A947-70E740481C1C}">
                <a14:useLocalDpi xmlns:a14="http://schemas.microsoft.com/office/drawing/2010/main" val="0"/>
              </a:ext>
            </a:extLst>
          </a:blip>
          <a:stretch>
            <a:fillRect/>
          </a:stretch>
        </p:blipFill>
        <p:spPr>
          <a:xfrm>
            <a:off x="8824293" y="2565942"/>
            <a:ext cx="1683976" cy="1432288"/>
          </a:xfrm>
          <a:prstGeom prst="rect">
            <a:avLst/>
          </a:prstGeom>
        </p:spPr>
      </p:pic>
    </p:spTree>
    <p:extLst>
      <p:ext uri="{BB962C8B-B14F-4D97-AF65-F5344CB8AC3E}">
        <p14:creationId xmlns:p14="http://schemas.microsoft.com/office/powerpoint/2010/main" val="373716926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b="1" dirty="0">
                <a:ln w="13462">
                  <a:solidFill>
                    <a:schemeClr val="bg1"/>
                  </a:solidFill>
                  <a:prstDash val="solid"/>
                </a:ln>
                <a:effectLst>
                  <a:outerShdw dist="38100" dir="2700000" algn="bl" rotWithShape="0">
                    <a:schemeClr val="accent5"/>
                  </a:outerShdw>
                </a:effectLst>
              </a:rPr>
              <a:t>ANÁLISIS DE RESULTADOS</a:t>
            </a:r>
            <a:br>
              <a:rPr lang="es-ES" b="1" dirty="0">
                <a:ln w="13462">
                  <a:solidFill>
                    <a:schemeClr val="bg1"/>
                  </a:solidFill>
                  <a:prstDash val="solid"/>
                </a:ln>
                <a:effectLst>
                  <a:outerShdw dist="38100" dir="2700000" algn="bl" rotWithShape="0">
                    <a:schemeClr val="accent5"/>
                  </a:outerShdw>
                </a:effectLst>
              </a:rPr>
            </a:br>
            <a:r>
              <a:rPr lang="es-ES" b="1" dirty="0" smtClean="0">
                <a:ln w="13462">
                  <a:solidFill>
                    <a:schemeClr val="bg1"/>
                  </a:solidFill>
                  <a:prstDash val="solid"/>
                </a:ln>
                <a:effectLst>
                  <a:outerShdw dist="38100" dir="2700000" algn="bl" rotWithShape="0">
                    <a:schemeClr val="accent5"/>
                  </a:outerShdw>
                </a:effectLst>
              </a:rPr>
              <a:t>ENCUESTA</a:t>
            </a:r>
            <a:endParaRPr lang="en-US" dirty="0"/>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1235" y="2695448"/>
            <a:ext cx="3924300" cy="1590675"/>
          </a:xfr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0840" y="2538284"/>
            <a:ext cx="3736418" cy="1905001"/>
          </a:xfrm>
          <a:prstGeom prst="rect">
            <a:avLst/>
          </a:prstGeom>
        </p:spPr>
      </p:pic>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10173" y="4334626"/>
            <a:ext cx="5686425" cy="1990725"/>
          </a:xfrm>
          <a:prstGeom prst="rect">
            <a:avLst/>
          </a:prstGeom>
        </p:spPr>
      </p:pic>
    </p:spTree>
    <p:extLst>
      <p:ext uri="{BB962C8B-B14F-4D97-AF65-F5344CB8AC3E}">
        <p14:creationId xmlns:p14="http://schemas.microsoft.com/office/powerpoint/2010/main" val="12453539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b="1" dirty="0">
                <a:ln w="13462">
                  <a:solidFill>
                    <a:schemeClr val="bg1"/>
                  </a:solidFill>
                  <a:prstDash val="solid"/>
                </a:ln>
                <a:effectLst>
                  <a:outerShdw dist="38100" dir="2700000" algn="bl" rotWithShape="0">
                    <a:schemeClr val="accent5"/>
                  </a:outerShdw>
                </a:effectLst>
              </a:rPr>
              <a:t>ANÁLISIS DE RESULTADOS</a:t>
            </a:r>
            <a:br>
              <a:rPr lang="es-ES" b="1" dirty="0">
                <a:ln w="13462">
                  <a:solidFill>
                    <a:schemeClr val="bg1"/>
                  </a:solidFill>
                  <a:prstDash val="solid"/>
                </a:ln>
                <a:effectLst>
                  <a:outerShdw dist="38100" dir="2700000" algn="bl" rotWithShape="0">
                    <a:schemeClr val="accent5"/>
                  </a:outerShdw>
                </a:effectLst>
              </a:rPr>
            </a:br>
            <a:r>
              <a:rPr lang="es-ES" b="1" dirty="0" smtClean="0">
                <a:ln w="13462">
                  <a:solidFill>
                    <a:schemeClr val="bg1"/>
                  </a:solidFill>
                  <a:prstDash val="solid"/>
                </a:ln>
                <a:effectLst>
                  <a:outerShdw dist="38100" dir="2700000" algn="bl" rotWithShape="0">
                    <a:schemeClr val="accent5"/>
                  </a:outerShdw>
                </a:effectLst>
              </a:rPr>
              <a:t>ENCUESTA</a:t>
            </a:r>
            <a:endParaRPr lang="en-US" dirty="0"/>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7502" y="2777299"/>
            <a:ext cx="4295775" cy="1323975"/>
          </a:xfrm>
          <a:prstGeom prst="rect">
            <a:avLst/>
          </a:prstGeom>
        </p:spPr>
      </p:pic>
      <p:pic>
        <p:nvPicPr>
          <p:cNvPr id="8" name="Imagen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2" y="2777299"/>
            <a:ext cx="3686123" cy="2292012"/>
          </a:xfrm>
          <a:prstGeom prst="rect">
            <a:avLst/>
          </a:prstGeom>
        </p:spPr>
      </p:pic>
      <p:pic>
        <p:nvPicPr>
          <p:cNvPr id="9" name="Imagen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1253" y="4236636"/>
            <a:ext cx="5248275" cy="1857375"/>
          </a:xfrm>
          <a:prstGeom prst="rect">
            <a:avLst/>
          </a:prstGeom>
        </p:spPr>
      </p:pic>
    </p:spTree>
    <p:extLst>
      <p:ext uri="{BB962C8B-B14F-4D97-AF65-F5344CB8AC3E}">
        <p14:creationId xmlns:p14="http://schemas.microsoft.com/office/powerpoint/2010/main" val="156653959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b="1" dirty="0">
                <a:ln w="13462">
                  <a:solidFill>
                    <a:schemeClr val="bg1"/>
                  </a:solidFill>
                  <a:prstDash val="solid"/>
                </a:ln>
                <a:effectLst>
                  <a:outerShdw dist="38100" dir="2700000" algn="bl" rotWithShape="0">
                    <a:schemeClr val="accent5"/>
                  </a:outerShdw>
                </a:effectLst>
              </a:rPr>
              <a:t>ANÁLISIS DE RESULTADOS</a:t>
            </a:r>
            <a:br>
              <a:rPr lang="es-ES" b="1" dirty="0">
                <a:ln w="13462">
                  <a:solidFill>
                    <a:schemeClr val="bg1"/>
                  </a:solidFill>
                  <a:prstDash val="solid"/>
                </a:ln>
                <a:effectLst>
                  <a:outerShdw dist="38100" dir="2700000" algn="bl" rotWithShape="0">
                    <a:schemeClr val="accent5"/>
                  </a:outerShdw>
                </a:effectLst>
              </a:rPr>
            </a:br>
            <a:r>
              <a:rPr lang="es-ES" b="1" dirty="0" smtClean="0">
                <a:ln w="13462">
                  <a:solidFill>
                    <a:schemeClr val="bg1"/>
                  </a:solidFill>
                  <a:prstDash val="solid"/>
                </a:ln>
                <a:effectLst>
                  <a:outerShdw dist="38100" dir="2700000" algn="bl" rotWithShape="0">
                    <a:schemeClr val="accent5"/>
                  </a:outerShdw>
                </a:effectLst>
              </a:rPr>
              <a:t>ENCUESTA</a:t>
            </a:r>
            <a:endParaRPr lang="en-US" dirty="0"/>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7521" y="2610600"/>
            <a:ext cx="4124325" cy="1323975"/>
          </a:xfrm>
          <a:prstGeom prst="rect">
            <a:avLst/>
          </a:prstGeom>
        </p:spPr>
      </p:pic>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5483" y="2761497"/>
            <a:ext cx="4181475" cy="2562225"/>
          </a:xfrm>
          <a:prstGeom prst="rect">
            <a:avLst/>
          </a:prstGeom>
        </p:spPr>
      </p:pic>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2975" y="4042609"/>
            <a:ext cx="5153025" cy="2105025"/>
          </a:xfrm>
          <a:prstGeom prst="rect">
            <a:avLst/>
          </a:prstGeom>
        </p:spPr>
      </p:pic>
    </p:spTree>
    <p:extLst>
      <p:ext uri="{BB962C8B-B14F-4D97-AF65-F5344CB8AC3E}">
        <p14:creationId xmlns:p14="http://schemas.microsoft.com/office/powerpoint/2010/main" val="239728697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b="1" dirty="0">
                <a:ln w="13462">
                  <a:solidFill>
                    <a:schemeClr val="bg1"/>
                  </a:solidFill>
                  <a:prstDash val="solid"/>
                </a:ln>
                <a:effectLst>
                  <a:outerShdw dist="38100" dir="2700000" algn="bl" rotWithShape="0">
                    <a:schemeClr val="accent5"/>
                  </a:outerShdw>
                </a:effectLst>
              </a:rPr>
              <a:t>ANÁLISIS DE RESULTADOS</a:t>
            </a:r>
            <a:br>
              <a:rPr lang="es-ES" b="1" dirty="0">
                <a:ln w="13462">
                  <a:solidFill>
                    <a:schemeClr val="bg1"/>
                  </a:solidFill>
                  <a:prstDash val="solid"/>
                </a:ln>
                <a:effectLst>
                  <a:outerShdw dist="38100" dir="2700000" algn="bl" rotWithShape="0">
                    <a:schemeClr val="accent5"/>
                  </a:outerShdw>
                </a:effectLst>
              </a:rPr>
            </a:br>
            <a:r>
              <a:rPr lang="es-ES" b="1" dirty="0" smtClean="0">
                <a:ln w="13462">
                  <a:solidFill>
                    <a:schemeClr val="bg1"/>
                  </a:solidFill>
                  <a:prstDash val="solid"/>
                </a:ln>
                <a:effectLst>
                  <a:outerShdw dist="38100" dir="2700000" algn="bl" rotWithShape="0">
                    <a:schemeClr val="accent5"/>
                  </a:outerShdw>
                </a:effectLst>
              </a:rPr>
              <a:t>TEST TÉCNICOS TÁCTICOS</a:t>
            </a:r>
            <a:endParaRPr lang="en-US" dirty="0"/>
          </a:p>
        </p:txBody>
      </p:sp>
      <p:pic>
        <p:nvPicPr>
          <p:cNvPr id="7" name="Imagen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6740" y="2511341"/>
            <a:ext cx="3190875" cy="1209675"/>
          </a:xfrm>
          <a:prstGeom prst="rect">
            <a:avLst/>
          </a:prstGeom>
        </p:spPr>
      </p:pic>
      <p:pic>
        <p:nvPicPr>
          <p:cNvPr id="8" name="Imagen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2" y="2511341"/>
            <a:ext cx="4371975" cy="2752725"/>
          </a:xfrm>
          <a:prstGeom prst="rect">
            <a:avLst/>
          </a:prstGeom>
        </p:spPr>
      </p:pic>
      <p:pic>
        <p:nvPicPr>
          <p:cNvPr id="9" name="Imagen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67377" y="3887703"/>
            <a:ext cx="5591175" cy="1800225"/>
          </a:xfrm>
          <a:prstGeom prst="rect">
            <a:avLst/>
          </a:prstGeom>
        </p:spPr>
      </p:pic>
    </p:spTree>
    <p:extLst>
      <p:ext uri="{BB962C8B-B14F-4D97-AF65-F5344CB8AC3E}">
        <p14:creationId xmlns:p14="http://schemas.microsoft.com/office/powerpoint/2010/main" val="80255980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b="1" dirty="0">
                <a:ln w="13462">
                  <a:solidFill>
                    <a:schemeClr val="bg1"/>
                  </a:solidFill>
                  <a:prstDash val="solid"/>
                </a:ln>
                <a:effectLst>
                  <a:outerShdw dist="38100" dir="2700000" algn="bl" rotWithShape="0">
                    <a:schemeClr val="accent5"/>
                  </a:outerShdw>
                </a:effectLst>
              </a:rPr>
              <a:t>ANÁLISIS DE RESULTADOS</a:t>
            </a:r>
            <a:br>
              <a:rPr lang="es-ES" b="1" dirty="0">
                <a:ln w="13462">
                  <a:solidFill>
                    <a:schemeClr val="bg1"/>
                  </a:solidFill>
                  <a:prstDash val="solid"/>
                </a:ln>
                <a:effectLst>
                  <a:outerShdw dist="38100" dir="2700000" algn="bl" rotWithShape="0">
                    <a:schemeClr val="accent5"/>
                  </a:outerShdw>
                </a:effectLst>
              </a:rPr>
            </a:br>
            <a:r>
              <a:rPr lang="es-ES" b="1" dirty="0" smtClean="0">
                <a:ln w="13462">
                  <a:solidFill>
                    <a:schemeClr val="bg1"/>
                  </a:solidFill>
                  <a:prstDash val="solid"/>
                </a:ln>
                <a:effectLst>
                  <a:outerShdw dist="38100" dir="2700000" algn="bl" rotWithShape="0">
                    <a:schemeClr val="accent5"/>
                  </a:outerShdw>
                </a:effectLst>
              </a:rPr>
              <a:t>TEST TÉCNICOS TÁCTICOS</a:t>
            </a:r>
            <a:endParaRPr lang="en-US" dirty="0"/>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6213" y="2606216"/>
            <a:ext cx="3419475" cy="1285875"/>
          </a:xfrm>
          <a:prstGeom prst="rect">
            <a:avLst/>
          </a:prstGeom>
        </p:spPr>
      </p:pic>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2131" y="2452437"/>
            <a:ext cx="4690943" cy="2535406"/>
          </a:xfrm>
          <a:prstGeom prst="rect">
            <a:avLst/>
          </a:prstGeom>
        </p:spPr>
      </p:pic>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3806" y="4045869"/>
            <a:ext cx="5648325" cy="1990725"/>
          </a:xfrm>
          <a:prstGeom prst="rect">
            <a:avLst/>
          </a:prstGeom>
        </p:spPr>
      </p:pic>
    </p:spTree>
    <p:extLst>
      <p:ext uri="{BB962C8B-B14F-4D97-AF65-F5344CB8AC3E}">
        <p14:creationId xmlns:p14="http://schemas.microsoft.com/office/powerpoint/2010/main" val="73154517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5 Marcador de contenido"/>
          <p:cNvGraphicFramePr>
            <a:graphicFrameLocks/>
          </p:cNvGraphicFramePr>
          <p:nvPr>
            <p:extLst>
              <p:ext uri="{D42A27DB-BD31-4B8C-83A1-F6EECF244321}">
                <p14:modId xmlns:p14="http://schemas.microsoft.com/office/powerpoint/2010/main" val="824230812"/>
              </p:ext>
            </p:extLst>
          </p:nvPr>
        </p:nvGraphicFramePr>
        <p:xfrm>
          <a:off x="926432" y="926432"/>
          <a:ext cx="8638673" cy="49570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4480939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b="1" dirty="0">
                <a:ln w="13462">
                  <a:solidFill>
                    <a:schemeClr val="bg1"/>
                  </a:solidFill>
                  <a:prstDash val="solid"/>
                </a:ln>
                <a:effectLst>
                  <a:outerShdw dist="38100" dir="2700000" algn="bl" rotWithShape="0">
                    <a:schemeClr val="accent5"/>
                  </a:outerShdw>
                </a:effectLst>
              </a:rPr>
              <a:t>ANÁLISIS DE RESULTADOS</a:t>
            </a:r>
            <a:br>
              <a:rPr lang="es-ES" b="1" dirty="0">
                <a:ln w="13462">
                  <a:solidFill>
                    <a:schemeClr val="bg1"/>
                  </a:solidFill>
                  <a:prstDash val="solid"/>
                </a:ln>
                <a:effectLst>
                  <a:outerShdw dist="38100" dir="2700000" algn="bl" rotWithShape="0">
                    <a:schemeClr val="accent5"/>
                  </a:outerShdw>
                </a:effectLst>
              </a:rPr>
            </a:br>
            <a:r>
              <a:rPr lang="es-ES" b="1" dirty="0" smtClean="0">
                <a:ln w="13462">
                  <a:solidFill>
                    <a:schemeClr val="bg1"/>
                  </a:solidFill>
                  <a:prstDash val="solid"/>
                </a:ln>
                <a:effectLst>
                  <a:outerShdw dist="38100" dir="2700000" algn="bl" rotWithShape="0">
                    <a:schemeClr val="accent5"/>
                  </a:outerShdw>
                </a:effectLst>
              </a:rPr>
              <a:t>TEST TÉCNICOS TÁCTICOS</a:t>
            </a:r>
            <a:endParaRPr lang="en-US" dirty="0"/>
          </a:p>
        </p:txBody>
      </p:sp>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05623" y="2504322"/>
            <a:ext cx="3990975" cy="1247775"/>
          </a:xfrm>
          <a:prstGeom prst="rect">
            <a:avLst/>
          </a:prstGeom>
        </p:spPr>
      </p:pic>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0822" y="2504322"/>
            <a:ext cx="4219575" cy="2600325"/>
          </a:xfrm>
          <a:prstGeom prst="rect">
            <a:avLst/>
          </a:prstGeom>
        </p:spPr>
      </p:pic>
      <p:pic>
        <p:nvPicPr>
          <p:cNvPr id="8" name="Imagen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30767" y="3804484"/>
            <a:ext cx="5534025" cy="2009775"/>
          </a:xfrm>
          <a:prstGeom prst="rect">
            <a:avLst/>
          </a:prstGeom>
        </p:spPr>
      </p:pic>
    </p:spTree>
    <p:extLst>
      <p:ext uri="{BB962C8B-B14F-4D97-AF65-F5344CB8AC3E}">
        <p14:creationId xmlns:p14="http://schemas.microsoft.com/office/powerpoint/2010/main" val="411830923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11444" y="1467853"/>
            <a:ext cx="9601196" cy="854242"/>
          </a:xfrm>
        </p:spPr>
        <p:txBody>
          <a:bodyPr>
            <a:normAutofit fontScale="90000"/>
          </a:bodyPr>
          <a:lstStyle/>
          <a:p>
            <a:r>
              <a:rPr lang="es-ES" b="1" dirty="0">
                <a:ln w="13462">
                  <a:solidFill>
                    <a:schemeClr val="bg1"/>
                  </a:solidFill>
                  <a:prstDash val="solid"/>
                </a:ln>
                <a:effectLst>
                  <a:outerShdw dist="38100" dir="2700000" algn="bl" rotWithShape="0">
                    <a:schemeClr val="accent5"/>
                  </a:outerShdw>
                </a:effectLst>
              </a:rPr>
              <a:t>CONCLUSIONES</a:t>
            </a:r>
            <a:br>
              <a:rPr lang="es-ES" b="1" dirty="0">
                <a:ln w="13462">
                  <a:solidFill>
                    <a:schemeClr val="bg1"/>
                  </a:solidFill>
                  <a:prstDash val="solid"/>
                </a:ln>
                <a:effectLst>
                  <a:outerShdw dist="38100" dir="2700000" algn="bl" rotWithShape="0">
                    <a:schemeClr val="accent5"/>
                  </a:outerShdw>
                </a:effectLst>
              </a:rPr>
            </a:br>
            <a:endParaRPr lang="en-US" dirty="0"/>
          </a:p>
        </p:txBody>
      </p:sp>
      <p:sp>
        <p:nvSpPr>
          <p:cNvPr id="3" name="Marcador de contenido 2"/>
          <p:cNvSpPr>
            <a:spLocks noGrp="1"/>
          </p:cNvSpPr>
          <p:nvPr>
            <p:ph idx="1"/>
          </p:nvPr>
        </p:nvSpPr>
        <p:spPr>
          <a:xfrm>
            <a:off x="878305" y="2454442"/>
            <a:ext cx="10467474" cy="3729790"/>
          </a:xfrm>
        </p:spPr>
        <p:txBody>
          <a:bodyPr>
            <a:normAutofit/>
          </a:bodyPr>
          <a:lstStyle/>
          <a:p>
            <a:pPr marL="0" lvl="0" indent="0" algn="just">
              <a:buNone/>
            </a:pPr>
            <a:r>
              <a:rPr lang="es-ES" dirty="0" smtClean="0"/>
              <a:t>1.- Después </a:t>
            </a:r>
            <a:r>
              <a:rPr lang="es-ES" dirty="0"/>
              <a:t>de analizar los objetivos formulados en capítulos anteriores se puede concluir que los juegos cooperativos influyen de manera positiva en el trabajo colaborativo en los adolescentes de 16 a 18 años del Liceo Campoverde, se ha evidenciado el desarrollo de habilidades sociales teniendo un mayor nivel de interés por realizar actividades </a:t>
            </a:r>
            <a:r>
              <a:rPr lang="es-ES" dirty="0" smtClean="0"/>
              <a:t>cooperativas.</a:t>
            </a:r>
            <a:endParaRPr lang="en-US" dirty="0"/>
          </a:p>
          <a:p>
            <a:pPr marL="0" lvl="0" indent="0" algn="just">
              <a:buNone/>
            </a:pPr>
            <a:r>
              <a:rPr lang="en-US" dirty="0" smtClean="0"/>
              <a:t>2.- </a:t>
            </a:r>
            <a:r>
              <a:rPr lang="es-ES" dirty="0" smtClean="0"/>
              <a:t>Se </a:t>
            </a:r>
            <a:r>
              <a:rPr lang="es-ES" dirty="0"/>
              <a:t>realizó el programa de juegos cooperativos alcanzando altos índice de aceptación por parte de los adolescentes para ejecutar actividades que demanden cohesión grupal, dejando de lado el egocentrismo, </a:t>
            </a:r>
            <a:r>
              <a:rPr lang="es-ES" dirty="0" smtClean="0"/>
              <a:t>cambiando </a:t>
            </a:r>
            <a:r>
              <a:rPr lang="es-ES" dirty="0"/>
              <a:t>el individualismo </a:t>
            </a:r>
            <a:r>
              <a:rPr lang="es-ES" dirty="0" smtClean="0"/>
              <a:t>por </a:t>
            </a:r>
            <a:r>
              <a:rPr lang="es-ES" dirty="0"/>
              <a:t>el trabajo en común para lograr un solo objetivo.</a:t>
            </a:r>
            <a:endParaRPr lang="en-US" dirty="0"/>
          </a:p>
          <a:p>
            <a:endParaRPr lang="en-US" dirty="0"/>
          </a:p>
          <a:p>
            <a:pPr marL="0" indent="0">
              <a:buNone/>
            </a:pPr>
            <a:endParaRPr lang="en-US" dirty="0"/>
          </a:p>
        </p:txBody>
      </p:sp>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8305" y="943101"/>
            <a:ext cx="3056021" cy="1057236"/>
          </a:xfrm>
          <a:prstGeom prst="rect">
            <a:avLst/>
          </a:prstGeom>
          <a:ln>
            <a:noFill/>
          </a:ln>
          <a:effectLst>
            <a:outerShdw blurRad="190500" algn="tl" rotWithShape="0">
              <a:srgbClr val="000000">
                <a:alpha val="70000"/>
              </a:srgbClr>
            </a:outerShdw>
          </a:effectLst>
          <a:scene3d>
            <a:camera prst="isometricOffAxis1Right"/>
            <a:lightRig rig="threePt" dir="t"/>
          </a:scene3d>
        </p:spPr>
      </p:pic>
    </p:spTree>
    <p:extLst>
      <p:ext uri="{BB962C8B-B14F-4D97-AF65-F5344CB8AC3E}">
        <p14:creationId xmlns:p14="http://schemas.microsoft.com/office/powerpoint/2010/main" val="280969873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07434" y="1471719"/>
            <a:ext cx="9601196" cy="854242"/>
          </a:xfrm>
        </p:spPr>
        <p:txBody>
          <a:bodyPr>
            <a:normAutofit fontScale="90000"/>
          </a:bodyPr>
          <a:lstStyle/>
          <a:p>
            <a:r>
              <a:rPr lang="es-ES" b="1" dirty="0">
                <a:ln w="13462">
                  <a:solidFill>
                    <a:schemeClr val="bg1"/>
                  </a:solidFill>
                  <a:prstDash val="solid"/>
                </a:ln>
                <a:effectLst>
                  <a:outerShdw dist="38100" dir="2700000" algn="bl" rotWithShape="0">
                    <a:schemeClr val="accent5"/>
                  </a:outerShdw>
                </a:effectLst>
              </a:rPr>
              <a:t>CONCLUSIONES</a:t>
            </a:r>
            <a:br>
              <a:rPr lang="es-ES" b="1" dirty="0">
                <a:ln w="13462">
                  <a:solidFill>
                    <a:schemeClr val="bg1"/>
                  </a:solidFill>
                  <a:prstDash val="solid"/>
                </a:ln>
                <a:effectLst>
                  <a:outerShdw dist="38100" dir="2700000" algn="bl" rotWithShape="0">
                    <a:schemeClr val="accent5"/>
                  </a:outerShdw>
                </a:effectLst>
              </a:rPr>
            </a:br>
            <a:endParaRPr lang="en-US" dirty="0"/>
          </a:p>
        </p:txBody>
      </p:sp>
      <p:sp>
        <p:nvSpPr>
          <p:cNvPr id="3" name="Marcador de contenido 2"/>
          <p:cNvSpPr>
            <a:spLocks noGrp="1"/>
          </p:cNvSpPr>
          <p:nvPr>
            <p:ph idx="1"/>
          </p:nvPr>
        </p:nvSpPr>
        <p:spPr>
          <a:xfrm>
            <a:off x="1203157" y="2658978"/>
            <a:ext cx="10142621" cy="3525253"/>
          </a:xfrm>
        </p:spPr>
        <p:txBody>
          <a:bodyPr>
            <a:normAutofit/>
          </a:bodyPr>
          <a:lstStyle/>
          <a:p>
            <a:pPr marL="0" lvl="0" indent="0" algn="just">
              <a:buNone/>
            </a:pPr>
            <a:r>
              <a:rPr lang="es-ES" dirty="0" smtClean="0"/>
              <a:t>3.- En </a:t>
            </a:r>
            <a:r>
              <a:rPr lang="es-ES" dirty="0"/>
              <a:t>base al instrumento utilizado para la evaluación de habilidades técnicas colectivas, los adolescentes presentan un incremento significativo en su trabajo colaborativo, en el estado inicial se evidencia que 12 alumnos tienen una valoración de muy bueno, 14 de bueno y 4 deficiente, siendo el principal problema la elaboración de jugadas que puedan terminar en gol.  En el estado final hubo un incremento de 22 adolescentes al rango de muy bueno, 4 de bueno y 0 de deficiente, lo que se considera que los jóvenes tienen una valoración positiva incrementando su trabajo en equipo y logrando alcanzar elaborar jugadas colaborativas entre pares. </a:t>
            </a:r>
            <a:endParaRPr lang="en-US" dirty="0"/>
          </a:p>
          <a:p>
            <a:pPr marL="0" indent="0">
              <a:buNone/>
            </a:pPr>
            <a:endParaRPr lang="en-US" dirty="0"/>
          </a:p>
          <a:p>
            <a:pPr marL="0" indent="0">
              <a:buNone/>
            </a:pPr>
            <a:endParaRPr lang="en-US" dirty="0"/>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8305" y="943101"/>
            <a:ext cx="3056021" cy="1057236"/>
          </a:xfrm>
          <a:prstGeom prst="rect">
            <a:avLst/>
          </a:prstGeom>
          <a:ln>
            <a:noFill/>
          </a:ln>
          <a:effectLst>
            <a:outerShdw blurRad="190500" algn="tl" rotWithShape="0">
              <a:srgbClr val="000000">
                <a:alpha val="70000"/>
              </a:srgbClr>
            </a:outerShdw>
          </a:effectLst>
          <a:scene3d>
            <a:camera prst="isometricOffAxis1Right"/>
            <a:lightRig rig="threePt" dir="t"/>
          </a:scene3d>
        </p:spPr>
      </p:pic>
    </p:spTree>
    <p:extLst>
      <p:ext uri="{BB962C8B-B14F-4D97-AF65-F5344CB8AC3E}">
        <p14:creationId xmlns:p14="http://schemas.microsoft.com/office/powerpoint/2010/main" val="34221629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07434" y="1471719"/>
            <a:ext cx="9601196" cy="854242"/>
          </a:xfrm>
        </p:spPr>
        <p:txBody>
          <a:bodyPr>
            <a:normAutofit fontScale="90000"/>
          </a:bodyPr>
          <a:lstStyle/>
          <a:p>
            <a:r>
              <a:rPr lang="es-ES" b="1" dirty="0" smtClean="0">
                <a:ln w="13462">
                  <a:solidFill>
                    <a:schemeClr val="bg1"/>
                  </a:solidFill>
                  <a:prstDash val="solid"/>
                </a:ln>
                <a:effectLst>
                  <a:outerShdw dist="38100" dir="2700000" algn="bl" rotWithShape="0">
                    <a:schemeClr val="accent5"/>
                  </a:outerShdw>
                </a:effectLst>
              </a:rPr>
              <a:t>RECOMENDACIONES</a:t>
            </a:r>
            <a:r>
              <a:rPr lang="es-ES" b="1" dirty="0">
                <a:ln w="13462">
                  <a:solidFill>
                    <a:schemeClr val="bg1"/>
                  </a:solidFill>
                  <a:prstDash val="solid"/>
                </a:ln>
                <a:effectLst>
                  <a:outerShdw dist="38100" dir="2700000" algn="bl" rotWithShape="0">
                    <a:schemeClr val="accent5"/>
                  </a:outerShdw>
                </a:effectLst>
              </a:rPr>
              <a:t/>
            </a:r>
            <a:br>
              <a:rPr lang="es-ES" b="1" dirty="0">
                <a:ln w="13462">
                  <a:solidFill>
                    <a:schemeClr val="bg1"/>
                  </a:solidFill>
                  <a:prstDash val="solid"/>
                </a:ln>
                <a:effectLst>
                  <a:outerShdw dist="38100" dir="2700000" algn="bl" rotWithShape="0">
                    <a:schemeClr val="accent5"/>
                  </a:outerShdw>
                </a:effectLst>
              </a:rPr>
            </a:br>
            <a:endParaRPr lang="en-US" dirty="0"/>
          </a:p>
        </p:txBody>
      </p:sp>
      <p:sp>
        <p:nvSpPr>
          <p:cNvPr id="3" name="Marcador de contenido 2"/>
          <p:cNvSpPr>
            <a:spLocks noGrp="1"/>
          </p:cNvSpPr>
          <p:nvPr>
            <p:ph idx="1"/>
          </p:nvPr>
        </p:nvSpPr>
        <p:spPr>
          <a:xfrm>
            <a:off x="1203157" y="2658978"/>
            <a:ext cx="10142621" cy="3525253"/>
          </a:xfrm>
        </p:spPr>
        <p:txBody>
          <a:bodyPr>
            <a:normAutofit lnSpcReduction="10000"/>
          </a:bodyPr>
          <a:lstStyle/>
          <a:p>
            <a:pPr lvl="0" algn="just"/>
            <a:r>
              <a:rPr lang="es-ES" dirty="0"/>
              <a:t>Continuar realizando programas similares con períodos prolongados que permitan el desarrollo del trabajo colaborativo en grupos de niños, adolescentes y adultos que tengan relaciones de conflicto por distintas causas para que lleguen al disfrute de la actividad deportiva y recreativa.</a:t>
            </a:r>
            <a:endParaRPr lang="en-US" dirty="0"/>
          </a:p>
          <a:p>
            <a:pPr lvl="0" algn="just"/>
            <a:r>
              <a:rPr lang="es-ES" dirty="0"/>
              <a:t>Incorporar los juegos cooperativos en las planificaciones de entrenamiento de los deportes de conjunto de los colegios a nivel provincial y luego a nivel nacional, como una estrategia metodológica nueva que permita establecer lazos de amistad, compañerismo, empatía para mejorar su convivencia escolar y social mientras practican las actividades deportivas recreativas.</a:t>
            </a:r>
            <a:endParaRPr lang="en-US" dirty="0"/>
          </a:p>
          <a:p>
            <a:pPr marL="0" indent="0">
              <a:buNone/>
            </a:pPr>
            <a:endParaRPr lang="en-US" dirty="0"/>
          </a:p>
          <a:p>
            <a:pPr marL="0" indent="0">
              <a:buNone/>
            </a:pPr>
            <a:endParaRPr lang="en-US" dirty="0"/>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3137" y="1030418"/>
            <a:ext cx="3056021" cy="1057236"/>
          </a:xfrm>
          <a:prstGeom prst="rect">
            <a:avLst/>
          </a:prstGeom>
          <a:ln>
            <a:noFill/>
          </a:ln>
          <a:effectLst>
            <a:outerShdw blurRad="190500" algn="tl" rotWithShape="0">
              <a:srgbClr val="000000">
                <a:alpha val="70000"/>
              </a:srgbClr>
            </a:outerShdw>
          </a:effectLst>
          <a:scene3d>
            <a:camera prst="isometricOffAxis1Right"/>
            <a:lightRig rig="threePt" dir="t"/>
          </a:scene3d>
        </p:spPr>
      </p:pic>
    </p:spTree>
    <p:extLst>
      <p:ext uri="{BB962C8B-B14F-4D97-AF65-F5344CB8AC3E}">
        <p14:creationId xmlns:p14="http://schemas.microsoft.com/office/powerpoint/2010/main" val="97304807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4264805" y="4110334"/>
            <a:ext cx="3179076" cy="923330"/>
          </a:xfrm>
          <a:prstGeom prst="rect">
            <a:avLst/>
          </a:prstGeom>
          <a:noFill/>
        </p:spPr>
        <p:txBody>
          <a:bodyPr wrap="none" lIns="91440" tIns="45720" rIns="91440" bIns="45720">
            <a:spAutoFit/>
          </a:bodyPr>
          <a:lstStyle/>
          <a:p>
            <a:pPr algn="ctr"/>
            <a:r>
              <a:rPr lang="es-ES" sz="54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GRACIAS</a:t>
            </a:r>
            <a:endParaRPr lang="es-E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9367" y="1858686"/>
            <a:ext cx="5086692" cy="1759750"/>
          </a:xfrm>
          <a:prstGeom prst="rect">
            <a:avLst/>
          </a:prstGeom>
          <a:ln>
            <a:noFill/>
          </a:ln>
          <a:effectLst>
            <a:outerShdw blurRad="190500" algn="tl" rotWithShape="0">
              <a:srgbClr val="000000">
                <a:alpha val="70000"/>
              </a:srgbClr>
            </a:outerShdw>
          </a:effectLst>
          <a:scene3d>
            <a:camera prst="isometricOffAxis1Right"/>
            <a:lightRig rig="threePt" dir="t"/>
          </a:scene3d>
        </p:spPr>
      </p:pic>
      <p:pic>
        <p:nvPicPr>
          <p:cNvPr id="7" name="Picture 2"/>
          <p:cNvPicPr>
            <a:picLocks noChangeAspect="1"/>
          </p:cNvPicPr>
          <p:nvPr/>
        </p:nvPicPr>
        <p:blipFill>
          <a:blip r:embed="rId3">
            <a:alphaModFix amt="51000"/>
          </a:blip>
          <a:srcRect/>
          <a:stretch>
            <a:fillRect/>
          </a:stretch>
        </p:blipFill>
        <p:spPr>
          <a:xfrm>
            <a:off x="5746059" y="1242250"/>
            <a:ext cx="5733431" cy="1715845"/>
          </a:xfrm>
          <a:prstGeom prst="rect">
            <a:avLst/>
          </a:prstGeom>
          <a:ln>
            <a:noFill/>
          </a:ln>
          <a:effectLst>
            <a:outerShdw blurRad="190500" algn="tl" rotWithShape="0">
              <a:srgbClr val="000000">
                <a:alpha val="70000"/>
              </a:srgbClr>
            </a:outerShdw>
          </a:effectLst>
          <a:scene3d>
            <a:camera prst="isometricOffAxis1Right"/>
            <a:lightRig rig="threePt" dir="t"/>
          </a:scene3d>
        </p:spPr>
      </p:pic>
    </p:spTree>
    <p:extLst>
      <p:ext uri="{BB962C8B-B14F-4D97-AF65-F5344CB8AC3E}">
        <p14:creationId xmlns:p14="http://schemas.microsoft.com/office/powerpoint/2010/main" val="27469307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1190487"/>
          </a:xfrm>
        </p:spPr>
        <p:txBody>
          <a:bodyPr>
            <a:normAutofit/>
          </a:bodyPr>
          <a:lstStyle/>
          <a:p>
            <a:pPr algn="just"/>
            <a:r>
              <a:rPr lang="es-ES" sz="3200" dirty="0"/>
              <a:t>En los diferentes deportes de equipo siempre se presentan problemas entre los </a:t>
            </a:r>
            <a:r>
              <a:rPr lang="es-ES" sz="3200" dirty="0" smtClean="0"/>
              <a:t>integrantes.</a:t>
            </a:r>
            <a:endParaRPr lang="en-US" sz="3200" dirty="0"/>
          </a:p>
        </p:txBody>
      </p:sp>
      <p:graphicFrame>
        <p:nvGraphicFramePr>
          <p:cNvPr id="12" name="Marcador de contenido 11"/>
          <p:cNvGraphicFramePr>
            <a:graphicFrameLocks noGrp="1"/>
          </p:cNvGraphicFramePr>
          <p:nvPr>
            <p:ph idx="1"/>
            <p:extLst>
              <p:ext uri="{D42A27DB-BD31-4B8C-83A1-F6EECF244321}">
                <p14:modId xmlns:p14="http://schemas.microsoft.com/office/powerpoint/2010/main" val="1226498564"/>
              </p:ext>
            </p:extLst>
          </p:nvPr>
        </p:nvGraphicFramePr>
        <p:xfrm>
          <a:off x="709863" y="1555612"/>
          <a:ext cx="10924674" cy="44722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714030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261343"/>
            <a:ext cx="10515600" cy="1325563"/>
          </a:xfrm>
        </p:spPr>
        <p:txBody>
          <a:bodyPr>
            <a:noAutofit/>
          </a:bodyPr>
          <a:lstStyle/>
          <a:p>
            <a:pPr algn="just"/>
            <a:r>
              <a:rPr lang="es-ES" sz="2800" dirty="0"/>
              <a:t>En la mayor parte de las instituciones educativas los </a:t>
            </a:r>
            <a:r>
              <a:rPr lang="es-ES" sz="2800" dirty="0" smtClean="0"/>
              <a:t>alumnos </a:t>
            </a:r>
            <a:r>
              <a:rPr lang="es-ES" sz="2800" dirty="0"/>
              <a:t>optan por practicar el fútbol por ser un deporte muy </a:t>
            </a:r>
            <a:r>
              <a:rPr lang="es-ES" sz="2800" dirty="0" smtClean="0"/>
              <a:t>popular.</a:t>
            </a:r>
            <a:endParaRPr lang="en-US" sz="2800" dirty="0"/>
          </a:p>
        </p:txBody>
      </p:sp>
      <p:graphicFrame>
        <p:nvGraphicFramePr>
          <p:cNvPr id="5" name="Marcador de contenido 4"/>
          <p:cNvGraphicFramePr>
            <a:graphicFrameLocks noGrp="1"/>
          </p:cNvGraphicFramePr>
          <p:nvPr>
            <p:ph idx="1"/>
            <p:extLst>
              <p:ext uri="{D42A27DB-BD31-4B8C-83A1-F6EECF244321}">
                <p14:modId xmlns:p14="http://schemas.microsoft.com/office/powerpoint/2010/main" val="3792554445"/>
              </p:ext>
            </p:extLst>
          </p:nvPr>
        </p:nvGraphicFramePr>
        <p:xfrm>
          <a:off x="457201" y="2326635"/>
          <a:ext cx="11095872" cy="39565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ángulo 3"/>
          <p:cNvSpPr/>
          <p:nvPr/>
        </p:nvSpPr>
        <p:spPr>
          <a:xfrm>
            <a:off x="638929" y="1403305"/>
            <a:ext cx="10914143" cy="830997"/>
          </a:xfrm>
          <a:prstGeom prst="rect">
            <a:avLst/>
          </a:prstGeom>
          <a:noFill/>
        </p:spPr>
        <p:txBody>
          <a:bodyPr wrap="none" lIns="91440" tIns="45720" rIns="91440" bIns="45720">
            <a:spAutoFit/>
          </a:bodyPr>
          <a:lstStyle/>
          <a:p>
            <a:pPr algn="ctr"/>
            <a:r>
              <a:rPr lang="es-ES" sz="48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PLANTEAMIENTO DEL PROBLEMA</a:t>
            </a:r>
            <a:endParaRPr lang="es-ES"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3499811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998621" y="3128211"/>
            <a:ext cx="10549785" cy="1261928"/>
          </a:xfrm>
        </p:spPr>
        <p:txBody>
          <a:bodyPr>
            <a:normAutofit fontScale="85000" lnSpcReduction="10000"/>
          </a:bodyPr>
          <a:lstStyle/>
          <a:p>
            <a:pPr marL="0" indent="0">
              <a:buNone/>
            </a:pPr>
            <a:r>
              <a:rPr lang="es-EC" dirty="0" smtClean="0"/>
              <a:t> </a:t>
            </a:r>
            <a:endParaRPr lang="en-US" dirty="0" smtClean="0"/>
          </a:p>
          <a:p>
            <a:pPr marL="0" indent="0" algn="ctr">
              <a:buNone/>
            </a:pPr>
            <a:r>
              <a:rPr lang="es-ES" sz="2800" dirty="0" smtClean="0"/>
              <a:t>¿Cómo contribuir a la incidencia de </a:t>
            </a:r>
            <a:r>
              <a:rPr lang="es-ES" sz="2800" dirty="0"/>
              <a:t>los juegos cooperativos en el desenvolvimiento técnico-táctico en el futbol de los adolescentes de 16 a 18 años del Liceo Campoverde?</a:t>
            </a:r>
            <a:endParaRPr lang="en-US" sz="2800" dirty="0"/>
          </a:p>
        </p:txBody>
      </p:sp>
      <p:sp>
        <p:nvSpPr>
          <p:cNvPr id="6" name="Rectángulo 5"/>
          <p:cNvSpPr/>
          <p:nvPr/>
        </p:nvSpPr>
        <p:spPr>
          <a:xfrm>
            <a:off x="643585" y="837137"/>
            <a:ext cx="10904821" cy="1969770"/>
          </a:xfrm>
          <a:prstGeom prst="rect">
            <a:avLst/>
          </a:prstGeom>
          <a:noFill/>
        </p:spPr>
        <p:txBody>
          <a:bodyPr wrap="square" lIns="91440" tIns="45720" rIns="91440" bIns="45720">
            <a:spAutoFit/>
          </a:bodyPr>
          <a:lstStyle/>
          <a:p>
            <a:pPr algn="ctr"/>
            <a:endParaRPr lang="es-EC" dirty="0" smtClean="0"/>
          </a:p>
          <a:p>
            <a:pPr algn="ctr"/>
            <a:r>
              <a:rPr lang="es-EC" sz="2800" dirty="0" smtClean="0"/>
              <a:t>Los </a:t>
            </a:r>
            <a:r>
              <a:rPr lang="es-EC" sz="2800" dirty="0"/>
              <a:t>juegos sin importar cultura, raza o creencia religiosa forman una parte importante en la vida de cada ser </a:t>
            </a:r>
            <a:r>
              <a:rPr lang="es-EC" sz="2800" dirty="0" smtClean="0"/>
              <a:t>humano.</a:t>
            </a:r>
          </a:p>
          <a:p>
            <a:pPr algn="ctr"/>
            <a:endParaRPr lang="es-ES" sz="48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pic>
        <p:nvPicPr>
          <p:cNvPr id="11" name="Imagen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85848" y="4608567"/>
            <a:ext cx="4392293" cy="1519521"/>
          </a:xfrm>
          <a:prstGeom prst="rect">
            <a:avLst/>
          </a:prstGeom>
        </p:spPr>
      </p:pic>
      <p:sp>
        <p:nvSpPr>
          <p:cNvPr id="12" name="Rectángulo 11"/>
          <p:cNvSpPr/>
          <p:nvPr/>
        </p:nvSpPr>
        <p:spPr>
          <a:xfrm>
            <a:off x="998622" y="2261587"/>
            <a:ext cx="10311062" cy="1600438"/>
          </a:xfrm>
          <a:prstGeom prst="rect">
            <a:avLst/>
          </a:prstGeom>
          <a:noFill/>
        </p:spPr>
        <p:txBody>
          <a:bodyPr wrap="square" lIns="91440" tIns="45720" rIns="91440" bIns="45720">
            <a:spAutoFit/>
          </a:bodyPr>
          <a:lstStyle/>
          <a:p>
            <a:pPr algn="ctr"/>
            <a:r>
              <a:rPr lang="es-ES" sz="44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FORMULACIÓN DEL PROBLEMA</a:t>
            </a:r>
          </a:p>
          <a:p>
            <a:pPr algn="ctr"/>
            <a:endParaRPr lang="es-E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35781" y="4498054"/>
            <a:ext cx="2360214" cy="1740545"/>
          </a:xfrm>
          <a:prstGeom prst="rect">
            <a:avLst/>
          </a:prstGeom>
        </p:spPr>
      </p:pic>
    </p:spTree>
    <p:extLst>
      <p:ext uri="{BB962C8B-B14F-4D97-AF65-F5344CB8AC3E}">
        <p14:creationId xmlns:p14="http://schemas.microsoft.com/office/powerpoint/2010/main" val="34600318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26065" y="2481942"/>
            <a:ext cx="3981993" cy="3435531"/>
          </a:xfrm>
        </p:spPr>
        <p:txBody>
          <a:bodyPr>
            <a:normAutofit lnSpcReduction="10000"/>
          </a:bodyPr>
          <a:lstStyle/>
          <a:p>
            <a:pPr marL="0" indent="0" algn="just">
              <a:buNone/>
            </a:pPr>
            <a:r>
              <a:rPr lang="es-ES" dirty="0"/>
              <a:t>F</a:t>
            </a:r>
            <a:r>
              <a:rPr lang="es-ES" dirty="0" smtClean="0"/>
              <a:t>ormar </a:t>
            </a:r>
            <a:r>
              <a:rPr lang="es-ES" dirty="0"/>
              <a:t>jóvenes que puedan trabajar en equipo, que sean seres saludables, multivariados en sus capacidades y habilidades físicas; con amplios conocimientos para </a:t>
            </a:r>
            <a:r>
              <a:rPr lang="es-ES" b="1" dirty="0">
                <a:solidFill>
                  <a:schemeClr val="tx1"/>
                </a:solidFill>
              </a:rPr>
              <a:t>resolver problemas </a:t>
            </a:r>
            <a:r>
              <a:rPr lang="es-ES" dirty="0"/>
              <a:t>que se presentan en las competencias, además de transmitir </a:t>
            </a:r>
            <a:r>
              <a:rPr lang="es-ES" b="1" dirty="0" smtClean="0"/>
              <a:t>valores </a:t>
            </a:r>
            <a:r>
              <a:rPr lang="es-ES" dirty="0" smtClean="0"/>
              <a:t>para </a:t>
            </a:r>
            <a:r>
              <a:rPr lang="es-ES" dirty="0"/>
              <a:t>no perder la esencia del juego. </a:t>
            </a:r>
            <a:endParaRPr lang="en-US" dirty="0"/>
          </a:p>
        </p:txBody>
      </p:sp>
      <p:sp>
        <p:nvSpPr>
          <p:cNvPr id="5" name="Título 4"/>
          <p:cNvSpPr>
            <a:spLocks noGrp="1"/>
          </p:cNvSpPr>
          <p:nvPr>
            <p:ph type="title"/>
          </p:nvPr>
        </p:nvSpPr>
        <p:spPr>
          <a:xfrm>
            <a:off x="826065" y="1047863"/>
            <a:ext cx="10724605" cy="1303867"/>
          </a:xfrm>
        </p:spPr>
        <p:txBody>
          <a:bodyPr>
            <a:normAutofit fontScale="90000"/>
          </a:bodyPr>
          <a:lstStyle/>
          <a:p>
            <a:r>
              <a:rPr lang="es-ES" sz="4700" b="1" dirty="0">
                <a:ln w="13462">
                  <a:solidFill>
                    <a:schemeClr val="bg1"/>
                  </a:solidFill>
                  <a:prstDash val="solid"/>
                </a:ln>
                <a:effectLst>
                  <a:outerShdw dist="38100" dir="2700000" algn="bl" rotWithShape="0">
                    <a:schemeClr val="accent5"/>
                  </a:outerShdw>
                </a:effectLst>
              </a:rPr>
              <a:t>IMPORTANCIA DE LA INVESTIGACIÓN</a:t>
            </a:r>
            <a:r>
              <a:rPr lang="es-ES" sz="5400" b="1" dirty="0">
                <a:ln w="13462">
                  <a:solidFill>
                    <a:schemeClr val="bg1"/>
                  </a:solidFill>
                  <a:prstDash val="solid"/>
                </a:ln>
                <a:effectLst>
                  <a:outerShdw dist="38100" dir="2700000" algn="bl" rotWithShape="0">
                    <a:schemeClr val="accent5"/>
                  </a:outerShdw>
                </a:effectLst>
              </a:rPr>
              <a:t/>
            </a:r>
            <a:br>
              <a:rPr lang="es-ES" sz="5400" b="1" dirty="0">
                <a:ln w="13462">
                  <a:solidFill>
                    <a:schemeClr val="bg1"/>
                  </a:solidFill>
                  <a:prstDash val="solid"/>
                </a:ln>
                <a:effectLst>
                  <a:outerShdw dist="38100" dir="2700000" algn="bl" rotWithShape="0">
                    <a:schemeClr val="accent5"/>
                  </a:outerShdw>
                </a:effectLst>
              </a:rPr>
            </a:br>
            <a:endParaRPr lang="en-US" dirty="0"/>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5485" y="2685992"/>
            <a:ext cx="2326552" cy="2607903"/>
          </a:xfrm>
          <a:prstGeom prst="rect">
            <a:avLst/>
          </a:prstGeom>
        </p:spPr>
      </p:pic>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02511" y="3301593"/>
            <a:ext cx="3362789" cy="1627785"/>
          </a:xfrm>
          <a:prstGeom prst="rect">
            <a:avLst/>
          </a:prstGeom>
        </p:spPr>
      </p:pic>
    </p:spTree>
    <p:extLst>
      <p:ext uri="{BB962C8B-B14F-4D97-AF65-F5344CB8AC3E}">
        <p14:creationId xmlns:p14="http://schemas.microsoft.com/office/powerpoint/2010/main" val="321648996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95402" y="1243390"/>
            <a:ext cx="9601196" cy="1003422"/>
          </a:xfrm>
        </p:spPr>
        <p:txBody>
          <a:bodyPr>
            <a:normAutofit fontScale="90000"/>
          </a:bodyPr>
          <a:lstStyle/>
          <a:p>
            <a:r>
              <a:rPr lang="es-ES" b="1" dirty="0">
                <a:ln w="13462">
                  <a:solidFill>
                    <a:schemeClr val="bg1"/>
                  </a:solidFill>
                  <a:prstDash val="solid"/>
                </a:ln>
                <a:effectLst>
                  <a:outerShdw dist="38100" dir="2700000" algn="bl" rotWithShape="0">
                    <a:schemeClr val="accent5"/>
                  </a:outerShdw>
                </a:effectLst>
              </a:rPr>
              <a:t>OBJETIVO GENERAL</a:t>
            </a:r>
            <a:br>
              <a:rPr lang="es-ES" b="1" dirty="0">
                <a:ln w="13462">
                  <a:solidFill>
                    <a:schemeClr val="bg1"/>
                  </a:solidFill>
                  <a:prstDash val="solid"/>
                </a:ln>
                <a:effectLst>
                  <a:outerShdw dist="38100" dir="2700000" algn="bl" rotWithShape="0">
                    <a:schemeClr val="accent5"/>
                  </a:outerShdw>
                </a:effectLst>
              </a:rPr>
            </a:br>
            <a:endParaRPr lang="en-US" dirty="0"/>
          </a:p>
        </p:txBody>
      </p:sp>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053942" y="3409406"/>
            <a:ext cx="4523355" cy="2060983"/>
          </a:xfrm>
          <a:prstGeom prst="rect">
            <a:avLst/>
          </a:prstGeom>
        </p:spPr>
      </p:pic>
      <p:sp>
        <p:nvSpPr>
          <p:cNvPr id="6" name="Rectángulo 5"/>
          <p:cNvSpPr/>
          <p:nvPr/>
        </p:nvSpPr>
        <p:spPr>
          <a:xfrm>
            <a:off x="788125" y="3172322"/>
            <a:ext cx="6096000" cy="2704202"/>
          </a:xfrm>
          <a:prstGeom prst="rect">
            <a:avLst/>
          </a:prstGeom>
        </p:spPr>
        <p:txBody>
          <a:bodyPr>
            <a:spAutoFit/>
          </a:bodyPr>
          <a:lstStyle/>
          <a:p>
            <a:pPr indent="180340" algn="just">
              <a:lnSpc>
                <a:spcPct val="200000"/>
              </a:lnSpc>
              <a:spcAft>
                <a:spcPts val="1000"/>
              </a:spcAft>
              <a:tabLst>
                <a:tab pos="180340" algn="l"/>
                <a:tab pos="990600" algn="l"/>
              </a:tabLst>
            </a:pPr>
            <a:r>
              <a:rPr lang="es-ES" sz="22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Determinar la incidencia de los juegos cooperativos en el desenvolvimiento de la técnica-táctica del fútbol en los adolescentes de 16 a 18 años del Liceo Campoverde.</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ángulo 6"/>
          <p:cNvSpPr/>
          <p:nvPr/>
        </p:nvSpPr>
        <p:spPr>
          <a:xfrm>
            <a:off x="6003637" y="2967335"/>
            <a:ext cx="184731" cy="769441"/>
          </a:xfrm>
          <a:prstGeom prst="rect">
            <a:avLst/>
          </a:prstGeom>
          <a:noFill/>
        </p:spPr>
        <p:txBody>
          <a:bodyPr wrap="none" lIns="91440" tIns="45720" rIns="91440" bIns="45720">
            <a:spAutoFit/>
          </a:bodyPr>
          <a:lstStyle/>
          <a:p>
            <a:pPr algn="ctr"/>
            <a:endParaRPr lang="es-ES" sz="4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28252598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40972" y="773126"/>
            <a:ext cx="9601196" cy="1303867"/>
          </a:xfrm>
        </p:spPr>
        <p:txBody>
          <a:bodyPr/>
          <a:lstStyle/>
          <a:p>
            <a:r>
              <a:rPr lang="es-EC" dirty="0" smtClean="0"/>
              <a:t>OBJETIVOS ESPECÍFICOS</a:t>
            </a:r>
            <a:endParaRPr lang="en-US"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1193554131"/>
              </p:ext>
            </p:extLst>
          </p:nvPr>
        </p:nvGraphicFramePr>
        <p:xfrm>
          <a:off x="783771" y="2076993"/>
          <a:ext cx="10515599" cy="40625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4760310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ánico">
  <a:themeElements>
    <a:clrScheme name="Orgánico">
      <a:dk1>
        <a:sysClr val="windowText" lastClr="000000"/>
      </a:dk1>
      <a:lt1>
        <a:sysClr val="window" lastClr="FFFFFF"/>
      </a:lt1>
      <a:dk2>
        <a:srgbClr val="212121"/>
      </a:dk2>
      <a:lt2>
        <a:srgbClr val="DADADA"/>
      </a:lt2>
      <a:accent1>
        <a:srgbClr val="D9B247"/>
      </a:accent1>
      <a:accent2>
        <a:srgbClr val="CC702D"/>
      </a:accent2>
      <a:accent3>
        <a:srgbClr val="B53A31"/>
      </a:accent3>
      <a:accent4>
        <a:srgbClr val="815F56"/>
      </a:accent4>
      <a:accent5>
        <a:srgbClr val="AE9E7C"/>
      </a:accent5>
      <a:accent6>
        <a:srgbClr val="7B8865"/>
      </a:accent6>
      <a:hlink>
        <a:srgbClr val="BB7826"/>
      </a:hlink>
      <a:folHlink>
        <a:srgbClr val="CF9C5F"/>
      </a:folHlink>
    </a:clrScheme>
    <a:fontScheme name="Orgánico">
      <a:maj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ánico">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xmlns="" name="Organic" id="{28CDC826-8792-45C0-861B-85EB3ADEDA33}" vid="{E4E49EB0-FB00-41F5-9359-4843D783A23D}"/>
    </a:ext>
  </a:extLst>
</a:theme>
</file>

<file path=docProps/app.xml><?xml version="1.0" encoding="utf-8"?>
<Properties xmlns="http://schemas.openxmlformats.org/officeDocument/2006/extended-properties" xmlns:vt="http://schemas.openxmlformats.org/officeDocument/2006/docPropsVTypes">
  <Template>Organic</Template>
  <TotalTime>3662</TotalTime>
  <Words>1086</Words>
  <Application>Microsoft Office PowerPoint</Application>
  <PresentationFormat>Personalizado</PresentationFormat>
  <Paragraphs>159</Paragraphs>
  <Slides>34</Slides>
  <Notes>0</Notes>
  <HiddenSlides>0</HiddenSlides>
  <MMClips>0</MMClips>
  <ScaleCrop>false</ScaleCrop>
  <HeadingPairs>
    <vt:vector size="4" baseType="variant">
      <vt:variant>
        <vt:lpstr>Tema</vt:lpstr>
      </vt:variant>
      <vt:variant>
        <vt:i4>1</vt:i4>
      </vt:variant>
      <vt:variant>
        <vt:lpstr>Títulos de diapositiva</vt:lpstr>
      </vt:variant>
      <vt:variant>
        <vt:i4>34</vt:i4>
      </vt:variant>
    </vt:vector>
  </HeadingPairs>
  <TitlesOfParts>
    <vt:vector size="35" baseType="lpstr">
      <vt:lpstr>Orgánico</vt:lpstr>
      <vt:lpstr>Presentación de PowerPoint</vt:lpstr>
      <vt:lpstr>El fútbol es considerado un deporte universal.</vt:lpstr>
      <vt:lpstr>Presentación de PowerPoint</vt:lpstr>
      <vt:lpstr>En los diferentes deportes de equipo siempre se presentan problemas entre los integrantes.</vt:lpstr>
      <vt:lpstr>En la mayor parte de las instituciones educativas los alumnos optan por practicar el fútbol por ser un deporte muy popular.</vt:lpstr>
      <vt:lpstr>Presentación de PowerPoint</vt:lpstr>
      <vt:lpstr>IMPORTANCIA DE LA INVESTIGACIÓN </vt:lpstr>
      <vt:lpstr>OBJETIVO GENERAL </vt:lpstr>
      <vt:lpstr>OBJETIVOS ESPECÍFICOS</vt:lpstr>
      <vt:lpstr>Presentación de PowerPoint</vt:lpstr>
      <vt:lpstr>VARIABLES </vt:lpstr>
      <vt:lpstr>Presentación de PowerPoint</vt:lpstr>
      <vt:lpstr> TIPO DE INVESTIGACIÓN </vt:lpstr>
      <vt:lpstr>Presentación de PowerPoint</vt:lpstr>
      <vt:lpstr>INSTRUMENTOS DE RECOLECCIÓN DE DATOS </vt:lpstr>
      <vt:lpstr>Presentación de PowerPoint</vt:lpstr>
      <vt:lpstr>TEST TÉCNICOS-TÁCTICOS COLECTIVOS </vt:lpstr>
      <vt:lpstr>TEST TÉCNICOS-TÁCTICOS COLECTIVOS </vt:lpstr>
      <vt:lpstr>TEST TÉCNICOS-TÁCTICOS COLECTIVOS </vt:lpstr>
      <vt:lpstr>PROPUESTA </vt:lpstr>
      <vt:lpstr>PRIMERA FASE</vt:lpstr>
      <vt:lpstr>SEGUNDA FASE </vt:lpstr>
      <vt:lpstr>TERCERA FASE</vt:lpstr>
      <vt:lpstr>CUARTA FASE</vt:lpstr>
      <vt:lpstr>ANÁLISIS DE RESULTADOS ENCUESTA</vt:lpstr>
      <vt:lpstr>ANÁLISIS DE RESULTADOS ENCUESTA</vt:lpstr>
      <vt:lpstr>ANÁLISIS DE RESULTADOS ENCUESTA</vt:lpstr>
      <vt:lpstr>ANÁLISIS DE RESULTADOS TEST TÉCNICOS TÁCTICOS</vt:lpstr>
      <vt:lpstr>ANÁLISIS DE RESULTADOS TEST TÉCNICOS TÁCTICOS</vt:lpstr>
      <vt:lpstr>ANÁLISIS DE RESULTADOS TEST TÉCNICOS TÁCTICOS</vt:lpstr>
      <vt:lpstr>CONCLUSIONES </vt:lpstr>
      <vt:lpstr>CONCLUSIONES </vt:lpstr>
      <vt:lpstr>RECOMENDACIONES </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UNIVERSIDAD DE LAS FUERZAS ARMADAS ESPE</dc:title>
  <dc:creator>Lenovo</dc:creator>
  <cp:lastModifiedBy>PC01</cp:lastModifiedBy>
  <cp:revision>87</cp:revision>
  <dcterms:created xsi:type="dcterms:W3CDTF">2020-06-22T13:40:45Z</dcterms:created>
  <dcterms:modified xsi:type="dcterms:W3CDTF">2020-08-17T23:52:28Z</dcterms:modified>
</cp:coreProperties>
</file>