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918" r:id="rId1"/>
  </p:sldMasterIdLst>
  <p:notesMasterIdLst>
    <p:notesMasterId r:id="rId31"/>
  </p:notesMasterIdLst>
  <p:handoutMasterIdLst>
    <p:handoutMasterId r:id="rId32"/>
  </p:handoutMasterIdLst>
  <p:sldIdLst>
    <p:sldId id="256" r:id="rId2"/>
    <p:sldId id="257" r:id="rId3"/>
    <p:sldId id="258" r:id="rId4"/>
    <p:sldId id="259" r:id="rId5"/>
    <p:sldId id="262" r:id="rId6"/>
    <p:sldId id="260" r:id="rId7"/>
    <p:sldId id="261" r:id="rId8"/>
    <p:sldId id="264" r:id="rId9"/>
    <p:sldId id="297" r:id="rId10"/>
    <p:sldId id="309" r:id="rId11"/>
    <p:sldId id="308" r:id="rId12"/>
    <p:sldId id="277" r:id="rId13"/>
    <p:sldId id="299" r:id="rId14"/>
    <p:sldId id="278" r:id="rId15"/>
    <p:sldId id="291" r:id="rId16"/>
    <p:sldId id="284" r:id="rId17"/>
    <p:sldId id="285" r:id="rId18"/>
    <p:sldId id="292" r:id="rId19"/>
    <p:sldId id="286" r:id="rId20"/>
    <p:sldId id="300" r:id="rId21"/>
    <p:sldId id="301" r:id="rId22"/>
    <p:sldId id="302" r:id="rId23"/>
    <p:sldId id="303" r:id="rId24"/>
    <p:sldId id="304" r:id="rId25"/>
    <p:sldId id="305" r:id="rId26"/>
    <p:sldId id="306" r:id="rId27"/>
    <p:sldId id="290" r:id="rId28"/>
    <p:sldId id="295" r:id="rId29"/>
    <p:sldId id="29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8C1845-24AF-4151-B06F-7E991FF9F038}" type="doc">
      <dgm:prSet loTypeId="urn:microsoft.com/office/officeart/2005/8/layout/bProcess4" loCatId="process" qsTypeId="urn:microsoft.com/office/officeart/2005/8/quickstyle/3d2" qsCatId="3D" csTypeId="urn:microsoft.com/office/officeart/2005/8/colors/colorful1" csCatId="colorful" phldr="1"/>
      <dgm:spPr/>
      <dgm:t>
        <a:bodyPr/>
        <a:lstStyle/>
        <a:p>
          <a:endParaRPr lang="es-EC"/>
        </a:p>
      </dgm:t>
    </dgm:pt>
    <dgm:pt modelId="{DEF14A28-F06B-4711-A6AE-9D9D708EFFB9}">
      <dgm:prSet phldrT="[Texto]"/>
      <dgm:spPr/>
      <dgm:t>
        <a:bodyPr/>
        <a:lstStyle/>
        <a:p>
          <a:r>
            <a:rPr lang="es-EC" dirty="0" smtClean="0"/>
            <a:t>Fútbol</a:t>
          </a:r>
          <a:endParaRPr lang="es-EC" dirty="0"/>
        </a:p>
      </dgm:t>
    </dgm:pt>
    <dgm:pt modelId="{8BBBACB3-D5B1-4BEB-BCE6-0B1A5A1E2202}" type="parTrans" cxnId="{0CE422DC-91C3-4C29-AD13-C711D86A6F5D}">
      <dgm:prSet/>
      <dgm:spPr/>
      <dgm:t>
        <a:bodyPr/>
        <a:lstStyle/>
        <a:p>
          <a:endParaRPr lang="es-EC"/>
        </a:p>
      </dgm:t>
    </dgm:pt>
    <dgm:pt modelId="{F73A5D9B-64A1-4C52-BF21-0106E22E4D9E}" type="sibTrans" cxnId="{0CE422DC-91C3-4C29-AD13-C711D86A6F5D}">
      <dgm:prSet/>
      <dgm:spPr/>
      <dgm:t>
        <a:bodyPr/>
        <a:lstStyle/>
        <a:p>
          <a:endParaRPr lang="es-EC"/>
        </a:p>
      </dgm:t>
    </dgm:pt>
    <dgm:pt modelId="{5315E3A6-2D65-4B01-AD14-2BE189AF02A1}">
      <dgm:prSet phldrT="[Texto]"/>
      <dgm:spPr/>
      <dgm:t>
        <a:bodyPr/>
        <a:lstStyle/>
        <a:p>
          <a:r>
            <a:rPr lang="es-EC" dirty="0" smtClean="0"/>
            <a:t>Acciones determinantes</a:t>
          </a:r>
          <a:endParaRPr lang="es-EC" dirty="0"/>
        </a:p>
      </dgm:t>
    </dgm:pt>
    <dgm:pt modelId="{3D15C731-84BB-40CC-BB3B-8A87AF2D1BCA}" type="parTrans" cxnId="{7B6F6B48-DF36-4952-8EE5-3C2E74BF557A}">
      <dgm:prSet/>
      <dgm:spPr/>
      <dgm:t>
        <a:bodyPr/>
        <a:lstStyle/>
        <a:p>
          <a:endParaRPr lang="es-EC"/>
        </a:p>
      </dgm:t>
    </dgm:pt>
    <dgm:pt modelId="{45E479B2-2F38-446E-A3B4-FA965EB25CD5}" type="sibTrans" cxnId="{7B6F6B48-DF36-4952-8EE5-3C2E74BF557A}">
      <dgm:prSet/>
      <dgm:spPr/>
      <dgm:t>
        <a:bodyPr/>
        <a:lstStyle/>
        <a:p>
          <a:endParaRPr lang="es-EC"/>
        </a:p>
      </dgm:t>
    </dgm:pt>
    <dgm:pt modelId="{4E36AFEA-C746-4F8F-BFA8-55D99ADFE3B4}">
      <dgm:prSet phldrT="[Texto]"/>
      <dgm:spPr/>
      <dgm:t>
        <a:bodyPr/>
        <a:lstStyle/>
        <a:p>
          <a:r>
            <a:rPr lang="es-EC" dirty="0" smtClean="0"/>
            <a:t>Escuelas Formativas</a:t>
          </a:r>
          <a:endParaRPr lang="es-EC" dirty="0"/>
        </a:p>
      </dgm:t>
    </dgm:pt>
    <dgm:pt modelId="{899AAC57-8F22-4D61-B6E6-467F492E01E5}" type="parTrans" cxnId="{21F80800-DFCD-4713-B217-4CAF7749EFB6}">
      <dgm:prSet/>
      <dgm:spPr/>
      <dgm:t>
        <a:bodyPr/>
        <a:lstStyle/>
        <a:p>
          <a:endParaRPr lang="es-EC"/>
        </a:p>
      </dgm:t>
    </dgm:pt>
    <dgm:pt modelId="{9DD00C55-5518-4605-A465-86CD61C2AE97}" type="sibTrans" cxnId="{21F80800-DFCD-4713-B217-4CAF7749EFB6}">
      <dgm:prSet/>
      <dgm:spPr/>
      <dgm:t>
        <a:bodyPr/>
        <a:lstStyle/>
        <a:p>
          <a:endParaRPr lang="es-EC"/>
        </a:p>
      </dgm:t>
    </dgm:pt>
    <dgm:pt modelId="{AAE2328C-3372-41BC-A737-5B5FFC6DFBCD}">
      <dgm:prSet phldrT="[Texto]"/>
      <dgm:spPr/>
      <dgm:t>
        <a:bodyPr/>
        <a:lstStyle/>
        <a:p>
          <a:r>
            <a:rPr lang="es-EC" dirty="0" smtClean="0"/>
            <a:t>Profesionales</a:t>
          </a:r>
          <a:endParaRPr lang="es-EC" dirty="0"/>
        </a:p>
      </dgm:t>
    </dgm:pt>
    <dgm:pt modelId="{6BF40DE1-782F-48AF-A439-C4516D7574E3}" type="parTrans" cxnId="{FD546735-A7A7-4440-89E3-2251C7554A7D}">
      <dgm:prSet/>
      <dgm:spPr/>
      <dgm:t>
        <a:bodyPr/>
        <a:lstStyle/>
        <a:p>
          <a:endParaRPr lang="es-EC"/>
        </a:p>
      </dgm:t>
    </dgm:pt>
    <dgm:pt modelId="{BE9502EF-0334-4CC9-87E0-138E09CF4722}" type="sibTrans" cxnId="{FD546735-A7A7-4440-89E3-2251C7554A7D}">
      <dgm:prSet/>
      <dgm:spPr/>
      <dgm:t>
        <a:bodyPr/>
        <a:lstStyle/>
        <a:p>
          <a:endParaRPr lang="es-EC"/>
        </a:p>
      </dgm:t>
    </dgm:pt>
    <dgm:pt modelId="{D05F749E-7E0C-49F6-A7E0-EEC512E6BA74}">
      <dgm:prSet phldrT="[Texto]"/>
      <dgm:spPr/>
      <dgm:t>
        <a:bodyPr/>
        <a:lstStyle/>
        <a:p>
          <a:r>
            <a:rPr lang="es-EC" dirty="0" smtClean="0"/>
            <a:t>Conocimiento</a:t>
          </a:r>
          <a:endParaRPr lang="es-EC" dirty="0"/>
        </a:p>
      </dgm:t>
    </dgm:pt>
    <dgm:pt modelId="{C7386DB6-5F5C-43AF-928C-900ECE9F8C2D}" type="parTrans" cxnId="{306D9477-8562-4FCD-8B37-DEEED0855BB9}">
      <dgm:prSet/>
      <dgm:spPr/>
      <dgm:t>
        <a:bodyPr/>
        <a:lstStyle/>
        <a:p>
          <a:endParaRPr lang="es-EC"/>
        </a:p>
      </dgm:t>
    </dgm:pt>
    <dgm:pt modelId="{F4917140-315A-4DD7-B25D-E06941520832}" type="sibTrans" cxnId="{306D9477-8562-4FCD-8B37-DEEED0855BB9}">
      <dgm:prSet/>
      <dgm:spPr/>
      <dgm:t>
        <a:bodyPr/>
        <a:lstStyle/>
        <a:p>
          <a:endParaRPr lang="es-EC"/>
        </a:p>
      </dgm:t>
    </dgm:pt>
    <dgm:pt modelId="{6E873806-129B-456F-A743-6B7713BA6C39}">
      <dgm:prSet phldrT="[Texto]"/>
      <dgm:spPr/>
      <dgm:t>
        <a:bodyPr/>
        <a:lstStyle/>
        <a:p>
          <a:r>
            <a:rPr lang="es-EC" dirty="0" smtClean="0"/>
            <a:t>Déficit de saltabilidad</a:t>
          </a:r>
          <a:endParaRPr lang="es-EC" dirty="0"/>
        </a:p>
      </dgm:t>
    </dgm:pt>
    <dgm:pt modelId="{38B47736-FF0A-4C1A-8993-0DA0B1F1A9AF}" type="parTrans" cxnId="{31569B00-8840-4FBC-BF05-05B4DFB77274}">
      <dgm:prSet/>
      <dgm:spPr/>
      <dgm:t>
        <a:bodyPr/>
        <a:lstStyle/>
        <a:p>
          <a:endParaRPr lang="es-EC"/>
        </a:p>
      </dgm:t>
    </dgm:pt>
    <dgm:pt modelId="{668CDE40-04D5-4A46-B8FB-67AA07188DEF}" type="sibTrans" cxnId="{31569B00-8840-4FBC-BF05-05B4DFB77274}">
      <dgm:prSet/>
      <dgm:spPr/>
      <dgm:t>
        <a:bodyPr/>
        <a:lstStyle/>
        <a:p>
          <a:endParaRPr lang="es-EC"/>
        </a:p>
      </dgm:t>
    </dgm:pt>
    <dgm:pt modelId="{5EE910DE-1702-4756-9FBB-7922EC20EB79}">
      <dgm:prSet phldrT="[Texto]"/>
      <dgm:spPr/>
      <dgm:t>
        <a:bodyPr/>
        <a:lstStyle/>
        <a:p>
          <a:r>
            <a:rPr lang="es-EC" dirty="0" smtClean="0"/>
            <a:t>Resultados desfavorables</a:t>
          </a:r>
          <a:endParaRPr lang="es-EC" dirty="0"/>
        </a:p>
      </dgm:t>
    </dgm:pt>
    <dgm:pt modelId="{199478DD-BB5D-42D8-B13D-D3277EA8BDEC}" type="parTrans" cxnId="{08C4DF91-C014-4A8D-80C6-A2020EA4D475}">
      <dgm:prSet/>
      <dgm:spPr/>
      <dgm:t>
        <a:bodyPr/>
        <a:lstStyle/>
        <a:p>
          <a:endParaRPr lang="es-EC"/>
        </a:p>
      </dgm:t>
    </dgm:pt>
    <dgm:pt modelId="{093FDE38-5D5A-4E1B-A947-90432DA87E6F}" type="sibTrans" cxnId="{08C4DF91-C014-4A8D-80C6-A2020EA4D475}">
      <dgm:prSet/>
      <dgm:spPr/>
      <dgm:t>
        <a:bodyPr/>
        <a:lstStyle/>
        <a:p>
          <a:endParaRPr lang="es-EC"/>
        </a:p>
      </dgm:t>
    </dgm:pt>
    <dgm:pt modelId="{0B0AA12F-6133-44F2-AB1E-D3B8392A300F}">
      <dgm:prSet phldrT="[Texto]"/>
      <dgm:spPr/>
      <dgm:t>
        <a:bodyPr/>
        <a:lstStyle/>
        <a:p>
          <a:r>
            <a:rPr lang="es-EC" dirty="0" smtClean="0"/>
            <a:t>Corregir estas falencias</a:t>
          </a:r>
          <a:endParaRPr lang="es-EC" dirty="0"/>
        </a:p>
      </dgm:t>
    </dgm:pt>
    <dgm:pt modelId="{537FEB6E-38D4-461B-B89C-6C14DFD6EE7E}" type="parTrans" cxnId="{2B6FD1E6-6434-4505-9E52-A5C4E3FA843A}">
      <dgm:prSet/>
      <dgm:spPr/>
      <dgm:t>
        <a:bodyPr/>
        <a:lstStyle/>
        <a:p>
          <a:endParaRPr lang="es-EC"/>
        </a:p>
      </dgm:t>
    </dgm:pt>
    <dgm:pt modelId="{F55E6A11-4298-446C-BC95-78D5A264F093}" type="sibTrans" cxnId="{2B6FD1E6-6434-4505-9E52-A5C4E3FA843A}">
      <dgm:prSet/>
      <dgm:spPr/>
      <dgm:t>
        <a:bodyPr/>
        <a:lstStyle/>
        <a:p>
          <a:endParaRPr lang="es-EC"/>
        </a:p>
      </dgm:t>
    </dgm:pt>
    <dgm:pt modelId="{0F78254D-7155-49F3-B053-EE8C941F6CC4}" type="pres">
      <dgm:prSet presAssocID="{DE8C1845-24AF-4151-B06F-7E991FF9F038}" presName="Name0" presStyleCnt="0">
        <dgm:presLayoutVars>
          <dgm:dir/>
          <dgm:resizeHandles/>
        </dgm:presLayoutVars>
      </dgm:prSet>
      <dgm:spPr/>
      <dgm:t>
        <a:bodyPr/>
        <a:lstStyle/>
        <a:p>
          <a:endParaRPr lang="es-EC"/>
        </a:p>
      </dgm:t>
    </dgm:pt>
    <dgm:pt modelId="{766B6681-BCB7-4334-92F8-5EC86C32019E}" type="pres">
      <dgm:prSet presAssocID="{DEF14A28-F06B-4711-A6AE-9D9D708EFFB9}" presName="compNode" presStyleCnt="0"/>
      <dgm:spPr/>
    </dgm:pt>
    <dgm:pt modelId="{B55C8D3F-3A44-4AD4-8EA1-A482A30CD95A}" type="pres">
      <dgm:prSet presAssocID="{DEF14A28-F06B-4711-A6AE-9D9D708EFFB9}" presName="dummyConnPt" presStyleCnt="0"/>
      <dgm:spPr/>
    </dgm:pt>
    <dgm:pt modelId="{0EBC89A5-5F1D-453A-B5BA-CEA5CEE02887}" type="pres">
      <dgm:prSet presAssocID="{DEF14A28-F06B-4711-A6AE-9D9D708EFFB9}" presName="node" presStyleLbl="node1" presStyleIdx="0" presStyleCnt="8">
        <dgm:presLayoutVars>
          <dgm:bulletEnabled val="1"/>
        </dgm:presLayoutVars>
      </dgm:prSet>
      <dgm:spPr/>
      <dgm:t>
        <a:bodyPr/>
        <a:lstStyle/>
        <a:p>
          <a:endParaRPr lang="es-EC"/>
        </a:p>
      </dgm:t>
    </dgm:pt>
    <dgm:pt modelId="{A727E762-ED44-4066-AA58-C165779CA8C1}" type="pres">
      <dgm:prSet presAssocID="{F73A5D9B-64A1-4C52-BF21-0106E22E4D9E}" presName="sibTrans" presStyleLbl="bgSibTrans2D1" presStyleIdx="0" presStyleCnt="7"/>
      <dgm:spPr/>
      <dgm:t>
        <a:bodyPr/>
        <a:lstStyle/>
        <a:p>
          <a:endParaRPr lang="es-EC"/>
        </a:p>
      </dgm:t>
    </dgm:pt>
    <dgm:pt modelId="{48E2609C-4C86-4464-80C9-D0891CD58C04}" type="pres">
      <dgm:prSet presAssocID="{5315E3A6-2D65-4B01-AD14-2BE189AF02A1}" presName="compNode" presStyleCnt="0"/>
      <dgm:spPr/>
    </dgm:pt>
    <dgm:pt modelId="{26FA419C-8E2F-47CE-A250-00EEFBA1EE3D}" type="pres">
      <dgm:prSet presAssocID="{5315E3A6-2D65-4B01-AD14-2BE189AF02A1}" presName="dummyConnPt" presStyleCnt="0"/>
      <dgm:spPr/>
    </dgm:pt>
    <dgm:pt modelId="{9F165471-643B-4727-A367-A7EBECBA9563}" type="pres">
      <dgm:prSet presAssocID="{5315E3A6-2D65-4B01-AD14-2BE189AF02A1}" presName="node" presStyleLbl="node1" presStyleIdx="1" presStyleCnt="8">
        <dgm:presLayoutVars>
          <dgm:bulletEnabled val="1"/>
        </dgm:presLayoutVars>
      </dgm:prSet>
      <dgm:spPr/>
      <dgm:t>
        <a:bodyPr/>
        <a:lstStyle/>
        <a:p>
          <a:endParaRPr lang="es-EC"/>
        </a:p>
      </dgm:t>
    </dgm:pt>
    <dgm:pt modelId="{156398AB-CC78-4768-AA8E-F909650AD453}" type="pres">
      <dgm:prSet presAssocID="{45E479B2-2F38-446E-A3B4-FA965EB25CD5}" presName="sibTrans" presStyleLbl="bgSibTrans2D1" presStyleIdx="1" presStyleCnt="7"/>
      <dgm:spPr/>
      <dgm:t>
        <a:bodyPr/>
        <a:lstStyle/>
        <a:p>
          <a:endParaRPr lang="es-EC"/>
        </a:p>
      </dgm:t>
    </dgm:pt>
    <dgm:pt modelId="{F57B935A-E69E-4B22-AFCB-F050B508DAD6}" type="pres">
      <dgm:prSet presAssocID="{4E36AFEA-C746-4F8F-BFA8-55D99ADFE3B4}" presName="compNode" presStyleCnt="0"/>
      <dgm:spPr/>
    </dgm:pt>
    <dgm:pt modelId="{CC6A63ED-7831-4A17-BB7F-312902240DE0}" type="pres">
      <dgm:prSet presAssocID="{4E36AFEA-C746-4F8F-BFA8-55D99ADFE3B4}" presName="dummyConnPt" presStyleCnt="0"/>
      <dgm:spPr/>
    </dgm:pt>
    <dgm:pt modelId="{21C08D13-CB98-45A3-8E06-9985A6E75E39}" type="pres">
      <dgm:prSet presAssocID="{4E36AFEA-C746-4F8F-BFA8-55D99ADFE3B4}" presName="node" presStyleLbl="node1" presStyleIdx="2" presStyleCnt="8">
        <dgm:presLayoutVars>
          <dgm:bulletEnabled val="1"/>
        </dgm:presLayoutVars>
      </dgm:prSet>
      <dgm:spPr/>
      <dgm:t>
        <a:bodyPr/>
        <a:lstStyle/>
        <a:p>
          <a:endParaRPr lang="es-EC"/>
        </a:p>
      </dgm:t>
    </dgm:pt>
    <dgm:pt modelId="{A12A14F3-5034-485B-811D-D63C57B2D15E}" type="pres">
      <dgm:prSet presAssocID="{9DD00C55-5518-4605-A465-86CD61C2AE97}" presName="sibTrans" presStyleLbl="bgSibTrans2D1" presStyleIdx="2" presStyleCnt="7"/>
      <dgm:spPr/>
      <dgm:t>
        <a:bodyPr/>
        <a:lstStyle/>
        <a:p>
          <a:endParaRPr lang="es-EC"/>
        </a:p>
      </dgm:t>
    </dgm:pt>
    <dgm:pt modelId="{F3BC43FF-F12E-4EF4-9661-58CB581BF045}" type="pres">
      <dgm:prSet presAssocID="{AAE2328C-3372-41BC-A737-5B5FFC6DFBCD}" presName="compNode" presStyleCnt="0"/>
      <dgm:spPr/>
    </dgm:pt>
    <dgm:pt modelId="{3208124E-6260-49C9-9E03-8C9C634D3298}" type="pres">
      <dgm:prSet presAssocID="{AAE2328C-3372-41BC-A737-5B5FFC6DFBCD}" presName="dummyConnPt" presStyleCnt="0"/>
      <dgm:spPr/>
    </dgm:pt>
    <dgm:pt modelId="{C032D05B-3DFE-486D-B73F-FB6FFDDACBA4}" type="pres">
      <dgm:prSet presAssocID="{AAE2328C-3372-41BC-A737-5B5FFC6DFBCD}" presName="node" presStyleLbl="node1" presStyleIdx="3" presStyleCnt="8">
        <dgm:presLayoutVars>
          <dgm:bulletEnabled val="1"/>
        </dgm:presLayoutVars>
      </dgm:prSet>
      <dgm:spPr/>
      <dgm:t>
        <a:bodyPr/>
        <a:lstStyle/>
        <a:p>
          <a:endParaRPr lang="es-EC"/>
        </a:p>
      </dgm:t>
    </dgm:pt>
    <dgm:pt modelId="{81856FA7-1C95-4F61-8FC5-E74A35F19E6F}" type="pres">
      <dgm:prSet presAssocID="{BE9502EF-0334-4CC9-87E0-138E09CF4722}" presName="sibTrans" presStyleLbl="bgSibTrans2D1" presStyleIdx="3" presStyleCnt="7"/>
      <dgm:spPr/>
      <dgm:t>
        <a:bodyPr/>
        <a:lstStyle/>
        <a:p>
          <a:endParaRPr lang="es-EC"/>
        </a:p>
      </dgm:t>
    </dgm:pt>
    <dgm:pt modelId="{928C38F6-30B8-4E40-9054-4B1DE50713FF}" type="pres">
      <dgm:prSet presAssocID="{D05F749E-7E0C-49F6-A7E0-EEC512E6BA74}" presName="compNode" presStyleCnt="0"/>
      <dgm:spPr/>
    </dgm:pt>
    <dgm:pt modelId="{93BEE5B9-FA35-450B-852B-7AF140701A95}" type="pres">
      <dgm:prSet presAssocID="{D05F749E-7E0C-49F6-A7E0-EEC512E6BA74}" presName="dummyConnPt" presStyleCnt="0"/>
      <dgm:spPr/>
    </dgm:pt>
    <dgm:pt modelId="{603C8B95-7E0A-4FCE-84FF-9E6C2DA5B3C5}" type="pres">
      <dgm:prSet presAssocID="{D05F749E-7E0C-49F6-A7E0-EEC512E6BA74}" presName="node" presStyleLbl="node1" presStyleIdx="4" presStyleCnt="8">
        <dgm:presLayoutVars>
          <dgm:bulletEnabled val="1"/>
        </dgm:presLayoutVars>
      </dgm:prSet>
      <dgm:spPr/>
      <dgm:t>
        <a:bodyPr/>
        <a:lstStyle/>
        <a:p>
          <a:endParaRPr lang="es-EC"/>
        </a:p>
      </dgm:t>
    </dgm:pt>
    <dgm:pt modelId="{8958DEC5-A04D-4BA4-A768-69C9BF3DB8EC}" type="pres">
      <dgm:prSet presAssocID="{F4917140-315A-4DD7-B25D-E06941520832}" presName="sibTrans" presStyleLbl="bgSibTrans2D1" presStyleIdx="4" presStyleCnt="7"/>
      <dgm:spPr/>
      <dgm:t>
        <a:bodyPr/>
        <a:lstStyle/>
        <a:p>
          <a:endParaRPr lang="es-EC"/>
        </a:p>
      </dgm:t>
    </dgm:pt>
    <dgm:pt modelId="{DD571939-0BC0-4274-B9DA-D13C2DFD68C5}" type="pres">
      <dgm:prSet presAssocID="{6E873806-129B-456F-A743-6B7713BA6C39}" presName="compNode" presStyleCnt="0"/>
      <dgm:spPr/>
    </dgm:pt>
    <dgm:pt modelId="{A70FDD94-1CB0-4C49-A877-2FF57819082C}" type="pres">
      <dgm:prSet presAssocID="{6E873806-129B-456F-A743-6B7713BA6C39}" presName="dummyConnPt" presStyleCnt="0"/>
      <dgm:spPr/>
    </dgm:pt>
    <dgm:pt modelId="{2C953646-2B18-4F6F-8471-DECFE8432895}" type="pres">
      <dgm:prSet presAssocID="{6E873806-129B-456F-A743-6B7713BA6C39}" presName="node" presStyleLbl="node1" presStyleIdx="5" presStyleCnt="8">
        <dgm:presLayoutVars>
          <dgm:bulletEnabled val="1"/>
        </dgm:presLayoutVars>
      </dgm:prSet>
      <dgm:spPr/>
      <dgm:t>
        <a:bodyPr/>
        <a:lstStyle/>
        <a:p>
          <a:endParaRPr lang="es-EC"/>
        </a:p>
      </dgm:t>
    </dgm:pt>
    <dgm:pt modelId="{F5BD31AA-A872-4886-84AB-6466F4E7DF95}" type="pres">
      <dgm:prSet presAssocID="{668CDE40-04D5-4A46-B8FB-67AA07188DEF}" presName="sibTrans" presStyleLbl="bgSibTrans2D1" presStyleIdx="5" presStyleCnt="7"/>
      <dgm:spPr/>
      <dgm:t>
        <a:bodyPr/>
        <a:lstStyle/>
        <a:p>
          <a:endParaRPr lang="es-EC"/>
        </a:p>
      </dgm:t>
    </dgm:pt>
    <dgm:pt modelId="{FCEF594E-273A-49AA-839D-D73D544EC75B}" type="pres">
      <dgm:prSet presAssocID="{5EE910DE-1702-4756-9FBB-7922EC20EB79}" presName="compNode" presStyleCnt="0"/>
      <dgm:spPr/>
    </dgm:pt>
    <dgm:pt modelId="{A3C861C3-7969-4560-B7CC-ABF2DEAF22BE}" type="pres">
      <dgm:prSet presAssocID="{5EE910DE-1702-4756-9FBB-7922EC20EB79}" presName="dummyConnPt" presStyleCnt="0"/>
      <dgm:spPr/>
    </dgm:pt>
    <dgm:pt modelId="{73932245-8237-4204-B4E6-E7441B9F5F7C}" type="pres">
      <dgm:prSet presAssocID="{5EE910DE-1702-4756-9FBB-7922EC20EB79}" presName="node" presStyleLbl="node1" presStyleIdx="6" presStyleCnt="8">
        <dgm:presLayoutVars>
          <dgm:bulletEnabled val="1"/>
        </dgm:presLayoutVars>
      </dgm:prSet>
      <dgm:spPr/>
      <dgm:t>
        <a:bodyPr/>
        <a:lstStyle/>
        <a:p>
          <a:endParaRPr lang="es-EC"/>
        </a:p>
      </dgm:t>
    </dgm:pt>
    <dgm:pt modelId="{50781CE8-4063-4E0F-8568-75942A81A8CD}" type="pres">
      <dgm:prSet presAssocID="{093FDE38-5D5A-4E1B-A947-90432DA87E6F}" presName="sibTrans" presStyleLbl="bgSibTrans2D1" presStyleIdx="6" presStyleCnt="7"/>
      <dgm:spPr/>
      <dgm:t>
        <a:bodyPr/>
        <a:lstStyle/>
        <a:p>
          <a:endParaRPr lang="es-EC"/>
        </a:p>
      </dgm:t>
    </dgm:pt>
    <dgm:pt modelId="{233E4C79-D667-4C32-97AB-E3A44CB99CB7}" type="pres">
      <dgm:prSet presAssocID="{0B0AA12F-6133-44F2-AB1E-D3B8392A300F}" presName="compNode" presStyleCnt="0"/>
      <dgm:spPr/>
    </dgm:pt>
    <dgm:pt modelId="{FC8D51FC-238D-4753-A426-8178B0FE42EE}" type="pres">
      <dgm:prSet presAssocID="{0B0AA12F-6133-44F2-AB1E-D3B8392A300F}" presName="dummyConnPt" presStyleCnt="0"/>
      <dgm:spPr/>
    </dgm:pt>
    <dgm:pt modelId="{433E278E-335F-47FF-AC5D-8171CDF2B6A4}" type="pres">
      <dgm:prSet presAssocID="{0B0AA12F-6133-44F2-AB1E-D3B8392A300F}" presName="node" presStyleLbl="node1" presStyleIdx="7" presStyleCnt="8">
        <dgm:presLayoutVars>
          <dgm:bulletEnabled val="1"/>
        </dgm:presLayoutVars>
      </dgm:prSet>
      <dgm:spPr/>
      <dgm:t>
        <a:bodyPr/>
        <a:lstStyle/>
        <a:p>
          <a:endParaRPr lang="es-EC"/>
        </a:p>
      </dgm:t>
    </dgm:pt>
  </dgm:ptLst>
  <dgm:cxnLst>
    <dgm:cxn modelId="{AE838D6A-9B09-4D43-9B85-08E4B50548EE}" type="presOf" srcId="{F73A5D9B-64A1-4C52-BF21-0106E22E4D9E}" destId="{A727E762-ED44-4066-AA58-C165779CA8C1}" srcOrd="0" destOrd="0" presId="urn:microsoft.com/office/officeart/2005/8/layout/bProcess4"/>
    <dgm:cxn modelId="{BA5D0A81-1EB4-4043-9BFC-9DB0E4E95E5E}" type="presOf" srcId="{5315E3A6-2D65-4B01-AD14-2BE189AF02A1}" destId="{9F165471-643B-4727-A367-A7EBECBA9563}" srcOrd="0" destOrd="0" presId="urn:microsoft.com/office/officeart/2005/8/layout/bProcess4"/>
    <dgm:cxn modelId="{7B6F6B48-DF36-4952-8EE5-3C2E74BF557A}" srcId="{DE8C1845-24AF-4151-B06F-7E991FF9F038}" destId="{5315E3A6-2D65-4B01-AD14-2BE189AF02A1}" srcOrd="1" destOrd="0" parTransId="{3D15C731-84BB-40CC-BB3B-8A87AF2D1BCA}" sibTransId="{45E479B2-2F38-446E-A3B4-FA965EB25CD5}"/>
    <dgm:cxn modelId="{78DAF0CD-6604-401F-B6C1-0496BB9152B2}" type="presOf" srcId="{45E479B2-2F38-446E-A3B4-FA965EB25CD5}" destId="{156398AB-CC78-4768-AA8E-F909650AD453}" srcOrd="0" destOrd="0" presId="urn:microsoft.com/office/officeart/2005/8/layout/bProcess4"/>
    <dgm:cxn modelId="{2AEA7601-E8BF-470D-A9FD-42594C387BD2}" type="presOf" srcId="{6E873806-129B-456F-A743-6B7713BA6C39}" destId="{2C953646-2B18-4F6F-8471-DECFE8432895}" srcOrd="0" destOrd="0" presId="urn:microsoft.com/office/officeart/2005/8/layout/bProcess4"/>
    <dgm:cxn modelId="{D3926424-2745-4218-93A1-4127B23CA3B6}" type="presOf" srcId="{668CDE40-04D5-4A46-B8FB-67AA07188DEF}" destId="{F5BD31AA-A872-4886-84AB-6466F4E7DF95}" srcOrd="0" destOrd="0" presId="urn:microsoft.com/office/officeart/2005/8/layout/bProcess4"/>
    <dgm:cxn modelId="{16D03BCA-9DAF-4472-8010-A21E25F14C81}" type="presOf" srcId="{AAE2328C-3372-41BC-A737-5B5FFC6DFBCD}" destId="{C032D05B-3DFE-486D-B73F-FB6FFDDACBA4}" srcOrd="0" destOrd="0" presId="urn:microsoft.com/office/officeart/2005/8/layout/bProcess4"/>
    <dgm:cxn modelId="{21F80800-DFCD-4713-B217-4CAF7749EFB6}" srcId="{DE8C1845-24AF-4151-B06F-7E991FF9F038}" destId="{4E36AFEA-C746-4F8F-BFA8-55D99ADFE3B4}" srcOrd="2" destOrd="0" parTransId="{899AAC57-8F22-4D61-B6E6-467F492E01E5}" sibTransId="{9DD00C55-5518-4605-A465-86CD61C2AE97}"/>
    <dgm:cxn modelId="{6117248D-E874-463B-ABB8-CA754B42F227}" type="presOf" srcId="{BE9502EF-0334-4CC9-87E0-138E09CF4722}" destId="{81856FA7-1C95-4F61-8FC5-E74A35F19E6F}" srcOrd="0" destOrd="0" presId="urn:microsoft.com/office/officeart/2005/8/layout/bProcess4"/>
    <dgm:cxn modelId="{76A47A7A-9DE2-41CB-8CCC-5A611799E577}" type="presOf" srcId="{DEF14A28-F06B-4711-A6AE-9D9D708EFFB9}" destId="{0EBC89A5-5F1D-453A-B5BA-CEA5CEE02887}" srcOrd="0" destOrd="0" presId="urn:microsoft.com/office/officeart/2005/8/layout/bProcess4"/>
    <dgm:cxn modelId="{ACFB42F0-C146-4F73-A45A-22915F5F043B}" type="presOf" srcId="{5EE910DE-1702-4756-9FBB-7922EC20EB79}" destId="{73932245-8237-4204-B4E6-E7441B9F5F7C}" srcOrd="0" destOrd="0" presId="urn:microsoft.com/office/officeart/2005/8/layout/bProcess4"/>
    <dgm:cxn modelId="{FD546735-A7A7-4440-89E3-2251C7554A7D}" srcId="{DE8C1845-24AF-4151-B06F-7E991FF9F038}" destId="{AAE2328C-3372-41BC-A737-5B5FFC6DFBCD}" srcOrd="3" destOrd="0" parTransId="{6BF40DE1-782F-48AF-A439-C4516D7574E3}" sibTransId="{BE9502EF-0334-4CC9-87E0-138E09CF4722}"/>
    <dgm:cxn modelId="{31569B00-8840-4FBC-BF05-05B4DFB77274}" srcId="{DE8C1845-24AF-4151-B06F-7E991FF9F038}" destId="{6E873806-129B-456F-A743-6B7713BA6C39}" srcOrd="5" destOrd="0" parTransId="{38B47736-FF0A-4C1A-8993-0DA0B1F1A9AF}" sibTransId="{668CDE40-04D5-4A46-B8FB-67AA07188DEF}"/>
    <dgm:cxn modelId="{4655944D-CF18-46D2-8A6A-F112D584B303}" type="presOf" srcId="{0B0AA12F-6133-44F2-AB1E-D3B8392A300F}" destId="{433E278E-335F-47FF-AC5D-8171CDF2B6A4}" srcOrd="0" destOrd="0" presId="urn:microsoft.com/office/officeart/2005/8/layout/bProcess4"/>
    <dgm:cxn modelId="{B0B2CA44-AB20-445E-9A8D-D503AA073468}" type="presOf" srcId="{F4917140-315A-4DD7-B25D-E06941520832}" destId="{8958DEC5-A04D-4BA4-A768-69C9BF3DB8EC}" srcOrd="0" destOrd="0" presId="urn:microsoft.com/office/officeart/2005/8/layout/bProcess4"/>
    <dgm:cxn modelId="{306D9477-8562-4FCD-8B37-DEEED0855BB9}" srcId="{DE8C1845-24AF-4151-B06F-7E991FF9F038}" destId="{D05F749E-7E0C-49F6-A7E0-EEC512E6BA74}" srcOrd="4" destOrd="0" parTransId="{C7386DB6-5F5C-43AF-928C-900ECE9F8C2D}" sibTransId="{F4917140-315A-4DD7-B25D-E06941520832}"/>
    <dgm:cxn modelId="{08C4DF91-C014-4A8D-80C6-A2020EA4D475}" srcId="{DE8C1845-24AF-4151-B06F-7E991FF9F038}" destId="{5EE910DE-1702-4756-9FBB-7922EC20EB79}" srcOrd="6" destOrd="0" parTransId="{199478DD-BB5D-42D8-B13D-D3277EA8BDEC}" sibTransId="{093FDE38-5D5A-4E1B-A947-90432DA87E6F}"/>
    <dgm:cxn modelId="{0CE422DC-91C3-4C29-AD13-C711D86A6F5D}" srcId="{DE8C1845-24AF-4151-B06F-7E991FF9F038}" destId="{DEF14A28-F06B-4711-A6AE-9D9D708EFFB9}" srcOrd="0" destOrd="0" parTransId="{8BBBACB3-D5B1-4BEB-BCE6-0B1A5A1E2202}" sibTransId="{F73A5D9B-64A1-4C52-BF21-0106E22E4D9E}"/>
    <dgm:cxn modelId="{CDB94555-7128-46B3-80B9-FDE54A31BFAF}" type="presOf" srcId="{4E36AFEA-C746-4F8F-BFA8-55D99ADFE3B4}" destId="{21C08D13-CB98-45A3-8E06-9985A6E75E39}" srcOrd="0" destOrd="0" presId="urn:microsoft.com/office/officeart/2005/8/layout/bProcess4"/>
    <dgm:cxn modelId="{2B6FD1E6-6434-4505-9E52-A5C4E3FA843A}" srcId="{DE8C1845-24AF-4151-B06F-7E991FF9F038}" destId="{0B0AA12F-6133-44F2-AB1E-D3B8392A300F}" srcOrd="7" destOrd="0" parTransId="{537FEB6E-38D4-461B-B89C-6C14DFD6EE7E}" sibTransId="{F55E6A11-4298-446C-BC95-78D5A264F093}"/>
    <dgm:cxn modelId="{7249E16C-F5BE-46B2-A18B-F3A4FFBE79E5}" type="presOf" srcId="{9DD00C55-5518-4605-A465-86CD61C2AE97}" destId="{A12A14F3-5034-485B-811D-D63C57B2D15E}" srcOrd="0" destOrd="0" presId="urn:microsoft.com/office/officeart/2005/8/layout/bProcess4"/>
    <dgm:cxn modelId="{D14317FE-DF53-4E2A-BD71-7E151BAC8366}" type="presOf" srcId="{D05F749E-7E0C-49F6-A7E0-EEC512E6BA74}" destId="{603C8B95-7E0A-4FCE-84FF-9E6C2DA5B3C5}" srcOrd="0" destOrd="0" presId="urn:microsoft.com/office/officeart/2005/8/layout/bProcess4"/>
    <dgm:cxn modelId="{7A4ED681-042D-491D-8E01-6E634C3CED01}" type="presOf" srcId="{093FDE38-5D5A-4E1B-A947-90432DA87E6F}" destId="{50781CE8-4063-4E0F-8568-75942A81A8CD}" srcOrd="0" destOrd="0" presId="urn:microsoft.com/office/officeart/2005/8/layout/bProcess4"/>
    <dgm:cxn modelId="{04A7BDA7-16AA-483F-B4B7-DA64C3CC3B18}" type="presOf" srcId="{DE8C1845-24AF-4151-B06F-7E991FF9F038}" destId="{0F78254D-7155-49F3-B053-EE8C941F6CC4}" srcOrd="0" destOrd="0" presId="urn:microsoft.com/office/officeart/2005/8/layout/bProcess4"/>
    <dgm:cxn modelId="{8F7DF7AA-F63F-4D9C-BAFB-55FF3CA71AA4}" type="presParOf" srcId="{0F78254D-7155-49F3-B053-EE8C941F6CC4}" destId="{766B6681-BCB7-4334-92F8-5EC86C32019E}" srcOrd="0" destOrd="0" presId="urn:microsoft.com/office/officeart/2005/8/layout/bProcess4"/>
    <dgm:cxn modelId="{7C84EF1B-F04E-446A-90F9-442EDC973DA2}" type="presParOf" srcId="{766B6681-BCB7-4334-92F8-5EC86C32019E}" destId="{B55C8D3F-3A44-4AD4-8EA1-A482A30CD95A}" srcOrd="0" destOrd="0" presId="urn:microsoft.com/office/officeart/2005/8/layout/bProcess4"/>
    <dgm:cxn modelId="{68A9D5AC-D58C-43A6-A269-A45C7DE347F8}" type="presParOf" srcId="{766B6681-BCB7-4334-92F8-5EC86C32019E}" destId="{0EBC89A5-5F1D-453A-B5BA-CEA5CEE02887}" srcOrd="1" destOrd="0" presId="urn:microsoft.com/office/officeart/2005/8/layout/bProcess4"/>
    <dgm:cxn modelId="{0E8544A5-18B9-4CEE-A6FC-53C20FE43C68}" type="presParOf" srcId="{0F78254D-7155-49F3-B053-EE8C941F6CC4}" destId="{A727E762-ED44-4066-AA58-C165779CA8C1}" srcOrd="1" destOrd="0" presId="urn:microsoft.com/office/officeart/2005/8/layout/bProcess4"/>
    <dgm:cxn modelId="{22AA021F-EBA5-48F1-8FCE-1C6A9B3345A3}" type="presParOf" srcId="{0F78254D-7155-49F3-B053-EE8C941F6CC4}" destId="{48E2609C-4C86-4464-80C9-D0891CD58C04}" srcOrd="2" destOrd="0" presId="urn:microsoft.com/office/officeart/2005/8/layout/bProcess4"/>
    <dgm:cxn modelId="{C14DB21D-5FB8-49B6-AA21-7390F1304E98}" type="presParOf" srcId="{48E2609C-4C86-4464-80C9-D0891CD58C04}" destId="{26FA419C-8E2F-47CE-A250-00EEFBA1EE3D}" srcOrd="0" destOrd="0" presId="urn:microsoft.com/office/officeart/2005/8/layout/bProcess4"/>
    <dgm:cxn modelId="{83467895-2448-4286-945F-A06F0F4FFE25}" type="presParOf" srcId="{48E2609C-4C86-4464-80C9-D0891CD58C04}" destId="{9F165471-643B-4727-A367-A7EBECBA9563}" srcOrd="1" destOrd="0" presId="urn:microsoft.com/office/officeart/2005/8/layout/bProcess4"/>
    <dgm:cxn modelId="{59D9441D-FBF2-4098-817E-1E025335D8C3}" type="presParOf" srcId="{0F78254D-7155-49F3-B053-EE8C941F6CC4}" destId="{156398AB-CC78-4768-AA8E-F909650AD453}" srcOrd="3" destOrd="0" presId="urn:microsoft.com/office/officeart/2005/8/layout/bProcess4"/>
    <dgm:cxn modelId="{4B90867F-5EB5-4216-8BA5-F0D243B6DB8D}" type="presParOf" srcId="{0F78254D-7155-49F3-B053-EE8C941F6CC4}" destId="{F57B935A-E69E-4B22-AFCB-F050B508DAD6}" srcOrd="4" destOrd="0" presId="urn:microsoft.com/office/officeart/2005/8/layout/bProcess4"/>
    <dgm:cxn modelId="{29C57787-C299-48A7-8848-602855B259B8}" type="presParOf" srcId="{F57B935A-E69E-4B22-AFCB-F050B508DAD6}" destId="{CC6A63ED-7831-4A17-BB7F-312902240DE0}" srcOrd="0" destOrd="0" presId="urn:microsoft.com/office/officeart/2005/8/layout/bProcess4"/>
    <dgm:cxn modelId="{F41D64BC-FDDE-4C92-9B43-9CF54560CD66}" type="presParOf" srcId="{F57B935A-E69E-4B22-AFCB-F050B508DAD6}" destId="{21C08D13-CB98-45A3-8E06-9985A6E75E39}" srcOrd="1" destOrd="0" presId="urn:microsoft.com/office/officeart/2005/8/layout/bProcess4"/>
    <dgm:cxn modelId="{269E055A-61FB-4516-AAFE-BEC762BBA567}" type="presParOf" srcId="{0F78254D-7155-49F3-B053-EE8C941F6CC4}" destId="{A12A14F3-5034-485B-811D-D63C57B2D15E}" srcOrd="5" destOrd="0" presId="urn:microsoft.com/office/officeart/2005/8/layout/bProcess4"/>
    <dgm:cxn modelId="{87B3E2B0-A22B-4A9F-9DBD-7FE4F10412C4}" type="presParOf" srcId="{0F78254D-7155-49F3-B053-EE8C941F6CC4}" destId="{F3BC43FF-F12E-4EF4-9661-58CB581BF045}" srcOrd="6" destOrd="0" presId="urn:microsoft.com/office/officeart/2005/8/layout/bProcess4"/>
    <dgm:cxn modelId="{CDADA6B9-5FED-43C9-B95D-2A75A1F69E5C}" type="presParOf" srcId="{F3BC43FF-F12E-4EF4-9661-58CB581BF045}" destId="{3208124E-6260-49C9-9E03-8C9C634D3298}" srcOrd="0" destOrd="0" presId="urn:microsoft.com/office/officeart/2005/8/layout/bProcess4"/>
    <dgm:cxn modelId="{60BF3901-23D9-421E-9A51-9776330382A6}" type="presParOf" srcId="{F3BC43FF-F12E-4EF4-9661-58CB581BF045}" destId="{C032D05B-3DFE-486D-B73F-FB6FFDDACBA4}" srcOrd="1" destOrd="0" presId="urn:microsoft.com/office/officeart/2005/8/layout/bProcess4"/>
    <dgm:cxn modelId="{34EABCFD-9E32-4B74-ACDD-B22EBDDEDCB0}" type="presParOf" srcId="{0F78254D-7155-49F3-B053-EE8C941F6CC4}" destId="{81856FA7-1C95-4F61-8FC5-E74A35F19E6F}" srcOrd="7" destOrd="0" presId="urn:microsoft.com/office/officeart/2005/8/layout/bProcess4"/>
    <dgm:cxn modelId="{1EEBAE76-011E-4AE0-9D75-CBDEC88305B6}" type="presParOf" srcId="{0F78254D-7155-49F3-B053-EE8C941F6CC4}" destId="{928C38F6-30B8-4E40-9054-4B1DE50713FF}" srcOrd="8" destOrd="0" presId="urn:microsoft.com/office/officeart/2005/8/layout/bProcess4"/>
    <dgm:cxn modelId="{7E23053D-876E-4A06-8291-0224D33A91A4}" type="presParOf" srcId="{928C38F6-30B8-4E40-9054-4B1DE50713FF}" destId="{93BEE5B9-FA35-450B-852B-7AF140701A95}" srcOrd="0" destOrd="0" presId="urn:microsoft.com/office/officeart/2005/8/layout/bProcess4"/>
    <dgm:cxn modelId="{CE9B782E-8B21-47B1-9089-805D95ABE351}" type="presParOf" srcId="{928C38F6-30B8-4E40-9054-4B1DE50713FF}" destId="{603C8B95-7E0A-4FCE-84FF-9E6C2DA5B3C5}" srcOrd="1" destOrd="0" presId="urn:microsoft.com/office/officeart/2005/8/layout/bProcess4"/>
    <dgm:cxn modelId="{08988EF2-713C-4CBF-842B-EE54602ABBC8}" type="presParOf" srcId="{0F78254D-7155-49F3-B053-EE8C941F6CC4}" destId="{8958DEC5-A04D-4BA4-A768-69C9BF3DB8EC}" srcOrd="9" destOrd="0" presId="urn:microsoft.com/office/officeart/2005/8/layout/bProcess4"/>
    <dgm:cxn modelId="{635FC08D-9229-4A51-8E3E-042DC1024ACD}" type="presParOf" srcId="{0F78254D-7155-49F3-B053-EE8C941F6CC4}" destId="{DD571939-0BC0-4274-B9DA-D13C2DFD68C5}" srcOrd="10" destOrd="0" presId="urn:microsoft.com/office/officeart/2005/8/layout/bProcess4"/>
    <dgm:cxn modelId="{1C7319A5-0EA9-44A8-87B6-01037C62AD5A}" type="presParOf" srcId="{DD571939-0BC0-4274-B9DA-D13C2DFD68C5}" destId="{A70FDD94-1CB0-4C49-A877-2FF57819082C}" srcOrd="0" destOrd="0" presId="urn:microsoft.com/office/officeart/2005/8/layout/bProcess4"/>
    <dgm:cxn modelId="{A085D46B-7A77-442D-AF58-E61207F4D20F}" type="presParOf" srcId="{DD571939-0BC0-4274-B9DA-D13C2DFD68C5}" destId="{2C953646-2B18-4F6F-8471-DECFE8432895}" srcOrd="1" destOrd="0" presId="urn:microsoft.com/office/officeart/2005/8/layout/bProcess4"/>
    <dgm:cxn modelId="{53BF8A29-F71C-4485-BDBA-D8E29FD16BFA}" type="presParOf" srcId="{0F78254D-7155-49F3-B053-EE8C941F6CC4}" destId="{F5BD31AA-A872-4886-84AB-6466F4E7DF95}" srcOrd="11" destOrd="0" presId="urn:microsoft.com/office/officeart/2005/8/layout/bProcess4"/>
    <dgm:cxn modelId="{579D2368-33E8-48FE-B463-59D5702E552D}" type="presParOf" srcId="{0F78254D-7155-49F3-B053-EE8C941F6CC4}" destId="{FCEF594E-273A-49AA-839D-D73D544EC75B}" srcOrd="12" destOrd="0" presId="urn:microsoft.com/office/officeart/2005/8/layout/bProcess4"/>
    <dgm:cxn modelId="{8DCF4FC2-63AB-4158-B193-AE426B08F2FA}" type="presParOf" srcId="{FCEF594E-273A-49AA-839D-D73D544EC75B}" destId="{A3C861C3-7969-4560-B7CC-ABF2DEAF22BE}" srcOrd="0" destOrd="0" presId="urn:microsoft.com/office/officeart/2005/8/layout/bProcess4"/>
    <dgm:cxn modelId="{74E4F085-080A-4709-B5D3-57AABDB2349A}" type="presParOf" srcId="{FCEF594E-273A-49AA-839D-D73D544EC75B}" destId="{73932245-8237-4204-B4E6-E7441B9F5F7C}" srcOrd="1" destOrd="0" presId="urn:microsoft.com/office/officeart/2005/8/layout/bProcess4"/>
    <dgm:cxn modelId="{4DC66BF7-7D01-4F6C-A4C3-1C846DE0EAA2}" type="presParOf" srcId="{0F78254D-7155-49F3-B053-EE8C941F6CC4}" destId="{50781CE8-4063-4E0F-8568-75942A81A8CD}" srcOrd="13" destOrd="0" presId="urn:microsoft.com/office/officeart/2005/8/layout/bProcess4"/>
    <dgm:cxn modelId="{F33D181D-FB69-404A-AF42-A3B3F59B9BFC}" type="presParOf" srcId="{0F78254D-7155-49F3-B053-EE8C941F6CC4}" destId="{233E4C79-D667-4C32-97AB-E3A44CB99CB7}" srcOrd="14" destOrd="0" presId="urn:microsoft.com/office/officeart/2005/8/layout/bProcess4"/>
    <dgm:cxn modelId="{AF88075B-C2F2-4CF8-A958-5C8CBD8C0EE5}" type="presParOf" srcId="{233E4C79-D667-4C32-97AB-E3A44CB99CB7}" destId="{FC8D51FC-238D-4753-A426-8178B0FE42EE}" srcOrd="0" destOrd="0" presId="urn:microsoft.com/office/officeart/2005/8/layout/bProcess4"/>
    <dgm:cxn modelId="{0FA50B35-30CC-42F8-B4C8-806B0D1836A5}" type="presParOf" srcId="{233E4C79-D667-4C32-97AB-E3A44CB99CB7}" destId="{433E278E-335F-47FF-AC5D-8171CDF2B6A4}"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1622FB0E-580F-4B1E-87A8-A180102B042C}" type="doc">
      <dgm:prSet loTypeId="urn:microsoft.com/office/officeart/2005/8/layout/hierarchy2" loCatId="hierarchy" qsTypeId="urn:microsoft.com/office/officeart/2005/8/quickstyle/simple1" qsCatId="simple" csTypeId="urn:microsoft.com/office/officeart/2005/8/colors/colorful4" csCatId="colorful" phldr="1"/>
      <dgm:spPr/>
      <dgm:t>
        <a:bodyPr/>
        <a:lstStyle/>
        <a:p>
          <a:endParaRPr lang="es-EC"/>
        </a:p>
      </dgm:t>
    </dgm:pt>
    <dgm:pt modelId="{239E828C-B8A7-4314-B60B-2E311C135926}">
      <dgm:prSet phldrT="[Texto]"/>
      <dgm:spPr/>
      <dgm:t>
        <a:bodyPr/>
        <a:lstStyle/>
        <a:p>
          <a:r>
            <a:rPr lang="es-EC" dirty="0" smtClean="0"/>
            <a:t>Variable Independiente</a:t>
          </a:r>
          <a:endParaRPr lang="es-EC" dirty="0"/>
        </a:p>
      </dgm:t>
    </dgm:pt>
    <dgm:pt modelId="{B198FABA-DDFB-455A-A956-EF2194FDB7FA}" type="parTrans" cxnId="{0CBFFAD5-FACD-4F84-852E-808247E295B0}">
      <dgm:prSet/>
      <dgm:spPr/>
      <dgm:t>
        <a:bodyPr/>
        <a:lstStyle/>
        <a:p>
          <a:endParaRPr lang="es-EC"/>
        </a:p>
      </dgm:t>
    </dgm:pt>
    <dgm:pt modelId="{D2F059FE-8787-4B50-B805-36A1335A96A9}" type="sibTrans" cxnId="{0CBFFAD5-FACD-4F84-852E-808247E295B0}">
      <dgm:prSet/>
      <dgm:spPr/>
      <dgm:t>
        <a:bodyPr/>
        <a:lstStyle/>
        <a:p>
          <a:endParaRPr lang="es-EC"/>
        </a:p>
      </dgm:t>
    </dgm:pt>
    <dgm:pt modelId="{80A7B371-D82C-4C9F-A191-829537C9D9D1}">
      <dgm:prSet phldrT="[Texto]"/>
      <dgm:spPr/>
      <dgm:t>
        <a:bodyPr/>
        <a:lstStyle/>
        <a:p>
          <a:r>
            <a:rPr lang="es-EC" dirty="0" smtClean="0"/>
            <a:t>Capacidad del sistema neuromuscular para generar una alta velocidad de contracción ante una resistencia dada (González, 1995)</a:t>
          </a:r>
          <a:endParaRPr lang="es-EC" dirty="0"/>
        </a:p>
      </dgm:t>
    </dgm:pt>
    <dgm:pt modelId="{11383C2D-02FC-43A9-99E4-F9ACE4ED2FBF}" type="parTrans" cxnId="{B34CE141-0F53-409E-8FF4-57A038ECFFEF}">
      <dgm:prSet/>
      <dgm:spPr/>
      <dgm:t>
        <a:bodyPr/>
        <a:lstStyle/>
        <a:p>
          <a:endParaRPr lang="es-EC"/>
        </a:p>
      </dgm:t>
    </dgm:pt>
    <dgm:pt modelId="{F9058825-E7EE-4F44-A46E-37A9C6C097E1}" type="sibTrans" cxnId="{B34CE141-0F53-409E-8FF4-57A038ECFFEF}">
      <dgm:prSet/>
      <dgm:spPr/>
      <dgm:t>
        <a:bodyPr/>
        <a:lstStyle/>
        <a:p>
          <a:endParaRPr lang="es-EC"/>
        </a:p>
      </dgm:t>
    </dgm:pt>
    <dgm:pt modelId="{0CE68B9D-CD7C-47A3-98F1-AB739FCF8436}">
      <dgm:prSet phldrT="[Texto]"/>
      <dgm:spPr/>
      <dgm:t>
        <a:bodyPr/>
        <a:lstStyle/>
        <a:p>
          <a:r>
            <a:rPr lang="es-EC" dirty="0" smtClean="0"/>
            <a:t>Jump Test</a:t>
          </a:r>
          <a:endParaRPr lang="es-EC" dirty="0"/>
        </a:p>
      </dgm:t>
    </dgm:pt>
    <dgm:pt modelId="{2741D2C1-2F47-40FB-8ADF-9D51DE32D96E}" type="parTrans" cxnId="{487C4312-D82B-4DB1-9F3D-6CA345CBFC60}">
      <dgm:prSet/>
      <dgm:spPr/>
      <dgm:t>
        <a:bodyPr/>
        <a:lstStyle/>
        <a:p>
          <a:endParaRPr lang="es-EC"/>
        </a:p>
      </dgm:t>
    </dgm:pt>
    <dgm:pt modelId="{50F56FD6-9C4B-4819-BEEB-29654B5BEB8F}" type="sibTrans" cxnId="{487C4312-D82B-4DB1-9F3D-6CA345CBFC60}">
      <dgm:prSet/>
      <dgm:spPr/>
      <dgm:t>
        <a:bodyPr/>
        <a:lstStyle/>
        <a:p>
          <a:endParaRPr lang="es-EC"/>
        </a:p>
      </dgm:t>
    </dgm:pt>
    <dgm:pt modelId="{FBD6DE72-80A9-4E63-83A6-E898A96106B1}">
      <dgm:prSet phldrT="[Texto]"/>
      <dgm:spPr/>
      <dgm:t>
        <a:bodyPr/>
        <a:lstStyle/>
        <a:p>
          <a:r>
            <a:rPr lang="es-EC" dirty="0" smtClean="0"/>
            <a:t>Long Test</a:t>
          </a:r>
          <a:endParaRPr lang="es-EC" dirty="0"/>
        </a:p>
      </dgm:t>
    </dgm:pt>
    <dgm:pt modelId="{9CF1C611-506E-40E2-B323-1F3AEBDB6459}" type="parTrans" cxnId="{6EA8023F-1D42-4DB8-B794-EFD87359A58D}">
      <dgm:prSet/>
      <dgm:spPr/>
      <dgm:t>
        <a:bodyPr/>
        <a:lstStyle/>
        <a:p>
          <a:endParaRPr lang="es-EC"/>
        </a:p>
      </dgm:t>
    </dgm:pt>
    <dgm:pt modelId="{BD717CB0-A47E-43A4-8855-D60BECDFD618}" type="sibTrans" cxnId="{6EA8023F-1D42-4DB8-B794-EFD87359A58D}">
      <dgm:prSet/>
      <dgm:spPr/>
      <dgm:t>
        <a:bodyPr/>
        <a:lstStyle/>
        <a:p>
          <a:endParaRPr lang="es-EC"/>
        </a:p>
      </dgm:t>
    </dgm:pt>
    <dgm:pt modelId="{FDA8E607-E489-4436-BA86-1039673B55E9}">
      <dgm:prSet phldrT="[Texto]"/>
      <dgm:spPr/>
      <dgm:t>
        <a:bodyPr/>
        <a:lstStyle/>
        <a:p>
          <a:r>
            <a:rPr lang="es-EC" dirty="0" smtClean="0"/>
            <a:t>Fuerza Explosiva</a:t>
          </a:r>
          <a:endParaRPr lang="es-EC" dirty="0"/>
        </a:p>
      </dgm:t>
    </dgm:pt>
    <dgm:pt modelId="{DA2D7EDB-722D-44AA-A4F3-CCECC32EEC1E}" type="parTrans" cxnId="{4C2E2AEF-61CE-4E5D-9853-1FE08CDF270B}">
      <dgm:prSet/>
      <dgm:spPr/>
      <dgm:t>
        <a:bodyPr/>
        <a:lstStyle/>
        <a:p>
          <a:endParaRPr lang="es-EC"/>
        </a:p>
      </dgm:t>
    </dgm:pt>
    <dgm:pt modelId="{5E4CA29A-F342-419A-B417-933531D91ACF}" type="sibTrans" cxnId="{4C2E2AEF-61CE-4E5D-9853-1FE08CDF270B}">
      <dgm:prSet/>
      <dgm:spPr/>
      <dgm:t>
        <a:bodyPr/>
        <a:lstStyle/>
        <a:p>
          <a:endParaRPr lang="es-EC"/>
        </a:p>
      </dgm:t>
    </dgm:pt>
    <dgm:pt modelId="{14BD9F29-D8C4-40CA-A8C5-3030F87B90D1}" type="pres">
      <dgm:prSet presAssocID="{1622FB0E-580F-4B1E-87A8-A180102B042C}" presName="diagram" presStyleCnt="0">
        <dgm:presLayoutVars>
          <dgm:chPref val="1"/>
          <dgm:dir/>
          <dgm:animOne val="branch"/>
          <dgm:animLvl val="lvl"/>
          <dgm:resizeHandles val="exact"/>
        </dgm:presLayoutVars>
      </dgm:prSet>
      <dgm:spPr/>
      <dgm:t>
        <a:bodyPr/>
        <a:lstStyle/>
        <a:p>
          <a:endParaRPr lang="es-EC"/>
        </a:p>
      </dgm:t>
    </dgm:pt>
    <dgm:pt modelId="{93FBBD45-BFBD-4D5B-993F-58AB73E211D5}" type="pres">
      <dgm:prSet presAssocID="{239E828C-B8A7-4314-B60B-2E311C135926}" presName="root1" presStyleCnt="0"/>
      <dgm:spPr/>
    </dgm:pt>
    <dgm:pt modelId="{92CC2E16-2CFD-41D3-8F2A-14BAA0862501}" type="pres">
      <dgm:prSet presAssocID="{239E828C-B8A7-4314-B60B-2E311C135926}" presName="LevelOneTextNode" presStyleLbl="node0" presStyleIdx="0" presStyleCnt="1">
        <dgm:presLayoutVars>
          <dgm:chPref val="3"/>
        </dgm:presLayoutVars>
      </dgm:prSet>
      <dgm:spPr/>
      <dgm:t>
        <a:bodyPr/>
        <a:lstStyle/>
        <a:p>
          <a:endParaRPr lang="es-EC"/>
        </a:p>
      </dgm:t>
    </dgm:pt>
    <dgm:pt modelId="{397FC39E-8A61-4A53-A675-78B6F7905D26}" type="pres">
      <dgm:prSet presAssocID="{239E828C-B8A7-4314-B60B-2E311C135926}" presName="level2hierChild" presStyleCnt="0"/>
      <dgm:spPr/>
    </dgm:pt>
    <dgm:pt modelId="{5510E7B2-50BB-462C-9C2D-AC09CD0C1C05}" type="pres">
      <dgm:prSet presAssocID="{DA2D7EDB-722D-44AA-A4F3-CCECC32EEC1E}" presName="conn2-1" presStyleLbl="parChTrans1D2" presStyleIdx="0" presStyleCnt="1"/>
      <dgm:spPr/>
      <dgm:t>
        <a:bodyPr/>
        <a:lstStyle/>
        <a:p>
          <a:endParaRPr lang="es-EC"/>
        </a:p>
      </dgm:t>
    </dgm:pt>
    <dgm:pt modelId="{4B17483E-20B2-4EFB-9571-FBCA5C94FC12}" type="pres">
      <dgm:prSet presAssocID="{DA2D7EDB-722D-44AA-A4F3-CCECC32EEC1E}" presName="connTx" presStyleLbl="parChTrans1D2" presStyleIdx="0" presStyleCnt="1"/>
      <dgm:spPr/>
      <dgm:t>
        <a:bodyPr/>
        <a:lstStyle/>
        <a:p>
          <a:endParaRPr lang="es-EC"/>
        </a:p>
      </dgm:t>
    </dgm:pt>
    <dgm:pt modelId="{D907FDF5-6D3B-4183-AE52-EB7EC1CF6029}" type="pres">
      <dgm:prSet presAssocID="{FDA8E607-E489-4436-BA86-1039673B55E9}" presName="root2" presStyleCnt="0"/>
      <dgm:spPr/>
    </dgm:pt>
    <dgm:pt modelId="{71CFB101-D572-4652-BBDA-A469DEE6DB5B}" type="pres">
      <dgm:prSet presAssocID="{FDA8E607-E489-4436-BA86-1039673B55E9}" presName="LevelTwoTextNode" presStyleLbl="node2" presStyleIdx="0" presStyleCnt="1">
        <dgm:presLayoutVars>
          <dgm:chPref val="3"/>
        </dgm:presLayoutVars>
      </dgm:prSet>
      <dgm:spPr/>
      <dgm:t>
        <a:bodyPr/>
        <a:lstStyle/>
        <a:p>
          <a:endParaRPr lang="es-EC"/>
        </a:p>
      </dgm:t>
    </dgm:pt>
    <dgm:pt modelId="{20FD0ACE-34AA-4CD2-BDEE-35958DF5D323}" type="pres">
      <dgm:prSet presAssocID="{FDA8E607-E489-4436-BA86-1039673B55E9}" presName="level3hierChild" presStyleCnt="0"/>
      <dgm:spPr/>
    </dgm:pt>
    <dgm:pt modelId="{DF52B32C-F531-4397-8E16-8280B372FD9F}" type="pres">
      <dgm:prSet presAssocID="{11383C2D-02FC-43A9-99E4-F9ACE4ED2FBF}" presName="conn2-1" presStyleLbl="parChTrans1D3" presStyleIdx="0" presStyleCnt="1"/>
      <dgm:spPr/>
      <dgm:t>
        <a:bodyPr/>
        <a:lstStyle/>
        <a:p>
          <a:endParaRPr lang="es-EC"/>
        </a:p>
      </dgm:t>
    </dgm:pt>
    <dgm:pt modelId="{65945E7A-A23F-4E16-8CCC-7302F5A78DD9}" type="pres">
      <dgm:prSet presAssocID="{11383C2D-02FC-43A9-99E4-F9ACE4ED2FBF}" presName="connTx" presStyleLbl="parChTrans1D3" presStyleIdx="0" presStyleCnt="1"/>
      <dgm:spPr/>
      <dgm:t>
        <a:bodyPr/>
        <a:lstStyle/>
        <a:p>
          <a:endParaRPr lang="es-EC"/>
        </a:p>
      </dgm:t>
    </dgm:pt>
    <dgm:pt modelId="{76AD5464-A189-48C4-95D9-5AB821AC3682}" type="pres">
      <dgm:prSet presAssocID="{80A7B371-D82C-4C9F-A191-829537C9D9D1}" presName="root2" presStyleCnt="0"/>
      <dgm:spPr/>
    </dgm:pt>
    <dgm:pt modelId="{4CD6EDD6-7DA8-4C20-8F17-6F0C3087FFAA}" type="pres">
      <dgm:prSet presAssocID="{80A7B371-D82C-4C9F-A191-829537C9D9D1}" presName="LevelTwoTextNode" presStyleLbl="node3" presStyleIdx="0" presStyleCnt="1" custScaleX="147112" custScaleY="315094" custLinFactNeighborY="-1204">
        <dgm:presLayoutVars>
          <dgm:chPref val="3"/>
        </dgm:presLayoutVars>
      </dgm:prSet>
      <dgm:spPr/>
      <dgm:t>
        <a:bodyPr/>
        <a:lstStyle/>
        <a:p>
          <a:endParaRPr lang="es-EC"/>
        </a:p>
      </dgm:t>
    </dgm:pt>
    <dgm:pt modelId="{73FC9B01-8C58-4757-98CB-7367B84C4F45}" type="pres">
      <dgm:prSet presAssocID="{80A7B371-D82C-4C9F-A191-829537C9D9D1}" presName="level3hierChild" presStyleCnt="0"/>
      <dgm:spPr/>
    </dgm:pt>
    <dgm:pt modelId="{80027C20-5C16-4302-899B-C29DA9E260E0}" type="pres">
      <dgm:prSet presAssocID="{2741D2C1-2F47-40FB-8ADF-9D51DE32D96E}" presName="conn2-1" presStyleLbl="parChTrans1D4" presStyleIdx="0" presStyleCnt="2"/>
      <dgm:spPr/>
      <dgm:t>
        <a:bodyPr/>
        <a:lstStyle/>
        <a:p>
          <a:endParaRPr lang="es-EC"/>
        </a:p>
      </dgm:t>
    </dgm:pt>
    <dgm:pt modelId="{48C41D72-57BF-4255-B4BB-5204B5D8AFC2}" type="pres">
      <dgm:prSet presAssocID="{2741D2C1-2F47-40FB-8ADF-9D51DE32D96E}" presName="connTx" presStyleLbl="parChTrans1D4" presStyleIdx="0" presStyleCnt="2"/>
      <dgm:spPr/>
      <dgm:t>
        <a:bodyPr/>
        <a:lstStyle/>
        <a:p>
          <a:endParaRPr lang="es-EC"/>
        </a:p>
      </dgm:t>
    </dgm:pt>
    <dgm:pt modelId="{2D79A2FF-73CA-46F8-A3A8-9FFDB719A46A}" type="pres">
      <dgm:prSet presAssocID="{0CE68B9D-CD7C-47A3-98F1-AB739FCF8436}" presName="root2" presStyleCnt="0"/>
      <dgm:spPr/>
    </dgm:pt>
    <dgm:pt modelId="{4A4501A6-C2E6-47C8-AFF1-8DC2451E9D7C}" type="pres">
      <dgm:prSet presAssocID="{0CE68B9D-CD7C-47A3-98F1-AB739FCF8436}" presName="LevelTwoTextNode" presStyleLbl="node4" presStyleIdx="0" presStyleCnt="2">
        <dgm:presLayoutVars>
          <dgm:chPref val="3"/>
        </dgm:presLayoutVars>
      </dgm:prSet>
      <dgm:spPr/>
      <dgm:t>
        <a:bodyPr/>
        <a:lstStyle/>
        <a:p>
          <a:endParaRPr lang="es-EC"/>
        </a:p>
      </dgm:t>
    </dgm:pt>
    <dgm:pt modelId="{8FE3FAAF-9D06-44EE-8A3A-2AA11A67EEF3}" type="pres">
      <dgm:prSet presAssocID="{0CE68B9D-CD7C-47A3-98F1-AB739FCF8436}" presName="level3hierChild" presStyleCnt="0"/>
      <dgm:spPr/>
    </dgm:pt>
    <dgm:pt modelId="{0E9E6AEC-B450-4A45-B863-E6DB93AB6DD9}" type="pres">
      <dgm:prSet presAssocID="{9CF1C611-506E-40E2-B323-1F3AEBDB6459}" presName="conn2-1" presStyleLbl="parChTrans1D4" presStyleIdx="1" presStyleCnt="2"/>
      <dgm:spPr/>
      <dgm:t>
        <a:bodyPr/>
        <a:lstStyle/>
        <a:p>
          <a:endParaRPr lang="es-EC"/>
        </a:p>
      </dgm:t>
    </dgm:pt>
    <dgm:pt modelId="{5C63A643-1EE7-42ED-A199-FE646638E3C9}" type="pres">
      <dgm:prSet presAssocID="{9CF1C611-506E-40E2-B323-1F3AEBDB6459}" presName="connTx" presStyleLbl="parChTrans1D4" presStyleIdx="1" presStyleCnt="2"/>
      <dgm:spPr/>
      <dgm:t>
        <a:bodyPr/>
        <a:lstStyle/>
        <a:p>
          <a:endParaRPr lang="es-EC"/>
        </a:p>
      </dgm:t>
    </dgm:pt>
    <dgm:pt modelId="{37176847-D0E4-404D-BD96-59B4E832E00A}" type="pres">
      <dgm:prSet presAssocID="{FBD6DE72-80A9-4E63-83A6-E898A96106B1}" presName="root2" presStyleCnt="0"/>
      <dgm:spPr/>
    </dgm:pt>
    <dgm:pt modelId="{FDF9169D-4433-41F6-8A11-977ED2221653}" type="pres">
      <dgm:prSet presAssocID="{FBD6DE72-80A9-4E63-83A6-E898A96106B1}" presName="LevelTwoTextNode" presStyleLbl="node4" presStyleIdx="1" presStyleCnt="2">
        <dgm:presLayoutVars>
          <dgm:chPref val="3"/>
        </dgm:presLayoutVars>
      </dgm:prSet>
      <dgm:spPr/>
      <dgm:t>
        <a:bodyPr/>
        <a:lstStyle/>
        <a:p>
          <a:endParaRPr lang="es-EC"/>
        </a:p>
      </dgm:t>
    </dgm:pt>
    <dgm:pt modelId="{D5304184-D449-4468-9F9F-AEDF731D6D6F}" type="pres">
      <dgm:prSet presAssocID="{FBD6DE72-80A9-4E63-83A6-E898A96106B1}" presName="level3hierChild" presStyleCnt="0"/>
      <dgm:spPr/>
    </dgm:pt>
  </dgm:ptLst>
  <dgm:cxnLst>
    <dgm:cxn modelId="{7E55658E-2BEC-469E-B4D3-EA129DF2EEF0}" type="presOf" srcId="{2741D2C1-2F47-40FB-8ADF-9D51DE32D96E}" destId="{80027C20-5C16-4302-899B-C29DA9E260E0}" srcOrd="0" destOrd="0" presId="urn:microsoft.com/office/officeart/2005/8/layout/hierarchy2"/>
    <dgm:cxn modelId="{CE0DA19E-CE1D-46B3-894C-32D7E69E6E5C}" type="presOf" srcId="{11383C2D-02FC-43A9-99E4-F9ACE4ED2FBF}" destId="{65945E7A-A23F-4E16-8CCC-7302F5A78DD9}" srcOrd="1" destOrd="0" presId="urn:microsoft.com/office/officeart/2005/8/layout/hierarchy2"/>
    <dgm:cxn modelId="{B60E5E58-1421-4FB7-804A-D09D38C5D36F}" type="presOf" srcId="{11383C2D-02FC-43A9-99E4-F9ACE4ED2FBF}" destId="{DF52B32C-F531-4397-8E16-8280B372FD9F}" srcOrd="0" destOrd="0" presId="urn:microsoft.com/office/officeart/2005/8/layout/hierarchy2"/>
    <dgm:cxn modelId="{E410A521-19E7-4AA4-860F-D92EEA2B4FC4}" type="presOf" srcId="{9CF1C611-506E-40E2-B323-1F3AEBDB6459}" destId="{5C63A643-1EE7-42ED-A199-FE646638E3C9}" srcOrd="1" destOrd="0" presId="urn:microsoft.com/office/officeart/2005/8/layout/hierarchy2"/>
    <dgm:cxn modelId="{6107E790-4836-4959-A18A-6C7421AB9432}" type="presOf" srcId="{FDA8E607-E489-4436-BA86-1039673B55E9}" destId="{71CFB101-D572-4652-BBDA-A469DEE6DB5B}" srcOrd="0" destOrd="0" presId="urn:microsoft.com/office/officeart/2005/8/layout/hierarchy2"/>
    <dgm:cxn modelId="{E82AC69E-E129-4242-8652-5E0A4E9FEC88}" type="presOf" srcId="{2741D2C1-2F47-40FB-8ADF-9D51DE32D96E}" destId="{48C41D72-57BF-4255-B4BB-5204B5D8AFC2}" srcOrd="1" destOrd="0" presId="urn:microsoft.com/office/officeart/2005/8/layout/hierarchy2"/>
    <dgm:cxn modelId="{B176489E-FE69-4C24-8AA3-810F96E69A76}" type="presOf" srcId="{80A7B371-D82C-4C9F-A191-829537C9D9D1}" destId="{4CD6EDD6-7DA8-4C20-8F17-6F0C3087FFAA}" srcOrd="0" destOrd="0" presId="urn:microsoft.com/office/officeart/2005/8/layout/hierarchy2"/>
    <dgm:cxn modelId="{273139CE-CD1A-4656-98CB-B4D2566F9C6C}" type="presOf" srcId="{FBD6DE72-80A9-4E63-83A6-E898A96106B1}" destId="{FDF9169D-4433-41F6-8A11-977ED2221653}" srcOrd="0" destOrd="0" presId="urn:microsoft.com/office/officeart/2005/8/layout/hierarchy2"/>
    <dgm:cxn modelId="{487C4312-D82B-4DB1-9F3D-6CA345CBFC60}" srcId="{80A7B371-D82C-4C9F-A191-829537C9D9D1}" destId="{0CE68B9D-CD7C-47A3-98F1-AB739FCF8436}" srcOrd="0" destOrd="0" parTransId="{2741D2C1-2F47-40FB-8ADF-9D51DE32D96E}" sibTransId="{50F56FD6-9C4B-4819-BEEB-29654B5BEB8F}"/>
    <dgm:cxn modelId="{6EA8023F-1D42-4DB8-B794-EFD87359A58D}" srcId="{80A7B371-D82C-4C9F-A191-829537C9D9D1}" destId="{FBD6DE72-80A9-4E63-83A6-E898A96106B1}" srcOrd="1" destOrd="0" parTransId="{9CF1C611-506E-40E2-B323-1F3AEBDB6459}" sibTransId="{BD717CB0-A47E-43A4-8855-D60BECDFD618}"/>
    <dgm:cxn modelId="{F815A262-B2B7-491B-9D2A-ED68AF00A3C6}" type="presOf" srcId="{0CE68B9D-CD7C-47A3-98F1-AB739FCF8436}" destId="{4A4501A6-C2E6-47C8-AFF1-8DC2451E9D7C}" srcOrd="0" destOrd="0" presId="urn:microsoft.com/office/officeart/2005/8/layout/hierarchy2"/>
    <dgm:cxn modelId="{FEF282E8-04CB-442E-A480-0D09371DD3A2}" type="presOf" srcId="{9CF1C611-506E-40E2-B323-1F3AEBDB6459}" destId="{0E9E6AEC-B450-4A45-B863-E6DB93AB6DD9}" srcOrd="0" destOrd="0" presId="urn:microsoft.com/office/officeart/2005/8/layout/hierarchy2"/>
    <dgm:cxn modelId="{FD608A0A-8D69-48C7-A163-A89907CFA4F1}" type="presOf" srcId="{DA2D7EDB-722D-44AA-A4F3-CCECC32EEC1E}" destId="{4B17483E-20B2-4EFB-9571-FBCA5C94FC12}" srcOrd="1" destOrd="0" presId="urn:microsoft.com/office/officeart/2005/8/layout/hierarchy2"/>
    <dgm:cxn modelId="{4C2E2AEF-61CE-4E5D-9853-1FE08CDF270B}" srcId="{239E828C-B8A7-4314-B60B-2E311C135926}" destId="{FDA8E607-E489-4436-BA86-1039673B55E9}" srcOrd="0" destOrd="0" parTransId="{DA2D7EDB-722D-44AA-A4F3-CCECC32EEC1E}" sibTransId="{5E4CA29A-F342-419A-B417-933531D91ACF}"/>
    <dgm:cxn modelId="{F3B9FB3F-09BA-46AA-B67B-A45F2C953603}" type="presOf" srcId="{239E828C-B8A7-4314-B60B-2E311C135926}" destId="{92CC2E16-2CFD-41D3-8F2A-14BAA0862501}" srcOrd="0" destOrd="0" presId="urn:microsoft.com/office/officeart/2005/8/layout/hierarchy2"/>
    <dgm:cxn modelId="{E16EA5DC-8D15-461C-B3FA-21C4C6FBBF0B}" type="presOf" srcId="{1622FB0E-580F-4B1E-87A8-A180102B042C}" destId="{14BD9F29-D8C4-40CA-A8C5-3030F87B90D1}" srcOrd="0" destOrd="0" presId="urn:microsoft.com/office/officeart/2005/8/layout/hierarchy2"/>
    <dgm:cxn modelId="{B34CE141-0F53-409E-8FF4-57A038ECFFEF}" srcId="{FDA8E607-E489-4436-BA86-1039673B55E9}" destId="{80A7B371-D82C-4C9F-A191-829537C9D9D1}" srcOrd="0" destOrd="0" parTransId="{11383C2D-02FC-43A9-99E4-F9ACE4ED2FBF}" sibTransId="{F9058825-E7EE-4F44-A46E-37A9C6C097E1}"/>
    <dgm:cxn modelId="{4A06B5C0-B302-4CD4-8D5F-C728887C4246}" type="presOf" srcId="{DA2D7EDB-722D-44AA-A4F3-CCECC32EEC1E}" destId="{5510E7B2-50BB-462C-9C2D-AC09CD0C1C05}" srcOrd="0" destOrd="0" presId="urn:microsoft.com/office/officeart/2005/8/layout/hierarchy2"/>
    <dgm:cxn modelId="{0CBFFAD5-FACD-4F84-852E-808247E295B0}" srcId="{1622FB0E-580F-4B1E-87A8-A180102B042C}" destId="{239E828C-B8A7-4314-B60B-2E311C135926}" srcOrd="0" destOrd="0" parTransId="{B198FABA-DDFB-455A-A956-EF2194FDB7FA}" sibTransId="{D2F059FE-8787-4B50-B805-36A1335A96A9}"/>
    <dgm:cxn modelId="{935B54C9-E420-4EAA-8045-1D5BF9E89BDF}" type="presParOf" srcId="{14BD9F29-D8C4-40CA-A8C5-3030F87B90D1}" destId="{93FBBD45-BFBD-4D5B-993F-58AB73E211D5}" srcOrd="0" destOrd="0" presId="urn:microsoft.com/office/officeart/2005/8/layout/hierarchy2"/>
    <dgm:cxn modelId="{FB5B490F-516F-4A3F-9A8A-5F41917435A2}" type="presParOf" srcId="{93FBBD45-BFBD-4D5B-993F-58AB73E211D5}" destId="{92CC2E16-2CFD-41D3-8F2A-14BAA0862501}" srcOrd="0" destOrd="0" presId="urn:microsoft.com/office/officeart/2005/8/layout/hierarchy2"/>
    <dgm:cxn modelId="{E4437D38-9544-4332-AB1A-49A23174FCB9}" type="presParOf" srcId="{93FBBD45-BFBD-4D5B-993F-58AB73E211D5}" destId="{397FC39E-8A61-4A53-A675-78B6F7905D26}" srcOrd="1" destOrd="0" presId="urn:microsoft.com/office/officeart/2005/8/layout/hierarchy2"/>
    <dgm:cxn modelId="{3CD1F07B-8643-4238-BEB0-A0BF436B55FC}" type="presParOf" srcId="{397FC39E-8A61-4A53-A675-78B6F7905D26}" destId="{5510E7B2-50BB-462C-9C2D-AC09CD0C1C05}" srcOrd="0" destOrd="0" presId="urn:microsoft.com/office/officeart/2005/8/layout/hierarchy2"/>
    <dgm:cxn modelId="{070DF52A-DDC8-4CA0-8E81-719A193C0027}" type="presParOf" srcId="{5510E7B2-50BB-462C-9C2D-AC09CD0C1C05}" destId="{4B17483E-20B2-4EFB-9571-FBCA5C94FC12}" srcOrd="0" destOrd="0" presId="urn:microsoft.com/office/officeart/2005/8/layout/hierarchy2"/>
    <dgm:cxn modelId="{8AEA52DD-05FA-412C-9FB6-6B7A1B4BF93D}" type="presParOf" srcId="{397FC39E-8A61-4A53-A675-78B6F7905D26}" destId="{D907FDF5-6D3B-4183-AE52-EB7EC1CF6029}" srcOrd="1" destOrd="0" presId="urn:microsoft.com/office/officeart/2005/8/layout/hierarchy2"/>
    <dgm:cxn modelId="{25423864-FAAB-45D9-ADAB-38A1E6926F9C}" type="presParOf" srcId="{D907FDF5-6D3B-4183-AE52-EB7EC1CF6029}" destId="{71CFB101-D572-4652-BBDA-A469DEE6DB5B}" srcOrd="0" destOrd="0" presId="urn:microsoft.com/office/officeart/2005/8/layout/hierarchy2"/>
    <dgm:cxn modelId="{AB2DEC6B-0CC0-4443-AC1A-53B84802EEB8}" type="presParOf" srcId="{D907FDF5-6D3B-4183-AE52-EB7EC1CF6029}" destId="{20FD0ACE-34AA-4CD2-BDEE-35958DF5D323}" srcOrd="1" destOrd="0" presId="urn:microsoft.com/office/officeart/2005/8/layout/hierarchy2"/>
    <dgm:cxn modelId="{556D4BE4-D47D-40EE-81F0-79EDD0CEDDCA}" type="presParOf" srcId="{20FD0ACE-34AA-4CD2-BDEE-35958DF5D323}" destId="{DF52B32C-F531-4397-8E16-8280B372FD9F}" srcOrd="0" destOrd="0" presId="urn:microsoft.com/office/officeart/2005/8/layout/hierarchy2"/>
    <dgm:cxn modelId="{DFB23F2A-9D58-4F54-8A34-B3AE82A3A382}" type="presParOf" srcId="{DF52B32C-F531-4397-8E16-8280B372FD9F}" destId="{65945E7A-A23F-4E16-8CCC-7302F5A78DD9}" srcOrd="0" destOrd="0" presId="urn:microsoft.com/office/officeart/2005/8/layout/hierarchy2"/>
    <dgm:cxn modelId="{ACEED475-A0F3-4D2B-81BD-7C968DBCF6F3}" type="presParOf" srcId="{20FD0ACE-34AA-4CD2-BDEE-35958DF5D323}" destId="{76AD5464-A189-48C4-95D9-5AB821AC3682}" srcOrd="1" destOrd="0" presId="urn:microsoft.com/office/officeart/2005/8/layout/hierarchy2"/>
    <dgm:cxn modelId="{2D29DE9E-C4BD-44B5-B3AF-FAC6B151062C}" type="presParOf" srcId="{76AD5464-A189-48C4-95D9-5AB821AC3682}" destId="{4CD6EDD6-7DA8-4C20-8F17-6F0C3087FFAA}" srcOrd="0" destOrd="0" presId="urn:microsoft.com/office/officeart/2005/8/layout/hierarchy2"/>
    <dgm:cxn modelId="{EF9131B9-24E1-435E-B5CE-3F4C59A52751}" type="presParOf" srcId="{76AD5464-A189-48C4-95D9-5AB821AC3682}" destId="{73FC9B01-8C58-4757-98CB-7367B84C4F45}" srcOrd="1" destOrd="0" presId="urn:microsoft.com/office/officeart/2005/8/layout/hierarchy2"/>
    <dgm:cxn modelId="{45559011-7770-42F8-95F5-1010CB318ADD}" type="presParOf" srcId="{73FC9B01-8C58-4757-98CB-7367B84C4F45}" destId="{80027C20-5C16-4302-899B-C29DA9E260E0}" srcOrd="0" destOrd="0" presId="urn:microsoft.com/office/officeart/2005/8/layout/hierarchy2"/>
    <dgm:cxn modelId="{646DDBE0-9469-4CCF-8E82-20C6DE32C738}" type="presParOf" srcId="{80027C20-5C16-4302-899B-C29DA9E260E0}" destId="{48C41D72-57BF-4255-B4BB-5204B5D8AFC2}" srcOrd="0" destOrd="0" presId="urn:microsoft.com/office/officeart/2005/8/layout/hierarchy2"/>
    <dgm:cxn modelId="{81E41E19-53C3-423F-A7A4-AE7EF9310CF4}" type="presParOf" srcId="{73FC9B01-8C58-4757-98CB-7367B84C4F45}" destId="{2D79A2FF-73CA-46F8-A3A8-9FFDB719A46A}" srcOrd="1" destOrd="0" presId="urn:microsoft.com/office/officeart/2005/8/layout/hierarchy2"/>
    <dgm:cxn modelId="{4558E89B-54A0-4694-B698-E915BACACE61}" type="presParOf" srcId="{2D79A2FF-73CA-46F8-A3A8-9FFDB719A46A}" destId="{4A4501A6-C2E6-47C8-AFF1-8DC2451E9D7C}" srcOrd="0" destOrd="0" presId="urn:microsoft.com/office/officeart/2005/8/layout/hierarchy2"/>
    <dgm:cxn modelId="{3D25F51C-CD87-43D8-BB5A-76D7E2E17A0F}" type="presParOf" srcId="{2D79A2FF-73CA-46F8-A3A8-9FFDB719A46A}" destId="{8FE3FAAF-9D06-44EE-8A3A-2AA11A67EEF3}" srcOrd="1" destOrd="0" presId="urn:microsoft.com/office/officeart/2005/8/layout/hierarchy2"/>
    <dgm:cxn modelId="{737AB652-A76C-403E-B73B-FBCB9D36B687}" type="presParOf" srcId="{73FC9B01-8C58-4757-98CB-7367B84C4F45}" destId="{0E9E6AEC-B450-4A45-B863-E6DB93AB6DD9}" srcOrd="2" destOrd="0" presId="urn:microsoft.com/office/officeart/2005/8/layout/hierarchy2"/>
    <dgm:cxn modelId="{2EDBAB91-3312-452A-9766-75599C6EFE61}" type="presParOf" srcId="{0E9E6AEC-B450-4A45-B863-E6DB93AB6DD9}" destId="{5C63A643-1EE7-42ED-A199-FE646638E3C9}" srcOrd="0" destOrd="0" presId="urn:microsoft.com/office/officeart/2005/8/layout/hierarchy2"/>
    <dgm:cxn modelId="{CAA3C9FD-F072-43F9-AB0E-23C1764F4F78}" type="presParOf" srcId="{73FC9B01-8C58-4757-98CB-7367B84C4F45}" destId="{37176847-D0E4-404D-BD96-59B4E832E00A}" srcOrd="3" destOrd="0" presId="urn:microsoft.com/office/officeart/2005/8/layout/hierarchy2"/>
    <dgm:cxn modelId="{CFDA7D9A-D3E6-4AFA-81D0-CE7534964AAA}" type="presParOf" srcId="{37176847-D0E4-404D-BD96-59B4E832E00A}" destId="{FDF9169D-4433-41F6-8A11-977ED2221653}" srcOrd="0" destOrd="0" presId="urn:microsoft.com/office/officeart/2005/8/layout/hierarchy2"/>
    <dgm:cxn modelId="{49D2F116-C0A0-42A3-87FC-0C6E08D2A701}" type="presParOf" srcId="{37176847-D0E4-404D-BD96-59B4E832E00A}" destId="{D5304184-D449-4468-9F9F-AEDF731D6D6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22FB0E-580F-4B1E-87A8-A180102B042C}" type="doc">
      <dgm:prSet loTypeId="urn:microsoft.com/office/officeart/2005/8/layout/hierarchy2" loCatId="hierarchy" qsTypeId="urn:microsoft.com/office/officeart/2005/8/quickstyle/simple1" qsCatId="simple" csTypeId="urn:microsoft.com/office/officeart/2005/8/colors/colorful4" csCatId="colorful" phldr="1"/>
      <dgm:spPr/>
      <dgm:t>
        <a:bodyPr/>
        <a:lstStyle/>
        <a:p>
          <a:endParaRPr lang="es-EC"/>
        </a:p>
      </dgm:t>
    </dgm:pt>
    <dgm:pt modelId="{239E828C-B8A7-4314-B60B-2E311C135926}">
      <dgm:prSet phldrT="[Texto]"/>
      <dgm:spPr/>
      <dgm:t>
        <a:bodyPr/>
        <a:lstStyle/>
        <a:p>
          <a:r>
            <a:rPr lang="es-EC" dirty="0" smtClean="0"/>
            <a:t>Variable Dependiente</a:t>
          </a:r>
          <a:endParaRPr lang="es-EC" dirty="0"/>
        </a:p>
      </dgm:t>
    </dgm:pt>
    <dgm:pt modelId="{B198FABA-DDFB-455A-A956-EF2194FDB7FA}" type="parTrans" cxnId="{0CBFFAD5-FACD-4F84-852E-808247E295B0}">
      <dgm:prSet/>
      <dgm:spPr/>
      <dgm:t>
        <a:bodyPr/>
        <a:lstStyle/>
        <a:p>
          <a:endParaRPr lang="es-EC"/>
        </a:p>
      </dgm:t>
    </dgm:pt>
    <dgm:pt modelId="{D2F059FE-8787-4B50-B805-36A1335A96A9}" type="sibTrans" cxnId="{0CBFFAD5-FACD-4F84-852E-808247E295B0}">
      <dgm:prSet/>
      <dgm:spPr/>
      <dgm:t>
        <a:bodyPr/>
        <a:lstStyle/>
        <a:p>
          <a:endParaRPr lang="es-EC"/>
        </a:p>
      </dgm:t>
    </dgm:pt>
    <dgm:pt modelId="{80A7B371-D82C-4C9F-A191-829537C9D9D1}">
      <dgm:prSet phldrT="[Texto]"/>
      <dgm:spPr/>
      <dgm:t>
        <a:bodyPr/>
        <a:lstStyle/>
        <a:p>
          <a:r>
            <a:rPr lang="es-EC" dirty="0" smtClean="0"/>
            <a:t>Velocidad de despegue del tren inferior, resultado de la conjunción del esfuerzo de la acción de la cadera y del impulso coordinado de los brazos y de las piernas (Ceciliano, 2016)</a:t>
          </a:r>
          <a:endParaRPr lang="es-EC" dirty="0"/>
        </a:p>
      </dgm:t>
    </dgm:pt>
    <dgm:pt modelId="{11383C2D-02FC-43A9-99E4-F9ACE4ED2FBF}" type="parTrans" cxnId="{B34CE141-0F53-409E-8FF4-57A038ECFFEF}">
      <dgm:prSet/>
      <dgm:spPr/>
      <dgm:t>
        <a:bodyPr/>
        <a:lstStyle/>
        <a:p>
          <a:endParaRPr lang="es-EC"/>
        </a:p>
      </dgm:t>
    </dgm:pt>
    <dgm:pt modelId="{F9058825-E7EE-4F44-A46E-37A9C6C097E1}" type="sibTrans" cxnId="{B34CE141-0F53-409E-8FF4-57A038ECFFEF}">
      <dgm:prSet/>
      <dgm:spPr/>
      <dgm:t>
        <a:bodyPr/>
        <a:lstStyle/>
        <a:p>
          <a:endParaRPr lang="es-EC"/>
        </a:p>
      </dgm:t>
    </dgm:pt>
    <dgm:pt modelId="{FBD6DE72-80A9-4E63-83A6-E898A96106B1}">
      <dgm:prSet phldrT="[Texto]"/>
      <dgm:spPr/>
      <dgm:t>
        <a:bodyPr/>
        <a:lstStyle/>
        <a:p>
          <a:r>
            <a:rPr lang="es-EC" dirty="0" smtClean="0"/>
            <a:t>Test de saltabilidad con carrera de impulso con cabeceo </a:t>
          </a:r>
          <a:endParaRPr lang="es-EC" dirty="0"/>
        </a:p>
      </dgm:t>
    </dgm:pt>
    <dgm:pt modelId="{9CF1C611-506E-40E2-B323-1F3AEBDB6459}" type="parTrans" cxnId="{6EA8023F-1D42-4DB8-B794-EFD87359A58D}">
      <dgm:prSet/>
      <dgm:spPr/>
      <dgm:t>
        <a:bodyPr/>
        <a:lstStyle/>
        <a:p>
          <a:endParaRPr lang="es-EC"/>
        </a:p>
      </dgm:t>
    </dgm:pt>
    <dgm:pt modelId="{BD717CB0-A47E-43A4-8855-D60BECDFD618}" type="sibTrans" cxnId="{6EA8023F-1D42-4DB8-B794-EFD87359A58D}">
      <dgm:prSet/>
      <dgm:spPr/>
      <dgm:t>
        <a:bodyPr/>
        <a:lstStyle/>
        <a:p>
          <a:endParaRPr lang="es-EC"/>
        </a:p>
      </dgm:t>
    </dgm:pt>
    <dgm:pt modelId="{54EB9476-2F17-440E-AA28-A099883DFE55}">
      <dgm:prSet phldrT="[Texto]"/>
      <dgm:spPr/>
      <dgm:t>
        <a:bodyPr/>
        <a:lstStyle/>
        <a:p>
          <a:r>
            <a:rPr lang="es-EC" dirty="0" smtClean="0"/>
            <a:t>Saltabilidad</a:t>
          </a:r>
          <a:endParaRPr lang="es-EC" dirty="0"/>
        </a:p>
      </dgm:t>
    </dgm:pt>
    <dgm:pt modelId="{9D2B2E71-1299-4267-BF1E-E39315BD027B}" type="parTrans" cxnId="{645F5B72-ED31-4ED1-BC46-555DCF72E974}">
      <dgm:prSet/>
      <dgm:spPr/>
      <dgm:t>
        <a:bodyPr/>
        <a:lstStyle/>
        <a:p>
          <a:endParaRPr lang="es-EC"/>
        </a:p>
      </dgm:t>
    </dgm:pt>
    <dgm:pt modelId="{4BD7591A-5BAE-4C97-9925-B4D46B524680}" type="sibTrans" cxnId="{645F5B72-ED31-4ED1-BC46-555DCF72E974}">
      <dgm:prSet/>
      <dgm:spPr/>
      <dgm:t>
        <a:bodyPr/>
        <a:lstStyle/>
        <a:p>
          <a:endParaRPr lang="es-EC"/>
        </a:p>
      </dgm:t>
    </dgm:pt>
    <dgm:pt modelId="{4D7CDE9E-8342-4F3C-A47C-1A3B3E547ED8}">
      <dgm:prSet custT="1"/>
      <dgm:spPr/>
      <dgm:t>
        <a:bodyPr/>
        <a:lstStyle/>
        <a:p>
          <a:r>
            <a:rPr lang="es-EC" sz="1100" dirty="0" smtClean="0"/>
            <a:t>Test de saltabilidad sin </a:t>
          </a:r>
          <a:r>
            <a:rPr lang="es-EC" sz="1200" dirty="0" smtClean="0"/>
            <a:t>carrera</a:t>
          </a:r>
          <a:r>
            <a:rPr lang="es-EC" sz="1100" dirty="0" smtClean="0"/>
            <a:t> de impulso con cabeceo </a:t>
          </a:r>
          <a:endParaRPr lang="es-EC" sz="1100" dirty="0"/>
        </a:p>
      </dgm:t>
    </dgm:pt>
    <dgm:pt modelId="{069885F6-9762-4C01-ABD0-B5EFA17000AC}" type="parTrans" cxnId="{E546CB62-6853-4645-9F9E-D17C535F090C}">
      <dgm:prSet/>
      <dgm:spPr/>
      <dgm:t>
        <a:bodyPr/>
        <a:lstStyle/>
        <a:p>
          <a:endParaRPr lang="es-EC"/>
        </a:p>
      </dgm:t>
    </dgm:pt>
    <dgm:pt modelId="{67A6CD09-4159-425F-B5FA-923BE3F3333C}" type="sibTrans" cxnId="{E546CB62-6853-4645-9F9E-D17C535F090C}">
      <dgm:prSet/>
      <dgm:spPr/>
      <dgm:t>
        <a:bodyPr/>
        <a:lstStyle/>
        <a:p>
          <a:endParaRPr lang="es-EC"/>
        </a:p>
      </dgm:t>
    </dgm:pt>
    <dgm:pt modelId="{14BD9F29-D8C4-40CA-A8C5-3030F87B90D1}" type="pres">
      <dgm:prSet presAssocID="{1622FB0E-580F-4B1E-87A8-A180102B042C}" presName="diagram" presStyleCnt="0">
        <dgm:presLayoutVars>
          <dgm:chPref val="1"/>
          <dgm:dir/>
          <dgm:animOne val="branch"/>
          <dgm:animLvl val="lvl"/>
          <dgm:resizeHandles val="exact"/>
        </dgm:presLayoutVars>
      </dgm:prSet>
      <dgm:spPr/>
      <dgm:t>
        <a:bodyPr/>
        <a:lstStyle/>
        <a:p>
          <a:endParaRPr lang="es-EC"/>
        </a:p>
      </dgm:t>
    </dgm:pt>
    <dgm:pt modelId="{93FBBD45-BFBD-4D5B-993F-58AB73E211D5}" type="pres">
      <dgm:prSet presAssocID="{239E828C-B8A7-4314-B60B-2E311C135926}" presName="root1" presStyleCnt="0"/>
      <dgm:spPr/>
    </dgm:pt>
    <dgm:pt modelId="{92CC2E16-2CFD-41D3-8F2A-14BAA0862501}" type="pres">
      <dgm:prSet presAssocID="{239E828C-B8A7-4314-B60B-2E311C135926}" presName="LevelOneTextNode" presStyleLbl="node0" presStyleIdx="0" presStyleCnt="1">
        <dgm:presLayoutVars>
          <dgm:chPref val="3"/>
        </dgm:presLayoutVars>
      </dgm:prSet>
      <dgm:spPr/>
      <dgm:t>
        <a:bodyPr/>
        <a:lstStyle/>
        <a:p>
          <a:endParaRPr lang="es-EC"/>
        </a:p>
      </dgm:t>
    </dgm:pt>
    <dgm:pt modelId="{397FC39E-8A61-4A53-A675-78B6F7905D26}" type="pres">
      <dgm:prSet presAssocID="{239E828C-B8A7-4314-B60B-2E311C135926}" presName="level2hierChild" presStyleCnt="0"/>
      <dgm:spPr/>
    </dgm:pt>
    <dgm:pt modelId="{14EFB06B-7B79-4E06-8C61-280C129B65E0}" type="pres">
      <dgm:prSet presAssocID="{9D2B2E71-1299-4267-BF1E-E39315BD027B}" presName="conn2-1" presStyleLbl="parChTrans1D2" presStyleIdx="0" presStyleCnt="1"/>
      <dgm:spPr/>
      <dgm:t>
        <a:bodyPr/>
        <a:lstStyle/>
        <a:p>
          <a:endParaRPr lang="es-EC"/>
        </a:p>
      </dgm:t>
    </dgm:pt>
    <dgm:pt modelId="{71367B03-79BC-4FAA-8904-6A3160CF7BCF}" type="pres">
      <dgm:prSet presAssocID="{9D2B2E71-1299-4267-BF1E-E39315BD027B}" presName="connTx" presStyleLbl="parChTrans1D2" presStyleIdx="0" presStyleCnt="1"/>
      <dgm:spPr/>
      <dgm:t>
        <a:bodyPr/>
        <a:lstStyle/>
        <a:p>
          <a:endParaRPr lang="es-EC"/>
        </a:p>
      </dgm:t>
    </dgm:pt>
    <dgm:pt modelId="{7EEDE988-C248-4CB5-BFE4-009A7548D24D}" type="pres">
      <dgm:prSet presAssocID="{54EB9476-2F17-440E-AA28-A099883DFE55}" presName="root2" presStyleCnt="0"/>
      <dgm:spPr/>
    </dgm:pt>
    <dgm:pt modelId="{3673B9E1-FF6B-4792-8C87-E25083838F24}" type="pres">
      <dgm:prSet presAssocID="{54EB9476-2F17-440E-AA28-A099883DFE55}" presName="LevelTwoTextNode" presStyleLbl="node2" presStyleIdx="0" presStyleCnt="1">
        <dgm:presLayoutVars>
          <dgm:chPref val="3"/>
        </dgm:presLayoutVars>
      </dgm:prSet>
      <dgm:spPr/>
      <dgm:t>
        <a:bodyPr/>
        <a:lstStyle/>
        <a:p>
          <a:endParaRPr lang="es-EC"/>
        </a:p>
      </dgm:t>
    </dgm:pt>
    <dgm:pt modelId="{405A05A2-0105-4329-9358-32BE5C3B31FA}" type="pres">
      <dgm:prSet presAssocID="{54EB9476-2F17-440E-AA28-A099883DFE55}" presName="level3hierChild" presStyleCnt="0"/>
      <dgm:spPr/>
    </dgm:pt>
    <dgm:pt modelId="{DF52B32C-F531-4397-8E16-8280B372FD9F}" type="pres">
      <dgm:prSet presAssocID="{11383C2D-02FC-43A9-99E4-F9ACE4ED2FBF}" presName="conn2-1" presStyleLbl="parChTrans1D3" presStyleIdx="0" presStyleCnt="1"/>
      <dgm:spPr/>
      <dgm:t>
        <a:bodyPr/>
        <a:lstStyle/>
        <a:p>
          <a:endParaRPr lang="es-EC"/>
        </a:p>
      </dgm:t>
    </dgm:pt>
    <dgm:pt modelId="{65945E7A-A23F-4E16-8CCC-7302F5A78DD9}" type="pres">
      <dgm:prSet presAssocID="{11383C2D-02FC-43A9-99E4-F9ACE4ED2FBF}" presName="connTx" presStyleLbl="parChTrans1D3" presStyleIdx="0" presStyleCnt="1"/>
      <dgm:spPr/>
      <dgm:t>
        <a:bodyPr/>
        <a:lstStyle/>
        <a:p>
          <a:endParaRPr lang="es-EC"/>
        </a:p>
      </dgm:t>
    </dgm:pt>
    <dgm:pt modelId="{76AD5464-A189-48C4-95D9-5AB821AC3682}" type="pres">
      <dgm:prSet presAssocID="{80A7B371-D82C-4C9F-A191-829537C9D9D1}" presName="root2" presStyleCnt="0"/>
      <dgm:spPr/>
    </dgm:pt>
    <dgm:pt modelId="{4CD6EDD6-7DA8-4C20-8F17-6F0C3087FFAA}" type="pres">
      <dgm:prSet presAssocID="{80A7B371-D82C-4C9F-A191-829537C9D9D1}" presName="LevelTwoTextNode" presStyleLbl="node3" presStyleIdx="0" presStyleCnt="1" custScaleX="165299" custScaleY="323677">
        <dgm:presLayoutVars>
          <dgm:chPref val="3"/>
        </dgm:presLayoutVars>
      </dgm:prSet>
      <dgm:spPr/>
      <dgm:t>
        <a:bodyPr/>
        <a:lstStyle/>
        <a:p>
          <a:endParaRPr lang="es-EC"/>
        </a:p>
      </dgm:t>
    </dgm:pt>
    <dgm:pt modelId="{73FC9B01-8C58-4757-98CB-7367B84C4F45}" type="pres">
      <dgm:prSet presAssocID="{80A7B371-D82C-4C9F-A191-829537C9D9D1}" presName="level3hierChild" presStyleCnt="0"/>
      <dgm:spPr/>
    </dgm:pt>
    <dgm:pt modelId="{0874D612-06D7-4338-80BE-CE67409D3970}" type="pres">
      <dgm:prSet presAssocID="{069885F6-9762-4C01-ABD0-B5EFA17000AC}" presName="conn2-1" presStyleLbl="parChTrans1D4" presStyleIdx="0" presStyleCnt="2"/>
      <dgm:spPr/>
      <dgm:t>
        <a:bodyPr/>
        <a:lstStyle/>
        <a:p>
          <a:endParaRPr lang="es-EC"/>
        </a:p>
      </dgm:t>
    </dgm:pt>
    <dgm:pt modelId="{D0E28E18-9B36-47C2-B0BB-7825436D6246}" type="pres">
      <dgm:prSet presAssocID="{069885F6-9762-4C01-ABD0-B5EFA17000AC}" presName="connTx" presStyleLbl="parChTrans1D4" presStyleIdx="0" presStyleCnt="2"/>
      <dgm:spPr/>
      <dgm:t>
        <a:bodyPr/>
        <a:lstStyle/>
        <a:p>
          <a:endParaRPr lang="es-EC"/>
        </a:p>
      </dgm:t>
    </dgm:pt>
    <dgm:pt modelId="{9B37A49F-E789-41AF-9C41-0C9B467AF8DD}" type="pres">
      <dgm:prSet presAssocID="{4D7CDE9E-8342-4F3C-A47C-1A3B3E547ED8}" presName="root2" presStyleCnt="0"/>
      <dgm:spPr/>
    </dgm:pt>
    <dgm:pt modelId="{FFE9BDA2-4EC8-4EDF-A6E2-5691DD356BA9}" type="pres">
      <dgm:prSet presAssocID="{4D7CDE9E-8342-4F3C-A47C-1A3B3E547ED8}" presName="LevelTwoTextNode" presStyleLbl="node4" presStyleIdx="0" presStyleCnt="2" custScaleY="165538">
        <dgm:presLayoutVars>
          <dgm:chPref val="3"/>
        </dgm:presLayoutVars>
      </dgm:prSet>
      <dgm:spPr/>
      <dgm:t>
        <a:bodyPr/>
        <a:lstStyle/>
        <a:p>
          <a:endParaRPr lang="es-EC"/>
        </a:p>
      </dgm:t>
    </dgm:pt>
    <dgm:pt modelId="{A166AB52-E8C2-402D-A019-F28209C9DFEB}" type="pres">
      <dgm:prSet presAssocID="{4D7CDE9E-8342-4F3C-A47C-1A3B3E547ED8}" presName="level3hierChild" presStyleCnt="0"/>
      <dgm:spPr/>
    </dgm:pt>
    <dgm:pt modelId="{0E9E6AEC-B450-4A45-B863-E6DB93AB6DD9}" type="pres">
      <dgm:prSet presAssocID="{9CF1C611-506E-40E2-B323-1F3AEBDB6459}" presName="conn2-1" presStyleLbl="parChTrans1D4" presStyleIdx="1" presStyleCnt="2"/>
      <dgm:spPr/>
      <dgm:t>
        <a:bodyPr/>
        <a:lstStyle/>
        <a:p>
          <a:endParaRPr lang="es-EC"/>
        </a:p>
      </dgm:t>
    </dgm:pt>
    <dgm:pt modelId="{5C63A643-1EE7-42ED-A199-FE646638E3C9}" type="pres">
      <dgm:prSet presAssocID="{9CF1C611-506E-40E2-B323-1F3AEBDB6459}" presName="connTx" presStyleLbl="parChTrans1D4" presStyleIdx="1" presStyleCnt="2"/>
      <dgm:spPr/>
      <dgm:t>
        <a:bodyPr/>
        <a:lstStyle/>
        <a:p>
          <a:endParaRPr lang="es-EC"/>
        </a:p>
      </dgm:t>
    </dgm:pt>
    <dgm:pt modelId="{37176847-D0E4-404D-BD96-59B4E832E00A}" type="pres">
      <dgm:prSet presAssocID="{FBD6DE72-80A9-4E63-83A6-E898A96106B1}" presName="root2" presStyleCnt="0"/>
      <dgm:spPr/>
    </dgm:pt>
    <dgm:pt modelId="{FDF9169D-4433-41F6-8A11-977ED2221653}" type="pres">
      <dgm:prSet presAssocID="{FBD6DE72-80A9-4E63-83A6-E898A96106B1}" presName="LevelTwoTextNode" presStyleLbl="node4" presStyleIdx="1" presStyleCnt="2" custScaleY="165413">
        <dgm:presLayoutVars>
          <dgm:chPref val="3"/>
        </dgm:presLayoutVars>
      </dgm:prSet>
      <dgm:spPr/>
      <dgm:t>
        <a:bodyPr/>
        <a:lstStyle/>
        <a:p>
          <a:endParaRPr lang="es-EC"/>
        </a:p>
      </dgm:t>
    </dgm:pt>
    <dgm:pt modelId="{D5304184-D449-4468-9F9F-AEDF731D6D6F}" type="pres">
      <dgm:prSet presAssocID="{FBD6DE72-80A9-4E63-83A6-E898A96106B1}" presName="level3hierChild" presStyleCnt="0"/>
      <dgm:spPr/>
    </dgm:pt>
  </dgm:ptLst>
  <dgm:cxnLst>
    <dgm:cxn modelId="{AA6A3741-9405-4B47-8FF4-B3818382ECAC}" type="presOf" srcId="{9CF1C611-506E-40E2-B323-1F3AEBDB6459}" destId="{0E9E6AEC-B450-4A45-B863-E6DB93AB6DD9}" srcOrd="0" destOrd="0" presId="urn:microsoft.com/office/officeart/2005/8/layout/hierarchy2"/>
    <dgm:cxn modelId="{6FAE8C8A-C41F-4AD2-A2ED-9DFA89312DC4}" type="presOf" srcId="{069885F6-9762-4C01-ABD0-B5EFA17000AC}" destId="{0874D612-06D7-4338-80BE-CE67409D3970}" srcOrd="0" destOrd="0" presId="urn:microsoft.com/office/officeart/2005/8/layout/hierarchy2"/>
    <dgm:cxn modelId="{219A4539-F741-419B-AB48-F336DD4C8479}" type="presOf" srcId="{239E828C-B8A7-4314-B60B-2E311C135926}" destId="{92CC2E16-2CFD-41D3-8F2A-14BAA0862501}" srcOrd="0" destOrd="0" presId="urn:microsoft.com/office/officeart/2005/8/layout/hierarchy2"/>
    <dgm:cxn modelId="{839A7F3A-AE93-44D7-9332-54ED97AD0B36}" type="presOf" srcId="{9CF1C611-506E-40E2-B323-1F3AEBDB6459}" destId="{5C63A643-1EE7-42ED-A199-FE646638E3C9}" srcOrd="1" destOrd="0" presId="urn:microsoft.com/office/officeart/2005/8/layout/hierarchy2"/>
    <dgm:cxn modelId="{6EA8023F-1D42-4DB8-B794-EFD87359A58D}" srcId="{80A7B371-D82C-4C9F-A191-829537C9D9D1}" destId="{FBD6DE72-80A9-4E63-83A6-E898A96106B1}" srcOrd="1" destOrd="0" parTransId="{9CF1C611-506E-40E2-B323-1F3AEBDB6459}" sibTransId="{BD717CB0-A47E-43A4-8855-D60BECDFD618}"/>
    <dgm:cxn modelId="{28331638-3EAB-4D88-BF54-A047AF4278BC}" type="presOf" srcId="{4D7CDE9E-8342-4F3C-A47C-1A3B3E547ED8}" destId="{FFE9BDA2-4EC8-4EDF-A6E2-5691DD356BA9}" srcOrd="0" destOrd="0" presId="urn:microsoft.com/office/officeart/2005/8/layout/hierarchy2"/>
    <dgm:cxn modelId="{645F5B72-ED31-4ED1-BC46-555DCF72E974}" srcId="{239E828C-B8A7-4314-B60B-2E311C135926}" destId="{54EB9476-2F17-440E-AA28-A099883DFE55}" srcOrd="0" destOrd="0" parTransId="{9D2B2E71-1299-4267-BF1E-E39315BD027B}" sibTransId="{4BD7591A-5BAE-4C97-9925-B4D46B524680}"/>
    <dgm:cxn modelId="{68BE22A9-3E22-4570-BAB3-1F258019C14A}" type="presOf" srcId="{9D2B2E71-1299-4267-BF1E-E39315BD027B}" destId="{71367B03-79BC-4FAA-8904-6A3160CF7BCF}" srcOrd="1" destOrd="0" presId="urn:microsoft.com/office/officeart/2005/8/layout/hierarchy2"/>
    <dgm:cxn modelId="{95E0D412-2471-415C-93F4-65F8CF81A488}" type="presOf" srcId="{069885F6-9762-4C01-ABD0-B5EFA17000AC}" destId="{D0E28E18-9B36-47C2-B0BB-7825436D6246}" srcOrd="1" destOrd="0" presId="urn:microsoft.com/office/officeart/2005/8/layout/hierarchy2"/>
    <dgm:cxn modelId="{E546CB62-6853-4645-9F9E-D17C535F090C}" srcId="{80A7B371-D82C-4C9F-A191-829537C9D9D1}" destId="{4D7CDE9E-8342-4F3C-A47C-1A3B3E547ED8}" srcOrd="0" destOrd="0" parTransId="{069885F6-9762-4C01-ABD0-B5EFA17000AC}" sibTransId="{67A6CD09-4159-425F-B5FA-923BE3F3333C}"/>
    <dgm:cxn modelId="{52261162-D408-4BD0-86F7-E943A51B0A9A}" type="presOf" srcId="{9D2B2E71-1299-4267-BF1E-E39315BD027B}" destId="{14EFB06B-7B79-4E06-8C61-280C129B65E0}" srcOrd="0" destOrd="0" presId="urn:microsoft.com/office/officeart/2005/8/layout/hierarchy2"/>
    <dgm:cxn modelId="{B34CE141-0F53-409E-8FF4-57A038ECFFEF}" srcId="{54EB9476-2F17-440E-AA28-A099883DFE55}" destId="{80A7B371-D82C-4C9F-A191-829537C9D9D1}" srcOrd="0" destOrd="0" parTransId="{11383C2D-02FC-43A9-99E4-F9ACE4ED2FBF}" sibTransId="{F9058825-E7EE-4F44-A46E-37A9C6C097E1}"/>
    <dgm:cxn modelId="{5E64078F-A4B9-45BB-AFA9-C985F53DC911}" type="presOf" srcId="{11383C2D-02FC-43A9-99E4-F9ACE4ED2FBF}" destId="{65945E7A-A23F-4E16-8CCC-7302F5A78DD9}" srcOrd="1" destOrd="0" presId="urn:microsoft.com/office/officeart/2005/8/layout/hierarchy2"/>
    <dgm:cxn modelId="{0CBFFAD5-FACD-4F84-852E-808247E295B0}" srcId="{1622FB0E-580F-4B1E-87A8-A180102B042C}" destId="{239E828C-B8A7-4314-B60B-2E311C135926}" srcOrd="0" destOrd="0" parTransId="{B198FABA-DDFB-455A-A956-EF2194FDB7FA}" sibTransId="{D2F059FE-8787-4B50-B805-36A1335A96A9}"/>
    <dgm:cxn modelId="{E79AFE0F-6882-4FAA-88FE-F95DFF8A690F}" type="presOf" srcId="{1622FB0E-580F-4B1E-87A8-A180102B042C}" destId="{14BD9F29-D8C4-40CA-A8C5-3030F87B90D1}" srcOrd="0" destOrd="0" presId="urn:microsoft.com/office/officeart/2005/8/layout/hierarchy2"/>
    <dgm:cxn modelId="{5D113E6B-A85E-4304-A980-1B8DF3048420}" type="presOf" srcId="{FBD6DE72-80A9-4E63-83A6-E898A96106B1}" destId="{FDF9169D-4433-41F6-8A11-977ED2221653}" srcOrd="0" destOrd="0" presId="urn:microsoft.com/office/officeart/2005/8/layout/hierarchy2"/>
    <dgm:cxn modelId="{6FC5071A-AC61-405B-BF88-B2722959B3E2}" type="presOf" srcId="{54EB9476-2F17-440E-AA28-A099883DFE55}" destId="{3673B9E1-FF6B-4792-8C87-E25083838F24}" srcOrd="0" destOrd="0" presId="urn:microsoft.com/office/officeart/2005/8/layout/hierarchy2"/>
    <dgm:cxn modelId="{125DD395-D34B-4A43-BD94-ABD962D9C8C3}" type="presOf" srcId="{11383C2D-02FC-43A9-99E4-F9ACE4ED2FBF}" destId="{DF52B32C-F531-4397-8E16-8280B372FD9F}" srcOrd="0" destOrd="0" presId="urn:microsoft.com/office/officeart/2005/8/layout/hierarchy2"/>
    <dgm:cxn modelId="{EDFCEC1A-4756-4FBC-BDAB-11DC1A5B71BC}" type="presOf" srcId="{80A7B371-D82C-4C9F-A191-829537C9D9D1}" destId="{4CD6EDD6-7DA8-4C20-8F17-6F0C3087FFAA}" srcOrd="0" destOrd="0" presId="urn:microsoft.com/office/officeart/2005/8/layout/hierarchy2"/>
    <dgm:cxn modelId="{D304BD28-6367-4340-8E83-F8D2C1C1397F}" type="presParOf" srcId="{14BD9F29-D8C4-40CA-A8C5-3030F87B90D1}" destId="{93FBBD45-BFBD-4D5B-993F-58AB73E211D5}" srcOrd="0" destOrd="0" presId="urn:microsoft.com/office/officeart/2005/8/layout/hierarchy2"/>
    <dgm:cxn modelId="{5F7037AF-1943-4BA8-8137-4DAD19096785}" type="presParOf" srcId="{93FBBD45-BFBD-4D5B-993F-58AB73E211D5}" destId="{92CC2E16-2CFD-41D3-8F2A-14BAA0862501}" srcOrd="0" destOrd="0" presId="urn:microsoft.com/office/officeart/2005/8/layout/hierarchy2"/>
    <dgm:cxn modelId="{00AA12C3-7338-41F5-BCA8-D3B1ECCABC17}" type="presParOf" srcId="{93FBBD45-BFBD-4D5B-993F-58AB73E211D5}" destId="{397FC39E-8A61-4A53-A675-78B6F7905D26}" srcOrd="1" destOrd="0" presId="urn:microsoft.com/office/officeart/2005/8/layout/hierarchy2"/>
    <dgm:cxn modelId="{2BD2AAE7-FD12-4BBA-B5D2-F25DD57F50F8}" type="presParOf" srcId="{397FC39E-8A61-4A53-A675-78B6F7905D26}" destId="{14EFB06B-7B79-4E06-8C61-280C129B65E0}" srcOrd="0" destOrd="0" presId="urn:microsoft.com/office/officeart/2005/8/layout/hierarchy2"/>
    <dgm:cxn modelId="{C624C1FF-C5AE-41DF-BB1D-2BD3953666B6}" type="presParOf" srcId="{14EFB06B-7B79-4E06-8C61-280C129B65E0}" destId="{71367B03-79BC-4FAA-8904-6A3160CF7BCF}" srcOrd="0" destOrd="0" presId="urn:microsoft.com/office/officeart/2005/8/layout/hierarchy2"/>
    <dgm:cxn modelId="{89BC8890-A9CE-4E4C-B836-0D5045F11632}" type="presParOf" srcId="{397FC39E-8A61-4A53-A675-78B6F7905D26}" destId="{7EEDE988-C248-4CB5-BFE4-009A7548D24D}" srcOrd="1" destOrd="0" presId="urn:microsoft.com/office/officeart/2005/8/layout/hierarchy2"/>
    <dgm:cxn modelId="{6712F342-7B40-41F7-8344-8500C4AF73AE}" type="presParOf" srcId="{7EEDE988-C248-4CB5-BFE4-009A7548D24D}" destId="{3673B9E1-FF6B-4792-8C87-E25083838F24}" srcOrd="0" destOrd="0" presId="urn:microsoft.com/office/officeart/2005/8/layout/hierarchy2"/>
    <dgm:cxn modelId="{01857FA6-EF91-4E34-8CAB-2D2B0BC7AEE3}" type="presParOf" srcId="{7EEDE988-C248-4CB5-BFE4-009A7548D24D}" destId="{405A05A2-0105-4329-9358-32BE5C3B31FA}" srcOrd="1" destOrd="0" presId="urn:microsoft.com/office/officeart/2005/8/layout/hierarchy2"/>
    <dgm:cxn modelId="{514A6A6B-D0EC-4641-8658-70461690465D}" type="presParOf" srcId="{405A05A2-0105-4329-9358-32BE5C3B31FA}" destId="{DF52B32C-F531-4397-8E16-8280B372FD9F}" srcOrd="0" destOrd="0" presId="urn:microsoft.com/office/officeart/2005/8/layout/hierarchy2"/>
    <dgm:cxn modelId="{D441904D-64EE-4186-B0BD-013B46D0BB91}" type="presParOf" srcId="{DF52B32C-F531-4397-8E16-8280B372FD9F}" destId="{65945E7A-A23F-4E16-8CCC-7302F5A78DD9}" srcOrd="0" destOrd="0" presId="urn:microsoft.com/office/officeart/2005/8/layout/hierarchy2"/>
    <dgm:cxn modelId="{A2979356-ACD5-4781-9332-CB926EED4C49}" type="presParOf" srcId="{405A05A2-0105-4329-9358-32BE5C3B31FA}" destId="{76AD5464-A189-48C4-95D9-5AB821AC3682}" srcOrd="1" destOrd="0" presId="urn:microsoft.com/office/officeart/2005/8/layout/hierarchy2"/>
    <dgm:cxn modelId="{A8EDFB85-F5DE-4E13-B373-9B8A83D1F48C}" type="presParOf" srcId="{76AD5464-A189-48C4-95D9-5AB821AC3682}" destId="{4CD6EDD6-7DA8-4C20-8F17-6F0C3087FFAA}" srcOrd="0" destOrd="0" presId="urn:microsoft.com/office/officeart/2005/8/layout/hierarchy2"/>
    <dgm:cxn modelId="{97A24A3B-E365-452E-B802-F5CED468098A}" type="presParOf" srcId="{76AD5464-A189-48C4-95D9-5AB821AC3682}" destId="{73FC9B01-8C58-4757-98CB-7367B84C4F45}" srcOrd="1" destOrd="0" presId="urn:microsoft.com/office/officeart/2005/8/layout/hierarchy2"/>
    <dgm:cxn modelId="{686FC636-59D8-444A-894D-08240D6D8837}" type="presParOf" srcId="{73FC9B01-8C58-4757-98CB-7367B84C4F45}" destId="{0874D612-06D7-4338-80BE-CE67409D3970}" srcOrd="0" destOrd="0" presId="urn:microsoft.com/office/officeart/2005/8/layout/hierarchy2"/>
    <dgm:cxn modelId="{BEB54CF0-D6E0-48BE-8931-199CE02C34BD}" type="presParOf" srcId="{0874D612-06D7-4338-80BE-CE67409D3970}" destId="{D0E28E18-9B36-47C2-B0BB-7825436D6246}" srcOrd="0" destOrd="0" presId="urn:microsoft.com/office/officeart/2005/8/layout/hierarchy2"/>
    <dgm:cxn modelId="{185E4C1E-AF52-45A6-BBDB-FB05749DA665}" type="presParOf" srcId="{73FC9B01-8C58-4757-98CB-7367B84C4F45}" destId="{9B37A49F-E789-41AF-9C41-0C9B467AF8DD}" srcOrd="1" destOrd="0" presId="urn:microsoft.com/office/officeart/2005/8/layout/hierarchy2"/>
    <dgm:cxn modelId="{5366674F-0E24-416D-829F-F415DD3C15B3}" type="presParOf" srcId="{9B37A49F-E789-41AF-9C41-0C9B467AF8DD}" destId="{FFE9BDA2-4EC8-4EDF-A6E2-5691DD356BA9}" srcOrd="0" destOrd="0" presId="urn:microsoft.com/office/officeart/2005/8/layout/hierarchy2"/>
    <dgm:cxn modelId="{23CDD273-0766-4CFB-9B86-F2819F9D8CCB}" type="presParOf" srcId="{9B37A49F-E789-41AF-9C41-0C9B467AF8DD}" destId="{A166AB52-E8C2-402D-A019-F28209C9DFEB}" srcOrd="1" destOrd="0" presId="urn:microsoft.com/office/officeart/2005/8/layout/hierarchy2"/>
    <dgm:cxn modelId="{90E5B1ED-EECD-4BFD-B351-CC2D822FE6F5}" type="presParOf" srcId="{73FC9B01-8C58-4757-98CB-7367B84C4F45}" destId="{0E9E6AEC-B450-4A45-B863-E6DB93AB6DD9}" srcOrd="2" destOrd="0" presId="urn:microsoft.com/office/officeart/2005/8/layout/hierarchy2"/>
    <dgm:cxn modelId="{5AD1D978-0349-4595-95D1-9EDCA8D385CA}" type="presParOf" srcId="{0E9E6AEC-B450-4A45-B863-E6DB93AB6DD9}" destId="{5C63A643-1EE7-42ED-A199-FE646638E3C9}" srcOrd="0" destOrd="0" presId="urn:microsoft.com/office/officeart/2005/8/layout/hierarchy2"/>
    <dgm:cxn modelId="{76B0F322-445C-4CAE-8B4A-9B0BC507DDC5}" type="presParOf" srcId="{73FC9B01-8C58-4757-98CB-7367B84C4F45}" destId="{37176847-D0E4-404D-BD96-59B4E832E00A}" srcOrd="3" destOrd="0" presId="urn:microsoft.com/office/officeart/2005/8/layout/hierarchy2"/>
    <dgm:cxn modelId="{AF063F44-9EE4-415C-A951-F392446CA2A8}" type="presParOf" srcId="{37176847-D0E4-404D-BD96-59B4E832E00A}" destId="{FDF9169D-4433-41F6-8A11-977ED2221653}" srcOrd="0" destOrd="0" presId="urn:microsoft.com/office/officeart/2005/8/layout/hierarchy2"/>
    <dgm:cxn modelId="{1F432B04-D13C-458F-9433-E25630EEB943}" type="presParOf" srcId="{37176847-D0E4-404D-BD96-59B4E832E00A}" destId="{D5304184-D449-4468-9F9F-AEDF731D6D6F}" srcOrd="1" destOrd="0" presId="urn:microsoft.com/office/officeart/2005/8/layout/hierarchy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FF8E73-8FBA-4AAD-9166-6F4A316F85D7}" type="doc">
      <dgm:prSet loTypeId="urn:microsoft.com/office/officeart/2005/8/layout/process1" loCatId="process" qsTypeId="urn:microsoft.com/office/officeart/2005/8/quickstyle/simple1" qsCatId="simple" csTypeId="urn:microsoft.com/office/officeart/2005/8/colors/colorful1" csCatId="colorful" phldr="1"/>
      <dgm:spPr/>
    </dgm:pt>
    <dgm:pt modelId="{2F56DD05-9D9D-41AA-834F-8C2B9E301EDF}">
      <dgm:prSet phldrT="[Texto]"/>
      <dgm:spPr/>
      <dgm:t>
        <a:bodyPr/>
        <a:lstStyle/>
        <a:p>
          <a:r>
            <a:rPr lang="es-EC" dirty="0" smtClean="0"/>
            <a:t>Tipo de Investigación</a:t>
          </a:r>
          <a:endParaRPr lang="es-EC" dirty="0"/>
        </a:p>
      </dgm:t>
    </dgm:pt>
    <dgm:pt modelId="{A5716CA9-6FAC-46B3-825F-5EB3A7D5663B}" type="parTrans" cxnId="{107A4AC5-D03A-4C81-AA00-EE76EE87D960}">
      <dgm:prSet/>
      <dgm:spPr/>
      <dgm:t>
        <a:bodyPr/>
        <a:lstStyle/>
        <a:p>
          <a:endParaRPr lang="es-EC"/>
        </a:p>
      </dgm:t>
    </dgm:pt>
    <dgm:pt modelId="{24C5751E-C0AB-4BB5-9005-5B4CD96B42B4}" type="sibTrans" cxnId="{107A4AC5-D03A-4C81-AA00-EE76EE87D960}">
      <dgm:prSet/>
      <dgm:spPr/>
      <dgm:t>
        <a:bodyPr/>
        <a:lstStyle/>
        <a:p>
          <a:endParaRPr lang="es-EC"/>
        </a:p>
      </dgm:t>
    </dgm:pt>
    <dgm:pt modelId="{096E63E1-BAB2-48EA-9A0B-8A2FC9162985}">
      <dgm:prSet phldrT="[Texto]"/>
      <dgm:spPr/>
      <dgm:t>
        <a:bodyPr/>
        <a:lstStyle/>
        <a:p>
          <a:r>
            <a:rPr lang="es-EC" dirty="0" smtClean="0"/>
            <a:t>-Descriptiva</a:t>
          </a:r>
        </a:p>
        <a:p>
          <a:r>
            <a:rPr lang="es-EC" dirty="0" smtClean="0"/>
            <a:t>-Cuasi experimental</a:t>
          </a:r>
          <a:endParaRPr lang="es-EC" dirty="0"/>
        </a:p>
      </dgm:t>
    </dgm:pt>
    <dgm:pt modelId="{506053F3-7EC8-4401-A48C-A44BC27F6785}" type="parTrans" cxnId="{1614F58D-45B1-4C73-9A27-5EF28785274C}">
      <dgm:prSet/>
      <dgm:spPr/>
      <dgm:t>
        <a:bodyPr/>
        <a:lstStyle/>
        <a:p>
          <a:endParaRPr lang="es-EC"/>
        </a:p>
      </dgm:t>
    </dgm:pt>
    <dgm:pt modelId="{2B0753FE-0545-43E3-A52D-180DCE602E0B}" type="sibTrans" cxnId="{1614F58D-45B1-4C73-9A27-5EF28785274C}">
      <dgm:prSet/>
      <dgm:spPr/>
      <dgm:t>
        <a:bodyPr/>
        <a:lstStyle/>
        <a:p>
          <a:endParaRPr lang="es-EC"/>
        </a:p>
      </dgm:t>
    </dgm:pt>
    <dgm:pt modelId="{529D6E70-6678-4BB2-A652-6DEC8693B4AA}" type="pres">
      <dgm:prSet presAssocID="{FFFF8E73-8FBA-4AAD-9166-6F4A316F85D7}" presName="Name0" presStyleCnt="0">
        <dgm:presLayoutVars>
          <dgm:dir/>
          <dgm:resizeHandles val="exact"/>
        </dgm:presLayoutVars>
      </dgm:prSet>
      <dgm:spPr/>
    </dgm:pt>
    <dgm:pt modelId="{61BE4D97-4723-4B2D-A1B9-1B5D493C28FE}" type="pres">
      <dgm:prSet presAssocID="{2F56DD05-9D9D-41AA-834F-8C2B9E301EDF}" presName="node" presStyleLbl="node1" presStyleIdx="0" presStyleCnt="2">
        <dgm:presLayoutVars>
          <dgm:bulletEnabled val="1"/>
        </dgm:presLayoutVars>
      </dgm:prSet>
      <dgm:spPr/>
      <dgm:t>
        <a:bodyPr/>
        <a:lstStyle/>
        <a:p>
          <a:endParaRPr lang="es-EC"/>
        </a:p>
      </dgm:t>
    </dgm:pt>
    <dgm:pt modelId="{CA3651A7-5CC3-4E84-AB0D-E54ED0EDACDD}" type="pres">
      <dgm:prSet presAssocID="{24C5751E-C0AB-4BB5-9005-5B4CD96B42B4}" presName="sibTrans" presStyleLbl="sibTrans2D1" presStyleIdx="0" presStyleCnt="1"/>
      <dgm:spPr/>
      <dgm:t>
        <a:bodyPr/>
        <a:lstStyle/>
        <a:p>
          <a:endParaRPr lang="es-EC"/>
        </a:p>
      </dgm:t>
    </dgm:pt>
    <dgm:pt modelId="{9EA78C30-25E8-445E-9894-F6F773210204}" type="pres">
      <dgm:prSet presAssocID="{24C5751E-C0AB-4BB5-9005-5B4CD96B42B4}" presName="connectorText" presStyleLbl="sibTrans2D1" presStyleIdx="0" presStyleCnt="1"/>
      <dgm:spPr/>
      <dgm:t>
        <a:bodyPr/>
        <a:lstStyle/>
        <a:p>
          <a:endParaRPr lang="es-EC"/>
        </a:p>
      </dgm:t>
    </dgm:pt>
    <dgm:pt modelId="{BCB0A676-124A-4313-908F-EA981DFCFCDF}" type="pres">
      <dgm:prSet presAssocID="{096E63E1-BAB2-48EA-9A0B-8A2FC9162985}" presName="node" presStyleLbl="node1" presStyleIdx="1" presStyleCnt="2">
        <dgm:presLayoutVars>
          <dgm:bulletEnabled val="1"/>
        </dgm:presLayoutVars>
      </dgm:prSet>
      <dgm:spPr/>
      <dgm:t>
        <a:bodyPr/>
        <a:lstStyle/>
        <a:p>
          <a:endParaRPr lang="es-EC"/>
        </a:p>
      </dgm:t>
    </dgm:pt>
  </dgm:ptLst>
  <dgm:cxnLst>
    <dgm:cxn modelId="{1614F58D-45B1-4C73-9A27-5EF28785274C}" srcId="{FFFF8E73-8FBA-4AAD-9166-6F4A316F85D7}" destId="{096E63E1-BAB2-48EA-9A0B-8A2FC9162985}" srcOrd="1" destOrd="0" parTransId="{506053F3-7EC8-4401-A48C-A44BC27F6785}" sibTransId="{2B0753FE-0545-43E3-A52D-180DCE602E0B}"/>
    <dgm:cxn modelId="{107A4AC5-D03A-4C81-AA00-EE76EE87D960}" srcId="{FFFF8E73-8FBA-4AAD-9166-6F4A316F85D7}" destId="{2F56DD05-9D9D-41AA-834F-8C2B9E301EDF}" srcOrd="0" destOrd="0" parTransId="{A5716CA9-6FAC-46B3-825F-5EB3A7D5663B}" sibTransId="{24C5751E-C0AB-4BB5-9005-5B4CD96B42B4}"/>
    <dgm:cxn modelId="{F4B1217E-EF47-4C01-86D3-D8EA4850B90E}" type="presOf" srcId="{FFFF8E73-8FBA-4AAD-9166-6F4A316F85D7}" destId="{529D6E70-6678-4BB2-A652-6DEC8693B4AA}" srcOrd="0" destOrd="0" presId="urn:microsoft.com/office/officeart/2005/8/layout/process1"/>
    <dgm:cxn modelId="{5C8FCA18-8F75-46F3-ABDE-868B7C2D612B}" type="presOf" srcId="{24C5751E-C0AB-4BB5-9005-5B4CD96B42B4}" destId="{9EA78C30-25E8-445E-9894-F6F773210204}" srcOrd="1" destOrd="0" presId="urn:microsoft.com/office/officeart/2005/8/layout/process1"/>
    <dgm:cxn modelId="{42C64B82-F054-4805-95F7-CE732A535D3A}" type="presOf" srcId="{096E63E1-BAB2-48EA-9A0B-8A2FC9162985}" destId="{BCB0A676-124A-4313-908F-EA981DFCFCDF}" srcOrd="0" destOrd="0" presId="urn:microsoft.com/office/officeart/2005/8/layout/process1"/>
    <dgm:cxn modelId="{C0008A7B-4D0A-40F9-8958-A8B1988F2DDF}" type="presOf" srcId="{24C5751E-C0AB-4BB5-9005-5B4CD96B42B4}" destId="{CA3651A7-5CC3-4E84-AB0D-E54ED0EDACDD}" srcOrd="0" destOrd="0" presId="urn:microsoft.com/office/officeart/2005/8/layout/process1"/>
    <dgm:cxn modelId="{ED0B4ED7-81FA-4B48-A182-6F56EE43C666}" type="presOf" srcId="{2F56DD05-9D9D-41AA-834F-8C2B9E301EDF}" destId="{61BE4D97-4723-4B2D-A1B9-1B5D493C28FE}" srcOrd="0" destOrd="0" presId="urn:microsoft.com/office/officeart/2005/8/layout/process1"/>
    <dgm:cxn modelId="{51B2A704-A047-4114-AAB7-A4D7C14A30B1}" type="presParOf" srcId="{529D6E70-6678-4BB2-A652-6DEC8693B4AA}" destId="{61BE4D97-4723-4B2D-A1B9-1B5D493C28FE}" srcOrd="0" destOrd="0" presId="urn:microsoft.com/office/officeart/2005/8/layout/process1"/>
    <dgm:cxn modelId="{F98D0728-D58E-420D-8C85-1CBAE5371F4A}" type="presParOf" srcId="{529D6E70-6678-4BB2-A652-6DEC8693B4AA}" destId="{CA3651A7-5CC3-4E84-AB0D-E54ED0EDACDD}" srcOrd="1" destOrd="0" presId="urn:microsoft.com/office/officeart/2005/8/layout/process1"/>
    <dgm:cxn modelId="{133AFE11-BE3E-4329-B6A1-FDB63A21DB2F}" type="presParOf" srcId="{CA3651A7-5CC3-4E84-AB0D-E54ED0EDACDD}" destId="{9EA78C30-25E8-445E-9894-F6F773210204}" srcOrd="0" destOrd="0" presId="urn:microsoft.com/office/officeart/2005/8/layout/process1"/>
    <dgm:cxn modelId="{3869E138-1E24-48F3-873D-EC4B04C62034}" type="presParOf" srcId="{529D6E70-6678-4BB2-A652-6DEC8693B4AA}" destId="{BCB0A676-124A-4313-908F-EA981DFCFCDF}"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F25BADB-2AA0-40F9-B51C-8CD990322C69}" type="doc">
      <dgm:prSet loTypeId="urn:microsoft.com/office/officeart/2005/8/layout/process1" loCatId="process" qsTypeId="urn:microsoft.com/office/officeart/2005/8/quickstyle/simple1" qsCatId="simple" csTypeId="urn:microsoft.com/office/officeart/2005/8/colors/colorful1" csCatId="colorful" phldr="1"/>
      <dgm:spPr/>
    </dgm:pt>
    <dgm:pt modelId="{C23A048D-3026-4F3B-B500-BE6B5BE9366A}">
      <dgm:prSet phldrT="[Texto]" custT="1"/>
      <dgm:spPr/>
      <dgm:t>
        <a:bodyPr/>
        <a:lstStyle/>
        <a:p>
          <a:r>
            <a:rPr lang="es-EC" sz="1600" dirty="0" smtClean="0"/>
            <a:t>Métodos</a:t>
          </a:r>
          <a:endParaRPr lang="es-EC" sz="1600" dirty="0"/>
        </a:p>
      </dgm:t>
    </dgm:pt>
    <dgm:pt modelId="{241F5967-EA8E-4E93-954A-77B406B577BB}" type="parTrans" cxnId="{D00DF3AF-5C1F-4512-882F-A4010827051D}">
      <dgm:prSet/>
      <dgm:spPr/>
      <dgm:t>
        <a:bodyPr/>
        <a:lstStyle/>
        <a:p>
          <a:endParaRPr lang="es-EC"/>
        </a:p>
      </dgm:t>
    </dgm:pt>
    <dgm:pt modelId="{E4794689-FBA8-4990-B333-19B63C647B0B}" type="sibTrans" cxnId="{D00DF3AF-5C1F-4512-882F-A4010827051D}">
      <dgm:prSet/>
      <dgm:spPr/>
      <dgm:t>
        <a:bodyPr/>
        <a:lstStyle/>
        <a:p>
          <a:endParaRPr lang="es-EC"/>
        </a:p>
      </dgm:t>
    </dgm:pt>
    <dgm:pt modelId="{4121C48A-DF7D-4493-9453-E57968E5A443}">
      <dgm:prSet phldrT="[Texto]" custT="1"/>
      <dgm:spPr/>
      <dgm:t>
        <a:bodyPr/>
        <a:lstStyle/>
        <a:p>
          <a:r>
            <a:rPr lang="es-EC" sz="1600" dirty="0" smtClean="0"/>
            <a:t>Medición</a:t>
          </a:r>
          <a:endParaRPr lang="es-EC" sz="1600" dirty="0"/>
        </a:p>
      </dgm:t>
    </dgm:pt>
    <dgm:pt modelId="{61F990F7-587F-4F6D-BB19-7B1E5511B446}" type="parTrans" cxnId="{AFA6DEE8-192F-493F-B0DE-57245870A5C4}">
      <dgm:prSet/>
      <dgm:spPr/>
      <dgm:t>
        <a:bodyPr/>
        <a:lstStyle/>
        <a:p>
          <a:endParaRPr lang="es-EC"/>
        </a:p>
      </dgm:t>
    </dgm:pt>
    <dgm:pt modelId="{AA60F36A-4171-4076-9927-A5063907F3A8}" type="sibTrans" cxnId="{AFA6DEE8-192F-493F-B0DE-57245870A5C4}">
      <dgm:prSet/>
      <dgm:spPr/>
      <dgm:t>
        <a:bodyPr/>
        <a:lstStyle/>
        <a:p>
          <a:endParaRPr lang="es-EC"/>
        </a:p>
      </dgm:t>
    </dgm:pt>
    <dgm:pt modelId="{94775CA5-2260-4258-98FC-14E52EA826A2}">
      <dgm:prSet phldrT="[Texto]" custT="1"/>
      <dgm:spPr/>
      <dgm:t>
        <a:bodyPr/>
        <a:lstStyle/>
        <a:p>
          <a:r>
            <a:rPr lang="es-EC" sz="1600" dirty="0" smtClean="0"/>
            <a:t>Experimental</a:t>
          </a:r>
          <a:endParaRPr lang="es-EC" sz="1600" dirty="0"/>
        </a:p>
      </dgm:t>
    </dgm:pt>
    <dgm:pt modelId="{7376D262-E79C-4CA5-AC90-76930802B2B8}" type="parTrans" cxnId="{07EF071A-2015-4C6C-A470-373C4C2907AD}">
      <dgm:prSet/>
      <dgm:spPr/>
      <dgm:t>
        <a:bodyPr/>
        <a:lstStyle/>
        <a:p>
          <a:endParaRPr lang="es-EC"/>
        </a:p>
      </dgm:t>
    </dgm:pt>
    <dgm:pt modelId="{77A651EF-C7F1-498D-952C-6B738309A6DF}" type="sibTrans" cxnId="{07EF071A-2015-4C6C-A470-373C4C2907AD}">
      <dgm:prSet/>
      <dgm:spPr/>
      <dgm:t>
        <a:bodyPr/>
        <a:lstStyle/>
        <a:p>
          <a:endParaRPr lang="es-EC"/>
        </a:p>
      </dgm:t>
    </dgm:pt>
    <dgm:pt modelId="{B709C78A-C74D-400B-ABCC-8AEF50508FEE}">
      <dgm:prSet phldrT="[Texto]" custT="1"/>
      <dgm:spPr/>
      <dgm:t>
        <a:bodyPr/>
        <a:lstStyle/>
        <a:p>
          <a:r>
            <a:rPr lang="es-EC" sz="1600" dirty="0" smtClean="0"/>
            <a:t>Observación</a:t>
          </a:r>
          <a:endParaRPr lang="es-EC" sz="1600" dirty="0"/>
        </a:p>
      </dgm:t>
    </dgm:pt>
    <dgm:pt modelId="{D53E8EFE-EA20-494D-9C94-A7A4EAD14B5B}" type="parTrans" cxnId="{DD80C512-AA3F-4CEF-B8B2-ACF5A7DDD833}">
      <dgm:prSet/>
      <dgm:spPr/>
      <dgm:t>
        <a:bodyPr/>
        <a:lstStyle/>
        <a:p>
          <a:endParaRPr lang="es-EC"/>
        </a:p>
      </dgm:t>
    </dgm:pt>
    <dgm:pt modelId="{6C90E2C3-8838-46B0-A470-7429661F560B}" type="sibTrans" cxnId="{DD80C512-AA3F-4CEF-B8B2-ACF5A7DDD833}">
      <dgm:prSet/>
      <dgm:spPr/>
      <dgm:t>
        <a:bodyPr/>
        <a:lstStyle/>
        <a:p>
          <a:endParaRPr lang="es-EC"/>
        </a:p>
      </dgm:t>
    </dgm:pt>
    <dgm:pt modelId="{BF828D35-0320-44BF-B413-367D5F56E8D9}">
      <dgm:prSet phldrT="[Texto]" custT="1"/>
      <dgm:spPr/>
      <dgm:t>
        <a:bodyPr/>
        <a:lstStyle/>
        <a:p>
          <a:r>
            <a:rPr lang="es-EC" sz="1600" dirty="0" smtClean="0"/>
            <a:t>Analítico – Sintético</a:t>
          </a:r>
          <a:endParaRPr lang="es-EC" sz="1600" dirty="0"/>
        </a:p>
      </dgm:t>
    </dgm:pt>
    <dgm:pt modelId="{443B1072-C932-4A51-9094-7B8399382D55}" type="parTrans" cxnId="{518A0AAD-DAF9-4314-BB1E-856B5253DBE2}">
      <dgm:prSet/>
      <dgm:spPr/>
      <dgm:t>
        <a:bodyPr/>
        <a:lstStyle/>
        <a:p>
          <a:endParaRPr lang="es-EC"/>
        </a:p>
      </dgm:t>
    </dgm:pt>
    <dgm:pt modelId="{4C1D6E97-5B8B-41CF-B04D-EB335D355B3E}" type="sibTrans" cxnId="{518A0AAD-DAF9-4314-BB1E-856B5253DBE2}">
      <dgm:prSet/>
      <dgm:spPr/>
      <dgm:t>
        <a:bodyPr/>
        <a:lstStyle/>
        <a:p>
          <a:endParaRPr lang="es-EC"/>
        </a:p>
      </dgm:t>
    </dgm:pt>
    <dgm:pt modelId="{6CD1DEBC-DD0C-4EB8-BFC0-EB96F6A72BEA}" type="pres">
      <dgm:prSet presAssocID="{8F25BADB-2AA0-40F9-B51C-8CD990322C69}" presName="Name0" presStyleCnt="0">
        <dgm:presLayoutVars>
          <dgm:dir/>
          <dgm:resizeHandles val="exact"/>
        </dgm:presLayoutVars>
      </dgm:prSet>
      <dgm:spPr/>
    </dgm:pt>
    <dgm:pt modelId="{C7E7C700-0FB1-49F8-B57D-AC15C53A223A}" type="pres">
      <dgm:prSet presAssocID="{C23A048D-3026-4F3B-B500-BE6B5BE9366A}" presName="node" presStyleLbl="node1" presStyleIdx="0" presStyleCnt="5">
        <dgm:presLayoutVars>
          <dgm:bulletEnabled val="1"/>
        </dgm:presLayoutVars>
      </dgm:prSet>
      <dgm:spPr/>
      <dgm:t>
        <a:bodyPr/>
        <a:lstStyle/>
        <a:p>
          <a:endParaRPr lang="es-EC"/>
        </a:p>
      </dgm:t>
    </dgm:pt>
    <dgm:pt modelId="{F50D8C84-4332-4420-8969-86FA7CE5B181}" type="pres">
      <dgm:prSet presAssocID="{E4794689-FBA8-4990-B333-19B63C647B0B}" presName="sibTrans" presStyleLbl="sibTrans2D1" presStyleIdx="0" presStyleCnt="4"/>
      <dgm:spPr/>
      <dgm:t>
        <a:bodyPr/>
        <a:lstStyle/>
        <a:p>
          <a:endParaRPr lang="es-EC"/>
        </a:p>
      </dgm:t>
    </dgm:pt>
    <dgm:pt modelId="{EFE5774D-F987-4107-8158-5DDA479B1D85}" type="pres">
      <dgm:prSet presAssocID="{E4794689-FBA8-4990-B333-19B63C647B0B}" presName="connectorText" presStyleLbl="sibTrans2D1" presStyleIdx="0" presStyleCnt="4"/>
      <dgm:spPr/>
      <dgm:t>
        <a:bodyPr/>
        <a:lstStyle/>
        <a:p>
          <a:endParaRPr lang="es-EC"/>
        </a:p>
      </dgm:t>
    </dgm:pt>
    <dgm:pt modelId="{027AF8D7-5422-4124-8F2E-10CD82675120}" type="pres">
      <dgm:prSet presAssocID="{B709C78A-C74D-400B-ABCC-8AEF50508FEE}" presName="node" presStyleLbl="node1" presStyleIdx="1" presStyleCnt="5">
        <dgm:presLayoutVars>
          <dgm:bulletEnabled val="1"/>
        </dgm:presLayoutVars>
      </dgm:prSet>
      <dgm:spPr/>
      <dgm:t>
        <a:bodyPr/>
        <a:lstStyle/>
        <a:p>
          <a:endParaRPr lang="es-EC"/>
        </a:p>
      </dgm:t>
    </dgm:pt>
    <dgm:pt modelId="{99E49954-C4F5-466E-8B13-0B476AF4787F}" type="pres">
      <dgm:prSet presAssocID="{6C90E2C3-8838-46B0-A470-7429661F560B}" presName="sibTrans" presStyleLbl="sibTrans2D1" presStyleIdx="1" presStyleCnt="4"/>
      <dgm:spPr/>
      <dgm:t>
        <a:bodyPr/>
        <a:lstStyle/>
        <a:p>
          <a:endParaRPr lang="es-EC"/>
        </a:p>
      </dgm:t>
    </dgm:pt>
    <dgm:pt modelId="{E4F69E6E-34B8-4FFA-9593-A8F155DB0508}" type="pres">
      <dgm:prSet presAssocID="{6C90E2C3-8838-46B0-A470-7429661F560B}" presName="connectorText" presStyleLbl="sibTrans2D1" presStyleIdx="1" presStyleCnt="4"/>
      <dgm:spPr/>
      <dgm:t>
        <a:bodyPr/>
        <a:lstStyle/>
        <a:p>
          <a:endParaRPr lang="es-EC"/>
        </a:p>
      </dgm:t>
    </dgm:pt>
    <dgm:pt modelId="{68B263D4-DD1F-4D81-B03C-0B55B0A3E8E3}" type="pres">
      <dgm:prSet presAssocID="{4121C48A-DF7D-4493-9453-E57968E5A443}" presName="node" presStyleLbl="node1" presStyleIdx="2" presStyleCnt="5">
        <dgm:presLayoutVars>
          <dgm:bulletEnabled val="1"/>
        </dgm:presLayoutVars>
      </dgm:prSet>
      <dgm:spPr/>
      <dgm:t>
        <a:bodyPr/>
        <a:lstStyle/>
        <a:p>
          <a:endParaRPr lang="es-EC"/>
        </a:p>
      </dgm:t>
    </dgm:pt>
    <dgm:pt modelId="{04E95560-84A9-4153-A4BB-0AC3521677CA}" type="pres">
      <dgm:prSet presAssocID="{AA60F36A-4171-4076-9927-A5063907F3A8}" presName="sibTrans" presStyleLbl="sibTrans2D1" presStyleIdx="2" presStyleCnt="4"/>
      <dgm:spPr/>
      <dgm:t>
        <a:bodyPr/>
        <a:lstStyle/>
        <a:p>
          <a:endParaRPr lang="es-EC"/>
        </a:p>
      </dgm:t>
    </dgm:pt>
    <dgm:pt modelId="{42B4050F-91AC-4FA3-AF20-8AFD7B7B83B6}" type="pres">
      <dgm:prSet presAssocID="{AA60F36A-4171-4076-9927-A5063907F3A8}" presName="connectorText" presStyleLbl="sibTrans2D1" presStyleIdx="2" presStyleCnt="4"/>
      <dgm:spPr/>
      <dgm:t>
        <a:bodyPr/>
        <a:lstStyle/>
        <a:p>
          <a:endParaRPr lang="es-EC"/>
        </a:p>
      </dgm:t>
    </dgm:pt>
    <dgm:pt modelId="{0DB8662D-FA94-4813-98C0-446DC181A214}" type="pres">
      <dgm:prSet presAssocID="{94775CA5-2260-4258-98FC-14E52EA826A2}" presName="node" presStyleLbl="node1" presStyleIdx="3" presStyleCnt="5">
        <dgm:presLayoutVars>
          <dgm:bulletEnabled val="1"/>
        </dgm:presLayoutVars>
      </dgm:prSet>
      <dgm:spPr/>
      <dgm:t>
        <a:bodyPr/>
        <a:lstStyle/>
        <a:p>
          <a:endParaRPr lang="es-EC"/>
        </a:p>
      </dgm:t>
    </dgm:pt>
    <dgm:pt modelId="{6C96D0CE-498B-4D9A-BF49-5ED559B047A7}" type="pres">
      <dgm:prSet presAssocID="{77A651EF-C7F1-498D-952C-6B738309A6DF}" presName="sibTrans" presStyleLbl="sibTrans2D1" presStyleIdx="3" presStyleCnt="4"/>
      <dgm:spPr/>
      <dgm:t>
        <a:bodyPr/>
        <a:lstStyle/>
        <a:p>
          <a:endParaRPr lang="es-EC"/>
        </a:p>
      </dgm:t>
    </dgm:pt>
    <dgm:pt modelId="{8BB972A4-8E6E-42DE-9B64-3561F4AEDC8A}" type="pres">
      <dgm:prSet presAssocID="{77A651EF-C7F1-498D-952C-6B738309A6DF}" presName="connectorText" presStyleLbl="sibTrans2D1" presStyleIdx="3" presStyleCnt="4"/>
      <dgm:spPr/>
      <dgm:t>
        <a:bodyPr/>
        <a:lstStyle/>
        <a:p>
          <a:endParaRPr lang="es-EC"/>
        </a:p>
      </dgm:t>
    </dgm:pt>
    <dgm:pt modelId="{C3CFC22A-5AAD-4B16-A56C-E37E8968FC12}" type="pres">
      <dgm:prSet presAssocID="{BF828D35-0320-44BF-B413-367D5F56E8D9}" presName="node" presStyleLbl="node1" presStyleIdx="4" presStyleCnt="5">
        <dgm:presLayoutVars>
          <dgm:bulletEnabled val="1"/>
        </dgm:presLayoutVars>
      </dgm:prSet>
      <dgm:spPr/>
      <dgm:t>
        <a:bodyPr/>
        <a:lstStyle/>
        <a:p>
          <a:endParaRPr lang="es-EC"/>
        </a:p>
      </dgm:t>
    </dgm:pt>
  </dgm:ptLst>
  <dgm:cxnLst>
    <dgm:cxn modelId="{F514DB27-E0CA-4FFE-BCBB-72F380230DF2}" type="presOf" srcId="{94775CA5-2260-4258-98FC-14E52EA826A2}" destId="{0DB8662D-FA94-4813-98C0-446DC181A214}" srcOrd="0" destOrd="0" presId="urn:microsoft.com/office/officeart/2005/8/layout/process1"/>
    <dgm:cxn modelId="{50AA3FD8-0E58-4DF8-A67D-16227A9E9AE3}" type="presOf" srcId="{4121C48A-DF7D-4493-9453-E57968E5A443}" destId="{68B263D4-DD1F-4D81-B03C-0B55B0A3E8E3}" srcOrd="0" destOrd="0" presId="urn:microsoft.com/office/officeart/2005/8/layout/process1"/>
    <dgm:cxn modelId="{24250745-B665-45CD-835B-B698AD227601}" type="presOf" srcId="{6C90E2C3-8838-46B0-A470-7429661F560B}" destId="{99E49954-C4F5-466E-8B13-0B476AF4787F}" srcOrd="0" destOrd="0" presId="urn:microsoft.com/office/officeart/2005/8/layout/process1"/>
    <dgm:cxn modelId="{DD80C512-AA3F-4CEF-B8B2-ACF5A7DDD833}" srcId="{8F25BADB-2AA0-40F9-B51C-8CD990322C69}" destId="{B709C78A-C74D-400B-ABCC-8AEF50508FEE}" srcOrd="1" destOrd="0" parTransId="{D53E8EFE-EA20-494D-9C94-A7A4EAD14B5B}" sibTransId="{6C90E2C3-8838-46B0-A470-7429661F560B}"/>
    <dgm:cxn modelId="{E382400C-ADA3-4030-81BD-63BC2B1D9E10}" type="presOf" srcId="{AA60F36A-4171-4076-9927-A5063907F3A8}" destId="{04E95560-84A9-4153-A4BB-0AC3521677CA}" srcOrd="0" destOrd="0" presId="urn:microsoft.com/office/officeart/2005/8/layout/process1"/>
    <dgm:cxn modelId="{07EF071A-2015-4C6C-A470-373C4C2907AD}" srcId="{8F25BADB-2AA0-40F9-B51C-8CD990322C69}" destId="{94775CA5-2260-4258-98FC-14E52EA826A2}" srcOrd="3" destOrd="0" parTransId="{7376D262-E79C-4CA5-AC90-76930802B2B8}" sibTransId="{77A651EF-C7F1-498D-952C-6B738309A6DF}"/>
    <dgm:cxn modelId="{66897700-DA4F-4DA0-8866-8E1C8B32707A}" type="presOf" srcId="{BF828D35-0320-44BF-B413-367D5F56E8D9}" destId="{C3CFC22A-5AAD-4B16-A56C-E37E8968FC12}" srcOrd="0" destOrd="0" presId="urn:microsoft.com/office/officeart/2005/8/layout/process1"/>
    <dgm:cxn modelId="{5B640A3A-7F4A-4AEF-A916-5D1699C03BE6}" type="presOf" srcId="{77A651EF-C7F1-498D-952C-6B738309A6DF}" destId="{6C96D0CE-498B-4D9A-BF49-5ED559B047A7}" srcOrd="0" destOrd="0" presId="urn:microsoft.com/office/officeart/2005/8/layout/process1"/>
    <dgm:cxn modelId="{D00DF3AF-5C1F-4512-882F-A4010827051D}" srcId="{8F25BADB-2AA0-40F9-B51C-8CD990322C69}" destId="{C23A048D-3026-4F3B-B500-BE6B5BE9366A}" srcOrd="0" destOrd="0" parTransId="{241F5967-EA8E-4E93-954A-77B406B577BB}" sibTransId="{E4794689-FBA8-4990-B333-19B63C647B0B}"/>
    <dgm:cxn modelId="{518A0AAD-DAF9-4314-BB1E-856B5253DBE2}" srcId="{8F25BADB-2AA0-40F9-B51C-8CD990322C69}" destId="{BF828D35-0320-44BF-B413-367D5F56E8D9}" srcOrd="4" destOrd="0" parTransId="{443B1072-C932-4A51-9094-7B8399382D55}" sibTransId="{4C1D6E97-5B8B-41CF-B04D-EB335D355B3E}"/>
    <dgm:cxn modelId="{D69BBE9A-82CE-4930-8ABE-26751FFFF1C5}" type="presOf" srcId="{B709C78A-C74D-400B-ABCC-8AEF50508FEE}" destId="{027AF8D7-5422-4124-8F2E-10CD82675120}" srcOrd="0" destOrd="0" presId="urn:microsoft.com/office/officeart/2005/8/layout/process1"/>
    <dgm:cxn modelId="{7BC7CC91-8E04-4A36-B843-957F1DB0990F}" type="presOf" srcId="{C23A048D-3026-4F3B-B500-BE6B5BE9366A}" destId="{C7E7C700-0FB1-49F8-B57D-AC15C53A223A}" srcOrd="0" destOrd="0" presId="urn:microsoft.com/office/officeart/2005/8/layout/process1"/>
    <dgm:cxn modelId="{68778932-4230-4CD1-8B47-BB17B4E3B413}" type="presOf" srcId="{8F25BADB-2AA0-40F9-B51C-8CD990322C69}" destId="{6CD1DEBC-DD0C-4EB8-BFC0-EB96F6A72BEA}" srcOrd="0" destOrd="0" presId="urn:microsoft.com/office/officeart/2005/8/layout/process1"/>
    <dgm:cxn modelId="{48CC72BD-6F00-41BB-9D6E-94549E5FD1F7}" type="presOf" srcId="{6C90E2C3-8838-46B0-A470-7429661F560B}" destId="{E4F69E6E-34B8-4FFA-9593-A8F155DB0508}" srcOrd="1" destOrd="0" presId="urn:microsoft.com/office/officeart/2005/8/layout/process1"/>
    <dgm:cxn modelId="{977A2EF0-0AAA-4C90-AA4B-5CFA37B80A9A}" type="presOf" srcId="{77A651EF-C7F1-498D-952C-6B738309A6DF}" destId="{8BB972A4-8E6E-42DE-9B64-3561F4AEDC8A}" srcOrd="1" destOrd="0" presId="urn:microsoft.com/office/officeart/2005/8/layout/process1"/>
    <dgm:cxn modelId="{C7F1DDCD-8F46-44C9-A001-1E8D5DB185EC}" type="presOf" srcId="{E4794689-FBA8-4990-B333-19B63C647B0B}" destId="{EFE5774D-F987-4107-8158-5DDA479B1D85}" srcOrd="1" destOrd="0" presId="urn:microsoft.com/office/officeart/2005/8/layout/process1"/>
    <dgm:cxn modelId="{28604775-7F4C-4EF3-8461-179BB3DBF3DB}" type="presOf" srcId="{E4794689-FBA8-4990-B333-19B63C647B0B}" destId="{F50D8C84-4332-4420-8969-86FA7CE5B181}" srcOrd="0" destOrd="0" presId="urn:microsoft.com/office/officeart/2005/8/layout/process1"/>
    <dgm:cxn modelId="{AFA6DEE8-192F-493F-B0DE-57245870A5C4}" srcId="{8F25BADB-2AA0-40F9-B51C-8CD990322C69}" destId="{4121C48A-DF7D-4493-9453-E57968E5A443}" srcOrd="2" destOrd="0" parTransId="{61F990F7-587F-4F6D-BB19-7B1E5511B446}" sibTransId="{AA60F36A-4171-4076-9927-A5063907F3A8}"/>
    <dgm:cxn modelId="{6DE97BE4-7E45-4020-92FA-75AC35B9B0B9}" type="presOf" srcId="{AA60F36A-4171-4076-9927-A5063907F3A8}" destId="{42B4050F-91AC-4FA3-AF20-8AFD7B7B83B6}" srcOrd="1" destOrd="0" presId="urn:microsoft.com/office/officeart/2005/8/layout/process1"/>
    <dgm:cxn modelId="{4124869D-045E-4804-BEA9-A95F2019167E}" type="presParOf" srcId="{6CD1DEBC-DD0C-4EB8-BFC0-EB96F6A72BEA}" destId="{C7E7C700-0FB1-49F8-B57D-AC15C53A223A}" srcOrd="0" destOrd="0" presId="urn:microsoft.com/office/officeart/2005/8/layout/process1"/>
    <dgm:cxn modelId="{B463AF1D-481D-415F-AC4C-8D147D3A0E6D}" type="presParOf" srcId="{6CD1DEBC-DD0C-4EB8-BFC0-EB96F6A72BEA}" destId="{F50D8C84-4332-4420-8969-86FA7CE5B181}" srcOrd="1" destOrd="0" presId="urn:microsoft.com/office/officeart/2005/8/layout/process1"/>
    <dgm:cxn modelId="{CE785F4D-E6B8-45A2-999E-F781C71E64D8}" type="presParOf" srcId="{F50D8C84-4332-4420-8969-86FA7CE5B181}" destId="{EFE5774D-F987-4107-8158-5DDA479B1D85}" srcOrd="0" destOrd="0" presId="urn:microsoft.com/office/officeart/2005/8/layout/process1"/>
    <dgm:cxn modelId="{C59EB566-6BFE-48EA-A934-FA1489089AF9}" type="presParOf" srcId="{6CD1DEBC-DD0C-4EB8-BFC0-EB96F6A72BEA}" destId="{027AF8D7-5422-4124-8F2E-10CD82675120}" srcOrd="2" destOrd="0" presId="urn:microsoft.com/office/officeart/2005/8/layout/process1"/>
    <dgm:cxn modelId="{0D0D8D5F-2CE9-428E-8E1F-17C6129560FA}" type="presParOf" srcId="{6CD1DEBC-DD0C-4EB8-BFC0-EB96F6A72BEA}" destId="{99E49954-C4F5-466E-8B13-0B476AF4787F}" srcOrd="3" destOrd="0" presId="urn:microsoft.com/office/officeart/2005/8/layout/process1"/>
    <dgm:cxn modelId="{1E8204DD-8C16-44E6-A048-5B6BBF86E41C}" type="presParOf" srcId="{99E49954-C4F5-466E-8B13-0B476AF4787F}" destId="{E4F69E6E-34B8-4FFA-9593-A8F155DB0508}" srcOrd="0" destOrd="0" presId="urn:microsoft.com/office/officeart/2005/8/layout/process1"/>
    <dgm:cxn modelId="{AA35CE72-3535-4AF2-9908-4EB434367860}" type="presParOf" srcId="{6CD1DEBC-DD0C-4EB8-BFC0-EB96F6A72BEA}" destId="{68B263D4-DD1F-4D81-B03C-0B55B0A3E8E3}" srcOrd="4" destOrd="0" presId="urn:microsoft.com/office/officeart/2005/8/layout/process1"/>
    <dgm:cxn modelId="{D062A5E6-87F8-4385-B63A-132FFDF2C469}" type="presParOf" srcId="{6CD1DEBC-DD0C-4EB8-BFC0-EB96F6A72BEA}" destId="{04E95560-84A9-4153-A4BB-0AC3521677CA}" srcOrd="5" destOrd="0" presId="urn:microsoft.com/office/officeart/2005/8/layout/process1"/>
    <dgm:cxn modelId="{967357EE-D1CB-4BCF-8C02-481883F428ED}" type="presParOf" srcId="{04E95560-84A9-4153-A4BB-0AC3521677CA}" destId="{42B4050F-91AC-4FA3-AF20-8AFD7B7B83B6}" srcOrd="0" destOrd="0" presId="urn:microsoft.com/office/officeart/2005/8/layout/process1"/>
    <dgm:cxn modelId="{8B709146-698F-479F-A60A-48F1AE8F9C88}" type="presParOf" srcId="{6CD1DEBC-DD0C-4EB8-BFC0-EB96F6A72BEA}" destId="{0DB8662D-FA94-4813-98C0-446DC181A214}" srcOrd="6" destOrd="0" presId="urn:microsoft.com/office/officeart/2005/8/layout/process1"/>
    <dgm:cxn modelId="{238C2288-5EC0-4E24-828C-B514273333D1}" type="presParOf" srcId="{6CD1DEBC-DD0C-4EB8-BFC0-EB96F6A72BEA}" destId="{6C96D0CE-498B-4D9A-BF49-5ED559B047A7}" srcOrd="7" destOrd="0" presId="urn:microsoft.com/office/officeart/2005/8/layout/process1"/>
    <dgm:cxn modelId="{C571FA15-F195-4CFD-9A67-6A56E1F089A7}" type="presParOf" srcId="{6C96D0CE-498B-4D9A-BF49-5ED559B047A7}" destId="{8BB972A4-8E6E-42DE-9B64-3561F4AEDC8A}" srcOrd="0" destOrd="0" presId="urn:microsoft.com/office/officeart/2005/8/layout/process1"/>
    <dgm:cxn modelId="{E2DD2FC9-EF03-46F4-88BD-BDDBE922784B}" type="presParOf" srcId="{6CD1DEBC-DD0C-4EB8-BFC0-EB96F6A72BEA}" destId="{C3CFC22A-5AAD-4B16-A56C-E37E8968FC12}" srcOrd="8"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05C0C29-6C7A-4CF2-A263-59BDC1090899}"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s-EC"/>
        </a:p>
      </dgm:t>
    </dgm:pt>
    <dgm:pt modelId="{D08FD95E-BD30-40CD-9836-DD3112D5A9D1}">
      <dgm:prSet phldrT="[Texto]"/>
      <dgm:spPr/>
      <dgm:t>
        <a:bodyPr/>
        <a:lstStyle/>
        <a:p>
          <a:r>
            <a:rPr lang="es-EC" dirty="0" smtClean="0"/>
            <a:t>Población y Muestra</a:t>
          </a:r>
          <a:endParaRPr lang="es-EC" dirty="0"/>
        </a:p>
      </dgm:t>
    </dgm:pt>
    <dgm:pt modelId="{4408F9AB-D6A9-4375-98BD-FDF4B069DDDE}" type="parTrans" cxnId="{9E735F0A-392B-4795-B51A-B89E1DEB3782}">
      <dgm:prSet/>
      <dgm:spPr/>
      <dgm:t>
        <a:bodyPr/>
        <a:lstStyle/>
        <a:p>
          <a:endParaRPr lang="es-EC"/>
        </a:p>
      </dgm:t>
    </dgm:pt>
    <dgm:pt modelId="{D0926023-BD6A-493E-AD4F-92B81998B225}" type="sibTrans" cxnId="{9E735F0A-392B-4795-B51A-B89E1DEB3782}">
      <dgm:prSet/>
      <dgm:spPr/>
      <dgm:t>
        <a:bodyPr/>
        <a:lstStyle/>
        <a:p>
          <a:endParaRPr lang="es-EC"/>
        </a:p>
      </dgm:t>
    </dgm:pt>
    <dgm:pt modelId="{DEACFA25-414C-435B-A7F9-ECD12BDE22B7}">
      <dgm:prSet phldrT="[Texto]"/>
      <dgm:spPr/>
      <dgm:t>
        <a:bodyPr/>
        <a:lstStyle/>
        <a:p>
          <a:r>
            <a:rPr lang="es-EC" dirty="0" smtClean="0"/>
            <a:t>Deportistas entre 12 a 14 años</a:t>
          </a:r>
          <a:endParaRPr lang="es-EC" dirty="0"/>
        </a:p>
      </dgm:t>
    </dgm:pt>
    <dgm:pt modelId="{ED637A77-F971-463E-861E-8D8E89BB7B89}" type="parTrans" cxnId="{012F9635-098A-4893-90C2-2AE7FCE77D55}">
      <dgm:prSet/>
      <dgm:spPr/>
      <dgm:t>
        <a:bodyPr/>
        <a:lstStyle/>
        <a:p>
          <a:endParaRPr lang="es-EC"/>
        </a:p>
      </dgm:t>
    </dgm:pt>
    <dgm:pt modelId="{6007FE1B-6FA1-4D53-94DF-F6674BE11E81}" type="sibTrans" cxnId="{012F9635-098A-4893-90C2-2AE7FCE77D55}">
      <dgm:prSet/>
      <dgm:spPr/>
      <dgm:t>
        <a:bodyPr/>
        <a:lstStyle/>
        <a:p>
          <a:endParaRPr lang="es-EC"/>
        </a:p>
      </dgm:t>
    </dgm:pt>
    <dgm:pt modelId="{B3B8184B-4630-4284-A342-BD6C0AD24A47}">
      <dgm:prSet phldrT="[Texto]"/>
      <dgm:spPr/>
      <dgm:t>
        <a:bodyPr/>
        <a:lstStyle/>
        <a:p>
          <a:r>
            <a:rPr lang="es-EC" dirty="0" smtClean="0"/>
            <a:t>20 Deportistas</a:t>
          </a:r>
          <a:endParaRPr lang="es-EC" dirty="0"/>
        </a:p>
      </dgm:t>
    </dgm:pt>
    <dgm:pt modelId="{ADF00931-B65B-4203-9633-AF4E2DF32988}" type="parTrans" cxnId="{893BEFD9-9C72-4A19-B916-F69FEA93F8C7}">
      <dgm:prSet/>
      <dgm:spPr/>
      <dgm:t>
        <a:bodyPr/>
        <a:lstStyle/>
        <a:p>
          <a:endParaRPr lang="es-EC"/>
        </a:p>
      </dgm:t>
    </dgm:pt>
    <dgm:pt modelId="{DB50B6CD-BEE6-4423-A74C-2F6E39B3E6CE}" type="sibTrans" cxnId="{893BEFD9-9C72-4A19-B916-F69FEA93F8C7}">
      <dgm:prSet/>
      <dgm:spPr/>
      <dgm:t>
        <a:bodyPr/>
        <a:lstStyle/>
        <a:p>
          <a:endParaRPr lang="es-EC"/>
        </a:p>
      </dgm:t>
    </dgm:pt>
    <dgm:pt modelId="{35E307B0-1EAC-4085-8A37-BDA13B6A67C7}" type="pres">
      <dgm:prSet presAssocID="{305C0C29-6C7A-4CF2-A263-59BDC1090899}" presName="hierChild1" presStyleCnt="0">
        <dgm:presLayoutVars>
          <dgm:orgChart val="1"/>
          <dgm:chPref val="1"/>
          <dgm:dir/>
          <dgm:animOne val="branch"/>
          <dgm:animLvl val="lvl"/>
          <dgm:resizeHandles/>
        </dgm:presLayoutVars>
      </dgm:prSet>
      <dgm:spPr/>
      <dgm:t>
        <a:bodyPr/>
        <a:lstStyle/>
        <a:p>
          <a:endParaRPr lang="es-EC"/>
        </a:p>
      </dgm:t>
    </dgm:pt>
    <dgm:pt modelId="{4002F2D5-DC38-43A8-A10E-E853D0B5EAA5}" type="pres">
      <dgm:prSet presAssocID="{D08FD95E-BD30-40CD-9836-DD3112D5A9D1}" presName="hierRoot1" presStyleCnt="0">
        <dgm:presLayoutVars>
          <dgm:hierBranch val="init"/>
        </dgm:presLayoutVars>
      </dgm:prSet>
      <dgm:spPr/>
    </dgm:pt>
    <dgm:pt modelId="{15582802-55EF-4A0B-8164-6DDA11599075}" type="pres">
      <dgm:prSet presAssocID="{D08FD95E-BD30-40CD-9836-DD3112D5A9D1}" presName="rootComposite1" presStyleCnt="0"/>
      <dgm:spPr/>
    </dgm:pt>
    <dgm:pt modelId="{12F41387-0189-4BDD-A9AE-38A6475C5853}" type="pres">
      <dgm:prSet presAssocID="{D08FD95E-BD30-40CD-9836-DD3112D5A9D1}" presName="rootText1" presStyleLbl="node0" presStyleIdx="0" presStyleCnt="1">
        <dgm:presLayoutVars>
          <dgm:chPref val="3"/>
        </dgm:presLayoutVars>
      </dgm:prSet>
      <dgm:spPr/>
      <dgm:t>
        <a:bodyPr/>
        <a:lstStyle/>
        <a:p>
          <a:endParaRPr lang="es-EC"/>
        </a:p>
      </dgm:t>
    </dgm:pt>
    <dgm:pt modelId="{548A9E57-B13C-4F3F-A8B9-FEF552C4FA7B}" type="pres">
      <dgm:prSet presAssocID="{D08FD95E-BD30-40CD-9836-DD3112D5A9D1}" presName="rootConnector1" presStyleLbl="node1" presStyleIdx="0" presStyleCnt="0"/>
      <dgm:spPr/>
      <dgm:t>
        <a:bodyPr/>
        <a:lstStyle/>
        <a:p>
          <a:endParaRPr lang="es-EC"/>
        </a:p>
      </dgm:t>
    </dgm:pt>
    <dgm:pt modelId="{0113CD43-433F-487B-8E7A-751B0D1F9848}" type="pres">
      <dgm:prSet presAssocID="{D08FD95E-BD30-40CD-9836-DD3112D5A9D1}" presName="hierChild2" presStyleCnt="0"/>
      <dgm:spPr/>
    </dgm:pt>
    <dgm:pt modelId="{455CE46F-A921-41CF-A122-AA3B2EC28E77}" type="pres">
      <dgm:prSet presAssocID="{ED637A77-F971-463E-861E-8D8E89BB7B89}" presName="Name37" presStyleLbl="parChTrans1D2" presStyleIdx="0" presStyleCnt="2"/>
      <dgm:spPr/>
      <dgm:t>
        <a:bodyPr/>
        <a:lstStyle/>
        <a:p>
          <a:endParaRPr lang="es-EC"/>
        </a:p>
      </dgm:t>
    </dgm:pt>
    <dgm:pt modelId="{D3A5AAB3-8C6C-4D0B-BBBC-5790CD89042A}" type="pres">
      <dgm:prSet presAssocID="{DEACFA25-414C-435B-A7F9-ECD12BDE22B7}" presName="hierRoot2" presStyleCnt="0">
        <dgm:presLayoutVars>
          <dgm:hierBranch val="init"/>
        </dgm:presLayoutVars>
      </dgm:prSet>
      <dgm:spPr/>
    </dgm:pt>
    <dgm:pt modelId="{D8B777A7-0AB3-4B1B-B7CD-C278DBBBAF60}" type="pres">
      <dgm:prSet presAssocID="{DEACFA25-414C-435B-A7F9-ECD12BDE22B7}" presName="rootComposite" presStyleCnt="0"/>
      <dgm:spPr/>
    </dgm:pt>
    <dgm:pt modelId="{03D5D883-1ABF-4BA4-9B9F-5EAFDE9D76ED}" type="pres">
      <dgm:prSet presAssocID="{DEACFA25-414C-435B-A7F9-ECD12BDE22B7}" presName="rootText" presStyleLbl="node2" presStyleIdx="0" presStyleCnt="2">
        <dgm:presLayoutVars>
          <dgm:chPref val="3"/>
        </dgm:presLayoutVars>
      </dgm:prSet>
      <dgm:spPr/>
      <dgm:t>
        <a:bodyPr/>
        <a:lstStyle/>
        <a:p>
          <a:endParaRPr lang="es-EC"/>
        </a:p>
      </dgm:t>
    </dgm:pt>
    <dgm:pt modelId="{1690A86F-9A10-4C54-99AB-1F6B4ACA97B5}" type="pres">
      <dgm:prSet presAssocID="{DEACFA25-414C-435B-A7F9-ECD12BDE22B7}" presName="rootConnector" presStyleLbl="node2" presStyleIdx="0" presStyleCnt="2"/>
      <dgm:spPr/>
      <dgm:t>
        <a:bodyPr/>
        <a:lstStyle/>
        <a:p>
          <a:endParaRPr lang="es-EC"/>
        </a:p>
      </dgm:t>
    </dgm:pt>
    <dgm:pt modelId="{8EB2C0A4-E4D8-4DF9-9E48-8EC174993D14}" type="pres">
      <dgm:prSet presAssocID="{DEACFA25-414C-435B-A7F9-ECD12BDE22B7}" presName="hierChild4" presStyleCnt="0"/>
      <dgm:spPr/>
    </dgm:pt>
    <dgm:pt modelId="{0F68A94A-A7CF-4839-93D8-C730D198B434}" type="pres">
      <dgm:prSet presAssocID="{DEACFA25-414C-435B-A7F9-ECD12BDE22B7}" presName="hierChild5" presStyleCnt="0"/>
      <dgm:spPr/>
    </dgm:pt>
    <dgm:pt modelId="{818AA4BC-5643-4663-A0EA-BE5136188D44}" type="pres">
      <dgm:prSet presAssocID="{ADF00931-B65B-4203-9633-AF4E2DF32988}" presName="Name37" presStyleLbl="parChTrans1D2" presStyleIdx="1" presStyleCnt="2"/>
      <dgm:spPr/>
      <dgm:t>
        <a:bodyPr/>
        <a:lstStyle/>
        <a:p>
          <a:endParaRPr lang="es-EC"/>
        </a:p>
      </dgm:t>
    </dgm:pt>
    <dgm:pt modelId="{4661F48C-40BA-4B7E-BDC9-1C4FE5C88CF0}" type="pres">
      <dgm:prSet presAssocID="{B3B8184B-4630-4284-A342-BD6C0AD24A47}" presName="hierRoot2" presStyleCnt="0">
        <dgm:presLayoutVars>
          <dgm:hierBranch val="init"/>
        </dgm:presLayoutVars>
      </dgm:prSet>
      <dgm:spPr/>
    </dgm:pt>
    <dgm:pt modelId="{7FDB5B31-6C97-40E9-9A01-72C2B3D68113}" type="pres">
      <dgm:prSet presAssocID="{B3B8184B-4630-4284-A342-BD6C0AD24A47}" presName="rootComposite" presStyleCnt="0"/>
      <dgm:spPr/>
    </dgm:pt>
    <dgm:pt modelId="{720FE579-CBB4-4510-917A-0FB036465A41}" type="pres">
      <dgm:prSet presAssocID="{B3B8184B-4630-4284-A342-BD6C0AD24A47}" presName="rootText" presStyleLbl="node2" presStyleIdx="1" presStyleCnt="2">
        <dgm:presLayoutVars>
          <dgm:chPref val="3"/>
        </dgm:presLayoutVars>
      </dgm:prSet>
      <dgm:spPr/>
      <dgm:t>
        <a:bodyPr/>
        <a:lstStyle/>
        <a:p>
          <a:endParaRPr lang="es-EC"/>
        </a:p>
      </dgm:t>
    </dgm:pt>
    <dgm:pt modelId="{5B75D366-6526-419E-ABD2-0C845ADFF701}" type="pres">
      <dgm:prSet presAssocID="{B3B8184B-4630-4284-A342-BD6C0AD24A47}" presName="rootConnector" presStyleLbl="node2" presStyleIdx="1" presStyleCnt="2"/>
      <dgm:spPr/>
      <dgm:t>
        <a:bodyPr/>
        <a:lstStyle/>
        <a:p>
          <a:endParaRPr lang="es-EC"/>
        </a:p>
      </dgm:t>
    </dgm:pt>
    <dgm:pt modelId="{3C5F7693-05D8-46A0-BB24-BA98039494C0}" type="pres">
      <dgm:prSet presAssocID="{B3B8184B-4630-4284-A342-BD6C0AD24A47}" presName="hierChild4" presStyleCnt="0"/>
      <dgm:spPr/>
    </dgm:pt>
    <dgm:pt modelId="{1FCEA54C-D70D-4801-9A61-D235A03A6CB8}" type="pres">
      <dgm:prSet presAssocID="{B3B8184B-4630-4284-A342-BD6C0AD24A47}" presName="hierChild5" presStyleCnt="0"/>
      <dgm:spPr/>
    </dgm:pt>
    <dgm:pt modelId="{F738682C-D9B4-40D3-A0FC-C301B2CB7AB1}" type="pres">
      <dgm:prSet presAssocID="{D08FD95E-BD30-40CD-9836-DD3112D5A9D1}" presName="hierChild3" presStyleCnt="0"/>
      <dgm:spPr/>
    </dgm:pt>
  </dgm:ptLst>
  <dgm:cxnLst>
    <dgm:cxn modelId="{20E54599-6982-4E8D-AD37-285E1043F87B}" type="presOf" srcId="{305C0C29-6C7A-4CF2-A263-59BDC1090899}" destId="{35E307B0-1EAC-4085-8A37-BDA13B6A67C7}" srcOrd="0" destOrd="0" presId="urn:microsoft.com/office/officeart/2005/8/layout/orgChart1"/>
    <dgm:cxn modelId="{8A63ED07-DFB2-45B4-8113-0310A2925B5D}" type="presOf" srcId="{ED637A77-F971-463E-861E-8D8E89BB7B89}" destId="{455CE46F-A921-41CF-A122-AA3B2EC28E77}" srcOrd="0" destOrd="0" presId="urn:microsoft.com/office/officeart/2005/8/layout/orgChart1"/>
    <dgm:cxn modelId="{87CB8723-206D-4D6E-A86F-AE6D9AEF34AB}" type="presOf" srcId="{ADF00931-B65B-4203-9633-AF4E2DF32988}" destId="{818AA4BC-5643-4663-A0EA-BE5136188D44}" srcOrd="0" destOrd="0" presId="urn:microsoft.com/office/officeart/2005/8/layout/orgChart1"/>
    <dgm:cxn modelId="{1EDE07C4-4EB4-4992-AC26-A5CCE71766E9}" type="presOf" srcId="{D08FD95E-BD30-40CD-9836-DD3112D5A9D1}" destId="{12F41387-0189-4BDD-A9AE-38A6475C5853}" srcOrd="0" destOrd="0" presId="urn:microsoft.com/office/officeart/2005/8/layout/orgChart1"/>
    <dgm:cxn modelId="{BE85C211-FA16-4801-AF11-4ED1E99275A1}" type="presOf" srcId="{D08FD95E-BD30-40CD-9836-DD3112D5A9D1}" destId="{548A9E57-B13C-4F3F-A8B9-FEF552C4FA7B}" srcOrd="1" destOrd="0" presId="urn:microsoft.com/office/officeart/2005/8/layout/orgChart1"/>
    <dgm:cxn modelId="{893BEFD9-9C72-4A19-B916-F69FEA93F8C7}" srcId="{D08FD95E-BD30-40CD-9836-DD3112D5A9D1}" destId="{B3B8184B-4630-4284-A342-BD6C0AD24A47}" srcOrd="1" destOrd="0" parTransId="{ADF00931-B65B-4203-9633-AF4E2DF32988}" sibTransId="{DB50B6CD-BEE6-4423-A74C-2F6E39B3E6CE}"/>
    <dgm:cxn modelId="{B7B356F3-C0CF-41B9-8687-EEF0EE019D1D}" type="presOf" srcId="{B3B8184B-4630-4284-A342-BD6C0AD24A47}" destId="{5B75D366-6526-419E-ABD2-0C845ADFF701}" srcOrd="1" destOrd="0" presId="urn:microsoft.com/office/officeart/2005/8/layout/orgChart1"/>
    <dgm:cxn modelId="{2E8AF8E7-69DC-462A-B674-5AD67710A03D}" type="presOf" srcId="{B3B8184B-4630-4284-A342-BD6C0AD24A47}" destId="{720FE579-CBB4-4510-917A-0FB036465A41}" srcOrd="0" destOrd="0" presId="urn:microsoft.com/office/officeart/2005/8/layout/orgChart1"/>
    <dgm:cxn modelId="{9E735F0A-392B-4795-B51A-B89E1DEB3782}" srcId="{305C0C29-6C7A-4CF2-A263-59BDC1090899}" destId="{D08FD95E-BD30-40CD-9836-DD3112D5A9D1}" srcOrd="0" destOrd="0" parTransId="{4408F9AB-D6A9-4375-98BD-FDF4B069DDDE}" sibTransId="{D0926023-BD6A-493E-AD4F-92B81998B225}"/>
    <dgm:cxn modelId="{012F9635-098A-4893-90C2-2AE7FCE77D55}" srcId="{D08FD95E-BD30-40CD-9836-DD3112D5A9D1}" destId="{DEACFA25-414C-435B-A7F9-ECD12BDE22B7}" srcOrd="0" destOrd="0" parTransId="{ED637A77-F971-463E-861E-8D8E89BB7B89}" sibTransId="{6007FE1B-6FA1-4D53-94DF-F6674BE11E81}"/>
    <dgm:cxn modelId="{C21A7C15-F0EF-4F1D-952C-E34CA239EDB4}" type="presOf" srcId="{DEACFA25-414C-435B-A7F9-ECD12BDE22B7}" destId="{03D5D883-1ABF-4BA4-9B9F-5EAFDE9D76ED}" srcOrd="0" destOrd="0" presId="urn:microsoft.com/office/officeart/2005/8/layout/orgChart1"/>
    <dgm:cxn modelId="{BEC8404B-D76F-4AB1-A10D-4848E67243BE}" type="presOf" srcId="{DEACFA25-414C-435B-A7F9-ECD12BDE22B7}" destId="{1690A86F-9A10-4C54-99AB-1F6B4ACA97B5}" srcOrd="1" destOrd="0" presId="urn:microsoft.com/office/officeart/2005/8/layout/orgChart1"/>
    <dgm:cxn modelId="{5043C107-1865-4B05-B868-883C69328263}" type="presParOf" srcId="{35E307B0-1EAC-4085-8A37-BDA13B6A67C7}" destId="{4002F2D5-DC38-43A8-A10E-E853D0B5EAA5}" srcOrd="0" destOrd="0" presId="urn:microsoft.com/office/officeart/2005/8/layout/orgChart1"/>
    <dgm:cxn modelId="{8B6718F7-4716-4918-8A4A-B4EEC1193227}" type="presParOf" srcId="{4002F2D5-DC38-43A8-A10E-E853D0B5EAA5}" destId="{15582802-55EF-4A0B-8164-6DDA11599075}" srcOrd="0" destOrd="0" presId="urn:microsoft.com/office/officeart/2005/8/layout/orgChart1"/>
    <dgm:cxn modelId="{CE274CF8-9190-4DBF-956E-CDAB6928FC52}" type="presParOf" srcId="{15582802-55EF-4A0B-8164-6DDA11599075}" destId="{12F41387-0189-4BDD-A9AE-38A6475C5853}" srcOrd="0" destOrd="0" presId="urn:microsoft.com/office/officeart/2005/8/layout/orgChart1"/>
    <dgm:cxn modelId="{FBA5E198-03C6-4B04-A610-61B24936F070}" type="presParOf" srcId="{15582802-55EF-4A0B-8164-6DDA11599075}" destId="{548A9E57-B13C-4F3F-A8B9-FEF552C4FA7B}" srcOrd="1" destOrd="0" presId="urn:microsoft.com/office/officeart/2005/8/layout/orgChart1"/>
    <dgm:cxn modelId="{253620CA-BAD0-4339-BB50-CABD6CC165C6}" type="presParOf" srcId="{4002F2D5-DC38-43A8-A10E-E853D0B5EAA5}" destId="{0113CD43-433F-487B-8E7A-751B0D1F9848}" srcOrd="1" destOrd="0" presId="urn:microsoft.com/office/officeart/2005/8/layout/orgChart1"/>
    <dgm:cxn modelId="{D02DBD17-B359-44DA-A658-6A4DAC56C8A7}" type="presParOf" srcId="{0113CD43-433F-487B-8E7A-751B0D1F9848}" destId="{455CE46F-A921-41CF-A122-AA3B2EC28E77}" srcOrd="0" destOrd="0" presId="urn:microsoft.com/office/officeart/2005/8/layout/orgChart1"/>
    <dgm:cxn modelId="{DD45861B-778C-42FC-9315-FD6DCEF2FD3E}" type="presParOf" srcId="{0113CD43-433F-487B-8E7A-751B0D1F9848}" destId="{D3A5AAB3-8C6C-4D0B-BBBC-5790CD89042A}" srcOrd="1" destOrd="0" presId="urn:microsoft.com/office/officeart/2005/8/layout/orgChart1"/>
    <dgm:cxn modelId="{50DB6D8D-621A-466D-93D2-53306B6D2CBF}" type="presParOf" srcId="{D3A5AAB3-8C6C-4D0B-BBBC-5790CD89042A}" destId="{D8B777A7-0AB3-4B1B-B7CD-C278DBBBAF60}" srcOrd="0" destOrd="0" presId="urn:microsoft.com/office/officeart/2005/8/layout/orgChart1"/>
    <dgm:cxn modelId="{53CF60D2-0F05-4057-8EE7-0353936FF520}" type="presParOf" srcId="{D8B777A7-0AB3-4B1B-B7CD-C278DBBBAF60}" destId="{03D5D883-1ABF-4BA4-9B9F-5EAFDE9D76ED}" srcOrd="0" destOrd="0" presId="urn:microsoft.com/office/officeart/2005/8/layout/orgChart1"/>
    <dgm:cxn modelId="{6F04CB2B-5B5B-4BD5-AF49-6E3CACCA466C}" type="presParOf" srcId="{D8B777A7-0AB3-4B1B-B7CD-C278DBBBAF60}" destId="{1690A86F-9A10-4C54-99AB-1F6B4ACA97B5}" srcOrd="1" destOrd="0" presId="urn:microsoft.com/office/officeart/2005/8/layout/orgChart1"/>
    <dgm:cxn modelId="{56DE745F-DF3B-445C-ABB6-8187D330526F}" type="presParOf" srcId="{D3A5AAB3-8C6C-4D0B-BBBC-5790CD89042A}" destId="{8EB2C0A4-E4D8-4DF9-9E48-8EC174993D14}" srcOrd="1" destOrd="0" presId="urn:microsoft.com/office/officeart/2005/8/layout/orgChart1"/>
    <dgm:cxn modelId="{1F969363-D1A1-4CB7-9D07-FED7F32CA02E}" type="presParOf" srcId="{D3A5AAB3-8C6C-4D0B-BBBC-5790CD89042A}" destId="{0F68A94A-A7CF-4839-93D8-C730D198B434}" srcOrd="2" destOrd="0" presId="urn:microsoft.com/office/officeart/2005/8/layout/orgChart1"/>
    <dgm:cxn modelId="{0B731AED-103C-4D15-8810-EDE8CDB2291F}" type="presParOf" srcId="{0113CD43-433F-487B-8E7A-751B0D1F9848}" destId="{818AA4BC-5643-4663-A0EA-BE5136188D44}" srcOrd="2" destOrd="0" presId="urn:microsoft.com/office/officeart/2005/8/layout/orgChart1"/>
    <dgm:cxn modelId="{BDFA21B2-E24D-4757-B321-DA876BED86E0}" type="presParOf" srcId="{0113CD43-433F-487B-8E7A-751B0D1F9848}" destId="{4661F48C-40BA-4B7E-BDC9-1C4FE5C88CF0}" srcOrd="3" destOrd="0" presId="urn:microsoft.com/office/officeart/2005/8/layout/orgChart1"/>
    <dgm:cxn modelId="{7143F1EF-0D7F-445B-85A4-756AD61CC1B4}" type="presParOf" srcId="{4661F48C-40BA-4B7E-BDC9-1C4FE5C88CF0}" destId="{7FDB5B31-6C97-40E9-9A01-72C2B3D68113}" srcOrd="0" destOrd="0" presId="urn:microsoft.com/office/officeart/2005/8/layout/orgChart1"/>
    <dgm:cxn modelId="{3982B37A-3590-463A-80FE-BEF59F509383}" type="presParOf" srcId="{7FDB5B31-6C97-40E9-9A01-72C2B3D68113}" destId="{720FE579-CBB4-4510-917A-0FB036465A41}" srcOrd="0" destOrd="0" presId="urn:microsoft.com/office/officeart/2005/8/layout/orgChart1"/>
    <dgm:cxn modelId="{8443BB66-1335-4C88-905E-B9AFF96D2906}" type="presParOf" srcId="{7FDB5B31-6C97-40E9-9A01-72C2B3D68113}" destId="{5B75D366-6526-419E-ABD2-0C845ADFF701}" srcOrd="1" destOrd="0" presId="urn:microsoft.com/office/officeart/2005/8/layout/orgChart1"/>
    <dgm:cxn modelId="{26F09EC4-662F-4B57-8E19-F8E7CEC0275B}" type="presParOf" srcId="{4661F48C-40BA-4B7E-BDC9-1C4FE5C88CF0}" destId="{3C5F7693-05D8-46A0-BB24-BA98039494C0}" srcOrd="1" destOrd="0" presId="urn:microsoft.com/office/officeart/2005/8/layout/orgChart1"/>
    <dgm:cxn modelId="{8769B552-FB9A-4A51-A787-3EDFA6232808}" type="presParOf" srcId="{4661F48C-40BA-4B7E-BDC9-1C4FE5C88CF0}" destId="{1FCEA54C-D70D-4801-9A61-D235A03A6CB8}" srcOrd="2" destOrd="0" presId="urn:microsoft.com/office/officeart/2005/8/layout/orgChart1"/>
    <dgm:cxn modelId="{46DDC6D5-211E-4F6C-845C-9DE611510570}" type="presParOf" srcId="{4002F2D5-DC38-43A8-A10E-E853D0B5EAA5}" destId="{F738682C-D9B4-40D3-A0FC-C301B2CB7AB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14C684B-C05C-4220-865F-5958DCB817CE}" type="doc">
      <dgm:prSet loTypeId="urn:microsoft.com/office/officeart/2005/8/layout/process1" loCatId="process" qsTypeId="urn:microsoft.com/office/officeart/2005/8/quickstyle/simple1" qsCatId="simple" csTypeId="urn:microsoft.com/office/officeart/2005/8/colors/accent1_2" csCatId="accent1" phldr="1"/>
      <dgm:spPr/>
    </dgm:pt>
    <dgm:pt modelId="{8D63E49A-0D0E-4C9C-850D-4234D3F2DB06}">
      <dgm:prSet phldrT="[Texto]"/>
      <dgm:spPr/>
      <dgm:t>
        <a:bodyPr/>
        <a:lstStyle/>
        <a:p>
          <a:r>
            <a:rPr lang="es-EC" dirty="0" smtClean="0"/>
            <a:t>Propuesta</a:t>
          </a:r>
          <a:endParaRPr lang="es-EC" dirty="0"/>
        </a:p>
      </dgm:t>
    </dgm:pt>
    <dgm:pt modelId="{DBCFFB8F-09DB-4384-BAA2-8DEAA834808C}" type="parTrans" cxnId="{15F75DA4-EC69-451A-8BAC-96E2366194FF}">
      <dgm:prSet/>
      <dgm:spPr/>
      <dgm:t>
        <a:bodyPr/>
        <a:lstStyle/>
        <a:p>
          <a:endParaRPr lang="es-EC"/>
        </a:p>
      </dgm:t>
    </dgm:pt>
    <dgm:pt modelId="{255892C2-B441-4D7A-AC4B-185A8B2810F6}" type="sibTrans" cxnId="{15F75DA4-EC69-451A-8BAC-96E2366194FF}">
      <dgm:prSet/>
      <dgm:spPr/>
      <dgm:t>
        <a:bodyPr/>
        <a:lstStyle/>
        <a:p>
          <a:endParaRPr lang="es-EC"/>
        </a:p>
      </dgm:t>
    </dgm:pt>
    <dgm:pt modelId="{70292D00-020B-4009-A395-4E0CCDEAE32A}">
      <dgm:prSet phldrT="[Texto]"/>
      <dgm:spPr>
        <a:solidFill>
          <a:schemeClr val="accent1">
            <a:lumMod val="75000"/>
          </a:schemeClr>
        </a:solidFill>
      </dgm:spPr>
      <dgm:t>
        <a:bodyPr/>
        <a:lstStyle/>
        <a:p>
          <a:r>
            <a:rPr lang="es-EC" dirty="0" smtClean="0"/>
            <a:t>4 microciclos de 3 sesiones, en los cuales se realizarán varios ejercicios pliométricos.</a:t>
          </a:r>
          <a:endParaRPr lang="es-EC" dirty="0"/>
        </a:p>
      </dgm:t>
    </dgm:pt>
    <dgm:pt modelId="{7B0403BF-BD8A-40E8-A33F-0C4C6B6B556D}" type="parTrans" cxnId="{93A0F456-AE24-4388-8279-C555C183D77F}">
      <dgm:prSet/>
      <dgm:spPr/>
      <dgm:t>
        <a:bodyPr/>
        <a:lstStyle/>
        <a:p>
          <a:endParaRPr lang="es-EC"/>
        </a:p>
      </dgm:t>
    </dgm:pt>
    <dgm:pt modelId="{5481D1E5-6816-4252-83BA-89CE95C30522}" type="sibTrans" cxnId="{93A0F456-AE24-4388-8279-C555C183D77F}">
      <dgm:prSet/>
      <dgm:spPr/>
      <dgm:t>
        <a:bodyPr/>
        <a:lstStyle/>
        <a:p>
          <a:endParaRPr lang="es-EC"/>
        </a:p>
      </dgm:t>
    </dgm:pt>
    <dgm:pt modelId="{52230532-596B-4330-8EE0-5A1A661EC39B}" type="pres">
      <dgm:prSet presAssocID="{114C684B-C05C-4220-865F-5958DCB817CE}" presName="Name0" presStyleCnt="0">
        <dgm:presLayoutVars>
          <dgm:dir/>
          <dgm:resizeHandles val="exact"/>
        </dgm:presLayoutVars>
      </dgm:prSet>
      <dgm:spPr/>
    </dgm:pt>
    <dgm:pt modelId="{8690C38F-3996-4736-BE05-96D0CED6FBD2}" type="pres">
      <dgm:prSet presAssocID="{8D63E49A-0D0E-4C9C-850D-4234D3F2DB06}" presName="node" presStyleLbl="node1" presStyleIdx="0" presStyleCnt="2">
        <dgm:presLayoutVars>
          <dgm:bulletEnabled val="1"/>
        </dgm:presLayoutVars>
      </dgm:prSet>
      <dgm:spPr/>
      <dgm:t>
        <a:bodyPr/>
        <a:lstStyle/>
        <a:p>
          <a:endParaRPr lang="es-EC"/>
        </a:p>
      </dgm:t>
    </dgm:pt>
    <dgm:pt modelId="{D6FAB1D7-04F1-4EF2-94FC-58C0F0B48E30}" type="pres">
      <dgm:prSet presAssocID="{255892C2-B441-4D7A-AC4B-185A8B2810F6}" presName="sibTrans" presStyleLbl="sibTrans2D1" presStyleIdx="0" presStyleCnt="1"/>
      <dgm:spPr/>
      <dgm:t>
        <a:bodyPr/>
        <a:lstStyle/>
        <a:p>
          <a:endParaRPr lang="es-EC"/>
        </a:p>
      </dgm:t>
    </dgm:pt>
    <dgm:pt modelId="{B34368CF-1F71-4502-853A-A9F35E8F96D6}" type="pres">
      <dgm:prSet presAssocID="{255892C2-B441-4D7A-AC4B-185A8B2810F6}" presName="connectorText" presStyleLbl="sibTrans2D1" presStyleIdx="0" presStyleCnt="1"/>
      <dgm:spPr/>
      <dgm:t>
        <a:bodyPr/>
        <a:lstStyle/>
        <a:p>
          <a:endParaRPr lang="es-EC"/>
        </a:p>
      </dgm:t>
    </dgm:pt>
    <dgm:pt modelId="{9D3881AA-6E33-4AA2-A367-758442A1378D}" type="pres">
      <dgm:prSet presAssocID="{70292D00-020B-4009-A395-4E0CCDEAE32A}" presName="node" presStyleLbl="node1" presStyleIdx="1" presStyleCnt="2" custScaleX="278740">
        <dgm:presLayoutVars>
          <dgm:bulletEnabled val="1"/>
        </dgm:presLayoutVars>
      </dgm:prSet>
      <dgm:spPr/>
      <dgm:t>
        <a:bodyPr/>
        <a:lstStyle/>
        <a:p>
          <a:endParaRPr lang="es-EC"/>
        </a:p>
      </dgm:t>
    </dgm:pt>
  </dgm:ptLst>
  <dgm:cxnLst>
    <dgm:cxn modelId="{15F75DA4-EC69-451A-8BAC-96E2366194FF}" srcId="{114C684B-C05C-4220-865F-5958DCB817CE}" destId="{8D63E49A-0D0E-4C9C-850D-4234D3F2DB06}" srcOrd="0" destOrd="0" parTransId="{DBCFFB8F-09DB-4384-BAA2-8DEAA834808C}" sibTransId="{255892C2-B441-4D7A-AC4B-185A8B2810F6}"/>
    <dgm:cxn modelId="{87ABFF90-E5E9-4C89-B103-64B09B0EE42C}" type="presOf" srcId="{114C684B-C05C-4220-865F-5958DCB817CE}" destId="{52230532-596B-4330-8EE0-5A1A661EC39B}" srcOrd="0" destOrd="0" presId="urn:microsoft.com/office/officeart/2005/8/layout/process1"/>
    <dgm:cxn modelId="{93A0F456-AE24-4388-8279-C555C183D77F}" srcId="{114C684B-C05C-4220-865F-5958DCB817CE}" destId="{70292D00-020B-4009-A395-4E0CCDEAE32A}" srcOrd="1" destOrd="0" parTransId="{7B0403BF-BD8A-40E8-A33F-0C4C6B6B556D}" sibTransId="{5481D1E5-6816-4252-83BA-89CE95C30522}"/>
    <dgm:cxn modelId="{549DF361-9F68-4830-8CBD-97B0A4A26B40}" type="presOf" srcId="{255892C2-B441-4D7A-AC4B-185A8B2810F6}" destId="{D6FAB1D7-04F1-4EF2-94FC-58C0F0B48E30}" srcOrd="0" destOrd="0" presId="urn:microsoft.com/office/officeart/2005/8/layout/process1"/>
    <dgm:cxn modelId="{9815BCD5-9660-4E88-8514-766BF06AD9E1}" type="presOf" srcId="{255892C2-B441-4D7A-AC4B-185A8B2810F6}" destId="{B34368CF-1F71-4502-853A-A9F35E8F96D6}" srcOrd="1" destOrd="0" presId="urn:microsoft.com/office/officeart/2005/8/layout/process1"/>
    <dgm:cxn modelId="{904820F0-62E3-4583-8394-67729B5EA50D}" type="presOf" srcId="{8D63E49A-0D0E-4C9C-850D-4234D3F2DB06}" destId="{8690C38F-3996-4736-BE05-96D0CED6FBD2}" srcOrd="0" destOrd="0" presId="urn:microsoft.com/office/officeart/2005/8/layout/process1"/>
    <dgm:cxn modelId="{E07A59EF-CB4B-4AA1-91AA-A7581436FE12}" type="presOf" srcId="{70292D00-020B-4009-A395-4E0CCDEAE32A}" destId="{9D3881AA-6E33-4AA2-A367-758442A1378D}" srcOrd="0" destOrd="0" presId="urn:microsoft.com/office/officeart/2005/8/layout/process1"/>
    <dgm:cxn modelId="{1AD35D9D-7A7C-4D7C-AEE4-8E3643419E9C}" type="presParOf" srcId="{52230532-596B-4330-8EE0-5A1A661EC39B}" destId="{8690C38F-3996-4736-BE05-96D0CED6FBD2}" srcOrd="0" destOrd="0" presId="urn:microsoft.com/office/officeart/2005/8/layout/process1"/>
    <dgm:cxn modelId="{9A20F430-A964-4691-8B6F-B8F013554DDE}" type="presParOf" srcId="{52230532-596B-4330-8EE0-5A1A661EC39B}" destId="{D6FAB1D7-04F1-4EF2-94FC-58C0F0B48E30}" srcOrd="1" destOrd="0" presId="urn:microsoft.com/office/officeart/2005/8/layout/process1"/>
    <dgm:cxn modelId="{4964755E-66E2-4E7C-BA46-EE3AB0C53AE7}" type="presParOf" srcId="{D6FAB1D7-04F1-4EF2-94FC-58C0F0B48E30}" destId="{B34368CF-1F71-4502-853A-A9F35E8F96D6}" srcOrd="0" destOrd="0" presId="urn:microsoft.com/office/officeart/2005/8/layout/process1"/>
    <dgm:cxn modelId="{136CDC25-CE09-418E-9931-AB83D5FD3526}" type="presParOf" srcId="{52230532-596B-4330-8EE0-5A1A661EC39B}" destId="{9D3881AA-6E33-4AA2-A367-758442A1378D}" srcOrd="2"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27E762-ED44-4066-AA58-C165779CA8C1}">
      <dsp:nvSpPr>
        <dsp:cNvPr id="0" name=""/>
        <dsp:cNvSpPr/>
      </dsp:nvSpPr>
      <dsp:spPr>
        <a:xfrm rot="5400000">
          <a:off x="-361981" y="1338555"/>
          <a:ext cx="1600589" cy="193249"/>
        </a:xfrm>
        <a:prstGeom prst="rect">
          <a:avLst/>
        </a:prstGeom>
        <a:solidFill>
          <a:schemeClr val="accent2">
            <a:hueOff val="0"/>
            <a:satOff val="0"/>
            <a:lumOff val="0"/>
            <a:alphaOff val="0"/>
          </a:schemeClr>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0EBC89A5-5F1D-453A-B5BA-CEA5CEE02887}">
      <dsp:nvSpPr>
        <dsp:cNvPr id="0" name=""/>
        <dsp:cNvSpPr/>
      </dsp:nvSpPr>
      <dsp:spPr>
        <a:xfrm>
          <a:off x="3956" y="313712"/>
          <a:ext cx="2147221" cy="1288332"/>
        </a:xfrm>
        <a:prstGeom prst="roundRect">
          <a:avLst>
            <a:gd name="adj" fmla="val 10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kern="1200" dirty="0" smtClean="0"/>
            <a:t>Fútbol</a:t>
          </a:r>
          <a:endParaRPr lang="es-EC" sz="2100" kern="1200" dirty="0"/>
        </a:p>
      </dsp:txBody>
      <dsp:txXfrm>
        <a:off x="41690" y="351446"/>
        <a:ext cx="2071753" cy="1212864"/>
      </dsp:txXfrm>
    </dsp:sp>
    <dsp:sp modelId="{156398AB-CC78-4768-AA8E-F909650AD453}">
      <dsp:nvSpPr>
        <dsp:cNvPr id="0" name=""/>
        <dsp:cNvSpPr/>
      </dsp:nvSpPr>
      <dsp:spPr>
        <a:xfrm rot="5400000">
          <a:off x="-361981" y="2948971"/>
          <a:ext cx="1600589" cy="193249"/>
        </a:xfrm>
        <a:prstGeom prst="rect">
          <a:avLst/>
        </a:prstGeom>
        <a:solidFill>
          <a:schemeClr val="accent3">
            <a:hueOff val="0"/>
            <a:satOff val="0"/>
            <a:lumOff val="0"/>
            <a:alphaOff val="0"/>
          </a:schemeClr>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F165471-643B-4727-A367-A7EBECBA9563}">
      <dsp:nvSpPr>
        <dsp:cNvPr id="0" name=""/>
        <dsp:cNvSpPr/>
      </dsp:nvSpPr>
      <dsp:spPr>
        <a:xfrm>
          <a:off x="3956" y="1924128"/>
          <a:ext cx="2147221" cy="1288332"/>
        </a:xfrm>
        <a:prstGeom prst="roundRect">
          <a:avLst>
            <a:gd name="adj" fmla="val 1000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kern="1200" dirty="0" smtClean="0"/>
            <a:t>Acciones determinantes</a:t>
          </a:r>
          <a:endParaRPr lang="es-EC" sz="2100" kern="1200" dirty="0"/>
        </a:p>
      </dsp:txBody>
      <dsp:txXfrm>
        <a:off x="41690" y="1961862"/>
        <a:ext cx="2071753" cy="1212864"/>
      </dsp:txXfrm>
    </dsp:sp>
    <dsp:sp modelId="{A12A14F3-5034-485B-811D-D63C57B2D15E}">
      <dsp:nvSpPr>
        <dsp:cNvPr id="0" name=""/>
        <dsp:cNvSpPr/>
      </dsp:nvSpPr>
      <dsp:spPr>
        <a:xfrm>
          <a:off x="443226" y="3754179"/>
          <a:ext cx="2845978" cy="193249"/>
        </a:xfrm>
        <a:prstGeom prst="rect">
          <a:avLst/>
        </a:prstGeom>
        <a:solidFill>
          <a:schemeClr val="accent4">
            <a:hueOff val="0"/>
            <a:satOff val="0"/>
            <a:lumOff val="0"/>
            <a:alphaOff val="0"/>
          </a:schemeClr>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21C08D13-CB98-45A3-8E06-9985A6E75E39}">
      <dsp:nvSpPr>
        <dsp:cNvPr id="0" name=""/>
        <dsp:cNvSpPr/>
      </dsp:nvSpPr>
      <dsp:spPr>
        <a:xfrm>
          <a:off x="3956" y="3534544"/>
          <a:ext cx="2147221" cy="1288332"/>
        </a:xfrm>
        <a:prstGeom prst="roundRect">
          <a:avLst>
            <a:gd name="adj" fmla="val 1000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kern="1200" dirty="0" smtClean="0"/>
            <a:t>Escuelas Formativas</a:t>
          </a:r>
          <a:endParaRPr lang="es-EC" sz="2100" kern="1200" dirty="0"/>
        </a:p>
      </dsp:txBody>
      <dsp:txXfrm>
        <a:off x="41690" y="3572278"/>
        <a:ext cx="2071753" cy="1212864"/>
      </dsp:txXfrm>
    </dsp:sp>
    <dsp:sp modelId="{81856FA7-1C95-4F61-8FC5-E74A35F19E6F}">
      <dsp:nvSpPr>
        <dsp:cNvPr id="0" name=""/>
        <dsp:cNvSpPr/>
      </dsp:nvSpPr>
      <dsp:spPr>
        <a:xfrm rot="16200000">
          <a:off x="2493823" y="2948971"/>
          <a:ext cx="1600589" cy="193249"/>
        </a:xfrm>
        <a:prstGeom prst="rect">
          <a:avLst/>
        </a:prstGeom>
        <a:solidFill>
          <a:schemeClr val="accent5">
            <a:hueOff val="0"/>
            <a:satOff val="0"/>
            <a:lumOff val="0"/>
            <a:alphaOff val="0"/>
          </a:schemeClr>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C032D05B-3DFE-486D-B73F-FB6FFDDACBA4}">
      <dsp:nvSpPr>
        <dsp:cNvPr id="0" name=""/>
        <dsp:cNvSpPr/>
      </dsp:nvSpPr>
      <dsp:spPr>
        <a:xfrm>
          <a:off x="2859760" y="3534544"/>
          <a:ext cx="2147221" cy="1288332"/>
        </a:xfrm>
        <a:prstGeom prst="roundRect">
          <a:avLst>
            <a:gd name="adj" fmla="val 1000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kern="1200" dirty="0" smtClean="0"/>
            <a:t>Profesionales</a:t>
          </a:r>
          <a:endParaRPr lang="es-EC" sz="2100" kern="1200" dirty="0"/>
        </a:p>
      </dsp:txBody>
      <dsp:txXfrm>
        <a:off x="2897494" y="3572278"/>
        <a:ext cx="2071753" cy="1212864"/>
      </dsp:txXfrm>
    </dsp:sp>
    <dsp:sp modelId="{8958DEC5-A04D-4BA4-A768-69C9BF3DB8EC}">
      <dsp:nvSpPr>
        <dsp:cNvPr id="0" name=""/>
        <dsp:cNvSpPr/>
      </dsp:nvSpPr>
      <dsp:spPr>
        <a:xfrm rot="16200000">
          <a:off x="2493823" y="1338555"/>
          <a:ext cx="1600589" cy="193249"/>
        </a:xfrm>
        <a:prstGeom prst="rect">
          <a:avLst/>
        </a:prstGeom>
        <a:solidFill>
          <a:schemeClr val="accent6">
            <a:hueOff val="0"/>
            <a:satOff val="0"/>
            <a:lumOff val="0"/>
            <a:alphaOff val="0"/>
          </a:schemeClr>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03C8B95-7E0A-4FCE-84FF-9E6C2DA5B3C5}">
      <dsp:nvSpPr>
        <dsp:cNvPr id="0" name=""/>
        <dsp:cNvSpPr/>
      </dsp:nvSpPr>
      <dsp:spPr>
        <a:xfrm>
          <a:off x="2859760" y="1924128"/>
          <a:ext cx="2147221" cy="1288332"/>
        </a:xfrm>
        <a:prstGeom prst="roundRect">
          <a:avLst>
            <a:gd name="adj" fmla="val 1000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kern="1200" dirty="0" smtClean="0"/>
            <a:t>Conocimiento</a:t>
          </a:r>
          <a:endParaRPr lang="es-EC" sz="2100" kern="1200" dirty="0"/>
        </a:p>
      </dsp:txBody>
      <dsp:txXfrm>
        <a:off x="2897494" y="1961862"/>
        <a:ext cx="2071753" cy="1212864"/>
      </dsp:txXfrm>
    </dsp:sp>
    <dsp:sp modelId="{F5BD31AA-A872-4886-84AB-6466F4E7DF95}">
      <dsp:nvSpPr>
        <dsp:cNvPr id="0" name=""/>
        <dsp:cNvSpPr/>
      </dsp:nvSpPr>
      <dsp:spPr>
        <a:xfrm>
          <a:off x="3299031" y="533347"/>
          <a:ext cx="2845978" cy="193249"/>
        </a:xfrm>
        <a:prstGeom prst="rect">
          <a:avLst/>
        </a:prstGeom>
        <a:solidFill>
          <a:schemeClr val="accent2">
            <a:hueOff val="0"/>
            <a:satOff val="0"/>
            <a:lumOff val="0"/>
            <a:alphaOff val="0"/>
          </a:schemeClr>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2C953646-2B18-4F6F-8471-DECFE8432895}">
      <dsp:nvSpPr>
        <dsp:cNvPr id="0" name=""/>
        <dsp:cNvSpPr/>
      </dsp:nvSpPr>
      <dsp:spPr>
        <a:xfrm>
          <a:off x="2859760" y="313712"/>
          <a:ext cx="2147221" cy="1288332"/>
        </a:xfrm>
        <a:prstGeom prst="roundRect">
          <a:avLst>
            <a:gd name="adj" fmla="val 10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kern="1200" dirty="0" smtClean="0"/>
            <a:t>Déficit de saltabilidad</a:t>
          </a:r>
          <a:endParaRPr lang="es-EC" sz="2100" kern="1200" dirty="0"/>
        </a:p>
      </dsp:txBody>
      <dsp:txXfrm>
        <a:off x="2897494" y="351446"/>
        <a:ext cx="2071753" cy="1212864"/>
      </dsp:txXfrm>
    </dsp:sp>
    <dsp:sp modelId="{50781CE8-4063-4E0F-8568-75942A81A8CD}">
      <dsp:nvSpPr>
        <dsp:cNvPr id="0" name=""/>
        <dsp:cNvSpPr/>
      </dsp:nvSpPr>
      <dsp:spPr>
        <a:xfrm rot="5400000">
          <a:off x="5349627" y="1338555"/>
          <a:ext cx="1600589" cy="193249"/>
        </a:xfrm>
        <a:prstGeom prst="rect">
          <a:avLst/>
        </a:prstGeom>
        <a:solidFill>
          <a:schemeClr val="accent3">
            <a:hueOff val="0"/>
            <a:satOff val="0"/>
            <a:lumOff val="0"/>
            <a:alphaOff val="0"/>
          </a:schemeClr>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3932245-8237-4204-B4E6-E7441B9F5F7C}">
      <dsp:nvSpPr>
        <dsp:cNvPr id="0" name=""/>
        <dsp:cNvSpPr/>
      </dsp:nvSpPr>
      <dsp:spPr>
        <a:xfrm>
          <a:off x="5715565" y="313712"/>
          <a:ext cx="2147221" cy="1288332"/>
        </a:xfrm>
        <a:prstGeom prst="roundRect">
          <a:avLst>
            <a:gd name="adj" fmla="val 1000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kern="1200" dirty="0" smtClean="0"/>
            <a:t>Resultados desfavorables</a:t>
          </a:r>
          <a:endParaRPr lang="es-EC" sz="2100" kern="1200" dirty="0"/>
        </a:p>
      </dsp:txBody>
      <dsp:txXfrm>
        <a:off x="5753299" y="351446"/>
        <a:ext cx="2071753" cy="1212864"/>
      </dsp:txXfrm>
    </dsp:sp>
    <dsp:sp modelId="{433E278E-335F-47FF-AC5D-8171CDF2B6A4}">
      <dsp:nvSpPr>
        <dsp:cNvPr id="0" name=""/>
        <dsp:cNvSpPr/>
      </dsp:nvSpPr>
      <dsp:spPr>
        <a:xfrm>
          <a:off x="5715565" y="1924128"/>
          <a:ext cx="2147221" cy="1288332"/>
        </a:xfrm>
        <a:prstGeom prst="roundRect">
          <a:avLst>
            <a:gd name="adj" fmla="val 1000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kern="1200" dirty="0" smtClean="0"/>
            <a:t>Corregir estas falencias</a:t>
          </a:r>
          <a:endParaRPr lang="es-EC" sz="2100" kern="1200" dirty="0"/>
        </a:p>
      </dsp:txBody>
      <dsp:txXfrm>
        <a:off x="5753299" y="1961862"/>
        <a:ext cx="2071753" cy="12128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CC2E16-2CFD-41D3-8F2A-14BAA0862501}">
      <dsp:nvSpPr>
        <dsp:cNvPr id="0" name=""/>
        <dsp:cNvSpPr/>
      </dsp:nvSpPr>
      <dsp:spPr>
        <a:xfrm>
          <a:off x="530" y="947214"/>
          <a:ext cx="1533214" cy="766607"/>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t>Variable Independiente</a:t>
          </a:r>
          <a:endParaRPr lang="es-EC" sz="1400" kern="1200" dirty="0"/>
        </a:p>
      </dsp:txBody>
      <dsp:txXfrm>
        <a:off x="22983" y="969667"/>
        <a:ext cx="1488308" cy="721701"/>
      </dsp:txXfrm>
    </dsp:sp>
    <dsp:sp modelId="{5510E7B2-50BB-462C-9C2D-AC09CD0C1C05}">
      <dsp:nvSpPr>
        <dsp:cNvPr id="0" name=""/>
        <dsp:cNvSpPr/>
      </dsp:nvSpPr>
      <dsp:spPr>
        <a:xfrm>
          <a:off x="1533744" y="1304590"/>
          <a:ext cx="613285" cy="51855"/>
        </a:xfrm>
        <a:custGeom>
          <a:avLst/>
          <a:gdLst/>
          <a:ahLst/>
          <a:cxnLst/>
          <a:rect l="0" t="0" r="0" b="0"/>
          <a:pathLst>
            <a:path>
              <a:moveTo>
                <a:pt x="0" y="25927"/>
              </a:moveTo>
              <a:lnTo>
                <a:pt x="613285" y="25927"/>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1825055" y="1315185"/>
        <a:ext cx="30664" cy="30664"/>
      </dsp:txXfrm>
    </dsp:sp>
    <dsp:sp modelId="{71CFB101-D572-4652-BBDA-A469DEE6DB5B}">
      <dsp:nvSpPr>
        <dsp:cNvPr id="0" name=""/>
        <dsp:cNvSpPr/>
      </dsp:nvSpPr>
      <dsp:spPr>
        <a:xfrm>
          <a:off x="2147030" y="947214"/>
          <a:ext cx="1533214" cy="766607"/>
        </a:xfrm>
        <a:prstGeom prst="roundRect">
          <a:avLst>
            <a:gd name="adj" fmla="val 10000"/>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t>Fuerza Explosiva</a:t>
          </a:r>
          <a:endParaRPr lang="es-EC" sz="1400" kern="1200" dirty="0"/>
        </a:p>
      </dsp:txBody>
      <dsp:txXfrm>
        <a:off x="2169483" y="969667"/>
        <a:ext cx="1488308" cy="721701"/>
      </dsp:txXfrm>
    </dsp:sp>
    <dsp:sp modelId="{DF52B32C-F531-4397-8E16-8280B372FD9F}">
      <dsp:nvSpPr>
        <dsp:cNvPr id="0" name=""/>
        <dsp:cNvSpPr/>
      </dsp:nvSpPr>
      <dsp:spPr>
        <a:xfrm rot="21548266">
          <a:off x="3680209" y="1299975"/>
          <a:ext cx="613355" cy="51855"/>
        </a:xfrm>
        <a:custGeom>
          <a:avLst/>
          <a:gdLst/>
          <a:ahLst/>
          <a:cxnLst/>
          <a:rect l="0" t="0" r="0" b="0"/>
          <a:pathLst>
            <a:path>
              <a:moveTo>
                <a:pt x="0" y="25927"/>
              </a:moveTo>
              <a:lnTo>
                <a:pt x="613355" y="25927"/>
              </a:lnTo>
            </a:path>
          </a:pathLst>
        </a:custGeom>
        <a:noFill/>
        <a:ln w="1587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3971553" y="1310569"/>
        <a:ext cx="30667" cy="30667"/>
      </dsp:txXfrm>
    </dsp:sp>
    <dsp:sp modelId="{4CD6EDD6-7DA8-4C20-8F17-6F0C3087FFAA}">
      <dsp:nvSpPr>
        <dsp:cNvPr id="0" name=""/>
        <dsp:cNvSpPr/>
      </dsp:nvSpPr>
      <dsp:spPr>
        <a:xfrm>
          <a:off x="4293529" y="113521"/>
          <a:ext cx="2255541" cy="2415532"/>
        </a:xfrm>
        <a:prstGeom prst="roundRect">
          <a:avLst>
            <a:gd name="adj" fmla="val 10000"/>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t>Capacidad del sistema neuromuscular para generar una alta velocidad de contracción ante una resistencia dada (González, 1995)</a:t>
          </a:r>
          <a:endParaRPr lang="es-EC" sz="1400" kern="1200" dirty="0"/>
        </a:p>
      </dsp:txBody>
      <dsp:txXfrm>
        <a:off x="4359592" y="179584"/>
        <a:ext cx="2123415" cy="2283406"/>
      </dsp:txXfrm>
    </dsp:sp>
    <dsp:sp modelId="{80027C20-5C16-4302-899B-C29DA9E260E0}">
      <dsp:nvSpPr>
        <dsp:cNvPr id="0" name=""/>
        <dsp:cNvSpPr/>
      </dsp:nvSpPr>
      <dsp:spPr>
        <a:xfrm rot="19491957">
          <a:off x="6480757" y="1079575"/>
          <a:ext cx="749914" cy="51855"/>
        </a:xfrm>
        <a:custGeom>
          <a:avLst/>
          <a:gdLst/>
          <a:ahLst/>
          <a:cxnLst/>
          <a:rect l="0" t="0" r="0" b="0"/>
          <a:pathLst>
            <a:path>
              <a:moveTo>
                <a:pt x="0" y="25927"/>
              </a:moveTo>
              <a:lnTo>
                <a:pt x="749914" y="25927"/>
              </a:lnTo>
            </a:path>
          </a:pathLst>
        </a:custGeom>
        <a:noFill/>
        <a:ln w="15875"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6836966" y="1086755"/>
        <a:ext cx="37495" cy="37495"/>
      </dsp:txXfrm>
    </dsp:sp>
    <dsp:sp modelId="{4A4501A6-C2E6-47C8-AFF1-8DC2451E9D7C}">
      <dsp:nvSpPr>
        <dsp:cNvPr id="0" name=""/>
        <dsp:cNvSpPr/>
      </dsp:nvSpPr>
      <dsp:spPr>
        <a:xfrm>
          <a:off x="7162357" y="506415"/>
          <a:ext cx="1533214" cy="76660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t>Jump Test</a:t>
          </a:r>
          <a:endParaRPr lang="es-EC" sz="1400" kern="1200" dirty="0"/>
        </a:p>
      </dsp:txBody>
      <dsp:txXfrm>
        <a:off x="7184810" y="528868"/>
        <a:ext cx="1488308" cy="721701"/>
      </dsp:txXfrm>
    </dsp:sp>
    <dsp:sp modelId="{0E9E6AEC-B450-4A45-B863-E6DB93AB6DD9}">
      <dsp:nvSpPr>
        <dsp:cNvPr id="0" name=""/>
        <dsp:cNvSpPr/>
      </dsp:nvSpPr>
      <dsp:spPr>
        <a:xfrm rot="2176273">
          <a:off x="6475370" y="1520374"/>
          <a:ext cx="760687" cy="51855"/>
        </a:xfrm>
        <a:custGeom>
          <a:avLst/>
          <a:gdLst/>
          <a:ahLst/>
          <a:cxnLst/>
          <a:rect l="0" t="0" r="0" b="0"/>
          <a:pathLst>
            <a:path>
              <a:moveTo>
                <a:pt x="0" y="25927"/>
              </a:moveTo>
              <a:lnTo>
                <a:pt x="760687" y="25927"/>
              </a:lnTo>
            </a:path>
          </a:pathLst>
        </a:custGeom>
        <a:noFill/>
        <a:ln w="15875"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6836697" y="1527285"/>
        <a:ext cx="38034" cy="38034"/>
      </dsp:txXfrm>
    </dsp:sp>
    <dsp:sp modelId="{FDF9169D-4433-41F6-8A11-977ED2221653}">
      <dsp:nvSpPr>
        <dsp:cNvPr id="0" name=""/>
        <dsp:cNvSpPr/>
      </dsp:nvSpPr>
      <dsp:spPr>
        <a:xfrm>
          <a:off x="7162357" y="1388013"/>
          <a:ext cx="1533214" cy="76660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t>Long Test</a:t>
          </a:r>
          <a:endParaRPr lang="es-EC" sz="1400" kern="1200" dirty="0"/>
        </a:p>
      </dsp:txBody>
      <dsp:txXfrm>
        <a:off x="7184810" y="1410466"/>
        <a:ext cx="1488308" cy="7217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CC2E16-2CFD-41D3-8F2A-14BAA0862501}">
      <dsp:nvSpPr>
        <dsp:cNvPr id="0" name=""/>
        <dsp:cNvSpPr/>
      </dsp:nvSpPr>
      <dsp:spPr>
        <a:xfrm>
          <a:off x="1955" y="964105"/>
          <a:ext cx="1465648" cy="732824"/>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dirty="0" smtClean="0"/>
            <a:t>Variable Dependiente</a:t>
          </a:r>
          <a:endParaRPr lang="es-EC" sz="1300" kern="1200" dirty="0"/>
        </a:p>
      </dsp:txBody>
      <dsp:txXfrm>
        <a:off x="23419" y="985569"/>
        <a:ext cx="1422720" cy="689896"/>
      </dsp:txXfrm>
    </dsp:sp>
    <dsp:sp modelId="{14EFB06B-7B79-4E06-8C61-280C129B65E0}">
      <dsp:nvSpPr>
        <dsp:cNvPr id="0" name=""/>
        <dsp:cNvSpPr/>
      </dsp:nvSpPr>
      <dsp:spPr>
        <a:xfrm>
          <a:off x="1467604" y="1305732"/>
          <a:ext cx="586259" cy="49570"/>
        </a:xfrm>
        <a:custGeom>
          <a:avLst/>
          <a:gdLst/>
          <a:ahLst/>
          <a:cxnLst/>
          <a:rect l="0" t="0" r="0" b="0"/>
          <a:pathLst>
            <a:path>
              <a:moveTo>
                <a:pt x="0" y="24785"/>
              </a:moveTo>
              <a:lnTo>
                <a:pt x="586259" y="24785"/>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1746077" y="1315861"/>
        <a:ext cx="29312" cy="29312"/>
      </dsp:txXfrm>
    </dsp:sp>
    <dsp:sp modelId="{3673B9E1-FF6B-4792-8C87-E25083838F24}">
      <dsp:nvSpPr>
        <dsp:cNvPr id="0" name=""/>
        <dsp:cNvSpPr/>
      </dsp:nvSpPr>
      <dsp:spPr>
        <a:xfrm>
          <a:off x="2053864" y="964105"/>
          <a:ext cx="1465648" cy="732824"/>
        </a:xfrm>
        <a:prstGeom prst="roundRect">
          <a:avLst>
            <a:gd name="adj" fmla="val 10000"/>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dirty="0" smtClean="0"/>
            <a:t>Saltabilidad</a:t>
          </a:r>
          <a:endParaRPr lang="es-EC" sz="1300" kern="1200" dirty="0"/>
        </a:p>
      </dsp:txBody>
      <dsp:txXfrm>
        <a:off x="2075328" y="985569"/>
        <a:ext cx="1422720" cy="689896"/>
      </dsp:txXfrm>
    </dsp:sp>
    <dsp:sp modelId="{DF52B32C-F531-4397-8E16-8280B372FD9F}">
      <dsp:nvSpPr>
        <dsp:cNvPr id="0" name=""/>
        <dsp:cNvSpPr/>
      </dsp:nvSpPr>
      <dsp:spPr>
        <a:xfrm>
          <a:off x="3519512" y="1305732"/>
          <a:ext cx="586259" cy="49570"/>
        </a:xfrm>
        <a:custGeom>
          <a:avLst/>
          <a:gdLst/>
          <a:ahLst/>
          <a:cxnLst/>
          <a:rect l="0" t="0" r="0" b="0"/>
          <a:pathLst>
            <a:path>
              <a:moveTo>
                <a:pt x="0" y="24785"/>
              </a:moveTo>
              <a:lnTo>
                <a:pt x="586259" y="24785"/>
              </a:lnTo>
            </a:path>
          </a:pathLst>
        </a:custGeom>
        <a:noFill/>
        <a:ln w="1587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3797986" y="1315861"/>
        <a:ext cx="29312" cy="29312"/>
      </dsp:txXfrm>
    </dsp:sp>
    <dsp:sp modelId="{4CD6EDD6-7DA8-4C20-8F17-6F0C3087FFAA}">
      <dsp:nvSpPr>
        <dsp:cNvPr id="0" name=""/>
        <dsp:cNvSpPr/>
      </dsp:nvSpPr>
      <dsp:spPr>
        <a:xfrm>
          <a:off x="4105772" y="144526"/>
          <a:ext cx="2422702" cy="2371983"/>
        </a:xfrm>
        <a:prstGeom prst="roundRect">
          <a:avLst>
            <a:gd name="adj" fmla="val 10000"/>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dirty="0" smtClean="0"/>
            <a:t>Velocidad de despegue del tren inferior, resultado de la conjunción del esfuerzo de la acción de la cadera y del impulso coordinado de los brazos y de las piernas (Ceciliano, 2016)</a:t>
          </a:r>
          <a:endParaRPr lang="es-EC" sz="1300" kern="1200" dirty="0"/>
        </a:p>
      </dsp:txBody>
      <dsp:txXfrm>
        <a:off x="4175245" y="213999"/>
        <a:ext cx="2283756" cy="2233037"/>
      </dsp:txXfrm>
    </dsp:sp>
    <dsp:sp modelId="{0874D612-06D7-4338-80BE-CE67409D3970}">
      <dsp:nvSpPr>
        <dsp:cNvPr id="0" name=""/>
        <dsp:cNvSpPr/>
      </dsp:nvSpPr>
      <dsp:spPr>
        <a:xfrm rot="18694101">
          <a:off x="6379820" y="975205"/>
          <a:ext cx="883569" cy="49570"/>
        </a:xfrm>
        <a:custGeom>
          <a:avLst/>
          <a:gdLst/>
          <a:ahLst/>
          <a:cxnLst/>
          <a:rect l="0" t="0" r="0" b="0"/>
          <a:pathLst>
            <a:path>
              <a:moveTo>
                <a:pt x="0" y="24785"/>
              </a:moveTo>
              <a:lnTo>
                <a:pt x="883569" y="24785"/>
              </a:lnTo>
            </a:path>
          </a:pathLst>
        </a:custGeom>
        <a:noFill/>
        <a:ln w="15875"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6799515" y="977901"/>
        <a:ext cx="44178" cy="44178"/>
      </dsp:txXfrm>
    </dsp:sp>
    <dsp:sp modelId="{FFE9BDA2-4EC8-4EDF-A6E2-5691DD356BA9}">
      <dsp:nvSpPr>
        <dsp:cNvPr id="0" name=""/>
        <dsp:cNvSpPr/>
      </dsp:nvSpPr>
      <dsp:spPr>
        <a:xfrm>
          <a:off x="7114734" y="62911"/>
          <a:ext cx="1465648" cy="121310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C" sz="1100" kern="1200" dirty="0" smtClean="0"/>
            <a:t>Test de saltabilidad sin </a:t>
          </a:r>
          <a:r>
            <a:rPr lang="es-EC" sz="1200" kern="1200" dirty="0" smtClean="0"/>
            <a:t>carrera</a:t>
          </a:r>
          <a:r>
            <a:rPr lang="es-EC" sz="1100" kern="1200" dirty="0" smtClean="0"/>
            <a:t> de impulso con cabeceo </a:t>
          </a:r>
          <a:endParaRPr lang="es-EC" sz="1100" kern="1200" dirty="0"/>
        </a:p>
      </dsp:txBody>
      <dsp:txXfrm>
        <a:off x="7150265" y="98442"/>
        <a:ext cx="1394586" cy="1142040"/>
      </dsp:txXfrm>
    </dsp:sp>
    <dsp:sp modelId="{0E9E6AEC-B450-4A45-B863-E6DB93AB6DD9}">
      <dsp:nvSpPr>
        <dsp:cNvPr id="0" name=""/>
        <dsp:cNvSpPr/>
      </dsp:nvSpPr>
      <dsp:spPr>
        <a:xfrm rot="2907081">
          <a:off x="6379648" y="1636489"/>
          <a:ext cx="883911" cy="49570"/>
        </a:xfrm>
        <a:custGeom>
          <a:avLst/>
          <a:gdLst/>
          <a:ahLst/>
          <a:cxnLst/>
          <a:rect l="0" t="0" r="0" b="0"/>
          <a:pathLst>
            <a:path>
              <a:moveTo>
                <a:pt x="0" y="24785"/>
              </a:moveTo>
              <a:lnTo>
                <a:pt x="883911" y="24785"/>
              </a:lnTo>
            </a:path>
          </a:pathLst>
        </a:custGeom>
        <a:noFill/>
        <a:ln w="15875"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6799506" y="1639176"/>
        <a:ext cx="44195" cy="44195"/>
      </dsp:txXfrm>
    </dsp:sp>
    <dsp:sp modelId="{FDF9169D-4433-41F6-8A11-977ED2221653}">
      <dsp:nvSpPr>
        <dsp:cNvPr id="0" name=""/>
        <dsp:cNvSpPr/>
      </dsp:nvSpPr>
      <dsp:spPr>
        <a:xfrm>
          <a:off x="7114734" y="1385937"/>
          <a:ext cx="1465648" cy="121218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dirty="0" smtClean="0"/>
            <a:t>Test de saltabilidad con carrera de impulso con cabeceo </a:t>
          </a:r>
          <a:endParaRPr lang="es-EC" sz="1300" kern="1200" dirty="0"/>
        </a:p>
      </dsp:txBody>
      <dsp:txXfrm>
        <a:off x="7150238" y="1421441"/>
        <a:ext cx="1394640" cy="11411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BE4D97-4723-4B2D-A1B9-1B5D493C28FE}">
      <dsp:nvSpPr>
        <dsp:cNvPr id="0" name=""/>
        <dsp:cNvSpPr/>
      </dsp:nvSpPr>
      <dsp:spPr>
        <a:xfrm>
          <a:off x="1033" y="0"/>
          <a:ext cx="2204645" cy="900000"/>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kern="1200" dirty="0" smtClean="0"/>
            <a:t>Tipo de Investigación</a:t>
          </a:r>
          <a:endParaRPr lang="es-EC" sz="1600" kern="1200" dirty="0"/>
        </a:p>
      </dsp:txBody>
      <dsp:txXfrm>
        <a:off x="27393" y="26360"/>
        <a:ext cx="2151925" cy="847280"/>
      </dsp:txXfrm>
    </dsp:sp>
    <dsp:sp modelId="{CA3651A7-5CC3-4E84-AB0D-E54ED0EDACDD}">
      <dsp:nvSpPr>
        <dsp:cNvPr id="0" name=""/>
        <dsp:cNvSpPr/>
      </dsp:nvSpPr>
      <dsp:spPr>
        <a:xfrm>
          <a:off x="2426144" y="176623"/>
          <a:ext cx="467384" cy="546752"/>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s-EC" sz="1300" kern="1200"/>
        </a:p>
      </dsp:txBody>
      <dsp:txXfrm>
        <a:off x="2426144" y="285973"/>
        <a:ext cx="327169" cy="328052"/>
      </dsp:txXfrm>
    </dsp:sp>
    <dsp:sp modelId="{BCB0A676-124A-4313-908F-EA981DFCFCDF}">
      <dsp:nvSpPr>
        <dsp:cNvPr id="0" name=""/>
        <dsp:cNvSpPr/>
      </dsp:nvSpPr>
      <dsp:spPr>
        <a:xfrm>
          <a:off x="3087538" y="0"/>
          <a:ext cx="2204645" cy="900000"/>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kern="1200" dirty="0" smtClean="0"/>
            <a:t>-Descriptiva</a:t>
          </a:r>
        </a:p>
        <a:p>
          <a:pPr lvl="0" algn="ctr" defTabSz="711200">
            <a:lnSpc>
              <a:spcPct val="90000"/>
            </a:lnSpc>
            <a:spcBef>
              <a:spcPct val="0"/>
            </a:spcBef>
            <a:spcAft>
              <a:spcPct val="35000"/>
            </a:spcAft>
          </a:pPr>
          <a:r>
            <a:rPr lang="es-EC" sz="1600" kern="1200" dirty="0" smtClean="0"/>
            <a:t>-Cuasi experimental</a:t>
          </a:r>
          <a:endParaRPr lang="es-EC" sz="1600" kern="1200" dirty="0"/>
        </a:p>
      </dsp:txBody>
      <dsp:txXfrm>
        <a:off x="3113898" y="26360"/>
        <a:ext cx="2151925" cy="8472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E7C700-0FB1-49F8-B57D-AC15C53A223A}">
      <dsp:nvSpPr>
        <dsp:cNvPr id="0" name=""/>
        <dsp:cNvSpPr/>
      </dsp:nvSpPr>
      <dsp:spPr>
        <a:xfrm>
          <a:off x="4830" y="677637"/>
          <a:ext cx="1497545" cy="898527"/>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kern="1200" dirty="0" smtClean="0"/>
            <a:t>Métodos</a:t>
          </a:r>
          <a:endParaRPr lang="es-EC" sz="1600" kern="1200" dirty="0"/>
        </a:p>
      </dsp:txBody>
      <dsp:txXfrm>
        <a:off x="31147" y="703954"/>
        <a:ext cx="1444911" cy="845893"/>
      </dsp:txXfrm>
    </dsp:sp>
    <dsp:sp modelId="{F50D8C84-4332-4420-8969-86FA7CE5B181}">
      <dsp:nvSpPr>
        <dsp:cNvPr id="0" name=""/>
        <dsp:cNvSpPr/>
      </dsp:nvSpPr>
      <dsp:spPr>
        <a:xfrm>
          <a:off x="1652130" y="941205"/>
          <a:ext cx="317479" cy="37139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C" sz="1500" kern="1200"/>
        </a:p>
      </dsp:txBody>
      <dsp:txXfrm>
        <a:off x="1652130" y="1015483"/>
        <a:ext cx="222235" cy="222835"/>
      </dsp:txXfrm>
    </dsp:sp>
    <dsp:sp modelId="{027AF8D7-5422-4124-8F2E-10CD82675120}">
      <dsp:nvSpPr>
        <dsp:cNvPr id="0" name=""/>
        <dsp:cNvSpPr/>
      </dsp:nvSpPr>
      <dsp:spPr>
        <a:xfrm>
          <a:off x="2101394" y="677637"/>
          <a:ext cx="1497545" cy="898527"/>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kern="1200" dirty="0" smtClean="0"/>
            <a:t>Observación</a:t>
          </a:r>
          <a:endParaRPr lang="es-EC" sz="1600" kern="1200" dirty="0"/>
        </a:p>
      </dsp:txBody>
      <dsp:txXfrm>
        <a:off x="2127711" y="703954"/>
        <a:ext cx="1444911" cy="845893"/>
      </dsp:txXfrm>
    </dsp:sp>
    <dsp:sp modelId="{99E49954-C4F5-466E-8B13-0B476AF4787F}">
      <dsp:nvSpPr>
        <dsp:cNvPr id="0" name=""/>
        <dsp:cNvSpPr/>
      </dsp:nvSpPr>
      <dsp:spPr>
        <a:xfrm>
          <a:off x="3748693" y="941205"/>
          <a:ext cx="317479" cy="37139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C" sz="1500" kern="1200"/>
        </a:p>
      </dsp:txBody>
      <dsp:txXfrm>
        <a:off x="3748693" y="1015483"/>
        <a:ext cx="222235" cy="222835"/>
      </dsp:txXfrm>
    </dsp:sp>
    <dsp:sp modelId="{68B263D4-DD1F-4D81-B03C-0B55B0A3E8E3}">
      <dsp:nvSpPr>
        <dsp:cNvPr id="0" name=""/>
        <dsp:cNvSpPr/>
      </dsp:nvSpPr>
      <dsp:spPr>
        <a:xfrm>
          <a:off x="4197957" y="677637"/>
          <a:ext cx="1497545" cy="898527"/>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kern="1200" dirty="0" smtClean="0"/>
            <a:t>Medición</a:t>
          </a:r>
          <a:endParaRPr lang="es-EC" sz="1600" kern="1200" dirty="0"/>
        </a:p>
      </dsp:txBody>
      <dsp:txXfrm>
        <a:off x="4224274" y="703954"/>
        <a:ext cx="1444911" cy="845893"/>
      </dsp:txXfrm>
    </dsp:sp>
    <dsp:sp modelId="{04E95560-84A9-4153-A4BB-0AC3521677CA}">
      <dsp:nvSpPr>
        <dsp:cNvPr id="0" name=""/>
        <dsp:cNvSpPr/>
      </dsp:nvSpPr>
      <dsp:spPr>
        <a:xfrm>
          <a:off x="5845257" y="941205"/>
          <a:ext cx="317479" cy="37139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C" sz="1500" kern="1200"/>
        </a:p>
      </dsp:txBody>
      <dsp:txXfrm>
        <a:off x="5845257" y="1015483"/>
        <a:ext cx="222235" cy="222835"/>
      </dsp:txXfrm>
    </dsp:sp>
    <dsp:sp modelId="{0DB8662D-FA94-4813-98C0-446DC181A214}">
      <dsp:nvSpPr>
        <dsp:cNvPr id="0" name=""/>
        <dsp:cNvSpPr/>
      </dsp:nvSpPr>
      <dsp:spPr>
        <a:xfrm>
          <a:off x="6294520" y="677637"/>
          <a:ext cx="1497545" cy="898527"/>
        </a:xfrm>
        <a:prstGeom prst="roundRect">
          <a:avLst>
            <a:gd name="adj" fmla="val 10000"/>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kern="1200" dirty="0" smtClean="0"/>
            <a:t>Experimental</a:t>
          </a:r>
          <a:endParaRPr lang="es-EC" sz="1600" kern="1200" dirty="0"/>
        </a:p>
      </dsp:txBody>
      <dsp:txXfrm>
        <a:off x="6320837" y="703954"/>
        <a:ext cx="1444911" cy="845893"/>
      </dsp:txXfrm>
    </dsp:sp>
    <dsp:sp modelId="{6C96D0CE-498B-4D9A-BF49-5ED559B047A7}">
      <dsp:nvSpPr>
        <dsp:cNvPr id="0" name=""/>
        <dsp:cNvSpPr/>
      </dsp:nvSpPr>
      <dsp:spPr>
        <a:xfrm>
          <a:off x="7941820" y="941205"/>
          <a:ext cx="317479" cy="37139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C" sz="1500" kern="1200"/>
        </a:p>
      </dsp:txBody>
      <dsp:txXfrm>
        <a:off x="7941820" y="1015483"/>
        <a:ext cx="222235" cy="222835"/>
      </dsp:txXfrm>
    </dsp:sp>
    <dsp:sp modelId="{C3CFC22A-5AAD-4B16-A56C-E37E8968FC12}">
      <dsp:nvSpPr>
        <dsp:cNvPr id="0" name=""/>
        <dsp:cNvSpPr/>
      </dsp:nvSpPr>
      <dsp:spPr>
        <a:xfrm>
          <a:off x="8391083" y="677637"/>
          <a:ext cx="1497545" cy="898527"/>
        </a:xfrm>
        <a:prstGeom prst="roundRect">
          <a:avLst>
            <a:gd name="adj" fmla="val 10000"/>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kern="1200" dirty="0" smtClean="0"/>
            <a:t>Analítico – Sintético</a:t>
          </a:r>
          <a:endParaRPr lang="es-EC" sz="1600" kern="1200" dirty="0"/>
        </a:p>
      </dsp:txBody>
      <dsp:txXfrm>
        <a:off x="8417400" y="703954"/>
        <a:ext cx="1444911" cy="8458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8AA4BC-5643-4663-A0EA-BE5136188D44}">
      <dsp:nvSpPr>
        <dsp:cNvPr id="0" name=""/>
        <dsp:cNvSpPr/>
      </dsp:nvSpPr>
      <dsp:spPr>
        <a:xfrm>
          <a:off x="4135549" y="1049100"/>
          <a:ext cx="1269023" cy="440487"/>
        </a:xfrm>
        <a:custGeom>
          <a:avLst/>
          <a:gdLst/>
          <a:ahLst/>
          <a:cxnLst/>
          <a:rect l="0" t="0" r="0" b="0"/>
          <a:pathLst>
            <a:path>
              <a:moveTo>
                <a:pt x="0" y="0"/>
              </a:moveTo>
              <a:lnTo>
                <a:pt x="0" y="220243"/>
              </a:lnTo>
              <a:lnTo>
                <a:pt x="1269023" y="220243"/>
              </a:lnTo>
              <a:lnTo>
                <a:pt x="1269023" y="440487"/>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5CE46F-A921-41CF-A122-AA3B2EC28E77}">
      <dsp:nvSpPr>
        <dsp:cNvPr id="0" name=""/>
        <dsp:cNvSpPr/>
      </dsp:nvSpPr>
      <dsp:spPr>
        <a:xfrm>
          <a:off x="2866525" y="1049100"/>
          <a:ext cx="1269023" cy="440487"/>
        </a:xfrm>
        <a:custGeom>
          <a:avLst/>
          <a:gdLst/>
          <a:ahLst/>
          <a:cxnLst/>
          <a:rect l="0" t="0" r="0" b="0"/>
          <a:pathLst>
            <a:path>
              <a:moveTo>
                <a:pt x="1269023" y="0"/>
              </a:moveTo>
              <a:lnTo>
                <a:pt x="1269023" y="220243"/>
              </a:lnTo>
              <a:lnTo>
                <a:pt x="0" y="220243"/>
              </a:lnTo>
              <a:lnTo>
                <a:pt x="0" y="440487"/>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F41387-0189-4BDD-A9AE-38A6475C5853}">
      <dsp:nvSpPr>
        <dsp:cNvPr id="0" name=""/>
        <dsp:cNvSpPr/>
      </dsp:nvSpPr>
      <dsp:spPr>
        <a:xfrm>
          <a:off x="3086769" y="320"/>
          <a:ext cx="2097559" cy="104877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C" sz="2400" kern="1200" dirty="0" smtClean="0"/>
            <a:t>Población y Muestra</a:t>
          </a:r>
          <a:endParaRPr lang="es-EC" sz="2400" kern="1200" dirty="0"/>
        </a:p>
      </dsp:txBody>
      <dsp:txXfrm>
        <a:off x="3086769" y="320"/>
        <a:ext cx="2097559" cy="1048779"/>
      </dsp:txXfrm>
    </dsp:sp>
    <dsp:sp modelId="{03D5D883-1ABF-4BA4-9B9F-5EAFDE9D76ED}">
      <dsp:nvSpPr>
        <dsp:cNvPr id="0" name=""/>
        <dsp:cNvSpPr/>
      </dsp:nvSpPr>
      <dsp:spPr>
        <a:xfrm>
          <a:off x="1817746" y="1489588"/>
          <a:ext cx="2097559" cy="1048779"/>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C" sz="2400" kern="1200" dirty="0" smtClean="0"/>
            <a:t>Deportistas entre 12 a 14 años</a:t>
          </a:r>
          <a:endParaRPr lang="es-EC" sz="2400" kern="1200" dirty="0"/>
        </a:p>
      </dsp:txBody>
      <dsp:txXfrm>
        <a:off x="1817746" y="1489588"/>
        <a:ext cx="2097559" cy="1048779"/>
      </dsp:txXfrm>
    </dsp:sp>
    <dsp:sp modelId="{720FE579-CBB4-4510-917A-0FB036465A41}">
      <dsp:nvSpPr>
        <dsp:cNvPr id="0" name=""/>
        <dsp:cNvSpPr/>
      </dsp:nvSpPr>
      <dsp:spPr>
        <a:xfrm>
          <a:off x="4355793" y="1489588"/>
          <a:ext cx="2097559" cy="1048779"/>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C" sz="2400" kern="1200" dirty="0" smtClean="0"/>
            <a:t>20 Deportistas</a:t>
          </a:r>
          <a:endParaRPr lang="es-EC" sz="2400" kern="1200" dirty="0"/>
        </a:p>
      </dsp:txBody>
      <dsp:txXfrm>
        <a:off x="4355793" y="1489588"/>
        <a:ext cx="2097559" cy="104877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90C38F-3996-4736-BE05-96D0CED6FBD2}">
      <dsp:nvSpPr>
        <dsp:cNvPr id="0" name=""/>
        <dsp:cNvSpPr/>
      </dsp:nvSpPr>
      <dsp:spPr>
        <a:xfrm>
          <a:off x="685" y="664560"/>
          <a:ext cx="1854958" cy="111297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C" sz="2000" kern="1200" dirty="0" smtClean="0"/>
            <a:t>Propuesta</a:t>
          </a:r>
          <a:endParaRPr lang="es-EC" sz="2000" kern="1200" dirty="0"/>
        </a:p>
      </dsp:txBody>
      <dsp:txXfrm>
        <a:off x="33283" y="697158"/>
        <a:ext cx="1789762" cy="1047778"/>
      </dsp:txXfrm>
    </dsp:sp>
    <dsp:sp modelId="{D6FAB1D7-04F1-4EF2-94FC-58C0F0B48E30}">
      <dsp:nvSpPr>
        <dsp:cNvPr id="0" name=""/>
        <dsp:cNvSpPr/>
      </dsp:nvSpPr>
      <dsp:spPr>
        <a:xfrm>
          <a:off x="2041139" y="991032"/>
          <a:ext cx="393251" cy="4600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EC" sz="1600" kern="1200"/>
        </a:p>
      </dsp:txBody>
      <dsp:txXfrm>
        <a:off x="2041139" y="1083038"/>
        <a:ext cx="275276" cy="276017"/>
      </dsp:txXfrm>
    </dsp:sp>
    <dsp:sp modelId="{9D3881AA-6E33-4AA2-A367-758442A1378D}">
      <dsp:nvSpPr>
        <dsp:cNvPr id="0" name=""/>
        <dsp:cNvSpPr/>
      </dsp:nvSpPr>
      <dsp:spPr>
        <a:xfrm>
          <a:off x="2597626" y="664560"/>
          <a:ext cx="5170510" cy="1112974"/>
        </a:xfrm>
        <a:prstGeom prst="roundRect">
          <a:avLst>
            <a:gd name="adj" fmla="val 10000"/>
          </a:avLst>
        </a:prstGeom>
        <a:solidFill>
          <a:schemeClr val="accent1">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C" sz="2000" kern="1200" dirty="0" smtClean="0"/>
            <a:t>4 microciclos de 3 sesiones, en los cuales se realizarán varios ejercicios pliométricos.</a:t>
          </a:r>
          <a:endParaRPr lang="es-EC" sz="2000" kern="1200" dirty="0"/>
        </a:p>
      </dsp:txBody>
      <dsp:txXfrm>
        <a:off x="2630224" y="697158"/>
        <a:ext cx="5105314" cy="1047778"/>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 xmlns:a16="http://schemas.microsoft.com/office/drawing/2014/main" id="{1D2D5638-E2E4-4111-A91D-C711B3D1CA8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s-EC"/>
              <a:t>LIC. KEVIN TOAPANTA</a:t>
            </a:r>
          </a:p>
        </p:txBody>
      </p:sp>
      <p:sp>
        <p:nvSpPr>
          <p:cNvPr id="3" name="Marcador de fecha 2">
            <a:extLst>
              <a:ext uri="{FF2B5EF4-FFF2-40B4-BE49-F238E27FC236}">
                <a16:creationId xmlns="" xmlns:a16="http://schemas.microsoft.com/office/drawing/2014/main" id="{02E2BF25-D028-4462-BB99-C44CF82DC89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FB044A-D160-4660-8E82-F24333216EE5}" type="datetimeFigureOut">
              <a:rPr lang="es-EC" smtClean="0"/>
              <a:t>1/9/2020</a:t>
            </a:fld>
            <a:endParaRPr lang="es-EC"/>
          </a:p>
        </p:txBody>
      </p:sp>
      <p:sp>
        <p:nvSpPr>
          <p:cNvPr id="4" name="Marcador de pie de página 3">
            <a:extLst>
              <a:ext uri="{FF2B5EF4-FFF2-40B4-BE49-F238E27FC236}">
                <a16:creationId xmlns="" xmlns:a16="http://schemas.microsoft.com/office/drawing/2014/main" id="{38F9CDF6-67F9-4BE5-BAB4-37FEC21D86E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5" name="Marcador de número de diapositiva 4">
            <a:extLst>
              <a:ext uri="{FF2B5EF4-FFF2-40B4-BE49-F238E27FC236}">
                <a16:creationId xmlns="" xmlns:a16="http://schemas.microsoft.com/office/drawing/2014/main" id="{6E79A447-5C4F-4A57-9C28-3509E46DE2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01C6CF-E298-441A-AE91-CECA4706AEC0}" type="slidenum">
              <a:rPr lang="es-EC" smtClean="0"/>
              <a:t>‹Nº›</a:t>
            </a:fld>
            <a:endParaRPr lang="es-EC"/>
          </a:p>
        </p:txBody>
      </p:sp>
    </p:spTree>
    <p:extLst>
      <p:ext uri="{BB962C8B-B14F-4D97-AF65-F5344CB8AC3E}">
        <p14:creationId xmlns:p14="http://schemas.microsoft.com/office/powerpoint/2010/main" val="14745909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s-EC"/>
              <a:t>LIC. KEVIN TOAPANTA</a:t>
            </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0FD82-419C-481B-8D90-FD38E86E5214}" type="datetimeFigureOut">
              <a:rPr lang="es-EC" smtClean="0"/>
              <a:t>1/9/2020</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F9C702-A378-44E0-BF60-0C5CAD285A70}" type="slidenum">
              <a:rPr lang="es-EC" smtClean="0"/>
              <a:t>‹Nº›</a:t>
            </a:fld>
            <a:endParaRPr lang="es-EC"/>
          </a:p>
        </p:txBody>
      </p:sp>
    </p:spTree>
    <p:extLst>
      <p:ext uri="{BB962C8B-B14F-4D97-AF65-F5344CB8AC3E}">
        <p14:creationId xmlns:p14="http://schemas.microsoft.com/office/powerpoint/2010/main" val="60686827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C7CC9A8-392F-4355-953B-87316F54FC2D}" type="datetime1">
              <a:rPr lang="es-EC" smtClean="0"/>
              <a:t>1/9/2020</a:t>
            </a:fld>
            <a:endParaRPr lang="es-EC"/>
          </a:p>
        </p:txBody>
      </p:sp>
      <p:sp>
        <p:nvSpPr>
          <p:cNvPr id="5" name="Footer Placeholder 4"/>
          <p:cNvSpPr>
            <a:spLocks noGrp="1"/>
          </p:cNvSpPr>
          <p:nvPr>
            <p:ph type="ftr" sz="quarter" idx="11"/>
          </p:nvPr>
        </p:nvSpPr>
        <p:spPr/>
        <p:txBody>
          <a:bodyPr/>
          <a:lstStyle/>
          <a:p>
            <a:r>
              <a:rPr lang="es-EC"/>
              <a:t>MED IX - LIC- KEVIN TOAPANTA</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22B671C-9B92-4CCC-82AC-DCF46166A822}" type="slidenum">
              <a:rPr lang="es-EC" smtClean="0"/>
              <a:t>‹Nº›</a:t>
            </a:fld>
            <a:endParaRPr lang="es-EC"/>
          </a:p>
        </p:txBody>
      </p:sp>
    </p:spTree>
    <p:extLst>
      <p:ext uri="{BB962C8B-B14F-4D97-AF65-F5344CB8AC3E}">
        <p14:creationId xmlns:p14="http://schemas.microsoft.com/office/powerpoint/2010/main" val="1780330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03F660E-C2EC-408E-B951-5008694AF24B}" type="datetime1">
              <a:rPr lang="es-EC" smtClean="0"/>
              <a:t>1/9/2020</a:t>
            </a:fld>
            <a:endParaRPr lang="es-EC"/>
          </a:p>
        </p:txBody>
      </p:sp>
      <p:sp>
        <p:nvSpPr>
          <p:cNvPr id="5" name="Footer Placeholder 4"/>
          <p:cNvSpPr>
            <a:spLocks noGrp="1"/>
          </p:cNvSpPr>
          <p:nvPr>
            <p:ph type="ftr" sz="quarter" idx="11"/>
          </p:nvPr>
        </p:nvSpPr>
        <p:spPr/>
        <p:txBody>
          <a:bodyPr/>
          <a:lstStyle/>
          <a:p>
            <a:r>
              <a:rPr lang="es-EC"/>
              <a:t>MED IX - LIC- KEVIN TOAPANTA</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2B671C-9B92-4CCC-82AC-DCF46166A822}" type="slidenum">
              <a:rPr lang="es-EC" smtClean="0"/>
              <a:t>‹Nº›</a:t>
            </a:fld>
            <a:endParaRPr lang="es-EC"/>
          </a:p>
        </p:txBody>
      </p:sp>
    </p:spTree>
    <p:extLst>
      <p:ext uri="{BB962C8B-B14F-4D97-AF65-F5344CB8AC3E}">
        <p14:creationId xmlns:p14="http://schemas.microsoft.com/office/powerpoint/2010/main" val="3392476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1DA0E80-6D83-4583-8847-B79E67F74242}" type="datetime1">
              <a:rPr lang="es-EC" smtClean="0"/>
              <a:t>1/9/2020</a:t>
            </a:fld>
            <a:endParaRPr lang="es-EC"/>
          </a:p>
        </p:txBody>
      </p:sp>
      <p:sp>
        <p:nvSpPr>
          <p:cNvPr id="5" name="Footer Placeholder 4"/>
          <p:cNvSpPr>
            <a:spLocks noGrp="1"/>
          </p:cNvSpPr>
          <p:nvPr>
            <p:ph type="ftr" sz="quarter" idx="11"/>
          </p:nvPr>
        </p:nvSpPr>
        <p:spPr/>
        <p:txBody>
          <a:bodyPr/>
          <a:lstStyle/>
          <a:p>
            <a:r>
              <a:rPr lang="es-EC"/>
              <a:t>MED IX - LIC- KEVIN TOAPANTA</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2B671C-9B92-4CCC-82AC-DCF46166A822}" type="slidenum">
              <a:rPr lang="es-EC" smtClean="0"/>
              <a:t>‹Nº›</a:t>
            </a:fld>
            <a:endParaRPr lang="es-EC"/>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10860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215CB59F-1292-4B6E-A200-922A1F392618}" type="datetime1">
              <a:rPr lang="es-EC" smtClean="0"/>
              <a:t>1/9/2020</a:t>
            </a:fld>
            <a:endParaRPr lang="es-EC"/>
          </a:p>
        </p:txBody>
      </p:sp>
      <p:sp>
        <p:nvSpPr>
          <p:cNvPr id="6" name="Footer Placeholder 5"/>
          <p:cNvSpPr>
            <a:spLocks noGrp="1"/>
          </p:cNvSpPr>
          <p:nvPr>
            <p:ph type="ftr" sz="quarter" idx="11"/>
          </p:nvPr>
        </p:nvSpPr>
        <p:spPr/>
        <p:txBody>
          <a:bodyPr/>
          <a:lstStyle/>
          <a:p>
            <a:r>
              <a:rPr lang="es-EC"/>
              <a:t>MED IX - LIC- KEVIN TOAPANTA</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2B671C-9B92-4CCC-82AC-DCF46166A822}" type="slidenum">
              <a:rPr lang="es-EC" smtClean="0"/>
              <a:t>‹Nº›</a:t>
            </a:fld>
            <a:endParaRPr lang="es-EC"/>
          </a:p>
        </p:txBody>
      </p:sp>
    </p:spTree>
    <p:extLst>
      <p:ext uri="{BB962C8B-B14F-4D97-AF65-F5344CB8AC3E}">
        <p14:creationId xmlns:p14="http://schemas.microsoft.com/office/powerpoint/2010/main" val="4227631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5F3F2754-3DD3-4709-9C99-86EA5D47422E}" type="datetime1">
              <a:rPr lang="es-EC" smtClean="0"/>
              <a:t>1/9/2020</a:t>
            </a:fld>
            <a:endParaRPr lang="es-EC"/>
          </a:p>
        </p:txBody>
      </p:sp>
      <p:sp>
        <p:nvSpPr>
          <p:cNvPr id="6" name="Footer Placeholder 5"/>
          <p:cNvSpPr>
            <a:spLocks noGrp="1"/>
          </p:cNvSpPr>
          <p:nvPr>
            <p:ph type="ftr" sz="quarter" idx="11"/>
          </p:nvPr>
        </p:nvSpPr>
        <p:spPr/>
        <p:txBody>
          <a:bodyPr/>
          <a:lstStyle/>
          <a:p>
            <a:r>
              <a:rPr lang="es-EC"/>
              <a:t>MED IX - LIC- KEVIN TOAPANTA</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2B671C-9B92-4CCC-82AC-DCF46166A822}" type="slidenum">
              <a:rPr lang="es-EC" smtClean="0"/>
              <a:t>‹Nº›</a:t>
            </a:fld>
            <a:endParaRPr lang="es-EC"/>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38166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1869947-D94E-4E1C-827E-18A6864F02AD}" type="datetime1">
              <a:rPr lang="es-EC" smtClean="0"/>
              <a:t>1/9/2020</a:t>
            </a:fld>
            <a:endParaRPr lang="es-EC"/>
          </a:p>
        </p:txBody>
      </p:sp>
      <p:sp>
        <p:nvSpPr>
          <p:cNvPr id="6" name="Footer Placeholder 5"/>
          <p:cNvSpPr>
            <a:spLocks noGrp="1"/>
          </p:cNvSpPr>
          <p:nvPr>
            <p:ph type="ftr" sz="quarter" idx="11"/>
          </p:nvPr>
        </p:nvSpPr>
        <p:spPr/>
        <p:txBody>
          <a:bodyPr/>
          <a:lstStyle/>
          <a:p>
            <a:r>
              <a:rPr lang="es-EC"/>
              <a:t>MED IX - LIC- KEVIN TOAPANTA</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2B671C-9B92-4CCC-82AC-DCF46166A822}" type="slidenum">
              <a:rPr lang="es-EC" smtClean="0"/>
              <a:t>‹Nº›</a:t>
            </a:fld>
            <a:endParaRPr lang="es-EC"/>
          </a:p>
        </p:txBody>
      </p:sp>
    </p:spTree>
    <p:extLst>
      <p:ext uri="{BB962C8B-B14F-4D97-AF65-F5344CB8AC3E}">
        <p14:creationId xmlns:p14="http://schemas.microsoft.com/office/powerpoint/2010/main" val="4284563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9BA2405-3BDF-4365-8AD0-20B07EC03926}" type="datetime1">
              <a:rPr lang="es-EC" smtClean="0"/>
              <a:t>1/9/2020</a:t>
            </a:fld>
            <a:endParaRPr lang="es-EC"/>
          </a:p>
        </p:txBody>
      </p:sp>
      <p:sp>
        <p:nvSpPr>
          <p:cNvPr id="5" name="Footer Placeholder 4"/>
          <p:cNvSpPr>
            <a:spLocks noGrp="1"/>
          </p:cNvSpPr>
          <p:nvPr>
            <p:ph type="ftr" sz="quarter" idx="11"/>
          </p:nvPr>
        </p:nvSpPr>
        <p:spPr/>
        <p:txBody>
          <a:bodyPr/>
          <a:lstStyle/>
          <a:p>
            <a:r>
              <a:rPr lang="es-EC"/>
              <a:t>MED IX - LIC- KEVIN TOAPANTA</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2B671C-9B92-4CCC-82AC-DCF46166A822}" type="slidenum">
              <a:rPr lang="es-EC" smtClean="0"/>
              <a:t>‹Nº›</a:t>
            </a:fld>
            <a:endParaRPr lang="es-EC"/>
          </a:p>
        </p:txBody>
      </p:sp>
    </p:spTree>
    <p:extLst>
      <p:ext uri="{BB962C8B-B14F-4D97-AF65-F5344CB8AC3E}">
        <p14:creationId xmlns:p14="http://schemas.microsoft.com/office/powerpoint/2010/main" val="34335139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EE65AB7-CDE4-41F3-8DCE-50A0B9BDB660}" type="datetime1">
              <a:rPr lang="es-EC" smtClean="0"/>
              <a:t>1/9/2020</a:t>
            </a:fld>
            <a:endParaRPr lang="es-EC"/>
          </a:p>
        </p:txBody>
      </p:sp>
      <p:sp>
        <p:nvSpPr>
          <p:cNvPr id="5" name="Footer Placeholder 4"/>
          <p:cNvSpPr>
            <a:spLocks noGrp="1"/>
          </p:cNvSpPr>
          <p:nvPr>
            <p:ph type="ftr" sz="quarter" idx="11"/>
          </p:nvPr>
        </p:nvSpPr>
        <p:spPr/>
        <p:txBody>
          <a:bodyPr/>
          <a:lstStyle/>
          <a:p>
            <a:r>
              <a:rPr lang="es-EC"/>
              <a:t>MED IX - LIC- KEVIN TOAPANTA</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2B671C-9B92-4CCC-82AC-DCF46166A822}" type="slidenum">
              <a:rPr lang="es-EC" smtClean="0"/>
              <a:t>‹Nº›</a:t>
            </a:fld>
            <a:endParaRPr lang="es-EC"/>
          </a:p>
        </p:txBody>
      </p:sp>
    </p:spTree>
    <p:extLst>
      <p:ext uri="{BB962C8B-B14F-4D97-AF65-F5344CB8AC3E}">
        <p14:creationId xmlns:p14="http://schemas.microsoft.com/office/powerpoint/2010/main" val="59293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E73E14E-2F7B-4C67-84CE-3572F561F3B0}" type="datetime1">
              <a:rPr lang="es-EC" smtClean="0"/>
              <a:t>1/9/2020</a:t>
            </a:fld>
            <a:endParaRPr lang="es-EC"/>
          </a:p>
        </p:txBody>
      </p:sp>
      <p:sp>
        <p:nvSpPr>
          <p:cNvPr id="5" name="Footer Placeholder 4"/>
          <p:cNvSpPr>
            <a:spLocks noGrp="1"/>
          </p:cNvSpPr>
          <p:nvPr>
            <p:ph type="ftr" sz="quarter" idx="11"/>
          </p:nvPr>
        </p:nvSpPr>
        <p:spPr/>
        <p:txBody>
          <a:bodyPr/>
          <a:lstStyle/>
          <a:p>
            <a:r>
              <a:rPr lang="es-EC"/>
              <a:t>MED IX - LIC- KEVIN TOAPANTA</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2B671C-9B92-4CCC-82AC-DCF46166A822}" type="slidenum">
              <a:rPr lang="es-EC" smtClean="0"/>
              <a:t>‹Nº›</a:t>
            </a:fld>
            <a:endParaRPr lang="es-EC"/>
          </a:p>
        </p:txBody>
      </p:sp>
    </p:spTree>
    <p:extLst>
      <p:ext uri="{BB962C8B-B14F-4D97-AF65-F5344CB8AC3E}">
        <p14:creationId xmlns:p14="http://schemas.microsoft.com/office/powerpoint/2010/main" val="3566130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ECCF04A-5587-49D7-A98C-6572C1A00244}" type="datetime1">
              <a:rPr lang="es-EC" smtClean="0"/>
              <a:t>1/9/2020</a:t>
            </a:fld>
            <a:endParaRPr lang="es-EC"/>
          </a:p>
        </p:txBody>
      </p:sp>
      <p:sp>
        <p:nvSpPr>
          <p:cNvPr id="5" name="Footer Placeholder 4"/>
          <p:cNvSpPr>
            <a:spLocks noGrp="1"/>
          </p:cNvSpPr>
          <p:nvPr>
            <p:ph type="ftr" sz="quarter" idx="11"/>
          </p:nvPr>
        </p:nvSpPr>
        <p:spPr/>
        <p:txBody>
          <a:bodyPr/>
          <a:lstStyle/>
          <a:p>
            <a:r>
              <a:rPr lang="es-EC"/>
              <a:t>MED IX - LIC- KEVIN TOAPANTA</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2B671C-9B92-4CCC-82AC-DCF46166A822}" type="slidenum">
              <a:rPr lang="es-EC" smtClean="0"/>
              <a:t>‹Nº›</a:t>
            </a:fld>
            <a:endParaRPr lang="es-EC"/>
          </a:p>
        </p:txBody>
      </p:sp>
    </p:spTree>
    <p:extLst>
      <p:ext uri="{BB962C8B-B14F-4D97-AF65-F5344CB8AC3E}">
        <p14:creationId xmlns:p14="http://schemas.microsoft.com/office/powerpoint/2010/main" val="1867315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F9131A0-D907-458F-B503-4215C6EBAF65}" type="datetime1">
              <a:rPr lang="es-EC" smtClean="0"/>
              <a:t>1/9/2020</a:t>
            </a:fld>
            <a:endParaRPr lang="es-EC"/>
          </a:p>
        </p:txBody>
      </p:sp>
      <p:sp>
        <p:nvSpPr>
          <p:cNvPr id="6" name="Footer Placeholder 5"/>
          <p:cNvSpPr>
            <a:spLocks noGrp="1"/>
          </p:cNvSpPr>
          <p:nvPr>
            <p:ph type="ftr" sz="quarter" idx="11"/>
          </p:nvPr>
        </p:nvSpPr>
        <p:spPr/>
        <p:txBody>
          <a:bodyPr/>
          <a:lstStyle/>
          <a:p>
            <a:r>
              <a:rPr lang="es-EC"/>
              <a:t>MED IX - LIC- KEVIN TOAPANTA</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22B671C-9B92-4CCC-82AC-DCF46166A822}" type="slidenum">
              <a:rPr lang="es-EC" smtClean="0"/>
              <a:t>‹Nº›</a:t>
            </a:fld>
            <a:endParaRPr lang="es-EC"/>
          </a:p>
        </p:txBody>
      </p:sp>
    </p:spTree>
    <p:extLst>
      <p:ext uri="{BB962C8B-B14F-4D97-AF65-F5344CB8AC3E}">
        <p14:creationId xmlns:p14="http://schemas.microsoft.com/office/powerpoint/2010/main" val="3274244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7B6023F-7F17-41E6-9E53-99DA3CCD18C7}" type="datetime1">
              <a:rPr lang="es-EC" smtClean="0"/>
              <a:t>1/9/2020</a:t>
            </a:fld>
            <a:endParaRPr lang="es-EC"/>
          </a:p>
        </p:txBody>
      </p:sp>
      <p:sp>
        <p:nvSpPr>
          <p:cNvPr id="8" name="Footer Placeholder 7"/>
          <p:cNvSpPr>
            <a:spLocks noGrp="1"/>
          </p:cNvSpPr>
          <p:nvPr>
            <p:ph type="ftr" sz="quarter" idx="11"/>
          </p:nvPr>
        </p:nvSpPr>
        <p:spPr/>
        <p:txBody>
          <a:bodyPr/>
          <a:lstStyle/>
          <a:p>
            <a:r>
              <a:rPr lang="es-EC"/>
              <a:t>MED IX - LIC- KEVIN TOAPANTA</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22B671C-9B92-4CCC-82AC-DCF46166A822}" type="slidenum">
              <a:rPr lang="es-EC" smtClean="0"/>
              <a:t>‹Nº›</a:t>
            </a:fld>
            <a:endParaRPr lang="es-EC"/>
          </a:p>
        </p:txBody>
      </p:sp>
    </p:spTree>
    <p:extLst>
      <p:ext uri="{BB962C8B-B14F-4D97-AF65-F5344CB8AC3E}">
        <p14:creationId xmlns:p14="http://schemas.microsoft.com/office/powerpoint/2010/main" val="1686508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907236C-E737-48C3-87FC-C112ABD137F7}" type="datetime1">
              <a:rPr lang="es-EC" smtClean="0"/>
              <a:t>1/9/2020</a:t>
            </a:fld>
            <a:endParaRPr lang="es-EC"/>
          </a:p>
        </p:txBody>
      </p:sp>
      <p:sp>
        <p:nvSpPr>
          <p:cNvPr id="4" name="Footer Placeholder 3"/>
          <p:cNvSpPr>
            <a:spLocks noGrp="1"/>
          </p:cNvSpPr>
          <p:nvPr>
            <p:ph type="ftr" sz="quarter" idx="11"/>
          </p:nvPr>
        </p:nvSpPr>
        <p:spPr/>
        <p:txBody>
          <a:bodyPr/>
          <a:lstStyle/>
          <a:p>
            <a:r>
              <a:rPr lang="es-EC"/>
              <a:t>MED IX - LIC- KEVIN TOAPANTA</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22B671C-9B92-4CCC-82AC-DCF46166A822}" type="slidenum">
              <a:rPr lang="es-EC" smtClean="0"/>
              <a:t>‹Nº›</a:t>
            </a:fld>
            <a:endParaRPr lang="es-EC"/>
          </a:p>
        </p:txBody>
      </p:sp>
    </p:spTree>
    <p:extLst>
      <p:ext uri="{BB962C8B-B14F-4D97-AF65-F5344CB8AC3E}">
        <p14:creationId xmlns:p14="http://schemas.microsoft.com/office/powerpoint/2010/main" val="1502490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27E56-5ADC-44C9-AEF7-E5351BF4C05A}" type="datetime1">
              <a:rPr lang="es-EC" smtClean="0"/>
              <a:t>1/9/2020</a:t>
            </a:fld>
            <a:endParaRPr lang="es-EC"/>
          </a:p>
        </p:txBody>
      </p:sp>
      <p:sp>
        <p:nvSpPr>
          <p:cNvPr id="3" name="Footer Placeholder 2"/>
          <p:cNvSpPr>
            <a:spLocks noGrp="1"/>
          </p:cNvSpPr>
          <p:nvPr>
            <p:ph type="ftr" sz="quarter" idx="11"/>
          </p:nvPr>
        </p:nvSpPr>
        <p:spPr/>
        <p:txBody>
          <a:bodyPr/>
          <a:lstStyle/>
          <a:p>
            <a:r>
              <a:rPr lang="es-EC"/>
              <a:t>MED IX - LIC- KEVIN TOAPANTA</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22B671C-9B92-4CCC-82AC-DCF46166A822}" type="slidenum">
              <a:rPr lang="es-EC" smtClean="0"/>
              <a:t>‹Nº›</a:t>
            </a:fld>
            <a:endParaRPr lang="es-EC"/>
          </a:p>
        </p:txBody>
      </p:sp>
    </p:spTree>
    <p:extLst>
      <p:ext uri="{BB962C8B-B14F-4D97-AF65-F5344CB8AC3E}">
        <p14:creationId xmlns:p14="http://schemas.microsoft.com/office/powerpoint/2010/main" val="3094102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38E314B-802B-46C5-9651-9061D3082635}" type="datetime1">
              <a:rPr lang="es-EC" smtClean="0"/>
              <a:t>1/9/2020</a:t>
            </a:fld>
            <a:endParaRPr lang="es-EC"/>
          </a:p>
        </p:txBody>
      </p:sp>
      <p:sp>
        <p:nvSpPr>
          <p:cNvPr id="6" name="Footer Placeholder 5"/>
          <p:cNvSpPr>
            <a:spLocks noGrp="1"/>
          </p:cNvSpPr>
          <p:nvPr>
            <p:ph type="ftr" sz="quarter" idx="11"/>
          </p:nvPr>
        </p:nvSpPr>
        <p:spPr/>
        <p:txBody>
          <a:bodyPr/>
          <a:lstStyle/>
          <a:p>
            <a:r>
              <a:rPr lang="es-EC"/>
              <a:t>MED IX - LIC- KEVIN TOAPANTA</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22B671C-9B92-4CCC-82AC-DCF46166A822}" type="slidenum">
              <a:rPr lang="es-EC" smtClean="0"/>
              <a:t>‹Nº›</a:t>
            </a:fld>
            <a:endParaRPr lang="es-EC"/>
          </a:p>
        </p:txBody>
      </p:sp>
    </p:spTree>
    <p:extLst>
      <p:ext uri="{BB962C8B-B14F-4D97-AF65-F5344CB8AC3E}">
        <p14:creationId xmlns:p14="http://schemas.microsoft.com/office/powerpoint/2010/main" val="2334948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F1F1D6A-C7E5-4D9C-904B-DE5B9855E386}" type="datetime1">
              <a:rPr lang="es-EC" smtClean="0"/>
              <a:t>1/9/2020</a:t>
            </a:fld>
            <a:endParaRPr lang="es-EC"/>
          </a:p>
        </p:txBody>
      </p:sp>
      <p:sp>
        <p:nvSpPr>
          <p:cNvPr id="6" name="Footer Placeholder 5"/>
          <p:cNvSpPr>
            <a:spLocks noGrp="1"/>
          </p:cNvSpPr>
          <p:nvPr>
            <p:ph type="ftr" sz="quarter" idx="11"/>
          </p:nvPr>
        </p:nvSpPr>
        <p:spPr/>
        <p:txBody>
          <a:bodyPr/>
          <a:lstStyle/>
          <a:p>
            <a:r>
              <a:rPr lang="es-EC"/>
              <a:t>MED IX - LIC- KEVIN TOAPANTA</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2B671C-9B92-4CCC-82AC-DCF46166A822}" type="slidenum">
              <a:rPr lang="es-EC" smtClean="0"/>
              <a:t>‹Nº›</a:t>
            </a:fld>
            <a:endParaRPr lang="es-EC"/>
          </a:p>
        </p:txBody>
      </p:sp>
    </p:spTree>
    <p:extLst>
      <p:ext uri="{BB962C8B-B14F-4D97-AF65-F5344CB8AC3E}">
        <p14:creationId xmlns:p14="http://schemas.microsoft.com/office/powerpoint/2010/main" val="534192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104F9EC-7BA0-4073-8BF8-56C82932E443}" type="datetime1">
              <a:rPr lang="es-EC" smtClean="0"/>
              <a:t>1/9/2020</a:t>
            </a:fld>
            <a:endParaRPr lang="es-EC"/>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s-EC"/>
              <a:t>MED IX - LIC- KEVIN TOAPANTA</a:t>
            </a: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22B671C-9B92-4CCC-82AC-DCF46166A822}" type="slidenum">
              <a:rPr lang="es-EC" smtClean="0"/>
              <a:t>‹Nº›</a:t>
            </a:fld>
            <a:endParaRPr lang="es-EC"/>
          </a:p>
        </p:txBody>
      </p:sp>
    </p:spTree>
    <p:extLst>
      <p:ext uri="{BB962C8B-B14F-4D97-AF65-F5344CB8AC3E}">
        <p14:creationId xmlns:p14="http://schemas.microsoft.com/office/powerpoint/2010/main" val="2209786836"/>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0" r:id="rId12"/>
    <p:sldLayoutId id="2147483931" r:id="rId13"/>
    <p:sldLayoutId id="2147483932" r:id="rId14"/>
    <p:sldLayoutId id="2147483933" r:id="rId15"/>
    <p:sldLayoutId id="2147483934"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ESPE | Universidad de las Fuerzas Armadas | Sangolquí">
            <a:extLst>
              <a:ext uri="{FF2B5EF4-FFF2-40B4-BE49-F238E27FC236}">
                <a16:creationId xmlns="" xmlns:a16="http://schemas.microsoft.com/office/drawing/2014/main" id="{980C2AC2-C8B0-4DF9-AB4F-CA4C678F7A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6407" y="240215"/>
            <a:ext cx="7527233" cy="1694208"/>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a:extLst>
              <a:ext uri="{FF2B5EF4-FFF2-40B4-BE49-F238E27FC236}">
                <a16:creationId xmlns="" xmlns:a16="http://schemas.microsoft.com/office/drawing/2014/main" id="{3AFB10E7-8D1B-40CC-A345-C94999B6DC38}"/>
              </a:ext>
            </a:extLst>
          </p:cNvPr>
          <p:cNvSpPr/>
          <p:nvPr/>
        </p:nvSpPr>
        <p:spPr>
          <a:xfrm>
            <a:off x="1831737" y="2462368"/>
            <a:ext cx="9729523" cy="584775"/>
          </a:xfrm>
          <a:prstGeom prst="rect">
            <a:avLst/>
          </a:prstGeom>
          <a:noFill/>
        </p:spPr>
        <p:txBody>
          <a:bodyPr wrap="none" lIns="91440" tIns="45720" rIns="91440" bIns="45720">
            <a:spAutoFit/>
          </a:bodyPr>
          <a:lstStyle/>
          <a:p>
            <a:pPr algn="ctr"/>
            <a:r>
              <a:rPr lang="es-ES" sz="3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MAESTRÍA EN ENTRENAMIENTO DEPORTIVO</a:t>
            </a:r>
          </a:p>
        </p:txBody>
      </p:sp>
      <p:sp>
        <p:nvSpPr>
          <p:cNvPr id="5" name="Rectángulo 4">
            <a:extLst>
              <a:ext uri="{FF2B5EF4-FFF2-40B4-BE49-F238E27FC236}">
                <a16:creationId xmlns="" xmlns:a16="http://schemas.microsoft.com/office/drawing/2014/main" id="{C24487FB-BDF0-4539-9E3C-365AEE14FA0B}"/>
              </a:ext>
            </a:extLst>
          </p:cNvPr>
          <p:cNvSpPr/>
          <p:nvPr/>
        </p:nvSpPr>
        <p:spPr>
          <a:xfrm>
            <a:off x="1839366" y="3578221"/>
            <a:ext cx="9441314" cy="965970"/>
          </a:xfrm>
          <a:prstGeom prst="rect">
            <a:avLst/>
          </a:prstGeom>
        </p:spPr>
        <p:txBody>
          <a:bodyPr wrap="square">
            <a:spAutoFit/>
          </a:bodyPr>
          <a:lstStyle/>
          <a:p>
            <a:pPr algn="ctr">
              <a:lnSpc>
                <a:spcPct val="150000"/>
              </a:lnSpc>
              <a:spcAft>
                <a:spcPts val="0"/>
              </a:spcAft>
            </a:pPr>
            <a:r>
              <a:rPr lang="es-EC" sz="2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TRABAJO DE TITULACIÓN PREVIO A LA OBTENCIÓN DEL </a:t>
            </a:r>
            <a:endParaRPr lang="es-EC"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s-EC" sz="2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TÍTULO DE MAGÍSTER EN: ENTRENAMIENTO DEPORTIVO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5">
            <a:extLst>
              <a:ext uri="{FF2B5EF4-FFF2-40B4-BE49-F238E27FC236}">
                <a16:creationId xmlns="" xmlns:a16="http://schemas.microsoft.com/office/drawing/2014/main" id="{20738704-D8A5-4BD3-87A1-0D2283CB5473}"/>
              </a:ext>
            </a:extLst>
          </p:cNvPr>
          <p:cNvSpPr/>
          <p:nvPr/>
        </p:nvSpPr>
        <p:spPr>
          <a:xfrm>
            <a:off x="2445220" y="4640350"/>
            <a:ext cx="8502555" cy="2792559"/>
          </a:xfrm>
          <a:prstGeom prst="rect">
            <a:avLst/>
          </a:prstGeom>
        </p:spPr>
        <p:txBody>
          <a:bodyPr wrap="square">
            <a:spAutoFit/>
          </a:bodyPr>
          <a:lstStyle/>
          <a:p>
            <a:pPr algn="ctr">
              <a:lnSpc>
                <a:spcPct val="107000"/>
              </a:lnSpc>
              <a:spcAft>
                <a:spcPts val="0"/>
              </a:spcAft>
            </a:pPr>
            <a:endParaRPr lang="es-EC" sz="2000" b="1"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EC" sz="2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AUTOR: LIC. </a:t>
            </a:r>
            <a:r>
              <a:rPr lang="es-EC" sz="2000"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VENEGAS FREIRE, DANIEL ALEJANDRO</a:t>
            </a:r>
            <a:r>
              <a:rPr lang="es-EC" sz="2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s-EC"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200000"/>
              </a:lnSpc>
              <a:spcAft>
                <a:spcPts val="800"/>
              </a:spcAft>
              <a:tabLst>
                <a:tab pos="735965" algn="l"/>
              </a:tabLst>
            </a:pPr>
            <a:r>
              <a:rPr lang="es-ES" sz="2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DIRECTOR: MSC. CERÒN RAMIREZ, JUAN CARLOS</a:t>
            </a:r>
          </a:p>
          <a:p>
            <a:pPr algn="ctr"/>
            <a:endParaRPr lang="es-ES" b="1" dirty="0"/>
          </a:p>
          <a:p>
            <a:pPr algn="ctr"/>
            <a:r>
              <a:rPr lang="es-ES" b="1" dirty="0"/>
              <a:t>SANGOLQUÍ</a:t>
            </a:r>
            <a:endParaRPr lang="es-EC" dirty="0"/>
          </a:p>
          <a:p>
            <a:pPr algn="ctr"/>
            <a:r>
              <a:rPr lang="es-ES" b="1" dirty="0"/>
              <a:t>2020</a:t>
            </a:r>
            <a:endParaRPr lang="es-EC" dirty="0"/>
          </a:p>
          <a:p>
            <a:pPr algn="ctr">
              <a:lnSpc>
                <a:spcPct val="200000"/>
              </a:lnSpc>
              <a:spcAft>
                <a:spcPts val="800"/>
              </a:spcAft>
              <a:tabLst>
                <a:tab pos="735965" algn="l"/>
              </a:tabLst>
            </a:pP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638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 xmlns:a16="http://schemas.microsoft.com/office/drawing/2014/main" id="{E56CA387-9026-4F3C-A973-3F10270CDACD}"/>
              </a:ext>
            </a:extLst>
          </p:cNvPr>
          <p:cNvSpPr/>
          <p:nvPr/>
        </p:nvSpPr>
        <p:spPr>
          <a:xfrm>
            <a:off x="6228522" y="2623930"/>
            <a:ext cx="2902226" cy="80507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s-ES" dirty="0" smtClean="0">
                <a:solidFill>
                  <a:prstClr val="white"/>
                </a:solidFill>
              </a:rPr>
              <a:t>Fuerza Explosiva</a:t>
            </a:r>
            <a:endParaRPr lang="es-EC" dirty="0">
              <a:solidFill>
                <a:prstClr val="white"/>
              </a:solidFill>
            </a:endParaRPr>
          </a:p>
        </p:txBody>
      </p:sp>
      <p:sp>
        <p:nvSpPr>
          <p:cNvPr id="5" name="Rectángulo 4">
            <a:extLst>
              <a:ext uri="{FF2B5EF4-FFF2-40B4-BE49-F238E27FC236}">
                <a16:creationId xmlns="" xmlns:a16="http://schemas.microsoft.com/office/drawing/2014/main" id="{6945F6CF-7084-4B97-92DA-DF8A3D6105D4}"/>
              </a:ext>
            </a:extLst>
          </p:cNvPr>
          <p:cNvSpPr/>
          <p:nvPr/>
        </p:nvSpPr>
        <p:spPr>
          <a:xfrm>
            <a:off x="654219" y="1747591"/>
            <a:ext cx="4518985" cy="21079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defTabSz="457200"/>
            <a:endParaRPr lang="es-EC" sz="1400" b="1" dirty="0">
              <a:solidFill>
                <a:prstClr val="black"/>
              </a:solidFill>
            </a:endParaRPr>
          </a:p>
          <a:p>
            <a:pPr marL="285750" indent="-285750">
              <a:buFont typeface="Arial" panose="020B0604020202020204" pitchFamily="34" charset="0"/>
              <a:buChar char="•"/>
            </a:pPr>
            <a:r>
              <a:rPr lang="es-EC" sz="1600" b="1" dirty="0" smtClean="0">
                <a:solidFill>
                  <a:prstClr val="black"/>
                </a:solidFill>
              </a:rPr>
              <a:t>Es </a:t>
            </a:r>
            <a:r>
              <a:rPr lang="es-EC" sz="1600" b="1" dirty="0">
                <a:solidFill>
                  <a:prstClr val="black"/>
                </a:solidFill>
              </a:rPr>
              <a:t>la capacidad que tiene un individuo para poder vencer resistencias externas </a:t>
            </a:r>
            <a:r>
              <a:rPr lang="es-EC" sz="1600" b="1" dirty="0" smtClean="0">
                <a:solidFill>
                  <a:prstClr val="black"/>
                </a:solidFill>
              </a:rPr>
              <a:t>con </a:t>
            </a:r>
            <a:r>
              <a:rPr lang="es-EC" sz="1600" b="1" dirty="0">
                <a:solidFill>
                  <a:prstClr val="black"/>
                </a:solidFill>
              </a:rPr>
              <a:t>gran velocidad y potencia en base a las contracciones de los </a:t>
            </a:r>
            <a:r>
              <a:rPr lang="es-EC" sz="1600" b="1" dirty="0" smtClean="0">
                <a:solidFill>
                  <a:prstClr val="black"/>
                </a:solidFill>
              </a:rPr>
              <a:t>músculos.</a:t>
            </a:r>
            <a:endParaRPr lang="es-EC" sz="1600" b="1" dirty="0">
              <a:solidFill>
                <a:prstClr val="black"/>
              </a:solidFill>
            </a:endParaRPr>
          </a:p>
        </p:txBody>
      </p:sp>
      <p:sp>
        <p:nvSpPr>
          <p:cNvPr id="6" name="Rectángulo 5">
            <a:extLst>
              <a:ext uri="{FF2B5EF4-FFF2-40B4-BE49-F238E27FC236}">
                <a16:creationId xmlns="" xmlns:a16="http://schemas.microsoft.com/office/drawing/2014/main" id="{D01CEFB8-8363-4AF0-9B79-801FBE76CD69}"/>
              </a:ext>
            </a:extLst>
          </p:cNvPr>
          <p:cNvSpPr/>
          <p:nvPr/>
        </p:nvSpPr>
        <p:spPr>
          <a:xfrm>
            <a:off x="6228522" y="742923"/>
            <a:ext cx="2902226" cy="80507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s-ES" dirty="0" smtClean="0">
                <a:solidFill>
                  <a:prstClr val="white"/>
                </a:solidFill>
              </a:rPr>
              <a:t>Capacidades Físicas</a:t>
            </a:r>
            <a:endParaRPr lang="es-EC" dirty="0">
              <a:solidFill>
                <a:prstClr val="white"/>
              </a:solidFill>
            </a:endParaRPr>
          </a:p>
        </p:txBody>
      </p:sp>
      <p:sp>
        <p:nvSpPr>
          <p:cNvPr id="7" name="Rectángulo 6">
            <a:extLst>
              <a:ext uri="{FF2B5EF4-FFF2-40B4-BE49-F238E27FC236}">
                <a16:creationId xmlns="" xmlns:a16="http://schemas.microsoft.com/office/drawing/2014/main" id="{48AA0E5B-2581-46A8-B64C-F8475FF56BAE}"/>
              </a:ext>
            </a:extLst>
          </p:cNvPr>
          <p:cNvSpPr/>
          <p:nvPr/>
        </p:nvSpPr>
        <p:spPr>
          <a:xfrm>
            <a:off x="5214731" y="4389785"/>
            <a:ext cx="2902226" cy="80507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s-ES" dirty="0" smtClean="0">
                <a:solidFill>
                  <a:prstClr val="white"/>
                </a:solidFill>
              </a:rPr>
              <a:t>Acciones del Juego</a:t>
            </a:r>
            <a:endParaRPr lang="es-EC" dirty="0">
              <a:solidFill>
                <a:prstClr val="white"/>
              </a:solidFill>
            </a:endParaRPr>
          </a:p>
        </p:txBody>
      </p:sp>
      <p:sp>
        <p:nvSpPr>
          <p:cNvPr id="8" name="Rectángulo 7">
            <a:extLst>
              <a:ext uri="{FF2B5EF4-FFF2-40B4-BE49-F238E27FC236}">
                <a16:creationId xmlns="" xmlns:a16="http://schemas.microsoft.com/office/drawing/2014/main" id="{014BCB1E-A5F4-44FE-A22E-D631E0BC85D8}"/>
              </a:ext>
            </a:extLst>
          </p:cNvPr>
          <p:cNvSpPr/>
          <p:nvPr/>
        </p:nvSpPr>
        <p:spPr>
          <a:xfrm>
            <a:off x="8534401" y="4373269"/>
            <a:ext cx="2902226" cy="80507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s-ES" dirty="0" smtClean="0">
                <a:solidFill>
                  <a:prstClr val="white"/>
                </a:solidFill>
              </a:rPr>
              <a:t>Deporte</a:t>
            </a:r>
            <a:endParaRPr lang="es-EC" dirty="0">
              <a:solidFill>
                <a:prstClr val="white"/>
              </a:solidFill>
            </a:endParaRPr>
          </a:p>
        </p:txBody>
      </p:sp>
      <p:sp>
        <p:nvSpPr>
          <p:cNvPr id="9" name="Rectángulo 8">
            <a:extLst>
              <a:ext uri="{FF2B5EF4-FFF2-40B4-BE49-F238E27FC236}">
                <a16:creationId xmlns="" xmlns:a16="http://schemas.microsoft.com/office/drawing/2014/main" id="{9CC668C0-AD14-4E33-B212-2BFA4BFC6AC8}"/>
              </a:ext>
            </a:extLst>
          </p:cNvPr>
          <p:cNvSpPr/>
          <p:nvPr/>
        </p:nvSpPr>
        <p:spPr>
          <a:xfrm>
            <a:off x="10522227" y="2659597"/>
            <a:ext cx="1431235" cy="8050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s-ES" dirty="0" smtClean="0">
                <a:solidFill>
                  <a:prstClr val="white"/>
                </a:solidFill>
              </a:rPr>
              <a:t>Resistencia</a:t>
            </a:r>
            <a:endParaRPr lang="es-EC" dirty="0">
              <a:solidFill>
                <a:prstClr val="white"/>
              </a:solidFill>
            </a:endParaRPr>
          </a:p>
        </p:txBody>
      </p:sp>
      <p:cxnSp>
        <p:nvCxnSpPr>
          <p:cNvPr id="11" name="Conector recto 10">
            <a:extLst>
              <a:ext uri="{FF2B5EF4-FFF2-40B4-BE49-F238E27FC236}">
                <a16:creationId xmlns="" xmlns:a16="http://schemas.microsoft.com/office/drawing/2014/main" id="{9F511784-0086-431D-BAD3-A6C3DC1467A6}"/>
              </a:ext>
            </a:extLst>
          </p:cNvPr>
          <p:cNvCxnSpPr>
            <a:cxnSpLocks/>
          </p:cNvCxnSpPr>
          <p:nvPr/>
        </p:nvCxnSpPr>
        <p:spPr>
          <a:xfrm>
            <a:off x="9130748" y="3062132"/>
            <a:ext cx="45057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 xmlns:a16="http://schemas.microsoft.com/office/drawing/2014/main" id="{EF578391-2645-45BC-9BF5-E5EEB03E56C8}"/>
              </a:ext>
            </a:extLst>
          </p:cNvPr>
          <p:cNvCxnSpPr>
            <a:cxnSpLocks/>
            <a:endCxn id="9" idx="1"/>
          </p:cNvCxnSpPr>
          <p:nvPr/>
        </p:nvCxnSpPr>
        <p:spPr>
          <a:xfrm>
            <a:off x="9859617" y="3062132"/>
            <a:ext cx="66261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ector recto 19">
            <a:extLst>
              <a:ext uri="{FF2B5EF4-FFF2-40B4-BE49-F238E27FC236}">
                <a16:creationId xmlns="" xmlns:a16="http://schemas.microsoft.com/office/drawing/2014/main" id="{5CA8F6D6-839F-4247-83E5-2DA412A86FFF}"/>
              </a:ext>
            </a:extLst>
          </p:cNvPr>
          <p:cNvCxnSpPr/>
          <p:nvPr/>
        </p:nvCxnSpPr>
        <p:spPr>
          <a:xfrm flipH="1">
            <a:off x="9475304" y="2659597"/>
            <a:ext cx="212035" cy="76940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ector recto 20">
            <a:extLst>
              <a:ext uri="{FF2B5EF4-FFF2-40B4-BE49-F238E27FC236}">
                <a16:creationId xmlns="" xmlns:a16="http://schemas.microsoft.com/office/drawing/2014/main" id="{E466BA32-6080-4FF8-A349-626E80430D2B}"/>
              </a:ext>
            </a:extLst>
          </p:cNvPr>
          <p:cNvCxnSpPr/>
          <p:nvPr/>
        </p:nvCxnSpPr>
        <p:spPr>
          <a:xfrm flipH="1">
            <a:off x="9720470" y="2695264"/>
            <a:ext cx="212035" cy="76940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ector recto de flecha 22">
            <a:extLst>
              <a:ext uri="{FF2B5EF4-FFF2-40B4-BE49-F238E27FC236}">
                <a16:creationId xmlns="" xmlns:a16="http://schemas.microsoft.com/office/drawing/2014/main" id="{0C21DF33-F8E3-4833-9B1D-D631A0F03918}"/>
              </a:ext>
            </a:extLst>
          </p:cNvPr>
          <p:cNvCxnSpPr>
            <a:stCxn id="4" idx="0"/>
            <a:endCxn id="6" idx="2"/>
          </p:cNvCxnSpPr>
          <p:nvPr/>
        </p:nvCxnSpPr>
        <p:spPr>
          <a:xfrm flipV="1">
            <a:off x="7679635" y="1547993"/>
            <a:ext cx="0" cy="10759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24">
            <a:extLst>
              <a:ext uri="{FF2B5EF4-FFF2-40B4-BE49-F238E27FC236}">
                <a16:creationId xmlns="" xmlns:a16="http://schemas.microsoft.com/office/drawing/2014/main" id="{32CC8E14-ECDE-41EA-A4B0-BA12F0C0409F}"/>
              </a:ext>
            </a:extLst>
          </p:cNvPr>
          <p:cNvCxnSpPr/>
          <p:nvPr/>
        </p:nvCxnSpPr>
        <p:spPr>
          <a:xfrm>
            <a:off x="5367130" y="1547993"/>
            <a:ext cx="0" cy="25071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ector recto de flecha 26">
            <a:extLst>
              <a:ext uri="{FF2B5EF4-FFF2-40B4-BE49-F238E27FC236}">
                <a16:creationId xmlns="" xmlns:a16="http://schemas.microsoft.com/office/drawing/2014/main" id="{09F3D7D7-2B3C-4E0F-A8C9-602AFD6F183D}"/>
              </a:ext>
            </a:extLst>
          </p:cNvPr>
          <p:cNvCxnSpPr>
            <a:stCxn id="4" idx="1"/>
          </p:cNvCxnSpPr>
          <p:nvPr/>
        </p:nvCxnSpPr>
        <p:spPr>
          <a:xfrm flipH="1">
            <a:off x="5367130" y="3026465"/>
            <a:ext cx="8613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ector recto 28">
            <a:extLst>
              <a:ext uri="{FF2B5EF4-FFF2-40B4-BE49-F238E27FC236}">
                <a16:creationId xmlns="" xmlns:a16="http://schemas.microsoft.com/office/drawing/2014/main" id="{551900FC-1756-414B-A4D0-95036F77275F}"/>
              </a:ext>
            </a:extLst>
          </p:cNvPr>
          <p:cNvCxnSpPr/>
          <p:nvPr/>
        </p:nvCxnSpPr>
        <p:spPr>
          <a:xfrm flipH="1">
            <a:off x="4982817" y="1547993"/>
            <a:ext cx="3843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ector recto 29">
            <a:extLst>
              <a:ext uri="{FF2B5EF4-FFF2-40B4-BE49-F238E27FC236}">
                <a16:creationId xmlns="" xmlns:a16="http://schemas.microsoft.com/office/drawing/2014/main" id="{86867B4F-58EA-482E-A828-BBDFFCD34ECE}"/>
              </a:ext>
            </a:extLst>
          </p:cNvPr>
          <p:cNvCxnSpPr/>
          <p:nvPr/>
        </p:nvCxnSpPr>
        <p:spPr>
          <a:xfrm flipH="1">
            <a:off x="4982817" y="4059280"/>
            <a:ext cx="3843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ector recto 31">
            <a:extLst>
              <a:ext uri="{FF2B5EF4-FFF2-40B4-BE49-F238E27FC236}">
                <a16:creationId xmlns="" xmlns:a16="http://schemas.microsoft.com/office/drawing/2014/main" id="{863931AC-30BA-43A6-A050-490726DA457D}"/>
              </a:ext>
            </a:extLst>
          </p:cNvPr>
          <p:cNvCxnSpPr>
            <a:stCxn id="4" idx="2"/>
          </p:cNvCxnSpPr>
          <p:nvPr/>
        </p:nvCxnSpPr>
        <p:spPr>
          <a:xfrm>
            <a:off x="7679635" y="3429000"/>
            <a:ext cx="0" cy="46713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 xmlns:a16="http://schemas.microsoft.com/office/drawing/2014/main" id="{817BACAC-45DD-46D9-834A-FF5C5B028BC6}"/>
              </a:ext>
            </a:extLst>
          </p:cNvPr>
          <p:cNvCxnSpPr/>
          <p:nvPr/>
        </p:nvCxnSpPr>
        <p:spPr>
          <a:xfrm>
            <a:off x="6665844" y="3909392"/>
            <a:ext cx="2464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ector recto de flecha 35">
            <a:extLst>
              <a:ext uri="{FF2B5EF4-FFF2-40B4-BE49-F238E27FC236}">
                <a16:creationId xmlns="" xmlns:a16="http://schemas.microsoft.com/office/drawing/2014/main" id="{71DFA6CF-4D50-474F-8CCD-FEB3C5FBDBA3}"/>
              </a:ext>
            </a:extLst>
          </p:cNvPr>
          <p:cNvCxnSpPr>
            <a:endCxn id="7" idx="0"/>
          </p:cNvCxnSpPr>
          <p:nvPr/>
        </p:nvCxnSpPr>
        <p:spPr>
          <a:xfrm>
            <a:off x="6665844" y="3912655"/>
            <a:ext cx="0" cy="4771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Conector recto de flecha 36">
            <a:extLst>
              <a:ext uri="{FF2B5EF4-FFF2-40B4-BE49-F238E27FC236}">
                <a16:creationId xmlns="" xmlns:a16="http://schemas.microsoft.com/office/drawing/2014/main" id="{71AFC7D0-F562-4C44-AD99-A9108132DEA9}"/>
              </a:ext>
            </a:extLst>
          </p:cNvPr>
          <p:cNvCxnSpPr/>
          <p:nvPr/>
        </p:nvCxnSpPr>
        <p:spPr>
          <a:xfrm>
            <a:off x="9137380" y="3889515"/>
            <a:ext cx="0" cy="4771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1512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 xmlns:a16="http://schemas.microsoft.com/office/drawing/2014/main" id="{E56CA387-9026-4F3C-A973-3F10270CDACD}"/>
              </a:ext>
            </a:extLst>
          </p:cNvPr>
          <p:cNvSpPr/>
          <p:nvPr/>
        </p:nvSpPr>
        <p:spPr>
          <a:xfrm>
            <a:off x="6228522" y="2623930"/>
            <a:ext cx="2902226" cy="8050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s-ES" dirty="0" smtClean="0">
                <a:solidFill>
                  <a:prstClr val="white"/>
                </a:solidFill>
              </a:rPr>
              <a:t>Saltabilidad</a:t>
            </a:r>
            <a:endParaRPr lang="es-EC" dirty="0">
              <a:solidFill>
                <a:prstClr val="white"/>
              </a:solidFill>
            </a:endParaRPr>
          </a:p>
        </p:txBody>
      </p:sp>
      <p:sp>
        <p:nvSpPr>
          <p:cNvPr id="5" name="Rectángulo 4">
            <a:extLst>
              <a:ext uri="{FF2B5EF4-FFF2-40B4-BE49-F238E27FC236}">
                <a16:creationId xmlns="" xmlns:a16="http://schemas.microsoft.com/office/drawing/2014/main" id="{6945F6CF-7084-4B97-92DA-DF8A3D6105D4}"/>
              </a:ext>
            </a:extLst>
          </p:cNvPr>
          <p:cNvSpPr/>
          <p:nvPr/>
        </p:nvSpPr>
        <p:spPr>
          <a:xfrm>
            <a:off x="654219" y="1747591"/>
            <a:ext cx="4518985" cy="21079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defTabSz="457200"/>
            <a:endParaRPr lang="es-EC" sz="1400" b="1" dirty="0">
              <a:solidFill>
                <a:prstClr val="black"/>
              </a:solidFill>
            </a:endParaRPr>
          </a:p>
          <a:p>
            <a:pPr marL="285750" indent="-285750">
              <a:buFont typeface="Arial" panose="020B0604020202020204" pitchFamily="34" charset="0"/>
              <a:buChar char="•"/>
            </a:pPr>
            <a:r>
              <a:rPr lang="es-EC" sz="1600" b="1" dirty="0" smtClean="0">
                <a:solidFill>
                  <a:prstClr val="black"/>
                </a:solidFill>
              </a:rPr>
              <a:t>Cualidad </a:t>
            </a:r>
            <a:r>
              <a:rPr lang="es-EC" sz="1600" b="1" dirty="0">
                <a:solidFill>
                  <a:prstClr val="black"/>
                </a:solidFill>
              </a:rPr>
              <a:t>en la cual influye la habilidad motriz básica saltar, sin embargo no hay que olvidar que influye también la </a:t>
            </a:r>
            <a:r>
              <a:rPr lang="es-EC" sz="1600" b="1" dirty="0" smtClean="0">
                <a:solidFill>
                  <a:prstClr val="black"/>
                </a:solidFill>
              </a:rPr>
              <a:t>coordinación.</a:t>
            </a:r>
            <a:endParaRPr lang="es-EC" sz="1600" b="1" dirty="0">
              <a:solidFill>
                <a:prstClr val="black"/>
              </a:solidFill>
            </a:endParaRPr>
          </a:p>
        </p:txBody>
      </p:sp>
      <p:sp>
        <p:nvSpPr>
          <p:cNvPr id="6" name="Rectángulo 5">
            <a:extLst>
              <a:ext uri="{FF2B5EF4-FFF2-40B4-BE49-F238E27FC236}">
                <a16:creationId xmlns="" xmlns:a16="http://schemas.microsoft.com/office/drawing/2014/main" id="{D01CEFB8-8363-4AF0-9B79-801FBE76CD69}"/>
              </a:ext>
            </a:extLst>
          </p:cNvPr>
          <p:cNvSpPr/>
          <p:nvPr/>
        </p:nvSpPr>
        <p:spPr>
          <a:xfrm>
            <a:off x="6228522" y="742923"/>
            <a:ext cx="2902226" cy="805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s-ES" dirty="0" smtClean="0">
                <a:solidFill>
                  <a:prstClr val="white"/>
                </a:solidFill>
              </a:rPr>
              <a:t>Acción de Juego</a:t>
            </a:r>
            <a:endParaRPr lang="es-EC" dirty="0">
              <a:solidFill>
                <a:prstClr val="white"/>
              </a:solidFill>
            </a:endParaRPr>
          </a:p>
        </p:txBody>
      </p:sp>
      <p:sp>
        <p:nvSpPr>
          <p:cNvPr id="7" name="Rectángulo 6">
            <a:extLst>
              <a:ext uri="{FF2B5EF4-FFF2-40B4-BE49-F238E27FC236}">
                <a16:creationId xmlns="" xmlns:a16="http://schemas.microsoft.com/office/drawing/2014/main" id="{48AA0E5B-2581-46A8-B64C-F8475FF56BAE}"/>
              </a:ext>
            </a:extLst>
          </p:cNvPr>
          <p:cNvSpPr/>
          <p:nvPr/>
        </p:nvSpPr>
        <p:spPr>
          <a:xfrm>
            <a:off x="5214731" y="4389785"/>
            <a:ext cx="2902226" cy="805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s-ES" dirty="0" smtClean="0">
                <a:solidFill>
                  <a:prstClr val="white"/>
                </a:solidFill>
              </a:rPr>
              <a:t>Flexibilidad</a:t>
            </a:r>
            <a:endParaRPr lang="es-EC" dirty="0">
              <a:solidFill>
                <a:prstClr val="white"/>
              </a:solidFill>
            </a:endParaRPr>
          </a:p>
        </p:txBody>
      </p:sp>
      <p:sp>
        <p:nvSpPr>
          <p:cNvPr id="8" name="Rectángulo 7">
            <a:extLst>
              <a:ext uri="{FF2B5EF4-FFF2-40B4-BE49-F238E27FC236}">
                <a16:creationId xmlns="" xmlns:a16="http://schemas.microsoft.com/office/drawing/2014/main" id="{014BCB1E-A5F4-44FE-A22E-D631E0BC85D8}"/>
              </a:ext>
            </a:extLst>
          </p:cNvPr>
          <p:cNvSpPr/>
          <p:nvPr/>
        </p:nvSpPr>
        <p:spPr>
          <a:xfrm>
            <a:off x="8534401" y="4373269"/>
            <a:ext cx="2902226" cy="805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s-ES" dirty="0" smtClean="0">
                <a:solidFill>
                  <a:prstClr val="white"/>
                </a:solidFill>
              </a:rPr>
              <a:t>Coordinación</a:t>
            </a:r>
            <a:endParaRPr lang="es-EC" dirty="0">
              <a:solidFill>
                <a:prstClr val="white"/>
              </a:solidFill>
            </a:endParaRPr>
          </a:p>
        </p:txBody>
      </p:sp>
      <p:sp>
        <p:nvSpPr>
          <p:cNvPr id="9" name="Rectángulo 8">
            <a:extLst>
              <a:ext uri="{FF2B5EF4-FFF2-40B4-BE49-F238E27FC236}">
                <a16:creationId xmlns="" xmlns:a16="http://schemas.microsoft.com/office/drawing/2014/main" id="{9CC668C0-AD14-4E33-B212-2BFA4BFC6AC8}"/>
              </a:ext>
            </a:extLst>
          </p:cNvPr>
          <p:cNvSpPr/>
          <p:nvPr/>
        </p:nvSpPr>
        <p:spPr>
          <a:xfrm>
            <a:off x="10522227" y="2659597"/>
            <a:ext cx="1431235" cy="805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s-ES" dirty="0" smtClean="0">
                <a:solidFill>
                  <a:prstClr val="white"/>
                </a:solidFill>
              </a:rPr>
              <a:t>Sprint</a:t>
            </a:r>
            <a:endParaRPr lang="es-EC" dirty="0">
              <a:solidFill>
                <a:prstClr val="white"/>
              </a:solidFill>
            </a:endParaRPr>
          </a:p>
        </p:txBody>
      </p:sp>
      <p:cxnSp>
        <p:nvCxnSpPr>
          <p:cNvPr id="11" name="Conector recto 10">
            <a:extLst>
              <a:ext uri="{FF2B5EF4-FFF2-40B4-BE49-F238E27FC236}">
                <a16:creationId xmlns="" xmlns:a16="http://schemas.microsoft.com/office/drawing/2014/main" id="{9F511784-0086-431D-BAD3-A6C3DC1467A6}"/>
              </a:ext>
            </a:extLst>
          </p:cNvPr>
          <p:cNvCxnSpPr>
            <a:cxnSpLocks/>
          </p:cNvCxnSpPr>
          <p:nvPr/>
        </p:nvCxnSpPr>
        <p:spPr>
          <a:xfrm>
            <a:off x="9130748" y="3062132"/>
            <a:ext cx="45057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 xmlns:a16="http://schemas.microsoft.com/office/drawing/2014/main" id="{EF578391-2645-45BC-9BF5-E5EEB03E56C8}"/>
              </a:ext>
            </a:extLst>
          </p:cNvPr>
          <p:cNvCxnSpPr>
            <a:cxnSpLocks/>
            <a:endCxn id="9" idx="1"/>
          </p:cNvCxnSpPr>
          <p:nvPr/>
        </p:nvCxnSpPr>
        <p:spPr>
          <a:xfrm>
            <a:off x="9859617" y="3062132"/>
            <a:ext cx="66261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ector recto 19">
            <a:extLst>
              <a:ext uri="{FF2B5EF4-FFF2-40B4-BE49-F238E27FC236}">
                <a16:creationId xmlns="" xmlns:a16="http://schemas.microsoft.com/office/drawing/2014/main" id="{5CA8F6D6-839F-4247-83E5-2DA412A86FFF}"/>
              </a:ext>
            </a:extLst>
          </p:cNvPr>
          <p:cNvCxnSpPr/>
          <p:nvPr/>
        </p:nvCxnSpPr>
        <p:spPr>
          <a:xfrm flipH="1">
            <a:off x="9475304" y="2659597"/>
            <a:ext cx="212035" cy="76940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ector recto 20">
            <a:extLst>
              <a:ext uri="{FF2B5EF4-FFF2-40B4-BE49-F238E27FC236}">
                <a16:creationId xmlns="" xmlns:a16="http://schemas.microsoft.com/office/drawing/2014/main" id="{E466BA32-6080-4FF8-A349-626E80430D2B}"/>
              </a:ext>
            </a:extLst>
          </p:cNvPr>
          <p:cNvCxnSpPr/>
          <p:nvPr/>
        </p:nvCxnSpPr>
        <p:spPr>
          <a:xfrm flipH="1">
            <a:off x="9720470" y="2695264"/>
            <a:ext cx="212035" cy="76940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ector recto de flecha 22">
            <a:extLst>
              <a:ext uri="{FF2B5EF4-FFF2-40B4-BE49-F238E27FC236}">
                <a16:creationId xmlns="" xmlns:a16="http://schemas.microsoft.com/office/drawing/2014/main" id="{0C21DF33-F8E3-4833-9B1D-D631A0F03918}"/>
              </a:ext>
            </a:extLst>
          </p:cNvPr>
          <p:cNvCxnSpPr>
            <a:stCxn id="4" idx="0"/>
            <a:endCxn id="6" idx="2"/>
          </p:cNvCxnSpPr>
          <p:nvPr/>
        </p:nvCxnSpPr>
        <p:spPr>
          <a:xfrm flipV="1">
            <a:off x="7679635" y="1547993"/>
            <a:ext cx="0" cy="10759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24">
            <a:extLst>
              <a:ext uri="{FF2B5EF4-FFF2-40B4-BE49-F238E27FC236}">
                <a16:creationId xmlns="" xmlns:a16="http://schemas.microsoft.com/office/drawing/2014/main" id="{32CC8E14-ECDE-41EA-A4B0-BA12F0C0409F}"/>
              </a:ext>
            </a:extLst>
          </p:cNvPr>
          <p:cNvCxnSpPr/>
          <p:nvPr/>
        </p:nvCxnSpPr>
        <p:spPr>
          <a:xfrm>
            <a:off x="5367130" y="1547993"/>
            <a:ext cx="0" cy="25071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ector recto de flecha 26">
            <a:extLst>
              <a:ext uri="{FF2B5EF4-FFF2-40B4-BE49-F238E27FC236}">
                <a16:creationId xmlns="" xmlns:a16="http://schemas.microsoft.com/office/drawing/2014/main" id="{09F3D7D7-2B3C-4E0F-A8C9-602AFD6F183D}"/>
              </a:ext>
            </a:extLst>
          </p:cNvPr>
          <p:cNvCxnSpPr>
            <a:stCxn id="4" idx="1"/>
          </p:cNvCxnSpPr>
          <p:nvPr/>
        </p:nvCxnSpPr>
        <p:spPr>
          <a:xfrm flipH="1">
            <a:off x="5367130" y="3026465"/>
            <a:ext cx="8613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ector recto 28">
            <a:extLst>
              <a:ext uri="{FF2B5EF4-FFF2-40B4-BE49-F238E27FC236}">
                <a16:creationId xmlns="" xmlns:a16="http://schemas.microsoft.com/office/drawing/2014/main" id="{551900FC-1756-414B-A4D0-95036F77275F}"/>
              </a:ext>
            </a:extLst>
          </p:cNvPr>
          <p:cNvCxnSpPr/>
          <p:nvPr/>
        </p:nvCxnSpPr>
        <p:spPr>
          <a:xfrm flipH="1">
            <a:off x="4982817" y="1547993"/>
            <a:ext cx="3843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ector recto 29">
            <a:extLst>
              <a:ext uri="{FF2B5EF4-FFF2-40B4-BE49-F238E27FC236}">
                <a16:creationId xmlns="" xmlns:a16="http://schemas.microsoft.com/office/drawing/2014/main" id="{86867B4F-58EA-482E-A828-BBDFFCD34ECE}"/>
              </a:ext>
            </a:extLst>
          </p:cNvPr>
          <p:cNvCxnSpPr/>
          <p:nvPr/>
        </p:nvCxnSpPr>
        <p:spPr>
          <a:xfrm flipH="1">
            <a:off x="4982817" y="4059280"/>
            <a:ext cx="3843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ector recto 31">
            <a:extLst>
              <a:ext uri="{FF2B5EF4-FFF2-40B4-BE49-F238E27FC236}">
                <a16:creationId xmlns="" xmlns:a16="http://schemas.microsoft.com/office/drawing/2014/main" id="{863931AC-30BA-43A6-A050-490726DA457D}"/>
              </a:ext>
            </a:extLst>
          </p:cNvPr>
          <p:cNvCxnSpPr>
            <a:stCxn id="4" idx="2"/>
          </p:cNvCxnSpPr>
          <p:nvPr/>
        </p:nvCxnSpPr>
        <p:spPr>
          <a:xfrm>
            <a:off x="7679635" y="3429000"/>
            <a:ext cx="0" cy="46713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 xmlns:a16="http://schemas.microsoft.com/office/drawing/2014/main" id="{817BACAC-45DD-46D9-834A-FF5C5B028BC6}"/>
              </a:ext>
            </a:extLst>
          </p:cNvPr>
          <p:cNvCxnSpPr/>
          <p:nvPr/>
        </p:nvCxnSpPr>
        <p:spPr>
          <a:xfrm>
            <a:off x="6665844" y="3909392"/>
            <a:ext cx="2464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ector recto de flecha 35">
            <a:extLst>
              <a:ext uri="{FF2B5EF4-FFF2-40B4-BE49-F238E27FC236}">
                <a16:creationId xmlns="" xmlns:a16="http://schemas.microsoft.com/office/drawing/2014/main" id="{71DFA6CF-4D50-474F-8CCD-FEB3C5FBDBA3}"/>
              </a:ext>
            </a:extLst>
          </p:cNvPr>
          <p:cNvCxnSpPr>
            <a:endCxn id="7" idx="0"/>
          </p:cNvCxnSpPr>
          <p:nvPr/>
        </p:nvCxnSpPr>
        <p:spPr>
          <a:xfrm>
            <a:off x="6665844" y="3912655"/>
            <a:ext cx="0" cy="4771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Conector recto de flecha 36">
            <a:extLst>
              <a:ext uri="{FF2B5EF4-FFF2-40B4-BE49-F238E27FC236}">
                <a16:creationId xmlns="" xmlns:a16="http://schemas.microsoft.com/office/drawing/2014/main" id="{71AFC7D0-F562-4C44-AD99-A9108132DEA9}"/>
              </a:ext>
            </a:extLst>
          </p:cNvPr>
          <p:cNvCxnSpPr/>
          <p:nvPr/>
        </p:nvCxnSpPr>
        <p:spPr>
          <a:xfrm>
            <a:off x="9137380" y="3889515"/>
            <a:ext cx="0" cy="4771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2939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a:extLst>
              <a:ext uri="{FF2B5EF4-FFF2-40B4-BE49-F238E27FC236}">
                <a16:creationId xmlns="" xmlns:a16="http://schemas.microsoft.com/office/drawing/2014/main" id="{06808D8B-08AA-4250-9E27-DF8470CE6AA0}"/>
              </a:ext>
            </a:extLst>
          </p:cNvPr>
          <p:cNvSpPr>
            <a:spLocks noGrp="1"/>
          </p:cNvSpPr>
          <p:nvPr>
            <p:ph type="title"/>
          </p:nvPr>
        </p:nvSpPr>
        <p:spPr>
          <a:xfrm>
            <a:off x="2288125" y="253050"/>
            <a:ext cx="8911687" cy="793873"/>
          </a:xfrm>
        </p:spPr>
        <p:txBody>
          <a:bodyPr/>
          <a:lstStyle/>
          <a:p>
            <a:pPr algn="ctr"/>
            <a:r>
              <a:rPr lang="es-ES" b="1" dirty="0" smtClean="0"/>
              <a:t>METODOLOGÍA DE LA </a:t>
            </a:r>
            <a:r>
              <a:rPr lang="es-ES" b="1" dirty="0"/>
              <a:t>INVESTIGACIÓN</a:t>
            </a:r>
            <a:endParaRPr lang="es-EC" b="1" dirty="0"/>
          </a:p>
        </p:txBody>
      </p:sp>
      <p:graphicFrame>
        <p:nvGraphicFramePr>
          <p:cNvPr id="4" name="Diagrama 3"/>
          <p:cNvGraphicFramePr/>
          <p:nvPr>
            <p:extLst>
              <p:ext uri="{D42A27DB-BD31-4B8C-83A1-F6EECF244321}">
                <p14:modId xmlns:p14="http://schemas.microsoft.com/office/powerpoint/2010/main" val="1170272799"/>
              </p:ext>
            </p:extLst>
          </p:nvPr>
        </p:nvGraphicFramePr>
        <p:xfrm>
          <a:off x="3850782" y="2331076"/>
          <a:ext cx="5293218" cy="9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Diagrama 18"/>
          <p:cNvGraphicFramePr/>
          <p:nvPr>
            <p:extLst>
              <p:ext uri="{D42A27DB-BD31-4B8C-83A1-F6EECF244321}">
                <p14:modId xmlns:p14="http://schemas.microsoft.com/office/powerpoint/2010/main" val="1931805078"/>
              </p:ext>
            </p:extLst>
          </p:nvPr>
        </p:nvGraphicFramePr>
        <p:xfrm>
          <a:off x="1620253" y="3503052"/>
          <a:ext cx="9893460" cy="225380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775453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2775355650"/>
              </p:ext>
            </p:extLst>
          </p:nvPr>
        </p:nvGraphicFramePr>
        <p:xfrm>
          <a:off x="2032000" y="719666"/>
          <a:ext cx="8271099" cy="25386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Diagrama 1"/>
          <p:cNvGraphicFramePr/>
          <p:nvPr>
            <p:extLst>
              <p:ext uri="{D42A27DB-BD31-4B8C-83A1-F6EECF244321}">
                <p14:modId xmlns:p14="http://schemas.microsoft.com/office/powerpoint/2010/main" val="112407921"/>
              </p:ext>
            </p:extLst>
          </p:nvPr>
        </p:nvGraphicFramePr>
        <p:xfrm>
          <a:off x="2019121" y="3670478"/>
          <a:ext cx="7768823" cy="244209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141229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 xmlns:a16="http://schemas.microsoft.com/office/drawing/2014/main" id="{EF6A8BA6-5EE5-4881-B5C3-BEE444E163B0}"/>
              </a:ext>
            </a:extLst>
          </p:cNvPr>
          <p:cNvSpPr>
            <a:spLocks noGrp="1"/>
          </p:cNvSpPr>
          <p:nvPr>
            <p:ph type="title"/>
          </p:nvPr>
        </p:nvSpPr>
        <p:spPr/>
        <p:txBody>
          <a:bodyPr>
            <a:normAutofit/>
          </a:bodyPr>
          <a:lstStyle/>
          <a:p>
            <a:pPr algn="ctr"/>
            <a:r>
              <a:rPr lang="es-EC" b="1" dirty="0"/>
              <a:t>TRATAMIENTO Y ANÁLISIS </a:t>
            </a:r>
            <a:r>
              <a:rPr lang="es-EC" b="1" dirty="0" smtClean="0"/>
              <a:t>DE </a:t>
            </a:r>
            <a:r>
              <a:rPr lang="es-EC" b="1" dirty="0"/>
              <a:t>DATOS</a:t>
            </a:r>
            <a:r>
              <a:rPr lang="es-EC" dirty="0"/>
              <a:t/>
            </a:r>
            <a:br>
              <a:rPr lang="es-EC" dirty="0"/>
            </a:br>
            <a:endParaRPr lang="es-EC" dirty="0"/>
          </a:p>
        </p:txBody>
      </p:sp>
      <p:sp>
        <p:nvSpPr>
          <p:cNvPr id="6" name="Marcador de contenido 5">
            <a:extLst>
              <a:ext uri="{FF2B5EF4-FFF2-40B4-BE49-F238E27FC236}">
                <a16:creationId xmlns="" xmlns:a16="http://schemas.microsoft.com/office/drawing/2014/main" id="{BC0D932E-6676-498B-9F84-095FB6DB7935}"/>
              </a:ext>
            </a:extLst>
          </p:cNvPr>
          <p:cNvSpPr>
            <a:spLocks noGrp="1"/>
          </p:cNvSpPr>
          <p:nvPr>
            <p:ph idx="1"/>
          </p:nvPr>
        </p:nvSpPr>
        <p:spPr>
          <a:xfrm>
            <a:off x="2093842" y="2820696"/>
            <a:ext cx="8915400" cy="2047517"/>
          </a:xfrm>
        </p:spPr>
        <p:txBody>
          <a:bodyPr>
            <a:normAutofit/>
          </a:bodyPr>
          <a:lstStyle/>
          <a:p>
            <a:pPr algn="just"/>
            <a:r>
              <a:rPr lang="es-EC" sz="2000" dirty="0"/>
              <a:t>Microsoft Excel para la tabulación de los </a:t>
            </a:r>
            <a:r>
              <a:rPr lang="es-EC" sz="2000" dirty="0" smtClean="0"/>
              <a:t>datos. </a:t>
            </a:r>
          </a:p>
          <a:p>
            <a:pPr algn="just"/>
            <a:endParaRPr lang="es-EC" sz="2000" dirty="0" smtClean="0"/>
          </a:p>
          <a:p>
            <a:pPr algn="just"/>
            <a:r>
              <a:rPr lang="es-EC" sz="2000" dirty="0" smtClean="0"/>
              <a:t>Por </a:t>
            </a:r>
            <a:r>
              <a:rPr lang="es-EC" sz="2000" dirty="0"/>
              <a:t>otra parte, se aplicó el </a:t>
            </a:r>
            <a:r>
              <a:rPr lang="es-EC" sz="2000" dirty="0" smtClean="0"/>
              <a:t>SPSS 2.0., </a:t>
            </a:r>
            <a:r>
              <a:rPr lang="es-EC" sz="2000" dirty="0"/>
              <a:t>para la Prueba no Paramétrica “Test de los </a:t>
            </a:r>
            <a:r>
              <a:rPr lang="es-EC" sz="2000" dirty="0" smtClean="0"/>
              <a:t>Rangos de </a:t>
            </a:r>
            <a:r>
              <a:rPr lang="es-EC" sz="2000" dirty="0" err="1"/>
              <a:t>Wilcoxon</a:t>
            </a:r>
            <a:r>
              <a:rPr lang="es-EC" sz="2000" dirty="0" smtClean="0"/>
              <a:t>”,  </a:t>
            </a:r>
            <a:r>
              <a:rPr lang="es-EC" sz="2000" dirty="0"/>
              <a:t>utilizando un nivel de significación de 0,05.  </a:t>
            </a:r>
          </a:p>
        </p:txBody>
      </p:sp>
    </p:spTree>
    <p:extLst>
      <p:ext uri="{BB962C8B-B14F-4D97-AF65-F5344CB8AC3E}">
        <p14:creationId xmlns:p14="http://schemas.microsoft.com/office/powerpoint/2010/main" val="2090964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04A1158-DC77-460F-AC78-AACE59F04D8B}"/>
              </a:ext>
            </a:extLst>
          </p:cNvPr>
          <p:cNvSpPr>
            <a:spLocks noGrp="1"/>
          </p:cNvSpPr>
          <p:nvPr>
            <p:ph type="title"/>
          </p:nvPr>
        </p:nvSpPr>
        <p:spPr>
          <a:xfrm>
            <a:off x="340056" y="860125"/>
            <a:ext cx="8911687" cy="698219"/>
          </a:xfrm>
        </p:spPr>
        <p:txBody>
          <a:bodyPr/>
          <a:lstStyle/>
          <a:p>
            <a:pPr algn="ctr"/>
            <a:r>
              <a:rPr lang="es-ES" dirty="0" smtClean="0"/>
              <a:t>Jump Test</a:t>
            </a:r>
            <a:endParaRPr lang="es-EC" dirty="0"/>
          </a:p>
        </p:txBody>
      </p:sp>
      <p:sp>
        <p:nvSpPr>
          <p:cNvPr id="3" name="Marcador de contenido 2">
            <a:extLst>
              <a:ext uri="{FF2B5EF4-FFF2-40B4-BE49-F238E27FC236}">
                <a16:creationId xmlns="" xmlns:a16="http://schemas.microsoft.com/office/drawing/2014/main" id="{9AB90F95-0D87-414E-8DB0-F64363B5B9B0}"/>
              </a:ext>
            </a:extLst>
          </p:cNvPr>
          <p:cNvSpPr>
            <a:spLocks noGrp="1"/>
          </p:cNvSpPr>
          <p:nvPr>
            <p:ph idx="1"/>
          </p:nvPr>
        </p:nvSpPr>
        <p:spPr>
          <a:xfrm>
            <a:off x="1715305" y="2433635"/>
            <a:ext cx="8915400" cy="3289339"/>
          </a:xfrm>
        </p:spPr>
        <p:txBody>
          <a:bodyPr>
            <a:normAutofit/>
          </a:bodyPr>
          <a:lstStyle/>
          <a:p>
            <a:r>
              <a:rPr lang="es-ES" sz="1800" b="1" i="0" u="none" strike="noStrike" baseline="0" dirty="0">
                <a:solidFill>
                  <a:srgbClr val="000000"/>
                </a:solidFill>
                <a:latin typeface="Arial" panose="020B0604020202020204" pitchFamily="34" charset="0"/>
              </a:rPr>
              <a:t>Objetivo: </a:t>
            </a:r>
            <a:r>
              <a:rPr lang="es-ES" sz="1800" b="0" i="0" u="none" strike="noStrike" baseline="0" dirty="0">
                <a:solidFill>
                  <a:srgbClr val="000000"/>
                </a:solidFill>
                <a:latin typeface="Arial" panose="020B0604020202020204" pitchFamily="34" charset="0"/>
              </a:rPr>
              <a:t>Medir </a:t>
            </a:r>
            <a:r>
              <a:rPr lang="es-ES" dirty="0" smtClean="0">
                <a:solidFill>
                  <a:srgbClr val="000000"/>
                </a:solidFill>
                <a:latin typeface="Arial" panose="020B0604020202020204" pitchFamily="34" charset="0"/>
              </a:rPr>
              <a:t>la fuerza explosiva</a:t>
            </a:r>
            <a:r>
              <a:rPr lang="es-ES" sz="1800" b="0" i="0" u="none" strike="noStrike" baseline="0" dirty="0" smtClean="0">
                <a:solidFill>
                  <a:srgbClr val="000000"/>
                </a:solidFill>
                <a:latin typeface="Arial" panose="020B0604020202020204" pitchFamily="34" charset="0"/>
              </a:rPr>
              <a:t>. </a:t>
            </a:r>
            <a:endParaRPr lang="es-ES" sz="1800" b="0" i="0" u="none" strike="noStrike" baseline="0" dirty="0">
              <a:solidFill>
                <a:srgbClr val="000000"/>
              </a:solidFill>
              <a:latin typeface="Arial" panose="020B0604020202020204" pitchFamily="34" charset="0"/>
            </a:endParaRPr>
          </a:p>
          <a:p>
            <a:r>
              <a:rPr lang="es-ES" sz="1800" b="1" i="0" u="none" strike="noStrike" baseline="0" dirty="0">
                <a:solidFill>
                  <a:srgbClr val="000000"/>
                </a:solidFill>
                <a:latin typeface="Arial" panose="020B0604020202020204" pitchFamily="34" charset="0"/>
              </a:rPr>
              <a:t>Procedimiento: </a:t>
            </a:r>
            <a:r>
              <a:rPr lang="es-EC" dirty="0" smtClean="0">
                <a:solidFill>
                  <a:srgbClr val="000000"/>
                </a:solidFill>
                <a:latin typeface="Arial" panose="020B0604020202020204" pitchFamily="34" charset="0"/>
              </a:rPr>
              <a:t>El </a:t>
            </a:r>
            <a:r>
              <a:rPr lang="es-EC" dirty="0">
                <a:solidFill>
                  <a:srgbClr val="000000"/>
                </a:solidFill>
                <a:latin typeface="Arial" panose="020B0604020202020204" pitchFamily="34" charset="0"/>
              </a:rPr>
              <a:t>deportista debe colocarse de lado a la pared para medir con la cinta métrica que se ubicara en forma </a:t>
            </a:r>
            <a:r>
              <a:rPr lang="es-EC" dirty="0" smtClean="0">
                <a:solidFill>
                  <a:srgbClr val="000000"/>
                </a:solidFill>
                <a:latin typeface="Arial" panose="020B0604020202020204" pitchFamily="34" charset="0"/>
              </a:rPr>
              <a:t>vertical y </a:t>
            </a:r>
            <a:r>
              <a:rPr lang="es-EC" dirty="0">
                <a:solidFill>
                  <a:srgbClr val="000000"/>
                </a:solidFill>
                <a:latin typeface="Arial" panose="020B0604020202020204" pitchFamily="34" charset="0"/>
              </a:rPr>
              <a:t>obtener la medida sin realizar el </a:t>
            </a:r>
            <a:r>
              <a:rPr lang="es-EC" dirty="0" smtClean="0">
                <a:solidFill>
                  <a:srgbClr val="000000"/>
                </a:solidFill>
                <a:latin typeface="Arial" panose="020B0604020202020204" pitchFamily="34" charset="0"/>
              </a:rPr>
              <a:t>salto.</a:t>
            </a:r>
          </a:p>
          <a:p>
            <a:r>
              <a:rPr lang="es-EC" dirty="0" smtClean="0">
                <a:solidFill>
                  <a:srgbClr val="000000"/>
                </a:solidFill>
                <a:latin typeface="Arial" panose="020B0604020202020204" pitchFamily="34" charset="0"/>
              </a:rPr>
              <a:t>El </a:t>
            </a:r>
            <a:r>
              <a:rPr lang="es-EC" dirty="0">
                <a:solidFill>
                  <a:srgbClr val="000000"/>
                </a:solidFill>
                <a:latin typeface="Arial" panose="020B0604020202020204" pitchFamily="34" charset="0"/>
              </a:rPr>
              <a:t>deportista debe separarse de la pared, seguidamente flexionará las </a:t>
            </a:r>
            <a:r>
              <a:rPr lang="es-EC" dirty="0" smtClean="0">
                <a:solidFill>
                  <a:srgbClr val="000000"/>
                </a:solidFill>
                <a:latin typeface="Arial" panose="020B0604020202020204" pitchFamily="34" charset="0"/>
              </a:rPr>
              <a:t>piernas </a:t>
            </a:r>
            <a:r>
              <a:rPr lang="es-EC" dirty="0">
                <a:solidFill>
                  <a:srgbClr val="000000"/>
                </a:solidFill>
                <a:latin typeface="Arial" panose="020B0604020202020204" pitchFamily="34" charset="0"/>
              </a:rPr>
              <a:t>y ejecutará el salto hacia arriba alcanzando la mayor altura </a:t>
            </a:r>
            <a:r>
              <a:rPr lang="es-EC" dirty="0" smtClean="0">
                <a:solidFill>
                  <a:srgbClr val="000000"/>
                </a:solidFill>
                <a:latin typeface="Arial" panose="020B0604020202020204" pitchFamily="34" charset="0"/>
              </a:rPr>
              <a:t>posible y se registrara la altura máxima obtenida</a:t>
            </a:r>
            <a:r>
              <a:rPr lang="es-ES" sz="1800" b="0" i="0" u="none" strike="noStrike" baseline="0" dirty="0" smtClean="0">
                <a:solidFill>
                  <a:srgbClr val="000000"/>
                </a:solidFill>
                <a:latin typeface="Arial" panose="020B0604020202020204" pitchFamily="34" charset="0"/>
              </a:rPr>
              <a:t>. </a:t>
            </a:r>
          </a:p>
          <a:p>
            <a:r>
              <a:rPr lang="es-ES" sz="1800" b="0" i="0" u="none" strike="noStrike" baseline="0" dirty="0" smtClean="0">
                <a:solidFill>
                  <a:srgbClr val="000000"/>
                </a:solidFill>
                <a:latin typeface="Arial" panose="020B0604020202020204" pitchFamily="34" charset="0"/>
              </a:rPr>
              <a:t>Para obtener</a:t>
            </a:r>
            <a:r>
              <a:rPr lang="es-ES" sz="1800" b="0" i="0" u="none" strike="noStrike" dirty="0" smtClean="0">
                <a:solidFill>
                  <a:srgbClr val="000000"/>
                </a:solidFill>
                <a:latin typeface="Arial" panose="020B0604020202020204" pitchFamily="34" charset="0"/>
              </a:rPr>
              <a:t> el valor </a:t>
            </a:r>
            <a:r>
              <a:rPr lang="es-ES" dirty="0" smtClean="0">
                <a:solidFill>
                  <a:srgbClr val="000000"/>
                </a:solidFill>
                <a:latin typeface="Arial" panose="020B0604020202020204" pitchFamily="34" charset="0"/>
              </a:rPr>
              <a:t>de análisis se</a:t>
            </a:r>
            <a:r>
              <a:rPr lang="es-EC" dirty="0" smtClean="0">
                <a:solidFill>
                  <a:srgbClr val="000000"/>
                </a:solidFill>
                <a:latin typeface="Arial" panose="020B0604020202020204" pitchFamily="34" charset="0"/>
              </a:rPr>
              <a:t> saca </a:t>
            </a:r>
            <a:r>
              <a:rPr lang="es-EC" dirty="0">
                <a:solidFill>
                  <a:srgbClr val="000000"/>
                </a:solidFill>
                <a:latin typeface="Arial" panose="020B0604020202020204" pitchFamily="34" charset="0"/>
              </a:rPr>
              <a:t>la diferencia de alturas en la que se basa este test</a:t>
            </a:r>
            <a:r>
              <a:rPr lang="es-ES" sz="1800" b="0" i="0" u="none" strike="noStrike" baseline="0" dirty="0" smtClean="0">
                <a:solidFill>
                  <a:srgbClr val="000000"/>
                </a:solidFill>
                <a:latin typeface="Arial" panose="020B0604020202020204" pitchFamily="34" charset="0"/>
              </a:rPr>
              <a:t>.  </a:t>
            </a:r>
            <a:endParaRPr lang="es-EC" dirty="0"/>
          </a:p>
        </p:txBody>
      </p:sp>
      <p:pic>
        <p:nvPicPr>
          <p:cNvPr id="3074" name="Picture 2" descr="Vertical Jump Test (Sargent Jump Test, Vertical Le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3080" y="413743"/>
            <a:ext cx="3797345" cy="1912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5102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 xmlns:a16="http://schemas.microsoft.com/office/drawing/2014/main" id="{FB71F382-ED63-40C9-B023-7E7213823F8D}"/>
              </a:ext>
            </a:extLst>
          </p:cNvPr>
          <p:cNvSpPr/>
          <p:nvPr/>
        </p:nvSpPr>
        <p:spPr>
          <a:xfrm>
            <a:off x="954156" y="3969912"/>
            <a:ext cx="10654748" cy="2554545"/>
          </a:xfrm>
          <a:prstGeom prst="rect">
            <a:avLst/>
          </a:prstGeom>
          <a:solidFill>
            <a:schemeClr val="accent1"/>
          </a:solidFill>
        </p:spPr>
        <p:txBody>
          <a:bodyPr wrap="square">
            <a:spAutoFit/>
          </a:bodyPr>
          <a:lstStyle/>
          <a:p>
            <a:pPr algn="just">
              <a:lnSpc>
                <a:spcPct val="200000"/>
              </a:lnSpc>
              <a:spcAft>
                <a:spcPts val="800"/>
              </a:spcAft>
              <a:tabLst>
                <a:tab pos="4792980" algn="l"/>
              </a:tabLst>
            </a:pPr>
            <a:r>
              <a:rPr lang="es-EC" sz="1600" b="1"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Análisis.- </a:t>
            </a:r>
            <a:r>
              <a:rPr lang="es-EC" sz="16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Se </a:t>
            </a:r>
            <a:r>
              <a:rPr lang="es-EC" sz="1600" dirty="0">
                <a:solidFill>
                  <a:schemeClr val="bg1"/>
                </a:solidFill>
                <a:latin typeface="Arial" panose="020B0604020202020204" pitchFamily="34" charset="0"/>
                <a:ea typeface="Calibri" panose="020F0502020204030204" pitchFamily="34" charset="0"/>
                <a:cs typeface="Times New Roman" panose="02020603050405020304" pitchFamily="18" charset="0"/>
              </a:rPr>
              <a:t>observa en la totalidad de 20 deportistas evaluados en el </a:t>
            </a:r>
            <a:r>
              <a:rPr lang="es-EC" sz="1600" dirty="0" err="1">
                <a:solidFill>
                  <a:schemeClr val="bg1"/>
                </a:solidFill>
                <a:latin typeface="Arial" panose="020B0604020202020204" pitchFamily="34" charset="0"/>
                <a:ea typeface="Calibri" panose="020F0502020204030204" pitchFamily="34" charset="0"/>
                <a:cs typeface="Times New Roman" panose="02020603050405020304" pitchFamily="18" charset="0"/>
              </a:rPr>
              <a:t>Jump</a:t>
            </a:r>
            <a:r>
              <a:rPr lang="es-EC" sz="1600" dirty="0">
                <a:solidFill>
                  <a:schemeClr val="bg1"/>
                </a:solidFill>
                <a:latin typeface="Arial" panose="020B0604020202020204" pitchFamily="34" charset="0"/>
                <a:ea typeface="Calibri" panose="020F0502020204030204" pitchFamily="34" charset="0"/>
                <a:cs typeface="Times New Roman" panose="02020603050405020304" pitchFamily="18" charset="0"/>
              </a:rPr>
              <a:t> Test en los resultados iniciales y finales encontramos una mejoría de 0,05cm en la valoración de mínimo, mientras que en la valoración de máximo encontramos una mejoría de 2,85cm, mientras que en la valoración de la media un aumento </a:t>
            </a:r>
            <a:r>
              <a:rPr lang="es-EC" sz="16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1,35cm y finalmente en </a:t>
            </a:r>
            <a:r>
              <a:rPr lang="es-EC" sz="1600" dirty="0">
                <a:solidFill>
                  <a:schemeClr val="bg1"/>
                </a:solidFill>
                <a:latin typeface="Arial" panose="020B0604020202020204" pitchFamily="34" charset="0"/>
                <a:ea typeface="Calibri" panose="020F0502020204030204" pitchFamily="34" charset="0"/>
                <a:cs typeface="Times New Roman" panose="02020603050405020304" pitchFamily="18" charset="0"/>
              </a:rPr>
              <a:t>la valoración de la Desviación estándar un aumento de 0,7888 favoreciendo los resultados finales en relación de los test iniciales </a:t>
            </a:r>
            <a:endParaRPr lang="es-EC"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a 2"/>
          <p:cNvGraphicFramePr>
            <a:graphicFrameLocks noGrp="1"/>
          </p:cNvGraphicFramePr>
          <p:nvPr>
            <p:extLst>
              <p:ext uri="{D42A27DB-BD31-4B8C-83A1-F6EECF244321}">
                <p14:modId xmlns:p14="http://schemas.microsoft.com/office/powerpoint/2010/main" val="3753193754"/>
              </p:ext>
            </p:extLst>
          </p:nvPr>
        </p:nvGraphicFramePr>
        <p:xfrm>
          <a:off x="1970465" y="1552487"/>
          <a:ext cx="8564451" cy="2301515"/>
        </p:xfrm>
        <a:graphic>
          <a:graphicData uri="http://schemas.openxmlformats.org/drawingml/2006/table">
            <a:tbl>
              <a:tblPr>
                <a:tableStyleId>{16D9F66E-5EB9-4882-86FB-DCBF35E3C3E4}</a:tableStyleId>
              </a:tblPr>
              <a:tblGrid>
                <a:gridCol w="2095749"/>
                <a:gridCol w="1190689"/>
                <a:gridCol w="1190689"/>
                <a:gridCol w="1190689"/>
                <a:gridCol w="1190689"/>
                <a:gridCol w="1705946"/>
              </a:tblGrid>
              <a:tr h="595587">
                <a:tc>
                  <a:txBody>
                    <a:bodyPr/>
                    <a:lstStyle/>
                    <a:p>
                      <a:pPr algn="just">
                        <a:lnSpc>
                          <a:spcPct val="150000"/>
                        </a:lnSpc>
                        <a:spcAft>
                          <a:spcPts val="0"/>
                        </a:spcAft>
                      </a:pPr>
                      <a:r>
                        <a:rPr lang="es-EC" sz="2800" b="1" dirty="0">
                          <a:effectLst/>
                        </a:rPr>
                        <a:t> </a:t>
                      </a:r>
                      <a:endParaRPr lang="es-EC" sz="28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Aft>
                          <a:spcPts val="0"/>
                        </a:spcAft>
                      </a:pPr>
                      <a:r>
                        <a:rPr lang="es-EC" sz="2000" b="1" dirty="0">
                          <a:effectLst/>
                        </a:rPr>
                        <a:t>N</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2000" b="1" dirty="0">
                          <a:effectLst/>
                        </a:rPr>
                        <a:t>Mínimo</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2000" b="1" dirty="0">
                          <a:effectLst/>
                        </a:rPr>
                        <a:t>Máximo</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2000" b="1" dirty="0">
                          <a:effectLst/>
                        </a:rPr>
                        <a:t>Media</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2000" b="1" dirty="0">
                          <a:effectLst/>
                        </a:rPr>
                        <a:t>Desviación estándar</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514720">
                <a:tc>
                  <a:txBody>
                    <a:bodyPr/>
                    <a:lstStyle/>
                    <a:p>
                      <a:pPr marL="38100" marR="38100" algn="just">
                        <a:lnSpc>
                          <a:spcPts val="1600"/>
                        </a:lnSpc>
                        <a:spcAft>
                          <a:spcPts val="0"/>
                        </a:spcAft>
                      </a:pPr>
                      <a:r>
                        <a:rPr lang="es-EC" sz="1400" b="1">
                          <a:effectLst/>
                        </a:rPr>
                        <a:t>TEST INICIALES</a:t>
                      </a:r>
                      <a:endParaRPr lang="es-EC" sz="2400" b="1">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dirty="0">
                          <a:effectLst/>
                        </a:rPr>
                        <a:t>20</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dirty="0">
                          <a:effectLst/>
                        </a:rPr>
                        <a:t>15,10</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dirty="0">
                          <a:effectLst/>
                        </a:rPr>
                        <a:t>32,65</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a:effectLst/>
                        </a:rPr>
                        <a:t>26,5425</a:t>
                      </a:r>
                      <a:endParaRPr lang="es-EC" sz="24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dirty="0">
                          <a:effectLst/>
                        </a:rPr>
                        <a:t>4,48777</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494456">
                <a:tc>
                  <a:txBody>
                    <a:bodyPr/>
                    <a:lstStyle/>
                    <a:p>
                      <a:pPr marL="38100" marR="38100" algn="just">
                        <a:lnSpc>
                          <a:spcPts val="1600"/>
                        </a:lnSpc>
                        <a:spcAft>
                          <a:spcPts val="0"/>
                        </a:spcAft>
                      </a:pPr>
                      <a:r>
                        <a:rPr lang="es-EC" sz="1400" b="1">
                          <a:effectLst/>
                        </a:rPr>
                        <a:t>TEST FINAL</a:t>
                      </a:r>
                      <a:endParaRPr lang="es-EC" sz="2400" b="1">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a:effectLst/>
                        </a:rPr>
                        <a:t>20</a:t>
                      </a:r>
                      <a:endParaRPr lang="es-EC" sz="24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a:effectLst/>
                        </a:rPr>
                        <a:t>15,15</a:t>
                      </a:r>
                      <a:endParaRPr lang="es-EC" sz="24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dirty="0">
                          <a:effectLst/>
                        </a:rPr>
                        <a:t>35,50</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dirty="0">
                          <a:effectLst/>
                        </a:rPr>
                        <a:t>27,8925</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dirty="0">
                          <a:effectLst/>
                        </a:rPr>
                        <a:t>5,27657</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652259">
                <a:tc>
                  <a:txBody>
                    <a:bodyPr/>
                    <a:lstStyle/>
                    <a:p>
                      <a:pPr marL="38100" marR="38100" algn="just">
                        <a:lnSpc>
                          <a:spcPts val="1600"/>
                        </a:lnSpc>
                        <a:spcAft>
                          <a:spcPts val="0"/>
                        </a:spcAft>
                      </a:pPr>
                      <a:r>
                        <a:rPr lang="es-EC" sz="1400" b="1" dirty="0">
                          <a:effectLst/>
                        </a:rPr>
                        <a:t>N válido (por lista)</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a:effectLst/>
                        </a:rPr>
                        <a:t>20</a:t>
                      </a:r>
                      <a:endParaRPr lang="es-EC" sz="24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s-EC" sz="2400">
                          <a:effectLst/>
                        </a:rPr>
                        <a:t> </a:t>
                      </a:r>
                      <a:endParaRPr lang="es-EC" sz="24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s-EC" sz="2400">
                          <a:effectLst/>
                        </a:rPr>
                        <a:t> </a:t>
                      </a:r>
                      <a:endParaRPr lang="es-EC" sz="24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s-EC" sz="2400">
                          <a:effectLst/>
                        </a:rPr>
                        <a:t> </a:t>
                      </a:r>
                      <a:endParaRPr lang="es-EC" sz="24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s-EC" sz="2400" dirty="0">
                          <a:effectLst/>
                        </a:rPr>
                        <a:t> </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sp>
        <p:nvSpPr>
          <p:cNvPr id="8" name="Título 1">
            <a:extLst>
              <a:ext uri="{FF2B5EF4-FFF2-40B4-BE49-F238E27FC236}">
                <a16:creationId xmlns="" xmlns:a16="http://schemas.microsoft.com/office/drawing/2014/main" id="{DE0A241E-4A31-402F-9F73-B09DD534398D}"/>
              </a:ext>
            </a:extLst>
          </p:cNvPr>
          <p:cNvSpPr>
            <a:spLocks noGrp="1"/>
          </p:cNvSpPr>
          <p:nvPr>
            <p:ph type="title"/>
          </p:nvPr>
        </p:nvSpPr>
        <p:spPr>
          <a:xfrm>
            <a:off x="2245195" y="340775"/>
            <a:ext cx="8911687" cy="715293"/>
          </a:xfrm>
        </p:spPr>
        <p:txBody>
          <a:bodyPr>
            <a:normAutofit fontScale="90000"/>
          </a:bodyPr>
          <a:lstStyle/>
          <a:p>
            <a:r>
              <a:rPr lang="es-ES" dirty="0" smtClean="0"/>
              <a:t>Resultados estadísticos- descriptivos del Jump Test</a:t>
            </a:r>
            <a:endParaRPr lang="es-EC" dirty="0"/>
          </a:p>
        </p:txBody>
      </p:sp>
    </p:spTree>
    <p:extLst>
      <p:ext uri="{BB962C8B-B14F-4D97-AF65-F5344CB8AC3E}">
        <p14:creationId xmlns:p14="http://schemas.microsoft.com/office/powerpoint/2010/main" val="11536569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 xmlns:a16="http://schemas.microsoft.com/office/drawing/2014/main" id="{E92E1132-9FF2-48A8-B4B9-170123BEF05B}"/>
              </a:ext>
            </a:extLst>
          </p:cNvPr>
          <p:cNvSpPr/>
          <p:nvPr/>
        </p:nvSpPr>
        <p:spPr>
          <a:xfrm>
            <a:off x="1132152" y="3342810"/>
            <a:ext cx="9132309" cy="1499065"/>
          </a:xfrm>
          <a:prstGeom prst="rect">
            <a:avLst/>
          </a:prstGeom>
          <a:solidFill>
            <a:schemeClr val="accent2"/>
          </a:solidFill>
        </p:spPr>
        <p:txBody>
          <a:bodyPr wrap="square">
            <a:spAutoFit/>
          </a:bodyPr>
          <a:lstStyle/>
          <a:p>
            <a:pPr algn="just">
              <a:lnSpc>
                <a:spcPct val="200000"/>
              </a:lnSpc>
              <a:spcAft>
                <a:spcPts val="800"/>
              </a:spcAft>
            </a:pPr>
            <a:r>
              <a:rPr lang="es-EC" sz="1600" b="1" dirty="0">
                <a:solidFill>
                  <a:schemeClr val="bg1"/>
                </a:solidFill>
                <a:latin typeface="Arial" panose="020B0604020202020204" pitchFamily="34" charset="0"/>
                <a:ea typeface="Calibri" panose="020F0502020204030204" pitchFamily="34" charset="0"/>
                <a:cs typeface="Times New Roman" panose="02020603050405020304" pitchFamily="18" charset="0"/>
              </a:rPr>
              <a:t>Análisis. – </a:t>
            </a:r>
            <a:r>
              <a:rPr lang="es-EC" sz="1600" dirty="0">
                <a:solidFill>
                  <a:schemeClr val="bg1"/>
                </a:solidFill>
                <a:latin typeface="Arial" panose="020B0604020202020204" pitchFamily="34" charset="0"/>
                <a:ea typeface="Calibri" panose="020F0502020204030204" pitchFamily="34" charset="0"/>
                <a:cs typeface="Times New Roman" panose="02020603050405020304" pitchFamily="18" charset="0"/>
              </a:rPr>
              <a:t>En los análisis de medias del Jump test se observa que existe una mejoría del 1,35cm determinando una mejoría una vez aplicado el programa de ejercicios para mejorar la fuerza explosiva. </a:t>
            </a:r>
            <a:endParaRPr lang="es-EC"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Imagen 10"/>
          <p:cNvPicPr/>
          <p:nvPr/>
        </p:nvPicPr>
        <p:blipFill>
          <a:blip r:embed="rId2">
            <a:extLst>
              <a:ext uri="{28A0092B-C50C-407E-A947-70E740481C1C}">
                <a14:useLocalDpi xmlns:a14="http://schemas.microsoft.com/office/drawing/2010/main" val="0"/>
              </a:ext>
            </a:extLst>
          </a:blip>
          <a:srcRect/>
          <a:stretch>
            <a:fillRect/>
          </a:stretch>
        </p:blipFill>
        <p:spPr bwMode="auto">
          <a:xfrm>
            <a:off x="6516709" y="4947726"/>
            <a:ext cx="4559121" cy="1543226"/>
          </a:xfrm>
          <a:prstGeom prst="rect">
            <a:avLst/>
          </a:prstGeom>
          <a:noFill/>
          <a:ln>
            <a:noFill/>
          </a:ln>
        </p:spPr>
      </p:pic>
      <p:graphicFrame>
        <p:nvGraphicFramePr>
          <p:cNvPr id="3" name="Tabla 2"/>
          <p:cNvGraphicFramePr>
            <a:graphicFrameLocks noGrp="1"/>
          </p:cNvGraphicFramePr>
          <p:nvPr>
            <p:extLst>
              <p:ext uri="{D42A27DB-BD31-4B8C-83A1-F6EECF244321}">
                <p14:modId xmlns:p14="http://schemas.microsoft.com/office/powerpoint/2010/main" val="4080712101"/>
              </p:ext>
            </p:extLst>
          </p:nvPr>
        </p:nvGraphicFramePr>
        <p:xfrm>
          <a:off x="2672120" y="1282588"/>
          <a:ext cx="4797627" cy="1954371"/>
        </p:xfrm>
        <a:graphic>
          <a:graphicData uri="http://schemas.openxmlformats.org/drawingml/2006/table">
            <a:tbl>
              <a:tblPr>
                <a:tableStyleId>{16D9F66E-5EB9-4882-86FB-DCBF35E3C3E4}</a:tableStyleId>
              </a:tblPr>
              <a:tblGrid>
                <a:gridCol w="2041679"/>
                <a:gridCol w="1486447"/>
                <a:gridCol w="1269501"/>
              </a:tblGrid>
              <a:tr h="636128">
                <a:tc>
                  <a:txBody>
                    <a:bodyPr/>
                    <a:lstStyle/>
                    <a:p>
                      <a:pPr algn="just">
                        <a:lnSpc>
                          <a:spcPct val="150000"/>
                        </a:lnSpc>
                        <a:spcAft>
                          <a:spcPts val="0"/>
                        </a:spcAft>
                      </a:pPr>
                      <a:r>
                        <a:rPr lang="es-EC" sz="2000" b="1" dirty="0">
                          <a:effectLst/>
                        </a:rPr>
                        <a:t> </a:t>
                      </a:r>
                      <a:endParaRPr lang="es-EC" sz="20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Aft>
                          <a:spcPts val="0"/>
                        </a:spcAft>
                      </a:pPr>
                      <a:r>
                        <a:rPr lang="es-EC" sz="1200" b="1" dirty="0">
                          <a:effectLst/>
                        </a:rPr>
                        <a:t>TEST INICIALES</a:t>
                      </a:r>
                      <a:endParaRPr lang="es-EC" sz="20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b="1" dirty="0">
                          <a:effectLst/>
                        </a:rPr>
                        <a:t>TEST FINAL</a:t>
                      </a:r>
                      <a:endParaRPr lang="es-EC" sz="20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427279">
                <a:tc>
                  <a:txBody>
                    <a:bodyPr/>
                    <a:lstStyle/>
                    <a:p>
                      <a:pPr marL="38100" marR="38100" algn="just">
                        <a:lnSpc>
                          <a:spcPts val="1600"/>
                        </a:lnSpc>
                        <a:spcAft>
                          <a:spcPts val="0"/>
                        </a:spcAft>
                      </a:pPr>
                      <a:r>
                        <a:rPr lang="es-EC" sz="1200" b="1">
                          <a:effectLst/>
                        </a:rPr>
                        <a:t>Media</a:t>
                      </a:r>
                      <a:endParaRPr lang="es-EC" sz="2000" b="1">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dirty="0">
                          <a:effectLst/>
                        </a:rPr>
                        <a:t>26,5425</a:t>
                      </a:r>
                      <a:endParaRPr lang="es-EC" sz="20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dirty="0">
                          <a:effectLst/>
                        </a:rPr>
                        <a:t>27,8925</a:t>
                      </a:r>
                      <a:endParaRPr lang="es-EC" sz="20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445482">
                <a:tc>
                  <a:txBody>
                    <a:bodyPr/>
                    <a:lstStyle/>
                    <a:p>
                      <a:pPr marL="38100" marR="38100" algn="just">
                        <a:lnSpc>
                          <a:spcPts val="1600"/>
                        </a:lnSpc>
                        <a:spcAft>
                          <a:spcPts val="0"/>
                        </a:spcAft>
                      </a:pPr>
                      <a:r>
                        <a:rPr lang="es-EC" sz="1200" b="1">
                          <a:effectLst/>
                        </a:rPr>
                        <a:t>N</a:t>
                      </a:r>
                      <a:endParaRPr lang="es-EC" sz="2000" b="1">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a:effectLst/>
                        </a:rPr>
                        <a:t>20</a:t>
                      </a:r>
                      <a:endParaRPr lang="es-EC" sz="20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dirty="0">
                          <a:effectLst/>
                        </a:rPr>
                        <a:t>20</a:t>
                      </a:r>
                      <a:endParaRPr lang="es-EC" sz="20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445482">
                <a:tc>
                  <a:txBody>
                    <a:bodyPr/>
                    <a:lstStyle/>
                    <a:p>
                      <a:pPr marL="38100" marR="38100" algn="just">
                        <a:lnSpc>
                          <a:spcPts val="1600"/>
                        </a:lnSpc>
                        <a:spcAft>
                          <a:spcPts val="0"/>
                        </a:spcAft>
                      </a:pPr>
                      <a:r>
                        <a:rPr lang="es-EC" sz="1200" b="1" dirty="0">
                          <a:effectLst/>
                        </a:rPr>
                        <a:t>Desviación estándar</a:t>
                      </a:r>
                      <a:endParaRPr lang="es-EC" sz="20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a:effectLst/>
                        </a:rPr>
                        <a:t>4,48777</a:t>
                      </a:r>
                      <a:endParaRPr lang="es-EC" sz="20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dirty="0">
                          <a:effectLst/>
                        </a:rPr>
                        <a:t>5,27657</a:t>
                      </a:r>
                      <a:endParaRPr lang="es-EC" sz="20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sp>
        <p:nvSpPr>
          <p:cNvPr id="12" name="Título 1">
            <a:extLst>
              <a:ext uri="{FF2B5EF4-FFF2-40B4-BE49-F238E27FC236}">
                <a16:creationId xmlns="" xmlns:a16="http://schemas.microsoft.com/office/drawing/2014/main" id="{DE0A241E-4A31-402F-9F73-B09DD534398D}"/>
              </a:ext>
            </a:extLst>
          </p:cNvPr>
          <p:cNvSpPr>
            <a:spLocks noGrp="1"/>
          </p:cNvSpPr>
          <p:nvPr>
            <p:ph type="title"/>
          </p:nvPr>
        </p:nvSpPr>
        <p:spPr>
          <a:xfrm>
            <a:off x="2258074" y="469564"/>
            <a:ext cx="8911687" cy="715293"/>
          </a:xfrm>
        </p:spPr>
        <p:txBody>
          <a:bodyPr>
            <a:normAutofit/>
          </a:bodyPr>
          <a:lstStyle/>
          <a:p>
            <a:r>
              <a:rPr lang="es-ES" dirty="0" smtClean="0"/>
              <a:t>Análisis de Medias</a:t>
            </a:r>
            <a:endParaRPr lang="es-EC" dirty="0"/>
          </a:p>
        </p:txBody>
      </p:sp>
    </p:spTree>
    <p:extLst>
      <p:ext uri="{BB962C8B-B14F-4D97-AF65-F5344CB8AC3E}">
        <p14:creationId xmlns:p14="http://schemas.microsoft.com/office/powerpoint/2010/main" val="6064745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E0A241E-4A31-402F-9F73-B09DD534398D}"/>
              </a:ext>
            </a:extLst>
          </p:cNvPr>
          <p:cNvSpPr>
            <a:spLocks noGrp="1"/>
          </p:cNvSpPr>
          <p:nvPr>
            <p:ph type="title"/>
          </p:nvPr>
        </p:nvSpPr>
        <p:spPr/>
        <p:txBody>
          <a:bodyPr/>
          <a:lstStyle/>
          <a:p>
            <a:r>
              <a:rPr lang="es-ES" dirty="0" smtClean="0"/>
              <a:t>Long Test</a:t>
            </a:r>
            <a:endParaRPr lang="es-EC" dirty="0"/>
          </a:p>
        </p:txBody>
      </p:sp>
      <p:sp>
        <p:nvSpPr>
          <p:cNvPr id="3" name="Marcador de contenido 2">
            <a:extLst>
              <a:ext uri="{FF2B5EF4-FFF2-40B4-BE49-F238E27FC236}">
                <a16:creationId xmlns="" xmlns:a16="http://schemas.microsoft.com/office/drawing/2014/main" id="{F373D5CB-6433-4824-A859-0AB4A761253D}"/>
              </a:ext>
            </a:extLst>
          </p:cNvPr>
          <p:cNvSpPr>
            <a:spLocks noGrp="1"/>
          </p:cNvSpPr>
          <p:nvPr>
            <p:ph idx="1"/>
          </p:nvPr>
        </p:nvSpPr>
        <p:spPr>
          <a:xfrm>
            <a:off x="1932389" y="2519967"/>
            <a:ext cx="8915400" cy="3777622"/>
          </a:xfrm>
        </p:spPr>
        <p:txBody>
          <a:bodyPr/>
          <a:lstStyle/>
          <a:p>
            <a:r>
              <a:rPr lang="es-ES" sz="1800" b="1" i="0" u="none" strike="noStrike" baseline="0" dirty="0">
                <a:solidFill>
                  <a:srgbClr val="000000"/>
                </a:solidFill>
                <a:latin typeface="Arial" panose="020B0604020202020204" pitchFamily="34" charset="0"/>
              </a:rPr>
              <a:t>Objetivo: </a:t>
            </a:r>
            <a:r>
              <a:rPr lang="es-ES" dirty="0" smtClean="0">
                <a:solidFill>
                  <a:srgbClr val="000000"/>
                </a:solidFill>
                <a:latin typeface="Arial" panose="020B0604020202020204" pitchFamily="34" charset="0"/>
              </a:rPr>
              <a:t>Medir la fuerza explosiva</a:t>
            </a:r>
            <a:endParaRPr lang="es-ES" sz="1800" b="1" i="0" u="none" strike="noStrike" baseline="0" dirty="0" smtClean="0">
              <a:solidFill>
                <a:srgbClr val="000000"/>
              </a:solidFill>
              <a:latin typeface="Arial" panose="020B0604020202020204" pitchFamily="34" charset="0"/>
            </a:endParaRPr>
          </a:p>
          <a:p>
            <a:r>
              <a:rPr lang="es-ES" sz="1800" b="1" i="0" u="none" strike="noStrike" baseline="0" dirty="0" smtClean="0">
                <a:solidFill>
                  <a:srgbClr val="000000"/>
                </a:solidFill>
                <a:latin typeface="Arial" panose="020B0604020202020204" pitchFamily="34" charset="0"/>
              </a:rPr>
              <a:t>Procedimiento</a:t>
            </a:r>
            <a:r>
              <a:rPr lang="es-ES" sz="1800" b="1" i="0" u="none" strike="noStrike" baseline="0" dirty="0">
                <a:solidFill>
                  <a:srgbClr val="000000"/>
                </a:solidFill>
                <a:latin typeface="Arial" panose="020B0604020202020204" pitchFamily="34" charset="0"/>
              </a:rPr>
              <a:t>: </a:t>
            </a:r>
            <a:r>
              <a:rPr lang="es-ES" sz="1800" i="0" u="none" strike="noStrike" baseline="0" dirty="0" smtClean="0">
                <a:solidFill>
                  <a:srgbClr val="000000"/>
                </a:solidFill>
                <a:latin typeface="Arial" panose="020B0604020202020204" pitchFamily="34" charset="0"/>
              </a:rPr>
              <a:t>El deportista </a:t>
            </a:r>
            <a:r>
              <a:rPr lang="es-EC" dirty="0" smtClean="0">
                <a:solidFill>
                  <a:srgbClr val="000000"/>
                </a:solidFill>
                <a:latin typeface="Arial" panose="020B0604020202020204" pitchFamily="34" charset="0"/>
              </a:rPr>
              <a:t>deberá </a:t>
            </a:r>
            <a:r>
              <a:rPr lang="es-EC" dirty="0">
                <a:solidFill>
                  <a:srgbClr val="000000"/>
                </a:solidFill>
                <a:latin typeface="Arial" panose="020B0604020202020204" pitchFamily="34" charset="0"/>
              </a:rPr>
              <a:t>ubicarse con ambas piernas ligeramente separadas sobre el piso donde habrá una línea que denominaremos zona de partida, sin carrera de impulso debe realizar un salto hacia </a:t>
            </a:r>
            <a:r>
              <a:rPr lang="es-EC" dirty="0" smtClean="0">
                <a:solidFill>
                  <a:srgbClr val="000000"/>
                </a:solidFill>
                <a:latin typeface="Arial" panose="020B0604020202020204" pitchFamily="34" charset="0"/>
              </a:rPr>
              <a:t>adelante</a:t>
            </a:r>
          </a:p>
          <a:p>
            <a:r>
              <a:rPr lang="es-EC" dirty="0" smtClean="0">
                <a:solidFill>
                  <a:srgbClr val="000000"/>
                </a:solidFill>
                <a:latin typeface="Arial" panose="020B0604020202020204" pitchFamily="34" charset="0"/>
              </a:rPr>
              <a:t>La medida </a:t>
            </a:r>
            <a:r>
              <a:rPr lang="es-EC" dirty="0">
                <a:solidFill>
                  <a:srgbClr val="000000"/>
                </a:solidFill>
                <a:latin typeface="Arial" panose="020B0604020202020204" pitchFamily="34" charset="0"/>
              </a:rPr>
              <a:t>será tomada desde la línea de partida hasta la última huella dejada por cualquier parte del cuerpo del </a:t>
            </a:r>
            <a:r>
              <a:rPr lang="es-EC" dirty="0" smtClean="0">
                <a:solidFill>
                  <a:srgbClr val="000000"/>
                </a:solidFill>
                <a:latin typeface="Arial" panose="020B0604020202020204" pitchFamily="34" charset="0"/>
              </a:rPr>
              <a:t>deportista.</a:t>
            </a:r>
          </a:p>
          <a:p>
            <a:r>
              <a:rPr lang="es-ES" sz="1800" b="0" i="0" u="none" strike="noStrike" baseline="0" dirty="0" smtClean="0">
                <a:solidFill>
                  <a:srgbClr val="000000"/>
                </a:solidFill>
                <a:latin typeface="Arial" panose="020B0604020202020204" pitchFamily="34" charset="0"/>
              </a:rPr>
              <a:t>Se registrará la</a:t>
            </a:r>
            <a:r>
              <a:rPr lang="es-ES" sz="1800" b="0" i="0" u="none" strike="noStrike" dirty="0" smtClean="0">
                <a:solidFill>
                  <a:srgbClr val="000000"/>
                </a:solidFill>
                <a:latin typeface="Arial" panose="020B0604020202020204" pitchFamily="34" charset="0"/>
              </a:rPr>
              <a:t> mejor distancia obtenida luego de 3 intentos por deportistas.</a:t>
            </a:r>
            <a:endParaRPr lang="es-EC" dirty="0"/>
          </a:p>
        </p:txBody>
      </p:sp>
      <p:pic>
        <p:nvPicPr>
          <p:cNvPr id="4098" name="Picture 2" descr="Test de salto horizontal - YouTub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3065" y="282262"/>
            <a:ext cx="3800103" cy="1622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72602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a:extLst>
              <a:ext uri="{FF2B5EF4-FFF2-40B4-BE49-F238E27FC236}">
                <a16:creationId xmlns="" xmlns:a16="http://schemas.microsoft.com/office/drawing/2014/main" id="{C32C20BB-4BF4-4D30-89CF-CACC0202E1F3}"/>
              </a:ext>
            </a:extLst>
          </p:cNvPr>
          <p:cNvSpPr>
            <a:spLocks noGrp="1"/>
          </p:cNvSpPr>
          <p:nvPr>
            <p:ph type="ftr" sz="quarter" idx="11"/>
          </p:nvPr>
        </p:nvSpPr>
        <p:spPr/>
        <p:txBody>
          <a:bodyPr/>
          <a:lstStyle/>
          <a:p>
            <a:r>
              <a:rPr lang="es-EC"/>
              <a:t>MED IX - LIC- KEVIN TOAPANTA</a:t>
            </a:r>
          </a:p>
        </p:txBody>
      </p:sp>
      <p:sp>
        <p:nvSpPr>
          <p:cNvPr id="7" name="Rectángulo 6">
            <a:extLst>
              <a:ext uri="{FF2B5EF4-FFF2-40B4-BE49-F238E27FC236}">
                <a16:creationId xmlns="" xmlns:a16="http://schemas.microsoft.com/office/drawing/2014/main" id="{FC5BB3FC-B0A0-4263-8B1B-ADCDB0E96F1D}"/>
              </a:ext>
            </a:extLst>
          </p:cNvPr>
          <p:cNvSpPr/>
          <p:nvPr/>
        </p:nvSpPr>
        <p:spPr>
          <a:xfrm>
            <a:off x="700128" y="3624391"/>
            <a:ext cx="10721007" cy="2985433"/>
          </a:xfrm>
          <a:prstGeom prst="rect">
            <a:avLst/>
          </a:prstGeom>
          <a:solidFill>
            <a:schemeClr val="accent1"/>
          </a:solidFill>
          <a:ln>
            <a:solidFill>
              <a:schemeClr val="accent1"/>
            </a:solidFill>
          </a:ln>
        </p:spPr>
        <p:txBody>
          <a:bodyPr wrap="square">
            <a:spAutoFit/>
          </a:bodyPr>
          <a:lstStyle/>
          <a:p>
            <a:pPr algn="just">
              <a:lnSpc>
                <a:spcPct val="200000"/>
              </a:lnSpc>
              <a:spcAft>
                <a:spcPts val="800"/>
              </a:spcAft>
              <a:tabLst>
                <a:tab pos="4792980" algn="l"/>
              </a:tabLst>
            </a:pPr>
            <a:r>
              <a:rPr lang="es-EC" sz="1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Análisis. - </a:t>
            </a:r>
            <a:r>
              <a:rPr lang="es-EC" sz="1400" dirty="0">
                <a:solidFill>
                  <a:schemeClr val="bg1"/>
                </a:solidFill>
                <a:latin typeface="Arial" panose="020B0604020202020204" pitchFamily="34" charset="0"/>
                <a:ea typeface="Calibri" panose="020F0502020204030204" pitchFamily="34" charset="0"/>
                <a:cs typeface="Times New Roman" panose="02020603050405020304" pitchFamily="18" charset="0"/>
              </a:rPr>
              <a:t>Se observa en la totalidad de 20 deportistas evaluados en el Long Test en los resultados iniciales y finales encontramos una mejoría de 3,45cm en la valoración de </a:t>
            </a: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mínimo. </a:t>
            </a:r>
          </a:p>
          <a:p>
            <a:pPr algn="just">
              <a:lnSpc>
                <a:spcPct val="200000"/>
              </a:lnSpc>
              <a:spcAft>
                <a:spcPts val="800"/>
              </a:spcAft>
              <a:tabLst>
                <a:tab pos="4792980" algn="l"/>
              </a:tabLst>
            </a:pP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En </a:t>
            </a:r>
            <a:r>
              <a:rPr lang="es-EC" sz="1400" dirty="0">
                <a:solidFill>
                  <a:schemeClr val="bg1"/>
                </a:solidFill>
                <a:latin typeface="Arial" panose="020B0604020202020204" pitchFamily="34" charset="0"/>
                <a:ea typeface="Calibri" panose="020F0502020204030204" pitchFamily="34" charset="0"/>
                <a:cs typeface="Times New Roman" panose="02020603050405020304" pitchFamily="18" charset="0"/>
              </a:rPr>
              <a:t>la valoración de máximo encontramos una mejoría de </a:t>
            </a: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2,55cm.</a:t>
            </a:r>
          </a:p>
          <a:p>
            <a:pPr algn="just">
              <a:lnSpc>
                <a:spcPct val="200000"/>
              </a:lnSpc>
              <a:spcAft>
                <a:spcPts val="800"/>
              </a:spcAft>
              <a:tabLst>
                <a:tab pos="4792980" algn="l"/>
              </a:tabLst>
            </a:pP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En </a:t>
            </a:r>
            <a:r>
              <a:rPr lang="es-EC" sz="1400" dirty="0">
                <a:solidFill>
                  <a:schemeClr val="bg1"/>
                </a:solidFill>
                <a:latin typeface="Arial" panose="020B0604020202020204" pitchFamily="34" charset="0"/>
                <a:ea typeface="Calibri" panose="020F0502020204030204" pitchFamily="34" charset="0"/>
                <a:cs typeface="Times New Roman" panose="02020603050405020304" pitchFamily="18" charset="0"/>
              </a:rPr>
              <a:t>la valoración de la media un aumento </a:t>
            </a: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2,235cm</a:t>
            </a:r>
          </a:p>
          <a:p>
            <a:pPr algn="just">
              <a:lnSpc>
                <a:spcPct val="200000"/>
              </a:lnSpc>
              <a:spcAft>
                <a:spcPts val="800"/>
              </a:spcAft>
              <a:tabLst>
                <a:tab pos="4792980" algn="l"/>
              </a:tabLst>
            </a:pP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En </a:t>
            </a:r>
            <a:r>
              <a:rPr lang="es-EC" sz="1400" dirty="0">
                <a:solidFill>
                  <a:schemeClr val="bg1"/>
                </a:solidFill>
                <a:latin typeface="Arial" panose="020B0604020202020204" pitchFamily="34" charset="0"/>
                <a:ea typeface="Calibri" panose="020F0502020204030204" pitchFamily="34" charset="0"/>
                <a:cs typeface="Times New Roman" panose="02020603050405020304" pitchFamily="18" charset="0"/>
              </a:rPr>
              <a:t>la valoración de la Desviación estándar un aumento de 0,40704 favoreciendo los resultados finales en relación de los test </a:t>
            </a: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iniciales,</a:t>
            </a:r>
            <a:endParaRPr lang="es-EC"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666112647"/>
              </p:ext>
            </p:extLst>
          </p:nvPr>
        </p:nvGraphicFramePr>
        <p:xfrm>
          <a:off x="2245195" y="1519708"/>
          <a:ext cx="8109420" cy="1872865"/>
        </p:xfrm>
        <a:graphic>
          <a:graphicData uri="http://schemas.openxmlformats.org/drawingml/2006/table">
            <a:tbl>
              <a:tblPr>
                <a:tableStyleId>{16D9F66E-5EB9-4882-86FB-DCBF35E3C3E4}</a:tableStyleId>
              </a:tblPr>
              <a:tblGrid>
                <a:gridCol w="2234790"/>
                <a:gridCol w="1068587"/>
                <a:gridCol w="1069625"/>
                <a:gridCol w="1069625"/>
                <a:gridCol w="1134011"/>
                <a:gridCol w="1532782"/>
              </a:tblGrid>
              <a:tr h="576707">
                <a:tc>
                  <a:txBody>
                    <a:bodyPr/>
                    <a:lstStyle/>
                    <a:p>
                      <a:pPr algn="just">
                        <a:lnSpc>
                          <a:spcPct val="150000"/>
                        </a:lnSpc>
                        <a:spcAft>
                          <a:spcPts val="0"/>
                        </a:spcAft>
                      </a:pPr>
                      <a:r>
                        <a:rPr lang="es-EC" sz="1800" dirty="0">
                          <a:effectLst/>
                        </a:rPr>
                        <a:t> </a:t>
                      </a: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Aft>
                          <a:spcPts val="0"/>
                        </a:spcAft>
                      </a:pPr>
                      <a:r>
                        <a:rPr lang="es-EC" sz="1600" b="1" dirty="0">
                          <a:effectLst/>
                        </a:rPr>
                        <a:t>N</a:t>
                      </a:r>
                      <a:endParaRPr lang="es-EC"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Aft>
                          <a:spcPts val="0"/>
                        </a:spcAft>
                      </a:pPr>
                      <a:r>
                        <a:rPr lang="es-EC" sz="1600" b="1" dirty="0">
                          <a:effectLst/>
                        </a:rPr>
                        <a:t>Mínimo</a:t>
                      </a:r>
                      <a:endParaRPr lang="es-EC"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Aft>
                          <a:spcPts val="0"/>
                        </a:spcAft>
                      </a:pPr>
                      <a:r>
                        <a:rPr lang="es-EC" sz="1600" b="1" dirty="0">
                          <a:effectLst/>
                        </a:rPr>
                        <a:t>Máximo</a:t>
                      </a:r>
                      <a:endParaRPr lang="es-EC"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Aft>
                          <a:spcPts val="0"/>
                        </a:spcAft>
                      </a:pPr>
                      <a:r>
                        <a:rPr lang="es-EC" sz="1600" b="1" dirty="0">
                          <a:effectLst/>
                        </a:rPr>
                        <a:t>Media</a:t>
                      </a:r>
                      <a:endParaRPr lang="es-EC"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Aft>
                          <a:spcPts val="0"/>
                        </a:spcAft>
                      </a:pPr>
                      <a:r>
                        <a:rPr lang="es-EC" sz="1600" b="1" dirty="0">
                          <a:effectLst/>
                        </a:rPr>
                        <a:t>Desviación estándar</a:t>
                      </a:r>
                      <a:endParaRPr lang="es-EC"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b"/>
                </a:tc>
              </a:tr>
              <a:tr h="373759">
                <a:tc>
                  <a:txBody>
                    <a:bodyPr/>
                    <a:lstStyle/>
                    <a:p>
                      <a:pPr marL="38100" marR="38100" algn="just">
                        <a:lnSpc>
                          <a:spcPts val="1600"/>
                        </a:lnSpc>
                        <a:spcAft>
                          <a:spcPts val="0"/>
                        </a:spcAft>
                      </a:pPr>
                      <a:r>
                        <a:rPr lang="es-EC" sz="1100" b="1" dirty="0">
                          <a:effectLst/>
                        </a:rPr>
                        <a:t>TEST INICIALES </a:t>
                      </a:r>
                      <a:r>
                        <a:rPr lang="es-EC" sz="1100" b="1" dirty="0" smtClean="0">
                          <a:effectLst/>
                        </a:rPr>
                        <a:t>LONG TEST</a:t>
                      </a:r>
                      <a:endParaRPr lang="es-EC"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C" sz="1400" dirty="0">
                          <a:effectLst/>
                        </a:rPr>
                        <a:t>20</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dirty="0">
                          <a:effectLst/>
                        </a:rPr>
                        <a:t>142,00</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dirty="0">
                          <a:effectLst/>
                        </a:rPr>
                        <a:t>158,45</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dirty="0">
                          <a:effectLst/>
                        </a:rPr>
                        <a:t>152,5800</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a:effectLst/>
                        </a:rPr>
                        <a:t>4,65226</a:t>
                      </a:r>
                      <a:endParaRPr lang="es-EC" sz="24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373759">
                <a:tc>
                  <a:txBody>
                    <a:bodyPr/>
                    <a:lstStyle/>
                    <a:p>
                      <a:pPr marL="38100" marR="38100" algn="just">
                        <a:lnSpc>
                          <a:spcPts val="1600"/>
                        </a:lnSpc>
                        <a:spcAft>
                          <a:spcPts val="0"/>
                        </a:spcAft>
                      </a:pPr>
                      <a:r>
                        <a:rPr lang="es-EC" sz="1100" b="1" dirty="0">
                          <a:effectLst/>
                        </a:rPr>
                        <a:t>TEST FINAL </a:t>
                      </a:r>
                      <a:r>
                        <a:rPr lang="es-EC" sz="1100" b="1" dirty="0" smtClean="0">
                          <a:effectLst/>
                        </a:rPr>
                        <a:t>LONG TEST</a:t>
                      </a:r>
                      <a:endParaRPr lang="es-EC"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C" sz="1400">
                          <a:effectLst/>
                        </a:rPr>
                        <a:t>20</a:t>
                      </a:r>
                      <a:endParaRPr lang="es-EC" sz="24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dirty="0">
                          <a:effectLst/>
                        </a:rPr>
                        <a:t>145,45</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a:effectLst/>
                        </a:rPr>
                        <a:t>161,00</a:t>
                      </a:r>
                      <a:endParaRPr lang="es-EC" sz="24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dirty="0">
                          <a:effectLst/>
                        </a:rPr>
                        <a:t>154,8150</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dirty="0">
                          <a:effectLst/>
                        </a:rPr>
                        <a:t>4,24522</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504575">
                <a:tc>
                  <a:txBody>
                    <a:bodyPr/>
                    <a:lstStyle/>
                    <a:p>
                      <a:pPr marL="38100" marR="38100" algn="just">
                        <a:lnSpc>
                          <a:spcPts val="1600"/>
                        </a:lnSpc>
                        <a:spcAft>
                          <a:spcPts val="0"/>
                        </a:spcAft>
                      </a:pPr>
                      <a:r>
                        <a:rPr lang="es-EC" sz="1100" b="1" dirty="0">
                          <a:effectLst/>
                        </a:rPr>
                        <a:t>N válido (por lista)</a:t>
                      </a:r>
                      <a:endParaRPr lang="es-EC"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C" sz="1400">
                          <a:effectLst/>
                        </a:rPr>
                        <a:t>20</a:t>
                      </a:r>
                      <a:endParaRPr lang="es-EC" sz="24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s-EC" sz="2400">
                          <a:effectLst/>
                        </a:rPr>
                        <a:t> </a:t>
                      </a:r>
                      <a:endParaRPr lang="es-EC" sz="24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s-EC" sz="2400" dirty="0">
                          <a:effectLst/>
                        </a:rPr>
                        <a:t> </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s-EC" sz="2400" dirty="0">
                          <a:effectLst/>
                        </a:rPr>
                        <a:t> </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s-EC" sz="2400" dirty="0">
                          <a:effectLst/>
                        </a:rPr>
                        <a:t> </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sp>
        <p:nvSpPr>
          <p:cNvPr id="10" name="Título 1">
            <a:extLst>
              <a:ext uri="{FF2B5EF4-FFF2-40B4-BE49-F238E27FC236}">
                <a16:creationId xmlns="" xmlns:a16="http://schemas.microsoft.com/office/drawing/2014/main" id="{DE0A241E-4A31-402F-9F73-B09DD534398D}"/>
              </a:ext>
            </a:extLst>
          </p:cNvPr>
          <p:cNvSpPr>
            <a:spLocks noGrp="1"/>
          </p:cNvSpPr>
          <p:nvPr>
            <p:ph type="title"/>
          </p:nvPr>
        </p:nvSpPr>
        <p:spPr>
          <a:xfrm>
            <a:off x="2245195" y="340775"/>
            <a:ext cx="8911687" cy="1178932"/>
          </a:xfrm>
        </p:spPr>
        <p:txBody>
          <a:bodyPr>
            <a:normAutofit fontScale="90000"/>
          </a:bodyPr>
          <a:lstStyle/>
          <a:p>
            <a:r>
              <a:rPr lang="es-ES" dirty="0" smtClean="0"/>
              <a:t>Resultados estadísticos- descriptivos del Long Test</a:t>
            </a:r>
            <a:endParaRPr lang="es-EC" dirty="0"/>
          </a:p>
        </p:txBody>
      </p:sp>
    </p:spTree>
    <p:extLst>
      <p:ext uri="{BB962C8B-B14F-4D97-AF65-F5344CB8AC3E}">
        <p14:creationId xmlns:p14="http://schemas.microsoft.com/office/powerpoint/2010/main" val="679114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 xmlns:a16="http://schemas.microsoft.com/office/drawing/2014/main" id="{C8C825C4-6581-4941-89E0-23F54C914EC8}"/>
              </a:ext>
            </a:extLst>
          </p:cNvPr>
          <p:cNvSpPr/>
          <p:nvPr/>
        </p:nvSpPr>
        <p:spPr>
          <a:xfrm>
            <a:off x="2142701" y="2296573"/>
            <a:ext cx="9758148" cy="2062103"/>
          </a:xfrm>
          <a:prstGeom prst="rect">
            <a:avLst/>
          </a:prstGeom>
        </p:spPr>
        <p:txBody>
          <a:bodyPr wrap="square">
            <a:spAutoFit/>
          </a:bodyPr>
          <a:lstStyle/>
          <a:p>
            <a:pPr algn="ctr"/>
            <a:r>
              <a:rPr lang="es-EC" sz="3200" b="1" dirty="0">
                <a:solidFill>
                  <a:srgbClr val="000000"/>
                </a:solidFill>
                <a:latin typeface="Arial" panose="020B0604020202020204" pitchFamily="34" charset="0"/>
                <a:ea typeface="Calibri" panose="020F0502020204030204" pitchFamily="34" charset="0"/>
              </a:rPr>
              <a:t>“LA FUERZA </a:t>
            </a:r>
            <a:r>
              <a:rPr lang="es-EC" sz="3200" b="1" dirty="0" smtClean="0">
                <a:solidFill>
                  <a:srgbClr val="000000"/>
                </a:solidFill>
                <a:latin typeface="Arial" panose="020B0604020202020204" pitchFamily="34" charset="0"/>
                <a:ea typeface="Calibri" panose="020F0502020204030204" pitchFamily="34" charset="0"/>
              </a:rPr>
              <a:t>EXPLOSIVA </a:t>
            </a:r>
            <a:r>
              <a:rPr lang="es-EC" sz="3200" b="1" dirty="0">
                <a:solidFill>
                  <a:srgbClr val="000000"/>
                </a:solidFill>
                <a:latin typeface="Arial" panose="020B0604020202020204" pitchFamily="34" charset="0"/>
                <a:ea typeface="Calibri" panose="020F0502020204030204" pitchFamily="34" charset="0"/>
              </a:rPr>
              <a:t>EN LA SALTABILIDAD DE LOS FUTBOLISTAS DE LA CATEGORÍA SUB 14 DE LA ESCUELA DE </a:t>
            </a:r>
            <a:r>
              <a:rPr lang="es-EC" sz="3200" b="1" dirty="0" smtClean="0">
                <a:solidFill>
                  <a:srgbClr val="000000"/>
                </a:solidFill>
                <a:latin typeface="Arial" panose="020B0604020202020204" pitchFamily="34" charset="0"/>
                <a:ea typeface="Calibri" panose="020F0502020204030204" pitchFamily="34" charset="0"/>
              </a:rPr>
              <a:t>FÚTBOL </a:t>
            </a:r>
            <a:r>
              <a:rPr lang="es-EC" sz="3200" b="1" dirty="0">
                <a:solidFill>
                  <a:srgbClr val="000000"/>
                </a:solidFill>
                <a:latin typeface="Arial" panose="020B0604020202020204" pitchFamily="34" charset="0"/>
                <a:ea typeface="Calibri" panose="020F0502020204030204" pitchFamily="34" charset="0"/>
              </a:rPr>
              <a:t>DEL MUNICIPIO DEL CANTÓN </a:t>
            </a:r>
            <a:r>
              <a:rPr lang="es-EC" sz="3200" b="1" dirty="0" smtClean="0">
                <a:solidFill>
                  <a:srgbClr val="000000"/>
                </a:solidFill>
                <a:latin typeface="Arial" panose="020B0604020202020204" pitchFamily="34" charset="0"/>
                <a:ea typeface="Calibri" panose="020F0502020204030204" pitchFamily="34" charset="0"/>
              </a:rPr>
              <a:t>SAQUISILÍ.”</a:t>
            </a:r>
            <a:endParaRPr lang="es-EC" sz="3200" dirty="0"/>
          </a:p>
        </p:txBody>
      </p:sp>
    </p:spTree>
    <p:extLst>
      <p:ext uri="{BB962C8B-B14F-4D97-AF65-F5344CB8AC3E}">
        <p14:creationId xmlns:p14="http://schemas.microsoft.com/office/powerpoint/2010/main" val="8553385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 xmlns:a16="http://schemas.microsoft.com/office/drawing/2014/main" id="{E92E1132-9FF2-48A8-B4B9-170123BEF05B}"/>
              </a:ext>
            </a:extLst>
          </p:cNvPr>
          <p:cNvSpPr/>
          <p:nvPr/>
        </p:nvSpPr>
        <p:spPr>
          <a:xfrm>
            <a:off x="1132152" y="3342810"/>
            <a:ext cx="9132309" cy="1499065"/>
          </a:xfrm>
          <a:prstGeom prst="rect">
            <a:avLst/>
          </a:prstGeom>
          <a:solidFill>
            <a:schemeClr val="accent2"/>
          </a:solidFill>
        </p:spPr>
        <p:txBody>
          <a:bodyPr wrap="square">
            <a:spAutoFit/>
          </a:bodyPr>
          <a:lstStyle/>
          <a:p>
            <a:pPr algn="just">
              <a:lnSpc>
                <a:spcPct val="200000"/>
              </a:lnSpc>
              <a:spcAft>
                <a:spcPts val="800"/>
              </a:spcAft>
            </a:pPr>
            <a:r>
              <a:rPr lang="es-EC" sz="1600" b="1" dirty="0">
                <a:solidFill>
                  <a:schemeClr val="bg1"/>
                </a:solidFill>
                <a:latin typeface="Arial" panose="020B0604020202020204" pitchFamily="34" charset="0"/>
                <a:ea typeface="Calibri" panose="020F0502020204030204" pitchFamily="34" charset="0"/>
                <a:cs typeface="Times New Roman" panose="02020603050405020304" pitchFamily="18" charset="0"/>
              </a:rPr>
              <a:t>Análisis. – </a:t>
            </a:r>
            <a:r>
              <a:rPr lang="es-EC" sz="1600" dirty="0">
                <a:solidFill>
                  <a:schemeClr val="bg1"/>
                </a:solidFill>
                <a:latin typeface="Arial" panose="020B0604020202020204" pitchFamily="34" charset="0"/>
                <a:ea typeface="Calibri" panose="020F0502020204030204" pitchFamily="34" charset="0"/>
                <a:cs typeface="Times New Roman" panose="02020603050405020304" pitchFamily="18" charset="0"/>
              </a:rPr>
              <a:t>En los análisis de medias del Long test se observa que existe una mejoría del 2,235cm determinando una mejoría una vez aplicado el programa de ejercicios para mejorar la fuerza explosiva. </a:t>
            </a:r>
            <a:endParaRPr lang="es-EC"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ítulo 1">
            <a:extLst>
              <a:ext uri="{FF2B5EF4-FFF2-40B4-BE49-F238E27FC236}">
                <a16:creationId xmlns="" xmlns:a16="http://schemas.microsoft.com/office/drawing/2014/main" id="{DE0A241E-4A31-402F-9F73-B09DD534398D}"/>
              </a:ext>
            </a:extLst>
          </p:cNvPr>
          <p:cNvSpPr>
            <a:spLocks noGrp="1"/>
          </p:cNvSpPr>
          <p:nvPr>
            <p:ph type="title"/>
          </p:nvPr>
        </p:nvSpPr>
        <p:spPr>
          <a:xfrm>
            <a:off x="2258074" y="482443"/>
            <a:ext cx="8911687" cy="715293"/>
          </a:xfrm>
        </p:spPr>
        <p:txBody>
          <a:bodyPr>
            <a:normAutofit/>
          </a:bodyPr>
          <a:lstStyle/>
          <a:p>
            <a:r>
              <a:rPr lang="es-ES" dirty="0" smtClean="0"/>
              <a:t>Análisis de Medias</a:t>
            </a:r>
            <a:endParaRPr lang="es-EC" dirty="0"/>
          </a:p>
        </p:txBody>
      </p:sp>
      <p:graphicFrame>
        <p:nvGraphicFramePr>
          <p:cNvPr id="4" name="Tabla 3"/>
          <p:cNvGraphicFramePr>
            <a:graphicFrameLocks noGrp="1"/>
          </p:cNvGraphicFramePr>
          <p:nvPr>
            <p:extLst>
              <p:ext uri="{D42A27DB-BD31-4B8C-83A1-F6EECF244321}">
                <p14:modId xmlns:p14="http://schemas.microsoft.com/office/powerpoint/2010/main" val="2604487661"/>
              </p:ext>
            </p:extLst>
          </p:nvPr>
        </p:nvGraphicFramePr>
        <p:xfrm>
          <a:off x="3257506" y="1339404"/>
          <a:ext cx="4353908" cy="1815919"/>
        </p:xfrm>
        <a:graphic>
          <a:graphicData uri="http://schemas.openxmlformats.org/drawingml/2006/table">
            <a:tbl>
              <a:tblPr>
                <a:tableStyleId>{16D9F66E-5EB9-4882-86FB-DCBF35E3C3E4}</a:tableStyleId>
              </a:tblPr>
              <a:tblGrid>
                <a:gridCol w="1772868"/>
                <a:gridCol w="1290520"/>
                <a:gridCol w="1290520"/>
              </a:tblGrid>
              <a:tr h="553951">
                <a:tc>
                  <a:txBody>
                    <a:bodyPr/>
                    <a:lstStyle/>
                    <a:p>
                      <a:pPr algn="r">
                        <a:lnSpc>
                          <a:spcPct val="150000"/>
                        </a:lnSpc>
                        <a:spcAft>
                          <a:spcPts val="0"/>
                        </a:spcAft>
                      </a:pPr>
                      <a:r>
                        <a:rPr lang="es-EC" sz="2000" b="1" dirty="0">
                          <a:effectLst/>
                        </a:rPr>
                        <a:t> </a:t>
                      </a:r>
                      <a:endParaRPr lang="es-EC" sz="20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b="1" dirty="0">
                          <a:effectLst/>
                        </a:rPr>
                        <a:t>TEST INICIALES </a:t>
                      </a:r>
                      <a:r>
                        <a:rPr lang="es-EC" sz="1200" b="1" dirty="0" smtClean="0">
                          <a:effectLst/>
                        </a:rPr>
                        <a:t>LONG TEST</a:t>
                      </a:r>
                      <a:endParaRPr lang="es-EC" sz="20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b="1" dirty="0">
                          <a:effectLst/>
                        </a:rPr>
                        <a:t>TEST FINAL </a:t>
                      </a:r>
                      <a:r>
                        <a:rPr lang="es-EC" sz="1200" b="1" dirty="0" smtClean="0">
                          <a:effectLst/>
                        </a:rPr>
                        <a:t>LONG TEST</a:t>
                      </a:r>
                      <a:endParaRPr lang="es-EC" sz="20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420656">
                <a:tc>
                  <a:txBody>
                    <a:bodyPr/>
                    <a:lstStyle/>
                    <a:p>
                      <a:pPr marL="38100" marR="38100" algn="l">
                        <a:lnSpc>
                          <a:spcPts val="1600"/>
                        </a:lnSpc>
                        <a:spcAft>
                          <a:spcPts val="0"/>
                        </a:spcAft>
                      </a:pPr>
                      <a:r>
                        <a:rPr lang="es-EC" sz="1200" b="1" dirty="0">
                          <a:effectLst/>
                        </a:rPr>
                        <a:t>Media</a:t>
                      </a:r>
                      <a:endParaRPr lang="es-EC" sz="20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dirty="0">
                          <a:effectLst/>
                        </a:rPr>
                        <a:t>152,5800</a:t>
                      </a:r>
                      <a:endParaRPr lang="es-EC" sz="20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dirty="0">
                          <a:effectLst/>
                        </a:rPr>
                        <a:t>154,8150</a:t>
                      </a:r>
                      <a:endParaRPr lang="es-EC" sz="20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420656">
                <a:tc>
                  <a:txBody>
                    <a:bodyPr/>
                    <a:lstStyle/>
                    <a:p>
                      <a:pPr marL="38100" marR="38100" algn="l">
                        <a:lnSpc>
                          <a:spcPts val="1600"/>
                        </a:lnSpc>
                        <a:spcAft>
                          <a:spcPts val="0"/>
                        </a:spcAft>
                      </a:pPr>
                      <a:r>
                        <a:rPr lang="es-EC" sz="1200" b="1" dirty="0">
                          <a:effectLst/>
                        </a:rPr>
                        <a:t>N</a:t>
                      </a:r>
                      <a:endParaRPr lang="es-EC" sz="20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a:effectLst/>
                        </a:rPr>
                        <a:t>20</a:t>
                      </a:r>
                      <a:endParaRPr lang="es-EC" sz="20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dirty="0">
                          <a:effectLst/>
                        </a:rPr>
                        <a:t>20</a:t>
                      </a:r>
                      <a:endParaRPr lang="es-EC" sz="20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420656">
                <a:tc>
                  <a:txBody>
                    <a:bodyPr/>
                    <a:lstStyle/>
                    <a:p>
                      <a:pPr marL="38100" marR="38100" algn="l">
                        <a:lnSpc>
                          <a:spcPts val="1600"/>
                        </a:lnSpc>
                        <a:spcAft>
                          <a:spcPts val="0"/>
                        </a:spcAft>
                      </a:pPr>
                      <a:r>
                        <a:rPr lang="es-EC" sz="1200" b="1" dirty="0">
                          <a:effectLst/>
                        </a:rPr>
                        <a:t>Desviación estándar</a:t>
                      </a:r>
                      <a:endParaRPr lang="es-EC" sz="20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a:effectLst/>
                        </a:rPr>
                        <a:t>4,65226</a:t>
                      </a:r>
                      <a:endParaRPr lang="es-EC" sz="20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dirty="0">
                          <a:effectLst/>
                        </a:rPr>
                        <a:t>4,24522</a:t>
                      </a:r>
                      <a:endParaRPr lang="es-EC" sz="20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pic>
        <p:nvPicPr>
          <p:cNvPr id="8" name="Imagen 7"/>
          <p:cNvPicPr/>
          <p:nvPr/>
        </p:nvPicPr>
        <p:blipFill>
          <a:blip r:embed="rId2">
            <a:extLst>
              <a:ext uri="{28A0092B-C50C-407E-A947-70E740481C1C}">
                <a14:useLocalDpi xmlns:a14="http://schemas.microsoft.com/office/drawing/2010/main" val="0"/>
              </a:ext>
            </a:extLst>
          </a:blip>
          <a:srcRect/>
          <a:stretch>
            <a:fillRect/>
          </a:stretch>
        </p:blipFill>
        <p:spPr bwMode="auto">
          <a:xfrm>
            <a:off x="5623388" y="4984124"/>
            <a:ext cx="5546373" cy="1493949"/>
          </a:xfrm>
          <a:prstGeom prst="rect">
            <a:avLst/>
          </a:prstGeom>
          <a:noFill/>
          <a:ln>
            <a:noFill/>
          </a:ln>
        </p:spPr>
      </p:pic>
    </p:spTree>
    <p:extLst>
      <p:ext uri="{BB962C8B-B14F-4D97-AF65-F5344CB8AC3E}">
        <p14:creationId xmlns:p14="http://schemas.microsoft.com/office/powerpoint/2010/main" val="32328460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E0A241E-4A31-402F-9F73-B09DD534398D}"/>
              </a:ext>
            </a:extLst>
          </p:cNvPr>
          <p:cNvSpPr>
            <a:spLocks noGrp="1"/>
          </p:cNvSpPr>
          <p:nvPr>
            <p:ph type="title"/>
          </p:nvPr>
        </p:nvSpPr>
        <p:spPr/>
        <p:txBody>
          <a:bodyPr>
            <a:normAutofit/>
          </a:bodyPr>
          <a:lstStyle/>
          <a:p>
            <a:r>
              <a:rPr lang="es-ES" dirty="0" smtClean="0"/>
              <a:t>Test de Salto Sin </a:t>
            </a:r>
            <a:br>
              <a:rPr lang="es-ES" dirty="0" smtClean="0"/>
            </a:br>
            <a:r>
              <a:rPr lang="es-ES" dirty="0" smtClean="0"/>
              <a:t>Carrera de Impulso</a:t>
            </a:r>
            <a:endParaRPr lang="es-EC" dirty="0"/>
          </a:p>
        </p:txBody>
      </p:sp>
      <p:sp>
        <p:nvSpPr>
          <p:cNvPr id="3" name="Marcador de contenido 2">
            <a:extLst>
              <a:ext uri="{FF2B5EF4-FFF2-40B4-BE49-F238E27FC236}">
                <a16:creationId xmlns="" xmlns:a16="http://schemas.microsoft.com/office/drawing/2014/main" id="{F373D5CB-6433-4824-A859-0AB4A761253D}"/>
              </a:ext>
            </a:extLst>
          </p:cNvPr>
          <p:cNvSpPr>
            <a:spLocks noGrp="1"/>
          </p:cNvSpPr>
          <p:nvPr>
            <p:ph idx="1"/>
          </p:nvPr>
        </p:nvSpPr>
        <p:spPr>
          <a:xfrm>
            <a:off x="1671235" y="2610120"/>
            <a:ext cx="8915400" cy="3777622"/>
          </a:xfrm>
        </p:spPr>
        <p:txBody>
          <a:bodyPr>
            <a:normAutofit/>
          </a:bodyPr>
          <a:lstStyle/>
          <a:p>
            <a:r>
              <a:rPr lang="es-ES" sz="1800" b="1" i="0" u="none" strike="noStrike" baseline="0" dirty="0">
                <a:solidFill>
                  <a:srgbClr val="000000"/>
                </a:solidFill>
                <a:latin typeface="Arial" panose="020B0604020202020204" pitchFamily="34" charset="0"/>
              </a:rPr>
              <a:t>Objetivo: </a:t>
            </a:r>
            <a:r>
              <a:rPr lang="es-ES" dirty="0" smtClean="0">
                <a:solidFill>
                  <a:srgbClr val="000000"/>
                </a:solidFill>
                <a:latin typeface="Arial" panose="020B0604020202020204" pitchFamily="34" charset="0"/>
              </a:rPr>
              <a:t>Medir la Saltabilidad de los Deportistas</a:t>
            </a:r>
            <a:endParaRPr lang="es-ES" sz="1800" b="1" i="0" u="none" strike="noStrike" baseline="0" dirty="0" smtClean="0">
              <a:solidFill>
                <a:srgbClr val="000000"/>
              </a:solidFill>
              <a:latin typeface="Arial" panose="020B0604020202020204" pitchFamily="34" charset="0"/>
            </a:endParaRPr>
          </a:p>
          <a:p>
            <a:r>
              <a:rPr lang="es-ES" sz="1800" b="1" i="0" u="none" strike="noStrike" baseline="0" dirty="0" smtClean="0">
                <a:solidFill>
                  <a:srgbClr val="000000"/>
                </a:solidFill>
                <a:latin typeface="Arial" panose="020B0604020202020204" pitchFamily="34" charset="0"/>
              </a:rPr>
              <a:t>Procedimiento</a:t>
            </a:r>
            <a:r>
              <a:rPr lang="es-ES" sz="1800" b="1" i="0" u="none" strike="noStrike" baseline="0" dirty="0">
                <a:solidFill>
                  <a:srgbClr val="000000"/>
                </a:solidFill>
                <a:latin typeface="Arial" panose="020B0604020202020204" pitchFamily="34" charset="0"/>
              </a:rPr>
              <a:t>: </a:t>
            </a:r>
            <a:r>
              <a:rPr lang="es-ES" sz="1800" i="0" u="none" strike="noStrike" baseline="0" dirty="0" smtClean="0">
                <a:solidFill>
                  <a:srgbClr val="000000"/>
                </a:solidFill>
                <a:latin typeface="Arial" panose="020B0604020202020204" pitchFamily="34" charset="0"/>
              </a:rPr>
              <a:t>El</a:t>
            </a:r>
            <a:r>
              <a:rPr lang="es-EC" dirty="0" smtClean="0">
                <a:solidFill>
                  <a:srgbClr val="000000"/>
                </a:solidFill>
                <a:latin typeface="Arial" panose="020B0604020202020204" pitchFamily="34" charset="0"/>
              </a:rPr>
              <a:t> </a:t>
            </a:r>
            <a:r>
              <a:rPr lang="es-EC" dirty="0">
                <a:solidFill>
                  <a:srgbClr val="000000"/>
                </a:solidFill>
                <a:latin typeface="Arial" panose="020B0604020202020204" pitchFamily="34" charset="0"/>
              </a:rPr>
              <a:t>deportista se ubicara bajo el balón ubicado a cierta altura del suelo y con un pequeño impulso tratara de cabecear</a:t>
            </a:r>
            <a:r>
              <a:rPr lang="es-EC" dirty="0" smtClean="0">
                <a:solidFill>
                  <a:srgbClr val="000000"/>
                </a:solidFill>
                <a:latin typeface="Arial" panose="020B0604020202020204" pitchFamily="34" charset="0"/>
              </a:rPr>
              <a:t>.</a:t>
            </a:r>
          </a:p>
          <a:p>
            <a:r>
              <a:rPr lang="es-EC" dirty="0" smtClean="0">
                <a:solidFill>
                  <a:srgbClr val="000000"/>
                </a:solidFill>
                <a:latin typeface="Arial" panose="020B0604020202020204" pitchFamily="34" charset="0"/>
              </a:rPr>
              <a:t>De </a:t>
            </a:r>
            <a:r>
              <a:rPr lang="es-EC" dirty="0">
                <a:solidFill>
                  <a:srgbClr val="000000"/>
                </a:solidFill>
                <a:latin typeface="Arial" panose="020B0604020202020204" pitchFamily="34" charset="0"/>
              </a:rPr>
              <a:t>lograrlo se le aumentara la altura hasta que el deportista no alcance a llegar a la pelota, se le evaluará de forma </a:t>
            </a:r>
            <a:r>
              <a:rPr lang="es-EC" dirty="0" smtClean="0">
                <a:solidFill>
                  <a:srgbClr val="000000"/>
                </a:solidFill>
                <a:latin typeface="Arial" panose="020B0604020202020204" pitchFamily="34" charset="0"/>
              </a:rPr>
              <a:t>frontal, para </a:t>
            </a:r>
            <a:r>
              <a:rPr lang="es-EC" dirty="0">
                <a:solidFill>
                  <a:srgbClr val="000000"/>
                </a:solidFill>
                <a:latin typeface="Arial" panose="020B0604020202020204" pitchFamily="34" charset="0"/>
              </a:rPr>
              <a:t>cada altura contara con dos intentos</a:t>
            </a:r>
            <a:r>
              <a:rPr lang="es-EC" dirty="0" smtClean="0">
                <a:solidFill>
                  <a:srgbClr val="000000"/>
                </a:solidFill>
                <a:latin typeface="Arial" panose="020B0604020202020204" pitchFamily="34" charset="0"/>
              </a:rPr>
              <a:t>.</a:t>
            </a:r>
          </a:p>
          <a:p>
            <a:r>
              <a:rPr lang="es-EC" dirty="0" smtClean="0">
                <a:solidFill>
                  <a:srgbClr val="000000"/>
                </a:solidFill>
                <a:latin typeface="Arial" panose="020B0604020202020204" pitchFamily="34" charset="0"/>
              </a:rPr>
              <a:t>Los </a:t>
            </a:r>
            <a:r>
              <a:rPr lang="es-EC" dirty="0">
                <a:solidFill>
                  <a:srgbClr val="000000"/>
                </a:solidFill>
                <a:latin typeface="Arial" panose="020B0604020202020204" pitchFamily="34" charset="0"/>
              </a:rPr>
              <a:t>rangos que se tomaran en cuenta para seguir elevando la altura es de 5cm, en el caso de no alcanzar la mejor marca se le irá aumentando de 1 cm para saber cuál es la máxima altura alcanzada</a:t>
            </a:r>
            <a:r>
              <a:rPr lang="es-EC" dirty="0" smtClean="0">
                <a:solidFill>
                  <a:srgbClr val="000000"/>
                </a:solidFill>
                <a:latin typeface="Arial" panose="020B0604020202020204" pitchFamily="34" charset="0"/>
              </a:rPr>
              <a:t>.</a:t>
            </a:r>
            <a:endParaRPr lang="es-EC" dirty="0">
              <a:solidFill>
                <a:srgbClr val="000000"/>
              </a:solidFill>
              <a:latin typeface="Arial" panose="020B0604020202020204" pitchFamily="34" charset="0"/>
            </a:endParaRPr>
          </a:p>
        </p:txBody>
      </p:sp>
      <p:pic>
        <p:nvPicPr>
          <p:cNvPr id="5" name="Imagen 4" descr="C:\Users\LENOVO\Downloads\WhatsApp Image 2019-12-03 at 22.22.35 (1).jpe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05410" y="491490"/>
            <a:ext cx="2181225" cy="2217420"/>
          </a:xfrm>
          <a:prstGeom prst="rect">
            <a:avLst/>
          </a:prstGeom>
          <a:noFill/>
          <a:ln>
            <a:noFill/>
          </a:ln>
        </p:spPr>
      </p:pic>
    </p:spTree>
    <p:extLst>
      <p:ext uri="{BB962C8B-B14F-4D97-AF65-F5344CB8AC3E}">
        <p14:creationId xmlns:p14="http://schemas.microsoft.com/office/powerpoint/2010/main" val="385449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a:extLst>
              <a:ext uri="{FF2B5EF4-FFF2-40B4-BE49-F238E27FC236}">
                <a16:creationId xmlns="" xmlns:a16="http://schemas.microsoft.com/office/drawing/2014/main" id="{C32C20BB-4BF4-4D30-89CF-CACC0202E1F3}"/>
              </a:ext>
            </a:extLst>
          </p:cNvPr>
          <p:cNvSpPr>
            <a:spLocks noGrp="1"/>
          </p:cNvSpPr>
          <p:nvPr>
            <p:ph type="ftr" sz="quarter" idx="11"/>
          </p:nvPr>
        </p:nvSpPr>
        <p:spPr/>
        <p:txBody>
          <a:bodyPr/>
          <a:lstStyle/>
          <a:p>
            <a:r>
              <a:rPr lang="es-EC"/>
              <a:t>MED IX - LIC- KEVIN TOAPANTA</a:t>
            </a:r>
          </a:p>
        </p:txBody>
      </p:sp>
      <p:sp>
        <p:nvSpPr>
          <p:cNvPr id="7" name="Rectángulo 6">
            <a:extLst>
              <a:ext uri="{FF2B5EF4-FFF2-40B4-BE49-F238E27FC236}">
                <a16:creationId xmlns="" xmlns:a16="http://schemas.microsoft.com/office/drawing/2014/main" id="{FC5BB3FC-B0A0-4263-8B1B-ADCDB0E96F1D}"/>
              </a:ext>
            </a:extLst>
          </p:cNvPr>
          <p:cNvSpPr/>
          <p:nvPr/>
        </p:nvSpPr>
        <p:spPr>
          <a:xfrm>
            <a:off x="700128" y="3624391"/>
            <a:ext cx="10721007" cy="2985433"/>
          </a:xfrm>
          <a:prstGeom prst="rect">
            <a:avLst/>
          </a:prstGeom>
          <a:solidFill>
            <a:schemeClr val="accent1"/>
          </a:solidFill>
        </p:spPr>
        <p:txBody>
          <a:bodyPr wrap="square">
            <a:spAutoFit/>
          </a:bodyPr>
          <a:lstStyle/>
          <a:p>
            <a:pPr algn="just">
              <a:lnSpc>
                <a:spcPct val="200000"/>
              </a:lnSpc>
              <a:spcAft>
                <a:spcPts val="800"/>
              </a:spcAft>
              <a:tabLst>
                <a:tab pos="4792980" algn="l"/>
              </a:tabLst>
            </a:pPr>
            <a:r>
              <a:rPr lang="es-EC" sz="1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Análisis. - </a:t>
            </a:r>
            <a:r>
              <a:rPr lang="es-EC" sz="1400" dirty="0">
                <a:solidFill>
                  <a:schemeClr val="bg1"/>
                </a:solidFill>
                <a:latin typeface="Arial" panose="020B0604020202020204" pitchFamily="34" charset="0"/>
                <a:ea typeface="Calibri" panose="020F0502020204030204" pitchFamily="34" charset="0"/>
                <a:cs typeface="Times New Roman" panose="02020603050405020304" pitchFamily="18" charset="0"/>
              </a:rPr>
              <a:t>Se observa en la totalidad de 20 deportistas evaluados en </a:t>
            </a: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el Test de Salto Sin Carrera de Impulso </a:t>
            </a:r>
            <a:r>
              <a:rPr lang="es-EC" sz="1400" dirty="0">
                <a:solidFill>
                  <a:schemeClr val="bg1"/>
                </a:solidFill>
                <a:latin typeface="Arial" panose="020B0604020202020204" pitchFamily="34" charset="0"/>
                <a:ea typeface="Calibri" panose="020F0502020204030204" pitchFamily="34" charset="0"/>
                <a:cs typeface="Times New Roman" panose="02020603050405020304" pitchFamily="18" charset="0"/>
              </a:rPr>
              <a:t>en los resultados iniciales y finales encontramos una mejoría de </a:t>
            </a: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3,2cm </a:t>
            </a:r>
            <a:r>
              <a:rPr lang="es-EC" sz="1400" dirty="0">
                <a:solidFill>
                  <a:schemeClr val="bg1"/>
                </a:solidFill>
                <a:latin typeface="Arial" panose="020B0604020202020204" pitchFamily="34" charset="0"/>
                <a:ea typeface="Calibri" panose="020F0502020204030204" pitchFamily="34" charset="0"/>
                <a:cs typeface="Times New Roman" panose="02020603050405020304" pitchFamily="18" charset="0"/>
              </a:rPr>
              <a:t>en la valoración de </a:t>
            </a: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mínimo. </a:t>
            </a:r>
          </a:p>
          <a:p>
            <a:pPr algn="just">
              <a:lnSpc>
                <a:spcPct val="200000"/>
              </a:lnSpc>
              <a:spcAft>
                <a:spcPts val="800"/>
              </a:spcAft>
              <a:tabLst>
                <a:tab pos="4792980" algn="l"/>
              </a:tabLst>
            </a:pP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En </a:t>
            </a:r>
            <a:r>
              <a:rPr lang="es-EC" sz="1400" dirty="0">
                <a:solidFill>
                  <a:schemeClr val="bg1"/>
                </a:solidFill>
                <a:latin typeface="Arial" panose="020B0604020202020204" pitchFamily="34" charset="0"/>
                <a:ea typeface="Calibri" panose="020F0502020204030204" pitchFamily="34" charset="0"/>
                <a:cs typeface="Times New Roman" panose="02020603050405020304" pitchFamily="18" charset="0"/>
              </a:rPr>
              <a:t>la valoración de máximo encontramos una mejoría de </a:t>
            </a: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2,64cm.</a:t>
            </a:r>
          </a:p>
          <a:p>
            <a:pPr algn="just">
              <a:lnSpc>
                <a:spcPct val="200000"/>
              </a:lnSpc>
              <a:spcAft>
                <a:spcPts val="800"/>
              </a:spcAft>
              <a:tabLst>
                <a:tab pos="4792980" algn="l"/>
              </a:tabLst>
            </a:pP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En </a:t>
            </a:r>
            <a:r>
              <a:rPr lang="es-EC" sz="1400" dirty="0">
                <a:solidFill>
                  <a:schemeClr val="bg1"/>
                </a:solidFill>
                <a:latin typeface="Arial" panose="020B0604020202020204" pitchFamily="34" charset="0"/>
                <a:ea typeface="Calibri" panose="020F0502020204030204" pitchFamily="34" charset="0"/>
                <a:cs typeface="Times New Roman" panose="02020603050405020304" pitchFamily="18" charset="0"/>
              </a:rPr>
              <a:t>la valoración de la media un aumento </a:t>
            </a: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2,7cm</a:t>
            </a:r>
          </a:p>
          <a:p>
            <a:pPr algn="just">
              <a:lnSpc>
                <a:spcPct val="200000"/>
              </a:lnSpc>
              <a:spcAft>
                <a:spcPts val="800"/>
              </a:spcAft>
              <a:tabLst>
                <a:tab pos="4792980" algn="l"/>
              </a:tabLst>
            </a:pP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En </a:t>
            </a:r>
            <a:r>
              <a:rPr lang="es-EC" sz="1400" dirty="0">
                <a:solidFill>
                  <a:schemeClr val="bg1"/>
                </a:solidFill>
                <a:latin typeface="Arial" panose="020B0604020202020204" pitchFamily="34" charset="0"/>
                <a:ea typeface="Calibri" panose="020F0502020204030204" pitchFamily="34" charset="0"/>
                <a:cs typeface="Times New Roman" panose="02020603050405020304" pitchFamily="18" charset="0"/>
              </a:rPr>
              <a:t>la valoración de la Desviación estándar un aumento de </a:t>
            </a: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0,66053 </a:t>
            </a:r>
            <a:r>
              <a:rPr lang="es-EC" sz="1400" dirty="0">
                <a:solidFill>
                  <a:schemeClr val="bg1"/>
                </a:solidFill>
                <a:latin typeface="Arial" panose="020B0604020202020204" pitchFamily="34" charset="0"/>
                <a:ea typeface="Calibri" panose="020F0502020204030204" pitchFamily="34" charset="0"/>
                <a:cs typeface="Times New Roman" panose="02020603050405020304" pitchFamily="18" charset="0"/>
              </a:rPr>
              <a:t>favoreciendo los resultados finales en relación de los test </a:t>
            </a: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iniciales,</a:t>
            </a:r>
            <a:endParaRPr lang="es-EC"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ítulo 1">
            <a:extLst>
              <a:ext uri="{FF2B5EF4-FFF2-40B4-BE49-F238E27FC236}">
                <a16:creationId xmlns="" xmlns:a16="http://schemas.microsoft.com/office/drawing/2014/main" id="{DE0A241E-4A31-402F-9F73-B09DD534398D}"/>
              </a:ext>
            </a:extLst>
          </p:cNvPr>
          <p:cNvSpPr>
            <a:spLocks noGrp="1"/>
          </p:cNvSpPr>
          <p:nvPr>
            <p:ph type="title"/>
          </p:nvPr>
        </p:nvSpPr>
        <p:spPr>
          <a:xfrm>
            <a:off x="2245195" y="340775"/>
            <a:ext cx="8911687" cy="1178932"/>
          </a:xfrm>
        </p:spPr>
        <p:txBody>
          <a:bodyPr>
            <a:normAutofit fontScale="90000"/>
          </a:bodyPr>
          <a:lstStyle/>
          <a:p>
            <a:r>
              <a:rPr lang="es-ES" dirty="0" smtClean="0"/>
              <a:t>Resultados estadísticos- descriptivos del Test de Salto Sin Carrera de Impulso</a:t>
            </a:r>
            <a:endParaRPr lang="es-EC" dirty="0"/>
          </a:p>
        </p:txBody>
      </p:sp>
      <p:graphicFrame>
        <p:nvGraphicFramePr>
          <p:cNvPr id="8" name="Tabla 7"/>
          <p:cNvGraphicFramePr>
            <a:graphicFrameLocks noGrp="1"/>
          </p:cNvGraphicFramePr>
          <p:nvPr>
            <p:extLst>
              <p:ext uri="{D42A27DB-BD31-4B8C-83A1-F6EECF244321}">
                <p14:modId xmlns:p14="http://schemas.microsoft.com/office/powerpoint/2010/main" val="2385723414"/>
              </p:ext>
            </p:extLst>
          </p:nvPr>
        </p:nvGraphicFramePr>
        <p:xfrm>
          <a:off x="2245195" y="1519707"/>
          <a:ext cx="8482907" cy="2072075"/>
        </p:xfrm>
        <a:graphic>
          <a:graphicData uri="http://schemas.openxmlformats.org/drawingml/2006/table">
            <a:tbl>
              <a:tblPr>
                <a:tableStyleId>{16D9F66E-5EB9-4882-86FB-DCBF35E3C3E4}</a:tableStyleId>
              </a:tblPr>
              <a:tblGrid>
                <a:gridCol w="2571678"/>
                <a:gridCol w="1075023"/>
                <a:gridCol w="1075953"/>
                <a:gridCol w="1075953"/>
                <a:gridCol w="1141107"/>
                <a:gridCol w="1543193"/>
              </a:tblGrid>
              <a:tr h="700430">
                <a:tc>
                  <a:txBody>
                    <a:bodyPr/>
                    <a:lstStyle/>
                    <a:p>
                      <a:pPr algn="just">
                        <a:lnSpc>
                          <a:spcPct val="150000"/>
                        </a:lnSpc>
                        <a:spcAft>
                          <a:spcPts val="0"/>
                        </a:spcAft>
                      </a:pPr>
                      <a:r>
                        <a:rPr lang="es-EC" sz="2400" b="1" dirty="0">
                          <a:effectLst/>
                        </a:rPr>
                        <a:t> </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Aft>
                          <a:spcPts val="0"/>
                        </a:spcAft>
                      </a:pPr>
                      <a:r>
                        <a:rPr lang="es-EC" sz="1400" b="1" dirty="0">
                          <a:effectLst/>
                        </a:rPr>
                        <a:t>N</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b="1" dirty="0">
                          <a:effectLst/>
                        </a:rPr>
                        <a:t>Mínimo</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b="1" dirty="0">
                          <a:effectLst/>
                        </a:rPr>
                        <a:t>Máximo</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b="1" dirty="0">
                          <a:effectLst/>
                        </a:rPr>
                        <a:t>Media</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b="1" dirty="0">
                          <a:effectLst/>
                        </a:rPr>
                        <a:t>Desviación estándar</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472790">
                <a:tc>
                  <a:txBody>
                    <a:bodyPr/>
                    <a:lstStyle/>
                    <a:p>
                      <a:pPr marL="38100" marR="38100" algn="just">
                        <a:lnSpc>
                          <a:spcPts val="1600"/>
                        </a:lnSpc>
                        <a:spcAft>
                          <a:spcPts val="0"/>
                        </a:spcAft>
                      </a:pPr>
                      <a:r>
                        <a:rPr lang="es-EC" sz="1400" b="1">
                          <a:effectLst/>
                        </a:rPr>
                        <a:t>SALTO SIN IMPULSO INICIAL</a:t>
                      </a:r>
                      <a:endParaRPr lang="es-EC" sz="2400" b="1">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dirty="0">
                          <a:effectLst/>
                        </a:rPr>
                        <a:t>20</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ct val="200000"/>
                        </a:lnSpc>
                        <a:spcAft>
                          <a:spcPts val="0"/>
                        </a:spcAft>
                      </a:pPr>
                      <a:r>
                        <a:rPr lang="es-EC" sz="1400" dirty="0">
                          <a:effectLst/>
                        </a:rPr>
                        <a:t>175,30</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dirty="0">
                          <a:effectLst/>
                        </a:rPr>
                        <a:t>185,60</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dirty="0">
                          <a:effectLst/>
                        </a:rPr>
                        <a:t>182,6575</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a:effectLst/>
                        </a:rPr>
                        <a:t>3,39358</a:t>
                      </a:r>
                      <a:endParaRPr lang="es-EC" sz="24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350215">
                <a:tc>
                  <a:txBody>
                    <a:bodyPr/>
                    <a:lstStyle/>
                    <a:p>
                      <a:pPr marL="38100" marR="38100" algn="just">
                        <a:lnSpc>
                          <a:spcPts val="1600"/>
                        </a:lnSpc>
                        <a:spcAft>
                          <a:spcPts val="0"/>
                        </a:spcAft>
                      </a:pPr>
                      <a:r>
                        <a:rPr lang="es-EC" sz="1400" b="1">
                          <a:effectLst/>
                        </a:rPr>
                        <a:t>SALTO SIN IMPULSO FINAL</a:t>
                      </a:r>
                      <a:endParaRPr lang="es-EC" sz="2400" b="1">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a:effectLst/>
                        </a:rPr>
                        <a:t>20</a:t>
                      </a:r>
                      <a:endParaRPr lang="es-EC" sz="24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dirty="0">
                          <a:effectLst/>
                        </a:rPr>
                        <a:t>178,50</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a:effectLst/>
                        </a:rPr>
                        <a:t>188,25</a:t>
                      </a:r>
                      <a:endParaRPr lang="es-EC" sz="24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dirty="0">
                          <a:effectLst/>
                        </a:rPr>
                        <a:t>185,3575</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a:effectLst/>
                        </a:rPr>
                        <a:t>2,73305</a:t>
                      </a:r>
                      <a:endParaRPr lang="es-EC" sz="24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472790">
                <a:tc>
                  <a:txBody>
                    <a:bodyPr/>
                    <a:lstStyle/>
                    <a:p>
                      <a:pPr marL="38100" marR="38100" algn="just">
                        <a:lnSpc>
                          <a:spcPts val="1600"/>
                        </a:lnSpc>
                        <a:spcAft>
                          <a:spcPts val="0"/>
                        </a:spcAft>
                      </a:pPr>
                      <a:r>
                        <a:rPr lang="es-EC" sz="1400" b="1" dirty="0">
                          <a:effectLst/>
                        </a:rPr>
                        <a:t>N válido (por lista)</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a:effectLst/>
                        </a:rPr>
                        <a:t>20</a:t>
                      </a:r>
                      <a:endParaRPr lang="es-EC" sz="24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s-EC" sz="2400">
                          <a:effectLst/>
                        </a:rPr>
                        <a:t> </a:t>
                      </a:r>
                      <a:endParaRPr lang="es-EC" sz="24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s-EC" sz="2400">
                          <a:effectLst/>
                        </a:rPr>
                        <a:t> </a:t>
                      </a:r>
                      <a:endParaRPr lang="es-EC" sz="24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s-EC" sz="2400" dirty="0">
                          <a:effectLst/>
                        </a:rPr>
                        <a:t> </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s-EC" sz="2400" dirty="0">
                          <a:effectLst/>
                        </a:rPr>
                        <a:t> </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21797137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 xmlns:a16="http://schemas.microsoft.com/office/drawing/2014/main" id="{E92E1132-9FF2-48A8-B4B9-170123BEF05B}"/>
              </a:ext>
            </a:extLst>
          </p:cNvPr>
          <p:cNvSpPr/>
          <p:nvPr/>
        </p:nvSpPr>
        <p:spPr>
          <a:xfrm>
            <a:off x="1132152" y="3342810"/>
            <a:ext cx="9132309" cy="1569660"/>
          </a:xfrm>
          <a:prstGeom prst="rect">
            <a:avLst/>
          </a:prstGeom>
          <a:solidFill>
            <a:schemeClr val="accent2"/>
          </a:solidFill>
        </p:spPr>
        <p:txBody>
          <a:bodyPr wrap="square">
            <a:spAutoFit/>
          </a:bodyPr>
          <a:lstStyle/>
          <a:p>
            <a:pPr algn="just">
              <a:lnSpc>
                <a:spcPct val="200000"/>
              </a:lnSpc>
              <a:spcAft>
                <a:spcPts val="800"/>
              </a:spcAft>
            </a:pPr>
            <a:r>
              <a:rPr lang="es-EC" sz="1600" b="1" dirty="0">
                <a:solidFill>
                  <a:schemeClr val="bg1"/>
                </a:solidFill>
                <a:latin typeface="Arial" panose="020B0604020202020204" pitchFamily="34" charset="0"/>
                <a:ea typeface="Calibri" panose="020F0502020204030204" pitchFamily="34" charset="0"/>
                <a:cs typeface="Times New Roman" panose="02020603050405020304" pitchFamily="18" charset="0"/>
              </a:rPr>
              <a:t>Análisis. – </a:t>
            </a:r>
            <a:r>
              <a:rPr lang="es-EC" sz="1600" dirty="0">
                <a:solidFill>
                  <a:schemeClr val="bg1"/>
                </a:solidFill>
                <a:latin typeface="Arial" panose="020B0604020202020204" pitchFamily="34" charset="0"/>
                <a:ea typeface="Calibri" panose="020F0502020204030204" pitchFamily="34" charset="0"/>
                <a:cs typeface="Times New Roman" panose="02020603050405020304" pitchFamily="18" charset="0"/>
              </a:rPr>
              <a:t>En los análisis de medias del </a:t>
            </a:r>
            <a:r>
              <a:rPr lang="es-EC" sz="16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Test de Salto Sin Carrera de Impulso </a:t>
            </a:r>
            <a:r>
              <a:rPr lang="es-EC" sz="1600" dirty="0">
                <a:solidFill>
                  <a:schemeClr val="bg1"/>
                </a:solidFill>
                <a:latin typeface="Arial" panose="020B0604020202020204" pitchFamily="34" charset="0"/>
                <a:ea typeface="Calibri" panose="020F0502020204030204" pitchFamily="34" charset="0"/>
                <a:cs typeface="Times New Roman" panose="02020603050405020304" pitchFamily="18" charset="0"/>
              </a:rPr>
              <a:t>se observa que existe una mejoría del </a:t>
            </a:r>
            <a:r>
              <a:rPr lang="es-EC" sz="16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2,7cm </a:t>
            </a:r>
            <a:r>
              <a:rPr lang="es-EC" sz="1600" dirty="0">
                <a:solidFill>
                  <a:schemeClr val="bg1"/>
                </a:solidFill>
                <a:latin typeface="Arial" panose="020B0604020202020204" pitchFamily="34" charset="0"/>
                <a:ea typeface="Calibri" panose="020F0502020204030204" pitchFamily="34" charset="0"/>
                <a:cs typeface="Times New Roman" panose="02020603050405020304" pitchFamily="18" charset="0"/>
              </a:rPr>
              <a:t>determinando una mejoría una vez aplicado el programa de ejercicios para mejorar la fuerza explosiva. </a:t>
            </a:r>
            <a:endParaRPr lang="es-EC"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ítulo 1">
            <a:extLst>
              <a:ext uri="{FF2B5EF4-FFF2-40B4-BE49-F238E27FC236}">
                <a16:creationId xmlns="" xmlns:a16="http://schemas.microsoft.com/office/drawing/2014/main" id="{DE0A241E-4A31-402F-9F73-B09DD534398D}"/>
              </a:ext>
            </a:extLst>
          </p:cNvPr>
          <p:cNvSpPr>
            <a:spLocks noGrp="1"/>
          </p:cNvSpPr>
          <p:nvPr>
            <p:ph type="title"/>
          </p:nvPr>
        </p:nvSpPr>
        <p:spPr>
          <a:xfrm>
            <a:off x="2258074" y="482443"/>
            <a:ext cx="8911687" cy="715293"/>
          </a:xfrm>
        </p:spPr>
        <p:txBody>
          <a:bodyPr>
            <a:normAutofit/>
          </a:bodyPr>
          <a:lstStyle/>
          <a:p>
            <a:r>
              <a:rPr lang="es-ES" dirty="0" smtClean="0"/>
              <a:t>Análisis de Medias</a:t>
            </a:r>
            <a:endParaRPr lang="es-EC" dirty="0"/>
          </a:p>
        </p:txBody>
      </p:sp>
      <p:graphicFrame>
        <p:nvGraphicFramePr>
          <p:cNvPr id="3" name="Tabla 2"/>
          <p:cNvGraphicFramePr>
            <a:graphicFrameLocks noGrp="1"/>
          </p:cNvGraphicFramePr>
          <p:nvPr>
            <p:extLst>
              <p:ext uri="{D42A27DB-BD31-4B8C-83A1-F6EECF244321}">
                <p14:modId xmlns:p14="http://schemas.microsoft.com/office/powerpoint/2010/main" val="2105745105"/>
              </p:ext>
            </p:extLst>
          </p:nvPr>
        </p:nvGraphicFramePr>
        <p:xfrm>
          <a:off x="3895948" y="1197735"/>
          <a:ext cx="4307894" cy="2034860"/>
        </p:xfrm>
        <a:graphic>
          <a:graphicData uri="http://schemas.openxmlformats.org/drawingml/2006/table">
            <a:tbl>
              <a:tblPr>
                <a:tableStyleId>{16D9F66E-5EB9-4882-86FB-DCBF35E3C3E4}</a:tableStyleId>
              </a:tblPr>
              <a:tblGrid>
                <a:gridCol w="1665265"/>
                <a:gridCol w="1211895"/>
                <a:gridCol w="1430734"/>
              </a:tblGrid>
              <a:tr h="738458">
                <a:tc>
                  <a:txBody>
                    <a:bodyPr/>
                    <a:lstStyle/>
                    <a:p>
                      <a:pPr algn="just">
                        <a:lnSpc>
                          <a:spcPct val="150000"/>
                        </a:lnSpc>
                        <a:spcAft>
                          <a:spcPts val="0"/>
                        </a:spcAft>
                      </a:pPr>
                      <a:r>
                        <a:rPr lang="es-EC" sz="1800" b="1" dirty="0">
                          <a:effectLst/>
                        </a:rPr>
                        <a:t> </a:t>
                      </a:r>
                      <a:endParaRPr lang="es-EC"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Aft>
                          <a:spcPts val="0"/>
                        </a:spcAft>
                      </a:pPr>
                      <a:r>
                        <a:rPr lang="es-EC" sz="1100" b="1" dirty="0">
                          <a:effectLst/>
                        </a:rPr>
                        <a:t>SALTO SIN IMPULSO INICIAL</a:t>
                      </a:r>
                      <a:endParaRPr lang="es-EC"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100" b="1" dirty="0">
                          <a:effectLst/>
                        </a:rPr>
                        <a:t>SALTO SIN IMPULSO FINAL</a:t>
                      </a:r>
                      <a:endParaRPr lang="es-EC"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432134">
                <a:tc>
                  <a:txBody>
                    <a:bodyPr/>
                    <a:lstStyle/>
                    <a:p>
                      <a:pPr marL="38100" marR="38100" algn="just">
                        <a:lnSpc>
                          <a:spcPts val="1600"/>
                        </a:lnSpc>
                        <a:spcAft>
                          <a:spcPts val="0"/>
                        </a:spcAft>
                      </a:pPr>
                      <a:r>
                        <a:rPr lang="es-EC" sz="1200" b="1">
                          <a:effectLst/>
                        </a:rPr>
                        <a:t>Media</a:t>
                      </a:r>
                      <a:endParaRPr lang="es-EC" sz="2000" b="1">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C" sz="1200" dirty="0">
                          <a:effectLst/>
                        </a:rPr>
                        <a:t>182,6575</a:t>
                      </a:r>
                      <a:endParaRPr lang="es-EC" sz="20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dirty="0">
                          <a:effectLst/>
                        </a:rPr>
                        <a:t>185,3575</a:t>
                      </a:r>
                      <a:endParaRPr lang="es-EC" sz="20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432134">
                <a:tc>
                  <a:txBody>
                    <a:bodyPr/>
                    <a:lstStyle/>
                    <a:p>
                      <a:pPr marL="38100" marR="38100" algn="just">
                        <a:lnSpc>
                          <a:spcPts val="1600"/>
                        </a:lnSpc>
                        <a:spcAft>
                          <a:spcPts val="0"/>
                        </a:spcAft>
                      </a:pPr>
                      <a:r>
                        <a:rPr lang="es-EC" sz="1200" b="1">
                          <a:effectLst/>
                        </a:rPr>
                        <a:t>N</a:t>
                      </a:r>
                      <a:endParaRPr lang="es-EC" sz="2000" b="1">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C" sz="1200" dirty="0">
                          <a:effectLst/>
                        </a:rPr>
                        <a:t>20</a:t>
                      </a:r>
                      <a:endParaRPr lang="es-EC" sz="20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dirty="0">
                          <a:effectLst/>
                        </a:rPr>
                        <a:t>20</a:t>
                      </a:r>
                      <a:endParaRPr lang="es-EC" sz="20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432134">
                <a:tc>
                  <a:txBody>
                    <a:bodyPr/>
                    <a:lstStyle/>
                    <a:p>
                      <a:pPr marL="38100" marR="38100" algn="just">
                        <a:lnSpc>
                          <a:spcPts val="1600"/>
                        </a:lnSpc>
                        <a:spcAft>
                          <a:spcPts val="0"/>
                        </a:spcAft>
                      </a:pPr>
                      <a:r>
                        <a:rPr lang="es-EC" sz="1200" b="1" dirty="0">
                          <a:effectLst/>
                        </a:rPr>
                        <a:t>Desviación estándar</a:t>
                      </a:r>
                      <a:endParaRPr lang="es-EC" sz="20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C" sz="1200">
                          <a:effectLst/>
                        </a:rPr>
                        <a:t>3,39358</a:t>
                      </a:r>
                      <a:endParaRPr lang="es-EC" sz="20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dirty="0">
                          <a:effectLst/>
                        </a:rPr>
                        <a:t>2,73305</a:t>
                      </a:r>
                      <a:endParaRPr lang="es-EC" sz="20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pic>
        <p:nvPicPr>
          <p:cNvPr id="10" name="Imagen 9"/>
          <p:cNvPicPr/>
          <p:nvPr/>
        </p:nvPicPr>
        <p:blipFill>
          <a:blip r:embed="rId2">
            <a:extLst>
              <a:ext uri="{28A0092B-C50C-407E-A947-70E740481C1C}">
                <a14:useLocalDpi xmlns:a14="http://schemas.microsoft.com/office/drawing/2010/main" val="0"/>
              </a:ext>
            </a:extLst>
          </a:blip>
          <a:srcRect/>
          <a:stretch>
            <a:fillRect/>
          </a:stretch>
        </p:blipFill>
        <p:spPr bwMode="auto">
          <a:xfrm>
            <a:off x="5811619" y="5052015"/>
            <a:ext cx="5547600" cy="1494000"/>
          </a:xfrm>
          <a:prstGeom prst="rect">
            <a:avLst/>
          </a:prstGeom>
          <a:noFill/>
          <a:ln>
            <a:noFill/>
          </a:ln>
        </p:spPr>
      </p:pic>
    </p:spTree>
    <p:extLst>
      <p:ext uri="{BB962C8B-B14F-4D97-AF65-F5344CB8AC3E}">
        <p14:creationId xmlns:p14="http://schemas.microsoft.com/office/powerpoint/2010/main" val="15728748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F373D5CB-6433-4824-A859-0AB4A761253D}"/>
              </a:ext>
            </a:extLst>
          </p:cNvPr>
          <p:cNvSpPr>
            <a:spLocks noGrp="1"/>
          </p:cNvSpPr>
          <p:nvPr>
            <p:ph idx="1"/>
          </p:nvPr>
        </p:nvSpPr>
        <p:spPr>
          <a:xfrm>
            <a:off x="1932389" y="2519967"/>
            <a:ext cx="8915400" cy="3777622"/>
          </a:xfrm>
        </p:spPr>
        <p:txBody>
          <a:bodyPr/>
          <a:lstStyle/>
          <a:p>
            <a:r>
              <a:rPr lang="es-ES" sz="1800" b="1" i="0" u="none" strike="noStrike" baseline="0" dirty="0">
                <a:solidFill>
                  <a:srgbClr val="000000"/>
                </a:solidFill>
                <a:latin typeface="Arial" panose="020B0604020202020204" pitchFamily="34" charset="0"/>
              </a:rPr>
              <a:t>Objetivo: </a:t>
            </a:r>
            <a:r>
              <a:rPr lang="es-ES" dirty="0" smtClean="0">
                <a:solidFill>
                  <a:srgbClr val="000000"/>
                </a:solidFill>
                <a:latin typeface="Arial" panose="020B0604020202020204" pitchFamily="34" charset="0"/>
              </a:rPr>
              <a:t>Medir la Saltabilidad de los Deportistas</a:t>
            </a:r>
            <a:endParaRPr lang="es-ES" sz="1800" b="1" i="0" u="none" strike="noStrike" baseline="0" dirty="0" smtClean="0">
              <a:solidFill>
                <a:srgbClr val="000000"/>
              </a:solidFill>
              <a:latin typeface="Arial" panose="020B0604020202020204" pitchFamily="34" charset="0"/>
            </a:endParaRPr>
          </a:p>
          <a:p>
            <a:r>
              <a:rPr lang="es-ES" sz="1800" b="1" i="0" u="none" strike="noStrike" baseline="0" dirty="0" smtClean="0">
                <a:solidFill>
                  <a:srgbClr val="000000"/>
                </a:solidFill>
                <a:latin typeface="Arial" panose="020B0604020202020204" pitchFamily="34" charset="0"/>
              </a:rPr>
              <a:t>Procedimiento: </a:t>
            </a:r>
            <a:r>
              <a:rPr lang="es-ES" sz="1800" i="0" u="none" strike="noStrike" baseline="0" dirty="0" smtClean="0">
                <a:solidFill>
                  <a:srgbClr val="000000"/>
                </a:solidFill>
                <a:latin typeface="Arial" panose="020B0604020202020204" pitchFamily="34" charset="0"/>
              </a:rPr>
              <a:t>El deportista </a:t>
            </a:r>
            <a:r>
              <a:rPr lang="es-EC" dirty="0">
                <a:solidFill>
                  <a:srgbClr val="000000"/>
                </a:solidFill>
                <a:latin typeface="Arial" panose="020B0604020202020204" pitchFamily="34" charset="0"/>
              </a:rPr>
              <a:t>tendrá una distancia de 5 metros para poder realizar </a:t>
            </a:r>
            <a:r>
              <a:rPr lang="es-EC" dirty="0" smtClean="0">
                <a:solidFill>
                  <a:srgbClr val="000000"/>
                </a:solidFill>
                <a:latin typeface="Arial" panose="020B0604020202020204" pitchFamily="34" charset="0"/>
              </a:rPr>
              <a:t>la carrea de </a:t>
            </a:r>
            <a:r>
              <a:rPr lang="es-EC" dirty="0">
                <a:solidFill>
                  <a:srgbClr val="000000"/>
                </a:solidFill>
                <a:latin typeface="Arial" panose="020B0604020202020204" pitchFamily="34" charset="0"/>
              </a:rPr>
              <a:t>impulso, </a:t>
            </a:r>
            <a:r>
              <a:rPr lang="es-EC" dirty="0" smtClean="0">
                <a:solidFill>
                  <a:srgbClr val="000000"/>
                </a:solidFill>
                <a:latin typeface="Arial" panose="020B0604020202020204" pitchFamily="34" charset="0"/>
              </a:rPr>
              <a:t>saltar y </a:t>
            </a:r>
            <a:r>
              <a:rPr lang="es-EC" dirty="0">
                <a:solidFill>
                  <a:srgbClr val="000000"/>
                </a:solidFill>
                <a:latin typeface="Arial" panose="020B0604020202020204" pitchFamily="34" charset="0"/>
              </a:rPr>
              <a:t>tratar de alcanzar el balón que estará ubicado a una altura del piso</a:t>
            </a:r>
            <a:r>
              <a:rPr lang="es-EC" dirty="0" smtClean="0">
                <a:solidFill>
                  <a:srgbClr val="000000"/>
                </a:solidFill>
                <a:latin typeface="Arial" panose="020B0604020202020204" pitchFamily="34" charset="0"/>
              </a:rPr>
              <a:t>.</a:t>
            </a:r>
          </a:p>
          <a:p>
            <a:r>
              <a:rPr lang="es-EC" dirty="0" smtClean="0">
                <a:solidFill>
                  <a:srgbClr val="000000"/>
                </a:solidFill>
                <a:latin typeface="Arial" panose="020B0604020202020204" pitchFamily="34" charset="0"/>
              </a:rPr>
              <a:t>De </a:t>
            </a:r>
            <a:r>
              <a:rPr lang="es-EC" dirty="0">
                <a:solidFill>
                  <a:srgbClr val="000000"/>
                </a:solidFill>
                <a:latin typeface="Arial" panose="020B0604020202020204" pitchFamily="34" charset="0"/>
              </a:rPr>
              <a:t>lograrlo se le aumentara la altura hasta que el deportista no alcance a llegar a la pelota, se le evaluará de forma </a:t>
            </a:r>
            <a:r>
              <a:rPr lang="es-EC" dirty="0" smtClean="0">
                <a:solidFill>
                  <a:srgbClr val="000000"/>
                </a:solidFill>
                <a:latin typeface="Arial" panose="020B0604020202020204" pitchFamily="34" charset="0"/>
              </a:rPr>
              <a:t>frontal, para </a:t>
            </a:r>
            <a:r>
              <a:rPr lang="es-EC" dirty="0">
                <a:solidFill>
                  <a:srgbClr val="000000"/>
                </a:solidFill>
                <a:latin typeface="Arial" panose="020B0604020202020204" pitchFamily="34" charset="0"/>
              </a:rPr>
              <a:t>cada altura contara con dos </a:t>
            </a:r>
            <a:r>
              <a:rPr lang="es-EC" dirty="0" smtClean="0">
                <a:solidFill>
                  <a:srgbClr val="000000"/>
                </a:solidFill>
                <a:latin typeface="Arial" panose="020B0604020202020204" pitchFamily="34" charset="0"/>
              </a:rPr>
              <a:t>intentos.</a:t>
            </a:r>
          </a:p>
          <a:p>
            <a:r>
              <a:rPr lang="es-EC" dirty="0" smtClean="0">
                <a:solidFill>
                  <a:srgbClr val="000000"/>
                </a:solidFill>
                <a:latin typeface="Arial" panose="020B0604020202020204" pitchFamily="34" charset="0"/>
              </a:rPr>
              <a:t>Los </a:t>
            </a:r>
            <a:r>
              <a:rPr lang="es-EC" dirty="0">
                <a:solidFill>
                  <a:srgbClr val="000000"/>
                </a:solidFill>
                <a:latin typeface="Arial" panose="020B0604020202020204" pitchFamily="34" charset="0"/>
              </a:rPr>
              <a:t>rangos que se tomaran en cuenta para seguir elevando la altura es de 5cm, en el caso de no alcanzar la mejor marca se le ira aumentando de 1 cm para saber cuál es la máxima altura </a:t>
            </a:r>
            <a:r>
              <a:rPr lang="es-EC" dirty="0" smtClean="0">
                <a:solidFill>
                  <a:srgbClr val="000000"/>
                </a:solidFill>
                <a:latin typeface="Arial" panose="020B0604020202020204" pitchFamily="34" charset="0"/>
              </a:rPr>
              <a:t>alcanzada</a:t>
            </a:r>
            <a:r>
              <a:rPr lang="es-ES" sz="1800" b="0" i="0" u="none" strike="noStrike" dirty="0" smtClean="0">
                <a:solidFill>
                  <a:srgbClr val="000000"/>
                </a:solidFill>
                <a:latin typeface="Arial" panose="020B0604020202020204" pitchFamily="34" charset="0"/>
              </a:rPr>
              <a:t>.</a:t>
            </a:r>
            <a:endParaRPr lang="es-EC" dirty="0"/>
          </a:p>
        </p:txBody>
      </p:sp>
      <p:sp>
        <p:nvSpPr>
          <p:cNvPr id="6" name="Título 1">
            <a:extLst>
              <a:ext uri="{FF2B5EF4-FFF2-40B4-BE49-F238E27FC236}">
                <a16:creationId xmlns="" xmlns:a16="http://schemas.microsoft.com/office/drawing/2014/main" id="{DE0A241E-4A31-402F-9F73-B09DD534398D}"/>
              </a:ext>
            </a:extLst>
          </p:cNvPr>
          <p:cNvSpPr>
            <a:spLocks noGrp="1"/>
          </p:cNvSpPr>
          <p:nvPr>
            <p:ph type="title"/>
          </p:nvPr>
        </p:nvSpPr>
        <p:spPr>
          <a:xfrm>
            <a:off x="2592925" y="624110"/>
            <a:ext cx="8911687" cy="1280890"/>
          </a:xfrm>
        </p:spPr>
        <p:txBody>
          <a:bodyPr>
            <a:normAutofit/>
          </a:bodyPr>
          <a:lstStyle/>
          <a:p>
            <a:r>
              <a:rPr lang="es-ES" dirty="0" smtClean="0"/>
              <a:t>Test de Salto Con</a:t>
            </a:r>
            <a:br>
              <a:rPr lang="es-ES" dirty="0" smtClean="0"/>
            </a:br>
            <a:r>
              <a:rPr lang="es-ES" dirty="0" smtClean="0"/>
              <a:t>Carrera de Impulso</a:t>
            </a:r>
            <a:endParaRPr lang="es-EC"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48271" y="206061"/>
            <a:ext cx="1958849" cy="2414788"/>
          </a:xfrm>
          <a:prstGeom prst="rect">
            <a:avLst/>
          </a:prstGeom>
        </p:spPr>
      </p:pic>
    </p:spTree>
    <p:extLst>
      <p:ext uri="{BB962C8B-B14F-4D97-AF65-F5344CB8AC3E}">
        <p14:creationId xmlns:p14="http://schemas.microsoft.com/office/powerpoint/2010/main" val="3242064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a:extLst>
              <a:ext uri="{FF2B5EF4-FFF2-40B4-BE49-F238E27FC236}">
                <a16:creationId xmlns="" xmlns:a16="http://schemas.microsoft.com/office/drawing/2014/main" id="{C32C20BB-4BF4-4D30-89CF-CACC0202E1F3}"/>
              </a:ext>
            </a:extLst>
          </p:cNvPr>
          <p:cNvSpPr>
            <a:spLocks noGrp="1"/>
          </p:cNvSpPr>
          <p:nvPr>
            <p:ph type="ftr" sz="quarter" idx="11"/>
          </p:nvPr>
        </p:nvSpPr>
        <p:spPr/>
        <p:txBody>
          <a:bodyPr/>
          <a:lstStyle/>
          <a:p>
            <a:r>
              <a:rPr lang="es-EC"/>
              <a:t>MED IX - LIC- KEVIN TOAPANTA</a:t>
            </a:r>
          </a:p>
        </p:txBody>
      </p:sp>
      <p:sp>
        <p:nvSpPr>
          <p:cNvPr id="7" name="Rectángulo 6">
            <a:extLst>
              <a:ext uri="{FF2B5EF4-FFF2-40B4-BE49-F238E27FC236}">
                <a16:creationId xmlns="" xmlns:a16="http://schemas.microsoft.com/office/drawing/2014/main" id="{FC5BB3FC-B0A0-4263-8B1B-ADCDB0E96F1D}"/>
              </a:ext>
            </a:extLst>
          </p:cNvPr>
          <p:cNvSpPr/>
          <p:nvPr/>
        </p:nvSpPr>
        <p:spPr>
          <a:xfrm>
            <a:off x="700128" y="3572875"/>
            <a:ext cx="10721007" cy="2985433"/>
          </a:xfrm>
          <a:prstGeom prst="rect">
            <a:avLst/>
          </a:prstGeom>
          <a:solidFill>
            <a:schemeClr val="accent1"/>
          </a:solidFill>
        </p:spPr>
        <p:txBody>
          <a:bodyPr wrap="square">
            <a:spAutoFit/>
          </a:bodyPr>
          <a:lstStyle/>
          <a:p>
            <a:pPr algn="just">
              <a:lnSpc>
                <a:spcPct val="200000"/>
              </a:lnSpc>
              <a:spcAft>
                <a:spcPts val="800"/>
              </a:spcAft>
              <a:tabLst>
                <a:tab pos="4792980" algn="l"/>
              </a:tabLst>
            </a:pPr>
            <a:r>
              <a:rPr lang="es-EC" sz="1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Análisis. - </a:t>
            </a:r>
            <a:r>
              <a:rPr lang="es-EC" sz="1400" dirty="0">
                <a:solidFill>
                  <a:schemeClr val="bg1"/>
                </a:solidFill>
                <a:latin typeface="Arial" panose="020B0604020202020204" pitchFamily="34" charset="0"/>
                <a:ea typeface="Calibri" panose="020F0502020204030204" pitchFamily="34" charset="0"/>
                <a:cs typeface="Times New Roman" panose="02020603050405020304" pitchFamily="18" charset="0"/>
              </a:rPr>
              <a:t>Se observa en la totalidad de 20 deportistas evaluados en el </a:t>
            </a: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Test de Salto Con Impulso </a:t>
            </a:r>
            <a:r>
              <a:rPr lang="es-EC" sz="1400" dirty="0">
                <a:solidFill>
                  <a:schemeClr val="bg1"/>
                </a:solidFill>
                <a:latin typeface="Arial" panose="020B0604020202020204" pitchFamily="34" charset="0"/>
                <a:ea typeface="Calibri" panose="020F0502020204030204" pitchFamily="34" charset="0"/>
                <a:cs typeface="Times New Roman" panose="02020603050405020304" pitchFamily="18" charset="0"/>
              </a:rPr>
              <a:t>en los resultados iniciales y finales encontramos una mejoría de </a:t>
            </a: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1.75cm </a:t>
            </a:r>
            <a:r>
              <a:rPr lang="es-EC" sz="1400" dirty="0">
                <a:solidFill>
                  <a:schemeClr val="bg1"/>
                </a:solidFill>
                <a:latin typeface="Arial" panose="020B0604020202020204" pitchFamily="34" charset="0"/>
                <a:ea typeface="Calibri" panose="020F0502020204030204" pitchFamily="34" charset="0"/>
                <a:cs typeface="Times New Roman" panose="02020603050405020304" pitchFamily="18" charset="0"/>
              </a:rPr>
              <a:t>en la valoración de </a:t>
            </a: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mínimo. </a:t>
            </a:r>
          </a:p>
          <a:p>
            <a:pPr algn="just">
              <a:lnSpc>
                <a:spcPct val="200000"/>
              </a:lnSpc>
              <a:spcAft>
                <a:spcPts val="800"/>
              </a:spcAft>
              <a:tabLst>
                <a:tab pos="4792980" algn="l"/>
              </a:tabLst>
            </a:pP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En </a:t>
            </a:r>
            <a:r>
              <a:rPr lang="es-EC" sz="1400" dirty="0">
                <a:solidFill>
                  <a:schemeClr val="bg1"/>
                </a:solidFill>
                <a:latin typeface="Arial" panose="020B0604020202020204" pitchFamily="34" charset="0"/>
                <a:ea typeface="Calibri" panose="020F0502020204030204" pitchFamily="34" charset="0"/>
                <a:cs typeface="Times New Roman" panose="02020603050405020304" pitchFamily="18" charset="0"/>
              </a:rPr>
              <a:t>la valoración de máximo encontramos una mejoría de </a:t>
            </a: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2,95cm.</a:t>
            </a:r>
          </a:p>
          <a:p>
            <a:pPr algn="just">
              <a:lnSpc>
                <a:spcPct val="200000"/>
              </a:lnSpc>
              <a:spcAft>
                <a:spcPts val="800"/>
              </a:spcAft>
              <a:tabLst>
                <a:tab pos="4792980" algn="l"/>
              </a:tabLst>
            </a:pP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En </a:t>
            </a:r>
            <a:r>
              <a:rPr lang="es-EC" sz="1400" dirty="0">
                <a:solidFill>
                  <a:schemeClr val="bg1"/>
                </a:solidFill>
                <a:latin typeface="Arial" panose="020B0604020202020204" pitchFamily="34" charset="0"/>
                <a:ea typeface="Calibri" panose="020F0502020204030204" pitchFamily="34" charset="0"/>
                <a:cs typeface="Times New Roman" panose="02020603050405020304" pitchFamily="18" charset="0"/>
              </a:rPr>
              <a:t>la valoración de la media un aumento </a:t>
            </a: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2,28cm</a:t>
            </a:r>
          </a:p>
          <a:p>
            <a:pPr algn="just">
              <a:lnSpc>
                <a:spcPct val="200000"/>
              </a:lnSpc>
              <a:spcAft>
                <a:spcPts val="800"/>
              </a:spcAft>
              <a:tabLst>
                <a:tab pos="4792980" algn="l"/>
              </a:tabLst>
            </a:pP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En </a:t>
            </a:r>
            <a:r>
              <a:rPr lang="es-EC" sz="1400" dirty="0">
                <a:solidFill>
                  <a:schemeClr val="bg1"/>
                </a:solidFill>
                <a:latin typeface="Arial" panose="020B0604020202020204" pitchFamily="34" charset="0"/>
                <a:ea typeface="Calibri" panose="020F0502020204030204" pitchFamily="34" charset="0"/>
                <a:cs typeface="Times New Roman" panose="02020603050405020304" pitchFamily="18" charset="0"/>
              </a:rPr>
              <a:t>la valoración de la Desviación estándar un aumento de </a:t>
            </a: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0,18752 </a:t>
            </a:r>
            <a:r>
              <a:rPr lang="es-EC" sz="1400" dirty="0">
                <a:solidFill>
                  <a:schemeClr val="bg1"/>
                </a:solidFill>
                <a:latin typeface="Arial" panose="020B0604020202020204" pitchFamily="34" charset="0"/>
                <a:ea typeface="Calibri" panose="020F0502020204030204" pitchFamily="34" charset="0"/>
                <a:cs typeface="Times New Roman" panose="02020603050405020304" pitchFamily="18" charset="0"/>
              </a:rPr>
              <a:t>favoreciendo los resultados finales en relación de los test </a:t>
            </a:r>
            <a:r>
              <a:rPr lang="es-EC" sz="14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iniciales,</a:t>
            </a:r>
            <a:endParaRPr lang="es-EC"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ítulo 1">
            <a:extLst>
              <a:ext uri="{FF2B5EF4-FFF2-40B4-BE49-F238E27FC236}">
                <a16:creationId xmlns="" xmlns:a16="http://schemas.microsoft.com/office/drawing/2014/main" id="{DE0A241E-4A31-402F-9F73-B09DD534398D}"/>
              </a:ext>
            </a:extLst>
          </p:cNvPr>
          <p:cNvSpPr>
            <a:spLocks noGrp="1"/>
          </p:cNvSpPr>
          <p:nvPr>
            <p:ph type="title"/>
          </p:nvPr>
        </p:nvSpPr>
        <p:spPr>
          <a:xfrm>
            <a:off x="2245195" y="340775"/>
            <a:ext cx="8911687" cy="1178932"/>
          </a:xfrm>
        </p:spPr>
        <p:txBody>
          <a:bodyPr>
            <a:normAutofit fontScale="90000"/>
          </a:bodyPr>
          <a:lstStyle/>
          <a:p>
            <a:r>
              <a:rPr lang="es-ES" dirty="0" smtClean="0"/>
              <a:t>Resultados estadísticos- descriptivos del Test de Salto Con Carrera de Impulso</a:t>
            </a:r>
            <a:endParaRPr lang="es-EC" dirty="0"/>
          </a:p>
        </p:txBody>
      </p:sp>
      <p:graphicFrame>
        <p:nvGraphicFramePr>
          <p:cNvPr id="5" name="Tabla 4"/>
          <p:cNvGraphicFramePr>
            <a:graphicFrameLocks noGrp="1"/>
          </p:cNvGraphicFramePr>
          <p:nvPr>
            <p:extLst>
              <p:ext uri="{D42A27DB-BD31-4B8C-83A1-F6EECF244321}">
                <p14:modId xmlns:p14="http://schemas.microsoft.com/office/powerpoint/2010/main" val="564959601"/>
              </p:ext>
            </p:extLst>
          </p:nvPr>
        </p:nvGraphicFramePr>
        <p:xfrm>
          <a:off x="2105610" y="1519707"/>
          <a:ext cx="8103601" cy="1953895"/>
        </p:xfrm>
        <a:graphic>
          <a:graphicData uri="http://schemas.openxmlformats.org/drawingml/2006/table">
            <a:tbl>
              <a:tblPr>
                <a:tableStyleId>{16D9F66E-5EB9-4882-86FB-DCBF35E3C3E4}</a:tableStyleId>
              </a:tblPr>
              <a:tblGrid>
                <a:gridCol w="2455288"/>
                <a:gridCol w="1027527"/>
                <a:gridCol w="1028412"/>
                <a:gridCol w="1028412"/>
                <a:gridCol w="1090258"/>
                <a:gridCol w="1473704"/>
              </a:tblGrid>
              <a:tr h="541177">
                <a:tc>
                  <a:txBody>
                    <a:bodyPr/>
                    <a:lstStyle/>
                    <a:p>
                      <a:pPr algn="just">
                        <a:lnSpc>
                          <a:spcPct val="150000"/>
                        </a:lnSpc>
                        <a:spcAft>
                          <a:spcPts val="0"/>
                        </a:spcAft>
                      </a:pPr>
                      <a:r>
                        <a:rPr lang="es-EC" sz="2000" b="1" dirty="0">
                          <a:effectLst/>
                        </a:rPr>
                        <a:t> </a:t>
                      </a:r>
                      <a:endParaRPr lang="es-EC" sz="20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Aft>
                          <a:spcPts val="0"/>
                        </a:spcAft>
                      </a:pPr>
                      <a:r>
                        <a:rPr lang="es-EC" sz="1400" b="1" dirty="0">
                          <a:effectLst/>
                        </a:rPr>
                        <a:t>N</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b="1" dirty="0">
                          <a:effectLst/>
                        </a:rPr>
                        <a:t>Mínimo</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b="1" dirty="0">
                          <a:effectLst/>
                        </a:rPr>
                        <a:t>Máximo</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b="1" dirty="0">
                          <a:effectLst/>
                        </a:rPr>
                        <a:t>Media</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b="1" dirty="0">
                          <a:effectLst/>
                        </a:rPr>
                        <a:t>Desviación estándar</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477759">
                <a:tc>
                  <a:txBody>
                    <a:bodyPr/>
                    <a:lstStyle/>
                    <a:p>
                      <a:pPr marL="38100" marR="38100" algn="just">
                        <a:lnSpc>
                          <a:spcPts val="1600"/>
                        </a:lnSpc>
                        <a:spcAft>
                          <a:spcPts val="0"/>
                        </a:spcAft>
                      </a:pPr>
                      <a:r>
                        <a:rPr lang="es-EC" sz="1200" b="1">
                          <a:effectLst/>
                        </a:rPr>
                        <a:t>SALTO CON IMPULSO INICIAL</a:t>
                      </a:r>
                      <a:endParaRPr lang="es-EC" sz="2000" b="1">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a:effectLst/>
                        </a:rPr>
                        <a:t>20</a:t>
                      </a:r>
                      <a:endParaRPr lang="es-EC" sz="20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a:effectLst/>
                        </a:rPr>
                        <a:t>187,50</a:t>
                      </a:r>
                      <a:endParaRPr lang="es-EC" sz="20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dirty="0">
                          <a:effectLst/>
                        </a:rPr>
                        <a:t>193,80</a:t>
                      </a:r>
                      <a:endParaRPr lang="es-EC" sz="20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dirty="0">
                          <a:effectLst/>
                        </a:rPr>
                        <a:t>190,6675</a:t>
                      </a:r>
                      <a:endParaRPr lang="es-EC" sz="20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a:effectLst/>
                        </a:rPr>
                        <a:t>1,95739</a:t>
                      </a:r>
                      <a:endParaRPr lang="es-EC" sz="20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477759">
                <a:tc>
                  <a:txBody>
                    <a:bodyPr/>
                    <a:lstStyle/>
                    <a:p>
                      <a:pPr marL="38100" marR="38100" algn="just">
                        <a:lnSpc>
                          <a:spcPts val="1600"/>
                        </a:lnSpc>
                        <a:spcAft>
                          <a:spcPts val="0"/>
                        </a:spcAft>
                      </a:pPr>
                      <a:r>
                        <a:rPr lang="es-EC" sz="1200" b="1">
                          <a:effectLst/>
                        </a:rPr>
                        <a:t>SALTO CON IMPULSO FINAL</a:t>
                      </a:r>
                      <a:endParaRPr lang="es-EC" sz="2000" b="1">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a:effectLst/>
                        </a:rPr>
                        <a:t>20</a:t>
                      </a:r>
                      <a:endParaRPr lang="es-EC" sz="20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a:effectLst/>
                        </a:rPr>
                        <a:t>189,25</a:t>
                      </a:r>
                      <a:endParaRPr lang="es-EC" sz="20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a:effectLst/>
                        </a:rPr>
                        <a:t>196,75</a:t>
                      </a:r>
                      <a:endParaRPr lang="es-EC" sz="20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a:effectLst/>
                        </a:rPr>
                        <a:t>192,9475</a:t>
                      </a:r>
                      <a:endParaRPr lang="es-EC" sz="20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a:effectLst/>
                        </a:rPr>
                        <a:t>2,14491</a:t>
                      </a:r>
                      <a:endParaRPr lang="es-EC" sz="20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409379">
                <a:tc>
                  <a:txBody>
                    <a:bodyPr/>
                    <a:lstStyle/>
                    <a:p>
                      <a:pPr marL="38100" marR="38100" algn="just">
                        <a:lnSpc>
                          <a:spcPts val="1600"/>
                        </a:lnSpc>
                        <a:spcAft>
                          <a:spcPts val="0"/>
                        </a:spcAft>
                      </a:pPr>
                      <a:r>
                        <a:rPr lang="es-EC" sz="1200" b="1" dirty="0">
                          <a:effectLst/>
                        </a:rPr>
                        <a:t>N válido (por lista)</a:t>
                      </a:r>
                      <a:endParaRPr lang="es-EC" sz="20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200">
                          <a:effectLst/>
                        </a:rPr>
                        <a:t>20</a:t>
                      </a:r>
                      <a:endParaRPr lang="es-EC" sz="20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s-EC" sz="2000">
                          <a:effectLst/>
                        </a:rPr>
                        <a:t> </a:t>
                      </a:r>
                      <a:endParaRPr lang="es-EC" sz="20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s-EC" sz="2000">
                          <a:effectLst/>
                        </a:rPr>
                        <a:t> </a:t>
                      </a:r>
                      <a:endParaRPr lang="es-EC" sz="20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s-EC" sz="2000">
                          <a:effectLst/>
                        </a:rPr>
                        <a:t> </a:t>
                      </a:r>
                      <a:endParaRPr lang="es-EC" sz="20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50000"/>
                        </a:lnSpc>
                        <a:spcAft>
                          <a:spcPts val="0"/>
                        </a:spcAft>
                      </a:pPr>
                      <a:r>
                        <a:rPr lang="es-EC" sz="2000" dirty="0">
                          <a:effectLst/>
                        </a:rPr>
                        <a:t> </a:t>
                      </a:r>
                      <a:endParaRPr lang="es-EC" sz="20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19420814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 xmlns:a16="http://schemas.microsoft.com/office/drawing/2014/main" id="{E92E1132-9FF2-48A8-B4B9-170123BEF05B}"/>
              </a:ext>
            </a:extLst>
          </p:cNvPr>
          <p:cNvSpPr/>
          <p:nvPr/>
        </p:nvSpPr>
        <p:spPr>
          <a:xfrm>
            <a:off x="1132152" y="3342810"/>
            <a:ext cx="9132309" cy="1499065"/>
          </a:xfrm>
          <a:prstGeom prst="rect">
            <a:avLst/>
          </a:prstGeom>
          <a:solidFill>
            <a:schemeClr val="accent2"/>
          </a:solidFill>
        </p:spPr>
        <p:txBody>
          <a:bodyPr wrap="square">
            <a:spAutoFit/>
          </a:bodyPr>
          <a:lstStyle/>
          <a:p>
            <a:pPr algn="just">
              <a:lnSpc>
                <a:spcPct val="200000"/>
              </a:lnSpc>
              <a:spcAft>
                <a:spcPts val="800"/>
              </a:spcAft>
            </a:pPr>
            <a:r>
              <a:rPr lang="es-EC" sz="1600" b="1" dirty="0">
                <a:solidFill>
                  <a:schemeClr val="bg1"/>
                </a:solidFill>
                <a:latin typeface="Arial" panose="020B0604020202020204" pitchFamily="34" charset="0"/>
                <a:ea typeface="Calibri" panose="020F0502020204030204" pitchFamily="34" charset="0"/>
                <a:cs typeface="Times New Roman" panose="02020603050405020304" pitchFamily="18" charset="0"/>
              </a:rPr>
              <a:t>Análisis. – </a:t>
            </a:r>
            <a:r>
              <a:rPr lang="es-EC" sz="1600" dirty="0">
                <a:solidFill>
                  <a:schemeClr val="bg1"/>
                </a:solidFill>
                <a:latin typeface="Arial" panose="020B0604020202020204" pitchFamily="34" charset="0"/>
                <a:ea typeface="Calibri" panose="020F0502020204030204" pitchFamily="34" charset="0"/>
                <a:cs typeface="Times New Roman" panose="02020603050405020304" pitchFamily="18" charset="0"/>
              </a:rPr>
              <a:t>En los análisis de medias del </a:t>
            </a:r>
            <a:r>
              <a:rPr lang="es-EC" sz="16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Test de Salto Con Carrera de Impulso </a:t>
            </a:r>
            <a:r>
              <a:rPr lang="es-EC" sz="1600" dirty="0">
                <a:solidFill>
                  <a:schemeClr val="bg1"/>
                </a:solidFill>
                <a:latin typeface="Arial" panose="020B0604020202020204" pitchFamily="34" charset="0"/>
                <a:ea typeface="Calibri" panose="020F0502020204030204" pitchFamily="34" charset="0"/>
                <a:cs typeface="Times New Roman" panose="02020603050405020304" pitchFamily="18" charset="0"/>
              </a:rPr>
              <a:t>se observa que existe una mejoría del </a:t>
            </a:r>
            <a:r>
              <a:rPr lang="es-EC" sz="16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2,28cm </a:t>
            </a:r>
            <a:r>
              <a:rPr lang="es-EC" sz="1600" dirty="0">
                <a:solidFill>
                  <a:schemeClr val="bg1"/>
                </a:solidFill>
                <a:latin typeface="Arial" panose="020B0604020202020204" pitchFamily="34" charset="0"/>
                <a:ea typeface="Calibri" panose="020F0502020204030204" pitchFamily="34" charset="0"/>
                <a:cs typeface="Times New Roman" panose="02020603050405020304" pitchFamily="18" charset="0"/>
              </a:rPr>
              <a:t>determinando una mejoría una vez aplicado el programa de ejercicios para mejorar la fuerza explosiva. </a:t>
            </a:r>
            <a:endParaRPr lang="es-EC"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ítulo 1">
            <a:extLst>
              <a:ext uri="{FF2B5EF4-FFF2-40B4-BE49-F238E27FC236}">
                <a16:creationId xmlns="" xmlns:a16="http://schemas.microsoft.com/office/drawing/2014/main" id="{DE0A241E-4A31-402F-9F73-B09DD534398D}"/>
              </a:ext>
            </a:extLst>
          </p:cNvPr>
          <p:cNvSpPr>
            <a:spLocks noGrp="1"/>
          </p:cNvSpPr>
          <p:nvPr>
            <p:ph type="title"/>
          </p:nvPr>
        </p:nvSpPr>
        <p:spPr>
          <a:xfrm>
            <a:off x="2258074" y="482443"/>
            <a:ext cx="8911687" cy="715293"/>
          </a:xfrm>
        </p:spPr>
        <p:txBody>
          <a:bodyPr>
            <a:normAutofit/>
          </a:bodyPr>
          <a:lstStyle/>
          <a:p>
            <a:r>
              <a:rPr lang="es-ES" dirty="0" smtClean="0"/>
              <a:t>Análisis de Medias</a:t>
            </a:r>
            <a:endParaRPr lang="es-EC" dirty="0"/>
          </a:p>
        </p:txBody>
      </p:sp>
      <p:graphicFrame>
        <p:nvGraphicFramePr>
          <p:cNvPr id="6" name="Tabla 5"/>
          <p:cNvGraphicFramePr>
            <a:graphicFrameLocks noGrp="1"/>
          </p:cNvGraphicFramePr>
          <p:nvPr>
            <p:extLst>
              <p:ext uri="{D42A27DB-BD31-4B8C-83A1-F6EECF244321}">
                <p14:modId xmlns:p14="http://schemas.microsoft.com/office/powerpoint/2010/main" val="4216949032"/>
              </p:ext>
            </p:extLst>
          </p:nvPr>
        </p:nvGraphicFramePr>
        <p:xfrm>
          <a:off x="3894541" y="1329207"/>
          <a:ext cx="4352399" cy="1864754"/>
        </p:xfrm>
        <a:graphic>
          <a:graphicData uri="http://schemas.openxmlformats.org/drawingml/2006/table">
            <a:tbl>
              <a:tblPr>
                <a:tableStyleId>{16D9F66E-5EB9-4882-86FB-DCBF35E3C3E4}</a:tableStyleId>
              </a:tblPr>
              <a:tblGrid>
                <a:gridCol w="1772423"/>
                <a:gridCol w="1289988"/>
                <a:gridCol w="1289988"/>
              </a:tblGrid>
              <a:tr h="741158">
                <a:tc>
                  <a:txBody>
                    <a:bodyPr/>
                    <a:lstStyle/>
                    <a:p>
                      <a:pPr algn="l">
                        <a:lnSpc>
                          <a:spcPct val="107000"/>
                        </a:lnSpc>
                        <a:spcAft>
                          <a:spcPts val="800"/>
                        </a:spcAft>
                      </a:pPr>
                      <a:r>
                        <a:rPr lang="es-EC" sz="2400" b="1" dirty="0">
                          <a:effectLst/>
                        </a:rPr>
                        <a:t> </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Aft>
                          <a:spcPts val="0"/>
                        </a:spcAft>
                      </a:pPr>
                      <a:r>
                        <a:rPr lang="es-EC" sz="1400" b="1" dirty="0">
                          <a:effectLst/>
                        </a:rPr>
                        <a:t>SALTO CON IMPULSO INICIAL</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ts val="1600"/>
                        </a:lnSpc>
                        <a:spcAft>
                          <a:spcPts val="0"/>
                        </a:spcAft>
                      </a:pPr>
                      <a:r>
                        <a:rPr lang="es-EC" sz="1400" b="1" dirty="0">
                          <a:effectLst/>
                        </a:rPr>
                        <a:t>SALTO CON IMPULSO FINAL</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b"/>
                </a:tc>
              </a:tr>
              <a:tr h="336012">
                <a:tc>
                  <a:txBody>
                    <a:bodyPr/>
                    <a:lstStyle/>
                    <a:p>
                      <a:pPr marL="38100" marR="38100" algn="just">
                        <a:lnSpc>
                          <a:spcPts val="1600"/>
                        </a:lnSpc>
                        <a:spcAft>
                          <a:spcPts val="0"/>
                        </a:spcAft>
                      </a:pPr>
                      <a:r>
                        <a:rPr lang="es-EC" sz="1400" b="1">
                          <a:effectLst/>
                        </a:rPr>
                        <a:t>Media</a:t>
                      </a:r>
                      <a:endParaRPr lang="es-EC" sz="2400" b="1">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C" sz="1400" dirty="0">
                          <a:effectLst/>
                        </a:rPr>
                        <a:t>190,6675</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dirty="0">
                          <a:effectLst/>
                        </a:rPr>
                        <a:t>192,9475</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336012">
                <a:tc>
                  <a:txBody>
                    <a:bodyPr/>
                    <a:lstStyle/>
                    <a:p>
                      <a:pPr marL="38100" marR="38100" algn="just">
                        <a:lnSpc>
                          <a:spcPts val="1600"/>
                        </a:lnSpc>
                        <a:spcAft>
                          <a:spcPts val="0"/>
                        </a:spcAft>
                      </a:pPr>
                      <a:r>
                        <a:rPr lang="es-EC" sz="1400" b="1">
                          <a:effectLst/>
                        </a:rPr>
                        <a:t>N</a:t>
                      </a:r>
                      <a:endParaRPr lang="es-EC" sz="2400" b="1">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C" sz="1400">
                          <a:effectLst/>
                        </a:rPr>
                        <a:t>20</a:t>
                      </a:r>
                      <a:endParaRPr lang="es-EC" sz="24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dirty="0">
                          <a:effectLst/>
                        </a:rPr>
                        <a:t>20</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r h="451572">
                <a:tc>
                  <a:txBody>
                    <a:bodyPr/>
                    <a:lstStyle/>
                    <a:p>
                      <a:pPr marL="38100" marR="38100" algn="just">
                        <a:lnSpc>
                          <a:spcPts val="1600"/>
                        </a:lnSpc>
                        <a:spcAft>
                          <a:spcPts val="0"/>
                        </a:spcAft>
                      </a:pPr>
                      <a:r>
                        <a:rPr lang="es-EC" sz="1400" b="1" dirty="0">
                          <a:effectLst/>
                        </a:rPr>
                        <a:t>Desviación estándar</a:t>
                      </a:r>
                      <a:endParaRPr lang="es-EC"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C" sz="1400">
                          <a:effectLst/>
                        </a:rPr>
                        <a:t>1,95739</a:t>
                      </a:r>
                      <a:endParaRPr lang="es-EC" sz="24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ctr">
                        <a:lnSpc>
                          <a:spcPts val="1600"/>
                        </a:lnSpc>
                        <a:spcAft>
                          <a:spcPts val="0"/>
                        </a:spcAft>
                      </a:pPr>
                      <a:r>
                        <a:rPr lang="es-EC" sz="1400" dirty="0">
                          <a:effectLst/>
                        </a:rPr>
                        <a:t>2,14491</a:t>
                      </a:r>
                      <a:endParaRPr lang="es-EC" sz="24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pic>
        <p:nvPicPr>
          <p:cNvPr id="10" name="Imagen 9"/>
          <p:cNvPicPr/>
          <p:nvPr/>
        </p:nvPicPr>
        <p:blipFill>
          <a:blip r:embed="rId2">
            <a:extLst>
              <a:ext uri="{28A0092B-C50C-407E-A947-70E740481C1C}">
                <a14:useLocalDpi xmlns:a14="http://schemas.microsoft.com/office/drawing/2010/main" val="0"/>
              </a:ext>
            </a:extLst>
          </a:blip>
          <a:srcRect/>
          <a:stretch>
            <a:fillRect/>
          </a:stretch>
        </p:blipFill>
        <p:spPr bwMode="auto">
          <a:xfrm>
            <a:off x="5622161" y="5040937"/>
            <a:ext cx="5547600" cy="1494000"/>
          </a:xfrm>
          <a:prstGeom prst="rect">
            <a:avLst/>
          </a:prstGeom>
          <a:noFill/>
          <a:ln>
            <a:noFill/>
          </a:ln>
        </p:spPr>
      </p:pic>
    </p:spTree>
    <p:extLst>
      <p:ext uri="{BB962C8B-B14F-4D97-AF65-F5344CB8AC3E}">
        <p14:creationId xmlns:p14="http://schemas.microsoft.com/office/powerpoint/2010/main" val="27460130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A073EB9-26EC-49CC-9DC8-050B467849E0}"/>
              </a:ext>
            </a:extLst>
          </p:cNvPr>
          <p:cNvSpPr>
            <a:spLocks noGrp="1"/>
          </p:cNvSpPr>
          <p:nvPr>
            <p:ph type="title"/>
          </p:nvPr>
        </p:nvSpPr>
        <p:spPr>
          <a:xfrm>
            <a:off x="2344494" y="657663"/>
            <a:ext cx="8911687" cy="1280890"/>
          </a:xfrm>
        </p:spPr>
        <p:txBody>
          <a:bodyPr/>
          <a:lstStyle/>
          <a:p>
            <a:r>
              <a:rPr lang="es-ES" dirty="0"/>
              <a:t>CONCLUSIONES</a:t>
            </a:r>
            <a:endParaRPr lang="es-EC" dirty="0"/>
          </a:p>
        </p:txBody>
      </p:sp>
      <p:sp>
        <p:nvSpPr>
          <p:cNvPr id="3" name="Marcador de contenido 2">
            <a:extLst>
              <a:ext uri="{FF2B5EF4-FFF2-40B4-BE49-F238E27FC236}">
                <a16:creationId xmlns="" xmlns:a16="http://schemas.microsoft.com/office/drawing/2014/main" id="{A2897F28-A056-4C3B-B231-859F5751C5FC}"/>
              </a:ext>
            </a:extLst>
          </p:cNvPr>
          <p:cNvSpPr>
            <a:spLocks noGrp="1"/>
          </p:cNvSpPr>
          <p:nvPr>
            <p:ph idx="1"/>
          </p:nvPr>
        </p:nvSpPr>
        <p:spPr>
          <a:xfrm>
            <a:off x="1877117" y="1539307"/>
            <a:ext cx="8915400" cy="4088761"/>
          </a:xfrm>
        </p:spPr>
        <p:txBody>
          <a:bodyPr>
            <a:normAutofit fontScale="92500" lnSpcReduction="10000"/>
          </a:bodyPr>
          <a:lstStyle/>
          <a:p>
            <a:pPr algn="just"/>
            <a:endParaRPr lang="es-EC" sz="1800" b="0" i="0" u="none" strike="noStrike" baseline="0" dirty="0">
              <a:solidFill>
                <a:srgbClr val="000000"/>
              </a:solidFill>
              <a:latin typeface="Arial" panose="020B0604020202020204" pitchFamily="34" charset="0"/>
            </a:endParaRPr>
          </a:p>
          <a:p>
            <a:pPr algn="just"/>
            <a:r>
              <a:rPr lang="es-EC" dirty="0" smtClean="0">
                <a:solidFill>
                  <a:srgbClr val="000000"/>
                </a:solidFill>
                <a:latin typeface="Arial" panose="020B0604020202020204" pitchFamily="34" charset="0"/>
              </a:rPr>
              <a:t>Se </a:t>
            </a:r>
            <a:r>
              <a:rPr lang="es-EC" dirty="0">
                <a:solidFill>
                  <a:srgbClr val="000000"/>
                </a:solidFill>
                <a:latin typeface="Arial" panose="020B0604020202020204" pitchFamily="34" charset="0"/>
              </a:rPr>
              <a:t>comprueba la hipótesis de trabajo donde la fuerza explosiva incide en la saltabilidad de los futbolistas de la escuela de fútbol del Municipio de Saquisilí categoría sub 14</a:t>
            </a:r>
            <a:r>
              <a:rPr lang="es-EC" dirty="0" smtClean="0">
                <a:solidFill>
                  <a:srgbClr val="000000"/>
                </a:solidFill>
                <a:latin typeface="Arial" panose="020B0604020202020204" pitchFamily="34" charset="0"/>
              </a:rPr>
              <a:t>.</a:t>
            </a:r>
            <a:r>
              <a:rPr lang="es-ES" sz="1800" b="0" i="0" u="none" strike="noStrike" baseline="0" dirty="0" smtClean="0">
                <a:solidFill>
                  <a:srgbClr val="000000"/>
                </a:solidFill>
                <a:latin typeface="Arial" panose="020B0604020202020204" pitchFamily="34" charset="0"/>
              </a:rPr>
              <a:t> </a:t>
            </a:r>
            <a:endParaRPr lang="es-ES" sz="1800" b="0" i="0" u="none" strike="noStrike" baseline="0" dirty="0">
              <a:solidFill>
                <a:srgbClr val="000000"/>
              </a:solidFill>
              <a:latin typeface="Arial" panose="020B0604020202020204" pitchFamily="34" charset="0"/>
            </a:endParaRPr>
          </a:p>
          <a:p>
            <a:pPr algn="just"/>
            <a:endParaRPr lang="es-EC" sz="1800" b="0" i="0" u="none" strike="noStrike" baseline="0" dirty="0">
              <a:solidFill>
                <a:srgbClr val="000000"/>
              </a:solidFill>
              <a:latin typeface="Arial" panose="020B0604020202020204" pitchFamily="34" charset="0"/>
            </a:endParaRPr>
          </a:p>
          <a:p>
            <a:pPr algn="just"/>
            <a:r>
              <a:rPr lang="es-EC" dirty="0" smtClean="0">
                <a:solidFill>
                  <a:srgbClr val="000000"/>
                </a:solidFill>
                <a:latin typeface="Arial" panose="020B0604020202020204" pitchFamily="34" charset="0"/>
              </a:rPr>
              <a:t>Se </a:t>
            </a:r>
            <a:r>
              <a:rPr lang="es-EC" dirty="0">
                <a:solidFill>
                  <a:srgbClr val="000000"/>
                </a:solidFill>
                <a:latin typeface="Arial" panose="020B0604020202020204" pitchFamily="34" charset="0"/>
              </a:rPr>
              <a:t>aplicó el programa de fuerza explosiva para el mejoramiento de la saltabilidad </a:t>
            </a:r>
            <a:r>
              <a:rPr lang="es-EC" dirty="0" smtClean="0">
                <a:solidFill>
                  <a:srgbClr val="000000"/>
                </a:solidFill>
                <a:latin typeface="Arial" panose="020B0604020202020204" pitchFamily="34" charset="0"/>
              </a:rPr>
              <a:t>de </a:t>
            </a:r>
            <a:r>
              <a:rPr lang="es-EC" dirty="0">
                <a:solidFill>
                  <a:srgbClr val="000000"/>
                </a:solidFill>
                <a:latin typeface="Arial" panose="020B0604020202020204" pitchFamily="34" charset="0"/>
              </a:rPr>
              <a:t>los futbolistas de la escuela de fútbol del Municipio de </a:t>
            </a:r>
            <a:r>
              <a:rPr lang="es-EC" dirty="0" smtClean="0">
                <a:solidFill>
                  <a:srgbClr val="000000"/>
                </a:solidFill>
                <a:latin typeface="Arial" panose="020B0604020202020204" pitchFamily="34" charset="0"/>
              </a:rPr>
              <a:t>Saquisilí, </a:t>
            </a:r>
            <a:r>
              <a:rPr lang="es-EC" dirty="0">
                <a:solidFill>
                  <a:srgbClr val="000000"/>
                </a:solidFill>
                <a:latin typeface="Arial" panose="020B0604020202020204" pitchFamily="34" charset="0"/>
              </a:rPr>
              <a:t>determinando los componentes y características del grupo etario y valorando cualidades prioritarias para el mejoramiento de la </a:t>
            </a:r>
            <a:r>
              <a:rPr lang="es-EC" dirty="0" smtClean="0">
                <a:solidFill>
                  <a:srgbClr val="000000"/>
                </a:solidFill>
                <a:latin typeface="Arial" panose="020B0604020202020204" pitchFamily="34" charset="0"/>
              </a:rPr>
              <a:t>saltabilidad.</a:t>
            </a:r>
            <a:r>
              <a:rPr lang="es-ES" sz="1800" b="0" i="0" u="none" strike="noStrike" baseline="0" dirty="0" smtClean="0">
                <a:solidFill>
                  <a:srgbClr val="000000"/>
                </a:solidFill>
                <a:latin typeface="Arial" panose="020B0604020202020204" pitchFamily="34" charset="0"/>
              </a:rPr>
              <a:t> </a:t>
            </a:r>
          </a:p>
          <a:p>
            <a:pPr algn="just"/>
            <a:endParaRPr lang="es-ES" sz="1800" b="0" i="0" u="none" strike="noStrike" baseline="0" dirty="0" smtClean="0">
              <a:solidFill>
                <a:srgbClr val="000000"/>
              </a:solidFill>
              <a:latin typeface="Arial" panose="020B0604020202020204" pitchFamily="34" charset="0"/>
            </a:endParaRPr>
          </a:p>
          <a:p>
            <a:pPr algn="just"/>
            <a:r>
              <a:rPr lang="es-ES" dirty="0" smtClean="0">
                <a:solidFill>
                  <a:srgbClr val="000000"/>
                </a:solidFill>
                <a:latin typeface="Arial" panose="020B0604020202020204" pitchFamily="34" charset="0"/>
              </a:rPr>
              <a:t>Se pudo observar que en los resultados de cada prueba realizada existió valores positivos al concluir el estudio propuesto para corregir las falencias detectadas en los deportistas de la escuela de fútbol del Municipio de Saquisilí</a:t>
            </a:r>
            <a:endParaRPr lang="es-ES" sz="1800" b="0" i="0" u="none" strike="noStrike" baseline="0" dirty="0" smtClean="0">
              <a:solidFill>
                <a:srgbClr val="000000"/>
              </a:solidFill>
              <a:latin typeface="Arial" panose="020B0604020202020204" pitchFamily="34" charset="0"/>
            </a:endParaRPr>
          </a:p>
          <a:p>
            <a:pPr algn="just"/>
            <a:endParaRPr lang="es-EC" sz="1800"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2528185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F6A185A-284D-4B28-9D19-2885AE5A357E}"/>
              </a:ext>
            </a:extLst>
          </p:cNvPr>
          <p:cNvSpPr>
            <a:spLocks noGrp="1"/>
          </p:cNvSpPr>
          <p:nvPr>
            <p:ph type="title"/>
          </p:nvPr>
        </p:nvSpPr>
        <p:spPr/>
        <p:txBody>
          <a:bodyPr/>
          <a:lstStyle/>
          <a:p>
            <a:r>
              <a:rPr lang="es-ES" dirty="0" smtClean="0"/>
              <a:t>RECOMENDACIONES </a:t>
            </a:r>
            <a:endParaRPr lang="es-EC" dirty="0"/>
          </a:p>
        </p:txBody>
      </p:sp>
      <p:sp>
        <p:nvSpPr>
          <p:cNvPr id="3" name="Marcador de contenido 2">
            <a:extLst>
              <a:ext uri="{FF2B5EF4-FFF2-40B4-BE49-F238E27FC236}">
                <a16:creationId xmlns="" xmlns:a16="http://schemas.microsoft.com/office/drawing/2014/main" id="{3EACC388-DC5B-463E-81BE-9972FEC80771}"/>
              </a:ext>
            </a:extLst>
          </p:cNvPr>
          <p:cNvSpPr>
            <a:spLocks noGrp="1"/>
          </p:cNvSpPr>
          <p:nvPr>
            <p:ph idx="1"/>
          </p:nvPr>
        </p:nvSpPr>
        <p:spPr>
          <a:xfrm>
            <a:off x="2589212" y="1700011"/>
            <a:ext cx="8915400" cy="4533363"/>
          </a:xfrm>
        </p:spPr>
        <p:txBody>
          <a:bodyPr>
            <a:normAutofit/>
          </a:bodyPr>
          <a:lstStyle/>
          <a:p>
            <a:pPr algn="l"/>
            <a:endParaRPr lang="es-EC" sz="1800" b="0" i="0" u="none" strike="noStrike" baseline="0" dirty="0">
              <a:solidFill>
                <a:srgbClr val="000000"/>
              </a:solidFill>
              <a:latin typeface="Arial" panose="020B0604020202020204" pitchFamily="34" charset="0"/>
            </a:endParaRPr>
          </a:p>
          <a:p>
            <a:r>
              <a:rPr lang="es-EC" dirty="0" smtClean="0">
                <a:solidFill>
                  <a:srgbClr val="000000"/>
                </a:solidFill>
                <a:latin typeface="Arial" panose="020B0604020202020204" pitchFamily="34" charset="0"/>
              </a:rPr>
              <a:t>Se debe aplicar </a:t>
            </a:r>
            <a:r>
              <a:rPr lang="es-EC" dirty="0">
                <a:solidFill>
                  <a:srgbClr val="000000"/>
                </a:solidFill>
                <a:latin typeface="Arial" panose="020B0604020202020204" pitchFamily="34" charset="0"/>
              </a:rPr>
              <a:t>programas de desarrollo de la fuerza explosiva en los diferentes periodos de entrenamiento los mismos </a:t>
            </a:r>
            <a:r>
              <a:rPr lang="es-EC" dirty="0" smtClean="0">
                <a:solidFill>
                  <a:srgbClr val="000000"/>
                </a:solidFill>
                <a:latin typeface="Arial" panose="020B0604020202020204" pitchFamily="34" charset="0"/>
              </a:rPr>
              <a:t>que lograrán </a:t>
            </a:r>
            <a:r>
              <a:rPr lang="es-EC" dirty="0">
                <a:solidFill>
                  <a:srgbClr val="000000"/>
                </a:solidFill>
                <a:latin typeface="Arial" panose="020B0604020202020204" pitchFamily="34" charset="0"/>
              </a:rPr>
              <a:t>resultados positivos para el mejoramiento del rendimiento </a:t>
            </a:r>
            <a:r>
              <a:rPr lang="es-EC" dirty="0" smtClean="0">
                <a:solidFill>
                  <a:srgbClr val="000000"/>
                </a:solidFill>
                <a:latin typeface="Arial" panose="020B0604020202020204" pitchFamily="34" charset="0"/>
              </a:rPr>
              <a:t>deportivo</a:t>
            </a:r>
            <a:r>
              <a:rPr lang="es-ES" sz="1800" b="0" i="0" u="none" strike="noStrike" baseline="0" dirty="0" smtClean="0">
                <a:solidFill>
                  <a:srgbClr val="000000"/>
                </a:solidFill>
                <a:latin typeface="Arial" panose="020B0604020202020204" pitchFamily="34" charset="0"/>
              </a:rPr>
              <a:t>. </a:t>
            </a:r>
            <a:endParaRPr lang="es-ES" sz="1800" b="0" i="0" u="none" strike="noStrike" baseline="0" dirty="0" smtClean="0">
              <a:solidFill>
                <a:srgbClr val="000000"/>
              </a:solidFill>
              <a:latin typeface="Arial" panose="020B0604020202020204" pitchFamily="34" charset="0"/>
            </a:endParaRPr>
          </a:p>
          <a:p>
            <a:endParaRPr lang="es-ES" sz="1800" b="0" i="0" u="none" strike="noStrike" baseline="0" dirty="0" smtClean="0">
              <a:solidFill>
                <a:srgbClr val="000000"/>
              </a:solidFill>
              <a:latin typeface="Arial" panose="020B0604020202020204" pitchFamily="34" charset="0"/>
            </a:endParaRPr>
          </a:p>
          <a:p>
            <a:r>
              <a:rPr lang="es-ES" sz="1800" b="0" i="0" u="none" strike="noStrike" baseline="0" dirty="0" smtClean="0">
                <a:solidFill>
                  <a:srgbClr val="000000"/>
                </a:solidFill>
                <a:latin typeface="Arial" panose="020B0604020202020204" pitchFamily="34" charset="0"/>
              </a:rPr>
              <a:t>Se debe desarrollar la saltabilidad </a:t>
            </a:r>
            <a:r>
              <a:rPr lang="es-EC" dirty="0" smtClean="0">
                <a:solidFill>
                  <a:srgbClr val="000000"/>
                </a:solidFill>
                <a:latin typeface="Arial" panose="020B0604020202020204" pitchFamily="34" charset="0"/>
              </a:rPr>
              <a:t>bajo </a:t>
            </a:r>
            <a:r>
              <a:rPr lang="es-EC" dirty="0">
                <a:solidFill>
                  <a:srgbClr val="000000"/>
                </a:solidFill>
                <a:latin typeface="Arial" panose="020B0604020202020204" pitchFamily="34" charset="0"/>
              </a:rPr>
              <a:t>un programa pedagógico deportivo el mismo que favorezca el rendimiento considerando las fajas etarias de los </a:t>
            </a:r>
            <a:r>
              <a:rPr lang="es-EC" dirty="0" smtClean="0">
                <a:solidFill>
                  <a:srgbClr val="000000"/>
                </a:solidFill>
                <a:latin typeface="Arial" panose="020B0604020202020204" pitchFamily="34" charset="0"/>
              </a:rPr>
              <a:t>deportistas</a:t>
            </a:r>
            <a:r>
              <a:rPr lang="es-ES" sz="1800" b="0" i="0" u="none" strike="noStrike" baseline="0" dirty="0" smtClean="0">
                <a:solidFill>
                  <a:srgbClr val="000000"/>
                </a:solidFill>
                <a:latin typeface="Arial" panose="020B0604020202020204" pitchFamily="34" charset="0"/>
              </a:rPr>
              <a:t>. </a:t>
            </a:r>
            <a:endParaRPr lang="es-ES" sz="1800" b="0" i="0" u="none" strike="noStrike" baseline="0" dirty="0">
              <a:solidFill>
                <a:srgbClr val="000000"/>
              </a:solidFill>
              <a:latin typeface="Arial" panose="020B0604020202020204" pitchFamily="34" charset="0"/>
            </a:endParaRPr>
          </a:p>
          <a:p>
            <a:endParaRPr lang="es-ES" sz="1800" b="0" i="0" u="none" strike="noStrike" baseline="0" dirty="0" smtClean="0">
              <a:solidFill>
                <a:srgbClr val="000000"/>
              </a:solidFill>
              <a:latin typeface="Arial" panose="020B0604020202020204" pitchFamily="34" charset="0"/>
            </a:endParaRPr>
          </a:p>
          <a:p>
            <a:r>
              <a:rPr lang="es-ES" sz="1800" b="0" i="0" u="none" strike="noStrike" baseline="0" dirty="0" smtClean="0">
                <a:solidFill>
                  <a:srgbClr val="000000"/>
                </a:solidFill>
                <a:latin typeface="Arial" panose="020B0604020202020204" pitchFamily="34" charset="0"/>
              </a:rPr>
              <a:t>Se </a:t>
            </a:r>
            <a:r>
              <a:rPr lang="es-ES" sz="1800" b="0" i="0" u="none" strike="noStrike" baseline="0" dirty="0">
                <a:solidFill>
                  <a:srgbClr val="000000"/>
                </a:solidFill>
                <a:latin typeface="Arial" panose="020B0604020202020204" pitchFamily="34" charset="0"/>
              </a:rPr>
              <a:t>debería </a:t>
            </a:r>
            <a:r>
              <a:rPr lang="es-EC" dirty="0" smtClean="0">
                <a:solidFill>
                  <a:srgbClr val="000000"/>
                </a:solidFill>
                <a:latin typeface="Arial" panose="020B0604020202020204" pitchFamily="34" charset="0"/>
              </a:rPr>
              <a:t>tener un </a:t>
            </a:r>
            <a:r>
              <a:rPr lang="es-EC" dirty="0">
                <a:solidFill>
                  <a:srgbClr val="000000"/>
                </a:solidFill>
                <a:latin typeface="Arial" panose="020B0604020202020204" pitchFamily="34" charset="0"/>
              </a:rPr>
              <a:t>especialista para la aplicación de cargas de trabajo para el desarrollo de la fuerza ya que los daños pueden ser </a:t>
            </a:r>
            <a:r>
              <a:rPr lang="es-EC" dirty="0" smtClean="0">
                <a:solidFill>
                  <a:srgbClr val="000000"/>
                </a:solidFill>
                <a:latin typeface="Arial" panose="020B0604020202020204" pitchFamily="34" charset="0"/>
              </a:rPr>
              <a:t>irreversibles </a:t>
            </a:r>
            <a:r>
              <a:rPr lang="es-EC" dirty="0">
                <a:solidFill>
                  <a:srgbClr val="000000"/>
                </a:solidFill>
                <a:latin typeface="Arial" panose="020B0604020202020204" pitchFamily="34" charset="0"/>
              </a:rPr>
              <a:t>por el grado de lesiones que estos pueden provocar. </a:t>
            </a:r>
            <a:endParaRPr lang="es-EC" dirty="0"/>
          </a:p>
        </p:txBody>
      </p:sp>
    </p:spTree>
    <p:extLst>
      <p:ext uri="{BB962C8B-B14F-4D97-AF65-F5344CB8AC3E}">
        <p14:creationId xmlns:p14="http://schemas.microsoft.com/office/powerpoint/2010/main" val="331668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 xmlns:a16="http://schemas.microsoft.com/office/drawing/2014/main" id="{94BDF955-3498-4351-B803-E642F2374227}"/>
              </a:ext>
            </a:extLst>
          </p:cNvPr>
          <p:cNvSpPr/>
          <p:nvPr/>
        </p:nvSpPr>
        <p:spPr>
          <a:xfrm>
            <a:off x="2807337" y="2274838"/>
            <a:ext cx="8708802" cy="2308324"/>
          </a:xfrm>
          <a:prstGeom prst="rect">
            <a:avLst/>
          </a:prstGeom>
          <a:noFill/>
        </p:spPr>
        <p:txBody>
          <a:bodyPr wrap="square" lIns="91440" tIns="45720" rIns="91440" bIns="45720">
            <a:spAutoFit/>
          </a:bodyPr>
          <a:lstStyle/>
          <a:p>
            <a:pPr algn="ctr"/>
            <a:r>
              <a:rPr lang="es-ES" sz="7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MUCHAS GRACIAS </a:t>
            </a:r>
          </a:p>
          <a:p>
            <a:pPr algn="ctr"/>
            <a:r>
              <a:rPr lang="es-ES" sz="7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ESPE</a:t>
            </a:r>
            <a:endParaRPr lang="es-ES" sz="7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1072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658179340"/>
              </p:ext>
            </p:extLst>
          </p:nvPr>
        </p:nvGraphicFramePr>
        <p:xfrm>
          <a:off x="2931885" y="1582057"/>
          <a:ext cx="7866743" cy="51365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ángulo 9"/>
          <p:cNvSpPr/>
          <p:nvPr/>
        </p:nvSpPr>
        <p:spPr>
          <a:xfrm>
            <a:off x="1748898" y="586992"/>
            <a:ext cx="9592428" cy="784830"/>
          </a:xfrm>
          <a:prstGeom prst="rect">
            <a:avLst/>
          </a:prstGeom>
          <a:noFill/>
        </p:spPr>
        <p:txBody>
          <a:bodyPr wrap="square" lIns="91440" tIns="45720" rIns="91440" bIns="45720">
            <a:spAutoFit/>
          </a:bodyPr>
          <a:lstStyle/>
          <a:p>
            <a:pPr algn="ctr"/>
            <a:r>
              <a:rPr lang="es-ES" sz="4500" dirty="0" smtClean="0">
                <a:ln w="0"/>
                <a:effectLst>
                  <a:outerShdw blurRad="38100" dist="19050" dir="2700000" algn="tl" rotWithShape="0">
                    <a:schemeClr val="dk1">
                      <a:alpha val="40000"/>
                    </a:schemeClr>
                  </a:outerShdw>
                </a:effectLst>
              </a:rPr>
              <a:t>PLANTEAMIENTO DEL PROBLEMA</a:t>
            </a:r>
            <a:endParaRPr lang="es-ES" sz="45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9209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 xmlns:a16="http://schemas.microsoft.com/office/drawing/2014/main" id="{57F486AB-7E5E-4D88-BD5C-1A7013A46DC1}"/>
              </a:ext>
            </a:extLst>
          </p:cNvPr>
          <p:cNvSpPr/>
          <p:nvPr/>
        </p:nvSpPr>
        <p:spPr>
          <a:xfrm>
            <a:off x="2884226" y="1551503"/>
            <a:ext cx="8634484" cy="2554545"/>
          </a:xfrm>
          <a:prstGeom prst="rect">
            <a:avLst/>
          </a:prstGeom>
        </p:spPr>
        <p:txBody>
          <a:bodyPr wrap="square">
            <a:spAutoFit/>
          </a:bodyPr>
          <a:lstStyle/>
          <a:p>
            <a:pPr lvl="1" algn="ctr">
              <a:lnSpc>
                <a:spcPct val="200000"/>
              </a:lnSpc>
              <a:spcAft>
                <a:spcPts val="0"/>
              </a:spcAft>
            </a:pPr>
            <a:r>
              <a:rPr lang="es-EC" sz="2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Formulación del problema</a:t>
            </a:r>
            <a:endParaRPr lang="es-EC" b="1"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200000"/>
              </a:lnSpc>
              <a:spcAft>
                <a:spcPts val="0"/>
              </a:spcAft>
            </a:pPr>
            <a:r>
              <a:rPr lang="es-EC" sz="2000"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a:t>
            </a:r>
            <a:r>
              <a:rPr lang="es-EC" sz="2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Cómo influye el desarrollo de la fuerza explosiva en la saltabilidad de los futbolistas de la categoría sub 14 de la escuela de fútbol del Municipio del Cantón Saquisilí</a:t>
            </a:r>
            <a:r>
              <a:rPr lang="es-EC" sz="2000"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a:t>
            </a:r>
            <a:endParaRPr lang="es-EC"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9338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esquinas redondeadas 4">
            <a:extLst>
              <a:ext uri="{FF2B5EF4-FFF2-40B4-BE49-F238E27FC236}">
                <a16:creationId xmlns="" xmlns:a16="http://schemas.microsoft.com/office/drawing/2014/main" id="{39AF32E0-9374-43DF-A932-487C26936D92}"/>
              </a:ext>
            </a:extLst>
          </p:cNvPr>
          <p:cNvSpPr/>
          <p:nvPr/>
        </p:nvSpPr>
        <p:spPr>
          <a:xfrm>
            <a:off x="5197466" y="1018038"/>
            <a:ext cx="2831671" cy="8880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t>JUSTIFICACIÓN</a:t>
            </a:r>
            <a:endParaRPr lang="es-EC" sz="2400" b="1" dirty="0"/>
          </a:p>
        </p:txBody>
      </p:sp>
      <p:sp>
        <p:nvSpPr>
          <p:cNvPr id="10" name="Rectángulo: esquinas redondeadas 9">
            <a:extLst>
              <a:ext uri="{FF2B5EF4-FFF2-40B4-BE49-F238E27FC236}">
                <a16:creationId xmlns="" xmlns:a16="http://schemas.microsoft.com/office/drawing/2014/main" id="{E495F501-74D8-40A9-898A-20D9F5C5914C}"/>
              </a:ext>
            </a:extLst>
          </p:cNvPr>
          <p:cNvSpPr/>
          <p:nvPr/>
        </p:nvSpPr>
        <p:spPr>
          <a:xfrm>
            <a:off x="3181082" y="2582213"/>
            <a:ext cx="6864440" cy="3032976"/>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C" sz="2400" dirty="0" smtClean="0"/>
              <a:t>La importancia de este estudio radica en que ayudara a mejorar las falencias detectadas en los deportistas y a su vez mejorar su rendimiento en los campeonatos futuros, creando en ellos una adecuada preparación física</a:t>
            </a:r>
            <a:endParaRPr lang="es-EC" sz="2400" dirty="0"/>
          </a:p>
        </p:txBody>
      </p:sp>
    </p:spTree>
    <p:extLst>
      <p:ext uri="{BB962C8B-B14F-4D97-AF65-F5344CB8AC3E}">
        <p14:creationId xmlns:p14="http://schemas.microsoft.com/office/powerpoint/2010/main" val="1093495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E88B126-FA41-41B2-8DF5-4E9AF59681AE}"/>
              </a:ext>
            </a:extLst>
          </p:cNvPr>
          <p:cNvSpPr>
            <a:spLocks noGrp="1"/>
          </p:cNvSpPr>
          <p:nvPr>
            <p:ph type="title"/>
          </p:nvPr>
        </p:nvSpPr>
        <p:spPr>
          <a:xfrm>
            <a:off x="2589212" y="357067"/>
            <a:ext cx="8911687" cy="793873"/>
          </a:xfrm>
        </p:spPr>
        <p:txBody>
          <a:bodyPr/>
          <a:lstStyle/>
          <a:p>
            <a:pPr algn="ctr"/>
            <a:r>
              <a:rPr lang="es-ES" b="1" dirty="0"/>
              <a:t>OBJETIVOS DE LA INVESTIGACIÓN</a:t>
            </a:r>
            <a:endParaRPr lang="es-EC" b="1" dirty="0"/>
          </a:p>
        </p:txBody>
      </p:sp>
      <p:sp>
        <p:nvSpPr>
          <p:cNvPr id="3" name="Marcador de contenido 2">
            <a:extLst>
              <a:ext uri="{FF2B5EF4-FFF2-40B4-BE49-F238E27FC236}">
                <a16:creationId xmlns="" xmlns:a16="http://schemas.microsoft.com/office/drawing/2014/main" id="{CD8D68EC-2D62-4391-AFDB-A9A910D696F4}"/>
              </a:ext>
            </a:extLst>
          </p:cNvPr>
          <p:cNvSpPr>
            <a:spLocks noGrp="1"/>
          </p:cNvSpPr>
          <p:nvPr>
            <p:ph idx="1"/>
          </p:nvPr>
        </p:nvSpPr>
        <p:spPr>
          <a:xfrm>
            <a:off x="2041497" y="2106404"/>
            <a:ext cx="10007116" cy="2849217"/>
          </a:xfrm>
        </p:spPr>
        <p:txBody>
          <a:bodyPr>
            <a:normAutofit/>
          </a:bodyPr>
          <a:lstStyle/>
          <a:p>
            <a:pPr marL="914400" lvl="2" indent="0" algn="ctr">
              <a:buNone/>
            </a:pPr>
            <a:r>
              <a:rPr lang="es-ES" sz="3200" dirty="0">
                <a:latin typeface="Adobe Garamond Pro Bold" panose="02020702060506020403" pitchFamily="18" charset="0"/>
              </a:rPr>
              <a:t>OBJETIVO </a:t>
            </a:r>
            <a:r>
              <a:rPr lang="es-ES" sz="3200" dirty="0" smtClean="0">
                <a:latin typeface="Adobe Garamond Pro Bold" panose="02020702060506020403" pitchFamily="18" charset="0"/>
              </a:rPr>
              <a:t>GENERAL</a:t>
            </a:r>
          </a:p>
          <a:p>
            <a:pPr marL="914400" lvl="2" indent="0" algn="ctr">
              <a:buNone/>
            </a:pPr>
            <a:endParaRPr lang="es-EC" sz="2800" dirty="0">
              <a:latin typeface="Adobe Garamond Pro Bold" panose="02020702060506020403" pitchFamily="18" charset="0"/>
            </a:endParaRPr>
          </a:p>
          <a:p>
            <a:pPr marL="0" indent="0" algn="ctr">
              <a:buNone/>
            </a:pPr>
            <a:r>
              <a:rPr lang="es-EC" sz="2800" dirty="0">
                <a:solidFill>
                  <a:srgbClr val="0070C0"/>
                </a:solidFill>
                <a:latin typeface="Adobe Garamond Pro Bold" panose="02020702060506020403" pitchFamily="18" charset="0"/>
              </a:rPr>
              <a:t>Determinar la incidencia de la fuerza explosiva en la saltabilidad de los </a:t>
            </a:r>
            <a:r>
              <a:rPr lang="es-EC" sz="2800" dirty="0" smtClean="0">
                <a:solidFill>
                  <a:srgbClr val="0070C0"/>
                </a:solidFill>
                <a:latin typeface="Adobe Garamond Pro Bold" panose="02020702060506020403" pitchFamily="18" charset="0"/>
              </a:rPr>
              <a:t>futbolistas </a:t>
            </a:r>
            <a:r>
              <a:rPr lang="es-EC" sz="2800" dirty="0">
                <a:solidFill>
                  <a:srgbClr val="0070C0"/>
                </a:solidFill>
                <a:latin typeface="Adobe Garamond Pro Bold" panose="02020702060506020403" pitchFamily="18" charset="0"/>
              </a:rPr>
              <a:t>de la categoría sub 14 de la escuela de fútbol del Municipio del Cantón </a:t>
            </a:r>
            <a:r>
              <a:rPr lang="es-EC" sz="2800" dirty="0" smtClean="0">
                <a:solidFill>
                  <a:srgbClr val="0070C0"/>
                </a:solidFill>
                <a:latin typeface="Adobe Garamond Pro Bold" panose="02020702060506020403" pitchFamily="18" charset="0"/>
              </a:rPr>
              <a:t>Saquisilí</a:t>
            </a:r>
            <a:endParaRPr lang="es-EC" sz="2800" dirty="0">
              <a:solidFill>
                <a:srgbClr val="0070C0"/>
              </a:solidFill>
              <a:latin typeface="Adobe Garamond Pro Bold" panose="02020702060506020403" pitchFamily="18" charset="0"/>
            </a:endParaRPr>
          </a:p>
        </p:txBody>
      </p:sp>
    </p:spTree>
    <p:extLst>
      <p:ext uri="{BB962C8B-B14F-4D97-AF65-F5344CB8AC3E}">
        <p14:creationId xmlns:p14="http://schemas.microsoft.com/office/powerpoint/2010/main" val="2230060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D0631AE-ACB6-44A0-9687-33065E837608}"/>
              </a:ext>
            </a:extLst>
          </p:cNvPr>
          <p:cNvSpPr>
            <a:spLocks noGrp="1"/>
          </p:cNvSpPr>
          <p:nvPr>
            <p:ph type="title"/>
          </p:nvPr>
        </p:nvSpPr>
        <p:spPr/>
        <p:txBody>
          <a:bodyPr/>
          <a:lstStyle/>
          <a:p>
            <a:pPr algn="ctr"/>
            <a:r>
              <a:rPr lang="es-ES" b="1" dirty="0"/>
              <a:t>OBJETIVOS ESPECÍFICOS</a:t>
            </a:r>
            <a:endParaRPr lang="es-EC" b="1" dirty="0"/>
          </a:p>
        </p:txBody>
      </p:sp>
      <p:sp>
        <p:nvSpPr>
          <p:cNvPr id="5" name="Rectángulo 4">
            <a:extLst>
              <a:ext uri="{FF2B5EF4-FFF2-40B4-BE49-F238E27FC236}">
                <a16:creationId xmlns="" xmlns:a16="http://schemas.microsoft.com/office/drawing/2014/main" id="{15F6CD69-4643-4324-AA14-ED051F08404D}"/>
              </a:ext>
            </a:extLst>
          </p:cNvPr>
          <p:cNvSpPr/>
          <p:nvPr/>
        </p:nvSpPr>
        <p:spPr>
          <a:xfrm>
            <a:off x="2743200" y="1483025"/>
            <a:ext cx="8388625" cy="1674946"/>
          </a:xfrm>
          <a:prstGeom prst="rect">
            <a:avLst/>
          </a:prstGeom>
        </p:spPr>
        <p:txBody>
          <a:bodyPr wrap="square">
            <a:spAutoFit/>
          </a:bodyPr>
          <a:lstStyle/>
          <a:p>
            <a:pPr marL="342900" lvl="0" indent="-342900" algn="just">
              <a:lnSpc>
                <a:spcPct val="200000"/>
              </a:lnSpc>
              <a:spcAft>
                <a:spcPts val="0"/>
              </a:spcAft>
              <a:buFont typeface="Symbol" panose="05050102010706020507" pitchFamily="18" charset="2"/>
              <a:buChar char=""/>
            </a:pPr>
            <a:r>
              <a:rPr lang="es-EC"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Identificar </a:t>
            </a:r>
            <a:r>
              <a:rPr lang="es-EC" b="1" dirty="0">
                <a:solidFill>
                  <a:srgbClr val="000000"/>
                </a:solidFill>
                <a:latin typeface="Arial" panose="020B0604020202020204" pitchFamily="34" charset="0"/>
                <a:ea typeface="Calibri" panose="020F0502020204030204" pitchFamily="34" charset="0"/>
                <a:cs typeface="Times New Roman" panose="02020603050405020304" pitchFamily="18" charset="0"/>
              </a:rPr>
              <a:t>los fundamentos conceptuales y descriptivos de la fuerza explosiva y la saltabilidad de los futbolistas de la escuela de fútbol del Municipio de Saquisilí.</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5">
            <a:extLst>
              <a:ext uri="{FF2B5EF4-FFF2-40B4-BE49-F238E27FC236}">
                <a16:creationId xmlns="" xmlns:a16="http://schemas.microsoft.com/office/drawing/2014/main" id="{D32AF441-40AB-4AFE-A34A-E437F84E5323}"/>
              </a:ext>
            </a:extLst>
          </p:cNvPr>
          <p:cNvSpPr/>
          <p:nvPr/>
        </p:nvSpPr>
        <p:spPr>
          <a:xfrm>
            <a:off x="2728358" y="3368473"/>
            <a:ext cx="8403466" cy="878574"/>
          </a:xfrm>
          <a:prstGeom prst="rect">
            <a:avLst/>
          </a:prstGeom>
        </p:spPr>
        <p:txBody>
          <a:bodyPr wrap="square">
            <a:spAutoFit/>
          </a:bodyPr>
          <a:lstStyle/>
          <a:p>
            <a:pPr marL="342900" lvl="0" indent="-342900" algn="just">
              <a:lnSpc>
                <a:spcPct val="150000"/>
              </a:lnSpc>
              <a:spcAft>
                <a:spcPts val="0"/>
              </a:spcAft>
              <a:buFont typeface="Symbol" panose="05050102010706020507" pitchFamily="18" charset="2"/>
              <a:buChar char=""/>
            </a:pPr>
            <a:r>
              <a:rPr lang="es-EC"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Analizar </a:t>
            </a:r>
            <a:r>
              <a:rPr lang="es-EC" b="1" dirty="0">
                <a:solidFill>
                  <a:srgbClr val="000000"/>
                </a:solidFill>
                <a:latin typeface="Arial" panose="020B0604020202020204" pitchFamily="34" charset="0"/>
                <a:ea typeface="Calibri" panose="020F0502020204030204" pitchFamily="34" charset="0"/>
                <a:cs typeface="Times New Roman" panose="02020603050405020304" pitchFamily="18" charset="0"/>
              </a:rPr>
              <a:t>los niveles de fuerza explosiva y la saltabilidad de los futbolistas de la escuela de fútbol del Municipio de Saquisilí.</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ángulo 6">
            <a:extLst>
              <a:ext uri="{FF2B5EF4-FFF2-40B4-BE49-F238E27FC236}">
                <a16:creationId xmlns="" xmlns:a16="http://schemas.microsoft.com/office/drawing/2014/main" id="{6C9827A0-D912-4D75-BABC-3949C2E67105}"/>
              </a:ext>
            </a:extLst>
          </p:cNvPr>
          <p:cNvSpPr/>
          <p:nvPr/>
        </p:nvSpPr>
        <p:spPr>
          <a:xfrm>
            <a:off x="2728358" y="4457549"/>
            <a:ext cx="8403467" cy="1120948"/>
          </a:xfrm>
          <a:prstGeom prst="rect">
            <a:avLst/>
          </a:prstGeom>
        </p:spPr>
        <p:txBody>
          <a:bodyPr wrap="square">
            <a:spAutoFit/>
          </a:bodyPr>
          <a:lstStyle/>
          <a:p>
            <a:pPr marL="342900" lvl="0" indent="-342900" algn="just">
              <a:lnSpc>
                <a:spcPct val="200000"/>
              </a:lnSpc>
              <a:spcAft>
                <a:spcPts val="0"/>
              </a:spcAft>
              <a:buFont typeface="Symbol" panose="05050102010706020507" pitchFamily="18" charset="2"/>
              <a:buChar char=""/>
            </a:pPr>
            <a:r>
              <a:rPr lang="es-EC"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Analizar </a:t>
            </a:r>
            <a:r>
              <a:rPr lang="es-EC" b="1" dirty="0">
                <a:solidFill>
                  <a:srgbClr val="000000"/>
                </a:solidFill>
                <a:latin typeface="Arial" panose="020B0604020202020204" pitchFamily="34" charset="0"/>
                <a:ea typeface="Calibri" panose="020F0502020204030204" pitchFamily="34" charset="0"/>
                <a:cs typeface="Times New Roman" panose="02020603050405020304" pitchFamily="18" charset="0"/>
              </a:rPr>
              <a:t>estadísticamente la fuerza explosiva y la saltabilidad de los futbolistas de la escuela de fútbol del Municipio de Saquisilí.</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5211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 xmlns:a16="http://schemas.microsoft.com/office/drawing/2014/main" id="{8D96AC91-E15D-4C6F-938D-5C229435A469}"/>
              </a:ext>
            </a:extLst>
          </p:cNvPr>
          <p:cNvSpPr>
            <a:spLocks noGrp="1"/>
          </p:cNvSpPr>
          <p:nvPr>
            <p:ph type="title"/>
          </p:nvPr>
        </p:nvSpPr>
        <p:spPr>
          <a:xfrm>
            <a:off x="3054626" y="952838"/>
            <a:ext cx="7606348" cy="959348"/>
          </a:xfrm>
        </p:spPr>
        <p:txBody>
          <a:bodyPr/>
          <a:lstStyle/>
          <a:p>
            <a:r>
              <a:rPr lang="es-ES" b="1" dirty="0"/>
              <a:t>HIPÓTESIS DE LA INVESTIGACIÓN</a:t>
            </a:r>
            <a:endParaRPr lang="es-EC" b="1" dirty="0"/>
          </a:p>
        </p:txBody>
      </p:sp>
      <p:sp>
        <p:nvSpPr>
          <p:cNvPr id="5" name="Rectángulo 4">
            <a:extLst>
              <a:ext uri="{FF2B5EF4-FFF2-40B4-BE49-F238E27FC236}">
                <a16:creationId xmlns="" xmlns:a16="http://schemas.microsoft.com/office/drawing/2014/main" id="{85E7321C-A957-49FE-A6B9-85523482C5DE}"/>
              </a:ext>
            </a:extLst>
          </p:cNvPr>
          <p:cNvSpPr/>
          <p:nvPr/>
        </p:nvSpPr>
        <p:spPr>
          <a:xfrm>
            <a:off x="2589212" y="2063577"/>
            <a:ext cx="8297449" cy="2410916"/>
          </a:xfrm>
          <a:prstGeom prst="rect">
            <a:avLst/>
          </a:prstGeom>
        </p:spPr>
        <p:txBody>
          <a:bodyPr wrap="square">
            <a:spAutoFit/>
          </a:bodyPr>
          <a:lstStyle/>
          <a:p>
            <a:pPr marL="285750" indent="-285750" algn="just">
              <a:lnSpc>
                <a:spcPct val="200000"/>
              </a:lnSpc>
              <a:spcAft>
                <a:spcPts val="800"/>
              </a:spcAft>
              <a:buFont typeface="Arial" panose="020B0604020202020204" pitchFamily="34" charset="0"/>
              <a:buChar char="•"/>
            </a:pPr>
            <a:r>
              <a:rPr lang="es-EC" b="1" dirty="0" smtClean="0">
                <a:solidFill>
                  <a:srgbClr val="0070C0"/>
                </a:solidFill>
                <a:latin typeface="Arial" panose="020B0604020202020204" pitchFamily="34" charset="0"/>
                <a:ea typeface="Calibri" panose="020F0502020204030204" pitchFamily="34" charset="0"/>
                <a:cs typeface="Times New Roman" panose="02020603050405020304" pitchFamily="18" charset="0"/>
              </a:rPr>
              <a:t>H1</a:t>
            </a:r>
            <a:r>
              <a:rPr lang="es-EC" b="1" dirty="0">
                <a:solidFill>
                  <a:srgbClr val="0070C0"/>
                </a:solidFill>
                <a:latin typeface="Arial" panose="020B0604020202020204" pitchFamily="34" charset="0"/>
                <a:ea typeface="Calibri" panose="020F0502020204030204" pitchFamily="34" charset="0"/>
                <a:cs typeface="Times New Roman" panose="02020603050405020304" pitchFamily="18" charset="0"/>
              </a:rPr>
              <a:t>. La fuerza explosiva incide en la saltabilidad de los futbolistas de la escuela de fútbol del Municipio de Saquisilí categoría sub 14</a:t>
            </a:r>
            <a:r>
              <a:rPr lang="es-EC" b="1" dirty="0" smtClean="0">
                <a:solidFill>
                  <a:srgbClr val="0070C0"/>
                </a:solidFill>
                <a:latin typeface="Arial" panose="020B0604020202020204" pitchFamily="34" charset="0"/>
                <a:ea typeface="Calibri" panose="020F0502020204030204" pitchFamily="34" charset="0"/>
                <a:cs typeface="Times New Roman" panose="02020603050405020304" pitchFamily="18" charset="0"/>
              </a:rPr>
              <a:t>.</a:t>
            </a:r>
          </a:p>
          <a:p>
            <a:pPr marL="285750" indent="-285750" algn="just">
              <a:lnSpc>
                <a:spcPct val="200000"/>
              </a:lnSpc>
              <a:spcAft>
                <a:spcPts val="800"/>
              </a:spcAft>
              <a:buFont typeface="Arial" panose="020B0604020202020204" pitchFamily="34" charset="0"/>
              <a:buChar char="•"/>
            </a:pPr>
            <a:r>
              <a:rPr lang="es-EC" b="1" dirty="0" smtClean="0">
                <a:solidFill>
                  <a:srgbClr val="0070C0"/>
                </a:solidFill>
                <a:latin typeface="Arial" panose="020B0604020202020204" pitchFamily="34" charset="0"/>
                <a:ea typeface="Calibri" panose="020F0502020204030204" pitchFamily="34" charset="0"/>
                <a:cs typeface="Times New Roman" panose="02020603050405020304" pitchFamily="18" charset="0"/>
              </a:rPr>
              <a:t>H0</a:t>
            </a:r>
            <a:r>
              <a:rPr lang="es-EC" b="1" dirty="0">
                <a:solidFill>
                  <a:srgbClr val="0070C0"/>
                </a:solidFill>
                <a:latin typeface="Arial" panose="020B0604020202020204" pitchFamily="34" charset="0"/>
                <a:ea typeface="Calibri" panose="020F0502020204030204" pitchFamily="34" charset="0"/>
                <a:cs typeface="Times New Roman" panose="02020603050405020304" pitchFamily="18" charset="0"/>
              </a:rPr>
              <a:t>. La fuerza explosiva No incide en la saltabilidad de los futbolistas de la escuela de fútbol del Municipio de Saquisilí categoría sub 14</a:t>
            </a:r>
            <a:r>
              <a:rPr lang="es-EC" b="1" dirty="0" smtClean="0">
                <a:solidFill>
                  <a:srgbClr val="0070C0"/>
                </a:solidFill>
                <a:latin typeface="Arial" panose="020B0604020202020204" pitchFamily="34" charset="0"/>
                <a:ea typeface="Calibri" panose="020F0502020204030204" pitchFamily="34" charset="0"/>
                <a:cs typeface="Times New Roman" panose="02020603050405020304" pitchFamily="18" charset="0"/>
              </a:rPr>
              <a:t>.</a:t>
            </a:r>
            <a:endParaRPr lang="es-EC" b="1" dirty="0">
              <a:solidFill>
                <a:srgbClr val="0070C0"/>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0390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5">
            <a:extLst>
              <a:ext uri="{FF2B5EF4-FFF2-40B4-BE49-F238E27FC236}">
                <a16:creationId xmlns="" xmlns:a16="http://schemas.microsoft.com/office/drawing/2014/main" id="{94743BCD-016D-4A15-BE16-9352002F44CA}"/>
              </a:ext>
            </a:extLst>
          </p:cNvPr>
          <p:cNvSpPr txBox="1">
            <a:spLocks/>
          </p:cNvSpPr>
          <p:nvPr/>
        </p:nvSpPr>
        <p:spPr>
          <a:xfrm>
            <a:off x="2009104" y="822120"/>
            <a:ext cx="8658617" cy="620315"/>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t>OPERACIONALIZACION DE LAS VARIABLES</a:t>
            </a:r>
            <a:endParaRPr lang="es-EC" sz="2800" b="1" dirty="0"/>
          </a:p>
        </p:txBody>
      </p:sp>
      <p:graphicFrame>
        <p:nvGraphicFramePr>
          <p:cNvPr id="2" name="Diagrama 1"/>
          <p:cNvGraphicFramePr/>
          <p:nvPr>
            <p:extLst>
              <p:ext uri="{D42A27DB-BD31-4B8C-83A1-F6EECF244321}">
                <p14:modId xmlns:p14="http://schemas.microsoft.com/office/powerpoint/2010/main" val="3564553024"/>
              </p:ext>
            </p:extLst>
          </p:nvPr>
        </p:nvGraphicFramePr>
        <p:xfrm>
          <a:off x="1568360" y="1635617"/>
          <a:ext cx="8696102" cy="26610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a 4"/>
          <p:cNvGraphicFramePr/>
          <p:nvPr>
            <p:extLst>
              <p:ext uri="{D42A27DB-BD31-4B8C-83A1-F6EECF244321}">
                <p14:modId xmlns:p14="http://schemas.microsoft.com/office/powerpoint/2010/main" val="370941532"/>
              </p:ext>
            </p:extLst>
          </p:nvPr>
        </p:nvGraphicFramePr>
        <p:xfrm>
          <a:off x="1617728" y="4196964"/>
          <a:ext cx="8582339" cy="26610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Rectángulo redondeado 2"/>
          <p:cNvSpPr/>
          <p:nvPr/>
        </p:nvSpPr>
        <p:spPr>
          <a:xfrm>
            <a:off x="8693240" y="1429557"/>
            <a:ext cx="1596980" cy="50227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C" dirty="0" smtClean="0"/>
              <a:t>Indicadores</a:t>
            </a:r>
            <a:endParaRPr lang="es-EC" dirty="0"/>
          </a:p>
        </p:txBody>
      </p:sp>
    </p:spTree>
    <p:extLst>
      <p:ext uri="{BB962C8B-B14F-4D97-AF65-F5344CB8AC3E}">
        <p14:creationId xmlns:p14="http://schemas.microsoft.com/office/powerpoint/2010/main" val="1734665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TM02892315[[fn=Espiral]]</Template>
  <TotalTime>2066</TotalTime>
  <Words>1867</Words>
  <Application>Microsoft Office PowerPoint</Application>
  <PresentationFormat>Panorámica</PresentationFormat>
  <Paragraphs>286</Paragraphs>
  <Slides>29</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29</vt:i4>
      </vt:variant>
    </vt:vector>
  </HeadingPairs>
  <TitlesOfParts>
    <vt:vector size="37" baseType="lpstr">
      <vt:lpstr>Adobe Garamond Pro Bold</vt:lpstr>
      <vt:lpstr>Arial</vt:lpstr>
      <vt:lpstr>Calibri</vt:lpstr>
      <vt:lpstr>Century Gothic</vt:lpstr>
      <vt:lpstr>Symbol</vt:lpstr>
      <vt:lpstr>Times New Roman</vt:lpstr>
      <vt:lpstr>Wingdings 3</vt:lpstr>
      <vt:lpstr>Espiral</vt:lpstr>
      <vt:lpstr>Presentación de PowerPoint</vt:lpstr>
      <vt:lpstr>Presentación de PowerPoint</vt:lpstr>
      <vt:lpstr>Presentación de PowerPoint</vt:lpstr>
      <vt:lpstr>Presentación de PowerPoint</vt:lpstr>
      <vt:lpstr>Presentación de PowerPoint</vt:lpstr>
      <vt:lpstr>OBJETIVOS DE LA INVESTIGACIÓN</vt:lpstr>
      <vt:lpstr>OBJETIVOS ESPECÍFICOS</vt:lpstr>
      <vt:lpstr>HIPÓTESIS DE LA INVESTIGACIÓN</vt:lpstr>
      <vt:lpstr>Presentación de PowerPoint</vt:lpstr>
      <vt:lpstr>Presentación de PowerPoint</vt:lpstr>
      <vt:lpstr>Presentación de PowerPoint</vt:lpstr>
      <vt:lpstr>METODOLOGÍA DE LA INVESTIGACIÓN</vt:lpstr>
      <vt:lpstr>Presentación de PowerPoint</vt:lpstr>
      <vt:lpstr>TRATAMIENTO Y ANÁLISIS DE DATOS </vt:lpstr>
      <vt:lpstr>Jump Test</vt:lpstr>
      <vt:lpstr>Resultados estadísticos- descriptivos del Jump Test</vt:lpstr>
      <vt:lpstr>Análisis de Medias</vt:lpstr>
      <vt:lpstr>Long Test</vt:lpstr>
      <vt:lpstr>Resultados estadísticos- descriptivos del Long Test</vt:lpstr>
      <vt:lpstr>Análisis de Medias</vt:lpstr>
      <vt:lpstr>Test de Salto Sin  Carrera de Impulso</vt:lpstr>
      <vt:lpstr>Resultados estadísticos- descriptivos del Test de Salto Sin Carrera de Impulso</vt:lpstr>
      <vt:lpstr>Análisis de Medias</vt:lpstr>
      <vt:lpstr>Test de Salto Con Carrera de Impulso</vt:lpstr>
      <vt:lpstr>Resultados estadísticos- descriptivos del Test de Salto Con Carrera de Impulso</vt:lpstr>
      <vt:lpstr>Análisis de Medias</vt:lpstr>
      <vt:lpstr>CONCLUSIONES</vt:lpstr>
      <vt:lpstr>RECOMENDACIONES </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PC</dc:creator>
  <cp:lastModifiedBy>Usuario de Windows</cp:lastModifiedBy>
  <cp:revision>128</cp:revision>
  <dcterms:created xsi:type="dcterms:W3CDTF">2020-05-31T15:37:01Z</dcterms:created>
  <dcterms:modified xsi:type="dcterms:W3CDTF">2020-09-01T21:28:13Z</dcterms:modified>
</cp:coreProperties>
</file>