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4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8BDE0-39DA-4A19-A29D-2EDF6915FC5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55E3F7F-D288-4001-B8A2-2B1684090E72}">
      <dgm:prSet phldrT="[Texto]" custT="1"/>
      <dgm:spPr/>
      <dgm:t>
        <a:bodyPr/>
        <a:lstStyle/>
        <a:p>
          <a:r>
            <a:rPr lang="es-419" sz="1600" b="0" smtClean="0">
              <a:solidFill>
                <a:srgbClr val="000000"/>
              </a:solidFill>
            </a:rPr>
            <a:t>Principios de Contabilidad Generalmente Aceptados (PCGA)</a:t>
          </a:r>
          <a:endParaRPr lang="es-ES" sz="1600" b="0" dirty="0">
            <a:solidFill>
              <a:srgbClr val="000000"/>
            </a:solidFill>
          </a:endParaRPr>
        </a:p>
      </dgm:t>
    </dgm:pt>
    <dgm:pt modelId="{6FF656A7-81D8-49E2-BE46-28316F64F13C}" type="parTrans" cxnId="{56AFA08C-AB54-49D5-99AC-37390EAB4CBF}">
      <dgm:prSet/>
      <dgm:spPr/>
      <dgm:t>
        <a:bodyPr/>
        <a:lstStyle/>
        <a:p>
          <a:endParaRPr lang="es-ES" sz="1600" b="0">
            <a:solidFill>
              <a:srgbClr val="000000"/>
            </a:solidFill>
          </a:endParaRPr>
        </a:p>
      </dgm:t>
    </dgm:pt>
    <dgm:pt modelId="{2CA9E5C3-65AF-411E-AB51-CFE015E8C10C}" type="sibTrans" cxnId="{56AFA08C-AB54-49D5-99AC-37390EAB4CBF}">
      <dgm:prSet/>
      <dgm:spPr/>
      <dgm:t>
        <a:bodyPr/>
        <a:lstStyle/>
        <a:p>
          <a:endParaRPr lang="es-ES" sz="1600" b="0">
            <a:solidFill>
              <a:srgbClr val="000000"/>
            </a:solidFill>
          </a:endParaRPr>
        </a:p>
      </dgm:t>
    </dgm:pt>
    <dgm:pt modelId="{A2E00BC9-F59E-4B3F-8B63-74CE3BAAF0D8}">
      <dgm:prSet phldrT="[Texto]" custT="1"/>
      <dgm:spPr/>
      <dgm:t>
        <a:bodyPr/>
        <a:lstStyle/>
        <a:p>
          <a:r>
            <a:rPr lang="es-419" sz="1600" b="0" smtClean="0">
              <a:solidFill>
                <a:srgbClr val="000000"/>
              </a:solidFill>
            </a:rPr>
            <a:t>Responsabilidad del contador </a:t>
          </a:r>
          <a:endParaRPr lang="es-ES" sz="1600" b="0" dirty="0">
            <a:solidFill>
              <a:srgbClr val="000000"/>
            </a:solidFill>
          </a:endParaRPr>
        </a:p>
      </dgm:t>
    </dgm:pt>
    <dgm:pt modelId="{7299FDAB-B628-4960-BFED-7AC44513433A}" type="parTrans" cxnId="{E50D99C7-A748-4A66-9E78-33FFFA98B894}">
      <dgm:prSet/>
      <dgm:spPr/>
      <dgm:t>
        <a:bodyPr/>
        <a:lstStyle/>
        <a:p>
          <a:endParaRPr lang="es-ES" sz="1600" b="0">
            <a:solidFill>
              <a:srgbClr val="000000"/>
            </a:solidFill>
          </a:endParaRPr>
        </a:p>
      </dgm:t>
    </dgm:pt>
    <dgm:pt modelId="{6A6C4DD6-B4E4-4F31-839C-A16D1E51F1B3}" type="sibTrans" cxnId="{E50D99C7-A748-4A66-9E78-33FFFA98B894}">
      <dgm:prSet/>
      <dgm:spPr/>
      <dgm:t>
        <a:bodyPr/>
        <a:lstStyle/>
        <a:p>
          <a:endParaRPr lang="es-ES" sz="1600" b="0">
            <a:solidFill>
              <a:srgbClr val="000000"/>
            </a:solidFill>
          </a:endParaRPr>
        </a:p>
      </dgm:t>
    </dgm:pt>
    <dgm:pt modelId="{A405EF25-F44B-4CA9-9C68-647FEAF3EAA0}">
      <dgm:prSet phldrT="[Texto]" custT="1"/>
      <dgm:spPr/>
      <dgm:t>
        <a:bodyPr/>
        <a:lstStyle/>
        <a:p>
          <a:r>
            <a:rPr lang="es-419" sz="1600" b="0" smtClean="0">
              <a:solidFill>
                <a:srgbClr val="000000"/>
              </a:solidFill>
            </a:rPr>
            <a:t>Los elementos que intervienen en la formación del juicio y criterio contable siempre varían</a:t>
          </a:r>
          <a:endParaRPr lang="es-ES" sz="1600" b="0" dirty="0">
            <a:solidFill>
              <a:srgbClr val="000000"/>
            </a:solidFill>
          </a:endParaRPr>
        </a:p>
      </dgm:t>
    </dgm:pt>
    <dgm:pt modelId="{D7325121-C732-40EC-B5E2-45F98624B823}" type="parTrans" cxnId="{749EEDC8-8ACD-418B-80E3-902513881F46}">
      <dgm:prSet/>
      <dgm:spPr/>
      <dgm:t>
        <a:bodyPr/>
        <a:lstStyle/>
        <a:p>
          <a:endParaRPr lang="es-ES" sz="1600" b="0">
            <a:solidFill>
              <a:srgbClr val="000000"/>
            </a:solidFill>
          </a:endParaRPr>
        </a:p>
      </dgm:t>
    </dgm:pt>
    <dgm:pt modelId="{0C16A7AA-397D-4622-8FE3-F998C9F8D98B}" type="sibTrans" cxnId="{749EEDC8-8ACD-418B-80E3-902513881F46}">
      <dgm:prSet/>
      <dgm:spPr/>
      <dgm:t>
        <a:bodyPr/>
        <a:lstStyle/>
        <a:p>
          <a:endParaRPr lang="es-ES" sz="1600" b="0">
            <a:solidFill>
              <a:srgbClr val="000000"/>
            </a:solidFill>
          </a:endParaRPr>
        </a:p>
      </dgm:t>
    </dgm:pt>
    <dgm:pt modelId="{6E44F335-C571-4F06-8007-37FF33A1C681}">
      <dgm:prSet phldrT="[Texto]" custT="1"/>
      <dgm:spPr/>
      <dgm:t>
        <a:bodyPr/>
        <a:lstStyle/>
        <a:p>
          <a:r>
            <a:rPr lang="es-419" sz="1600" b="0" smtClean="0">
              <a:solidFill>
                <a:srgbClr val="000000"/>
              </a:solidFill>
            </a:rPr>
            <a:t>Normas Internacionales de Información Financiera (NIIF´s) vs Leyes y Reglamentos Tributarios</a:t>
          </a:r>
          <a:endParaRPr lang="es-ES" sz="1600" b="0" dirty="0">
            <a:solidFill>
              <a:srgbClr val="000000"/>
            </a:solidFill>
          </a:endParaRPr>
        </a:p>
      </dgm:t>
    </dgm:pt>
    <dgm:pt modelId="{518B93DC-A00D-4633-8351-0F900EFFEA3A}" type="parTrans" cxnId="{C65DF87F-BF42-4926-8210-BBEB92075190}">
      <dgm:prSet/>
      <dgm:spPr/>
      <dgm:t>
        <a:bodyPr/>
        <a:lstStyle/>
        <a:p>
          <a:endParaRPr lang="es-ES" sz="1600">
            <a:solidFill>
              <a:srgbClr val="000000"/>
            </a:solidFill>
          </a:endParaRPr>
        </a:p>
      </dgm:t>
    </dgm:pt>
    <dgm:pt modelId="{B3E64819-8CDC-47FB-9EA0-03BFC243C3FE}" type="sibTrans" cxnId="{C65DF87F-BF42-4926-8210-BBEB92075190}">
      <dgm:prSet/>
      <dgm:spPr/>
      <dgm:t>
        <a:bodyPr/>
        <a:lstStyle/>
        <a:p>
          <a:endParaRPr lang="es-ES" sz="1600">
            <a:solidFill>
              <a:srgbClr val="000000"/>
            </a:solidFill>
          </a:endParaRPr>
        </a:p>
      </dgm:t>
    </dgm:pt>
    <dgm:pt modelId="{52CC3280-FC61-497A-8241-E6DFF027B3AF}">
      <dgm:prSet phldrT="[Texto]" custT="1"/>
      <dgm:spPr/>
      <dgm:t>
        <a:bodyPr/>
        <a:lstStyle/>
        <a:p>
          <a:r>
            <a:rPr lang="es-419" sz="1600" b="0" dirty="0" smtClean="0">
              <a:solidFill>
                <a:srgbClr val="000000"/>
              </a:solidFill>
            </a:rPr>
            <a:t>Conciliación </a:t>
          </a:r>
          <a:r>
            <a:rPr lang="es-419" sz="1600" b="0" smtClean="0">
              <a:solidFill>
                <a:srgbClr val="000000"/>
              </a:solidFill>
            </a:rPr>
            <a:t>entre ambas</a:t>
          </a:r>
          <a:endParaRPr lang="es-ES" sz="1600" b="0" dirty="0">
            <a:solidFill>
              <a:srgbClr val="000000"/>
            </a:solidFill>
          </a:endParaRPr>
        </a:p>
      </dgm:t>
    </dgm:pt>
    <dgm:pt modelId="{D42BDC65-07E4-46B5-B453-082A725F9A0B}" type="parTrans" cxnId="{E9675A86-B1F9-48EE-BAF4-B838EE91DFB6}">
      <dgm:prSet/>
      <dgm:spPr/>
      <dgm:t>
        <a:bodyPr/>
        <a:lstStyle/>
        <a:p>
          <a:endParaRPr lang="es-ES" sz="1600">
            <a:solidFill>
              <a:srgbClr val="000000"/>
            </a:solidFill>
          </a:endParaRPr>
        </a:p>
      </dgm:t>
    </dgm:pt>
    <dgm:pt modelId="{31BEB060-FC8A-42DB-B47C-8BF397FDE2C0}" type="sibTrans" cxnId="{E9675A86-B1F9-48EE-BAF4-B838EE91DFB6}">
      <dgm:prSet/>
      <dgm:spPr/>
      <dgm:t>
        <a:bodyPr/>
        <a:lstStyle/>
        <a:p>
          <a:endParaRPr lang="es-ES" sz="1600">
            <a:solidFill>
              <a:srgbClr val="000000"/>
            </a:solidFill>
          </a:endParaRPr>
        </a:p>
      </dgm:t>
    </dgm:pt>
    <dgm:pt modelId="{AF37F75E-B39B-4859-8A7F-0B74E50E1683}" type="pres">
      <dgm:prSet presAssocID="{7068BDE0-39DA-4A19-A29D-2EDF6915FC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064CCBCB-09AB-4B80-85B6-EB54A69E04F5}" type="pres">
      <dgm:prSet presAssocID="{7068BDE0-39DA-4A19-A29D-2EDF6915FC53}" presName="Name1" presStyleCnt="0"/>
      <dgm:spPr/>
      <dgm:t>
        <a:bodyPr/>
        <a:lstStyle/>
        <a:p>
          <a:endParaRPr lang="es-ES"/>
        </a:p>
      </dgm:t>
    </dgm:pt>
    <dgm:pt modelId="{EB126FC8-75AD-46B7-8F51-CD3D6D7A90A0}" type="pres">
      <dgm:prSet presAssocID="{7068BDE0-39DA-4A19-A29D-2EDF6915FC53}" presName="cycle" presStyleCnt="0"/>
      <dgm:spPr/>
      <dgm:t>
        <a:bodyPr/>
        <a:lstStyle/>
        <a:p>
          <a:endParaRPr lang="es-ES"/>
        </a:p>
      </dgm:t>
    </dgm:pt>
    <dgm:pt modelId="{74476AFD-DF16-4262-A05D-9CE547DFBF23}" type="pres">
      <dgm:prSet presAssocID="{7068BDE0-39DA-4A19-A29D-2EDF6915FC53}" presName="srcNode" presStyleLbl="node1" presStyleIdx="0" presStyleCnt="5"/>
      <dgm:spPr/>
      <dgm:t>
        <a:bodyPr/>
        <a:lstStyle/>
        <a:p>
          <a:endParaRPr lang="es-ES"/>
        </a:p>
      </dgm:t>
    </dgm:pt>
    <dgm:pt modelId="{36468537-63F2-415A-88BD-8636DB898385}" type="pres">
      <dgm:prSet presAssocID="{7068BDE0-39DA-4A19-A29D-2EDF6915FC53}" presName="conn" presStyleLbl="parChTrans1D2" presStyleIdx="0" presStyleCnt="1"/>
      <dgm:spPr/>
      <dgm:t>
        <a:bodyPr/>
        <a:lstStyle/>
        <a:p>
          <a:endParaRPr lang="es-ES"/>
        </a:p>
      </dgm:t>
    </dgm:pt>
    <dgm:pt modelId="{EF2E867F-9B96-4CA9-9C03-1DC43DA2526D}" type="pres">
      <dgm:prSet presAssocID="{7068BDE0-39DA-4A19-A29D-2EDF6915FC53}" presName="extraNode" presStyleLbl="node1" presStyleIdx="0" presStyleCnt="5"/>
      <dgm:spPr/>
      <dgm:t>
        <a:bodyPr/>
        <a:lstStyle/>
        <a:p>
          <a:endParaRPr lang="es-ES"/>
        </a:p>
      </dgm:t>
    </dgm:pt>
    <dgm:pt modelId="{1671D16A-14AC-4602-96AB-2384EA7B7355}" type="pres">
      <dgm:prSet presAssocID="{7068BDE0-39DA-4A19-A29D-2EDF6915FC53}" presName="dstNode" presStyleLbl="node1" presStyleIdx="0" presStyleCnt="5"/>
      <dgm:spPr/>
      <dgm:t>
        <a:bodyPr/>
        <a:lstStyle/>
        <a:p>
          <a:endParaRPr lang="es-ES"/>
        </a:p>
      </dgm:t>
    </dgm:pt>
    <dgm:pt modelId="{D9D9BD8A-FA28-4D7E-9878-8363C4CDD9B4}" type="pres">
      <dgm:prSet presAssocID="{455E3F7F-D288-4001-B8A2-2B1684090E7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FCDFBA-ADFE-441C-B9A0-4E3AFA984A3C}" type="pres">
      <dgm:prSet presAssocID="{455E3F7F-D288-4001-B8A2-2B1684090E72}" presName="accent_1" presStyleCnt="0"/>
      <dgm:spPr/>
      <dgm:t>
        <a:bodyPr/>
        <a:lstStyle/>
        <a:p>
          <a:endParaRPr lang="es-ES"/>
        </a:p>
      </dgm:t>
    </dgm:pt>
    <dgm:pt modelId="{54D58159-77FA-4AA6-A740-E98C42F4D3D1}" type="pres">
      <dgm:prSet presAssocID="{455E3F7F-D288-4001-B8A2-2B1684090E72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A45F8A9-DB8D-4D23-960D-58E1B3FF4CA9}" type="pres">
      <dgm:prSet presAssocID="{A2E00BC9-F59E-4B3F-8B63-74CE3BAAF0D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2946D1-1376-4D39-82E3-4B09BA29143A}" type="pres">
      <dgm:prSet presAssocID="{A2E00BC9-F59E-4B3F-8B63-74CE3BAAF0D8}" presName="accent_2" presStyleCnt="0"/>
      <dgm:spPr/>
      <dgm:t>
        <a:bodyPr/>
        <a:lstStyle/>
        <a:p>
          <a:endParaRPr lang="es-ES"/>
        </a:p>
      </dgm:t>
    </dgm:pt>
    <dgm:pt modelId="{9D465677-DF19-4333-8CA4-FBDF31E54F4C}" type="pres">
      <dgm:prSet presAssocID="{A2E00BC9-F59E-4B3F-8B63-74CE3BAAF0D8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C036192-D27A-4703-B208-5E9C59D95560}" type="pres">
      <dgm:prSet presAssocID="{A405EF25-F44B-4CA9-9C68-647FEAF3EA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184F81-EA30-48B3-8B58-0C933438966B}" type="pres">
      <dgm:prSet presAssocID="{A405EF25-F44B-4CA9-9C68-647FEAF3EAA0}" presName="accent_3" presStyleCnt="0"/>
      <dgm:spPr/>
      <dgm:t>
        <a:bodyPr/>
        <a:lstStyle/>
        <a:p>
          <a:endParaRPr lang="es-ES"/>
        </a:p>
      </dgm:t>
    </dgm:pt>
    <dgm:pt modelId="{66B1D762-20C3-485D-A168-F1E94E149B8D}" type="pres">
      <dgm:prSet presAssocID="{A405EF25-F44B-4CA9-9C68-647FEAF3EAA0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7B51FE9-011F-444B-AC9B-FEFB60FB6950}" type="pres">
      <dgm:prSet presAssocID="{6E44F335-C571-4F06-8007-37FF33A1C68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4CD46D-F40B-4ACA-AA48-2EBB24950336}" type="pres">
      <dgm:prSet presAssocID="{6E44F335-C571-4F06-8007-37FF33A1C681}" presName="accent_4" presStyleCnt="0"/>
      <dgm:spPr/>
      <dgm:t>
        <a:bodyPr/>
        <a:lstStyle/>
        <a:p>
          <a:endParaRPr lang="es-ES"/>
        </a:p>
      </dgm:t>
    </dgm:pt>
    <dgm:pt modelId="{18CBA078-DD83-4768-ACEF-06181755CFF0}" type="pres">
      <dgm:prSet presAssocID="{6E44F335-C571-4F06-8007-37FF33A1C681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459788B-05E9-4872-A7AE-2A488203CE9B}" type="pres">
      <dgm:prSet presAssocID="{52CC3280-FC61-497A-8241-E6DFF027B3A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A9DA89-3056-4CB2-B91F-1214DC6938F3}" type="pres">
      <dgm:prSet presAssocID="{52CC3280-FC61-497A-8241-E6DFF027B3AF}" presName="accent_5" presStyleCnt="0"/>
      <dgm:spPr/>
      <dgm:t>
        <a:bodyPr/>
        <a:lstStyle/>
        <a:p>
          <a:endParaRPr lang="es-ES"/>
        </a:p>
      </dgm:t>
    </dgm:pt>
    <dgm:pt modelId="{782DF95C-6EB9-4657-ABD0-90AE2C0F8F27}" type="pres">
      <dgm:prSet presAssocID="{52CC3280-FC61-497A-8241-E6DFF027B3AF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56AFA08C-AB54-49D5-99AC-37390EAB4CBF}" srcId="{7068BDE0-39DA-4A19-A29D-2EDF6915FC53}" destId="{455E3F7F-D288-4001-B8A2-2B1684090E72}" srcOrd="0" destOrd="0" parTransId="{6FF656A7-81D8-49E2-BE46-28316F64F13C}" sibTransId="{2CA9E5C3-65AF-411E-AB51-CFE015E8C10C}"/>
    <dgm:cxn modelId="{DE83E39D-936E-4965-A4C2-A68E28EE2593}" type="presOf" srcId="{455E3F7F-D288-4001-B8A2-2B1684090E72}" destId="{D9D9BD8A-FA28-4D7E-9878-8363C4CDD9B4}" srcOrd="0" destOrd="0" presId="urn:microsoft.com/office/officeart/2008/layout/VerticalCurvedList"/>
    <dgm:cxn modelId="{6E4F5035-B1FD-4108-BCE5-4E172E411D00}" type="presOf" srcId="{2CA9E5C3-65AF-411E-AB51-CFE015E8C10C}" destId="{36468537-63F2-415A-88BD-8636DB898385}" srcOrd="0" destOrd="0" presId="urn:microsoft.com/office/officeart/2008/layout/VerticalCurvedList"/>
    <dgm:cxn modelId="{3503EAB0-7BCA-4863-93CF-832007B4FF02}" type="presOf" srcId="{6E44F335-C571-4F06-8007-37FF33A1C681}" destId="{17B51FE9-011F-444B-AC9B-FEFB60FB6950}" srcOrd="0" destOrd="0" presId="urn:microsoft.com/office/officeart/2008/layout/VerticalCurvedList"/>
    <dgm:cxn modelId="{BE80CBF1-7D99-4EF2-877B-091F2A8D3553}" type="presOf" srcId="{7068BDE0-39DA-4A19-A29D-2EDF6915FC53}" destId="{AF37F75E-B39B-4859-8A7F-0B74E50E1683}" srcOrd="0" destOrd="0" presId="urn:microsoft.com/office/officeart/2008/layout/VerticalCurvedList"/>
    <dgm:cxn modelId="{C5C66029-A140-4634-9818-2AF1E652FC36}" type="presOf" srcId="{52CC3280-FC61-497A-8241-E6DFF027B3AF}" destId="{E459788B-05E9-4872-A7AE-2A488203CE9B}" srcOrd="0" destOrd="0" presId="urn:microsoft.com/office/officeart/2008/layout/VerticalCurvedList"/>
    <dgm:cxn modelId="{749EEDC8-8ACD-418B-80E3-902513881F46}" srcId="{7068BDE0-39DA-4A19-A29D-2EDF6915FC53}" destId="{A405EF25-F44B-4CA9-9C68-647FEAF3EAA0}" srcOrd="2" destOrd="0" parTransId="{D7325121-C732-40EC-B5E2-45F98624B823}" sibTransId="{0C16A7AA-397D-4622-8FE3-F998C9F8D98B}"/>
    <dgm:cxn modelId="{E50D99C7-A748-4A66-9E78-33FFFA98B894}" srcId="{7068BDE0-39DA-4A19-A29D-2EDF6915FC53}" destId="{A2E00BC9-F59E-4B3F-8B63-74CE3BAAF0D8}" srcOrd="1" destOrd="0" parTransId="{7299FDAB-B628-4960-BFED-7AC44513433A}" sibTransId="{6A6C4DD6-B4E4-4F31-839C-A16D1E51F1B3}"/>
    <dgm:cxn modelId="{E9675A86-B1F9-48EE-BAF4-B838EE91DFB6}" srcId="{7068BDE0-39DA-4A19-A29D-2EDF6915FC53}" destId="{52CC3280-FC61-497A-8241-E6DFF027B3AF}" srcOrd="4" destOrd="0" parTransId="{D42BDC65-07E4-46B5-B453-082A725F9A0B}" sibTransId="{31BEB060-FC8A-42DB-B47C-8BF397FDE2C0}"/>
    <dgm:cxn modelId="{E82A7E72-8EA0-4D19-9306-9915FCB8A291}" type="presOf" srcId="{A2E00BC9-F59E-4B3F-8B63-74CE3BAAF0D8}" destId="{FA45F8A9-DB8D-4D23-960D-58E1B3FF4CA9}" srcOrd="0" destOrd="0" presId="urn:microsoft.com/office/officeart/2008/layout/VerticalCurvedList"/>
    <dgm:cxn modelId="{CE54805C-F043-49A6-B324-A3D5CC763BF4}" type="presOf" srcId="{A405EF25-F44B-4CA9-9C68-647FEAF3EAA0}" destId="{FC036192-D27A-4703-B208-5E9C59D95560}" srcOrd="0" destOrd="0" presId="urn:microsoft.com/office/officeart/2008/layout/VerticalCurvedList"/>
    <dgm:cxn modelId="{C65DF87F-BF42-4926-8210-BBEB92075190}" srcId="{7068BDE0-39DA-4A19-A29D-2EDF6915FC53}" destId="{6E44F335-C571-4F06-8007-37FF33A1C681}" srcOrd="3" destOrd="0" parTransId="{518B93DC-A00D-4633-8351-0F900EFFEA3A}" sibTransId="{B3E64819-8CDC-47FB-9EA0-03BFC243C3FE}"/>
    <dgm:cxn modelId="{05C82A04-0123-4B39-A04E-77579954C1F1}" type="presParOf" srcId="{AF37F75E-B39B-4859-8A7F-0B74E50E1683}" destId="{064CCBCB-09AB-4B80-85B6-EB54A69E04F5}" srcOrd="0" destOrd="0" presId="urn:microsoft.com/office/officeart/2008/layout/VerticalCurvedList"/>
    <dgm:cxn modelId="{598502D0-2A4C-43BB-B3B4-BAE52BA9FA9E}" type="presParOf" srcId="{064CCBCB-09AB-4B80-85B6-EB54A69E04F5}" destId="{EB126FC8-75AD-46B7-8F51-CD3D6D7A90A0}" srcOrd="0" destOrd="0" presId="urn:microsoft.com/office/officeart/2008/layout/VerticalCurvedList"/>
    <dgm:cxn modelId="{A84ECD0B-808B-450A-9650-FDD928F6ABB9}" type="presParOf" srcId="{EB126FC8-75AD-46B7-8F51-CD3D6D7A90A0}" destId="{74476AFD-DF16-4262-A05D-9CE547DFBF23}" srcOrd="0" destOrd="0" presId="urn:microsoft.com/office/officeart/2008/layout/VerticalCurvedList"/>
    <dgm:cxn modelId="{EC1F5992-15FE-43D7-A3EC-8A524FA73B70}" type="presParOf" srcId="{EB126FC8-75AD-46B7-8F51-CD3D6D7A90A0}" destId="{36468537-63F2-415A-88BD-8636DB898385}" srcOrd="1" destOrd="0" presId="urn:microsoft.com/office/officeart/2008/layout/VerticalCurvedList"/>
    <dgm:cxn modelId="{9C4C53D5-5F6C-46A1-8CBE-B7FF4128995B}" type="presParOf" srcId="{EB126FC8-75AD-46B7-8F51-CD3D6D7A90A0}" destId="{EF2E867F-9B96-4CA9-9C03-1DC43DA2526D}" srcOrd="2" destOrd="0" presId="urn:microsoft.com/office/officeart/2008/layout/VerticalCurvedList"/>
    <dgm:cxn modelId="{364D23BC-8F9F-4AA7-9F43-E7D68D846364}" type="presParOf" srcId="{EB126FC8-75AD-46B7-8F51-CD3D6D7A90A0}" destId="{1671D16A-14AC-4602-96AB-2384EA7B7355}" srcOrd="3" destOrd="0" presId="urn:microsoft.com/office/officeart/2008/layout/VerticalCurvedList"/>
    <dgm:cxn modelId="{0F7B2B71-8091-4823-A0DD-2183B20EA6D5}" type="presParOf" srcId="{064CCBCB-09AB-4B80-85B6-EB54A69E04F5}" destId="{D9D9BD8A-FA28-4D7E-9878-8363C4CDD9B4}" srcOrd="1" destOrd="0" presId="urn:microsoft.com/office/officeart/2008/layout/VerticalCurvedList"/>
    <dgm:cxn modelId="{B8AF7D8D-DFEC-42A1-A723-59138A9AFBD3}" type="presParOf" srcId="{064CCBCB-09AB-4B80-85B6-EB54A69E04F5}" destId="{95FCDFBA-ADFE-441C-B9A0-4E3AFA984A3C}" srcOrd="2" destOrd="0" presId="urn:microsoft.com/office/officeart/2008/layout/VerticalCurvedList"/>
    <dgm:cxn modelId="{E2FACAF4-7040-44F7-9831-B53657DC1239}" type="presParOf" srcId="{95FCDFBA-ADFE-441C-B9A0-4E3AFA984A3C}" destId="{54D58159-77FA-4AA6-A740-E98C42F4D3D1}" srcOrd="0" destOrd="0" presId="urn:microsoft.com/office/officeart/2008/layout/VerticalCurvedList"/>
    <dgm:cxn modelId="{66304D92-B617-498A-AAB8-1CFE506DADCF}" type="presParOf" srcId="{064CCBCB-09AB-4B80-85B6-EB54A69E04F5}" destId="{FA45F8A9-DB8D-4D23-960D-58E1B3FF4CA9}" srcOrd="3" destOrd="0" presId="urn:microsoft.com/office/officeart/2008/layout/VerticalCurvedList"/>
    <dgm:cxn modelId="{7E2A3AEE-9D43-414D-A2DF-214465B83E6E}" type="presParOf" srcId="{064CCBCB-09AB-4B80-85B6-EB54A69E04F5}" destId="{2B2946D1-1376-4D39-82E3-4B09BA29143A}" srcOrd="4" destOrd="0" presId="urn:microsoft.com/office/officeart/2008/layout/VerticalCurvedList"/>
    <dgm:cxn modelId="{D26C0160-6F7B-4B2E-9BB1-AED2E00C31B8}" type="presParOf" srcId="{2B2946D1-1376-4D39-82E3-4B09BA29143A}" destId="{9D465677-DF19-4333-8CA4-FBDF31E54F4C}" srcOrd="0" destOrd="0" presId="urn:microsoft.com/office/officeart/2008/layout/VerticalCurvedList"/>
    <dgm:cxn modelId="{8D07470C-97D0-4F84-8DDF-145EC0BACF37}" type="presParOf" srcId="{064CCBCB-09AB-4B80-85B6-EB54A69E04F5}" destId="{FC036192-D27A-4703-B208-5E9C59D95560}" srcOrd="5" destOrd="0" presId="urn:microsoft.com/office/officeart/2008/layout/VerticalCurvedList"/>
    <dgm:cxn modelId="{0719891D-B136-4D6A-ACC2-E5D0F578B502}" type="presParOf" srcId="{064CCBCB-09AB-4B80-85B6-EB54A69E04F5}" destId="{BE184F81-EA30-48B3-8B58-0C933438966B}" srcOrd="6" destOrd="0" presId="urn:microsoft.com/office/officeart/2008/layout/VerticalCurvedList"/>
    <dgm:cxn modelId="{44C2B75A-BE44-4737-AA64-74DFB5F8C373}" type="presParOf" srcId="{BE184F81-EA30-48B3-8B58-0C933438966B}" destId="{66B1D762-20C3-485D-A168-F1E94E149B8D}" srcOrd="0" destOrd="0" presId="urn:microsoft.com/office/officeart/2008/layout/VerticalCurvedList"/>
    <dgm:cxn modelId="{BF443E1A-0147-4541-9459-64D49F17C0EC}" type="presParOf" srcId="{064CCBCB-09AB-4B80-85B6-EB54A69E04F5}" destId="{17B51FE9-011F-444B-AC9B-FEFB60FB6950}" srcOrd="7" destOrd="0" presId="urn:microsoft.com/office/officeart/2008/layout/VerticalCurvedList"/>
    <dgm:cxn modelId="{F74C7D3A-5568-4C68-A8E8-A21F5C3D73F9}" type="presParOf" srcId="{064CCBCB-09AB-4B80-85B6-EB54A69E04F5}" destId="{8F4CD46D-F40B-4ACA-AA48-2EBB24950336}" srcOrd="8" destOrd="0" presId="urn:microsoft.com/office/officeart/2008/layout/VerticalCurvedList"/>
    <dgm:cxn modelId="{6FD99078-08F8-4930-AB28-70E9DD91A54C}" type="presParOf" srcId="{8F4CD46D-F40B-4ACA-AA48-2EBB24950336}" destId="{18CBA078-DD83-4768-ACEF-06181755CFF0}" srcOrd="0" destOrd="0" presId="urn:microsoft.com/office/officeart/2008/layout/VerticalCurvedList"/>
    <dgm:cxn modelId="{123B9DC1-1CE0-4944-BAF0-4172A83185F1}" type="presParOf" srcId="{064CCBCB-09AB-4B80-85B6-EB54A69E04F5}" destId="{E459788B-05E9-4872-A7AE-2A488203CE9B}" srcOrd="9" destOrd="0" presId="urn:microsoft.com/office/officeart/2008/layout/VerticalCurvedList"/>
    <dgm:cxn modelId="{530D8D2C-C206-40CF-BF0E-2CAEB0342895}" type="presParOf" srcId="{064CCBCB-09AB-4B80-85B6-EB54A69E04F5}" destId="{FCA9DA89-3056-4CB2-B91F-1214DC6938F3}" srcOrd="10" destOrd="0" presId="urn:microsoft.com/office/officeart/2008/layout/VerticalCurvedList"/>
    <dgm:cxn modelId="{83900594-E682-4749-B08D-E87938554418}" type="presParOf" srcId="{FCA9DA89-3056-4CB2-B91F-1214DC6938F3}" destId="{782DF95C-6EB9-4657-ABD0-90AE2C0F8F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BC105F-2024-482A-A228-6E2FE996A4DD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102E2C8-E100-4BE1-926F-74E39A7801E7}">
      <dgm:prSet phldrT="[Texto]" custT="1"/>
      <dgm:spPr/>
      <dgm:t>
        <a:bodyPr/>
        <a:lstStyle/>
        <a:p>
          <a:r>
            <a:rPr lang="es-419" sz="1100" smtClean="0">
              <a:solidFill>
                <a:schemeClr val="bg1"/>
              </a:solidFill>
            </a:rPr>
            <a:t>Contabilidad bajo NIIF´s para todo requisito tributario y de control</a:t>
          </a:r>
          <a:endParaRPr lang="es-ES" sz="1100" dirty="0">
            <a:solidFill>
              <a:schemeClr val="bg1"/>
            </a:solidFill>
          </a:endParaRPr>
        </a:p>
      </dgm:t>
    </dgm:pt>
    <dgm:pt modelId="{F4609E1C-2C79-42B1-A7A9-5BAABC147B94}" type="parTrans" cxnId="{36A14F3F-A443-4251-9EE3-9C1D14075296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0B20E880-35C6-415A-9DD2-BF42FEA2ED0A}" type="sibTrans" cxnId="{36A14F3F-A443-4251-9EE3-9C1D14075296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27A6C927-5DA6-49FE-BCBF-93A31D263C99}">
      <dgm:prSet phldrT="[Texto]" custT="1"/>
      <dgm:spPr/>
      <dgm:t>
        <a:bodyPr/>
        <a:lstStyle/>
        <a:p>
          <a:r>
            <a:rPr lang="es-419" sz="1100" smtClean="0">
              <a:solidFill>
                <a:schemeClr val="bg1"/>
              </a:solidFill>
            </a:rPr>
            <a:t>Fundamentan sus registros contables en la normatividad tributaria vigente</a:t>
          </a:r>
          <a:endParaRPr lang="es-ES" sz="1100" dirty="0">
            <a:solidFill>
              <a:schemeClr val="bg1"/>
            </a:solidFill>
          </a:endParaRPr>
        </a:p>
      </dgm:t>
    </dgm:pt>
    <dgm:pt modelId="{A00CD97F-86B8-463F-80C3-C3850F710D13}" type="parTrans" cxnId="{1E8A5617-571A-4A4B-967D-D01DC5664A1E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49BC185D-11A7-4BCE-8EC0-FD4E04E81694}" type="sibTrans" cxnId="{1E8A5617-571A-4A4B-967D-D01DC5664A1E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A1796E8B-66AC-4814-9F37-BEF61B5B30AC}">
      <dgm:prSet phldrT="[Texto]" custT="1"/>
      <dgm:spPr/>
      <dgm:t>
        <a:bodyPr/>
        <a:lstStyle/>
        <a:p>
          <a:r>
            <a:rPr lang="es-419" sz="1100" smtClean="0">
              <a:solidFill>
                <a:schemeClr val="bg1"/>
              </a:solidFill>
            </a:rPr>
            <a:t>Afecta directamente a los resultados presentados en los diferentes estados financieros </a:t>
          </a:r>
          <a:endParaRPr lang="es-ES" sz="1100" dirty="0">
            <a:solidFill>
              <a:schemeClr val="bg1"/>
            </a:solidFill>
          </a:endParaRPr>
        </a:p>
      </dgm:t>
    </dgm:pt>
    <dgm:pt modelId="{AAACB748-0A0B-419A-8102-3CF7E72B8DDE}" type="parTrans" cxnId="{2EA36F1A-D093-4375-BD73-D12EE6EDFFBE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A1A5CC04-0AD6-4E0D-A34E-60E396FE703A}" type="sibTrans" cxnId="{2EA36F1A-D093-4375-BD73-D12EE6EDFFBE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00B8A1F1-9AB4-41A8-A8C6-74586F9EA693}">
      <dgm:prSet phldrT="[Texto]" custT="1"/>
      <dgm:spPr/>
      <dgm:t>
        <a:bodyPr/>
        <a:lstStyle/>
        <a:p>
          <a:r>
            <a:rPr lang="es-419" sz="1100" smtClean="0">
              <a:solidFill>
                <a:schemeClr val="bg1"/>
              </a:solidFill>
            </a:rPr>
            <a:t>No cuentan con un conjunto de directrices que permitan la homogeneidad de los registros e información contable</a:t>
          </a:r>
          <a:endParaRPr lang="es-ES" sz="1100" dirty="0">
            <a:solidFill>
              <a:schemeClr val="bg1"/>
            </a:solidFill>
          </a:endParaRPr>
        </a:p>
      </dgm:t>
    </dgm:pt>
    <dgm:pt modelId="{D8AAE6D1-199E-48FD-B439-5D8B9345F5AD}" type="parTrans" cxnId="{1FFD3DC2-A9F3-4295-A1F1-FA46B7FA83C9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26AFAEF8-8DCE-40CB-A2D3-EA2EEA55122A}" type="sibTrans" cxnId="{1FFD3DC2-A9F3-4295-A1F1-FA46B7FA83C9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42327FE0-7D20-4D44-A60D-9466CAA30A2E}">
      <dgm:prSet phldrT="[Texto]" custT="1"/>
      <dgm:spPr/>
      <dgm:t>
        <a:bodyPr/>
        <a:lstStyle/>
        <a:p>
          <a:r>
            <a:rPr lang="es-419" sz="1100" smtClean="0">
              <a:solidFill>
                <a:schemeClr val="bg1"/>
              </a:solidFill>
            </a:rPr>
            <a:t>Consideran el trabajo del contador como una labor pesada y además no tienen los conocimientos necesarios </a:t>
          </a:r>
          <a:endParaRPr lang="es-ES" sz="1100" dirty="0">
            <a:solidFill>
              <a:schemeClr val="bg1"/>
            </a:solidFill>
          </a:endParaRPr>
        </a:p>
      </dgm:t>
    </dgm:pt>
    <dgm:pt modelId="{8C48BD0F-C44E-4F36-BA10-7444C5ED4A80}" type="parTrans" cxnId="{4858A5AA-7D94-4D5A-9B2C-181FA0AEEB07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33882113-91E1-4D8E-A69F-037FF821351D}" type="sibTrans" cxnId="{4858A5AA-7D94-4D5A-9B2C-181FA0AEEB07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7358CEE9-D2F6-4F1D-82A7-3647F4F1A0E7}">
      <dgm:prSet phldrT="[Texto]" custT="1"/>
      <dgm:spPr/>
      <dgm:t>
        <a:bodyPr/>
        <a:lstStyle/>
        <a:p>
          <a:r>
            <a:rPr lang="es-419" sz="1100" smtClean="0">
              <a:solidFill>
                <a:schemeClr val="bg1"/>
              </a:solidFill>
            </a:rPr>
            <a:t>Se diseñó una Propuesta de Manual de Políticas Contables para una empresa concesionaria</a:t>
          </a:r>
          <a:endParaRPr lang="es-ES" sz="1100" dirty="0">
            <a:solidFill>
              <a:schemeClr val="bg1"/>
            </a:solidFill>
          </a:endParaRPr>
        </a:p>
      </dgm:t>
    </dgm:pt>
    <dgm:pt modelId="{11804732-15D7-4F31-B25B-3CDB0720BD8F}" type="parTrans" cxnId="{C9B4DF18-CF6F-484C-BC5D-44DFCAB70240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B0975E44-256D-4148-A440-7278F7E5436A}" type="sibTrans" cxnId="{C9B4DF18-CF6F-484C-BC5D-44DFCAB70240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B779246D-B44D-4F49-B9A0-AF723633D6A9}" type="pres">
      <dgm:prSet presAssocID="{8FBC105F-2024-482A-A228-6E2FE996A4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9D4F50-0EBF-4DCB-AB25-B228A139FB7C}" type="pres">
      <dgm:prSet presAssocID="{7102E2C8-E100-4BE1-926F-74E39A7801E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AE123E-0FA4-4B20-BE83-709E89591F7A}" type="pres">
      <dgm:prSet presAssocID="{7102E2C8-E100-4BE1-926F-74E39A7801E7}" presName="spNode" presStyleCnt="0"/>
      <dgm:spPr/>
      <dgm:t>
        <a:bodyPr/>
        <a:lstStyle/>
        <a:p>
          <a:endParaRPr lang="es-ES"/>
        </a:p>
      </dgm:t>
    </dgm:pt>
    <dgm:pt modelId="{DA7721BC-8D0F-43B2-BDA9-95E2AEA01DC3}" type="pres">
      <dgm:prSet presAssocID="{0B20E880-35C6-415A-9DD2-BF42FEA2ED0A}" presName="sibTrans" presStyleLbl="sibTrans1D1" presStyleIdx="0" presStyleCnt="6"/>
      <dgm:spPr/>
      <dgm:t>
        <a:bodyPr/>
        <a:lstStyle/>
        <a:p>
          <a:endParaRPr lang="es-ES"/>
        </a:p>
      </dgm:t>
    </dgm:pt>
    <dgm:pt modelId="{6AD99F10-0F99-43FA-9718-B93E60412388}" type="pres">
      <dgm:prSet presAssocID="{27A6C927-5DA6-49FE-BCBF-93A31D263C9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6130D4-5403-4701-A3E3-463BFE91AAC0}" type="pres">
      <dgm:prSet presAssocID="{27A6C927-5DA6-49FE-BCBF-93A31D263C99}" presName="spNode" presStyleCnt="0"/>
      <dgm:spPr/>
      <dgm:t>
        <a:bodyPr/>
        <a:lstStyle/>
        <a:p>
          <a:endParaRPr lang="es-ES"/>
        </a:p>
      </dgm:t>
    </dgm:pt>
    <dgm:pt modelId="{BD07098F-0A73-4DDC-964C-FBBB4CC16480}" type="pres">
      <dgm:prSet presAssocID="{49BC185D-11A7-4BCE-8EC0-FD4E04E81694}" presName="sibTrans" presStyleLbl="sibTrans1D1" presStyleIdx="1" presStyleCnt="6"/>
      <dgm:spPr/>
      <dgm:t>
        <a:bodyPr/>
        <a:lstStyle/>
        <a:p>
          <a:endParaRPr lang="es-ES"/>
        </a:p>
      </dgm:t>
    </dgm:pt>
    <dgm:pt modelId="{AF633EC4-F9B6-480E-9EF2-A0D71D23D899}" type="pres">
      <dgm:prSet presAssocID="{A1796E8B-66AC-4814-9F37-BEF61B5B30A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498D8D-DA70-40A3-BB4C-99622AEE76A5}" type="pres">
      <dgm:prSet presAssocID="{A1796E8B-66AC-4814-9F37-BEF61B5B30AC}" presName="spNode" presStyleCnt="0"/>
      <dgm:spPr/>
      <dgm:t>
        <a:bodyPr/>
        <a:lstStyle/>
        <a:p>
          <a:endParaRPr lang="es-ES"/>
        </a:p>
      </dgm:t>
    </dgm:pt>
    <dgm:pt modelId="{59928FC6-1441-45AD-B6A2-E0AC02B467A4}" type="pres">
      <dgm:prSet presAssocID="{A1A5CC04-0AD6-4E0D-A34E-60E396FE703A}" presName="sibTrans" presStyleLbl="sibTrans1D1" presStyleIdx="2" presStyleCnt="6"/>
      <dgm:spPr/>
      <dgm:t>
        <a:bodyPr/>
        <a:lstStyle/>
        <a:p>
          <a:endParaRPr lang="es-ES"/>
        </a:p>
      </dgm:t>
    </dgm:pt>
    <dgm:pt modelId="{FF845DAB-59BC-45EC-9A75-09A0ECE29EF8}" type="pres">
      <dgm:prSet presAssocID="{00B8A1F1-9AB4-41A8-A8C6-74586F9EA69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E6DB47-A1D3-479D-808F-347F5D22A467}" type="pres">
      <dgm:prSet presAssocID="{00B8A1F1-9AB4-41A8-A8C6-74586F9EA693}" presName="spNode" presStyleCnt="0"/>
      <dgm:spPr/>
      <dgm:t>
        <a:bodyPr/>
        <a:lstStyle/>
        <a:p>
          <a:endParaRPr lang="es-ES"/>
        </a:p>
      </dgm:t>
    </dgm:pt>
    <dgm:pt modelId="{3006AF14-6EC4-45BE-A921-90D0E1FFA6A9}" type="pres">
      <dgm:prSet presAssocID="{26AFAEF8-8DCE-40CB-A2D3-EA2EEA55122A}" presName="sibTrans" presStyleLbl="sibTrans1D1" presStyleIdx="3" presStyleCnt="6"/>
      <dgm:spPr/>
      <dgm:t>
        <a:bodyPr/>
        <a:lstStyle/>
        <a:p>
          <a:endParaRPr lang="es-ES"/>
        </a:p>
      </dgm:t>
    </dgm:pt>
    <dgm:pt modelId="{1D96044D-80AD-4859-A43D-CAFFEB7F6178}" type="pres">
      <dgm:prSet presAssocID="{42327FE0-7D20-4D44-A60D-9466CAA30A2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652988-B816-4B35-8501-8A9DF4DED9F9}" type="pres">
      <dgm:prSet presAssocID="{42327FE0-7D20-4D44-A60D-9466CAA30A2E}" presName="spNode" presStyleCnt="0"/>
      <dgm:spPr/>
      <dgm:t>
        <a:bodyPr/>
        <a:lstStyle/>
        <a:p>
          <a:endParaRPr lang="es-ES"/>
        </a:p>
      </dgm:t>
    </dgm:pt>
    <dgm:pt modelId="{1DA0D159-1BC0-4868-9816-2E2985990E0B}" type="pres">
      <dgm:prSet presAssocID="{33882113-91E1-4D8E-A69F-037FF821351D}" presName="sibTrans" presStyleLbl="sibTrans1D1" presStyleIdx="4" presStyleCnt="6"/>
      <dgm:spPr/>
      <dgm:t>
        <a:bodyPr/>
        <a:lstStyle/>
        <a:p>
          <a:endParaRPr lang="es-ES"/>
        </a:p>
      </dgm:t>
    </dgm:pt>
    <dgm:pt modelId="{28068586-26F2-4F55-9356-809D97A5FFDD}" type="pres">
      <dgm:prSet presAssocID="{7358CEE9-D2F6-4F1D-82A7-3647F4F1A0E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B9B204-A16F-45D1-91DF-5F0D54414603}" type="pres">
      <dgm:prSet presAssocID="{7358CEE9-D2F6-4F1D-82A7-3647F4F1A0E7}" presName="spNode" presStyleCnt="0"/>
      <dgm:spPr/>
      <dgm:t>
        <a:bodyPr/>
        <a:lstStyle/>
        <a:p>
          <a:endParaRPr lang="es-ES"/>
        </a:p>
      </dgm:t>
    </dgm:pt>
    <dgm:pt modelId="{FB95D8F8-983F-4DC3-ADAC-BC49C5B7EE71}" type="pres">
      <dgm:prSet presAssocID="{B0975E44-256D-4148-A440-7278F7E5436A}" presName="sibTrans" presStyleLbl="sibTrans1D1" presStyleIdx="5" presStyleCnt="6"/>
      <dgm:spPr/>
      <dgm:t>
        <a:bodyPr/>
        <a:lstStyle/>
        <a:p>
          <a:endParaRPr lang="es-ES"/>
        </a:p>
      </dgm:t>
    </dgm:pt>
  </dgm:ptLst>
  <dgm:cxnLst>
    <dgm:cxn modelId="{F4F70D99-B760-4BBD-A2CC-15AB2D4193E6}" type="presOf" srcId="{0B20E880-35C6-415A-9DD2-BF42FEA2ED0A}" destId="{DA7721BC-8D0F-43B2-BDA9-95E2AEA01DC3}" srcOrd="0" destOrd="0" presId="urn:microsoft.com/office/officeart/2005/8/layout/cycle6"/>
    <dgm:cxn modelId="{2EA36F1A-D093-4375-BD73-D12EE6EDFFBE}" srcId="{8FBC105F-2024-482A-A228-6E2FE996A4DD}" destId="{A1796E8B-66AC-4814-9F37-BEF61B5B30AC}" srcOrd="2" destOrd="0" parTransId="{AAACB748-0A0B-419A-8102-3CF7E72B8DDE}" sibTransId="{A1A5CC04-0AD6-4E0D-A34E-60E396FE703A}"/>
    <dgm:cxn modelId="{36A14F3F-A443-4251-9EE3-9C1D14075296}" srcId="{8FBC105F-2024-482A-A228-6E2FE996A4DD}" destId="{7102E2C8-E100-4BE1-926F-74E39A7801E7}" srcOrd="0" destOrd="0" parTransId="{F4609E1C-2C79-42B1-A7A9-5BAABC147B94}" sibTransId="{0B20E880-35C6-415A-9DD2-BF42FEA2ED0A}"/>
    <dgm:cxn modelId="{1E8A5617-571A-4A4B-967D-D01DC5664A1E}" srcId="{8FBC105F-2024-482A-A228-6E2FE996A4DD}" destId="{27A6C927-5DA6-49FE-BCBF-93A31D263C99}" srcOrd="1" destOrd="0" parTransId="{A00CD97F-86B8-463F-80C3-C3850F710D13}" sibTransId="{49BC185D-11A7-4BCE-8EC0-FD4E04E81694}"/>
    <dgm:cxn modelId="{0EAD42F1-2FFB-4D58-8870-AD2390EE2659}" type="presOf" srcId="{00B8A1F1-9AB4-41A8-A8C6-74586F9EA693}" destId="{FF845DAB-59BC-45EC-9A75-09A0ECE29EF8}" srcOrd="0" destOrd="0" presId="urn:microsoft.com/office/officeart/2005/8/layout/cycle6"/>
    <dgm:cxn modelId="{9E069C2A-DFD4-4AD1-9851-B93F1BFE7290}" type="presOf" srcId="{7102E2C8-E100-4BE1-926F-74E39A7801E7}" destId="{3E9D4F50-0EBF-4DCB-AB25-B228A139FB7C}" srcOrd="0" destOrd="0" presId="urn:microsoft.com/office/officeart/2005/8/layout/cycle6"/>
    <dgm:cxn modelId="{FB049037-815B-4CFD-9AC3-747D4BDC3B01}" type="presOf" srcId="{42327FE0-7D20-4D44-A60D-9466CAA30A2E}" destId="{1D96044D-80AD-4859-A43D-CAFFEB7F6178}" srcOrd="0" destOrd="0" presId="urn:microsoft.com/office/officeart/2005/8/layout/cycle6"/>
    <dgm:cxn modelId="{4858A5AA-7D94-4D5A-9B2C-181FA0AEEB07}" srcId="{8FBC105F-2024-482A-A228-6E2FE996A4DD}" destId="{42327FE0-7D20-4D44-A60D-9466CAA30A2E}" srcOrd="4" destOrd="0" parTransId="{8C48BD0F-C44E-4F36-BA10-7444C5ED4A80}" sibTransId="{33882113-91E1-4D8E-A69F-037FF821351D}"/>
    <dgm:cxn modelId="{A9AA57A0-FF1B-47DD-B5B9-7A05E2F1F095}" type="presOf" srcId="{33882113-91E1-4D8E-A69F-037FF821351D}" destId="{1DA0D159-1BC0-4868-9816-2E2985990E0B}" srcOrd="0" destOrd="0" presId="urn:microsoft.com/office/officeart/2005/8/layout/cycle6"/>
    <dgm:cxn modelId="{1FFD3DC2-A9F3-4295-A1F1-FA46B7FA83C9}" srcId="{8FBC105F-2024-482A-A228-6E2FE996A4DD}" destId="{00B8A1F1-9AB4-41A8-A8C6-74586F9EA693}" srcOrd="3" destOrd="0" parTransId="{D8AAE6D1-199E-48FD-B439-5D8B9345F5AD}" sibTransId="{26AFAEF8-8DCE-40CB-A2D3-EA2EEA55122A}"/>
    <dgm:cxn modelId="{CCA8196C-6F0D-4FB4-9B97-2E3DC574841B}" type="presOf" srcId="{A1796E8B-66AC-4814-9F37-BEF61B5B30AC}" destId="{AF633EC4-F9B6-480E-9EF2-A0D71D23D899}" srcOrd="0" destOrd="0" presId="urn:microsoft.com/office/officeart/2005/8/layout/cycle6"/>
    <dgm:cxn modelId="{165DE38B-4EFE-4EAB-88A4-B24040E33CF2}" type="presOf" srcId="{49BC185D-11A7-4BCE-8EC0-FD4E04E81694}" destId="{BD07098F-0A73-4DDC-964C-FBBB4CC16480}" srcOrd="0" destOrd="0" presId="urn:microsoft.com/office/officeart/2005/8/layout/cycle6"/>
    <dgm:cxn modelId="{A51E5C9C-DF71-40DC-86EE-1AE01D1B9C1B}" type="presOf" srcId="{A1A5CC04-0AD6-4E0D-A34E-60E396FE703A}" destId="{59928FC6-1441-45AD-B6A2-E0AC02B467A4}" srcOrd="0" destOrd="0" presId="urn:microsoft.com/office/officeart/2005/8/layout/cycle6"/>
    <dgm:cxn modelId="{DA363773-BAC0-445E-99B5-4145A8F2D1EC}" type="presOf" srcId="{27A6C927-5DA6-49FE-BCBF-93A31D263C99}" destId="{6AD99F10-0F99-43FA-9718-B93E60412388}" srcOrd="0" destOrd="0" presId="urn:microsoft.com/office/officeart/2005/8/layout/cycle6"/>
    <dgm:cxn modelId="{F647C972-1293-4178-84AB-E217366C1BFF}" type="presOf" srcId="{7358CEE9-D2F6-4F1D-82A7-3647F4F1A0E7}" destId="{28068586-26F2-4F55-9356-809D97A5FFDD}" srcOrd="0" destOrd="0" presId="urn:microsoft.com/office/officeart/2005/8/layout/cycle6"/>
    <dgm:cxn modelId="{603D4CD6-2E69-4121-94B9-0245F5247763}" type="presOf" srcId="{8FBC105F-2024-482A-A228-6E2FE996A4DD}" destId="{B779246D-B44D-4F49-B9A0-AF723633D6A9}" srcOrd="0" destOrd="0" presId="urn:microsoft.com/office/officeart/2005/8/layout/cycle6"/>
    <dgm:cxn modelId="{B99B59C9-3A76-4209-9C17-F39DEED8E915}" type="presOf" srcId="{26AFAEF8-8DCE-40CB-A2D3-EA2EEA55122A}" destId="{3006AF14-6EC4-45BE-A921-90D0E1FFA6A9}" srcOrd="0" destOrd="0" presId="urn:microsoft.com/office/officeart/2005/8/layout/cycle6"/>
    <dgm:cxn modelId="{928E50C5-79A5-4C41-A235-E26F7A5AFFE3}" type="presOf" srcId="{B0975E44-256D-4148-A440-7278F7E5436A}" destId="{FB95D8F8-983F-4DC3-ADAC-BC49C5B7EE71}" srcOrd="0" destOrd="0" presId="urn:microsoft.com/office/officeart/2005/8/layout/cycle6"/>
    <dgm:cxn modelId="{C9B4DF18-CF6F-484C-BC5D-44DFCAB70240}" srcId="{8FBC105F-2024-482A-A228-6E2FE996A4DD}" destId="{7358CEE9-D2F6-4F1D-82A7-3647F4F1A0E7}" srcOrd="5" destOrd="0" parTransId="{11804732-15D7-4F31-B25B-3CDB0720BD8F}" sibTransId="{B0975E44-256D-4148-A440-7278F7E5436A}"/>
    <dgm:cxn modelId="{5D6EAC5D-B9C5-4EF0-936B-EDD4C9C73C4F}" type="presParOf" srcId="{B779246D-B44D-4F49-B9A0-AF723633D6A9}" destId="{3E9D4F50-0EBF-4DCB-AB25-B228A139FB7C}" srcOrd="0" destOrd="0" presId="urn:microsoft.com/office/officeart/2005/8/layout/cycle6"/>
    <dgm:cxn modelId="{8D28EA38-64F1-49AE-AECC-D9E05FE4042D}" type="presParOf" srcId="{B779246D-B44D-4F49-B9A0-AF723633D6A9}" destId="{25AE123E-0FA4-4B20-BE83-709E89591F7A}" srcOrd="1" destOrd="0" presId="urn:microsoft.com/office/officeart/2005/8/layout/cycle6"/>
    <dgm:cxn modelId="{77590B98-BF8B-4FDA-8D5B-27EC05EC49C8}" type="presParOf" srcId="{B779246D-B44D-4F49-B9A0-AF723633D6A9}" destId="{DA7721BC-8D0F-43B2-BDA9-95E2AEA01DC3}" srcOrd="2" destOrd="0" presId="urn:microsoft.com/office/officeart/2005/8/layout/cycle6"/>
    <dgm:cxn modelId="{B7C8BD9A-4A86-42CF-8FB8-D52436D52F79}" type="presParOf" srcId="{B779246D-B44D-4F49-B9A0-AF723633D6A9}" destId="{6AD99F10-0F99-43FA-9718-B93E60412388}" srcOrd="3" destOrd="0" presId="urn:microsoft.com/office/officeart/2005/8/layout/cycle6"/>
    <dgm:cxn modelId="{45119B6D-69C7-4D28-990D-D730E3816AD1}" type="presParOf" srcId="{B779246D-B44D-4F49-B9A0-AF723633D6A9}" destId="{1F6130D4-5403-4701-A3E3-463BFE91AAC0}" srcOrd="4" destOrd="0" presId="urn:microsoft.com/office/officeart/2005/8/layout/cycle6"/>
    <dgm:cxn modelId="{A949768F-09D8-41ED-A5EA-6E40B8A01ED0}" type="presParOf" srcId="{B779246D-B44D-4F49-B9A0-AF723633D6A9}" destId="{BD07098F-0A73-4DDC-964C-FBBB4CC16480}" srcOrd="5" destOrd="0" presId="urn:microsoft.com/office/officeart/2005/8/layout/cycle6"/>
    <dgm:cxn modelId="{908BFC65-A590-44D6-9DA0-1CDEE936A419}" type="presParOf" srcId="{B779246D-B44D-4F49-B9A0-AF723633D6A9}" destId="{AF633EC4-F9B6-480E-9EF2-A0D71D23D899}" srcOrd="6" destOrd="0" presId="urn:microsoft.com/office/officeart/2005/8/layout/cycle6"/>
    <dgm:cxn modelId="{A55FABE3-BCD3-4ACC-A44A-2618CC789F15}" type="presParOf" srcId="{B779246D-B44D-4F49-B9A0-AF723633D6A9}" destId="{38498D8D-DA70-40A3-BB4C-99622AEE76A5}" srcOrd="7" destOrd="0" presId="urn:microsoft.com/office/officeart/2005/8/layout/cycle6"/>
    <dgm:cxn modelId="{CDE0F3F6-4ED5-432E-B764-F15EB832A0AF}" type="presParOf" srcId="{B779246D-B44D-4F49-B9A0-AF723633D6A9}" destId="{59928FC6-1441-45AD-B6A2-E0AC02B467A4}" srcOrd="8" destOrd="0" presId="urn:microsoft.com/office/officeart/2005/8/layout/cycle6"/>
    <dgm:cxn modelId="{DA6F7EB1-7B2D-4C1F-97F9-6BD4F7A917FB}" type="presParOf" srcId="{B779246D-B44D-4F49-B9A0-AF723633D6A9}" destId="{FF845DAB-59BC-45EC-9A75-09A0ECE29EF8}" srcOrd="9" destOrd="0" presId="urn:microsoft.com/office/officeart/2005/8/layout/cycle6"/>
    <dgm:cxn modelId="{2617E251-D6BB-4B05-9F9E-BDBAFC2C7E23}" type="presParOf" srcId="{B779246D-B44D-4F49-B9A0-AF723633D6A9}" destId="{58E6DB47-A1D3-479D-808F-347F5D22A467}" srcOrd="10" destOrd="0" presId="urn:microsoft.com/office/officeart/2005/8/layout/cycle6"/>
    <dgm:cxn modelId="{00A8299E-478C-45A1-9963-4704CAA87F59}" type="presParOf" srcId="{B779246D-B44D-4F49-B9A0-AF723633D6A9}" destId="{3006AF14-6EC4-45BE-A921-90D0E1FFA6A9}" srcOrd="11" destOrd="0" presId="urn:microsoft.com/office/officeart/2005/8/layout/cycle6"/>
    <dgm:cxn modelId="{49034619-6BF4-474C-941B-FF5F5A396B50}" type="presParOf" srcId="{B779246D-B44D-4F49-B9A0-AF723633D6A9}" destId="{1D96044D-80AD-4859-A43D-CAFFEB7F6178}" srcOrd="12" destOrd="0" presId="urn:microsoft.com/office/officeart/2005/8/layout/cycle6"/>
    <dgm:cxn modelId="{6FD8D5CA-E508-4B58-9F35-2AF0CB382D22}" type="presParOf" srcId="{B779246D-B44D-4F49-B9A0-AF723633D6A9}" destId="{4D652988-B816-4B35-8501-8A9DF4DED9F9}" srcOrd="13" destOrd="0" presId="urn:microsoft.com/office/officeart/2005/8/layout/cycle6"/>
    <dgm:cxn modelId="{98FD67CF-AAFC-4702-9E3D-072BF29981EF}" type="presParOf" srcId="{B779246D-B44D-4F49-B9A0-AF723633D6A9}" destId="{1DA0D159-1BC0-4868-9816-2E2985990E0B}" srcOrd="14" destOrd="0" presId="urn:microsoft.com/office/officeart/2005/8/layout/cycle6"/>
    <dgm:cxn modelId="{FDACA7D3-24A0-48B7-8EC3-4D22CD534F5D}" type="presParOf" srcId="{B779246D-B44D-4F49-B9A0-AF723633D6A9}" destId="{28068586-26F2-4F55-9356-809D97A5FFDD}" srcOrd="15" destOrd="0" presId="urn:microsoft.com/office/officeart/2005/8/layout/cycle6"/>
    <dgm:cxn modelId="{C4D2F408-755D-42FE-9CB8-3FEE6EE480CF}" type="presParOf" srcId="{B779246D-B44D-4F49-B9A0-AF723633D6A9}" destId="{9EB9B204-A16F-45D1-91DF-5F0D54414603}" srcOrd="16" destOrd="0" presId="urn:microsoft.com/office/officeart/2005/8/layout/cycle6"/>
    <dgm:cxn modelId="{C664AAD9-476C-4933-B076-1AB4BA034874}" type="presParOf" srcId="{B779246D-B44D-4F49-B9A0-AF723633D6A9}" destId="{FB95D8F8-983F-4DC3-ADAC-BC49C5B7EE71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C38342-8CA6-4B6B-855B-1CD0D5D7F8B0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EC0FECD-311A-49F6-B58B-88DB80B988AD}">
      <dgm:prSet phldrT="[Texto]" custT="1"/>
      <dgm:spPr/>
      <dgm:t>
        <a:bodyPr/>
        <a:lstStyle/>
        <a:p>
          <a:pPr algn="l"/>
          <a:r>
            <a:rPr lang="es-419" sz="1600" smtClean="0">
              <a:solidFill>
                <a:schemeClr val="bg1"/>
              </a:solidFill>
            </a:rPr>
            <a:t>Aplicar las Normas Internaciones de Información Financiera de forma rigurosa y como lo demandan</a:t>
          </a:r>
          <a:endParaRPr lang="es-ES" sz="1600" dirty="0">
            <a:solidFill>
              <a:schemeClr val="bg1"/>
            </a:solidFill>
          </a:endParaRPr>
        </a:p>
      </dgm:t>
    </dgm:pt>
    <dgm:pt modelId="{24B94F83-5D13-489D-8F95-E2FE6425DFB8}" type="parTrans" cxnId="{FBED5EDB-2B52-45E9-BDD0-6A14C94061F9}">
      <dgm:prSet/>
      <dgm:spPr/>
      <dgm:t>
        <a:bodyPr/>
        <a:lstStyle/>
        <a:p>
          <a:pPr algn="l"/>
          <a:endParaRPr lang="es-ES" sz="1600">
            <a:solidFill>
              <a:schemeClr val="bg1"/>
            </a:solidFill>
          </a:endParaRPr>
        </a:p>
      </dgm:t>
    </dgm:pt>
    <dgm:pt modelId="{09104C21-2818-451B-85D5-6FECC853570F}" type="sibTrans" cxnId="{FBED5EDB-2B52-45E9-BDD0-6A14C94061F9}">
      <dgm:prSet/>
      <dgm:spPr/>
      <dgm:t>
        <a:bodyPr/>
        <a:lstStyle/>
        <a:p>
          <a:pPr algn="l"/>
          <a:endParaRPr lang="es-ES" sz="1600">
            <a:solidFill>
              <a:schemeClr val="bg1"/>
            </a:solidFill>
          </a:endParaRPr>
        </a:p>
      </dgm:t>
    </dgm:pt>
    <dgm:pt modelId="{90CB44E3-CB2C-41F8-A706-D075C0F1486F}">
      <dgm:prSet phldrT="[Texto]" custT="1"/>
      <dgm:spPr/>
      <dgm:t>
        <a:bodyPr/>
        <a:lstStyle/>
        <a:p>
          <a:pPr algn="l"/>
          <a:r>
            <a:rPr lang="es-419" sz="1600" smtClean="0">
              <a:solidFill>
                <a:schemeClr val="bg1"/>
              </a:solidFill>
            </a:rPr>
            <a:t>Analizar con un nivel de importancia significativo el impacto que genera </a:t>
          </a:r>
          <a:endParaRPr lang="es-ES" sz="1600" dirty="0">
            <a:solidFill>
              <a:schemeClr val="bg1"/>
            </a:solidFill>
          </a:endParaRPr>
        </a:p>
      </dgm:t>
    </dgm:pt>
    <dgm:pt modelId="{5F617250-2C85-4EF1-8ED3-30D5EA0E9495}" type="parTrans" cxnId="{9D2183CC-A23A-41B2-BC9F-10202CF01AC7}">
      <dgm:prSet/>
      <dgm:spPr/>
      <dgm:t>
        <a:bodyPr/>
        <a:lstStyle/>
        <a:p>
          <a:pPr algn="l"/>
          <a:endParaRPr lang="es-ES" sz="1600">
            <a:solidFill>
              <a:schemeClr val="bg1"/>
            </a:solidFill>
          </a:endParaRPr>
        </a:p>
      </dgm:t>
    </dgm:pt>
    <dgm:pt modelId="{6D343674-D2A7-477B-A3D9-1AA5EED3DF1B}" type="sibTrans" cxnId="{9D2183CC-A23A-41B2-BC9F-10202CF01AC7}">
      <dgm:prSet/>
      <dgm:spPr/>
      <dgm:t>
        <a:bodyPr/>
        <a:lstStyle/>
        <a:p>
          <a:pPr algn="l"/>
          <a:endParaRPr lang="es-ES" sz="1600">
            <a:solidFill>
              <a:schemeClr val="bg1"/>
            </a:solidFill>
          </a:endParaRPr>
        </a:p>
      </dgm:t>
    </dgm:pt>
    <dgm:pt modelId="{C989CAFD-6292-41D0-9478-52A2B0B94F82}">
      <dgm:prSet phldrT="[Texto]" custT="1"/>
      <dgm:spPr/>
      <dgm:t>
        <a:bodyPr/>
        <a:lstStyle/>
        <a:p>
          <a:pPr algn="l"/>
          <a:r>
            <a:rPr lang="es-419" sz="1600" smtClean="0">
              <a:solidFill>
                <a:schemeClr val="bg1"/>
              </a:solidFill>
            </a:rPr>
            <a:t>Reducir al máximo los errores u omisiones a través de la socialización y utilización de un Manual de Políticas Contables </a:t>
          </a:r>
          <a:endParaRPr lang="es-ES" sz="1600" dirty="0">
            <a:solidFill>
              <a:schemeClr val="bg1"/>
            </a:solidFill>
          </a:endParaRPr>
        </a:p>
      </dgm:t>
    </dgm:pt>
    <dgm:pt modelId="{9A141762-4ACA-405D-B349-10A7081E9E9D}" type="parTrans" cxnId="{C12CA945-6AC8-45B9-9EAB-3EF72A0A07A8}">
      <dgm:prSet/>
      <dgm:spPr/>
      <dgm:t>
        <a:bodyPr/>
        <a:lstStyle/>
        <a:p>
          <a:pPr algn="l"/>
          <a:endParaRPr lang="es-ES" sz="1600">
            <a:solidFill>
              <a:schemeClr val="bg1"/>
            </a:solidFill>
          </a:endParaRPr>
        </a:p>
      </dgm:t>
    </dgm:pt>
    <dgm:pt modelId="{0ADC49F2-39F5-4B98-A5BB-269A593B550D}" type="sibTrans" cxnId="{C12CA945-6AC8-45B9-9EAB-3EF72A0A07A8}">
      <dgm:prSet/>
      <dgm:spPr/>
      <dgm:t>
        <a:bodyPr/>
        <a:lstStyle/>
        <a:p>
          <a:pPr algn="l"/>
          <a:endParaRPr lang="es-ES" sz="1600">
            <a:solidFill>
              <a:schemeClr val="bg1"/>
            </a:solidFill>
          </a:endParaRPr>
        </a:p>
      </dgm:t>
    </dgm:pt>
    <dgm:pt modelId="{E5665757-B8DB-413C-9F2E-073A313BB04E}">
      <dgm:prSet phldrT="[Texto]" custT="1"/>
      <dgm:spPr/>
      <dgm:t>
        <a:bodyPr/>
        <a:lstStyle/>
        <a:p>
          <a:pPr algn="l"/>
          <a:r>
            <a:rPr lang="es-419" sz="1600" smtClean="0">
              <a:solidFill>
                <a:schemeClr val="bg1"/>
              </a:solidFill>
            </a:rPr>
            <a:t>Elaborar y aplicar un Manual de Políticas Contables de acuerdo al perfil y las necesidades</a:t>
          </a:r>
          <a:endParaRPr lang="es-ES" sz="1600" dirty="0">
            <a:solidFill>
              <a:schemeClr val="bg1"/>
            </a:solidFill>
          </a:endParaRPr>
        </a:p>
      </dgm:t>
    </dgm:pt>
    <dgm:pt modelId="{BE42DDC4-69BE-4547-BF8A-84872E6F9C18}" type="parTrans" cxnId="{2D871FAB-8A5D-4B8E-920F-ADAB6F651078}">
      <dgm:prSet/>
      <dgm:spPr/>
      <dgm:t>
        <a:bodyPr/>
        <a:lstStyle/>
        <a:p>
          <a:pPr algn="l"/>
          <a:endParaRPr lang="es-ES" sz="1600">
            <a:solidFill>
              <a:schemeClr val="bg1"/>
            </a:solidFill>
          </a:endParaRPr>
        </a:p>
      </dgm:t>
    </dgm:pt>
    <dgm:pt modelId="{EB67BD9F-9688-4EA1-99F8-C94167A27681}" type="sibTrans" cxnId="{2D871FAB-8A5D-4B8E-920F-ADAB6F651078}">
      <dgm:prSet/>
      <dgm:spPr/>
      <dgm:t>
        <a:bodyPr/>
        <a:lstStyle/>
        <a:p>
          <a:pPr algn="l"/>
          <a:endParaRPr lang="es-ES" sz="1600">
            <a:solidFill>
              <a:schemeClr val="bg1"/>
            </a:solidFill>
          </a:endParaRPr>
        </a:p>
      </dgm:t>
    </dgm:pt>
    <dgm:pt modelId="{DBD282B2-3392-4D54-93F8-2F76D8E1D9D0}">
      <dgm:prSet phldrT="[Texto]" custT="1"/>
      <dgm:spPr/>
      <dgm:t>
        <a:bodyPr/>
        <a:lstStyle/>
        <a:p>
          <a:pPr algn="l"/>
          <a:r>
            <a:rPr lang="es-419" sz="1600" smtClean="0">
              <a:solidFill>
                <a:schemeClr val="bg1"/>
              </a:solidFill>
            </a:rPr>
            <a:t> Delegar responsabilidades que son propias del contador</a:t>
          </a:r>
          <a:endParaRPr lang="es-ES" sz="1600" dirty="0">
            <a:solidFill>
              <a:schemeClr val="bg1"/>
            </a:solidFill>
          </a:endParaRPr>
        </a:p>
      </dgm:t>
    </dgm:pt>
    <dgm:pt modelId="{70EBA40C-5284-40B1-BFBE-C5EB14D5324A}" type="parTrans" cxnId="{ADDE107E-1DD3-4F27-8AE0-2DA8AD5F3598}">
      <dgm:prSet/>
      <dgm:spPr/>
      <dgm:t>
        <a:bodyPr/>
        <a:lstStyle/>
        <a:p>
          <a:pPr algn="l"/>
          <a:endParaRPr lang="es-ES" sz="1600">
            <a:solidFill>
              <a:schemeClr val="bg1"/>
            </a:solidFill>
          </a:endParaRPr>
        </a:p>
      </dgm:t>
    </dgm:pt>
    <dgm:pt modelId="{261EB8A2-8381-4815-936A-E65D059C86B6}" type="sibTrans" cxnId="{ADDE107E-1DD3-4F27-8AE0-2DA8AD5F3598}">
      <dgm:prSet/>
      <dgm:spPr/>
      <dgm:t>
        <a:bodyPr/>
        <a:lstStyle/>
        <a:p>
          <a:pPr algn="l"/>
          <a:endParaRPr lang="es-ES" sz="1600">
            <a:solidFill>
              <a:schemeClr val="bg1"/>
            </a:solidFill>
          </a:endParaRPr>
        </a:p>
      </dgm:t>
    </dgm:pt>
    <dgm:pt modelId="{ECF6D95D-6C34-4D50-94DD-BD8B2A0E54AB}">
      <dgm:prSet phldrT="[Texto]" custT="1"/>
      <dgm:spPr/>
      <dgm:t>
        <a:bodyPr/>
        <a:lstStyle/>
        <a:p>
          <a:pPr algn="l"/>
          <a:r>
            <a:rPr lang="es-419" sz="1600" smtClean="0">
              <a:solidFill>
                <a:schemeClr val="bg1"/>
              </a:solidFill>
            </a:rPr>
            <a:t>Socializar, analizar y aprobar la propuesta del Manual de Políticas Contables </a:t>
          </a:r>
          <a:endParaRPr lang="es-ES" sz="1600" dirty="0">
            <a:solidFill>
              <a:schemeClr val="bg1"/>
            </a:solidFill>
          </a:endParaRPr>
        </a:p>
      </dgm:t>
    </dgm:pt>
    <dgm:pt modelId="{993B94A0-447C-496A-A1BD-88180AB2B2E7}" type="parTrans" cxnId="{E95F32D2-8771-41E5-AE2C-EC7690FB369A}">
      <dgm:prSet/>
      <dgm:spPr/>
      <dgm:t>
        <a:bodyPr/>
        <a:lstStyle/>
        <a:p>
          <a:pPr algn="l"/>
          <a:endParaRPr lang="es-ES" sz="1600">
            <a:solidFill>
              <a:schemeClr val="bg1"/>
            </a:solidFill>
          </a:endParaRPr>
        </a:p>
      </dgm:t>
    </dgm:pt>
    <dgm:pt modelId="{B38F0AFA-204A-4C56-A160-BF7DBD262554}" type="sibTrans" cxnId="{E95F32D2-8771-41E5-AE2C-EC7690FB369A}">
      <dgm:prSet/>
      <dgm:spPr/>
      <dgm:t>
        <a:bodyPr/>
        <a:lstStyle/>
        <a:p>
          <a:pPr algn="l"/>
          <a:endParaRPr lang="es-ES" sz="1600">
            <a:solidFill>
              <a:schemeClr val="bg1"/>
            </a:solidFill>
          </a:endParaRPr>
        </a:p>
      </dgm:t>
    </dgm:pt>
    <dgm:pt modelId="{A5D64A16-F747-4643-AB25-BC5C5E404A48}" type="pres">
      <dgm:prSet presAssocID="{EFC38342-8CA6-4B6B-855B-1CD0D5D7F8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EC79DE-1316-44DB-A2B0-889BE34DD9D7}" type="pres">
      <dgm:prSet presAssocID="{9EC0FECD-311A-49F6-B58B-88DB80B988AD}" presName="composite" presStyleCnt="0"/>
      <dgm:spPr/>
      <dgm:t>
        <a:bodyPr/>
        <a:lstStyle/>
        <a:p>
          <a:endParaRPr lang="es-ES"/>
        </a:p>
      </dgm:t>
    </dgm:pt>
    <dgm:pt modelId="{018A6517-0E02-49BF-B463-A6A90211D1ED}" type="pres">
      <dgm:prSet presAssocID="{9EC0FECD-311A-49F6-B58B-88DB80B988AD}" presName="imgShp" presStyleLbl="fgImgPlace1" presStyleIdx="0" presStyleCnt="6"/>
      <dgm:spPr/>
      <dgm:t>
        <a:bodyPr/>
        <a:lstStyle/>
        <a:p>
          <a:endParaRPr lang="es-ES"/>
        </a:p>
      </dgm:t>
    </dgm:pt>
    <dgm:pt modelId="{455C22E3-245A-4E00-B4D2-4E18000F4F50}" type="pres">
      <dgm:prSet presAssocID="{9EC0FECD-311A-49F6-B58B-88DB80B988A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813659-2031-402B-BA40-BB410829B3C5}" type="pres">
      <dgm:prSet presAssocID="{09104C21-2818-451B-85D5-6FECC853570F}" presName="spacing" presStyleCnt="0"/>
      <dgm:spPr/>
      <dgm:t>
        <a:bodyPr/>
        <a:lstStyle/>
        <a:p>
          <a:endParaRPr lang="es-ES"/>
        </a:p>
      </dgm:t>
    </dgm:pt>
    <dgm:pt modelId="{1CE52D0D-B389-4557-84F3-855024EC14F1}" type="pres">
      <dgm:prSet presAssocID="{90CB44E3-CB2C-41F8-A706-D075C0F1486F}" presName="composite" presStyleCnt="0"/>
      <dgm:spPr/>
      <dgm:t>
        <a:bodyPr/>
        <a:lstStyle/>
        <a:p>
          <a:endParaRPr lang="es-ES"/>
        </a:p>
      </dgm:t>
    </dgm:pt>
    <dgm:pt modelId="{DD9D102C-1CA8-4027-8380-CA692F8874C4}" type="pres">
      <dgm:prSet presAssocID="{90CB44E3-CB2C-41F8-A706-D075C0F1486F}" presName="imgShp" presStyleLbl="fgImgPlace1" presStyleIdx="1" presStyleCnt="6"/>
      <dgm:spPr/>
      <dgm:t>
        <a:bodyPr/>
        <a:lstStyle/>
        <a:p>
          <a:endParaRPr lang="es-ES"/>
        </a:p>
      </dgm:t>
    </dgm:pt>
    <dgm:pt modelId="{FE2D4B8C-B568-42AA-945C-6CECB8D78563}" type="pres">
      <dgm:prSet presAssocID="{90CB44E3-CB2C-41F8-A706-D075C0F1486F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323E89-E40A-4C1C-9CE0-1529CE7D0A22}" type="pres">
      <dgm:prSet presAssocID="{6D343674-D2A7-477B-A3D9-1AA5EED3DF1B}" presName="spacing" presStyleCnt="0"/>
      <dgm:spPr/>
      <dgm:t>
        <a:bodyPr/>
        <a:lstStyle/>
        <a:p>
          <a:endParaRPr lang="es-ES"/>
        </a:p>
      </dgm:t>
    </dgm:pt>
    <dgm:pt modelId="{3D0BC4FF-1667-4972-9767-9FCB671EE6FE}" type="pres">
      <dgm:prSet presAssocID="{C989CAFD-6292-41D0-9478-52A2B0B94F82}" presName="composite" presStyleCnt="0"/>
      <dgm:spPr/>
      <dgm:t>
        <a:bodyPr/>
        <a:lstStyle/>
        <a:p>
          <a:endParaRPr lang="es-ES"/>
        </a:p>
      </dgm:t>
    </dgm:pt>
    <dgm:pt modelId="{F2407466-11D4-4A9F-B453-75B9D144BA37}" type="pres">
      <dgm:prSet presAssocID="{C989CAFD-6292-41D0-9478-52A2B0B94F82}" presName="imgShp" presStyleLbl="fgImgPlace1" presStyleIdx="2" presStyleCnt="6"/>
      <dgm:spPr/>
      <dgm:t>
        <a:bodyPr/>
        <a:lstStyle/>
        <a:p>
          <a:endParaRPr lang="es-ES"/>
        </a:p>
      </dgm:t>
    </dgm:pt>
    <dgm:pt modelId="{11584478-7699-4604-AB37-64D341FC8DB5}" type="pres">
      <dgm:prSet presAssocID="{C989CAFD-6292-41D0-9478-52A2B0B94F82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202B22-4579-4DB7-BF03-9EC676386523}" type="pres">
      <dgm:prSet presAssocID="{0ADC49F2-39F5-4B98-A5BB-269A593B550D}" presName="spacing" presStyleCnt="0"/>
      <dgm:spPr/>
      <dgm:t>
        <a:bodyPr/>
        <a:lstStyle/>
        <a:p>
          <a:endParaRPr lang="es-ES"/>
        </a:p>
      </dgm:t>
    </dgm:pt>
    <dgm:pt modelId="{FCBD3112-FCE8-4CE9-A568-DD330C2480F4}" type="pres">
      <dgm:prSet presAssocID="{E5665757-B8DB-413C-9F2E-073A313BB04E}" presName="composite" presStyleCnt="0"/>
      <dgm:spPr/>
      <dgm:t>
        <a:bodyPr/>
        <a:lstStyle/>
        <a:p>
          <a:endParaRPr lang="es-ES"/>
        </a:p>
      </dgm:t>
    </dgm:pt>
    <dgm:pt modelId="{F72449A9-7053-49E8-887E-707E4CDBE7FD}" type="pres">
      <dgm:prSet presAssocID="{E5665757-B8DB-413C-9F2E-073A313BB04E}" presName="imgShp" presStyleLbl="fgImgPlace1" presStyleIdx="3" presStyleCnt="6"/>
      <dgm:spPr/>
      <dgm:t>
        <a:bodyPr/>
        <a:lstStyle/>
        <a:p>
          <a:endParaRPr lang="es-ES"/>
        </a:p>
      </dgm:t>
    </dgm:pt>
    <dgm:pt modelId="{D41F7A1D-87F1-4746-A0F9-5BEB33DE9ACA}" type="pres">
      <dgm:prSet presAssocID="{E5665757-B8DB-413C-9F2E-073A313BB04E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A61038-0F17-4434-8ABC-BB8BDC034984}" type="pres">
      <dgm:prSet presAssocID="{EB67BD9F-9688-4EA1-99F8-C94167A27681}" presName="spacing" presStyleCnt="0"/>
      <dgm:spPr/>
      <dgm:t>
        <a:bodyPr/>
        <a:lstStyle/>
        <a:p>
          <a:endParaRPr lang="es-ES"/>
        </a:p>
      </dgm:t>
    </dgm:pt>
    <dgm:pt modelId="{693D5C25-5BF9-44F4-B5E1-9F0A19D6222A}" type="pres">
      <dgm:prSet presAssocID="{DBD282B2-3392-4D54-93F8-2F76D8E1D9D0}" presName="composite" presStyleCnt="0"/>
      <dgm:spPr/>
      <dgm:t>
        <a:bodyPr/>
        <a:lstStyle/>
        <a:p>
          <a:endParaRPr lang="es-ES"/>
        </a:p>
      </dgm:t>
    </dgm:pt>
    <dgm:pt modelId="{CEDD1C94-B582-4E7D-8F98-972240206F5E}" type="pres">
      <dgm:prSet presAssocID="{DBD282B2-3392-4D54-93F8-2F76D8E1D9D0}" presName="imgShp" presStyleLbl="fgImgPlace1" presStyleIdx="4" presStyleCnt="6"/>
      <dgm:spPr/>
      <dgm:t>
        <a:bodyPr/>
        <a:lstStyle/>
        <a:p>
          <a:endParaRPr lang="es-ES"/>
        </a:p>
      </dgm:t>
    </dgm:pt>
    <dgm:pt modelId="{43C0EDA6-12EC-4AD1-A96A-BF30CA41175C}" type="pres">
      <dgm:prSet presAssocID="{DBD282B2-3392-4D54-93F8-2F76D8E1D9D0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D29260-E514-4214-B137-97A4428DBF6D}" type="pres">
      <dgm:prSet presAssocID="{261EB8A2-8381-4815-936A-E65D059C86B6}" presName="spacing" presStyleCnt="0"/>
      <dgm:spPr/>
      <dgm:t>
        <a:bodyPr/>
        <a:lstStyle/>
        <a:p>
          <a:endParaRPr lang="es-ES"/>
        </a:p>
      </dgm:t>
    </dgm:pt>
    <dgm:pt modelId="{D84B9785-AF09-4369-BB74-ADB4FD6B134F}" type="pres">
      <dgm:prSet presAssocID="{ECF6D95D-6C34-4D50-94DD-BD8B2A0E54AB}" presName="composite" presStyleCnt="0"/>
      <dgm:spPr/>
      <dgm:t>
        <a:bodyPr/>
        <a:lstStyle/>
        <a:p>
          <a:endParaRPr lang="es-ES"/>
        </a:p>
      </dgm:t>
    </dgm:pt>
    <dgm:pt modelId="{FF55DD12-7751-4384-A751-9ED669D0E603}" type="pres">
      <dgm:prSet presAssocID="{ECF6D95D-6C34-4D50-94DD-BD8B2A0E54AB}" presName="imgShp" presStyleLbl="fgImgPlace1" presStyleIdx="5" presStyleCnt="6"/>
      <dgm:spPr/>
      <dgm:t>
        <a:bodyPr/>
        <a:lstStyle/>
        <a:p>
          <a:endParaRPr lang="es-ES"/>
        </a:p>
      </dgm:t>
    </dgm:pt>
    <dgm:pt modelId="{29A3E259-4A19-4693-A331-3B831AA92E48}" type="pres">
      <dgm:prSet presAssocID="{ECF6D95D-6C34-4D50-94DD-BD8B2A0E54A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8430EC-E45A-4123-87C2-DCFA3C263F2A}" type="presOf" srcId="{EFC38342-8CA6-4B6B-855B-1CD0D5D7F8B0}" destId="{A5D64A16-F747-4643-AB25-BC5C5E404A48}" srcOrd="0" destOrd="0" presId="urn:microsoft.com/office/officeart/2005/8/layout/vList3"/>
    <dgm:cxn modelId="{E95F32D2-8771-41E5-AE2C-EC7690FB369A}" srcId="{EFC38342-8CA6-4B6B-855B-1CD0D5D7F8B0}" destId="{ECF6D95D-6C34-4D50-94DD-BD8B2A0E54AB}" srcOrd="5" destOrd="0" parTransId="{993B94A0-447C-496A-A1BD-88180AB2B2E7}" sibTransId="{B38F0AFA-204A-4C56-A160-BF7DBD262554}"/>
    <dgm:cxn modelId="{FBED5EDB-2B52-45E9-BDD0-6A14C94061F9}" srcId="{EFC38342-8CA6-4B6B-855B-1CD0D5D7F8B0}" destId="{9EC0FECD-311A-49F6-B58B-88DB80B988AD}" srcOrd="0" destOrd="0" parTransId="{24B94F83-5D13-489D-8F95-E2FE6425DFB8}" sibTransId="{09104C21-2818-451B-85D5-6FECC853570F}"/>
    <dgm:cxn modelId="{3B872A16-BF13-4A06-B968-534100C1B576}" type="presOf" srcId="{90CB44E3-CB2C-41F8-A706-D075C0F1486F}" destId="{FE2D4B8C-B568-42AA-945C-6CECB8D78563}" srcOrd="0" destOrd="0" presId="urn:microsoft.com/office/officeart/2005/8/layout/vList3"/>
    <dgm:cxn modelId="{A855E50A-FEC0-4BE8-B4C4-283A9AA5DC80}" type="presOf" srcId="{ECF6D95D-6C34-4D50-94DD-BD8B2A0E54AB}" destId="{29A3E259-4A19-4693-A331-3B831AA92E48}" srcOrd="0" destOrd="0" presId="urn:microsoft.com/office/officeart/2005/8/layout/vList3"/>
    <dgm:cxn modelId="{FF961E0E-6850-474F-A11F-C64F84711DC9}" type="presOf" srcId="{DBD282B2-3392-4D54-93F8-2F76D8E1D9D0}" destId="{43C0EDA6-12EC-4AD1-A96A-BF30CA41175C}" srcOrd="0" destOrd="0" presId="urn:microsoft.com/office/officeart/2005/8/layout/vList3"/>
    <dgm:cxn modelId="{E6C44A95-9DCB-403D-A968-AC1D10D413EE}" type="presOf" srcId="{9EC0FECD-311A-49F6-B58B-88DB80B988AD}" destId="{455C22E3-245A-4E00-B4D2-4E18000F4F50}" srcOrd="0" destOrd="0" presId="urn:microsoft.com/office/officeart/2005/8/layout/vList3"/>
    <dgm:cxn modelId="{9D2183CC-A23A-41B2-BC9F-10202CF01AC7}" srcId="{EFC38342-8CA6-4B6B-855B-1CD0D5D7F8B0}" destId="{90CB44E3-CB2C-41F8-A706-D075C0F1486F}" srcOrd="1" destOrd="0" parTransId="{5F617250-2C85-4EF1-8ED3-30D5EA0E9495}" sibTransId="{6D343674-D2A7-477B-A3D9-1AA5EED3DF1B}"/>
    <dgm:cxn modelId="{ADDE107E-1DD3-4F27-8AE0-2DA8AD5F3598}" srcId="{EFC38342-8CA6-4B6B-855B-1CD0D5D7F8B0}" destId="{DBD282B2-3392-4D54-93F8-2F76D8E1D9D0}" srcOrd="4" destOrd="0" parTransId="{70EBA40C-5284-40B1-BFBE-C5EB14D5324A}" sibTransId="{261EB8A2-8381-4815-936A-E65D059C86B6}"/>
    <dgm:cxn modelId="{2D871FAB-8A5D-4B8E-920F-ADAB6F651078}" srcId="{EFC38342-8CA6-4B6B-855B-1CD0D5D7F8B0}" destId="{E5665757-B8DB-413C-9F2E-073A313BB04E}" srcOrd="3" destOrd="0" parTransId="{BE42DDC4-69BE-4547-BF8A-84872E6F9C18}" sibTransId="{EB67BD9F-9688-4EA1-99F8-C94167A27681}"/>
    <dgm:cxn modelId="{85A2DC4C-57AA-46FF-9AAA-93FC8862F084}" type="presOf" srcId="{E5665757-B8DB-413C-9F2E-073A313BB04E}" destId="{D41F7A1D-87F1-4746-A0F9-5BEB33DE9ACA}" srcOrd="0" destOrd="0" presId="urn:microsoft.com/office/officeart/2005/8/layout/vList3"/>
    <dgm:cxn modelId="{C12CA945-6AC8-45B9-9EAB-3EF72A0A07A8}" srcId="{EFC38342-8CA6-4B6B-855B-1CD0D5D7F8B0}" destId="{C989CAFD-6292-41D0-9478-52A2B0B94F82}" srcOrd="2" destOrd="0" parTransId="{9A141762-4ACA-405D-B349-10A7081E9E9D}" sibTransId="{0ADC49F2-39F5-4B98-A5BB-269A593B550D}"/>
    <dgm:cxn modelId="{9656F1DA-526D-4F12-BF12-1192F53FD06E}" type="presOf" srcId="{C989CAFD-6292-41D0-9478-52A2B0B94F82}" destId="{11584478-7699-4604-AB37-64D341FC8DB5}" srcOrd="0" destOrd="0" presId="urn:microsoft.com/office/officeart/2005/8/layout/vList3"/>
    <dgm:cxn modelId="{CFF84B8D-F1B1-494B-8394-8D39BF1F7035}" type="presParOf" srcId="{A5D64A16-F747-4643-AB25-BC5C5E404A48}" destId="{32EC79DE-1316-44DB-A2B0-889BE34DD9D7}" srcOrd="0" destOrd="0" presId="urn:microsoft.com/office/officeart/2005/8/layout/vList3"/>
    <dgm:cxn modelId="{619E8B08-9C21-4D66-849F-4EA0EBF408AE}" type="presParOf" srcId="{32EC79DE-1316-44DB-A2B0-889BE34DD9D7}" destId="{018A6517-0E02-49BF-B463-A6A90211D1ED}" srcOrd="0" destOrd="0" presId="urn:microsoft.com/office/officeart/2005/8/layout/vList3"/>
    <dgm:cxn modelId="{C3C2651F-A794-41D7-8353-D4D5C06EC749}" type="presParOf" srcId="{32EC79DE-1316-44DB-A2B0-889BE34DD9D7}" destId="{455C22E3-245A-4E00-B4D2-4E18000F4F50}" srcOrd="1" destOrd="0" presId="urn:microsoft.com/office/officeart/2005/8/layout/vList3"/>
    <dgm:cxn modelId="{A60304E1-CF2A-43F5-B875-2F069FB2F1AD}" type="presParOf" srcId="{A5D64A16-F747-4643-AB25-BC5C5E404A48}" destId="{44813659-2031-402B-BA40-BB410829B3C5}" srcOrd="1" destOrd="0" presId="urn:microsoft.com/office/officeart/2005/8/layout/vList3"/>
    <dgm:cxn modelId="{2CD3C6AB-9580-4968-92D0-0EF91625CF1A}" type="presParOf" srcId="{A5D64A16-F747-4643-AB25-BC5C5E404A48}" destId="{1CE52D0D-B389-4557-84F3-855024EC14F1}" srcOrd="2" destOrd="0" presId="urn:microsoft.com/office/officeart/2005/8/layout/vList3"/>
    <dgm:cxn modelId="{680F9E7B-8740-400C-ACBB-554B9A8D3B67}" type="presParOf" srcId="{1CE52D0D-B389-4557-84F3-855024EC14F1}" destId="{DD9D102C-1CA8-4027-8380-CA692F8874C4}" srcOrd="0" destOrd="0" presId="urn:microsoft.com/office/officeart/2005/8/layout/vList3"/>
    <dgm:cxn modelId="{F234A71D-48B2-43F9-B9DA-B20E9E8070DF}" type="presParOf" srcId="{1CE52D0D-B389-4557-84F3-855024EC14F1}" destId="{FE2D4B8C-B568-42AA-945C-6CECB8D78563}" srcOrd="1" destOrd="0" presId="urn:microsoft.com/office/officeart/2005/8/layout/vList3"/>
    <dgm:cxn modelId="{E63F66DF-4D66-4AB8-BAC0-99C707A77C5F}" type="presParOf" srcId="{A5D64A16-F747-4643-AB25-BC5C5E404A48}" destId="{A3323E89-E40A-4C1C-9CE0-1529CE7D0A22}" srcOrd="3" destOrd="0" presId="urn:microsoft.com/office/officeart/2005/8/layout/vList3"/>
    <dgm:cxn modelId="{A2C4478E-9856-47AC-8216-C2F399C9DB86}" type="presParOf" srcId="{A5D64A16-F747-4643-AB25-BC5C5E404A48}" destId="{3D0BC4FF-1667-4972-9767-9FCB671EE6FE}" srcOrd="4" destOrd="0" presId="urn:microsoft.com/office/officeart/2005/8/layout/vList3"/>
    <dgm:cxn modelId="{9CAA6D90-E779-4CAB-9C1F-825686342D77}" type="presParOf" srcId="{3D0BC4FF-1667-4972-9767-9FCB671EE6FE}" destId="{F2407466-11D4-4A9F-B453-75B9D144BA37}" srcOrd="0" destOrd="0" presId="urn:microsoft.com/office/officeart/2005/8/layout/vList3"/>
    <dgm:cxn modelId="{AF0D0A56-F044-4815-A555-BC541845EC0A}" type="presParOf" srcId="{3D0BC4FF-1667-4972-9767-9FCB671EE6FE}" destId="{11584478-7699-4604-AB37-64D341FC8DB5}" srcOrd="1" destOrd="0" presId="urn:microsoft.com/office/officeart/2005/8/layout/vList3"/>
    <dgm:cxn modelId="{BF96EF01-CC58-45DF-A5DA-E55492EC0462}" type="presParOf" srcId="{A5D64A16-F747-4643-AB25-BC5C5E404A48}" destId="{89202B22-4579-4DB7-BF03-9EC676386523}" srcOrd="5" destOrd="0" presId="urn:microsoft.com/office/officeart/2005/8/layout/vList3"/>
    <dgm:cxn modelId="{D06C83D4-3346-48DC-B8C5-EDAA5C4A811F}" type="presParOf" srcId="{A5D64A16-F747-4643-AB25-BC5C5E404A48}" destId="{FCBD3112-FCE8-4CE9-A568-DD330C2480F4}" srcOrd="6" destOrd="0" presId="urn:microsoft.com/office/officeart/2005/8/layout/vList3"/>
    <dgm:cxn modelId="{FB91862C-EFAB-46F9-BC7B-C81257291CFD}" type="presParOf" srcId="{FCBD3112-FCE8-4CE9-A568-DD330C2480F4}" destId="{F72449A9-7053-49E8-887E-707E4CDBE7FD}" srcOrd="0" destOrd="0" presId="urn:microsoft.com/office/officeart/2005/8/layout/vList3"/>
    <dgm:cxn modelId="{4F91F95D-9B4F-4CE2-ACD1-60AE923AB39B}" type="presParOf" srcId="{FCBD3112-FCE8-4CE9-A568-DD330C2480F4}" destId="{D41F7A1D-87F1-4746-A0F9-5BEB33DE9ACA}" srcOrd="1" destOrd="0" presId="urn:microsoft.com/office/officeart/2005/8/layout/vList3"/>
    <dgm:cxn modelId="{041A07F4-2DFF-4C1C-9BB4-B0A8AB467AE1}" type="presParOf" srcId="{A5D64A16-F747-4643-AB25-BC5C5E404A48}" destId="{F7A61038-0F17-4434-8ABC-BB8BDC034984}" srcOrd="7" destOrd="0" presId="urn:microsoft.com/office/officeart/2005/8/layout/vList3"/>
    <dgm:cxn modelId="{17C74331-1702-452B-9560-FA3EA5BF0DE2}" type="presParOf" srcId="{A5D64A16-F747-4643-AB25-BC5C5E404A48}" destId="{693D5C25-5BF9-44F4-B5E1-9F0A19D6222A}" srcOrd="8" destOrd="0" presId="urn:microsoft.com/office/officeart/2005/8/layout/vList3"/>
    <dgm:cxn modelId="{0BA4349D-E28D-4804-93C5-811D0DC5BBBE}" type="presParOf" srcId="{693D5C25-5BF9-44F4-B5E1-9F0A19D6222A}" destId="{CEDD1C94-B582-4E7D-8F98-972240206F5E}" srcOrd="0" destOrd="0" presId="urn:microsoft.com/office/officeart/2005/8/layout/vList3"/>
    <dgm:cxn modelId="{D149C8FA-4260-4B2D-90D1-1D4069E6E97A}" type="presParOf" srcId="{693D5C25-5BF9-44F4-B5E1-9F0A19D6222A}" destId="{43C0EDA6-12EC-4AD1-A96A-BF30CA41175C}" srcOrd="1" destOrd="0" presId="urn:microsoft.com/office/officeart/2005/8/layout/vList3"/>
    <dgm:cxn modelId="{86B021E1-4952-4968-B31E-4D2C7420A08B}" type="presParOf" srcId="{A5D64A16-F747-4643-AB25-BC5C5E404A48}" destId="{9FD29260-E514-4214-B137-97A4428DBF6D}" srcOrd="9" destOrd="0" presId="urn:microsoft.com/office/officeart/2005/8/layout/vList3"/>
    <dgm:cxn modelId="{683080C3-01EB-4D33-AE79-474DAAEBEDB8}" type="presParOf" srcId="{A5D64A16-F747-4643-AB25-BC5C5E404A48}" destId="{D84B9785-AF09-4369-BB74-ADB4FD6B134F}" srcOrd="10" destOrd="0" presId="urn:microsoft.com/office/officeart/2005/8/layout/vList3"/>
    <dgm:cxn modelId="{C1849E12-CB84-4BA7-B034-C867FDBDDCD9}" type="presParOf" srcId="{D84B9785-AF09-4369-BB74-ADB4FD6B134F}" destId="{FF55DD12-7751-4384-A751-9ED669D0E603}" srcOrd="0" destOrd="0" presId="urn:microsoft.com/office/officeart/2005/8/layout/vList3"/>
    <dgm:cxn modelId="{BBAA8F3D-9856-489D-8E95-C8D395D9EADC}" type="presParOf" srcId="{D84B9785-AF09-4369-BB74-ADB4FD6B134F}" destId="{29A3E259-4A19-4693-A331-3B831AA92E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A9D513-8818-41A6-A69E-F8B74B1A25DE}" type="doc">
      <dgm:prSet loTypeId="urn:microsoft.com/office/officeart/2005/8/layout/radial5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4C1068A-BB03-4E2F-A9A2-EDBE63B8539A}">
      <dgm:prSet phldrT="[Texto]" custT="1"/>
      <dgm:spPr/>
      <dgm:t>
        <a:bodyPr/>
        <a:lstStyle/>
        <a:p>
          <a:r>
            <a:rPr lang="es-419" sz="1250" smtClean="0">
              <a:solidFill>
                <a:srgbClr val="000000"/>
              </a:solidFill>
            </a:rPr>
            <a:t>Determinar la incidencia que tiene la aplicación del principio contable “uso del criterio profesional”</a:t>
          </a:r>
          <a:endParaRPr lang="es-ES" sz="1250" dirty="0">
            <a:solidFill>
              <a:srgbClr val="000000"/>
            </a:solidFill>
          </a:endParaRPr>
        </a:p>
      </dgm:t>
    </dgm:pt>
    <dgm:pt modelId="{0FB228EB-3540-4015-B04D-8EC893A1A804}" type="parTrans" cxnId="{DDD944CC-8ACD-4870-8F11-8965AD238A83}">
      <dgm:prSet/>
      <dgm:spPr/>
      <dgm:t>
        <a:bodyPr/>
        <a:lstStyle/>
        <a:p>
          <a:endParaRPr lang="es-ES" sz="1250">
            <a:solidFill>
              <a:srgbClr val="000000"/>
            </a:solidFill>
          </a:endParaRPr>
        </a:p>
      </dgm:t>
    </dgm:pt>
    <dgm:pt modelId="{91EA07C6-A941-4A1C-9C78-6BA2D28090A4}" type="sibTrans" cxnId="{DDD944CC-8ACD-4870-8F11-8965AD238A83}">
      <dgm:prSet/>
      <dgm:spPr/>
      <dgm:t>
        <a:bodyPr/>
        <a:lstStyle/>
        <a:p>
          <a:endParaRPr lang="es-ES" sz="1250">
            <a:solidFill>
              <a:srgbClr val="000000"/>
            </a:solidFill>
          </a:endParaRPr>
        </a:p>
      </dgm:t>
    </dgm:pt>
    <dgm:pt modelId="{03F8DEA0-15C4-41E3-9524-176F0F9C173D}">
      <dgm:prSet phldrT="[Texto]" custT="1"/>
      <dgm:spPr/>
      <dgm:t>
        <a:bodyPr/>
        <a:lstStyle/>
        <a:p>
          <a:r>
            <a:rPr lang="es-419" sz="1250" smtClean="0">
              <a:solidFill>
                <a:srgbClr val="000000"/>
              </a:solidFill>
            </a:rPr>
            <a:t>Analizar la normativa legal vigente que las compañías deben emplear como lineamientos contables</a:t>
          </a:r>
          <a:endParaRPr lang="es-ES" sz="1250" dirty="0">
            <a:solidFill>
              <a:srgbClr val="000000"/>
            </a:solidFill>
          </a:endParaRPr>
        </a:p>
      </dgm:t>
    </dgm:pt>
    <dgm:pt modelId="{F0297AC5-B56B-44F7-B58C-8638D6FDAA2E}" type="parTrans" cxnId="{B7B1FDE1-3E7E-4D26-B180-942388B8EB96}">
      <dgm:prSet custT="1"/>
      <dgm:spPr/>
      <dgm:t>
        <a:bodyPr/>
        <a:lstStyle/>
        <a:p>
          <a:endParaRPr lang="es-ES" sz="1250">
            <a:solidFill>
              <a:srgbClr val="000000"/>
            </a:solidFill>
          </a:endParaRPr>
        </a:p>
      </dgm:t>
    </dgm:pt>
    <dgm:pt modelId="{285ECA40-8D94-4790-AADE-8AD196DA3144}" type="sibTrans" cxnId="{B7B1FDE1-3E7E-4D26-B180-942388B8EB96}">
      <dgm:prSet/>
      <dgm:spPr/>
      <dgm:t>
        <a:bodyPr/>
        <a:lstStyle/>
        <a:p>
          <a:endParaRPr lang="es-ES" sz="1250">
            <a:solidFill>
              <a:srgbClr val="000000"/>
            </a:solidFill>
          </a:endParaRPr>
        </a:p>
      </dgm:t>
    </dgm:pt>
    <dgm:pt modelId="{D18B9F8C-156C-4DAD-81EC-B3986E62CDAB}">
      <dgm:prSet phldrT="[Texto]" custT="1"/>
      <dgm:spPr/>
      <dgm:t>
        <a:bodyPr/>
        <a:lstStyle/>
        <a:p>
          <a:r>
            <a:rPr lang="es-419" sz="1250" smtClean="0">
              <a:solidFill>
                <a:srgbClr val="000000"/>
              </a:solidFill>
            </a:rPr>
            <a:t>Direccionar la investigación a través del establecimiento y análisis</a:t>
          </a:r>
          <a:endParaRPr lang="es-ES" sz="1250" dirty="0">
            <a:solidFill>
              <a:srgbClr val="000000"/>
            </a:solidFill>
          </a:endParaRPr>
        </a:p>
      </dgm:t>
    </dgm:pt>
    <dgm:pt modelId="{79886DE5-3791-4A6A-ABFD-42D9A32D862C}" type="parTrans" cxnId="{6F2F9283-0CAA-4DEF-BC6B-5603C245ECFF}">
      <dgm:prSet custT="1"/>
      <dgm:spPr/>
      <dgm:t>
        <a:bodyPr/>
        <a:lstStyle/>
        <a:p>
          <a:endParaRPr lang="es-ES" sz="1250">
            <a:solidFill>
              <a:srgbClr val="000000"/>
            </a:solidFill>
          </a:endParaRPr>
        </a:p>
      </dgm:t>
    </dgm:pt>
    <dgm:pt modelId="{E767976D-8FFA-4F09-800E-D373365B7AA6}" type="sibTrans" cxnId="{6F2F9283-0CAA-4DEF-BC6B-5603C245ECFF}">
      <dgm:prSet/>
      <dgm:spPr/>
      <dgm:t>
        <a:bodyPr/>
        <a:lstStyle/>
        <a:p>
          <a:endParaRPr lang="es-ES" sz="1250">
            <a:solidFill>
              <a:srgbClr val="000000"/>
            </a:solidFill>
          </a:endParaRPr>
        </a:p>
      </dgm:t>
    </dgm:pt>
    <dgm:pt modelId="{6EF99FA8-223D-421A-A041-C89899E2258A}">
      <dgm:prSet phldrT="[Texto]" custT="1"/>
      <dgm:spPr/>
      <dgm:t>
        <a:bodyPr/>
        <a:lstStyle/>
        <a:p>
          <a:r>
            <a:rPr lang="es-419" sz="1250" smtClean="0">
              <a:solidFill>
                <a:srgbClr val="000000"/>
              </a:solidFill>
            </a:rPr>
            <a:t>Analizar las consecuencias en las principales cuentas contables</a:t>
          </a:r>
          <a:endParaRPr lang="es-ES" sz="1250" dirty="0">
            <a:solidFill>
              <a:srgbClr val="000000"/>
            </a:solidFill>
          </a:endParaRPr>
        </a:p>
      </dgm:t>
    </dgm:pt>
    <dgm:pt modelId="{729C0F72-184C-49D2-9B19-8DCEE3E7B9EE}" type="parTrans" cxnId="{A3EA2305-2E96-4ACF-A67C-D2C9C9DAFA54}">
      <dgm:prSet custT="1"/>
      <dgm:spPr/>
      <dgm:t>
        <a:bodyPr/>
        <a:lstStyle/>
        <a:p>
          <a:endParaRPr lang="es-ES" sz="1250">
            <a:solidFill>
              <a:srgbClr val="000000"/>
            </a:solidFill>
          </a:endParaRPr>
        </a:p>
      </dgm:t>
    </dgm:pt>
    <dgm:pt modelId="{B441D383-53CD-4CF6-B104-6728DC8AFFDB}" type="sibTrans" cxnId="{A3EA2305-2E96-4ACF-A67C-D2C9C9DAFA54}">
      <dgm:prSet/>
      <dgm:spPr/>
      <dgm:t>
        <a:bodyPr/>
        <a:lstStyle/>
        <a:p>
          <a:endParaRPr lang="es-ES" sz="1250">
            <a:solidFill>
              <a:srgbClr val="000000"/>
            </a:solidFill>
          </a:endParaRPr>
        </a:p>
      </dgm:t>
    </dgm:pt>
    <dgm:pt modelId="{A2D39AC6-F772-4440-9A3A-047E4ABD2321}">
      <dgm:prSet phldrT="[Texto]" custT="1"/>
      <dgm:spPr/>
      <dgm:t>
        <a:bodyPr/>
        <a:lstStyle/>
        <a:p>
          <a:r>
            <a:rPr lang="es-419" sz="1250" smtClean="0">
              <a:solidFill>
                <a:srgbClr val="000000"/>
              </a:solidFill>
            </a:rPr>
            <a:t>Plantear un manual de políticas contables que permita a los profesionales del área de contabilidad poseer una guía </a:t>
          </a:r>
          <a:endParaRPr lang="es-ES" sz="1250" dirty="0">
            <a:solidFill>
              <a:srgbClr val="000000"/>
            </a:solidFill>
          </a:endParaRPr>
        </a:p>
      </dgm:t>
    </dgm:pt>
    <dgm:pt modelId="{2E231626-7B2C-46C5-B480-5B885BADD1A8}" type="parTrans" cxnId="{BB438394-C1B6-4845-9BAA-B963021FE515}">
      <dgm:prSet custT="1"/>
      <dgm:spPr/>
      <dgm:t>
        <a:bodyPr/>
        <a:lstStyle/>
        <a:p>
          <a:endParaRPr lang="es-ES" sz="1250">
            <a:solidFill>
              <a:srgbClr val="000000"/>
            </a:solidFill>
          </a:endParaRPr>
        </a:p>
      </dgm:t>
    </dgm:pt>
    <dgm:pt modelId="{E030F9E0-4B71-49DE-8C41-8F6F815E65E3}" type="sibTrans" cxnId="{BB438394-C1B6-4845-9BAA-B963021FE515}">
      <dgm:prSet/>
      <dgm:spPr/>
      <dgm:t>
        <a:bodyPr/>
        <a:lstStyle/>
        <a:p>
          <a:endParaRPr lang="es-ES" sz="1250">
            <a:solidFill>
              <a:srgbClr val="000000"/>
            </a:solidFill>
          </a:endParaRPr>
        </a:p>
      </dgm:t>
    </dgm:pt>
    <dgm:pt modelId="{2E2DAAAC-6193-4D05-9770-C7AA81EF35DA}" type="pres">
      <dgm:prSet presAssocID="{FFA9D513-8818-41A6-A69E-F8B74B1A25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2EF3E0-9B2F-45BB-AD96-CDADDB55B4EB}" type="pres">
      <dgm:prSet presAssocID="{B4C1068A-BB03-4E2F-A9A2-EDBE63B8539A}" presName="centerShape" presStyleLbl="node0" presStyleIdx="0" presStyleCnt="1" custScaleX="124733" custScaleY="128532"/>
      <dgm:spPr/>
      <dgm:t>
        <a:bodyPr/>
        <a:lstStyle/>
        <a:p>
          <a:endParaRPr lang="es-ES"/>
        </a:p>
      </dgm:t>
    </dgm:pt>
    <dgm:pt modelId="{1CCE228D-C8AC-4965-ACD9-C8A7AC6D0590}" type="pres">
      <dgm:prSet presAssocID="{F0297AC5-B56B-44F7-B58C-8638D6FDAA2E}" presName="parTrans" presStyleLbl="sibTrans2D1" presStyleIdx="0" presStyleCnt="4"/>
      <dgm:spPr/>
      <dgm:t>
        <a:bodyPr/>
        <a:lstStyle/>
        <a:p>
          <a:endParaRPr lang="es-ES"/>
        </a:p>
      </dgm:t>
    </dgm:pt>
    <dgm:pt modelId="{C39B927A-8D0E-44C4-B44E-91523AEAEE77}" type="pres">
      <dgm:prSet presAssocID="{F0297AC5-B56B-44F7-B58C-8638D6FDAA2E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C395B488-B199-4B1A-AB5C-FA6ADF321DF9}" type="pres">
      <dgm:prSet presAssocID="{03F8DEA0-15C4-41E3-9524-176F0F9C173D}" presName="node" presStyleLbl="node1" presStyleIdx="0" presStyleCnt="4" custScaleX="110342" custScaleY="1097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5AA120-D9F2-412F-B00F-13F8C54AFFF9}" type="pres">
      <dgm:prSet presAssocID="{79886DE5-3791-4A6A-ABFD-42D9A32D862C}" presName="parTrans" presStyleLbl="sibTrans2D1" presStyleIdx="1" presStyleCnt="4"/>
      <dgm:spPr/>
      <dgm:t>
        <a:bodyPr/>
        <a:lstStyle/>
        <a:p>
          <a:endParaRPr lang="es-ES"/>
        </a:p>
      </dgm:t>
    </dgm:pt>
    <dgm:pt modelId="{33115AE1-5410-4AD0-8426-6C74013EC2FF}" type="pres">
      <dgm:prSet presAssocID="{79886DE5-3791-4A6A-ABFD-42D9A32D862C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02DCE7AE-CF5D-4AFC-AA75-CA22DCAEC2C1}" type="pres">
      <dgm:prSet presAssocID="{D18B9F8C-156C-4DAD-81EC-B3986E62CDAB}" presName="node" presStyleLbl="node1" presStyleIdx="1" presStyleCnt="4" custScaleX="110342" custScaleY="1097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F9D028-1CFF-490E-8CE7-1AC647F19424}" type="pres">
      <dgm:prSet presAssocID="{729C0F72-184C-49D2-9B19-8DCEE3E7B9EE}" presName="parTrans" presStyleLbl="sibTrans2D1" presStyleIdx="2" presStyleCnt="4"/>
      <dgm:spPr/>
      <dgm:t>
        <a:bodyPr/>
        <a:lstStyle/>
        <a:p>
          <a:endParaRPr lang="es-ES"/>
        </a:p>
      </dgm:t>
    </dgm:pt>
    <dgm:pt modelId="{D48977FC-F72E-4466-BE97-7A7842EB596F}" type="pres">
      <dgm:prSet presAssocID="{729C0F72-184C-49D2-9B19-8DCEE3E7B9EE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DC25AE66-43E8-4C71-93DA-96F83DCB3F04}" type="pres">
      <dgm:prSet presAssocID="{6EF99FA8-223D-421A-A041-C89899E2258A}" presName="node" presStyleLbl="node1" presStyleIdx="2" presStyleCnt="4" custScaleX="110342" custScaleY="1097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59FAF7-2539-491A-8F06-76AC4826C497}" type="pres">
      <dgm:prSet presAssocID="{2E231626-7B2C-46C5-B480-5B885BADD1A8}" presName="parTrans" presStyleLbl="sibTrans2D1" presStyleIdx="3" presStyleCnt="4"/>
      <dgm:spPr/>
      <dgm:t>
        <a:bodyPr/>
        <a:lstStyle/>
        <a:p>
          <a:endParaRPr lang="es-ES"/>
        </a:p>
      </dgm:t>
    </dgm:pt>
    <dgm:pt modelId="{F03FF147-37EC-4418-BC6D-1DA046224BCD}" type="pres">
      <dgm:prSet presAssocID="{2E231626-7B2C-46C5-B480-5B885BADD1A8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A4756703-17A2-4183-91D7-2AA3347F3D47}" type="pres">
      <dgm:prSet presAssocID="{A2D39AC6-F772-4440-9A3A-047E4ABD2321}" presName="node" presStyleLbl="node1" presStyleIdx="3" presStyleCnt="4" custScaleX="110342" custScaleY="1097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AD2239-312C-4F72-BEFD-D39D6D343AD5}" type="presOf" srcId="{D18B9F8C-156C-4DAD-81EC-B3986E62CDAB}" destId="{02DCE7AE-CF5D-4AFC-AA75-CA22DCAEC2C1}" srcOrd="0" destOrd="0" presId="urn:microsoft.com/office/officeart/2005/8/layout/radial5"/>
    <dgm:cxn modelId="{B659C2B4-FDF4-418C-9A5B-91A5B86085CC}" type="presOf" srcId="{729C0F72-184C-49D2-9B19-8DCEE3E7B9EE}" destId="{D48977FC-F72E-4466-BE97-7A7842EB596F}" srcOrd="1" destOrd="0" presId="urn:microsoft.com/office/officeart/2005/8/layout/radial5"/>
    <dgm:cxn modelId="{DDD944CC-8ACD-4870-8F11-8965AD238A83}" srcId="{FFA9D513-8818-41A6-A69E-F8B74B1A25DE}" destId="{B4C1068A-BB03-4E2F-A9A2-EDBE63B8539A}" srcOrd="0" destOrd="0" parTransId="{0FB228EB-3540-4015-B04D-8EC893A1A804}" sibTransId="{91EA07C6-A941-4A1C-9C78-6BA2D28090A4}"/>
    <dgm:cxn modelId="{E9611F74-9B0D-4114-8E76-7639BD4AD3FC}" type="presOf" srcId="{A2D39AC6-F772-4440-9A3A-047E4ABD2321}" destId="{A4756703-17A2-4183-91D7-2AA3347F3D47}" srcOrd="0" destOrd="0" presId="urn:microsoft.com/office/officeart/2005/8/layout/radial5"/>
    <dgm:cxn modelId="{775EA4B3-8AF7-4F4F-A5E4-9288BA9AE771}" type="presOf" srcId="{2E231626-7B2C-46C5-B480-5B885BADD1A8}" destId="{1B59FAF7-2539-491A-8F06-76AC4826C497}" srcOrd="0" destOrd="0" presId="urn:microsoft.com/office/officeart/2005/8/layout/radial5"/>
    <dgm:cxn modelId="{733982DB-02AE-4F1F-8831-57CA9840816E}" type="presOf" srcId="{FFA9D513-8818-41A6-A69E-F8B74B1A25DE}" destId="{2E2DAAAC-6193-4D05-9770-C7AA81EF35DA}" srcOrd="0" destOrd="0" presId="urn:microsoft.com/office/officeart/2005/8/layout/radial5"/>
    <dgm:cxn modelId="{97E8BF77-DD77-48CD-B706-3A153BD01804}" type="presOf" srcId="{F0297AC5-B56B-44F7-B58C-8638D6FDAA2E}" destId="{1CCE228D-C8AC-4965-ACD9-C8A7AC6D0590}" srcOrd="0" destOrd="0" presId="urn:microsoft.com/office/officeart/2005/8/layout/radial5"/>
    <dgm:cxn modelId="{970459EA-7779-4BF3-9106-D93C1CD39D43}" type="presOf" srcId="{2E231626-7B2C-46C5-B480-5B885BADD1A8}" destId="{F03FF147-37EC-4418-BC6D-1DA046224BCD}" srcOrd="1" destOrd="0" presId="urn:microsoft.com/office/officeart/2005/8/layout/radial5"/>
    <dgm:cxn modelId="{B7B1FDE1-3E7E-4D26-B180-942388B8EB96}" srcId="{B4C1068A-BB03-4E2F-A9A2-EDBE63B8539A}" destId="{03F8DEA0-15C4-41E3-9524-176F0F9C173D}" srcOrd="0" destOrd="0" parTransId="{F0297AC5-B56B-44F7-B58C-8638D6FDAA2E}" sibTransId="{285ECA40-8D94-4790-AADE-8AD196DA3144}"/>
    <dgm:cxn modelId="{C1B61FEE-1AC2-456D-801C-979C5508C190}" type="presOf" srcId="{79886DE5-3791-4A6A-ABFD-42D9A32D862C}" destId="{DE5AA120-D9F2-412F-B00F-13F8C54AFFF9}" srcOrd="0" destOrd="0" presId="urn:microsoft.com/office/officeart/2005/8/layout/radial5"/>
    <dgm:cxn modelId="{7D504059-84C7-43CF-A709-FE13FF287D4A}" type="presOf" srcId="{729C0F72-184C-49D2-9B19-8DCEE3E7B9EE}" destId="{6CF9D028-1CFF-490E-8CE7-1AC647F19424}" srcOrd="0" destOrd="0" presId="urn:microsoft.com/office/officeart/2005/8/layout/radial5"/>
    <dgm:cxn modelId="{6F2F9283-0CAA-4DEF-BC6B-5603C245ECFF}" srcId="{B4C1068A-BB03-4E2F-A9A2-EDBE63B8539A}" destId="{D18B9F8C-156C-4DAD-81EC-B3986E62CDAB}" srcOrd="1" destOrd="0" parTransId="{79886DE5-3791-4A6A-ABFD-42D9A32D862C}" sibTransId="{E767976D-8FFA-4F09-800E-D373365B7AA6}"/>
    <dgm:cxn modelId="{A3EA2305-2E96-4ACF-A67C-D2C9C9DAFA54}" srcId="{B4C1068A-BB03-4E2F-A9A2-EDBE63B8539A}" destId="{6EF99FA8-223D-421A-A041-C89899E2258A}" srcOrd="2" destOrd="0" parTransId="{729C0F72-184C-49D2-9B19-8DCEE3E7B9EE}" sibTransId="{B441D383-53CD-4CF6-B104-6728DC8AFFDB}"/>
    <dgm:cxn modelId="{4865D9C0-07F1-4E30-8328-6D05ECAC2EC2}" type="presOf" srcId="{B4C1068A-BB03-4E2F-A9A2-EDBE63B8539A}" destId="{082EF3E0-9B2F-45BB-AD96-CDADDB55B4EB}" srcOrd="0" destOrd="0" presId="urn:microsoft.com/office/officeart/2005/8/layout/radial5"/>
    <dgm:cxn modelId="{BB438394-C1B6-4845-9BAA-B963021FE515}" srcId="{B4C1068A-BB03-4E2F-A9A2-EDBE63B8539A}" destId="{A2D39AC6-F772-4440-9A3A-047E4ABD2321}" srcOrd="3" destOrd="0" parTransId="{2E231626-7B2C-46C5-B480-5B885BADD1A8}" sibTransId="{E030F9E0-4B71-49DE-8C41-8F6F815E65E3}"/>
    <dgm:cxn modelId="{DBD93235-558D-468D-AC9F-7631824B9FDB}" type="presOf" srcId="{03F8DEA0-15C4-41E3-9524-176F0F9C173D}" destId="{C395B488-B199-4B1A-AB5C-FA6ADF321DF9}" srcOrd="0" destOrd="0" presId="urn:microsoft.com/office/officeart/2005/8/layout/radial5"/>
    <dgm:cxn modelId="{37EAA068-F4A5-47A0-A3D0-8AA5F90F1332}" type="presOf" srcId="{79886DE5-3791-4A6A-ABFD-42D9A32D862C}" destId="{33115AE1-5410-4AD0-8426-6C74013EC2FF}" srcOrd="1" destOrd="0" presId="urn:microsoft.com/office/officeart/2005/8/layout/radial5"/>
    <dgm:cxn modelId="{B1E17E37-DE21-4650-A087-A86C34A330E9}" type="presOf" srcId="{F0297AC5-B56B-44F7-B58C-8638D6FDAA2E}" destId="{C39B927A-8D0E-44C4-B44E-91523AEAEE77}" srcOrd="1" destOrd="0" presId="urn:microsoft.com/office/officeart/2005/8/layout/radial5"/>
    <dgm:cxn modelId="{953650EC-23DE-4A29-BC66-509B3FF36346}" type="presOf" srcId="{6EF99FA8-223D-421A-A041-C89899E2258A}" destId="{DC25AE66-43E8-4C71-93DA-96F83DCB3F04}" srcOrd="0" destOrd="0" presId="urn:microsoft.com/office/officeart/2005/8/layout/radial5"/>
    <dgm:cxn modelId="{AA2C9E3E-0419-4866-8D78-2C78488DC873}" type="presParOf" srcId="{2E2DAAAC-6193-4D05-9770-C7AA81EF35DA}" destId="{082EF3E0-9B2F-45BB-AD96-CDADDB55B4EB}" srcOrd="0" destOrd="0" presId="urn:microsoft.com/office/officeart/2005/8/layout/radial5"/>
    <dgm:cxn modelId="{F52CBC01-1689-4ADB-8535-F714ADC04169}" type="presParOf" srcId="{2E2DAAAC-6193-4D05-9770-C7AA81EF35DA}" destId="{1CCE228D-C8AC-4965-ACD9-C8A7AC6D0590}" srcOrd="1" destOrd="0" presId="urn:microsoft.com/office/officeart/2005/8/layout/radial5"/>
    <dgm:cxn modelId="{C1E7CF98-EB89-447D-B54F-573625BCC520}" type="presParOf" srcId="{1CCE228D-C8AC-4965-ACD9-C8A7AC6D0590}" destId="{C39B927A-8D0E-44C4-B44E-91523AEAEE77}" srcOrd="0" destOrd="0" presId="urn:microsoft.com/office/officeart/2005/8/layout/radial5"/>
    <dgm:cxn modelId="{76686B08-2BF8-4E2C-8A65-CEAE6ECDA5AE}" type="presParOf" srcId="{2E2DAAAC-6193-4D05-9770-C7AA81EF35DA}" destId="{C395B488-B199-4B1A-AB5C-FA6ADF321DF9}" srcOrd="2" destOrd="0" presId="urn:microsoft.com/office/officeart/2005/8/layout/radial5"/>
    <dgm:cxn modelId="{9E2DAA06-5491-4573-A4B3-CF107BEA876B}" type="presParOf" srcId="{2E2DAAAC-6193-4D05-9770-C7AA81EF35DA}" destId="{DE5AA120-D9F2-412F-B00F-13F8C54AFFF9}" srcOrd="3" destOrd="0" presId="urn:microsoft.com/office/officeart/2005/8/layout/radial5"/>
    <dgm:cxn modelId="{63DA1132-7BA9-46A3-8AB3-805847F5291E}" type="presParOf" srcId="{DE5AA120-D9F2-412F-B00F-13F8C54AFFF9}" destId="{33115AE1-5410-4AD0-8426-6C74013EC2FF}" srcOrd="0" destOrd="0" presId="urn:microsoft.com/office/officeart/2005/8/layout/radial5"/>
    <dgm:cxn modelId="{6CDC2597-BE00-40A3-8906-B58BC52C744D}" type="presParOf" srcId="{2E2DAAAC-6193-4D05-9770-C7AA81EF35DA}" destId="{02DCE7AE-CF5D-4AFC-AA75-CA22DCAEC2C1}" srcOrd="4" destOrd="0" presId="urn:microsoft.com/office/officeart/2005/8/layout/radial5"/>
    <dgm:cxn modelId="{2073B737-4ECB-4482-B392-A0F22F601A52}" type="presParOf" srcId="{2E2DAAAC-6193-4D05-9770-C7AA81EF35DA}" destId="{6CF9D028-1CFF-490E-8CE7-1AC647F19424}" srcOrd="5" destOrd="0" presId="urn:microsoft.com/office/officeart/2005/8/layout/radial5"/>
    <dgm:cxn modelId="{340542E3-52B0-418C-A19B-0D83248E4C96}" type="presParOf" srcId="{6CF9D028-1CFF-490E-8CE7-1AC647F19424}" destId="{D48977FC-F72E-4466-BE97-7A7842EB596F}" srcOrd="0" destOrd="0" presId="urn:microsoft.com/office/officeart/2005/8/layout/radial5"/>
    <dgm:cxn modelId="{C8FB5049-5C36-465B-8137-6301CD6D53D0}" type="presParOf" srcId="{2E2DAAAC-6193-4D05-9770-C7AA81EF35DA}" destId="{DC25AE66-43E8-4C71-93DA-96F83DCB3F04}" srcOrd="6" destOrd="0" presId="urn:microsoft.com/office/officeart/2005/8/layout/radial5"/>
    <dgm:cxn modelId="{9379A9C2-0BD7-49DF-81C9-14A893275897}" type="presParOf" srcId="{2E2DAAAC-6193-4D05-9770-C7AA81EF35DA}" destId="{1B59FAF7-2539-491A-8F06-76AC4826C497}" srcOrd="7" destOrd="0" presId="urn:microsoft.com/office/officeart/2005/8/layout/radial5"/>
    <dgm:cxn modelId="{DA73D415-A052-490B-AC27-1CD3C6326536}" type="presParOf" srcId="{1B59FAF7-2539-491A-8F06-76AC4826C497}" destId="{F03FF147-37EC-4418-BC6D-1DA046224BCD}" srcOrd="0" destOrd="0" presId="urn:microsoft.com/office/officeart/2005/8/layout/radial5"/>
    <dgm:cxn modelId="{4ED07BD8-4756-4610-8DD8-23BC1A32EE46}" type="presParOf" srcId="{2E2DAAAC-6193-4D05-9770-C7AA81EF35DA}" destId="{A4756703-17A2-4183-91D7-2AA3347F3D4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9687D9-A3C3-460E-9C7D-914E2A2CCF6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1CD2879-3B5B-41C6-A019-352471D84BB3}">
      <dgm:prSet phldrT="[Texto]" custT="1"/>
      <dgm:spPr/>
      <dgm:t>
        <a:bodyPr/>
        <a:lstStyle/>
        <a:p>
          <a:r>
            <a:rPr lang="es-419" sz="2000" b="0" dirty="0" smtClean="0">
              <a:solidFill>
                <a:srgbClr val="000000"/>
              </a:solidFill>
            </a:rPr>
            <a:t>Teoría de la Contabilidad</a:t>
          </a:r>
          <a:endParaRPr lang="es-ES" sz="2000" b="0" dirty="0">
            <a:solidFill>
              <a:srgbClr val="000000"/>
            </a:solidFill>
          </a:endParaRPr>
        </a:p>
      </dgm:t>
    </dgm:pt>
    <dgm:pt modelId="{D8558E0F-B2D2-4D0B-8BC5-FCF97B9554CF}" type="parTrans" cxnId="{B4C8FA56-11E2-4520-B9D8-37C6418A1124}">
      <dgm:prSet/>
      <dgm:spPr/>
      <dgm:t>
        <a:bodyPr/>
        <a:lstStyle/>
        <a:p>
          <a:endParaRPr lang="es-ES" sz="2000" b="0">
            <a:solidFill>
              <a:srgbClr val="000000"/>
            </a:solidFill>
          </a:endParaRPr>
        </a:p>
      </dgm:t>
    </dgm:pt>
    <dgm:pt modelId="{48744FA3-427B-479D-A1AB-E176DEEF288B}" type="sibTrans" cxnId="{B4C8FA56-11E2-4520-B9D8-37C6418A1124}">
      <dgm:prSet/>
      <dgm:spPr/>
      <dgm:t>
        <a:bodyPr/>
        <a:lstStyle/>
        <a:p>
          <a:endParaRPr lang="es-ES" sz="2000" b="0">
            <a:solidFill>
              <a:srgbClr val="000000"/>
            </a:solidFill>
          </a:endParaRPr>
        </a:p>
      </dgm:t>
    </dgm:pt>
    <dgm:pt modelId="{23D9D803-0174-4D62-AE0D-B6D68F28301C}">
      <dgm:prSet phldrT="[Texto]" custT="1"/>
      <dgm:spPr/>
      <dgm:t>
        <a:bodyPr/>
        <a:lstStyle/>
        <a:p>
          <a:r>
            <a:rPr lang="es-419" sz="2000" b="0" dirty="0" smtClean="0">
              <a:solidFill>
                <a:srgbClr val="000000"/>
              </a:solidFill>
            </a:rPr>
            <a:t>Principios de Contabilidad</a:t>
          </a:r>
          <a:endParaRPr lang="es-ES" sz="2000" b="0" dirty="0">
            <a:solidFill>
              <a:srgbClr val="000000"/>
            </a:solidFill>
          </a:endParaRPr>
        </a:p>
      </dgm:t>
    </dgm:pt>
    <dgm:pt modelId="{0DFCD5D4-4789-4A65-91C9-D4EBA468CCF2}" type="parTrans" cxnId="{2F340904-28C9-4F09-ABC2-0403B6BCD7DE}">
      <dgm:prSet/>
      <dgm:spPr/>
      <dgm:t>
        <a:bodyPr/>
        <a:lstStyle/>
        <a:p>
          <a:endParaRPr lang="es-ES" sz="2000" b="0">
            <a:solidFill>
              <a:srgbClr val="000000"/>
            </a:solidFill>
          </a:endParaRPr>
        </a:p>
      </dgm:t>
    </dgm:pt>
    <dgm:pt modelId="{93FC9A31-D614-4ECC-977B-91D25B8D5C74}" type="sibTrans" cxnId="{2F340904-28C9-4F09-ABC2-0403B6BCD7DE}">
      <dgm:prSet/>
      <dgm:spPr/>
      <dgm:t>
        <a:bodyPr/>
        <a:lstStyle/>
        <a:p>
          <a:endParaRPr lang="es-ES" sz="2000" b="0">
            <a:solidFill>
              <a:srgbClr val="000000"/>
            </a:solidFill>
          </a:endParaRPr>
        </a:p>
      </dgm:t>
    </dgm:pt>
    <dgm:pt modelId="{FA218D67-E206-4397-B018-A218D85C3542}">
      <dgm:prSet phldrT="[Texto]" custT="1"/>
      <dgm:spPr/>
      <dgm:t>
        <a:bodyPr/>
        <a:lstStyle/>
        <a:p>
          <a:r>
            <a:rPr lang="es-419" sz="2000" b="0" dirty="0" smtClean="0">
              <a:solidFill>
                <a:srgbClr val="000000"/>
              </a:solidFill>
            </a:rPr>
            <a:t>Principio Juicio Profesional</a:t>
          </a:r>
          <a:endParaRPr lang="es-ES" sz="2000" b="0" dirty="0">
            <a:solidFill>
              <a:srgbClr val="000000"/>
            </a:solidFill>
          </a:endParaRPr>
        </a:p>
      </dgm:t>
    </dgm:pt>
    <dgm:pt modelId="{4B458470-5FC3-4FB1-8C37-125D3EDA3008}" type="parTrans" cxnId="{7B6C4096-6E80-423D-9B76-F45CD02CB68B}">
      <dgm:prSet/>
      <dgm:spPr/>
      <dgm:t>
        <a:bodyPr/>
        <a:lstStyle/>
        <a:p>
          <a:endParaRPr lang="es-ES" sz="2000" b="0">
            <a:solidFill>
              <a:srgbClr val="000000"/>
            </a:solidFill>
          </a:endParaRPr>
        </a:p>
      </dgm:t>
    </dgm:pt>
    <dgm:pt modelId="{57D3872D-098B-4990-9238-E8102BC6C797}" type="sibTrans" cxnId="{7B6C4096-6E80-423D-9B76-F45CD02CB68B}">
      <dgm:prSet/>
      <dgm:spPr/>
      <dgm:t>
        <a:bodyPr/>
        <a:lstStyle/>
        <a:p>
          <a:endParaRPr lang="es-ES" sz="2000" b="0">
            <a:solidFill>
              <a:srgbClr val="000000"/>
            </a:solidFill>
          </a:endParaRPr>
        </a:p>
      </dgm:t>
    </dgm:pt>
    <dgm:pt modelId="{A0830A99-BE1F-4F5F-9D0C-B6252FAED1FC}">
      <dgm:prSet phldrT="[Texto]" custT="1"/>
      <dgm:spPr/>
      <dgm:t>
        <a:bodyPr/>
        <a:lstStyle/>
        <a:p>
          <a:r>
            <a:rPr lang="es-419" sz="2000" b="0" dirty="0" smtClean="0">
              <a:solidFill>
                <a:srgbClr val="000000"/>
              </a:solidFill>
            </a:rPr>
            <a:t>Políticas</a:t>
          </a:r>
          <a:endParaRPr lang="es-ES" sz="2000" b="0" dirty="0">
            <a:solidFill>
              <a:srgbClr val="000000"/>
            </a:solidFill>
          </a:endParaRPr>
        </a:p>
      </dgm:t>
    </dgm:pt>
    <dgm:pt modelId="{5DBCF6C4-A13A-4437-AEAE-E8BF913B1BB7}" type="parTrans" cxnId="{BCD2A6B7-257C-49DB-9370-8F290E9E7B9D}">
      <dgm:prSet/>
      <dgm:spPr/>
      <dgm:t>
        <a:bodyPr/>
        <a:lstStyle/>
        <a:p>
          <a:endParaRPr lang="es-ES" sz="2000" b="0">
            <a:solidFill>
              <a:srgbClr val="000000"/>
            </a:solidFill>
          </a:endParaRPr>
        </a:p>
      </dgm:t>
    </dgm:pt>
    <dgm:pt modelId="{DDBB02B3-6B3A-474A-94C0-7E952B9C542D}" type="sibTrans" cxnId="{BCD2A6B7-257C-49DB-9370-8F290E9E7B9D}">
      <dgm:prSet/>
      <dgm:spPr/>
      <dgm:t>
        <a:bodyPr/>
        <a:lstStyle/>
        <a:p>
          <a:endParaRPr lang="es-ES" sz="2000" b="0">
            <a:solidFill>
              <a:srgbClr val="000000"/>
            </a:solidFill>
          </a:endParaRPr>
        </a:p>
      </dgm:t>
    </dgm:pt>
    <dgm:pt modelId="{80AD456B-8E31-4318-B981-82B036A322A6}">
      <dgm:prSet phldrT="[Texto]" custT="1"/>
      <dgm:spPr/>
      <dgm:t>
        <a:bodyPr/>
        <a:lstStyle/>
        <a:p>
          <a:r>
            <a:rPr lang="es-419" sz="2000" b="0" dirty="0" smtClean="0">
              <a:solidFill>
                <a:srgbClr val="000000"/>
              </a:solidFill>
            </a:rPr>
            <a:t>Manuales</a:t>
          </a:r>
          <a:endParaRPr lang="es-ES" sz="2000" b="0" dirty="0">
            <a:solidFill>
              <a:srgbClr val="000000"/>
            </a:solidFill>
          </a:endParaRPr>
        </a:p>
      </dgm:t>
    </dgm:pt>
    <dgm:pt modelId="{7976A948-375D-4B11-927A-76154182A617}" type="parTrans" cxnId="{DE5E403D-2CAF-40E4-932A-5F0970EB545B}">
      <dgm:prSet/>
      <dgm:spPr/>
      <dgm:t>
        <a:bodyPr/>
        <a:lstStyle/>
        <a:p>
          <a:endParaRPr lang="es-ES" sz="2000" b="0">
            <a:solidFill>
              <a:srgbClr val="000000"/>
            </a:solidFill>
          </a:endParaRPr>
        </a:p>
      </dgm:t>
    </dgm:pt>
    <dgm:pt modelId="{D5A7BFB3-171A-460E-AA5A-0675D67DE17F}" type="sibTrans" cxnId="{DE5E403D-2CAF-40E4-932A-5F0970EB545B}">
      <dgm:prSet/>
      <dgm:spPr/>
      <dgm:t>
        <a:bodyPr/>
        <a:lstStyle/>
        <a:p>
          <a:endParaRPr lang="es-ES" sz="2000" b="0">
            <a:solidFill>
              <a:srgbClr val="000000"/>
            </a:solidFill>
          </a:endParaRPr>
        </a:p>
      </dgm:t>
    </dgm:pt>
    <dgm:pt modelId="{E90758B7-641A-4235-9E4E-F4BAE61496DC}">
      <dgm:prSet phldrT="[Texto]" custT="1"/>
      <dgm:spPr/>
      <dgm:t>
        <a:bodyPr/>
        <a:lstStyle/>
        <a:p>
          <a:r>
            <a:rPr lang="es-419" sz="2000" b="0" dirty="0" smtClean="0">
              <a:solidFill>
                <a:srgbClr val="000000"/>
              </a:solidFill>
            </a:rPr>
            <a:t>Diferencia entre Manual de Políticas Contables y Manual de Procedimientos Contables</a:t>
          </a:r>
          <a:endParaRPr lang="es-ES" sz="2000" b="0" dirty="0">
            <a:solidFill>
              <a:srgbClr val="000000"/>
            </a:solidFill>
          </a:endParaRPr>
        </a:p>
      </dgm:t>
    </dgm:pt>
    <dgm:pt modelId="{547EEFD5-D6E0-4663-AD15-0A3F49DE070C}" type="parTrans" cxnId="{B334AFBA-B37F-4A4D-9D33-66EF9763E909}">
      <dgm:prSet/>
      <dgm:spPr/>
      <dgm:t>
        <a:bodyPr/>
        <a:lstStyle/>
        <a:p>
          <a:endParaRPr lang="es-ES" sz="2000" b="0">
            <a:solidFill>
              <a:srgbClr val="000000"/>
            </a:solidFill>
          </a:endParaRPr>
        </a:p>
      </dgm:t>
    </dgm:pt>
    <dgm:pt modelId="{00C4DC6B-F0F0-4F19-8EB1-10FBA324F731}" type="sibTrans" cxnId="{B334AFBA-B37F-4A4D-9D33-66EF9763E909}">
      <dgm:prSet/>
      <dgm:spPr/>
      <dgm:t>
        <a:bodyPr/>
        <a:lstStyle/>
        <a:p>
          <a:endParaRPr lang="es-ES" sz="2000" b="0">
            <a:solidFill>
              <a:srgbClr val="000000"/>
            </a:solidFill>
          </a:endParaRPr>
        </a:p>
      </dgm:t>
    </dgm:pt>
    <dgm:pt modelId="{374B02FB-EF52-472B-8496-B1153F186C79}" type="pres">
      <dgm:prSet presAssocID="{059687D9-A3C3-460E-9C7D-914E2A2CCF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F29B18-E25A-4704-85DA-09F04B6A55F7}" type="pres">
      <dgm:prSet presAssocID="{B1CD2879-3B5B-41C6-A019-352471D84B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ED56EA-E9D9-412A-89E6-30D30C04488E}" type="pres">
      <dgm:prSet presAssocID="{48744FA3-427B-479D-A1AB-E176DEEF288B}" presName="sibTrans" presStyleCnt="0"/>
      <dgm:spPr/>
    </dgm:pt>
    <dgm:pt modelId="{C53EC597-CD20-440D-987D-5FEC7A4AB2C3}" type="pres">
      <dgm:prSet presAssocID="{23D9D803-0174-4D62-AE0D-B6D68F28301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F72EAE-B3EF-4157-A214-E5298C956998}" type="pres">
      <dgm:prSet presAssocID="{93FC9A31-D614-4ECC-977B-91D25B8D5C74}" presName="sibTrans" presStyleCnt="0"/>
      <dgm:spPr/>
    </dgm:pt>
    <dgm:pt modelId="{DBB20156-09D8-490E-A274-0EEE3DC46EE9}" type="pres">
      <dgm:prSet presAssocID="{FA218D67-E206-4397-B018-A218D85C354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3A8119-9A51-4B3B-82F0-2D09BE817E45}" type="pres">
      <dgm:prSet presAssocID="{57D3872D-098B-4990-9238-E8102BC6C797}" presName="sibTrans" presStyleCnt="0"/>
      <dgm:spPr/>
    </dgm:pt>
    <dgm:pt modelId="{189F1BF3-06DA-4B45-AC47-FE704E496AAF}" type="pres">
      <dgm:prSet presAssocID="{A0830A99-BE1F-4F5F-9D0C-B6252FAED1F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3EE0DC-CF71-4F2F-8E0F-DC3165338014}" type="pres">
      <dgm:prSet presAssocID="{DDBB02B3-6B3A-474A-94C0-7E952B9C542D}" presName="sibTrans" presStyleCnt="0"/>
      <dgm:spPr/>
    </dgm:pt>
    <dgm:pt modelId="{1B8E713C-533F-45B4-AD77-B052F3134E29}" type="pres">
      <dgm:prSet presAssocID="{80AD456B-8E31-4318-B981-82B036A322A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4E493B-41E1-4D64-B2AF-E9C6565C58C5}" type="pres">
      <dgm:prSet presAssocID="{D5A7BFB3-171A-460E-AA5A-0675D67DE17F}" presName="sibTrans" presStyleCnt="0"/>
      <dgm:spPr/>
    </dgm:pt>
    <dgm:pt modelId="{9347A40D-0909-4C8B-94E9-043D2F89EB8E}" type="pres">
      <dgm:prSet presAssocID="{E90758B7-641A-4235-9E4E-F4BAE61496D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72BFF6-B7F3-4E6F-880C-01B91531742E}" type="presOf" srcId="{059687D9-A3C3-460E-9C7D-914E2A2CCF64}" destId="{374B02FB-EF52-472B-8496-B1153F186C79}" srcOrd="0" destOrd="0" presId="urn:microsoft.com/office/officeart/2005/8/layout/default"/>
    <dgm:cxn modelId="{BCD2A6B7-257C-49DB-9370-8F290E9E7B9D}" srcId="{059687D9-A3C3-460E-9C7D-914E2A2CCF64}" destId="{A0830A99-BE1F-4F5F-9D0C-B6252FAED1FC}" srcOrd="3" destOrd="0" parTransId="{5DBCF6C4-A13A-4437-AEAE-E8BF913B1BB7}" sibTransId="{DDBB02B3-6B3A-474A-94C0-7E952B9C542D}"/>
    <dgm:cxn modelId="{CD1C4227-EF6F-484E-ADE2-F5C80F529106}" type="presOf" srcId="{A0830A99-BE1F-4F5F-9D0C-B6252FAED1FC}" destId="{189F1BF3-06DA-4B45-AC47-FE704E496AAF}" srcOrd="0" destOrd="0" presId="urn:microsoft.com/office/officeart/2005/8/layout/default"/>
    <dgm:cxn modelId="{BAC6BA64-CD2E-474B-A469-83ABE3724EC7}" type="presOf" srcId="{80AD456B-8E31-4318-B981-82B036A322A6}" destId="{1B8E713C-533F-45B4-AD77-B052F3134E29}" srcOrd="0" destOrd="0" presId="urn:microsoft.com/office/officeart/2005/8/layout/default"/>
    <dgm:cxn modelId="{B4C8FA56-11E2-4520-B9D8-37C6418A1124}" srcId="{059687D9-A3C3-460E-9C7D-914E2A2CCF64}" destId="{B1CD2879-3B5B-41C6-A019-352471D84BB3}" srcOrd="0" destOrd="0" parTransId="{D8558E0F-B2D2-4D0B-8BC5-FCF97B9554CF}" sibTransId="{48744FA3-427B-479D-A1AB-E176DEEF288B}"/>
    <dgm:cxn modelId="{94949184-7634-4DB7-AB7E-7A5867906B45}" type="presOf" srcId="{E90758B7-641A-4235-9E4E-F4BAE61496DC}" destId="{9347A40D-0909-4C8B-94E9-043D2F89EB8E}" srcOrd="0" destOrd="0" presId="urn:microsoft.com/office/officeart/2005/8/layout/default"/>
    <dgm:cxn modelId="{1D1F47BE-0D92-4849-9DDD-B82D12A0D0BF}" type="presOf" srcId="{23D9D803-0174-4D62-AE0D-B6D68F28301C}" destId="{C53EC597-CD20-440D-987D-5FEC7A4AB2C3}" srcOrd="0" destOrd="0" presId="urn:microsoft.com/office/officeart/2005/8/layout/default"/>
    <dgm:cxn modelId="{7B6C4096-6E80-423D-9B76-F45CD02CB68B}" srcId="{059687D9-A3C3-460E-9C7D-914E2A2CCF64}" destId="{FA218D67-E206-4397-B018-A218D85C3542}" srcOrd="2" destOrd="0" parTransId="{4B458470-5FC3-4FB1-8C37-125D3EDA3008}" sibTransId="{57D3872D-098B-4990-9238-E8102BC6C797}"/>
    <dgm:cxn modelId="{B334AFBA-B37F-4A4D-9D33-66EF9763E909}" srcId="{059687D9-A3C3-460E-9C7D-914E2A2CCF64}" destId="{E90758B7-641A-4235-9E4E-F4BAE61496DC}" srcOrd="5" destOrd="0" parTransId="{547EEFD5-D6E0-4663-AD15-0A3F49DE070C}" sibTransId="{00C4DC6B-F0F0-4F19-8EB1-10FBA324F731}"/>
    <dgm:cxn modelId="{2F340904-28C9-4F09-ABC2-0403B6BCD7DE}" srcId="{059687D9-A3C3-460E-9C7D-914E2A2CCF64}" destId="{23D9D803-0174-4D62-AE0D-B6D68F28301C}" srcOrd="1" destOrd="0" parTransId="{0DFCD5D4-4789-4A65-91C9-D4EBA468CCF2}" sibTransId="{93FC9A31-D614-4ECC-977B-91D25B8D5C74}"/>
    <dgm:cxn modelId="{783848E2-DB4F-4B2B-8FBF-A40FE5860146}" type="presOf" srcId="{FA218D67-E206-4397-B018-A218D85C3542}" destId="{DBB20156-09D8-490E-A274-0EEE3DC46EE9}" srcOrd="0" destOrd="0" presId="urn:microsoft.com/office/officeart/2005/8/layout/default"/>
    <dgm:cxn modelId="{DE5E403D-2CAF-40E4-932A-5F0970EB545B}" srcId="{059687D9-A3C3-460E-9C7D-914E2A2CCF64}" destId="{80AD456B-8E31-4318-B981-82B036A322A6}" srcOrd="4" destOrd="0" parTransId="{7976A948-375D-4B11-927A-76154182A617}" sibTransId="{D5A7BFB3-171A-460E-AA5A-0675D67DE17F}"/>
    <dgm:cxn modelId="{0AA351BE-7E35-4FDE-BFDF-A2B6DD763F34}" type="presOf" srcId="{B1CD2879-3B5B-41C6-A019-352471D84BB3}" destId="{32F29B18-E25A-4704-85DA-09F04B6A55F7}" srcOrd="0" destOrd="0" presId="urn:microsoft.com/office/officeart/2005/8/layout/default"/>
    <dgm:cxn modelId="{F55329D4-4E7C-41D0-8190-86FFB6FAFD85}" type="presParOf" srcId="{374B02FB-EF52-472B-8496-B1153F186C79}" destId="{32F29B18-E25A-4704-85DA-09F04B6A55F7}" srcOrd="0" destOrd="0" presId="urn:microsoft.com/office/officeart/2005/8/layout/default"/>
    <dgm:cxn modelId="{A7ABA9EC-8B0F-4CCC-8B20-7DE9379FB686}" type="presParOf" srcId="{374B02FB-EF52-472B-8496-B1153F186C79}" destId="{38ED56EA-E9D9-412A-89E6-30D30C04488E}" srcOrd="1" destOrd="0" presId="urn:microsoft.com/office/officeart/2005/8/layout/default"/>
    <dgm:cxn modelId="{B651537B-8CC2-4DE1-8436-B48FF7C1DE6C}" type="presParOf" srcId="{374B02FB-EF52-472B-8496-B1153F186C79}" destId="{C53EC597-CD20-440D-987D-5FEC7A4AB2C3}" srcOrd="2" destOrd="0" presId="urn:microsoft.com/office/officeart/2005/8/layout/default"/>
    <dgm:cxn modelId="{1F475535-AEE3-4C9A-85AB-D25A0368C9CB}" type="presParOf" srcId="{374B02FB-EF52-472B-8496-B1153F186C79}" destId="{DBF72EAE-B3EF-4157-A214-E5298C956998}" srcOrd="3" destOrd="0" presId="urn:microsoft.com/office/officeart/2005/8/layout/default"/>
    <dgm:cxn modelId="{9AFB2DF0-9CCF-4A34-ABA0-09E329165658}" type="presParOf" srcId="{374B02FB-EF52-472B-8496-B1153F186C79}" destId="{DBB20156-09D8-490E-A274-0EEE3DC46EE9}" srcOrd="4" destOrd="0" presId="urn:microsoft.com/office/officeart/2005/8/layout/default"/>
    <dgm:cxn modelId="{84FABEC9-38B2-43B9-A49F-EC8AC34B60FB}" type="presParOf" srcId="{374B02FB-EF52-472B-8496-B1153F186C79}" destId="{083A8119-9A51-4B3B-82F0-2D09BE817E45}" srcOrd="5" destOrd="0" presId="urn:microsoft.com/office/officeart/2005/8/layout/default"/>
    <dgm:cxn modelId="{7F2B6E32-43C1-4226-8041-153ECFBD5929}" type="presParOf" srcId="{374B02FB-EF52-472B-8496-B1153F186C79}" destId="{189F1BF3-06DA-4B45-AC47-FE704E496AAF}" srcOrd="6" destOrd="0" presId="urn:microsoft.com/office/officeart/2005/8/layout/default"/>
    <dgm:cxn modelId="{83BA6D5A-1BA4-4EEF-A4D2-9955D19A2BF0}" type="presParOf" srcId="{374B02FB-EF52-472B-8496-B1153F186C79}" destId="{4F3EE0DC-CF71-4F2F-8E0F-DC3165338014}" srcOrd="7" destOrd="0" presId="urn:microsoft.com/office/officeart/2005/8/layout/default"/>
    <dgm:cxn modelId="{6E947B64-1DA8-4F45-8979-E0A79E767BC2}" type="presParOf" srcId="{374B02FB-EF52-472B-8496-B1153F186C79}" destId="{1B8E713C-533F-45B4-AD77-B052F3134E29}" srcOrd="8" destOrd="0" presId="urn:microsoft.com/office/officeart/2005/8/layout/default"/>
    <dgm:cxn modelId="{DBDCD159-3C83-43EA-862F-F5C5843B0E46}" type="presParOf" srcId="{374B02FB-EF52-472B-8496-B1153F186C79}" destId="{474E493B-41E1-4D64-B2AF-E9C6565C58C5}" srcOrd="9" destOrd="0" presId="urn:microsoft.com/office/officeart/2005/8/layout/default"/>
    <dgm:cxn modelId="{C267FC8F-DE8D-44E8-AA17-F2534ACBA08D}" type="presParOf" srcId="{374B02FB-EF52-472B-8496-B1153F186C79}" destId="{9347A40D-0909-4C8B-94E9-043D2F89EB8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9DF03C-2012-42EB-83EA-F56E2AB70761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</dgm:pt>
    <dgm:pt modelId="{89853511-BF15-4747-B228-676B42E4A7D4}">
      <dgm:prSet phldrT="[Texto]"/>
      <dgm:spPr/>
      <dgm:t>
        <a:bodyPr/>
        <a:lstStyle/>
        <a:p>
          <a:r>
            <a:rPr lang="es-419" dirty="0" smtClean="0"/>
            <a:t>Adopción de las NIIF´s y NIC´s en el Ecuador</a:t>
          </a:r>
          <a:endParaRPr lang="es-ES" dirty="0"/>
        </a:p>
      </dgm:t>
    </dgm:pt>
    <dgm:pt modelId="{35B05AF6-36E2-445B-9A4F-7AFED1BD4BE4}" type="parTrans" cxnId="{0D8070A6-1D45-4DD3-A0B8-4166C5441E59}">
      <dgm:prSet/>
      <dgm:spPr/>
      <dgm:t>
        <a:bodyPr/>
        <a:lstStyle/>
        <a:p>
          <a:endParaRPr lang="es-ES"/>
        </a:p>
      </dgm:t>
    </dgm:pt>
    <dgm:pt modelId="{7551D1BD-198E-4587-A8C8-8C9BF721AF76}" type="sibTrans" cxnId="{0D8070A6-1D45-4DD3-A0B8-4166C5441E59}">
      <dgm:prSet/>
      <dgm:spPr/>
      <dgm:t>
        <a:bodyPr/>
        <a:lstStyle/>
        <a:p>
          <a:endParaRPr lang="es-ES"/>
        </a:p>
      </dgm:t>
    </dgm:pt>
    <dgm:pt modelId="{0AACD076-95E7-4EFD-AFA8-5692425AC349}">
      <dgm:prSet phldrT="[Texto]"/>
      <dgm:spPr/>
      <dgm:t>
        <a:bodyPr/>
        <a:lstStyle/>
        <a:p>
          <a:r>
            <a:rPr lang="es-419" dirty="0" smtClean="0"/>
            <a:t>NIC 1: </a:t>
          </a:r>
          <a:r>
            <a:rPr lang="es-ES" dirty="0" smtClean="0"/>
            <a:t>Presentación de Estados Financieros</a:t>
          </a:r>
          <a:endParaRPr lang="es-ES" dirty="0"/>
        </a:p>
      </dgm:t>
    </dgm:pt>
    <dgm:pt modelId="{F30218FB-FA03-467D-9865-4FC394DD7CC9}" type="parTrans" cxnId="{53B2FE7E-FD96-4B76-8380-AA705D5B6057}">
      <dgm:prSet/>
      <dgm:spPr/>
      <dgm:t>
        <a:bodyPr/>
        <a:lstStyle/>
        <a:p>
          <a:endParaRPr lang="es-ES"/>
        </a:p>
      </dgm:t>
    </dgm:pt>
    <dgm:pt modelId="{0A57684F-AF9A-4283-91DB-36B7269DF980}" type="sibTrans" cxnId="{53B2FE7E-FD96-4B76-8380-AA705D5B6057}">
      <dgm:prSet/>
      <dgm:spPr/>
      <dgm:t>
        <a:bodyPr/>
        <a:lstStyle/>
        <a:p>
          <a:endParaRPr lang="es-ES"/>
        </a:p>
      </dgm:t>
    </dgm:pt>
    <dgm:pt modelId="{A27C5B2E-0AE3-48E0-A96E-4E5833CA4BDB}">
      <dgm:prSet phldrT="[Texto]"/>
      <dgm:spPr/>
      <dgm:t>
        <a:bodyPr/>
        <a:lstStyle/>
        <a:p>
          <a:r>
            <a:rPr lang="es-419" dirty="0" smtClean="0"/>
            <a:t>NIC 8: Políticas Contables, cambios en las estimaciones y errores</a:t>
          </a:r>
          <a:endParaRPr lang="es-ES" dirty="0"/>
        </a:p>
      </dgm:t>
    </dgm:pt>
    <dgm:pt modelId="{FA90F6B4-D0C3-4DCE-B406-61C6A4B98D1D}" type="parTrans" cxnId="{37F0EF80-0870-4736-8B18-21FE4D5EFDFA}">
      <dgm:prSet/>
      <dgm:spPr/>
      <dgm:t>
        <a:bodyPr/>
        <a:lstStyle/>
        <a:p>
          <a:endParaRPr lang="es-ES"/>
        </a:p>
      </dgm:t>
    </dgm:pt>
    <dgm:pt modelId="{ECE7B5F0-5DDF-4960-A995-98B5989B3183}" type="sibTrans" cxnId="{37F0EF80-0870-4736-8B18-21FE4D5EFDFA}">
      <dgm:prSet/>
      <dgm:spPr/>
      <dgm:t>
        <a:bodyPr/>
        <a:lstStyle/>
        <a:p>
          <a:endParaRPr lang="es-ES"/>
        </a:p>
      </dgm:t>
    </dgm:pt>
    <dgm:pt modelId="{94A0D95D-8E19-40E4-86BF-AEA87E81BC1D}">
      <dgm:prSet phldrT="[Texto]"/>
      <dgm:spPr/>
      <dgm:t>
        <a:bodyPr/>
        <a:lstStyle/>
        <a:p>
          <a:r>
            <a:rPr lang="es-ES" dirty="0" smtClean="0"/>
            <a:t>Pirámide de Kelsen</a:t>
          </a:r>
          <a:endParaRPr lang="es-ES" dirty="0"/>
        </a:p>
      </dgm:t>
    </dgm:pt>
    <dgm:pt modelId="{02144292-ACE0-4502-BED7-4124BE130095}" type="parTrans" cxnId="{3E0E155D-2FF3-4E03-BF5E-F70B9E3FD0AA}">
      <dgm:prSet/>
      <dgm:spPr/>
      <dgm:t>
        <a:bodyPr/>
        <a:lstStyle/>
        <a:p>
          <a:endParaRPr lang="es-ES"/>
        </a:p>
      </dgm:t>
    </dgm:pt>
    <dgm:pt modelId="{E49A26B5-81F8-4191-A56C-A8E82C1BA33E}" type="sibTrans" cxnId="{3E0E155D-2FF3-4E03-BF5E-F70B9E3FD0AA}">
      <dgm:prSet/>
      <dgm:spPr/>
      <dgm:t>
        <a:bodyPr/>
        <a:lstStyle/>
        <a:p>
          <a:endParaRPr lang="es-ES"/>
        </a:p>
      </dgm:t>
    </dgm:pt>
    <dgm:pt modelId="{E4F8EE11-7CB8-4CE9-9191-8B9E0CD65684}" type="pres">
      <dgm:prSet presAssocID="{9F9DF03C-2012-42EB-83EA-F56E2AB70761}" presName="linearFlow" presStyleCnt="0">
        <dgm:presLayoutVars>
          <dgm:resizeHandles val="exact"/>
        </dgm:presLayoutVars>
      </dgm:prSet>
      <dgm:spPr/>
    </dgm:pt>
    <dgm:pt modelId="{90B7367E-5432-4114-805F-03B4A7E15A49}" type="pres">
      <dgm:prSet presAssocID="{89853511-BF15-4747-B228-676B42E4A7D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6CFAF8-3AFF-47E9-A528-B4443274B58B}" type="pres">
      <dgm:prSet presAssocID="{7551D1BD-198E-4587-A8C8-8C9BF721AF76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5E0B011-9C73-4EFE-ADA2-609BC2CFAF82}" type="pres">
      <dgm:prSet presAssocID="{7551D1BD-198E-4587-A8C8-8C9BF721AF76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C9F81BD-A112-4A65-B48C-50FC843FA7D6}" type="pres">
      <dgm:prSet presAssocID="{0AACD076-95E7-4EFD-AFA8-5692425AC3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63012B-DCA0-48B9-8B70-8ABE31B9942D}" type="pres">
      <dgm:prSet presAssocID="{0A57684F-AF9A-4283-91DB-36B7269DF98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919D5FDB-FDE0-412C-8E4B-1924CBA48AED}" type="pres">
      <dgm:prSet presAssocID="{0A57684F-AF9A-4283-91DB-36B7269DF98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C2ADFE42-D662-446B-94A4-C98E8936A743}" type="pres">
      <dgm:prSet presAssocID="{A27C5B2E-0AE3-48E0-A96E-4E5833CA4BD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2D01EF-CC6E-44C6-BFED-A813EFEF1782}" type="pres">
      <dgm:prSet presAssocID="{ECE7B5F0-5DDF-4960-A995-98B5989B3183}" presName="sibTrans" presStyleLbl="sibTrans2D1" presStyleIdx="2" presStyleCnt="3"/>
      <dgm:spPr/>
      <dgm:t>
        <a:bodyPr/>
        <a:lstStyle/>
        <a:p>
          <a:endParaRPr lang="es-ES"/>
        </a:p>
      </dgm:t>
    </dgm:pt>
    <dgm:pt modelId="{F0DD57D3-EFF9-4528-96BA-D1C50FA272DA}" type="pres">
      <dgm:prSet presAssocID="{ECE7B5F0-5DDF-4960-A995-98B5989B3183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8B59E2A5-0D3B-42AE-A6BF-9D79AEC127E3}" type="pres">
      <dgm:prSet presAssocID="{94A0D95D-8E19-40E4-86BF-AEA87E81BC1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BC9163-4D17-4911-8C4D-4331B9F26033}" type="presOf" srcId="{ECE7B5F0-5DDF-4960-A995-98B5989B3183}" destId="{A32D01EF-CC6E-44C6-BFED-A813EFEF1782}" srcOrd="0" destOrd="0" presId="urn:microsoft.com/office/officeart/2005/8/layout/process2"/>
    <dgm:cxn modelId="{0D8070A6-1D45-4DD3-A0B8-4166C5441E59}" srcId="{9F9DF03C-2012-42EB-83EA-F56E2AB70761}" destId="{89853511-BF15-4747-B228-676B42E4A7D4}" srcOrd="0" destOrd="0" parTransId="{35B05AF6-36E2-445B-9A4F-7AFED1BD4BE4}" sibTransId="{7551D1BD-198E-4587-A8C8-8C9BF721AF76}"/>
    <dgm:cxn modelId="{53B2FE7E-FD96-4B76-8380-AA705D5B6057}" srcId="{9F9DF03C-2012-42EB-83EA-F56E2AB70761}" destId="{0AACD076-95E7-4EFD-AFA8-5692425AC349}" srcOrd="1" destOrd="0" parTransId="{F30218FB-FA03-467D-9865-4FC394DD7CC9}" sibTransId="{0A57684F-AF9A-4283-91DB-36B7269DF980}"/>
    <dgm:cxn modelId="{66599FBB-44F2-4767-A09B-BC2BF015C7E2}" type="presOf" srcId="{7551D1BD-198E-4587-A8C8-8C9BF721AF76}" destId="{F06CFAF8-3AFF-47E9-A528-B4443274B58B}" srcOrd="0" destOrd="0" presId="urn:microsoft.com/office/officeart/2005/8/layout/process2"/>
    <dgm:cxn modelId="{44492FEA-FD9E-4B36-A600-725A4FCB7A72}" type="presOf" srcId="{9F9DF03C-2012-42EB-83EA-F56E2AB70761}" destId="{E4F8EE11-7CB8-4CE9-9191-8B9E0CD65684}" srcOrd="0" destOrd="0" presId="urn:microsoft.com/office/officeart/2005/8/layout/process2"/>
    <dgm:cxn modelId="{20782A0A-8A0E-433C-82D3-C6C4CEF2D69C}" type="presOf" srcId="{0A57684F-AF9A-4283-91DB-36B7269DF980}" destId="{919D5FDB-FDE0-412C-8E4B-1924CBA48AED}" srcOrd="1" destOrd="0" presId="urn:microsoft.com/office/officeart/2005/8/layout/process2"/>
    <dgm:cxn modelId="{CCA4EC0B-339A-43D0-93A8-9581C187D19B}" type="presOf" srcId="{7551D1BD-198E-4587-A8C8-8C9BF721AF76}" destId="{85E0B011-9C73-4EFE-ADA2-609BC2CFAF82}" srcOrd="1" destOrd="0" presId="urn:microsoft.com/office/officeart/2005/8/layout/process2"/>
    <dgm:cxn modelId="{0F30598A-1015-4F3C-A676-2013E12DB51F}" type="presOf" srcId="{94A0D95D-8E19-40E4-86BF-AEA87E81BC1D}" destId="{8B59E2A5-0D3B-42AE-A6BF-9D79AEC127E3}" srcOrd="0" destOrd="0" presId="urn:microsoft.com/office/officeart/2005/8/layout/process2"/>
    <dgm:cxn modelId="{277E902B-461D-4493-A966-5E7A6BE95CE1}" type="presOf" srcId="{A27C5B2E-0AE3-48E0-A96E-4E5833CA4BDB}" destId="{C2ADFE42-D662-446B-94A4-C98E8936A743}" srcOrd="0" destOrd="0" presId="urn:microsoft.com/office/officeart/2005/8/layout/process2"/>
    <dgm:cxn modelId="{3FBD412B-EFFA-4C02-A8A4-42CCF4D79B0A}" type="presOf" srcId="{0AACD076-95E7-4EFD-AFA8-5692425AC349}" destId="{2C9F81BD-A112-4A65-B48C-50FC843FA7D6}" srcOrd="0" destOrd="0" presId="urn:microsoft.com/office/officeart/2005/8/layout/process2"/>
    <dgm:cxn modelId="{5E774369-5689-45B2-9E4E-656F20FEB957}" type="presOf" srcId="{ECE7B5F0-5DDF-4960-A995-98B5989B3183}" destId="{F0DD57D3-EFF9-4528-96BA-D1C50FA272DA}" srcOrd="1" destOrd="0" presId="urn:microsoft.com/office/officeart/2005/8/layout/process2"/>
    <dgm:cxn modelId="{CA2EDB68-2CD8-4497-9871-E020153207C0}" type="presOf" srcId="{0A57684F-AF9A-4283-91DB-36B7269DF980}" destId="{C663012B-DCA0-48B9-8B70-8ABE31B9942D}" srcOrd="0" destOrd="0" presId="urn:microsoft.com/office/officeart/2005/8/layout/process2"/>
    <dgm:cxn modelId="{37F0EF80-0870-4736-8B18-21FE4D5EFDFA}" srcId="{9F9DF03C-2012-42EB-83EA-F56E2AB70761}" destId="{A27C5B2E-0AE3-48E0-A96E-4E5833CA4BDB}" srcOrd="2" destOrd="0" parTransId="{FA90F6B4-D0C3-4DCE-B406-61C6A4B98D1D}" sibTransId="{ECE7B5F0-5DDF-4960-A995-98B5989B3183}"/>
    <dgm:cxn modelId="{3E0E155D-2FF3-4E03-BF5E-F70B9E3FD0AA}" srcId="{9F9DF03C-2012-42EB-83EA-F56E2AB70761}" destId="{94A0D95D-8E19-40E4-86BF-AEA87E81BC1D}" srcOrd="3" destOrd="0" parTransId="{02144292-ACE0-4502-BED7-4124BE130095}" sibTransId="{E49A26B5-81F8-4191-A56C-A8E82C1BA33E}"/>
    <dgm:cxn modelId="{35812ED5-98B6-44C8-AAC7-AD69CDCAD38A}" type="presOf" srcId="{89853511-BF15-4747-B228-676B42E4A7D4}" destId="{90B7367E-5432-4114-805F-03B4A7E15A49}" srcOrd="0" destOrd="0" presId="urn:microsoft.com/office/officeart/2005/8/layout/process2"/>
    <dgm:cxn modelId="{861AE4C4-D1CB-445F-956E-99A42CBD5798}" type="presParOf" srcId="{E4F8EE11-7CB8-4CE9-9191-8B9E0CD65684}" destId="{90B7367E-5432-4114-805F-03B4A7E15A49}" srcOrd="0" destOrd="0" presId="urn:microsoft.com/office/officeart/2005/8/layout/process2"/>
    <dgm:cxn modelId="{0539C314-3C23-4189-89F6-F4DFFBEC8BDA}" type="presParOf" srcId="{E4F8EE11-7CB8-4CE9-9191-8B9E0CD65684}" destId="{F06CFAF8-3AFF-47E9-A528-B4443274B58B}" srcOrd="1" destOrd="0" presId="urn:microsoft.com/office/officeart/2005/8/layout/process2"/>
    <dgm:cxn modelId="{5EF6EF97-CCBC-4FC7-9CAE-9166FB395BD4}" type="presParOf" srcId="{F06CFAF8-3AFF-47E9-A528-B4443274B58B}" destId="{85E0B011-9C73-4EFE-ADA2-609BC2CFAF82}" srcOrd="0" destOrd="0" presId="urn:microsoft.com/office/officeart/2005/8/layout/process2"/>
    <dgm:cxn modelId="{FB80CBE9-0C59-442A-AE82-EA1AF149CC84}" type="presParOf" srcId="{E4F8EE11-7CB8-4CE9-9191-8B9E0CD65684}" destId="{2C9F81BD-A112-4A65-B48C-50FC843FA7D6}" srcOrd="2" destOrd="0" presId="urn:microsoft.com/office/officeart/2005/8/layout/process2"/>
    <dgm:cxn modelId="{8B208EEE-849C-498F-A9BA-EF6E57158FAD}" type="presParOf" srcId="{E4F8EE11-7CB8-4CE9-9191-8B9E0CD65684}" destId="{C663012B-DCA0-48B9-8B70-8ABE31B9942D}" srcOrd="3" destOrd="0" presId="urn:microsoft.com/office/officeart/2005/8/layout/process2"/>
    <dgm:cxn modelId="{B71AE648-8491-4DCD-9B96-22BD932DDF88}" type="presParOf" srcId="{C663012B-DCA0-48B9-8B70-8ABE31B9942D}" destId="{919D5FDB-FDE0-412C-8E4B-1924CBA48AED}" srcOrd="0" destOrd="0" presId="urn:microsoft.com/office/officeart/2005/8/layout/process2"/>
    <dgm:cxn modelId="{52E5B0A7-BF9B-4AB7-8F70-96F8B8CC8F61}" type="presParOf" srcId="{E4F8EE11-7CB8-4CE9-9191-8B9E0CD65684}" destId="{C2ADFE42-D662-446B-94A4-C98E8936A743}" srcOrd="4" destOrd="0" presId="urn:microsoft.com/office/officeart/2005/8/layout/process2"/>
    <dgm:cxn modelId="{44EFAE53-D247-4E07-AA89-19ECD1BDE1DF}" type="presParOf" srcId="{E4F8EE11-7CB8-4CE9-9191-8B9E0CD65684}" destId="{A32D01EF-CC6E-44C6-BFED-A813EFEF1782}" srcOrd="5" destOrd="0" presId="urn:microsoft.com/office/officeart/2005/8/layout/process2"/>
    <dgm:cxn modelId="{3CF409C2-5263-49E1-84B1-B4FF7D5E1376}" type="presParOf" srcId="{A32D01EF-CC6E-44C6-BFED-A813EFEF1782}" destId="{F0DD57D3-EFF9-4528-96BA-D1C50FA272DA}" srcOrd="0" destOrd="0" presId="urn:microsoft.com/office/officeart/2005/8/layout/process2"/>
    <dgm:cxn modelId="{22F2ADCE-0736-428B-903A-BCF11EC8EB74}" type="presParOf" srcId="{E4F8EE11-7CB8-4CE9-9191-8B9E0CD65684}" destId="{8B59E2A5-0D3B-42AE-A6BF-9D79AEC127E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C7E4A2-D14E-4A3F-9D99-CBB82AEA9BC6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D0D0E4D3-D800-41BD-BEF1-D0D4C86AB213}">
      <dgm:prSet phldrT="[Texto]" custT="1"/>
      <dgm:spPr/>
      <dgm:t>
        <a:bodyPr/>
        <a:lstStyle/>
        <a:p>
          <a:r>
            <a:rPr lang="es-419" sz="1100" dirty="0" smtClean="0">
              <a:solidFill>
                <a:srgbClr val="000000"/>
              </a:solidFill>
            </a:rPr>
            <a:t>Constitución</a:t>
          </a:r>
          <a:endParaRPr lang="es-ES" sz="1100" dirty="0">
            <a:solidFill>
              <a:srgbClr val="000000"/>
            </a:solidFill>
          </a:endParaRPr>
        </a:p>
      </dgm:t>
    </dgm:pt>
    <dgm:pt modelId="{6541D668-2C23-4554-B5F0-2E337452D84F}" type="parTrans" cxnId="{7D14A7DC-32E5-4F0A-9414-FE7DD95596B4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293DF417-FE1A-4707-B20D-DCF6B9FC9B90}" type="sibTrans" cxnId="{7D14A7DC-32E5-4F0A-9414-FE7DD95596B4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1F04BDFD-B3A5-4272-A435-3CF12CF3BBD8}">
      <dgm:prSet phldrT="[Texto]" custT="1"/>
      <dgm:spPr/>
      <dgm:t>
        <a:bodyPr/>
        <a:lstStyle/>
        <a:p>
          <a:r>
            <a:rPr lang="es-419" sz="1100" dirty="0" smtClean="0">
              <a:solidFill>
                <a:schemeClr val="bg1"/>
              </a:solidFill>
            </a:rPr>
            <a:t>Tratados y Convenios Internacionales</a:t>
          </a:r>
          <a:endParaRPr lang="es-ES" sz="1100" dirty="0">
            <a:solidFill>
              <a:schemeClr val="bg1"/>
            </a:solidFill>
          </a:endParaRPr>
        </a:p>
      </dgm:t>
    </dgm:pt>
    <dgm:pt modelId="{197B074C-22C6-46BD-ACDE-CC713C9C9BD5}" type="parTrans" cxnId="{E8ABF198-D435-4F29-864D-8E1F5688A8FD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B728E087-0264-4E2E-9B1D-5952665B0A7D}" type="sibTrans" cxnId="{E8ABF198-D435-4F29-864D-8E1F5688A8FD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B13CA49D-4B5C-4029-9067-9F4C95CE9C3C}">
      <dgm:prSet phldrT="[Texto]" custT="1"/>
      <dgm:spPr/>
      <dgm:t>
        <a:bodyPr/>
        <a:lstStyle/>
        <a:p>
          <a:r>
            <a:rPr lang="es-419" sz="1100" dirty="0" smtClean="0">
              <a:solidFill>
                <a:schemeClr val="bg1"/>
              </a:solidFill>
            </a:rPr>
            <a:t>Leyes Orgánicas</a:t>
          </a:r>
          <a:endParaRPr lang="es-ES" sz="1100" dirty="0">
            <a:solidFill>
              <a:schemeClr val="bg1"/>
            </a:solidFill>
          </a:endParaRPr>
        </a:p>
      </dgm:t>
    </dgm:pt>
    <dgm:pt modelId="{7D0B7BC6-82C3-4989-85DF-9D1085454712}" type="parTrans" cxnId="{EF8EF7BA-7CA7-4F96-BDFB-37EC4E1906F2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EC6CE7B7-C6D8-4110-8E22-E0D68AF9F1DE}" type="sibTrans" cxnId="{EF8EF7BA-7CA7-4F96-BDFB-37EC4E1906F2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B7ADB200-0E32-4BCD-8196-DEF118E27485}">
      <dgm:prSet phldrT="[Texto]" custT="1"/>
      <dgm:spPr/>
      <dgm:t>
        <a:bodyPr/>
        <a:lstStyle/>
        <a:p>
          <a:r>
            <a:rPr lang="es-419" sz="1100" dirty="0" smtClean="0">
              <a:solidFill>
                <a:schemeClr val="bg1"/>
              </a:solidFill>
            </a:rPr>
            <a:t>Leyes Ordinarias</a:t>
          </a:r>
          <a:endParaRPr lang="es-ES" sz="1100" dirty="0">
            <a:solidFill>
              <a:schemeClr val="bg1"/>
            </a:solidFill>
          </a:endParaRPr>
        </a:p>
      </dgm:t>
    </dgm:pt>
    <dgm:pt modelId="{31EBA99C-BE4F-4AA2-BE25-43BA38BB9922}" type="parTrans" cxnId="{B40F2834-21B1-4236-95D5-6C25552C55ED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210A1AF0-F7A7-4D02-A43D-C05F71E3A7B3}" type="sibTrans" cxnId="{B40F2834-21B1-4236-95D5-6C25552C55ED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7F6DD234-DD25-4815-B528-3D2387E15AD2}">
      <dgm:prSet phldrT="[Texto]" custT="1"/>
      <dgm:spPr/>
      <dgm:t>
        <a:bodyPr/>
        <a:lstStyle/>
        <a:p>
          <a:r>
            <a:rPr lang="es-419" sz="1100" dirty="0" smtClean="0">
              <a:solidFill>
                <a:schemeClr val="bg1"/>
              </a:solidFill>
            </a:rPr>
            <a:t>Normas Regionales y las Ordenanzas Distritales</a:t>
          </a:r>
          <a:endParaRPr lang="es-ES" sz="1100" dirty="0">
            <a:solidFill>
              <a:schemeClr val="bg1"/>
            </a:solidFill>
          </a:endParaRPr>
        </a:p>
      </dgm:t>
    </dgm:pt>
    <dgm:pt modelId="{636E0545-D3EB-478E-AE69-D9F20BFC9841}" type="parTrans" cxnId="{6EB0419C-214F-435C-A151-6F1CDF548CF3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2E620679-74B8-46AB-A2F8-1AFA2AB5C13D}" type="sibTrans" cxnId="{6EB0419C-214F-435C-A151-6F1CDF548CF3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949CC55D-519E-4A8C-96AA-1A67110E7346}">
      <dgm:prSet phldrT="[Texto]" custT="1"/>
      <dgm:spPr/>
      <dgm:t>
        <a:bodyPr/>
        <a:lstStyle/>
        <a:p>
          <a:r>
            <a:rPr lang="es-419" sz="1100" dirty="0" smtClean="0">
              <a:solidFill>
                <a:schemeClr val="bg1"/>
              </a:solidFill>
            </a:rPr>
            <a:t>Decretos y Reglamentos</a:t>
          </a:r>
          <a:endParaRPr lang="es-ES" sz="1100" dirty="0">
            <a:solidFill>
              <a:schemeClr val="bg1"/>
            </a:solidFill>
          </a:endParaRPr>
        </a:p>
      </dgm:t>
    </dgm:pt>
    <dgm:pt modelId="{67510344-8B34-4058-8B4A-1ED5579223BD}" type="parTrans" cxnId="{A7496123-0AC4-4125-A48B-5B865AC8DAD5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FDF080A3-7AC3-4A31-9014-55DF02304914}" type="sibTrans" cxnId="{A7496123-0AC4-4125-A48B-5B865AC8DAD5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E7124074-CDC4-48A8-AF42-66834FAB3B1F}">
      <dgm:prSet phldrT="[Texto]" custT="1"/>
      <dgm:spPr/>
      <dgm:t>
        <a:bodyPr/>
        <a:lstStyle/>
        <a:p>
          <a:r>
            <a:rPr lang="es-419" sz="1100" dirty="0" smtClean="0">
              <a:solidFill>
                <a:schemeClr val="bg1"/>
              </a:solidFill>
            </a:rPr>
            <a:t>Ordenanzas</a:t>
          </a:r>
          <a:endParaRPr lang="es-ES" sz="1100" dirty="0">
            <a:solidFill>
              <a:schemeClr val="bg1"/>
            </a:solidFill>
          </a:endParaRPr>
        </a:p>
      </dgm:t>
    </dgm:pt>
    <dgm:pt modelId="{2EBEEFA8-554C-4765-BF80-6CE80C2C76C3}" type="parTrans" cxnId="{48D0D878-914C-4D70-BD8E-7877E77D9D53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C0C71341-6E27-431D-99D7-79D20DAAEB9F}" type="sibTrans" cxnId="{48D0D878-914C-4D70-BD8E-7877E77D9D53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3C51C02E-334C-4361-A9C3-68B7CD02BE53}">
      <dgm:prSet phldrT="[Texto]" custT="1"/>
      <dgm:spPr/>
      <dgm:t>
        <a:bodyPr/>
        <a:lstStyle/>
        <a:p>
          <a:r>
            <a:rPr lang="es-419" sz="1100" dirty="0" smtClean="0">
              <a:solidFill>
                <a:schemeClr val="bg1"/>
              </a:solidFill>
            </a:rPr>
            <a:t>Los Acuerdos y Resoluciones</a:t>
          </a:r>
          <a:endParaRPr lang="es-ES" sz="1100" dirty="0">
            <a:solidFill>
              <a:schemeClr val="bg1"/>
            </a:solidFill>
          </a:endParaRPr>
        </a:p>
      </dgm:t>
    </dgm:pt>
    <dgm:pt modelId="{35C836BA-32EB-4AB2-A7AD-8626B9C5981E}" type="parTrans" cxnId="{DFD173D7-AADB-4CCB-BFB4-F37DFF36AA68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5D8FA09B-A102-4FD0-B734-BCAAA82A89B1}" type="sibTrans" cxnId="{DFD173D7-AADB-4CCB-BFB4-F37DFF36AA68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CC0D7CD2-FF59-4573-BF18-9D4829B94C2E}">
      <dgm:prSet phldrT="[Texto]" custT="1"/>
      <dgm:spPr/>
      <dgm:t>
        <a:bodyPr/>
        <a:lstStyle/>
        <a:p>
          <a:r>
            <a:rPr lang="es-419" sz="1100" dirty="0" smtClean="0">
              <a:solidFill>
                <a:schemeClr val="bg1"/>
              </a:solidFill>
            </a:rPr>
            <a:t>Demás Actos y decisiones de los poderes públicos</a:t>
          </a:r>
          <a:endParaRPr lang="es-ES" sz="1100" dirty="0">
            <a:solidFill>
              <a:schemeClr val="bg1"/>
            </a:solidFill>
          </a:endParaRPr>
        </a:p>
      </dgm:t>
    </dgm:pt>
    <dgm:pt modelId="{DFE64D7B-81F4-48B6-B92F-CEC3FA10092B}" type="parTrans" cxnId="{0311E961-CC6F-4D8E-95F5-81066FFC8E51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D32904B1-DD9E-466B-BD3B-F04705523FEE}" type="sibTrans" cxnId="{0311E961-CC6F-4D8E-95F5-81066FFC8E51}">
      <dgm:prSet/>
      <dgm:spPr/>
      <dgm:t>
        <a:bodyPr/>
        <a:lstStyle/>
        <a:p>
          <a:endParaRPr lang="es-ES" sz="1100">
            <a:solidFill>
              <a:schemeClr val="bg1"/>
            </a:solidFill>
          </a:endParaRPr>
        </a:p>
      </dgm:t>
    </dgm:pt>
    <dgm:pt modelId="{CFFF54FC-2BCC-4F0C-9EB1-912C5D8B59EA}" type="pres">
      <dgm:prSet presAssocID="{2FC7E4A2-D14E-4A3F-9D99-CBB82AEA9BC6}" presName="Name0" presStyleCnt="0">
        <dgm:presLayoutVars>
          <dgm:dir/>
          <dgm:animLvl val="lvl"/>
          <dgm:resizeHandles val="exact"/>
        </dgm:presLayoutVars>
      </dgm:prSet>
      <dgm:spPr/>
    </dgm:pt>
    <dgm:pt modelId="{845C4E03-AEE0-4FC3-9364-02D5BA83C485}" type="pres">
      <dgm:prSet presAssocID="{D0D0E4D3-D800-41BD-BEF1-D0D4C86AB213}" presName="Name8" presStyleCnt="0"/>
      <dgm:spPr/>
    </dgm:pt>
    <dgm:pt modelId="{CFA3A939-CEFD-4EF1-B75D-90D8C9CC7D19}" type="pres">
      <dgm:prSet presAssocID="{D0D0E4D3-D800-41BD-BEF1-D0D4C86AB213}" presName="level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395AC5-FA70-4D14-B0A3-87F6E92F3BC3}" type="pres">
      <dgm:prSet presAssocID="{D0D0E4D3-D800-41BD-BEF1-D0D4C86AB2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E1A0DF-CEA0-4890-8A37-4C1591407875}" type="pres">
      <dgm:prSet presAssocID="{1F04BDFD-B3A5-4272-A435-3CF12CF3BBD8}" presName="Name8" presStyleCnt="0"/>
      <dgm:spPr/>
    </dgm:pt>
    <dgm:pt modelId="{F975D9DA-EE0C-40F1-B85B-0D71FEEF404E}" type="pres">
      <dgm:prSet presAssocID="{1F04BDFD-B3A5-4272-A435-3CF12CF3BBD8}" presName="level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BF9B03-5E22-4D3F-ACA5-B1BC95EFFA48}" type="pres">
      <dgm:prSet presAssocID="{1F04BDFD-B3A5-4272-A435-3CF12CF3BB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553532-A93B-41ED-84AF-69096D097D69}" type="pres">
      <dgm:prSet presAssocID="{B13CA49D-4B5C-4029-9067-9F4C95CE9C3C}" presName="Name8" presStyleCnt="0"/>
      <dgm:spPr/>
    </dgm:pt>
    <dgm:pt modelId="{94C22567-EF15-4345-89C4-02097F762DFD}" type="pres">
      <dgm:prSet presAssocID="{B13CA49D-4B5C-4029-9067-9F4C95CE9C3C}" presName="level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E9E604-2631-469A-A52E-E729954EAE5A}" type="pres">
      <dgm:prSet presAssocID="{B13CA49D-4B5C-4029-9067-9F4C95CE9C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CAFE0C-BBDD-49F2-BBAB-D30118A680DD}" type="pres">
      <dgm:prSet presAssocID="{B7ADB200-0E32-4BCD-8196-DEF118E27485}" presName="Name8" presStyleCnt="0"/>
      <dgm:spPr/>
    </dgm:pt>
    <dgm:pt modelId="{463FDA38-44FA-4917-AFA3-9025E74D5C35}" type="pres">
      <dgm:prSet presAssocID="{B7ADB200-0E32-4BCD-8196-DEF118E27485}" presName="level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110E0B-A00E-4B11-8012-6DAF84F7B401}" type="pres">
      <dgm:prSet presAssocID="{B7ADB200-0E32-4BCD-8196-DEF118E2748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AF11EF-049A-4637-AA61-1E912B10F98E}" type="pres">
      <dgm:prSet presAssocID="{7F6DD234-DD25-4815-B528-3D2387E15AD2}" presName="Name8" presStyleCnt="0"/>
      <dgm:spPr/>
    </dgm:pt>
    <dgm:pt modelId="{67F3499D-EA8D-4BB6-A2F7-67502F943CF9}" type="pres">
      <dgm:prSet presAssocID="{7F6DD234-DD25-4815-B528-3D2387E15AD2}" presName="level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B4C01E-87D9-4DF7-B878-DE191F3C2625}" type="pres">
      <dgm:prSet presAssocID="{7F6DD234-DD25-4815-B528-3D2387E15AD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79B04C-DCD5-436E-9E8F-AC86491E7D00}" type="pres">
      <dgm:prSet presAssocID="{949CC55D-519E-4A8C-96AA-1A67110E7346}" presName="Name8" presStyleCnt="0"/>
      <dgm:spPr/>
    </dgm:pt>
    <dgm:pt modelId="{0CFCED67-9E13-4323-B40A-39B275D7ACEF}" type="pres">
      <dgm:prSet presAssocID="{949CC55D-519E-4A8C-96AA-1A67110E7346}" presName="level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BEF9ED-E595-4431-93E4-AA100F37BA84}" type="pres">
      <dgm:prSet presAssocID="{949CC55D-519E-4A8C-96AA-1A67110E73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EBF93C-3E49-4871-AE41-650623B26832}" type="pres">
      <dgm:prSet presAssocID="{E7124074-CDC4-48A8-AF42-66834FAB3B1F}" presName="Name8" presStyleCnt="0"/>
      <dgm:spPr/>
    </dgm:pt>
    <dgm:pt modelId="{ADB9BB63-722E-4EAC-8B46-2A2DDB684C99}" type="pres">
      <dgm:prSet presAssocID="{E7124074-CDC4-48A8-AF42-66834FAB3B1F}" presName="level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4C30A1-9CE1-4551-BBE8-AB78F172A421}" type="pres">
      <dgm:prSet presAssocID="{E7124074-CDC4-48A8-AF42-66834FAB3B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D1158A-566E-4996-BB58-7510E5BA4CA3}" type="pres">
      <dgm:prSet presAssocID="{3C51C02E-334C-4361-A9C3-68B7CD02BE53}" presName="Name8" presStyleCnt="0"/>
      <dgm:spPr/>
    </dgm:pt>
    <dgm:pt modelId="{EAEB90BF-5255-417B-96D4-4C82D4A04795}" type="pres">
      <dgm:prSet presAssocID="{3C51C02E-334C-4361-A9C3-68B7CD02BE53}" presName="level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DF7313-90D7-48E7-AC11-A17292E004B6}" type="pres">
      <dgm:prSet presAssocID="{3C51C02E-334C-4361-A9C3-68B7CD02BE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B695F2-2122-4587-A10D-BEE14DB0F2A0}" type="pres">
      <dgm:prSet presAssocID="{CC0D7CD2-FF59-4573-BF18-9D4829B94C2E}" presName="Name8" presStyleCnt="0"/>
      <dgm:spPr/>
    </dgm:pt>
    <dgm:pt modelId="{7819D38B-0B9A-4B68-99E8-90668931D3DA}" type="pres">
      <dgm:prSet presAssocID="{CC0D7CD2-FF59-4573-BF18-9D4829B94C2E}" presName="level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F6AB23-BBC4-4CF1-A613-F9E854B07CB9}" type="pres">
      <dgm:prSet presAssocID="{CC0D7CD2-FF59-4573-BF18-9D4829B94C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B90519-22C2-4772-82A1-702F9C22C54F}" type="presOf" srcId="{CC0D7CD2-FF59-4573-BF18-9D4829B94C2E}" destId="{8FF6AB23-BBC4-4CF1-A613-F9E854B07CB9}" srcOrd="1" destOrd="0" presId="urn:microsoft.com/office/officeart/2005/8/layout/pyramid1"/>
    <dgm:cxn modelId="{716B7209-3FA1-4A2E-A7B7-8BF9D06BE6BF}" type="presOf" srcId="{E7124074-CDC4-48A8-AF42-66834FAB3B1F}" destId="{ADB9BB63-722E-4EAC-8B46-2A2DDB684C99}" srcOrd="0" destOrd="0" presId="urn:microsoft.com/office/officeart/2005/8/layout/pyramid1"/>
    <dgm:cxn modelId="{4128E87B-F48A-42C0-B3ED-2EEDCA5D575A}" type="presOf" srcId="{B13CA49D-4B5C-4029-9067-9F4C95CE9C3C}" destId="{01E9E604-2631-469A-A52E-E729954EAE5A}" srcOrd="1" destOrd="0" presId="urn:microsoft.com/office/officeart/2005/8/layout/pyramid1"/>
    <dgm:cxn modelId="{48D0D878-914C-4D70-BD8E-7877E77D9D53}" srcId="{2FC7E4A2-D14E-4A3F-9D99-CBB82AEA9BC6}" destId="{E7124074-CDC4-48A8-AF42-66834FAB3B1F}" srcOrd="6" destOrd="0" parTransId="{2EBEEFA8-554C-4765-BF80-6CE80C2C76C3}" sibTransId="{C0C71341-6E27-431D-99D7-79D20DAAEB9F}"/>
    <dgm:cxn modelId="{82F1A60E-C435-4997-97B8-DBAACC136303}" type="presOf" srcId="{B13CA49D-4B5C-4029-9067-9F4C95CE9C3C}" destId="{94C22567-EF15-4345-89C4-02097F762DFD}" srcOrd="0" destOrd="0" presId="urn:microsoft.com/office/officeart/2005/8/layout/pyramid1"/>
    <dgm:cxn modelId="{B3E713BD-A65B-4B15-8AD5-E41DCEA21A1A}" type="presOf" srcId="{1F04BDFD-B3A5-4272-A435-3CF12CF3BBD8}" destId="{07BF9B03-5E22-4D3F-ACA5-B1BC95EFFA48}" srcOrd="1" destOrd="0" presId="urn:microsoft.com/office/officeart/2005/8/layout/pyramid1"/>
    <dgm:cxn modelId="{7D14A7DC-32E5-4F0A-9414-FE7DD95596B4}" srcId="{2FC7E4A2-D14E-4A3F-9D99-CBB82AEA9BC6}" destId="{D0D0E4D3-D800-41BD-BEF1-D0D4C86AB213}" srcOrd="0" destOrd="0" parTransId="{6541D668-2C23-4554-B5F0-2E337452D84F}" sibTransId="{293DF417-FE1A-4707-B20D-DCF6B9FC9B90}"/>
    <dgm:cxn modelId="{770EC4CA-F3C6-4F29-9403-BD541A422925}" type="presOf" srcId="{CC0D7CD2-FF59-4573-BF18-9D4829B94C2E}" destId="{7819D38B-0B9A-4B68-99E8-90668931D3DA}" srcOrd="0" destOrd="0" presId="urn:microsoft.com/office/officeart/2005/8/layout/pyramid1"/>
    <dgm:cxn modelId="{FDF00FB0-FEE3-4497-802B-3F8394A2E3F0}" type="presOf" srcId="{2FC7E4A2-D14E-4A3F-9D99-CBB82AEA9BC6}" destId="{CFFF54FC-2BCC-4F0C-9EB1-912C5D8B59EA}" srcOrd="0" destOrd="0" presId="urn:microsoft.com/office/officeart/2005/8/layout/pyramid1"/>
    <dgm:cxn modelId="{4AE5CA42-38C7-41A1-9235-A25C6892D8FC}" type="presOf" srcId="{D0D0E4D3-D800-41BD-BEF1-D0D4C86AB213}" destId="{CFA3A939-CEFD-4EF1-B75D-90D8C9CC7D19}" srcOrd="0" destOrd="0" presId="urn:microsoft.com/office/officeart/2005/8/layout/pyramid1"/>
    <dgm:cxn modelId="{DA96D89A-6540-4A9D-9F91-C71A7C69EA65}" type="presOf" srcId="{B7ADB200-0E32-4BCD-8196-DEF118E27485}" destId="{E5110E0B-A00E-4B11-8012-6DAF84F7B401}" srcOrd="1" destOrd="0" presId="urn:microsoft.com/office/officeart/2005/8/layout/pyramid1"/>
    <dgm:cxn modelId="{EF8EF7BA-7CA7-4F96-BDFB-37EC4E1906F2}" srcId="{2FC7E4A2-D14E-4A3F-9D99-CBB82AEA9BC6}" destId="{B13CA49D-4B5C-4029-9067-9F4C95CE9C3C}" srcOrd="2" destOrd="0" parTransId="{7D0B7BC6-82C3-4989-85DF-9D1085454712}" sibTransId="{EC6CE7B7-C6D8-4110-8E22-E0D68AF9F1DE}"/>
    <dgm:cxn modelId="{A863FD86-D7FB-4E4E-B1FB-C627E89E825E}" type="presOf" srcId="{7F6DD234-DD25-4815-B528-3D2387E15AD2}" destId="{18B4C01E-87D9-4DF7-B878-DE191F3C2625}" srcOrd="1" destOrd="0" presId="urn:microsoft.com/office/officeart/2005/8/layout/pyramid1"/>
    <dgm:cxn modelId="{B40F2834-21B1-4236-95D5-6C25552C55ED}" srcId="{2FC7E4A2-D14E-4A3F-9D99-CBB82AEA9BC6}" destId="{B7ADB200-0E32-4BCD-8196-DEF118E27485}" srcOrd="3" destOrd="0" parTransId="{31EBA99C-BE4F-4AA2-BE25-43BA38BB9922}" sibTransId="{210A1AF0-F7A7-4D02-A43D-C05F71E3A7B3}"/>
    <dgm:cxn modelId="{0311E961-CC6F-4D8E-95F5-81066FFC8E51}" srcId="{2FC7E4A2-D14E-4A3F-9D99-CBB82AEA9BC6}" destId="{CC0D7CD2-FF59-4573-BF18-9D4829B94C2E}" srcOrd="8" destOrd="0" parTransId="{DFE64D7B-81F4-48B6-B92F-CEC3FA10092B}" sibTransId="{D32904B1-DD9E-466B-BD3B-F04705523FEE}"/>
    <dgm:cxn modelId="{92A4AF22-49A1-473A-8926-6A52337EC825}" type="presOf" srcId="{3C51C02E-334C-4361-A9C3-68B7CD02BE53}" destId="{EAEB90BF-5255-417B-96D4-4C82D4A04795}" srcOrd="0" destOrd="0" presId="urn:microsoft.com/office/officeart/2005/8/layout/pyramid1"/>
    <dgm:cxn modelId="{6D5B7E22-34CD-4DAB-9A95-B5A87E831D5C}" type="presOf" srcId="{B7ADB200-0E32-4BCD-8196-DEF118E27485}" destId="{463FDA38-44FA-4917-AFA3-9025E74D5C35}" srcOrd="0" destOrd="0" presId="urn:microsoft.com/office/officeart/2005/8/layout/pyramid1"/>
    <dgm:cxn modelId="{DFD173D7-AADB-4CCB-BFB4-F37DFF36AA68}" srcId="{2FC7E4A2-D14E-4A3F-9D99-CBB82AEA9BC6}" destId="{3C51C02E-334C-4361-A9C3-68B7CD02BE53}" srcOrd="7" destOrd="0" parTransId="{35C836BA-32EB-4AB2-A7AD-8626B9C5981E}" sibTransId="{5D8FA09B-A102-4FD0-B734-BCAAA82A89B1}"/>
    <dgm:cxn modelId="{CF2424A5-6D6F-4E82-81BE-BE1BE755E294}" type="presOf" srcId="{D0D0E4D3-D800-41BD-BEF1-D0D4C86AB213}" destId="{51395AC5-FA70-4D14-B0A3-87F6E92F3BC3}" srcOrd="1" destOrd="0" presId="urn:microsoft.com/office/officeart/2005/8/layout/pyramid1"/>
    <dgm:cxn modelId="{7584F12D-4E11-481A-847B-834BE191F214}" type="presOf" srcId="{949CC55D-519E-4A8C-96AA-1A67110E7346}" destId="{0CFCED67-9E13-4323-B40A-39B275D7ACEF}" srcOrd="0" destOrd="0" presId="urn:microsoft.com/office/officeart/2005/8/layout/pyramid1"/>
    <dgm:cxn modelId="{A7496123-0AC4-4125-A48B-5B865AC8DAD5}" srcId="{2FC7E4A2-D14E-4A3F-9D99-CBB82AEA9BC6}" destId="{949CC55D-519E-4A8C-96AA-1A67110E7346}" srcOrd="5" destOrd="0" parTransId="{67510344-8B34-4058-8B4A-1ED5579223BD}" sibTransId="{FDF080A3-7AC3-4A31-9014-55DF02304914}"/>
    <dgm:cxn modelId="{C7CAEF44-5B99-49DD-B86A-BF52D898C381}" type="presOf" srcId="{7F6DD234-DD25-4815-B528-3D2387E15AD2}" destId="{67F3499D-EA8D-4BB6-A2F7-67502F943CF9}" srcOrd="0" destOrd="0" presId="urn:microsoft.com/office/officeart/2005/8/layout/pyramid1"/>
    <dgm:cxn modelId="{E8ABF198-D435-4F29-864D-8E1F5688A8FD}" srcId="{2FC7E4A2-D14E-4A3F-9D99-CBB82AEA9BC6}" destId="{1F04BDFD-B3A5-4272-A435-3CF12CF3BBD8}" srcOrd="1" destOrd="0" parTransId="{197B074C-22C6-46BD-ACDE-CC713C9C9BD5}" sibTransId="{B728E087-0264-4E2E-9B1D-5952665B0A7D}"/>
    <dgm:cxn modelId="{638511D9-A0C3-4562-80BD-3B3E9D693470}" type="presOf" srcId="{3C51C02E-334C-4361-A9C3-68B7CD02BE53}" destId="{49DF7313-90D7-48E7-AC11-A17292E004B6}" srcOrd="1" destOrd="0" presId="urn:microsoft.com/office/officeart/2005/8/layout/pyramid1"/>
    <dgm:cxn modelId="{6EB0419C-214F-435C-A151-6F1CDF548CF3}" srcId="{2FC7E4A2-D14E-4A3F-9D99-CBB82AEA9BC6}" destId="{7F6DD234-DD25-4815-B528-3D2387E15AD2}" srcOrd="4" destOrd="0" parTransId="{636E0545-D3EB-478E-AE69-D9F20BFC9841}" sibTransId="{2E620679-74B8-46AB-A2F8-1AFA2AB5C13D}"/>
    <dgm:cxn modelId="{C35BC82E-1B3E-4E19-9F7E-BEB371F72125}" type="presOf" srcId="{E7124074-CDC4-48A8-AF42-66834FAB3B1F}" destId="{CB4C30A1-9CE1-4551-BBE8-AB78F172A421}" srcOrd="1" destOrd="0" presId="urn:microsoft.com/office/officeart/2005/8/layout/pyramid1"/>
    <dgm:cxn modelId="{7D2700E2-3246-4518-9F73-087345649A08}" type="presOf" srcId="{1F04BDFD-B3A5-4272-A435-3CF12CF3BBD8}" destId="{F975D9DA-EE0C-40F1-B85B-0D71FEEF404E}" srcOrd="0" destOrd="0" presId="urn:microsoft.com/office/officeart/2005/8/layout/pyramid1"/>
    <dgm:cxn modelId="{A8BD65B6-CAB2-4DAC-BEBD-2F40D9ED2CBB}" type="presOf" srcId="{949CC55D-519E-4A8C-96AA-1A67110E7346}" destId="{A8BEF9ED-E595-4431-93E4-AA100F37BA84}" srcOrd="1" destOrd="0" presId="urn:microsoft.com/office/officeart/2005/8/layout/pyramid1"/>
    <dgm:cxn modelId="{94595D20-EF28-41D7-8927-A3E94953B71C}" type="presParOf" srcId="{CFFF54FC-2BCC-4F0C-9EB1-912C5D8B59EA}" destId="{845C4E03-AEE0-4FC3-9364-02D5BA83C485}" srcOrd="0" destOrd="0" presId="urn:microsoft.com/office/officeart/2005/8/layout/pyramid1"/>
    <dgm:cxn modelId="{2AB614AE-D96A-4537-84FE-25B574CBE179}" type="presParOf" srcId="{845C4E03-AEE0-4FC3-9364-02D5BA83C485}" destId="{CFA3A939-CEFD-4EF1-B75D-90D8C9CC7D19}" srcOrd="0" destOrd="0" presId="urn:microsoft.com/office/officeart/2005/8/layout/pyramid1"/>
    <dgm:cxn modelId="{47B18610-3F28-4366-A249-D6C4CAE66867}" type="presParOf" srcId="{845C4E03-AEE0-4FC3-9364-02D5BA83C485}" destId="{51395AC5-FA70-4D14-B0A3-87F6E92F3BC3}" srcOrd="1" destOrd="0" presId="urn:microsoft.com/office/officeart/2005/8/layout/pyramid1"/>
    <dgm:cxn modelId="{3A981D8B-45BF-46D7-B0A1-38D061B84D49}" type="presParOf" srcId="{CFFF54FC-2BCC-4F0C-9EB1-912C5D8B59EA}" destId="{5FE1A0DF-CEA0-4890-8A37-4C1591407875}" srcOrd="1" destOrd="0" presId="urn:microsoft.com/office/officeart/2005/8/layout/pyramid1"/>
    <dgm:cxn modelId="{94A92108-1DC8-4486-8155-293648851B39}" type="presParOf" srcId="{5FE1A0DF-CEA0-4890-8A37-4C1591407875}" destId="{F975D9DA-EE0C-40F1-B85B-0D71FEEF404E}" srcOrd="0" destOrd="0" presId="urn:microsoft.com/office/officeart/2005/8/layout/pyramid1"/>
    <dgm:cxn modelId="{B53B362B-8A50-449C-A7B1-402D087101BA}" type="presParOf" srcId="{5FE1A0DF-CEA0-4890-8A37-4C1591407875}" destId="{07BF9B03-5E22-4D3F-ACA5-B1BC95EFFA48}" srcOrd="1" destOrd="0" presId="urn:microsoft.com/office/officeart/2005/8/layout/pyramid1"/>
    <dgm:cxn modelId="{E993748F-BC82-426A-A2B4-2BCA1FCDC5E8}" type="presParOf" srcId="{CFFF54FC-2BCC-4F0C-9EB1-912C5D8B59EA}" destId="{F2553532-A93B-41ED-84AF-69096D097D69}" srcOrd="2" destOrd="0" presId="urn:microsoft.com/office/officeart/2005/8/layout/pyramid1"/>
    <dgm:cxn modelId="{BFE73CCB-BB07-45A2-9CD0-06C7D2E6FBEB}" type="presParOf" srcId="{F2553532-A93B-41ED-84AF-69096D097D69}" destId="{94C22567-EF15-4345-89C4-02097F762DFD}" srcOrd="0" destOrd="0" presId="urn:microsoft.com/office/officeart/2005/8/layout/pyramid1"/>
    <dgm:cxn modelId="{97FCDB22-B278-4513-BE70-F5A366F27BE8}" type="presParOf" srcId="{F2553532-A93B-41ED-84AF-69096D097D69}" destId="{01E9E604-2631-469A-A52E-E729954EAE5A}" srcOrd="1" destOrd="0" presId="urn:microsoft.com/office/officeart/2005/8/layout/pyramid1"/>
    <dgm:cxn modelId="{C5A40AB5-17CE-4213-8C6A-5D0F74DF8764}" type="presParOf" srcId="{CFFF54FC-2BCC-4F0C-9EB1-912C5D8B59EA}" destId="{E5CAFE0C-BBDD-49F2-BBAB-D30118A680DD}" srcOrd="3" destOrd="0" presId="urn:microsoft.com/office/officeart/2005/8/layout/pyramid1"/>
    <dgm:cxn modelId="{66CB49A0-7164-43DE-AF66-482133E25940}" type="presParOf" srcId="{E5CAFE0C-BBDD-49F2-BBAB-D30118A680DD}" destId="{463FDA38-44FA-4917-AFA3-9025E74D5C35}" srcOrd="0" destOrd="0" presId="urn:microsoft.com/office/officeart/2005/8/layout/pyramid1"/>
    <dgm:cxn modelId="{B3F0C65C-A9B0-4EFB-B0CB-559ACEE81420}" type="presParOf" srcId="{E5CAFE0C-BBDD-49F2-BBAB-D30118A680DD}" destId="{E5110E0B-A00E-4B11-8012-6DAF84F7B401}" srcOrd="1" destOrd="0" presId="urn:microsoft.com/office/officeart/2005/8/layout/pyramid1"/>
    <dgm:cxn modelId="{389DA377-8FA6-421D-931D-704F117A3636}" type="presParOf" srcId="{CFFF54FC-2BCC-4F0C-9EB1-912C5D8B59EA}" destId="{D7AF11EF-049A-4637-AA61-1E912B10F98E}" srcOrd="4" destOrd="0" presId="urn:microsoft.com/office/officeart/2005/8/layout/pyramid1"/>
    <dgm:cxn modelId="{9A64A056-917A-480D-8F17-9D4797DEBE8E}" type="presParOf" srcId="{D7AF11EF-049A-4637-AA61-1E912B10F98E}" destId="{67F3499D-EA8D-4BB6-A2F7-67502F943CF9}" srcOrd="0" destOrd="0" presId="urn:microsoft.com/office/officeart/2005/8/layout/pyramid1"/>
    <dgm:cxn modelId="{7D9618B2-EB9F-4A82-ACF3-AF4A52EFEFB7}" type="presParOf" srcId="{D7AF11EF-049A-4637-AA61-1E912B10F98E}" destId="{18B4C01E-87D9-4DF7-B878-DE191F3C2625}" srcOrd="1" destOrd="0" presId="urn:microsoft.com/office/officeart/2005/8/layout/pyramid1"/>
    <dgm:cxn modelId="{1CBC33D1-88C4-4BA8-A2F2-4C9CC73796B3}" type="presParOf" srcId="{CFFF54FC-2BCC-4F0C-9EB1-912C5D8B59EA}" destId="{F979B04C-DCD5-436E-9E8F-AC86491E7D00}" srcOrd="5" destOrd="0" presId="urn:microsoft.com/office/officeart/2005/8/layout/pyramid1"/>
    <dgm:cxn modelId="{0B75C33C-8FA8-4616-9BC7-387CEC758416}" type="presParOf" srcId="{F979B04C-DCD5-436E-9E8F-AC86491E7D00}" destId="{0CFCED67-9E13-4323-B40A-39B275D7ACEF}" srcOrd="0" destOrd="0" presId="urn:microsoft.com/office/officeart/2005/8/layout/pyramid1"/>
    <dgm:cxn modelId="{8E569D3F-DE42-435D-8C98-75522E2B5B68}" type="presParOf" srcId="{F979B04C-DCD5-436E-9E8F-AC86491E7D00}" destId="{A8BEF9ED-E595-4431-93E4-AA100F37BA84}" srcOrd="1" destOrd="0" presId="urn:microsoft.com/office/officeart/2005/8/layout/pyramid1"/>
    <dgm:cxn modelId="{92456424-B922-4714-9019-DF9113AC4BFD}" type="presParOf" srcId="{CFFF54FC-2BCC-4F0C-9EB1-912C5D8B59EA}" destId="{D7EBF93C-3E49-4871-AE41-650623B26832}" srcOrd="6" destOrd="0" presId="urn:microsoft.com/office/officeart/2005/8/layout/pyramid1"/>
    <dgm:cxn modelId="{649107CE-5483-4B6B-A324-79A5DBFCA236}" type="presParOf" srcId="{D7EBF93C-3E49-4871-AE41-650623B26832}" destId="{ADB9BB63-722E-4EAC-8B46-2A2DDB684C99}" srcOrd="0" destOrd="0" presId="urn:microsoft.com/office/officeart/2005/8/layout/pyramid1"/>
    <dgm:cxn modelId="{50B403AC-B79F-42C1-919D-F539672CC27C}" type="presParOf" srcId="{D7EBF93C-3E49-4871-AE41-650623B26832}" destId="{CB4C30A1-9CE1-4551-BBE8-AB78F172A421}" srcOrd="1" destOrd="0" presId="urn:microsoft.com/office/officeart/2005/8/layout/pyramid1"/>
    <dgm:cxn modelId="{50627F06-9D70-473A-8752-CD66F303FA2F}" type="presParOf" srcId="{CFFF54FC-2BCC-4F0C-9EB1-912C5D8B59EA}" destId="{6FD1158A-566E-4996-BB58-7510E5BA4CA3}" srcOrd="7" destOrd="0" presId="urn:microsoft.com/office/officeart/2005/8/layout/pyramid1"/>
    <dgm:cxn modelId="{10FA7715-3217-492D-9636-F4A469458CE1}" type="presParOf" srcId="{6FD1158A-566E-4996-BB58-7510E5BA4CA3}" destId="{EAEB90BF-5255-417B-96D4-4C82D4A04795}" srcOrd="0" destOrd="0" presId="urn:microsoft.com/office/officeart/2005/8/layout/pyramid1"/>
    <dgm:cxn modelId="{B7C51F6D-FF29-402A-A7CD-1C6E754ED2BB}" type="presParOf" srcId="{6FD1158A-566E-4996-BB58-7510E5BA4CA3}" destId="{49DF7313-90D7-48E7-AC11-A17292E004B6}" srcOrd="1" destOrd="0" presId="urn:microsoft.com/office/officeart/2005/8/layout/pyramid1"/>
    <dgm:cxn modelId="{A0114A15-7709-4285-AA41-5427AEC3AEE1}" type="presParOf" srcId="{CFFF54FC-2BCC-4F0C-9EB1-912C5D8B59EA}" destId="{42B695F2-2122-4587-A10D-BEE14DB0F2A0}" srcOrd="8" destOrd="0" presId="urn:microsoft.com/office/officeart/2005/8/layout/pyramid1"/>
    <dgm:cxn modelId="{B054A055-2E68-452E-A8CD-4C62FF24918C}" type="presParOf" srcId="{42B695F2-2122-4587-A10D-BEE14DB0F2A0}" destId="{7819D38B-0B9A-4B68-99E8-90668931D3DA}" srcOrd="0" destOrd="0" presId="urn:microsoft.com/office/officeart/2005/8/layout/pyramid1"/>
    <dgm:cxn modelId="{EC01652F-7244-42E7-9317-BF5CF1ED62E9}" type="presParOf" srcId="{42B695F2-2122-4587-A10D-BEE14DB0F2A0}" destId="{8FF6AB23-BBC4-4CF1-A613-F9E854B07CB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F64AD5-6CF4-4941-AE68-8225486AEB49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0B12F12-2F21-4B3A-8F35-7762C6B2D3DE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2">
                  <a:lumMod val="10000"/>
                </a:schemeClr>
              </a:solidFill>
            </a:rPr>
            <a:t>Enfoque</a:t>
          </a:r>
          <a:endParaRPr lang="es-EC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296116D0-161A-41C4-AAE8-B2593C0C5ABD}" type="parTrans" cxnId="{41914854-778E-4079-A651-A3D5010D5ED6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ED44AD33-022C-488B-80C0-247550DE0451}" type="sibTrans" cxnId="{41914854-778E-4079-A651-A3D5010D5ED6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D458B987-CFAA-40B9-8E97-40A0816D4F4D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bg2">
                  <a:lumMod val="10000"/>
                </a:schemeClr>
              </a:solidFill>
            </a:rPr>
            <a:t>Cualitativo</a:t>
          </a:r>
          <a:endParaRPr lang="es-EC" sz="1600" dirty="0">
            <a:solidFill>
              <a:schemeClr val="bg2">
                <a:lumMod val="10000"/>
              </a:schemeClr>
            </a:solidFill>
          </a:endParaRPr>
        </a:p>
      </dgm:t>
    </dgm:pt>
    <dgm:pt modelId="{15E69512-7F37-4AC8-BDE1-DC73E959CF01}" type="parTrans" cxnId="{253719B9-4EF4-49AC-9569-9F1C20556D77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527F3ACA-9E09-491B-BBB7-6C54EB90E444}" type="sibTrans" cxnId="{253719B9-4EF4-49AC-9569-9F1C20556D77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63D4855C-B7FC-4C6F-9508-A345D2F8AFA3}" type="pres">
      <dgm:prSet presAssocID="{A0F64AD5-6CF4-4941-AE68-8225486AEB4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975F51E-C2E1-4B3C-99C2-1DF8CD393A52}" type="pres">
      <dgm:prSet presAssocID="{50B12F12-2F21-4B3A-8F35-7762C6B2D3DE}" presName="Accent1" presStyleCnt="0"/>
      <dgm:spPr/>
    </dgm:pt>
    <dgm:pt modelId="{ADD34671-D717-4BCF-B9FA-1FEB1438383B}" type="pres">
      <dgm:prSet presAssocID="{50B12F12-2F21-4B3A-8F35-7762C6B2D3DE}" presName="Accent" presStyleLbl="node1" presStyleIdx="0" presStyleCnt="2" custScaleX="158558"/>
      <dgm:spPr/>
    </dgm:pt>
    <dgm:pt modelId="{1B59DDC3-7406-4A86-B1DA-F09C5AA504BE}" type="pres">
      <dgm:prSet presAssocID="{50B12F12-2F21-4B3A-8F35-7762C6B2D3DE}" presName="Parent1" presStyleLbl="revTx" presStyleIdx="0" presStyleCnt="2" custScaleX="1737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8302D7-A3A1-4EEE-8646-9BA55C0DE2B1}" type="pres">
      <dgm:prSet presAssocID="{D458B987-CFAA-40B9-8E97-40A0816D4F4D}" presName="Accent2" presStyleCnt="0"/>
      <dgm:spPr/>
    </dgm:pt>
    <dgm:pt modelId="{77BB5DF3-78DE-4209-8E0A-D4B7F40DD8AF}" type="pres">
      <dgm:prSet presAssocID="{D458B987-CFAA-40B9-8E97-40A0816D4F4D}" presName="Accent" presStyleLbl="node1" presStyleIdx="1" presStyleCnt="2" custScaleX="139596"/>
      <dgm:spPr/>
    </dgm:pt>
    <dgm:pt modelId="{4134A15C-E615-4988-AEDC-8AB2AC55FD95}" type="pres">
      <dgm:prSet presAssocID="{D458B987-CFAA-40B9-8E97-40A0816D4F4D}" presName="Parent2" presStyleLbl="revTx" presStyleIdx="1" presStyleCnt="2" custScaleX="1314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53719B9-4EF4-49AC-9569-9F1C20556D77}" srcId="{A0F64AD5-6CF4-4941-AE68-8225486AEB49}" destId="{D458B987-CFAA-40B9-8E97-40A0816D4F4D}" srcOrd="1" destOrd="0" parTransId="{15E69512-7F37-4AC8-BDE1-DC73E959CF01}" sibTransId="{527F3ACA-9E09-491B-BBB7-6C54EB90E444}"/>
    <dgm:cxn modelId="{90A62122-3F58-4BE0-AE54-D0A380734874}" type="presOf" srcId="{A0F64AD5-6CF4-4941-AE68-8225486AEB49}" destId="{63D4855C-B7FC-4C6F-9508-A345D2F8AFA3}" srcOrd="0" destOrd="0" presId="urn:microsoft.com/office/officeart/2009/layout/CircleArrowProcess"/>
    <dgm:cxn modelId="{41914854-778E-4079-A651-A3D5010D5ED6}" srcId="{A0F64AD5-6CF4-4941-AE68-8225486AEB49}" destId="{50B12F12-2F21-4B3A-8F35-7762C6B2D3DE}" srcOrd="0" destOrd="0" parTransId="{296116D0-161A-41C4-AAE8-B2593C0C5ABD}" sibTransId="{ED44AD33-022C-488B-80C0-247550DE0451}"/>
    <dgm:cxn modelId="{08046488-E9AF-49A6-B437-FC3D6E1B925A}" type="presOf" srcId="{50B12F12-2F21-4B3A-8F35-7762C6B2D3DE}" destId="{1B59DDC3-7406-4A86-B1DA-F09C5AA504BE}" srcOrd="0" destOrd="0" presId="urn:microsoft.com/office/officeart/2009/layout/CircleArrowProcess"/>
    <dgm:cxn modelId="{57E5C50A-ABD4-46BF-B65F-094E16ED5528}" type="presOf" srcId="{D458B987-CFAA-40B9-8E97-40A0816D4F4D}" destId="{4134A15C-E615-4988-AEDC-8AB2AC55FD95}" srcOrd="0" destOrd="0" presId="urn:microsoft.com/office/officeart/2009/layout/CircleArrowProcess"/>
    <dgm:cxn modelId="{E1940525-E26B-4C38-ADBA-24BEBFC90430}" type="presParOf" srcId="{63D4855C-B7FC-4C6F-9508-A345D2F8AFA3}" destId="{C975F51E-C2E1-4B3C-99C2-1DF8CD393A52}" srcOrd="0" destOrd="0" presId="urn:microsoft.com/office/officeart/2009/layout/CircleArrowProcess"/>
    <dgm:cxn modelId="{F70D733C-A3C3-4A30-A361-D9FD7EC7ECE4}" type="presParOf" srcId="{C975F51E-C2E1-4B3C-99C2-1DF8CD393A52}" destId="{ADD34671-D717-4BCF-B9FA-1FEB1438383B}" srcOrd="0" destOrd="0" presId="urn:microsoft.com/office/officeart/2009/layout/CircleArrowProcess"/>
    <dgm:cxn modelId="{C70C8FDC-B5A7-4253-826D-21E95BE5C579}" type="presParOf" srcId="{63D4855C-B7FC-4C6F-9508-A345D2F8AFA3}" destId="{1B59DDC3-7406-4A86-B1DA-F09C5AA504BE}" srcOrd="1" destOrd="0" presId="urn:microsoft.com/office/officeart/2009/layout/CircleArrowProcess"/>
    <dgm:cxn modelId="{90D141C7-01AE-4ACE-8654-996EC1FF262E}" type="presParOf" srcId="{63D4855C-B7FC-4C6F-9508-A345D2F8AFA3}" destId="{388302D7-A3A1-4EEE-8646-9BA55C0DE2B1}" srcOrd="2" destOrd="0" presId="urn:microsoft.com/office/officeart/2009/layout/CircleArrowProcess"/>
    <dgm:cxn modelId="{E28D46F7-5050-438B-8405-24DF5BC50710}" type="presParOf" srcId="{388302D7-A3A1-4EEE-8646-9BA55C0DE2B1}" destId="{77BB5DF3-78DE-4209-8E0A-D4B7F40DD8AF}" srcOrd="0" destOrd="0" presId="urn:microsoft.com/office/officeart/2009/layout/CircleArrowProcess"/>
    <dgm:cxn modelId="{D1D4CBEE-DDB2-4243-A88A-D266E15FC160}" type="presParOf" srcId="{63D4855C-B7FC-4C6F-9508-A345D2F8AFA3}" destId="{4134A15C-E615-4988-AEDC-8AB2AC55FD95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8E206B-369A-4EE6-B1EE-3F0AA1E4F7D4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AF4EFE15-2ACD-4911-A989-F8DF9F124BDE}">
      <dgm:prSet phldrT="[Texto]" custT="1"/>
      <dgm:spPr/>
      <dgm:t>
        <a:bodyPr/>
        <a:lstStyle/>
        <a:p>
          <a:r>
            <a:rPr lang="es-419" sz="2000" b="1" dirty="0" smtClean="0">
              <a:solidFill>
                <a:srgbClr val="000000"/>
              </a:solidFill>
            </a:rPr>
            <a:t>Métodos de investigación</a:t>
          </a:r>
          <a:endParaRPr lang="es-ES" sz="2000" b="1" dirty="0">
            <a:solidFill>
              <a:srgbClr val="000000"/>
            </a:solidFill>
          </a:endParaRPr>
        </a:p>
      </dgm:t>
    </dgm:pt>
    <dgm:pt modelId="{ABF36A05-652C-4817-A0AD-151364CCBADE}" type="parTrans" cxnId="{7B1723D0-CE24-421C-8867-046ECD33AC72}">
      <dgm:prSet/>
      <dgm:spPr/>
      <dgm:t>
        <a:bodyPr/>
        <a:lstStyle/>
        <a:p>
          <a:endParaRPr lang="es-ES" sz="2000">
            <a:solidFill>
              <a:srgbClr val="000000"/>
            </a:solidFill>
          </a:endParaRPr>
        </a:p>
      </dgm:t>
    </dgm:pt>
    <dgm:pt modelId="{A01398ED-BCED-4569-A037-8C5B38C7B6BE}" type="sibTrans" cxnId="{7B1723D0-CE24-421C-8867-046ECD33AC72}">
      <dgm:prSet/>
      <dgm:spPr/>
      <dgm:t>
        <a:bodyPr/>
        <a:lstStyle/>
        <a:p>
          <a:endParaRPr lang="es-ES" sz="2000">
            <a:solidFill>
              <a:srgbClr val="000000"/>
            </a:solidFill>
          </a:endParaRPr>
        </a:p>
      </dgm:t>
    </dgm:pt>
    <dgm:pt modelId="{E5CF6BBD-A6D7-4C92-8C41-EF851253BD8E}">
      <dgm:prSet phldrT="[Texto]" custT="1"/>
      <dgm:spPr/>
      <dgm:t>
        <a:bodyPr/>
        <a:lstStyle/>
        <a:p>
          <a:r>
            <a:rPr lang="es-419" sz="2000" dirty="0" smtClean="0">
              <a:solidFill>
                <a:srgbClr val="000000"/>
              </a:solidFill>
            </a:rPr>
            <a:t>Deductivo</a:t>
          </a:r>
          <a:endParaRPr lang="es-ES" sz="2000" dirty="0">
            <a:solidFill>
              <a:srgbClr val="000000"/>
            </a:solidFill>
          </a:endParaRPr>
        </a:p>
      </dgm:t>
    </dgm:pt>
    <dgm:pt modelId="{22F0F545-6224-4B1B-9815-862CA9331EFD}" type="parTrans" cxnId="{45D36812-CDD8-4029-BD1F-07827E28BEC2}">
      <dgm:prSet custT="1"/>
      <dgm:spPr/>
      <dgm:t>
        <a:bodyPr/>
        <a:lstStyle/>
        <a:p>
          <a:endParaRPr lang="es-ES" sz="2000">
            <a:solidFill>
              <a:srgbClr val="000000"/>
            </a:solidFill>
          </a:endParaRPr>
        </a:p>
      </dgm:t>
    </dgm:pt>
    <dgm:pt modelId="{A229A191-FB2E-4EA2-8C41-A34D6975F865}" type="sibTrans" cxnId="{45D36812-CDD8-4029-BD1F-07827E28BEC2}">
      <dgm:prSet/>
      <dgm:spPr/>
      <dgm:t>
        <a:bodyPr/>
        <a:lstStyle/>
        <a:p>
          <a:endParaRPr lang="es-ES" sz="2000">
            <a:solidFill>
              <a:srgbClr val="000000"/>
            </a:solidFill>
          </a:endParaRPr>
        </a:p>
      </dgm:t>
    </dgm:pt>
    <dgm:pt modelId="{EFBE8EB6-E9E2-4ADF-A09D-58D3128A40D4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0000"/>
              </a:solidFill>
            </a:rPr>
            <a:t>Analítico-sintético</a:t>
          </a:r>
          <a:endParaRPr lang="es-ES" sz="2000" dirty="0">
            <a:solidFill>
              <a:srgbClr val="000000"/>
            </a:solidFill>
          </a:endParaRPr>
        </a:p>
      </dgm:t>
    </dgm:pt>
    <dgm:pt modelId="{AB572D2E-86E3-4AEE-BF54-D173975AD849}" type="parTrans" cxnId="{6FFECB39-1497-44A1-8072-5881B0897A37}">
      <dgm:prSet custT="1"/>
      <dgm:spPr/>
      <dgm:t>
        <a:bodyPr/>
        <a:lstStyle/>
        <a:p>
          <a:endParaRPr lang="es-ES" sz="2000">
            <a:solidFill>
              <a:srgbClr val="000000"/>
            </a:solidFill>
          </a:endParaRPr>
        </a:p>
      </dgm:t>
    </dgm:pt>
    <dgm:pt modelId="{52B61B93-0237-41EA-96C3-B38C07C41E57}" type="sibTrans" cxnId="{6FFECB39-1497-44A1-8072-5881B0897A37}">
      <dgm:prSet/>
      <dgm:spPr/>
      <dgm:t>
        <a:bodyPr/>
        <a:lstStyle/>
        <a:p>
          <a:endParaRPr lang="es-ES" sz="2000">
            <a:solidFill>
              <a:srgbClr val="000000"/>
            </a:solidFill>
          </a:endParaRPr>
        </a:p>
      </dgm:t>
    </dgm:pt>
    <dgm:pt modelId="{D59F888B-1113-418E-B923-18A4962D78CB}" type="pres">
      <dgm:prSet presAssocID="{058E206B-369A-4EE6-B1EE-3F0AA1E4F7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D8D4B6-EEEF-43CC-B910-1746BE1E40E9}" type="pres">
      <dgm:prSet presAssocID="{AF4EFE15-2ACD-4911-A989-F8DF9F124BDE}" presName="root1" presStyleCnt="0"/>
      <dgm:spPr/>
    </dgm:pt>
    <dgm:pt modelId="{9C799394-CC64-4DD4-BE00-CDF36AC64D9D}" type="pres">
      <dgm:prSet presAssocID="{AF4EFE15-2ACD-4911-A989-F8DF9F124BD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779BCD-B4B9-4D02-B435-E19D0C5F3147}" type="pres">
      <dgm:prSet presAssocID="{AF4EFE15-2ACD-4911-A989-F8DF9F124BDE}" presName="level2hierChild" presStyleCnt="0"/>
      <dgm:spPr/>
    </dgm:pt>
    <dgm:pt modelId="{7F65A8C7-B988-4FDF-A31D-E44BF426E3F2}" type="pres">
      <dgm:prSet presAssocID="{22F0F545-6224-4B1B-9815-862CA9331EFD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56B49F6E-00C6-4BA5-B8F6-98F0B9668CD4}" type="pres">
      <dgm:prSet presAssocID="{22F0F545-6224-4B1B-9815-862CA9331EFD}" presName="connTx" presStyleLbl="parChTrans1D2" presStyleIdx="0" presStyleCnt="2"/>
      <dgm:spPr/>
      <dgm:t>
        <a:bodyPr/>
        <a:lstStyle/>
        <a:p>
          <a:endParaRPr lang="es-ES"/>
        </a:p>
      </dgm:t>
    </dgm:pt>
    <dgm:pt modelId="{46AAD3C8-0D90-44F7-96A9-3BDCAAE7B4F8}" type="pres">
      <dgm:prSet presAssocID="{E5CF6BBD-A6D7-4C92-8C41-EF851253BD8E}" presName="root2" presStyleCnt="0"/>
      <dgm:spPr/>
    </dgm:pt>
    <dgm:pt modelId="{8EC7B7B2-74F8-450B-AB7E-F15679E92500}" type="pres">
      <dgm:prSet presAssocID="{E5CF6BBD-A6D7-4C92-8C41-EF851253BD8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171514-88AA-4B4B-BCAC-DCE4ABDB1169}" type="pres">
      <dgm:prSet presAssocID="{E5CF6BBD-A6D7-4C92-8C41-EF851253BD8E}" presName="level3hierChild" presStyleCnt="0"/>
      <dgm:spPr/>
    </dgm:pt>
    <dgm:pt modelId="{41CB42A6-1BDC-4A87-AA06-761A2776FF03}" type="pres">
      <dgm:prSet presAssocID="{AB572D2E-86E3-4AEE-BF54-D173975AD849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C066C77E-8405-4016-992A-97EC6684F309}" type="pres">
      <dgm:prSet presAssocID="{AB572D2E-86E3-4AEE-BF54-D173975AD849}" presName="connTx" presStyleLbl="parChTrans1D2" presStyleIdx="1" presStyleCnt="2"/>
      <dgm:spPr/>
      <dgm:t>
        <a:bodyPr/>
        <a:lstStyle/>
        <a:p>
          <a:endParaRPr lang="es-ES"/>
        </a:p>
      </dgm:t>
    </dgm:pt>
    <dgm:pt modelId="{488AE383-767D-4402-8F73-E2B3C5228B90}" type="pres">
      <dgm:prSet presAssocID="{EFBE8EB6-E9E2-4ADF-A09D-58D3128A40D4}" presName="root2" presStyleCnt="0"/>
      <dgm:spPr/>
    </dgm:pt>
    <dgm:pt modelId="{BE243939-52C9-4AA4-B604-87333629ECF1}" type="pres">
      <dgm:prSet presAssocID="{EFBE8EB6-E9E2-4ADF-A09D-58D3128A40D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4D9A2B-4808-48BF-BF39-2F65A88FC998}" type="pres">
      <dgm:prSet presAssocID="{EFBE8EB6-E9E2-4ADF-A09D-58D3128A40D4}" presName="level3hierChild" presStyleCnt="0"/>
      <dgm:spPr/>
    </dgm:pt>
  </dgm:ptLst>
  <dgm:cxnLst>
    <dgm:cxn modelId="{63A15109-C8E8-473D-A404-BD8174527D9B}" type="presOf" srcId="{22F0F545-6224-4B1B-9815-862CA9331EFD}" destId="{56B49F6E-00C6-4BA5-B8F6-98F0B9668CD4}" srcOrd="1" destOrd="0" presId="urn:microsoft.com/office/officeart/2005/8/layout/hierarchy2"/>
    <dgm:cxn modelId="{45D36812-CDD8-4029-BD1F-07827E28BEC2}" srcId="{AF4EFE15-2ACD-4911-A989-F8DF9F124BDE}" destId="{E5CF6BBD-A6D7-4C92-8C41-EF851253BD8E}" srcOrd="0" destOrd="0" parTransId="{22F0F545-6224-4B1B-9815-862CA9331EFD}" sibTransId="{A229A191-FB2E-4EA2-8C41-A34D6975F865}"/>
    <dgm:cxn modelId="{7B1723D0-CE24-421C-8867-046ECD33AC72}" srcId="{058E206B-369A-4EE6-B1EE-3F0AA1E4F7D4}" destId="{AF4EFE15-2ACD-4911-A989-F8DF9F124BDE}" srcOrd="0" destOrd="0" parTransId="{ABF36A05-652C-4817-A0AD-151364CCBADE}" sibTransId="{A01398ED-BCED-4569-A037-8C5B38C7B6BE}"/>
    <dgm:cxn modelId="{6E804B17-8DF3-4C00-B002-5DFCEEC3AB2A}" type="presOf" srcId="{E5CF6BBD-A6D7-4C92-8C41-EF851253BD8E}" destId="{8EC7B7B2-74F8-450B-AB7E-F15679E92500}" srcOrd="0" destOrd="0" presId="urn:microsoft.com/office/officeart/2005/8/layout/hierarchy2"/>
    <dgm:cxn modelId="{160F18E4-D765-4662-8E06-657D0F26B305}" type="presOf" srcId="{22F0F545-6224-4B1B-9815-862CA9331EFD}" destId="{7F65A8C7-B988-4FDF-A31D-E44BF426E3F2}" srcOrd="0" destOrd="0" presId="urn:microsoft.com/office/officeart/2005/8/layout/hierarchy2"/>
    <dgm:cxn modelId="{06051487-AD90-4434-84AF-A6C3D306D48B}" type="presOf" srcId="{058E206B-369A-4EE6-B1EE-3F0AA1E4F7D4}" destId="{D59F888B-1113-418E-B923-18A4962D78CB}" srcOrd="0" destOrd="0" presId="urn:microsoft.com/office/officeart/2005/8/layout/hierarchy2"/>
    <dgm:cxn modelId="{FA7A6872-B156-45E7-9C75-54C0175ADD6E}" type="presOf" srcId="{AB572D2E-86E3-4AEE-BF54-D173975AD849}" destId="{C066C77E-8405-4016-992A-97EC6684F309}" srcOrd="1" destOrd="0" presId="urn:microsoft.com/office/officeart/2005/8/layout/hierarchy2"/>
    <dgm:cxn modelId="{DEB1D061-D888-4996-8AE3-4138845B65E1}" type="presOf" srcId="{AF4EFE15-2ACD-4911-A989-F8DF9F124BDE}" destId="{9C799394-CC64-4DD4-BE00-CDF36AC64D9D}" srcOrd="0" destOrd="0" presId="urn:microsoft.com/office/officeart/2005/8/layout/hierarchy2"/>
    <dgm:cxn modelId="{3A84682F-E296-4EE3-8005-84271876D0FA}" type="presOf" srcId="{AB572D2E-86E3-4AEE-BF54-D173975AD849}" destId="{41CB42A6-1BDC-4A87-AA06-761A2776FF03}" srcOrd="0" destOrd="0" presId="urn:microsoft.com/office/officeart/2005/8/layout/hierarchy2"/>
    <dgm:cxn modelId="{6FFECB39-1497-44A1-8072-5881B0897A37}" srcId="{AF4EFE15-2ACD-4911-A989-F8DF9F124BDE}" destId="{EFBE8EB6-E9E2-4ADF-A09D-58D3128A40D4}" srcOrd="1" destOrd="0" parTransId="{AB572D2E-86E3-4AEE-BF54-D173975AD849}" sibTransId="{52B61B93-0237-41EA-96C3-B38C07C41E57}"/>
    <dgm:cxn modelId="{18DD2C7A-C882-48CD-AD90-297DFAAEABCA}" type="presOf" srcId="{EFBE8EB6-E9E2-4ADF-A09D-58D3128A40D4}" destId="{BE243939-52C9-4AA4-B604-87333629ECF1}" srcOrd="0" destOrd="0" presId="urn:microsoft.com/office/officeart/2005/8/layout/hierarchy2"/>
    <dgm:cxn modelId="{2A54F0DD-2319-4E9F-8E93-7E6CBF720BAE}" type="presParOf" srcId="{D59F888B-1113-418E-B923-18A4962D78CB}" destId="{1ED8D4B6-EEEF-43CC-B910-1746BE1E40E9}" srcOrd="0" destOrd="0" presId="urn:microsoft.com/office/officeart/2005/8/layout/hierarchy2"/>
    <dgm:cxn modelId="{DED7B8F8-6C95-4138-8ECC-72979EB94F7A}" type="presParOf" srcId="{1ED8D4B6-EEEF-43CC-B910-1746BE1E40E9}" destId="{9C799394-CC64-4DD4-BE00-CDF36AC64D9D}" srcOrd="0" destOrd="0" presId="urn:microsoft.com/office/officeart/2005/8/layout/hierarchy2"/>
    <dgm:cxn modelId="{DD1A1B33-C610-4865-B9AF-0302CFE28934}" type="presParOf" srcId="{1ED8D4B6-EEEF-43CC-B910-1746BE1E40E9}" destId="{CB779BCD-B4B9-4D02-B435-E19D0C5F3147}" srcOrd="1" destOrd="0" presId="urn:microsoft.com/office/officeart/2005/8/layout/hierarchy2"/>
    <dgm:cxn modelId="{D0284228-49A3-4123-8A37-3AEEB414C652}" type="presParOf" srcId="{CB779BCD-B4B9-4D02-B435-E19D0C5F3147}" destId="{7F65A8C7-B988-4FDF-A31D-E44BF426E3F2}" srcOrd="0" destOrd="0" presId="urn:microsoft.com/office/officeart/2005/8/layout/hierarchy2"/>
    <dgm:cxn modelId="{BBB4E7FE-743F-4030-B3F5-BB7280EFFE34}" type="presParOf" srcId="{7F65A8C7-B988-4FDF-A31D-E44BF426E3F2}" destId="{56B49F6E-00C6-4BA5-B8F6-98F0B9668CD4}" srcOrd="0" destOrd="0" presId="urn:microsoft.com/office/officeart/2005/8/layout/hierarchy2"/>
    <dgm:cxn modelId="{37F89403-4FA0-421A-8B1B-4BB6966BC6EC}" type="presParOf" srcId="{CB779BCD-B4B9-4D02-B435-E19D0C5F3147}" destId="{46AAD3C8-0D90-44F7-96A9-3BDCAAE7B4F8}" srcOrd="1" destOrd="0" presId="urn:microsoft.com/office/officeart/2005/8/layout/hierarchy2"/>
    <dgm:cxn modelId="{CAD8FF86-74A1-4813-B4D2-1B2B99958AE3}" type="presParOf" srcId="{46AAD3C8-0D90-44F7-96A9-3BDCAAE7B4F8}" destId="{8EC7B7B2-74F8-450B-AB7E-F15679E92500}" srcOrd="0" destOrd="0" presId="urn:microsoft.com/office/officeart/2005/8/layout/hierarchy2"/>
    <dgm:cxn modelId="{62EF278A-1BA9-4F7B-B254-31CB0DDB1972}" type="presParOf" srcId="{46AAD3C8-0D90-44F7-96A9-3BDCAAE7B4F8}" destId="{0F171514-88AA-4B4B-BCAC-DCE4ABDB1169}" srcOrd="1" destOrd="0" presId="urn:microsoft.com/office/officeart/2005/8/layout/hierarchy2"/>
    <dgm:cxn modelId="{D39E7A13-5B7F-40FF-A540-6C055508A1A0}" type="presParOf" srcId="{CB779BCD-B4B9-4D02-B435-E19D0C5F3147}" destId="{41CB42A6-1BDC-4A87-AA06-761A2776FF03}" srcOrd="2" destOrd="0" presId="urn:microsoft.com/office/officeart/2005/8/layout/hierarchy2"/>
    <dgm:cxn modelId="{0D68C61A-D656-4721-890D-ED932DA31BCE}" type="presParOf" srcId="{41CB42A6-1BDC-4A87-AA06-761A2776FF03}" destId="{C066C77E-8405-4016-992A-97EC6684F309}" srcOrd="0" destOrd="0" presId="urn:microsoft.com/office/officeart/2005/8/layout/hierarchy2"/>
    <dgm:cxn modelId="{B6293FB1-B0C8-4A4F-9774-DD21B9A17CB2}" type="presParOf" srcId="{CB779BCD-B4B9-4D02-B435-E19D0C5F3147}" destId="{488AE383-767D-4402-8F73-E2B3C5228B90}" srcOrd="3" destOrd="0" presId="urn:microsoft.com/office/officeart/2005/8/layout/hierarchy2"/>
    <dgm:cxn modelId="{BBE3D6B7-8D0A-496D-BB30-97424C321296}" type="presParOf" srcId="{488AE383-767D-4402-8F73-E2B3C5228B90}" destId="{BE243939-52C9-4AA4-B604-87333629ECF1}" srcOrd="0" destOrd="0" presId="urn:microsoft.com/office/officeart/2005/8/layout/hierarchy2"/>
    <dgm:cxn modelId="{2A10B18F-D729-4564-8E69-9767760AC87D}" type="presParOf" srcId="{488AE383-767D-4402-8F73-E2B3C5228B90}" destId="{724D9A2B-4808-48BF-BF39-2F65A88FC9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A93D98-1FE9-4CFE-99FC-45E8890711D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A3B665B-A426-4C8E-860D-019B001049AD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bg2">
                  <a:lumMod val="10000"/>
                </a:schemeClr>
              </a:solidFill>
            </a:rPr>
            <a:t>Instrumentos de recolección de información</a:t>
          </a:r>
          <a:endParaRPr lang="es-EC" b="1" dirty="0">
            <a:solidFill>
              <a:schemeClr val="bg2">
                <a:lumMod val="10000"/>
              </a:schemeClr>
            </a:solidFill>
          </a:endParaRPr>
        </a:p>
      </dgm:t>
    </dgm:pt>
    <dgm:pt modelId="{33A3A677-7333-49B3-82D9-B8E813CE1C79}" type="parTrans" cxnId="{480540C7-4C07-45A6-ADE1-980F04DDE8C4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0BAABD89-859A-4FCE-A63D-54F12F9025A1}" type="sibTrans" cxnId="{480540C7-4C07-45A6-ADE1-980F04DDE8C4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2C20E248-1B5B-4191-966D-41D5534A1BA6}">
      <dgm:prSet phldrT="[Texto]"/>
      <dgm:spPr/>
      <dgm:t>
        <a:bodyPr/>
        <a:lstStyle/>
        <a:p>
          <a:r>
            <a:rPr lang="es-EC" b="0" dirty="0" smtClean="0">
              <a:solidFill>
                <a:schemeClr val="bg2">
                  <a:lumMod val="10000"/>
                </a:schemeClr>
              </a:solidFill>
            </a:rPr>
            <a:t>Encuesta</a:t>
          </a:r>
          <a:endParaRPr lang="es-EC" b="0" dirty="0">
            <a:solidFill>
              <a:schemeClr val="bg2">
                <a:lumMod val="10000"/>
              </a:schemeClr>
            </a:solidFill>
          </a:endParaRPr>
        </a:p>
      </dgm:t>
    </dgm:pt>
    <dgm:pt modelId="{938FC7D1-029C-469D-A7FD-EDB2E768AD42}" type="parTrans" cxnId="{17AEF1CE-2C4A-43D8-B96A-2E72D8AE10C3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78DE48F8-6ED3-40E8-947E-BB6BBD9D8A80}" type="sibTrans" cxnId="{17AEF1CE-2C4A-43D8-B96A-2E72D8AE10C3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39C17759-E2A4-4922-B367-DC7A3E25FC8B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bg2">
                  <a:lumMod val="10000"/>
                </a:schemeClr>
              </a:solidFill>
            </a:rPr>
            <a:t>Procedimiento para recolección de datos</a:t>
          </a:r>
          <a:endParaRPr lang="es-EC" b="1" dirty="0">
            <a:solidFill>
              <a:schemeClr val="bg2">
                <a:lumMod val="10000"/>
              </a:schemeClr>
            </a:solidFill>
          </a:endParaRPr>
        </a:p>
      </dgm:t>
    </dgm:pt>
    <dgm:pt modelId="{474DB09E-B2D9-40C0-85F2-E50E4A4031A7}" type="parTrans" cxnId="{BEB71495-5491-41A1-95A1-0E05E0A3B014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0B241802-F483-41E1-8AF5-F77C85A35C31}" type="sibTrans" cxnId="{BEB71495-5491-41A1-95A1-0E05E0A3B014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B5FD4BAA-746B-4B43-945E-E6A577FBA1FC}">
      <dgm:prSet phldrT="[Texto]"/>
      <dgm:spPr/>
      <dgm:t>
        <a:bodyPr/>
        <a:lstStyle/>
        <a:p>
          <a:r>
            <a:rPr lang="es-EC" b="0" dirty="0" smtClean="0">
              <a:solidFill>
                <a:schemeClr val="bg2">
                  <a:lumMod val="10000"/>
                </a:schemeClr>
              </a:solidFill>
            </a:rPr>
            <a:t>Entrevista</a:t>
          </a:r>
          <a:endParaRPr lang="es-EC" b="0" dirty="0">
            <a:solidFill>
              <a:schemeClr val="bg2">
                <a:lumMod val="10000"/>
              </a:schemeClr>
            </a:solidFill>
          </a:endParaRPr>
        </a:p>
      </dgm:t>
    </dgm:pt>
    <dgm:pt modelId="{19FAAF30-0835-4092-B1B6-30CB52D2F98E}" type="parTrans" cxnId="{454CC2C2-CECA-48A9-ABD5-8C1599B52696}">
      <dgm:prSet/>
      <dgm:spPr/>
      <dgm:t>
        <a:bodyPr/>
        <a:lstStyle/>
        <a:p>
          <a:endParaRPr lang="es-ES"/>
        </a:p>
      </dgm:t>
    </dgm:pt>
    <dgm:pt modelId="{04AF7506-B89A-457B-813B-764611070609}" type="sibTrans" cxnId="{454CC2C2-CECA-48A9-ABD5-8C1599B52696}">
      <dgm:prSet/>
      <dgm:spPr/>
      <dgm:t>
        <a:bodyPr/>
        <a:lstStyle/>
        <a:p>
          <a:endParaRPr lang="es-ES"/>
        </a:p>
      </dgm:t>
    </dgm:pt>
    <dgm:pt modelId="{ABD39556-E862-4B02-9F04-446ED8E322C5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0" dirty="0" smtClean="0">
              <a:solidFill>
                <a:schemeClr val="bg2">
                  <a:lumMod val="10000"/>
                </a:schemeClr>
              </a:solidFill>
            </a:rPr>
            <a:t>Medios tecnológicos</a:t>
          </a:r>
          <a:endParaRPr lang="es-EC" b="0" dirty="0">
            <a:solidFill>
              <a:schemeClr val="bg2">
                <a:lumMod val="10000"/>
              </a:schemeClr>
            </a:solidFill>
          </a:endParaRPr>
        </a:p>
      </dgm:t>
    </dgm:pt>
    <dgm:pt modelId="{2F8CAB99-C30F-4F55-BD3B-AB4188C001BC}" type="parTrans" cxnId="{A46ED0F7-A900-4392-A2FE-34A79939FBDC}">
      <dgm:prSet/>
      <dgm:spPr/>
      <dgm:t>
        <a:bodyPr/>
        <a:lstStyle/>
        <a:p>
          <a:endParaRPr lang="es-ES"/>
        </a:p>
      </dgm:t>
    </dgm:pt>
    <dgm:pt modelId="{4243A80B-8F22-46AF-97D1-2A29AAC852CA}" type="sibTrans" cxnId="{A46ED0F7-A900-4392-A2FE-34A79939FBDC}">
      <dgm:prSet/>
      <dgm:spPr/>
      <dgm:t>
        <a:bodyPr/>
        <a:lstStyle/>
        <a:p>
          <a:endParaRPr lang="es-ES"/>
        </a:p>
      </dgm:t>
    </dgm:pt>
    <dgm:pt modelId="{13552B09-9DB6-474C-A8DF-AA3C4BF57996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b="0" dirty="0">
            <a:solidFill>
              <a:schemeClr val="bg2">
                <a:lumMod val="10000"/>
              </a:schemeClr>
            </a:solidFill>
          </a:endParaRPr>
        </a:p>
      </dgm:t>
    </dgm:pt>
    <dgm:pt modelId="{8CE67F4A-4E41-48A4-AE36-3CA469E09125}" type="parTrans" cxnId="{45B7211A-5004-4712-87C5-CD2F432A64B5}">
      <dgm:prSet/>
      <dgm:spPr/>
      <dgm:t>
        <a:bodyPr/>
        <a:lstStyle/>
        <a:p>
          <a:endParaRPr lang="es-ES"/>
        </a:p>
      </dgm:t>
    </dgm:pt>
    <dgm:pt modelId="{EE691346-372F-48BA-A517-1195A191ABDF}" type="sibTrans" cxnId="{45B7211A-5004-4712-87C5-CD2F432A64B5}">
      <dgm:prSet/>
      <dgm:spPr/>
      <dgm:t>
        <a:bodyPr/>
        <a:lstStyle/>
        <a:p>
          <a:endParaRPr lang="es-ES"/>
        </a:p>
      </dgm:t>
    </dgm:pt>
    <dgm:pt modelId="{D0961960-6DA8-4526-8D9C-A97DCE67EABB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0" dirty="0" smtClean="0">
              <a:solidFill>
                <a:schemeClr val="bg2">
                  <a:lumMod val="10000"/>
                </a:schemeClr>
              </a:solidFill>
            </a:rPr>
            <a:t>Actores del problema</a:t>
          </a:r>
          <a:endParaRPr lang="es-EC" b="0" dirty="0">
            <a:solidFill>
              <a:schemeClr val="bg2">
                <a:lumMod val="10000"/>
              </a:schemeClr>
            </a:solidFill>
          </a:endParaRPr>
        </a:p>
      </dgm:t>
    </dgm:pt>
    <dgm:pt modelId="{F21F87D5-9C3B-40E5-814C-628647D3F5C1}" type="parTrans" cxnId="{6B27EF72-AB69-42CF-9A6D-130ECB84B4B3}">
      <dgm:prSet/>
      <dgm:spPr/>
      <dgm:t>
        <a:bodyPr/>
        <a:lstStyle/>
        <a:p>
          <a:endParaRPr lang="es-ES"/>
        </a:p>
      </dgm:t>
    </dgm:pt>
    <dgm:pt modelId="{FA260C1A-1098-4F00-B5C3-5E6D75505D6C}" type="sibTrans" cxnId="{6B27EF72-AB69-42CF-9A6D-130ECB84B4B3}">
      <dgm:prSet/>
      <dgm:spPr/>
      <dgm:t>
        <a:bodyPr/>
        <a:lstStyle/>
        <a:p>
          <a:endParaRPr lang="es-ES"/>
        </a:p>
      </dgm:t>
    </dgm:pt>
    <dgm:pt modelId="{788C22EC-D118-4BE6-9F8B-E46B5AA286E0}" type="pres">
      <dgm:prSet presAssocID="{74A93D98-1FE9-4CFE-99FC-45E889071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93980E-74F4-444D-9565-D48D2E928F56}" type="pres">
      <dgm:prSet presAssocID="{FA3B665B-A426-4C8E-860D-019B001049A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BA31BE-0CAD-450E-9F74-FFEFEC510A16}" type="pres">
      <dgm:prSet presAssocID="{FA3B665B-A426-4C8E-860D-019B001049A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45C924-5B60-4E74-97A1-18E14D2F3179}" type="pres">
      <dgm:prSet presAssocID="{39C17759-E2A4-4922-B367-DC7A3E25FC8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576BC5-F3BF-4F81-9722-EEDA5E9EE44C}" type="pres">
      <dgm:prSet presAssocID="{39C17759-E2A4-4922-B367-DC7A3E25FC8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E86E69-E76D-498E-AF18-1F1499245D8F}" type="presOf" srcId="{74A93D98-1FE9-4CFE-99FC-45E8890711D3}" destId="{788C22EC-D118-4BE6-9F8B-E46B5AA286E0}" srcOrd="0" destOrd="0" presId="urn:microsoft.com/office/officeart/2005/8/layout/vList2"/>
    <dgm:cxn modelId="{BEB71495-5491-41A1-95A1-0E05E0A3B014}" srcId="{74A93D98-1FE9-4CFE-99FC-45E8890711D3}" destId="{39C17759-E2A4-4922-B367-DC7A3E25FC8B}" srcOrd="1" destOrd="0" parTransId="{474DB09E-B2D9-40C0-85F2-E50E4A4031A7}" sibTransId="{0B241802-F483-41E1-8AF5-F77C85A35C31}"/>
    <dgm:cxn modelId="{6B27EF72-AB69-42CF-9A6D-130ECB84B4B3}" srcId="{39C17759-E2A4-4922-B367-DC7A3E25FC8B}" destId="{D0961960-6DA8-4526-8D9C-A97DCE67EABB}" srcOrd="1" destOrd="0" parTransId="{F21F87D5-9C3B-40E5-814C-628647D3F5C1}" sibTransId="{FA260C1A-1098-4F00-B5C3-5E6D75505D6C}"/>
    <dgm:cxn modelId="{45B7211A-5004-4712-87C5-CD2F432A64B5}" srcId="{39C17759-E2A4-4922-B367-DC7A3E25FC8B}" destId="{13552B09-9DB6-474C-A8DF-AA3C4BF57996}" srcOrd="2" destOrd="0" parTransId="{8CE67F4A-4E41-48A4-AE36-3CA469E09125}" sibTransId="{EE691346-372F-48BA-A517-1195A191ABDF}"/>
    <dgm:cxn modelId="{ADADAF40-209F-41B9-BD5B-0F13836A5A61}" type="presOf" srcId="{2C20E248-1B5B-4191-966D-41D5534A1BA6}" destId="{A0BA31BE-0CAD-450E-9F74-FFEFEC510A16}" srcOrd="0" destOrd="0" presId="urn:microsoft.com/office/officeart/2005/8/layout/vList2"/>
    <dgm:cxn modelId="{2ABEE7E3-A31A-40C2-8782-0E6D67271717}" type="presOf" srcId="{ABD39556-E862-4B02-9F04-446ED8E322C5}" destId="{74576BC5-F3BF-4F81-9722-EEDA5E9EE44C}" srcOrd="0" destOrd="0" presId="urn:microsoft.com/office/officeart/2005/8/layout/vList2"/>
    <dgm:cxn modelId="{48F240B8-AFB6-4C4D-B4A5-2F9568A967AC}" type="presOf" srcId="{FA3B665B-A426-4C8E-860D-019B001049AD}" destId="{DA93980E-74F4-444D-9565-D48D2E928F56}" srcOrd="0" destOrd="0" presId="urn:microsoft.com/office/officeart/2005/8/layout/vList2"/>
    <dgm:cxn modelId="{17AEF1CE-2C4A-43D8-B96A-2E72D8AE10C3}" srcId="{FA3B665B-A426-4C8E-860D-019B001049AD}" destId="{2C20E248-1B5B-4191-966D-41D5534A1BA6}" srcOrd="0" destOrd="0" parTransId="{938FC7D1-029C-469D-A7FD-EDB2E768AD42}" sibTransId="{78DE48F8-6ED3-40E8-947E-BB6BBD9D8A80}"/>
    <dgm:cxn modelId="{E867D88A-23FD-4A13-A130-7D407F1E75DE}" type="presOf" srcId="{D0961960-6DA8-4526-8D9C-A97DCE67EABB}" destId="{74576BC5-F3BF-4F81-9722-EEDA5E9EE44C}" srcOrd="0" destOrd="1" presId="urn:microsoft.com/office/officeart/2005/8/layout/vList2"/>
    <dgm:cxn modelId="{5D37B386-A1AE-4249-899A-7FD786660916}" type="presOf" srcId="{39C17759-E2A4-4922-B367-DC7A3E25FC8B}" destId="{DB45C924-5B60-4E74-97A1-18E14D2F3179}" srcOrd="0" destOrd="0" presId="urn:microsoft.com/office/officeart/2005/8/layout/vList2"/>
    <dgm:cxn modelId="{023B66E4-AA31-4866-8F68-3120F74C706F}" type="presOf" srcId="{B5FD4BAA-746B-4B43-945E-E6A577FBA1FC}" destId="{A0BA31BE-0CAD-450E-9F74-FFEFEC510A16}" srcOrd="0" destOrd="1" presId="urn:microsoft.com/office/officeart/2005/8/layout/vList2"/>
    <dgm:cxn modelId="{454CC2C2-CECA-48A9-ABD5-8C1599B52696}" srcId="{FA3B665B-A426-4C8E-860D-019B001049AD}" destId="{B5FD4BAA-746B-4B43-945E-E6A577FBA1FC}" srcOrd="1" destOrd="0" parTransId="{19FAAF30-0835-4092-B1B6-30CB52D2F98E}" sibTransId="{04AF7506-B89A-457B-813B-764611070609}"/>
    <dgm:cxn modelId="{480540C7-4C07-45A6-ADE1-980F04DDE8C4}" srcId="{74A93D98-1FE9-4CFE-99FC-45E8890711D3}" destId="{FA3B665B-A426-4C8E-860D-019B001049AD}" srcOrd="0" destOrd="0" parTransId="{33A3A677-7333-49B3-82D9-B8E813CE1C79}" sibTransId="{0BAABD89-859A-4FCE-A63D-54F12F9025A1}"/>
    <dgm:cxn modelId="{A46ED0F7-A900-4392-A2FE-34A79939FBDC}" srcId="{39C17759-E2A4-4922-B367-DC7A3E25FC8B}" destId="{ABD39556-E862-4B02-9F04-446ED8E322C5}" srcOrd="0" destOrd="0" parTransId="{2F8CAB99-C30F-4F55-BD3B-AB4188C001BC}" sibTransId="{4243A80B-8F22-46AF-97D1-2A29AAC852CA}"/>
    <dgm:cxn modelId="{7CED9B5B-14F1-4ECD-BC4A-BFC404CD27A8}" type="presOf" srcId="{13552B09-9DB6-474C-A8DF-AA3C4BF57996}" destId="{74576BC5-F3BF-4F81-9722-EEDA5E9EE44C}" srcOrd="0" destOrd="2" presId="urn:microsoft.com/office/officeart/2005/8/layout/vList2"/>
    <dgm:cxn modelId="{5D07C24A-4F83-486E-9557-F3ABF833E2BE}" type="presParOf" srcId="{788C22EC-D118-4BE6-9F8B-E46B5AA286E0}" destId="{DA93980E-74F4-444D-9565-D48D2E928F56}" srcOrd="0" destOrd="0" presId="urn:microsoft.com/office/officeart/2005/8/layout/vList2"/>
    <dgm:cxn modelId="{AFE3F39E-9D22-4BE2-B2BE-2612CD35B91F}" type="presParOf" srcId="{788C22EC-D118-4BE6-9F8B-E46B5AA286E0}" destId="{A0BA31BE-0CAD-450E-9F74-FFEFEC510A16}" srcOrd="1" destOrd="0" presId="urn:microsoft.com/office/officeart/2005/8/layout/vList2"/>
    <dgm:cxn modelId="{29913909-DA42-4FBE-8838-36F6F0911485}" type="presParOf" srcId="{788C22EC-D118-4BE6-9F8B-E46B5AA286E0}" destId="{DB45C924-5B60-4E74-97A1-18E14D2F3179}" srcOrd="2" destOrd="0" presId="urn:microsoft.com/office/officeart/2005/8/layout/vList2"/>
    <dgm:cxn modelId="{BDB3E9A4-874B-4ED6-B21B-AC8D66326251}" type="presParOf" srcId="{788C22EC-D118-4BE6-9F8B-E46B5AA286E0}" destId="{74576BC5-F3BF-4F81-9722-EEDA5E9EE44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8B46D7-518D-4694-94BF-3A7FDD1B6CB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11BCA39-FC0D-47CB-8CA9-61EC27E5CA84}">
      <dgm:prSet phldrT="[Texto]" custT="1"/>
      <dgm:spPr/>
      <dgm:t>
        <a:bodyPr/>
        <a:lstStyle/>
        <a:p>
          <a:pPr algn="l"/>
          <a:r>
            <a:rPr lang="es-419" sz="1400" dirty="0" smtClean="0">
              <a:solidFill>
                <a:srgbClr val="000000"/>
              </a:solidFill>
              <a:latin typeface="Arial Narrow" panose="020B0606020202030204" pitchFamily="34" charset="0"/>
            </a:rPr>
            <a:t>¿En su trabajo actual, los lineamientos contables son proporcionados al contador por la empresa o es usted quien impone su criterio?</a:t>
          </a:r>
          <a:endParaRPr lang="es-ES" sz="1400" dirty="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4C906E7D-04E5-40CC-AF0B-28BFB558F2D7}" type="parTrans" cxnId="{1810FA23-B965-440D-9E1C-71456E825190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3C650C82-EC45-487E-B8AD-02E44347C4CD}" type="sibTrans" cxnId="{1810FA23-B965-440D-9E1C-71456E825190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6CA00725-84DF-4663-B536-E6E46C7954B6}">
      <dgm:prSet phldrT="[Texto]" custT="1"/>
      <dgm:spPr/>
      <dgm:t>
        <a:bodyPr/>
        <a:lstStyle/>
        <a:p>
          <a:r>
            <a:rPr lang="es-419" sz="1400" b="1" dirty="0" smtClean="0">
              <a:solidFill>
                <a:srgbClr val="000000"/>
              </a:solidFill>
              <a:latin typeface="Arial Narrow" panose="020B0606020202030204" pitchFamily="34" charset="0"/>
            </a:rPr>
            <a:t>OBJETIVO: </a:t>
          </a:r>
          <a:r>
            <a:rPr lang="es-419" sz="1400" dirty="0" smtClean="0">
              <a:solidFill>
                <a:srgbClr val="000000"/>
              </a:solidFill>
              <a:latin typeface="Arial Narrow" panose="020B0606020202030204" pitchFamily="34" charset="0"/>
            </a:rPr>
            <a:t>Determinar quién proporciona al empleado contador los lineamientos contables que van a ser utilizados en la empresa.</a:t>
          </a:r>
          <a:endParaRPr lang="es-ES" sz="1400" dirty="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C3A61BBC-6159-4BB7-862A-55D53DAB790A}" type="parTrans" cxnId="{719CE790-8529-4AEA-B31D-347BC8D7D133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29AE9E2B-4746-4491-BD5D-7A6695ED8EC3}" type="sibTrans" cxnId="{719CE790-8529-4AEA-B31D-347BC8D7D133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4D2DC207-A502-4AD3-AA07-2D3112D510C9}">
      <dgm:prSet phldrT="[Texto]" custT="1"/>
      <dgm:spPr/>
      <dgm:t>
        <a:bodyPr/>
        <a:lstStyle/>
        <a:p>
          <a:r>
            <a:rPr lang="es-419" sz="1400" dirty="0" smtClean="0">
              <a:solidFill>
                <a:srgbClr val="000000"/>
              </a:solidFill>
              <a:latin typeface="Arial Narrow" panose="020B0606020202030204" pitchFamily="34" charset="0"/>
            </a:rPr>
            <a:t>¿Su empresa tiene un Manual de Políticas Contables? </a:t>
          </a:r>
          <a:endParaRPr lang="es-ES" sz="1400" dirty="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DCE7F25B-6F50-473B-9B43-EEEE10B79FC6}" type="parTrans" cxnId="{38626F94-CA2F-4A2C-96E4-F6A1A879D507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4F2CC8E2-12E7-4FB6-9927-E20355B5BEF1}" type="sibTrans" cxnId="{38626F94-CA2F-4A2C-96E4-F6A1A879D507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14BCE132-B2CB-4294-B135-E8391E23D352}">
      <dgm:prSet phldrT="[Texto]" custT="1"/>
      <dgm:spPr/>
      <dgm:t>
        <a:bodyPr/>
        <a:lstStyle/>
        <a:p>
          <a:r>
            <a:rPr lang="es-419" sz="1400" b="1" dirty="0" smtClean="0">
              <a:solidFill>
                <a:srgbClr val="000000"/>
              </a:solidFill>
              <a:latin typeface="Arial Narrow" panose="020B0606020202030204" pitchFamily="34" charset="0"/>
            </a:rPr>
            <a:t>OBJETIVO: </a:t>
          </a:r>
          <a:r>
            <a:rPr lang="es-419" sz="1400" dirty="0" smtClean="0">
              <a:solidFill>
                <a:srgbClr val="000000"/>
              </a:solidFill>
              <a:latin typeface="Arial Narrow" panose="020B0606020202030204" pitchFamily="34" charset="0"/>
            </a:rPr>
            <a:t>Conocer si la empresa cuenta con un Manual de Políticas Contables.</a:t>
          </a:r>
          <a:endParaRPr lang="es-ES" sz="1400" dirty="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2B3100D0-E656-4A48-A7FF-5BFE636D1CFC}" type="parTrans" cxnId="{DA301FD1-12D7-4749-AE92-7EE5F0A13349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7311F7E1-7645-40F9-8837-62810AA5E2F7}" type="sibTrans" cxnId="{DA301FD1-12D7-4749-AE92-7EE5F0A13349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BBFA1BAE-185C-473F-8764-9D369AD16AA0}">
      <dgm:prSet phldrT="[Texto]" custT="1"/>
      <dgm:spPr/>
      <dgm:t>
        <a:bodyPr/>
        <a:lstStyle/>
        <a:p>
          <a:pPr algn="l"/>
          <a:r>
            <a:rPr lang="es-419" sz="1400" dirty="0" smtClean="0">
              <a:solidFill>
                <a:srgbClr val="000000"/>
              </a:solidFill>
              <a:latin typeface="Arial Narrow" panose="020B0606020202030204" pitchFamily="34" charset="0"/>
            </a:rPr>
            <a:t>¿Considera que el uso de criterios profesionales de diferentes contadores en el ejercicio de las actividades de la misma empresa puede afectar los resultados de la empresa?</a:t>
          </a:r>
          <a:endParaRPr lang="es-ES" sz="1400" dirty="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615DCF65-05BA-461D-9B46-EF59EC25657B}" type="parTrans" cxnId="{CE4028BC-9210-4F6A-84A2-7C819D737FFC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6D4FB20E-C916-4252-A9DB-FE88F0CF8BAE}" type="sibTrans" cxnId="{CE4028BC-9210-4F6A-84A2-7C819D737FFC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F2B02207-9AF2-4E4B-A507-9C0371ED2551}">
      <dgm:prSet phldrT="[Texto]" custT="1"/>
      <dgm:spPr/>
      <dgm:t>
        <a:bodyPr/>
        <a:lstStyle/>
        <a:p>
          <a:r>
            <a:rPr lang="es-419" sz="1400" b="1" dirty="0" smtClean="0">
              <a:solidFill>
                <a:srgbClr val="000000"/>
              </a:solidFill>
              <a:latin typeface="Arial Narrow" panose="020B0606020202030204" pitchFamily="34" charset="0"/>
            </a:rPr>
            <a:t>OBJETIVO:</a:t>
          </a:r>
          <a:r>
            <a:rPr lang="es-419" sz="1400" dirty="0" smtClean="0">
              <a:solidFill>
                <a:srgbClr val="000000"/>
              </a:solidFill>
              <a:latin typeface="Arial Narrow" panose="020B0606020202030204" pitchFamily="34" charset="0"/>
            </a:rPr>
            <a:t> Comprender si afecta a los resultados de la empresa la aplicación de diferentes criterios profesionales en el área contable.</a:t>
          </a:r>
          <a:endParaRPr lang="es-ES" sz="1400" dirty="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EB019E90-EA71-4B2F-9747-3F66BA3BF602}" type="parTrans" cxnId="{D842FA6B-6BD8-47FD-B844-D647099EBDF2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49DB16C6-0150-438C-924E-16B37752D193}" type="sibTrans" cxnId="{D842FA6B-6BD8-47FD-B844-D647099EBDF2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62075ADF-40D8-4A6C-8B4B-FEED644D84DA}" type="pres">
      <dgm:prSet presAssocID="{388B46D7-518D-4694-94BF-3A7FDD1B6C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E7994E-603E-4C95-A312-901D83E11F7A}" type="pres">
      <dgm:prSet presAssocID="{D11BCA39-FC0D-47CB-8CA9-61EC27E5CA84}" presName="linNode" presStyleCnt="0"/>
      <dgm:spPr/>
    </dgm:pt>
    <dgm:pt modelId="{D84022AE-686F-42AE-8F37-F8F4246B8E5D}" type="pres">
      <dgm:prSet presAssocID="{D11BCA39-FC0D-47CB-8CA9-61EC27E5CA8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5A81AD-AF9E-4217-9FD0-6BD6B04E6F6B}" type="pres">
      <dgm:prSet presAssocID="{D11BCA39-FC0D-47CB-8CA9-61EC27E5CA8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443E39-1150-4133-AE59-DB67A1BF7F53}" type="pres">
      <dgm:prSet presAssocID="{3C650C82-EC45-487E-B8AD-02E44347C4CD}" presName="sp" presStyleCnt="0"/>
      <dgm:spPr/>
    </dgm:pt>
    <dgm:pt modelId="{3E736B72-13A1-4545-8B00-2DC5AEA6D896}" type="pres">
      <dgm:prSet presAssocID="{4D2DC207-A502-4AD3-AA07-2D3112D510C9}" presName="linNode" presStyleCnt="0"/>
      <dgm:spPr/>
    </dgm:pt>
    <dgm:pt modelId="{3882E783-5AA8-4586-AA05-2985C348FC43}" type="pres">
      <dgm:prSet presAssocID="{4D2DC207-A502-4AD3-AA07-2D3112D510C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F62B7D-7514-4D51-A867-82D2948BC24D}" type="pres">
      <dgm:prSet presAssocID="{4D2DC207-A502-4AD3-AA07-2D3112D510C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4DEA69-9755-4B0D-8CA0-1D08D7B23E4A}" type="pres">
      <dgm:prSet presAssocID="{4F2CC8E2-12E7-4FB6-9927-E20355B5BEF1}" presName="sp" presStyleCnt="0"/>
      <dgm:spPr/>
    </dgm:pt>
    <dgm:pt modelId="{98B2248A-D17C-495A-B524-4F7F72845CBA}" type="pres">
      <dgm:prSet presAssocID="{BBFA1BAE-185C-473F-8764-9D369AD16AA0}" presName="linNode" presStyleCnt="0"/>
      <dgm:spPr/>
    </dgm:pt>
    <dgm:pt modelId="{47A28249-3D66-4FF9-9296-095C4B6F1E96}" type="pres">
      <dgm:prSet presAssocID="{BBFA1BAE-185C-473F-8764-9D369AD16AA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3EAF21-9779-4071-9F50-BE5F74E2F8CF}" type="pres">
      <dgm:prSet presAssocID="{BBFA1BAE-185C-473F-8764-9D369AD16AA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C19AEE-3AEA-4B39-AC9B-960265B1032D}" type="presOf" srcId="{BBFA1BAE-185C-473F-8764-9D369AD16AA0}" destId="{47A28249-3D66-4FF9-9296-095C4B6F1E96}" srcOrd="0" destOrd="0" presId="urn:microsoft.com/office/officeart/2005/8/layout/vList5"/>
    <dgm:cxn modelId="{719CE790-8529-4AEA-B31D-347BC8D7D133}" srcId="{D11BCA39-FC0D-47CB-8CA9-61EC27E5CA84}" destId="{6CA00725-84DF-4663-B536-E6E46C7954B6}" srcOrd="0" destOrd="0" parTransId="{C3A61BBC-6159-4BB7-862A-55D53DAB790A}" sibTransId="{29AE9E2B-4746-4491-BD5D-7A6695ED8EC3}"/>
    <dgm:cxn modelId="{CE4028BC-9210-4F6A-84A2-7C819D737FFC}" srcId="{388B46D7-518D-4694-94BF-3A7FDD1B6CB4}" destId="{BBFA1BAE-185C-473F-8764-9D369AD16AA0}" srcOrd="2" destOrd="0" parTransId="{615DCF65-05BA-461D-9B46-EF59EC25657B}" sibTransId="{6D4FB20E-C916-4252-A9DB-FE88F0CF8BAE}"/>
    <dgm:cxn modelId="{1810FA23-B965-440D-9E1C-71456E825190}" srcId="{388B46D7-518D-4694-94BF-3A7FDD1B6CB4}" destId="{D11BCA39-FC0D-47CB-8CA9-61EC27E5CA84}" srcOrd="0" destOrd="0" parTransId="{4C906E7D-04E5-40CC-AF0B-28BFB558F2D7}" sibTransId="{3C650C82-EC45-487E-B8AD-02E44347C4CD}"/>
    <dgm:cxn modelId="{C8389588-2BF1-4DDD-A16D-70F126AEC2AD}" type="presOf" srcId="{14BCE132-B2CB-4294-B135-E8391E23D352}" destId="{A3F62B7D-7514-4D51-A867-82D2948BC24D}" srcOrd="0" destOrd="0" presId="urn:microsoft.com/office/officeart/2005/8/layout/vList5"/>
    <dgm:cxn modelId="{E4BB3579-AECF-4CA2-816A-ED969B5217A7}" type="presOf" srcId="{4D2DC207-A502-4AD3-AA07-2D3112D510C9}" destId="{3882E783-5AA8-4586-AA05-2985C348FC43}" srcOrd="0" destOrd="0" presId="urn:microsoft.com/office/officeart/2005/8/layout/vList5"/>
    <dgm:cxn modelId="{DA301FD1-12D7-4749-AE92-7EE5F0A13349}" srcId="{4D2DC207-A502-4AD3-AA07-2D3112D510C9}" destId="{14BCE132-B2CB-4294-B135-E8391E23D352}" srcOrd="0" destOrd="0" parTransId="{2B3100D0-E656-4A48-A7FF-5BFE636D1CFC}" sibTransId="{7311F7E1-7645-40F9-8837-62810AA5E2F7}"/>
    <dgm:cxn modelId="{67EDAD44-03DC-4A61-8CB3-2AAC2CBA9C80}" type="presOf" srcId="{D11BCA39-FC0D-47CB-8CA9-61EC27E5CA84}" destId="{D84022AE-686F-42AE-8F37-F8F4246B8E5D}" srcOrd="0" destOrd="0" presId="urn:microsoft.com/office/officeart/2005/8/layout/vList5"/>
    <dgm:cxn modelId="{DAF073E3-6252-4DF8-9D61-554ECAC6C515}" type="presOf" srcId="{6CA00725-84DF-4663-B536-E6E46C7954B6}" destId="{825A81AD-AF9E-4217-9FD0-6BD6B04E6F6B}" srcOrd="0" destOrd="0" presId="urn:microsoft.com/office/officeart/2005/8/layout/vList5"/>
    <dgm:cxn modelId="{D842FA6B-6BD8-47FD-B844-D647099EBDF2}" srcId="{BBFA1BAE-185C-473F-8764-9D369AD16AA0}" destId="{F2B02207-9AF2-4E4B-A507-9C0371ED2551}" srcOrd="0" destOrd="0" parTransId="{EB019E90-EA71-4B2F-9747-3F66BA3BF602}" sibTransId="{49DB16C6-0150-438C-924E-16B37752D193}"/>
    <dgm:cxn modelId="{C9ED5B68-028B-48F5-9E81-4727B6314581}" type="presOf" srcId="{F2B02207-9AF2-4E4B-A507-9C0371ED2551}" destId="{A23EAF21-9779-4071-9F50-BE5F74E2F8CF}" srcOrd="0" destOrd="0" presId="urn:microsoft.com/office/officeart/2005/8/layout/vList5"/>
    <dgm:cxn modelId="{39E11268-49FC-43D8-AE9E-A2D75E3F46ED}" type="presOf" srcId="{388B46D7-518D-4694-94BF-3A7FDD1B6CB4}" destId="{62075ADF-40D8-4A6C-8B4B-FEED644D84DA}" srcOrd="0" destOrd="0" presId="urn:microsoft.com/office/officeart/2005/8/layout/vList5"/>
    <dgm:cxn modelId="{38626F94-CA2F-4A2C-96E4-F6A1A879D507}" srcId="{388B46D7-518D-4694-94BF-3A7FDD1B6CB4}" destId="{4D2DC207-A502-4AD3-AA07-2D3112D510C9}" srcOrd="1" destOrd="0" parTransId="{DCE7F25B-6F50-473B-9B43-EEEE10B79FC6}" sibTransId="{4F2CC8E2-12E7-4FB6-9927-E20355B5BEF1}"/>
    <dgm:cxn modelId="{CFD349F5-BA33-4E9F-9B6E-3BA5CFDD3C6E}" type="presParOf" srcId="{62075ADF-40D8-4A6C-8B4B-FEED644D84DA}" destId="{BBE7994E-603E-4C95-A312-901D83E11F7A}" srcOrd="0" destOrd="0" presId="urn:microsoft.com/office/officeart/2005/8/layout/vList5"/>
    <dgm:cxn modelId="{903539DC-8C0A-468E-9073-254310B3DE98}" type="presParOf" srcId="{BBE7994E-603E-4C95-A312-901D83E11F7A}" destId="{D84022AE-686F-42AE-8F37-F8F4246B8E5D}" srcOrd="0" destOrd="0" presId="urn:microsoft.com/office/officeart/2005/8/layout/vList5"/>
    <dgm:cxn modelId="{0FD84640-FD77-432F-96C8-9119BE11B796}" type="presParOf" srcId="{BBE7994E-603E-4C95-A312-901D83E11F7A}" destId="{825A81AD-AF9E-4217-9FD0-6BD6B04E6F6B}" srcOrd="1" destOrd="0" presId="urn:microsoft.com/office/officeart/2005/8/layout/vList5"/>
    <dgm:cxn modelId="{F9F8A87F-5990-47A4-A1E1-D5BBFE6173E9}" type="presParOf" srcId="{62075ADF-40D8-4A6C-8B4B-FEED644D84DA}" destId="{C5443E39-1150-4133-AE59-DB67A1BF7F53}" srcOrd="1" destOrd="0" presId="urn:microsoft.com/office/officeart/2005/8/layout/vList5"/>
    <dgm:cxn modelId="{E466EEDB-636C-4417-B90C-7FEDA790443C}" type="presParOf" srcId="{62075ADF-40D8-4A6C-8B4B-FEED644D84DA}" destId="{3E736B72-13A1-4545-8B00-2DC5AEA6D896}" srcOrd="2" destOrd="0" presId="urn:microsoft.com/office/officeart/2005/8/layout/vList5"/>
    <dgm:cxn modelId="{5F3BF5E3-3DA9-4074-858E-48711AB38A12}" type="presParOf" srcId="{3E736B72-13A1-4545-8B00-2DC5AEA6D896}" destId="{3882E783-5AA8-4586-AA05-2985C348FC43}" srcOrd="0" destOrd="0" presId="urn:microsoft.com/office/officeart/2005/8/layout/vList5"/>
    <dgm:cxn modelId="{CD3C5EA5-30D0-4638-B9FF-018A00ABC870}" type="presParOf" srcId="{3E736B72-13A1-4545-8B00-2DC5AEA6D896}" destId="{A3F62B7D-7514-4D51-A867-82D2948BC24D}" srcOrd="1" destOrd="0" presId="urn:microsoft.com/office/officeart/2005/8/layout/vList5"/>
    <dgm:cxn modelId="{688AF1AB-B4F5-454A-9D9E-E1EB1961CEA0}" type="presParOf" srcId="{62075ADF-40D8-4A6C-8B4B-FEED644D84DA}" destId="{424DEA69-9755-4B0D-8CA0-1D08D7B23E4A}" srcOrd="3" destOrd="0" presId="urn:microsoft.com/office/officeart/2005/8/layout/vList5"/>
    <dgm:cxn modelId="{0D0E2D68-D6C9-41D7-8C60-32E5EF4233DE}" type="presParOf" srcId="{62075ADF-40D8-4A6C-8B4B-FEED644D84DA}" destId="{98B2248A-D17C-495A-B524-4F7F72845CBA}" srcOrd="4" destOrd="0" presId="urn:microsoft.com/office/officeart/2005/8/layout/vList5"/>
    <dgm:cxn modelId="{B91FCED1-8020-4CAD-87C7-F13F6B9A285E}" type="presParOf" srcId="{98B2248A-D17C-495A-B524-4F7F72845CBA}" destId="{47A28249-3D66-4FF9-9296-095C4B6F1E96}" srcOrd="0" destOrd="0" presId="urn:microsoft.com/office/officeart/2005/8/layout/vList5"/>
    <dgm:cxn modelId="{579FB0BE-E9F7-422F-AF2F-36B855F0E5C3}" type="presParOf" srcId="{98B2248A-D17C-495A-B524-4F7F72845CBA}" destId="{A23EAF21-9779-4071-9F50-BE5F74E2F8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68537-63F2-415A-88BD-8636DB898385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9BD8A-FA28-4D7E-9878-8363C4CDD9B4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0" kern="1200" smtClean="0">
              <a:solidFill>
                <a:srgbClr val="000000"/>
              </a:solidFill>
            </a:rPr>
            <a:t>Principios de Contabilidad Generalmente Aceptados (PCGA)</a:t>
          </a:r>
          <a:endParaRPr lang="es-ES" sz="1600" b="0" kern="1200" dirty="0">
            <a:solidFill>
              <a:srgbClr val="000000"/>
            </a:solidFill>
          </a:endParaRPr>
        </a:p>
      </dsp:txBody>
      <dsp:txXfrm>
        <a:off x="509717" y="338558"/>
        <a:ext cx="7541700" cy="677550"/>
      </dsp:txXfrm>
    </dsp:sp>
    <dsp:sp modelId="{54D58159-77FA-4AA6-A740-E98C42F4D3D1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5F8A9-DB8D-4D23-960D-58E1B3FF4CA9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2">
            <a:hueOff val="-1330050"/>
            <a:satOff val="-8488"/>
            <a:lumOff val="4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0" kern="1200" smtClean="0">
              <a:solidFill>
                <a:srgbClr val="000000"/>
              </a:solidFill>
            </a:rPr>
            <a:t>Responsabilidad del contador </a:t>
          </a:r>
          <a:endParaRPr lang="es-ES" sz="1600" b="0" kern="1200" dirty="0">
            <a:solidFill>
              <a:srgbClr val="000000"/>
            </a:solidFill>
          </a:endParaRPr>
        </a:p>
      </dsp:txBody>
      <dsp:txXfrm>
        <a:off x="995230" y="1354558"/>
        <a:ext cx="7056187" cy="677550"/>
      </dsp:txXfrm>
    </dsp:sp>
    <dsp:sp modelId="{9D465677-DF19-4333-8CA4-FBDF31E54F4C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hueOff val="-1330050"/>
              <a:satOff val="-8488"/>
              <a:lumOff val="4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36192-D27A-4703-B208-5E9C59D95560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2">
            <a:hueOff val="-2660100"/>
            <a:satOff val="-16975"/>
            <a:lumOff val="92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0" kern="1200" smtClean="0">
              <a:solidFill>
                <a:srgbClr val="000000"/>
              </a:solidFill>
            </a:rPr>
            <a:t>Los elementos que intervienen en la formación del juicio y criterio contable siempre varían</a:t>
          </a:r>
          <a:endParaRPr lang="es-ES" sz="1600" b="0" kern="1200" dirty="0">
            <a:solidFill>
              <a:srgbClr val="000000"/>
            </a:solidFill>
          </a:endParaRPr>
        </a:p>
      </dsp:txBody>
      <dsp:txXfrm>
        <a:off x="1144243" y="2370558"/>
        <a:ext cx="6907174" cy="677550"/>
      </dsp:txXfrm>
    </dsp:sp>
    <dsp:sp modelId="{66B1D762-20C3-485D-A168-F1E94E149B8D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hueOff val="-2660100"/>
              <a:satOff val="-16975"/>
              <a:lumOff val="92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51FE9-011F-444B-AC9B-FEFB60FB6950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2">
            <a:hueOff val="-3990150"/>
            <a:satOff val="-25463"/>
            <a:lumOff val="13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0" kern="1200" smtClean="0">
              <a:solidFill>
                <a:srgbClr val="000000"/>
              </a:solidFill>
            </a:rPr>
            <a:t>Normas Internacionales de Información Financiera (NIIF´s) vs Leyes y Reglamentos Tributarios</a:t>
          </a:r>
          <a:endParaRPr lang="es-ES" sz="1600" b="0" kern="1200" dirty="0">
            <a:solidFill>
              <a:srgbClr val="000000"/>
            </a:solidFill>
          </a:endParaRPr>
        </a:p>
      </dsp:txBody>
      <dsp:txXfrm>
        <a:off x="995230" y="3386558"/>
        <a:ext cx="7056187" cy="677550"/>
      </dsp:txXfrm>
    </dsp:sp>
    <dsp:sp modelId="{18CBA078-DD83-4768-ACEF-06181755CFF0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hueOff val="-3990150"/>
              <a:satOff val="-25463"/>
              <a:lumOff val="13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9788B-05E9-4872-A7AE-2A488203CE9B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2">
            <a:hueOff val="-5320199"/>
            <a:satOff val="-33950"/>
            <a:lumOff val="184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0" kern="1200" dirty="0" smtClean="0">
              <a:solidFill>
                <a:srgbClr val="000000"/>
              </a:solidFill>
            </a:rPr>
            <a:t>Conciliación </a:t>
          </a:r>
          <a:r>
            <a:rPr lang="es-419" sz="1600" b="0" kern="1200" smtClean="0">
              <a:solidFill>
                <a:srgbClr val="000000"/>
              </a:solidFill>
            </a:rPr>
            <a:t>entre ambas</a:t>
          </a:r>
          <a:endParaRPr lang="es-ES" sz="1600" b="0" kern="1200" dirty="0">
            <a:solidFill>
              <a:srgbClr val="000000"/>
            </a:solidFill>
          </a:endParaRPr>
        </a:p>
      </dsp:txBody>
      <dsp:txXfrm>
        <a:off x="509717" y="4402558"/>
        <a:ext cx="7541700" cy="677550"/>
      </dsp:txXfrm>
    </dsp:sp>
    <dsp:sp modelId="{782DF95C-6EB9-4657-ABD0-90AE2C0F8F27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2">
              <a:hueOff val="-5320199"/>
              <a:satOff val="-33950"/>
              <a:lumOff val="184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4F50-0EBF-4DCB-AB25-B228A139FB7C}">
      <dsp:nvSpPr>
        <dsp:cNvPr id="0" name=""/>
        <dsp:cNvSpPr/>
      </dsp:nvSpPr>
      <dsp:spPr>
        <a:xfrm>
          <a:off x="4825024" y="608"/>
          <a:ext cx="1503055" cy="9769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100" kern="1200" smtClean="0">
              <a:solidFill>
                <a:schemeClr val="bg1"/>
              </a:solidFill>
            </a:rPr>
            <a:t>Contabilidad bajo NIIF´s para todo requisito tributario y de control</a:t>
          </a:r>
          <a:endParaRPr lang="es-ES" sz="1100" kern="1200" dirty="0">
            <a:solidFill>
              <a:schemeClr val="bg1"/>
            </a:solidFill>
          </a:endParaRPr>
        </a:p>
      </dsp:txBody>
      <dsp:txXfrm>
        <a:off x="4872716" y="48300"/>
        <a:ext cx="1407671" cy="881601"/>
      </dsp:txXfrm>
    </dsp:sp>
    <dsp:sp modelId="{DA7721BC-8D0F-43B2-BDA9-95E2AEA01DC3}">
      <dsp:nvSpPr>
        <dsp:cNvPr id="0" name=""/>
        <dsp:cNvSpPr/>
      </dsp:nvSpPr>
      <dsp:spPr>
        <a:xfrm>
          <a:off x="3275837" y="489101"/>
          <a:ext cx="4601429" cy="4601429"/>
        </a:xfrm>
        <a:custGeom>
          <a:avLst/>
          <a:gdLst/>
          <a:ahLst/>
          <a:cxnLst/>
          <a:rect l="0" t="0" r="0" b="0"/>
          <a:pathLst>
            <a:path>
              <a:moveTo>
                <a:pt x="3061836" y="129544"/>
              </a:moveTo>
              <a:arcTo wR="2300714" hR="2300714" stAng="17359113" swAng="150025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99F10-0F99-43FA-9718-B93E60412388}">
      <dsp:nvSpPr>
        <dsp:cNvPr id="0" name=""/>
        <dsp:cNvSpPr/>
      </dsp:nvSpPr>
      <dsp:spPr>
        <a:xfrm>
          <a:off x="6817501" y="1150965"/>
          <a:ext cx="1503055" cy="976985"/>
        </a:xfrm>
        <a:prstGeom prst="roundRect">
          <a:avLst/>
        </a:prstGeom>
        <a:solidFill>
          <a:schemeClr val="accent4">
            <a:hueOff val="-373938"/>
            <a:satOff val="-5392"/>
            <a:lumOff val="-1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100" kern="1200" smtClean="0">
              <a:solidFill>
                <a:schemeClr val="bg1"/>
              </a:solidFill>
            </a:rPr>
            <a:t>Fundamentan sus registros contables en la normatividad tributaria vigente</a:t>
          </a:r>
          <a:endParaRPr lang="es-ES" sz="1100" kern="1200" dirty="0">
            <a:solidFill>
              <a:schemeClr val="bg1"/>
            </a:solidFill>
          </a:endParaRPr>
        </a:p>
      </dsp:txBody>
      <dsp:txXfrm>
        <a:off x="6865193" y="1198657"/>
        <a:ext cx="1407671" cy="881601"/>
      </dsp:txXfrm>
    </dsp:sp>
    <dsp:sp modelId="{BD07098F-0A73-4DDC-964C-FBBB4CC16480}">
      <dsp:nvSpPr>
        <dsp:cNvPr id="0" name=""/>
        <dsp:cNvSpPr/>
      </dsp:nvSpPr>
      <dsp:spPr>
        <a:xfrm>
          <a:off x="3275837" y="489101"/>
          <a:ext cx="4601429" cy="4601429"/>
        </a:xfrm>
        <a:custGeom>
          <a:avLst/>
          <a:gdLst/>
          <a:ahLst/>
          <a:cxnLst/>
          <a:rect l="0" t="0" r="0" b="0"/>
          <a:pathLst>
            <a:path>
              <a:moveTo>
                <a:pt x="4507943" y="1651538"/>
              </a:moveTo>
              <a:arcTo wR="2300714" hR="2300714" stAng="20616641" swAng="1966719"/>
            </a:path>
          </a:pathLst>
        </a:custGeom>
        <a:noFill/>
        <a:ln w="9525" cap="flat" cmpd="sng" algn="ctr">
          <a:solidFill>
            <a:schemeClr val="accent4">
              <a:hueOff val="-373938"/>
              <a:satOff val="-5392"/>
              <a:lumOff val="-10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33EC4-F9B6-480E-9EF2-A0D71D23D899}">
      <dsp:nvSpPr>
        <dsp:cNvPr id="0" name=""/>
        <dsp:cNvSpPr/>
      </dsp:nvSpPr>
      <dsp:spPr>
        <a:xfrm>
          <a:off x="6817501" y="3451680"/>
          <a:ext cx="1503055" cy="976985"/>
        </a:xfrm>
        <a:prstGeom prst="roundRect">
          <a:avLst/>
        </a:prstGeom>
        <a:solidFill>
          <a:schemeClr val="accent4">
            <a:hueOff val="-747876"/>
            <a:satOff val="-10783"/>
            <a:lumOff val="-2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100" kern="1200" smtClean="0">
              <a:solidFill>
                <a:schemeClr val="bg1"/>
              </a:solidFill>
            </a:rPr>
            <a:t>Afecta directamente a los resultados presentados en los diferentes estados financieros </a:t>
          </a:r>
          <a:endParaRPr lang="es-ES" sz="1100" kern="1200" dirty="0">
            <a:solidFill>
              <a:schemeClr val="bg1"/>
            </a:solidFill>
          </a:endParaRPr>
        </a:p>
      </dsp:txBody>
      <dsp:txXfrm>
        <a:off x="6865193" y="3499372"/>
        <a:ext cx="1407671" cy="881601"/>
      </dsp:txXfrm>
    </dsp:sp>
    <dsp:sp modelId="{59928FC6-1441-45AD-B6A2-E0AC02B467A4}">
      <dsp:nvSpPr>
        <dsp:cNvPr id="0" name=""/>
        <dsp:cNvSpPr/>
      </dsp:nvSpPr>
      <dsp:spPr>
        <a:xfrm>
          <a:off x="3275837" y="489101"/>
          <a:ext cx="4601429" cy="4601429"/>
        </a:xfrm>
        <a:custGeom>
          <a:avLst/>
          <a:gdLst/>
          <a:ahLst/>
          <a:cxnLst/>
          <a:rect l="0" t="0" r="0" b="0"/>
          <a:pathLst>
            <a:path>
              <a:moveTo>
                <a:pt x="3908224" y="3946679"/>
              </a:moveTo>
              <a:arcTo wR="2300714" hR="2300714" stAng="2740631" swAng="1500257"/>
            </a:path>
          </a:pathLst>
        </a:custGeom>
        <a:noFill/>
        <a:ln w="9525" cap="flat" cmpd="sng" algn="ctr">
          <a:solidFill>
            <a:schemeClr val="accent4">
              <a:hueOff val="-747876"/>
              <a:satOff val="-10783"/>
              <a:lumOff val="-20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45DAB-59BC-45EC-9A75-09A0ECE29EF8}">
      <dsp:nvSpPr>
        <dsp:cNvPr id="0" name=""/>
        <dsp:cNvSpPr/>
      </dsp:nvSpPr>
      <dsp:spPr>
        <a:xfrm>
          <a:off x="4825024" y="4602037"/>
          <a:ext cx="1503055" cy="976985"/>
        </a:xfrm>
        <a:prstGeom prst="roundRect">
          <a:avLst/>
        </a:prstGeom>
        <a:solidFill>
          <a:schemeClr val="accent4">
            <a:hueOff val="-1121815"/>
            <a:satOff val="-16175"/>
            <a:lumOff val="-3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100" kern="1200" smtClean="0">
              <a:solidFill>
                <a:schemeClr val="bg1"/>
              </a:solidFill>
            </a:rPr>
            <a:t>No cuentan con un conjunto de directrices que permitan la homogeneidad de los registros e información contable</a:t>
          </a:r>
          <a:endParaRPr lang="es-ES" sz="1100" kern="1200" dirty="0">
            <a:solidFill>
              <a:schemeClr val="bg1"/>
            </a:solidFill>
          </a:endParaRPr>
        </a:p>
      </dsp:txBody>
      <dsp:txXfrm>
        <a:off x="4872716" y="4649729"/>
        <a:ext cx="1407671" cy="881601"/>
      </dsp:txXfrm>
    </dsp:sp>
    <dsp:sp modelId="{3006AF14-6EC4-45BE-A921-90D0E1FFA6A9}">
      <dsp:nvSpPr>
        <dsp:cNvPr id="0" name=""/>
        <dsp:cNvSpPr/>
      </dsp:nvSpPr>
      <dsp:spPr>
        <a:xfrm>
          <a:off x="3275837" y="489101"/>
          <a:ext cx="4601429" cy="4601429"/>
        </a:xfrm>
        <a:custGeom>
          <a:avLst/>
          <a:gdLst/>
          <a:ahLst/>
          <a:cxnLst/>
          <a:rect l="0" t="0" r="0" b="0"/>
          <a:pathLst>
            <a:path>
              <a:moveTo>
                <a:pt x="1539592" y="4471885"/>
              </a:moveTo>
              <a:arcTo wR="2300714" hR="2300714" stAng="6559113" swAng="1500257"/>
            </a:path>
          </a:pathLst>
        </a:custGeom>
        <a:noFill/>
        <a:ln w="9525" cap="flat" cmpd="sng" algn="ctr">
          <a:solidFill>
            <a:schemeClr val="accent4">
              <a:hueOff val="-1121815"/>
              <a:satOff val="-16175"/>
              <a:lumOff val="-3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6044D-80AD-4859-A43D-CAFFEB7F6178}">
      <dsp:nvSpPr>
        <dsp:cNvPr id="0" name=""/>
        <dsp:cNvSpPr/>
      </dsp:nvSpPr>
      <dsp:spPr>
        <a:xfrm>
          <a:off x="2832547" y="3451680"/>
          <a:ext cx="1503055" cy="976985"/>
        </a:xfrm>
        <a:prstGeom prst="roundRect">
          <a:avLst/>
        </a:prstGeom>
        <a:solidFill>
          <a:schemeClr val="accent4">
            <a:hueOff val="-1495753"/>
            <a:satOff val="-21566"/>
            <a:lumOff val="-4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100" kern="1200" smtClean="0">
              <a:solidFill>
                <a:schemeClr val="bg1"/>
              </a:solidFill>
            </a:rPr>
            <a:t>Consideran el trabajo del contador como una labor pesada y además no tienen los conocimientos necesarios </a:t>
          </a:r>
          <a:endParaRPr lang="es-ES" sz="1100" kern="1200" dirty="0">
            <a:solidFill>
              <a:schemeClr val="bg1"/>
            </a:solidFill>
          </a:endParaRPr>
        </a:p>
      </dsp:txBody>
      <dsp:txXfrm>
        <a:off x="2880239" y="3499372"/>
        <a:ext cx="1407671" cy="881601"/>
      </dsp:txXfrm>
    </dsp:sp>
    <dsp:sp modelId="{1DA0D159-1BC0-4868-9816-2E2985990E0B}">
      <dsp:nvSpPr>
        <dsp:cNvPr id="0" name=""/>
        <dsp:cNvSpPr/>
      </dsp:nvSpPr>
      <dsp:spPr>
        <a:xfrm>
          <a:off x="3275837" y="489101"/>
          <a:ext cx="4601429" cy="4601429"/>
        </a:xfrm>
        <a:custGeom>
          <a:avLst/>
          <a:gdLst/>
          <a:ahLst/>
          <a:cxnLst/>
          <a:rect l="0" t="0" r="0" b="0"/>
          <a:pathLst>
            <a:path>
              <a:moveTo>
                <a:pt x="93485" y="2949890"/>
              </a:moveTo>
              <a:arcTo wR="2300714" hR="2300714" stAng="9816641" swAng="1966719"/>
            </a:path>
          </a:pathLst>
        </a:custGeom>
        <a:noFill/>
        <a:ln w="9525" cap="flat" cmpd="sng" algn="ctr">
          <a:solidFill>
            <a:schemeClr val="accent4">
              <a:hueOff val="-1495753"/>
              <a:satOff val="-21566"/>
              <a:lumOff val="-4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68586-26F2-4F55-9356-809D97A5FFDD}">
      <dsp:nvSpPr>
        <dsp:cNvPr id="0" name=""/>
        <dsp:cNvSpPr/>
      </dsp:nvSpPr>
      <dsp:spPr>
        <a:xfrm>
          <a:off x="2832547" y="1150965"/>
          <a:ext cx="1503055" cy="976985"/>
        </a:xfrm>
        <a:prstGeom prst="roundRect">
          <a:avLst/>
        </a:prstGeom>
        <a:solidFill>
          <a:schemeClr val="accent4">
            <a:hueOff val="-1869691"/>
            <a:satOff val="-26958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100" kern="1200" smtClean="0">
              <a:solidFill>
                <a:schemeClr val="bg1"/>
              </a:solidFill>
            </a:rPr>
            <a:t>Se diseñó una Propuesta de Manual de Políticas Contables para una empresa concesionaria</a:t>
          </a:r>
          <a:endParaRPr lang="es-ES" sz="1100" kern="1200" dirty="0">
            <a:solidFill>
              <a:schemeClr val="bg1"/>
            </a:solidFill>
          </a:endParaRPr>
        </a:p>
      </dsp:txBody>
      <dsp:txXfrm>
        <a:off x="2880239" y="1198657"/>
        <a:ext cx="1407671" cy="881601"/>
      </dsp:txXfrm>
    </dsp:sp>
    <dsp:sp modelId="{FB95D8F8-983F-4DC3-ADAC-BC49C5B7EE71}">
      <dsp:nvSpPr>
        <dsp:cNvPr id="0" name=""/>
        <dsp:cNvSpPr/>
      </dsp:nvSpPr>
      <dsp:spPr>
        <a:xfrm>
          <a:off x="3275837" y="489101"/>
          <a:ext cx="4601429" cy="4601429"/>
        </a:xfrm>
        <a:custGeom>
          <a:avLst/>
          <a:gdLst/>
          <a:ahLst/>
          <a:cxnLst/>
          <a:rect l="0" t="0" r="0" b="0"/>
          <a:pathLst>
            <a:path>
              <a:moveTo>
                <a:pt x="693204" y="654750"/>
              </a:moveTo>
              <a:arcTo wR="2300714" hR="2300714" stAng="13540631" swAng="1500257"/>
            </a:path>
          </a:pathLst>
        </a:custGeom>
        <a:noFill/>
        <a:ln w="9525" cap="flat" cmpd="sng" algn="ctr">
          <a:solidFill>
            <a:schemeClr val="accent4">
              <a:hueOff val="-1869691"/>
              <a:satOff val="-26958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C22E3-245A-4E00-B4D2-4E18000F4F50}">
      <dsp:nvSpPr>
        <dsp:cNvPr id="0" name=""/>
        <dsp:cNvSpPr/>
      </dsp:nvSpPr>
      <dsp:spPr>
        <a:xfrm rot="10800000">
          <a:off x="1925190" y="2881"/>
          <a:ext cx="6990495" cy="65770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31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smtClean="0">
              <a:solidFill>
                <a:schemeClr val="bg1"/>
              </a:solidFill>
            </a:rPr>
            <a:t>Aplicar las Normas Internaciones de Información Financiera de forma rigurosa y como lo demandan</a:t>
          </a:r>
          <a:endParaRPr lang="es-ES" sz="1600" kern="1200" dirty="0">
            <a:solidFill>
              <a:schemeClr val="bg1"/>
            </a:solidFill>
          </a:endParaRPr>
        </a:p>
      </dsp:txBody>
      <dsp:txXfrm rot="10800000">
        <a:off x="2089617" y="2881"/>
        <a:ext cx="6826068" cy="657707"/>
      </dsp:txXfrm>
    </dsp:sp>
    <dsp:sp modelId="{018A6517-0E02-49BF-B463-A6A90211D1ED}">
      <dsp:nvSpPr>
        <dsp:cNvPr id="0" name=""/>
        <dsp:cNvSpPr/>
      </dsp:nvSpPr>
      <dsp:spPr>
        <a:xfrm>
          <a:off x="1596337" y="2881"/>
          <a:ext cx="657707" cy="65770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D4B8C-B568-42AA-945C-6CECB8D78563}">
      <dsp:nvSpPr>
        <dsp:cNvPr id="0" name=""/>
        <dsp:cNvSpPr/>
      </dsp:nvSpPr>
      <dsp:spPr>
        <a:xfrm rot="10800000">
          <a:off x="1925190" y="856919"/>
          <a:ext cx="6990495" cy="65770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31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smtClean="0">
              <a:solidFill>
                <a:schemeClr val="bg1"/>
              </a:solidFill>
            </a:rPr>
            <a:t>Analizar con un nivel de importancia significativo el impacto que genera </a:t>
          </a:r>
          <a:endParaRPr lang="es-ES" sz="1600" kern="1200" dirty="0">
            <a:solidFill>
              <a:schemeClr val="bg1"/>
            </a:solidFill>
          </a:endParaRPr>
        </a:p>
      </dsp:txBody>
      <dsp:txXfrm rot="10800000">
        <a:off x="2089617" y="856919"/>
        <a:ext cx="6826068" cy="657707"/>
      </dsp:txXfrm>
    </dsp:sp>
    <dsp:sp modelId="{DD9D102C-1CA8-4027-8380-CA692F8874C4}">
      <dsp:nvSpPr>
        <dsp:cNvPr id="0" name=""/>
        <dsp:cNvSpPr/>
      </dsp:nvSpPr>
      <dsp:spPr>
        <a:xfrm>
          <a:off x="1596337" y="856919"/>
          <a:ext cx="657707" cy="65770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84478-7699-4604-AB37-64D341FC8DB5}">
      <dsp:nvSpPr>
        <dsp:cNvPr id="0" name=""/>
        <dsp:cNvSpPr/>
      </dsp:nvSpPr>
      <dsp:spPr>
        <a:xfrm rot="10800000">
          <a:off x="1925190" y="1710957"/>
          <a:ext cx="6990495" cy="65770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31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smtClean="0">
              <a:solidFill>
                <a:schemeClr val="bg1"/>
              </a:solidFill>
            </a:rPr>
            <a:t>Reducir al máximo los errores u omisiones a través de la socialización y utilización de un Manual de Políticas Contables </a:t>
          </a:r>
          <a:endParaRPr lang="es-ES" sz="1600" kern="1200" dirty="0">
            <a:solidFill>
              <a:schemeClr val="bg1"/>
            </a:solidFill>
          </a:endParaRPr>
        </a:p>
      </dsp:txBody>
      <dsp:txXfrm rot="10800000">
        <a:off x="2089617" y="1710957"/>
        <a:ext cx="6826068" cy="657707"/>
      </dsp:txXfrm>
    </dsp:sp>
    <dsp:sp modelId="{F2407466-11D4-4A9F-B453-75B9D144BA37}">
      <dsp:nvSpPr>
        <dsp:cNvPr id="0" name=""/>
        <dsp:cNvSpPr/>
      </dsp:nvSpPr>
      <dsp:spPr>
        <a:xfrm>
          <a:off x="1596337" y="1710957"/>
          <a:ext cx="657707" cy="65770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F7A1D-87F1-4746-A0F9-5BEB33DE9ACA}">
      <dsp:nvSpPr>
        <dsp:cNvPr id="0" name=""/>
        <dsp:cNvSpPr/>
      </dsp:nvSpPr>
      <dsp:spPr>
        <a:xfrm rot="10800000">
          <a:off x="1925190" y="2564994"/>
          <a:ext cx="6990495" cy="65770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31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smtClean="0">
              <a:solidFill>
                <a:schemeClr val="bg1"/>
              </a:solidFill>
            </a:rPr>
            <a:t>Elaborar y aplicar un Manual de Políticas Contables de acuerdo al perfil y las necesidades</a:t>
          </a:r>
          <a:endParaRPr lang="es-ES" sz="1600" kern="1200" dirty="0">
            <a:solidFill>
              <a:schemeClr val="bg1"/>
            </a:solidFill>
          </a:endParaRPr>
        </a:p>
      </dsp:txBody>
      <dsp:txXfrm rot="10800000">
        <a:off x="2089617" y="2564994"/>
        <a:ext cx="6826068" cy="657707"/>
      </dsp:txXfrm>
    </dsp:sp>
    <dsp:sp modelId="{F72449A9-7053-49E8-887E-707E4CDBE7FD}">
      <dsp:nvSpPr>
        <dsp:cNvPr id="0" name=""/>
        <dsp:cNvSpPr/>
      </dsp:nvSpPr>
      <dsp:spPr>
        <a:xfrm>
          <a:off x="1596337" y="2564994"/>
          <a:ext cx="657707" cy="65770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0EDA6-12EC-4AD1-A96A-BF30CA41175C}">
      <dsp:nvSpPr>
        <dsp:cNvPr id="0" name=""/>
        <dsp:cNvSpPr/>
      </dsp:nvSpPr>
      <dsp:spPr>
        <a:xfrm rot="10800000">
          <a:off x="1925190" y="3419032"/>
          <a:ext cx="6990495" cy="657707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31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smtClean="0">
              <a:solidFill>
                <a:schemeClr val="bg1"/>
              </a:solidFill>
            </a:rPr>
            <a:t> Delegar responsabilidades que son propias del contador</a:t>
          </a:r>
          <a:endParaRPr lang="es-ES" sz="1600" kern="1200" dirty="0">
            <a:solidFill>
              <a:schemeClr val="bg1"/>
            </a:solidFill>
          </a:endParaRPr>
        </a:p>
      </dsp:txBody>
      <dsp:txXfrm rot="10800000">
        <a:off x="2089617" y="3419032"/>
        <a:ext cx="6826068" cy="657707"/>
      </dsp:txXfrm>
    </dsp:sp>
    <dsp:sp modelId="{CEDD1C94-B582-4E7D-8F98-972240206F5E}">
      <dsp:nvSpPr>
        <dsp:cNvPr id="0" name=""/>
        <dsp:cNvSpPr/>
      </dsp:nvSpPr>
      <dsp:spPr>
        <a:xfrm>
          <a:off x="1596337" y="3419032"/>
          <a:ext cx="657707" cy="657707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3E259-4A19-4693-A331-3B831AA92E48}">
      <dsp:nvSpPr>
        <dsp:cNvPr id="0" name=""/>
        <dsp:cNvSpPr/>
      </dsp:nvSpPr>
      <dsp:spPr>
        <a:xfrm rot="10800000">
          <a:off x="1925190" y="4273070"/>
          <a:ext cx="6990495" cy="65770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31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smtClean="0">
              <a:solidFill>
                <a:schemeClr val="bg1"/>
              </a:solidFill>
            </a:rPr>
            <a:t>Socializar, analizar y aprobar la propuesta del Manual de Políticas Contables </a:t>
          </a:r>
          <a:endParaRPr lang="es-ES" sz="1600" kern="1200" dirty="0">
            <a:solidFill>
              <a:schemeClr val="bg1"/>
            </a:solidFill>
          </a:endParaRPr>
        </a:p>
      </dsp:txBody>
      <dsp:txXfrm rot="10800000">
        <a:off x="2089617" y="4273070"/>
        <a:ext cx="6826068" cy="657707"/>
      </dsp:txXfrm>
    </dsp:sp>
    <dsp:sp modelId="{FF55DD12-7751-4384-A751-9ED669D0E603}">
      <dsp:nvSpPr>
        <dsp:cNvPr id="0" name=""/>
        <dsp:cNvSpPr/>
      </dsp:nvSpPr>
      <dsp:spPr>
        <a:xfrm>
          <a:off x="1596337" y="4273070"/>
          <a:ext cx="657707" cy="65770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EF3E0-9B2F-45BB-AD96-CDADDB55B4EB}">
      <dsp:nvSpPr>
        <dsp:cNvPr id="0" name=""/>
        <dsp:cNvSpPr/>
      </dsp:nvSpPr>
      <dsp:spPr>
        <a:xfrm>
          <a:off x="3208603" y="2072812"/>
          <a:ext cx="1710793" cy="17628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250" kern="1200" smtClean="0">
              <a:solidFill>
                <a:srgbClr val="000000"/>
              </a:solidFill>
            </a:rPr>
            <a:t>Determinar la incidencia que tiene la aplicación del principio contable “uso del criterio profesional”</a:t>
          </a:r>
          <a:endParaRPr lang="es-ES" sz="1250" kern="1200" dirty="0">
            <a:solidFill>
              <a:srgbClr val="000000"/>
            </a:solidFill>
          </a:endParaRPr>
        </a:p>
      </dsp:txBody>
      <dsp:txXfrm>
        <a:off x="3459143" y="2330983"/>
        <a:ext cx="1209713" cy="1246557"/>
      </dsp:txXfrm>
    </dsp:sp>
    <dsp:sp modelId="{1CCE228D-C8AC-4965-ACD9-C8A7AC6D0590}">
      <dsp:nvSpPr>
        <dsp:cNvPr id="0" name=""/>
        <dsp:cNvSpPr/>
      </dsp:nvSpPr>
      <dsp:spPr>
        <a:xfrm rot="16200000">
          <a:off x="3947624" y="1595683"/>
          <a:ext cx="232751" cy="52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50" kern="1200">
            <a:solidFill>
              <a:srgbClr val="000000"/>
            </a:solidFill>
          </a:endParaRPr>
        </a:p>
      </dsp:txBody>
      <dsp:txXfrm>
        <a:off x="3982537" y="1736252"/>
        <a:ext cx="162926" cy="316968"/>
      </dsp:txXfrm>
    </dsp:sp>
    <dsp:sp modelId="{C395B488-B199-4B1A-AB5C-FA6ADF321DF9}">
      <dsp:nvSpPr>
        <dsp:cNvPr id="0" name=""/>
        <dsp:cNvSpPr/>
      </dsp:nvSpPr>
      <dsp:spPr>
        <a:xfrm>
          <a:off x="3206771" y="-72328"/>
          <a:ext cx="1714456" cy="17059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250" kern="1200" smtClean="0">
              <a:solidFill>
                <a:srgbClr val="000000"/>
              </a:solidFill>
            </a:rPr>
            <a:t>Analizar la normativa legal vigente que las compañías deben emplear como lineamientos contables</a:t>
          </a:r>
          <a:endParaRPr lang="es-ES" sz="1250" kern="1200" dirty="0">
            <a:solidFill>
              <a:srgbClr val="000000"/>
            </a:solidFill>
          </a:endParaRPr>
        </a:p>
      </dsp:txBody>
      <dsp:txXfrm>
        <a:off x="3457847" y="177508"/>
        <a:ext cx="1212304" cy="1206316"/>
      </dsp:txXfrm>
    </dsp:sp>
    <dsp:sp modelId="{DE5AA120-D9F2-412F-B00F-13F8C54AFFF9}">
      <dsp:nvSpPr>
        <dsp:cNvPr id="0" name=""/>
        <dsp:cNvSpPr/>
      </dsp:nvSpPr>
      <dsp:spPr>
        <a:xfrm>
          <a:off x="5020810" y="2690122"/>
          <a:ext cx="244315" cy="52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855837"/>
            <a:satOff val="16160"/>
            <a:lumOff val="-98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50" kern="1200">
            <a:solidFill>
              <a:srgbClr val="000000"/>
            </a:solidFill>
          </a:endParaRPr>
        </a:p>
      </dsp:txBody>
      <dsp:txXfrm>
        <a:off x="5020810" y="2795778"/>
        <a:ext cx="171021" cy="316968"/>
      </dsp:txXfrm>
    </dsp:sp>
    <dsp:sp modelId="{02DCE7AE-CF5D-4AFC-AA75-CA22DCAEC2C1}">
      <dsp:nvSpPr>
        <dsp:cNvPr id="0" name=""/>
        <dsp:cNvSpPr/>
      </dsp:nvSpPr>
      <dsp:spPr>
        <a:xfrm>
          <a:off x="5380368" y="2101268"/>
          <a:ext cx="1714456" cy="1705988"/>
        </a:xfrm>
        <a:prstGeom prst="ellipse">
          <a:avLst/>
        </a:prstGeom>
        <a:solidFill>
          <a:schemeClr val="accent3">
            <a:hueOff val="-855837"/>
            <a:satOff val="16160"/>
            <a:lumOff val="-9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250" kern="1200" smtClean="0">
              <a:solidFill>
                <a:srgbClr val="000000"/>
              </a:solidFill>
            </a:rPr>
            <a:t>Direccionar la investigación a través del establecimiento y análisis</a:t>
          </a:r>
          <a:endParaRPr lang="es-ES" sz="1250" kern="1200" dirty="0">
            <a:solidFill>
              <a:srgbClr val="000000"/>
            </a:solidFill>
          </a:endParaRPr>
        </a:p>
      </dsp:txBody>
      <dsp:txXfrm>
        <a:off x="5631444" y="2351104"/>
        <a:ext cx="1212304" cy="1206316"/>
      </dsp:txXfrm>
    </dsp:sp>
    <dsp:sp modelId="{6CF9D028-1CFF-490E-8CE7-1AC647F19424}">
      <dsp:nvSpPr>
        <dsp:cNvPr id="0" name=""/>
        <dsp:cNvSpPr/>
      </dsp:nvSpPr>
      <dsp:spPr>
        <a:xfrm rot="5400000">
          <a:off x="3947624" y="3784561"/>
          <a:ext cx="232751" cy="52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711675"/>
            <a:satOff val="32321"/>
            <a:lumOff val="-196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50" kern="1200">
            <a:solidFill>
              <a:srgbClr val="000000"/>
            </a:solidFill>
          </a:endParaRPr>
        </a:p>
      </dsp:txBody>
      <dsp:txXfrm>
        <a:off x="3982537" y="3855305"/>
        <a:ext cx="162926" cy="316968"/>
      </dsp:txXfrm>
    </dsp:sp>
    <dsp:sp modelId="{DC25AE66-43E8-4C71-93DA-96F83DCB3F04}">
      <dsp:nvSpPr>
        <dsp:cNvPr id="0" name=""/>
        <dsp:cNvSpPr/>
      </dsp:nvSpPr>
      <dsp:spPr>
        <a:xfrm>
          <a:off x="3206771" y="4274865"/>
          <a:ext cx="1714456" cy="1705988"/>
        </a:xfrm>
        <a:prstGeom prst="ellipse">
          <a:avLst/>
        </a:prstGeom>
        <a:solidFill>
          <a:schemeClr val="accent3">
            <a:hueOff val="-1711675"/>
            <a:satOff val="32321"/>
            <a:lumOff val="-1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250" kern="1200" smtClean="0">
              <a:solidFill>
                <a:srgbClr val="000000"/>
              </a:solidFill>
            </a:rPr>
            <a:t>Analizar las consecuencias en las principales cuentas contables</a:t>
          </a:r>
          <a:endParaRPr lang="es-ES" sz="1250" kern="1200" dirty="0">
            <a:solidFill>
              <a:srgbClr val="000000"/>
            </a:solidFill>
          </a:endParaRPr>
        </a:p>
      </dsp:txBody>
      <dsp:txXfrm>
        <a:off x="3457847" y="4524701"/>
        <a:ext cx="1212304" cy="1206316"/>
      </dsp:txXfrm>
    </dsp:sp>
    <dsp:sp modelId="{1B59FAF7-2539-491A-8F06-76AC4826C497}">
      <dsp:nvSpPr>
        <dsp:cNvPr id="0" name=""/>
        <dsp:cNvSpPr/>
      </dsp:nvSpPr>
      <dsp:spPr>
        <a:xfrm rot="10800000">
          <a:off x="2862874" y="2690122"/>
          <a:ext cx="244315" cy="52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567512"/>
            <a:satOff val="48481"/>
            <a:lumOff val="-294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50" kern="1200">
            <a:solidFill>
              <a:srgbClr val="000000"/>
            </a:solidFill>
          </a:endParaRPr>
        </a:p>
      </dsp:txBody>
      <dsp:txXfrm rot="10800000">
        <a:off x="2936168" y="2795778"/>
        <a:ext cx="171021" cy="316968"/>
      </dsp:txXfrm>
    </dsp:sp>
    <dsp:sp modelId="{A4756703-17A2-4183-91D7-2AA3347F3D47}">
      <dsp:nvSpPr>
        <dsp:cNvPr id="0" name=""/>
        <dsp:cNvSpPr/>
      </dsp:nvSpPr>
      <dsp:spPr>
        <a:xfrm>
          <a:off x="1033175" y="2101268"/>
          <a:ext cx="1714456" cy="1705988"/>
        </a:xfrm>
        <a:prstGeom prst="ellipse">
          <a:avLst/>
        </a:prstGeom>
        <a:solidFill>
          <a:schemeClr val="accent3">
            <a:hueOff val="-2567512"/>
            <a:satOff val="48481"/>
            <a:lumOff val="-29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250" kern="1200" smtClean="0">
              <a:solidFill>
                <a:srgbClr val="000000"/>
              </a:solidFill>
            </a:rPr>
            <a:t>Plantear un manual de políticas contables que permita a los profesionales del área de contabilidad poseer una guía </a:t>
          </a:r>
          <a:endParaRPr lang="es-ES" sz="1250" kern="1200" dirty="0">
            <a:solidFill>
              <a:srgbClr val="000000"/>
            </a:solidFill>
          </a:endParaRPr>
        </a:p>
      </dsp:txBody>
      <dsp:txXfrm>
        <a:off x="1284251" y="2351104"/>
        <a:ext cx="1212304" cy="1206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29B18-E25A-4704-85DA-09F04B6A55F7}">
      <dsp:nvSpPr>
        <dsp:cNvPr id="0" name=""/>
        <dsp:cNvSpPr/>
      </dsp:nvSpPr>
      <dsp:spPr>
        <a:xfrm>
          <a:off x="1235642" y="3676"/>
          <a:ext cx="2440866" cy="14645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0" kern="1200" dirty="0" smtClean="0">
              <a:solidFill>
                <a:srgbClr val="000000"/>
              </a:solidFill>
            </a:rPr>
            <a:t>Teoría de la Contabilidad</a:t>
          </a:r>
          <a:endParaRPr lang="es-ES" sz="2000" b="0" kern="1200" dirty="0">
            <a:solidFill>
              <a:srgbClr val="000000"/>
            </a:solidFill>
          </a:endParaRPr>
        </a:p>
      </dsp:txBody>
      <dsp:txXfrm>
        <a:off x="1235642" y="3676"/>
        <a:ext cx="2440866" cy="1464519"/>
      </dsp:txXfrm>
    </dsp:sp>
    <dsp:sp modelId="{C53EC597-CD20-440D-987D-5FEC7A4AB2C3}">
      <dsp:nvSpPr>
        <dsp:cNvPr id="0" name=""/>
        <dsp:cNvSpPr/>
      </dsp:nvSpPr>
      <dsp:spPr>
        <a:xfrm>
          <a:off x="3920595" y="3676"/>
          <a:ext cx="2440866" cy="1464519"/>
        </a:xfrm>
        <a:prstGeom prst="rect">
          <a:avLst/>
        </a:prstGeom>
        <a:solidFill>
          <a:schemeClr val="accent2">
            <a:hueOff val="-1064040"/>
            <a:satOff val="-6790"/>
            <a:lumOff val="3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0" kern="1200" dirty="0" smtClean="0">
              <a:solidFill>
                <a:srgbClr val="000000"/>
              </a:solidFill>
            </a:rPr>
            <a:t>Principios de Contabilidad</a:t>
          </a:r>
          <a:endParaRPr lang="es-ES" sz="2000" b="0" kern="1200" dirty="0">
            <a:solidFill>
              <a:srgbClr val="000000"/>
            </a:solidFill>
          </a:endParaRPr>
        </a:p>
      </dsp:txBody>
      <dsp:txXfrm>
        <a:off x="3920595" y="3676"/>
        <a:ext cx="2440866" cy="1464519"/>
      </dsp:txXfrm>
    </dsp:sp>
    <dsp:sp modelId="{DBB20156-09D8-490E-A274-0EEE3DC46EE9}">
      <dsp:nvSpPr>
        <dsp:cNvPr id="0" name=""/>
        <dsp:cNvSpPr/>
      </dsp:nvSpPr>
      <dsp:spPr>
        <a:xfrm>
          <a:off x="1235642" y="1712282"/>
          <a:ext cx="2440866" cy="1464519"/>
        </a:xfrm>
        <a:prstGeom prst="rect">
          <a:avLst/>
        </a:prstGeom>
        <a:solidFill>
          <a:schemeClr val="accent2">
            <a:hueOff val="-2128080"/>
            <a:satOff val="-13580"/>
            <a:lumOff val="7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0" kern="1200" dirty="0" smtClean="0">
              <a:solidFill>
                <a:srgbClr val="000000"/>
              </a:solidFill>
            </a:rPr>
            <a:t>Principio Juicio Profesional</a:t>
          </a:r>
          <a:endParaRPr lang="es-ES" sz="2000" b="0" kern="1200" dirty="0">
            <a:solidFill>
              <a:srgbClr val="000000"/>
            </a:solidFill>
          </a:endParaRPr>
        </a:p>
      </dsp:txBody>
      <dsp:txXfrm>
        <a:off x="1235642" y="1712282"/>
        <a:ext cx="2440866" cy="1464519"/>
      </dsp:txXfrm>
    </dsp:sp>
    <dsp:sp modelId="{189F1BF3-06DA-4B45-AC47-FE704E496AAF}">
      <dsp:nvSpPr>
        <dsp:cNvPr id="0" name=""/>
        <dsp:cNvSpPr/>
      </dsp:nvSpPr>
      <dsp:spPr>
        <a:xfrm>
          <a:off x="3920595" y="1712282"/>
          <a:ext cx="2440866" cy="1464519"/>
        </a:xfrm>
        <a:prstGeom prst="rect">
          <a:avLst/>
        </a:prstGeom>
        <a:solidFill>
          <a:schemeClr val="accent2">
            <a:hueOff val="-3192120"/>
            <a:satOff val="-20370"/>
            <a:lumOff val="11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0" kern="1200" dirty="0" smtClean="0">
              <a:solidFill>
                <a:srgbClr val="000000"/>
              </a:solidFill>
            </a:rPr>
            <a:t>Políticas</a:t>
          </a:r>
          <a:endParaRPr lang="es-ES" sz="2000" b="0" kern="1200" dirty="0">
            <a:solidFill>
              <a:srgbClr val="000000"/>
            </a:solidFill>
          </a:endParaRPr>
        </a:p>
      </dsp:txBody>
      <dsp:txXfrm>
        <a:off x="3920595" y="1712282"/>
        <a:ext cx="2440866" cy="1464519"/>
      </dsp:txXfrm>
    </dsp:sp>
    <dsp:sp modelId="{1B8E713C-533F-45B4-AD77-B052F3134E29}">
      <dsp:nvSpPr>
        <dsp:cNvPr id="0" name=""/>
        <dsp:cNvSpPr/>
      </dsp:nvSpPr>
      <dsp:spPr>
        <a:xfrm>
          <a:off x="1235642" y="3420889"/>
          <a:ext cx="2440866" cy="1464519"/>
        </a:xfrm>
        <a:prstGeom prst="rect">
          <a:avLst/>
        </a:prstGeom>
        <a:solidFill>
          <a:schemeClr val="accent2">
            <a:hueOff val="-4256160"/>
            <a:satOff val="-27160"/>
            <a:lumOff val="147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0" kern="1200" dirty="0" smtClean="0">
              <a:solidFill>
                <a:srgbClr val="000000"/>
              </a:solidFill>
            </a:rPr>
            <a:t>Manuales</a:t>
          </a:r>
          <a:endParaRPr lang="es-ES" sz="2000" b="0" kern="1200" dirty="0">
            <a:solidFill>
              <a:srgbClr val="000000"/>
            </a:solidFill>
          </a:endParaRPr>
        </a:p>
      </dsp:txBody>
      <dsp:txXfrm>
        <a:off x="1235642" y="3420889"/>
        <a:ext cx="2440866" cy="1464519"/>
      </dsp:txXfrm>
    </dsp:sp>
    <dsp:sp modelId="{9347A40D-0909-4C8B-94E9-043D2F89EB8E}">
      <dsp:nvSpPr>
        <dsp:cNvPr id="0" name=""/>
        <dsp:cNvSpPr/>
      </dsp:nvSpPr>
      <dsp:spPr>
        <a:xfrm>
          <a:off x="3920595" y="3420889"/>
          <a:ext cx="2440866" cy="1464519"/>
        </a:xfrm>
        <a:prstGeom prst="rect">
          <a:avLst/>
        </a:prstGeom>
        <a:solidFill>
          <a:schemeClr val="accent2">
            <a:hueOff val="-5320199"/>
            <a:satOff val="-33950"/>
            <a:lumOff val="184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0" kern="1200" dirty="0" smtClean="0">
              <a:solidFill>
                <a:srgbClr val="000000"/>
              </a:solidFill>
            </a:rPr>
            <a:t>Diferencia entre Manual de Políticas Contables y Manual de Procedimientos Contables</a:t>
          </a:r>
          <a:endParaRPr lang="es-ES" sz="2000" b="0" kern="1200" dirty="0">
            <a:solidFill>
              <a:srgbClr val="000000"/>
            </a:solidFill>
          </a:endParaRPr>
        </a:p>
      </dsp:txBody>
      <dsp:txXfrm>
        <a:off x="3920595" y="3420889"/>
        <a:ext cx="2440866" cy="1464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7367E-5432-4114-805F-03B4A7E15A49}">
      <dsp:nvSpPr>
        <dsp:cNvPr id="0" name=""/>
        <dsp:cNvSpPr/>
      </dsp:nvSpPr>
      <dsp:spPr>
        <a:xfrm>
          <a:off x="712951" y="2406"/>
          <a:ext cx="2723955" cy="8950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700" kern="1200" dirty="0" smtClean="0"/>
            <a:t>Adopción de las NIIF´s y NIC´s en el Ecuador</a:t>
          </a:r>
          <a:endParaRPr lang="es-ES" sz="1700" kern="1200" dirty="0"/>
        </a:p>
      </dsp:txBody>
      <dsp:txXfrm>
        <a:off x="739167" y="28622"/>
        <a:ext cx="2671523" cy="842641"/>
      </dsp:txXfrm>
    </dsp:sp>
    <dsp:sp modelId="{F06CFAF8-3AFF-47E9-A528-B4443274B58B}">
      <dsp:nvSpPr>
        <dsp:cNvPr id="0" name=""/>
        <dsp:cNvSpPr/>
      </dsp:nvSpPr>
      <dsp:spPr>
        <a:xfrm rot="5400000">
          <a:off x="1907103" y="919856"/>
          <a:ext cx="335652" cy="4027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-5400000">
        <a:off x="1954095" y="953421"/>
        <a:ext cx="241669" cy="234956"/>
      </dsp:txXfrm>
    </dsp:sp>
    <dsp:sp modelId="{2C9F81BD-A112-4A65-B48C-50FC843FA7D6}">
      <dsp:nvSpPr>
        <dsp:cNvPr id="0" name=""/>
        <dsp:cNvSpPr/>
      </dsp:nvSpPr>
      <dsp:spPr>
        <a:xfrm>
          <a:off x="712951" y="1345017"/>
          <a:ext cx="2723955" cy="8950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700" kern="1200" dirty="0" smtClean="0"/>
            <a:t>NIC 1: </a:t>
          </a:r>
          <a:r>
            <a:rPr lang="es-ES" sz="1700" kern="1200" dirty="0" smtClean="0"/>
            <a:t>Presentación de Estados Financieros</a:t>
          </a:r>
          <a:endParaRPr lang="es-ES" sz="1700" kern="1200" dirty="0"/>
        </a:p>
      </dsp:txBody>
      <dsp:txXfrm>
        <a:off x="739167" y="1371233"/>
        <a:ext cx="2671523" cy="842641"/>
      </dsp:txXfrm>
    </dsp:sp>
    <dsp:sp modelId="{C663012B-DCA0-48B9-8B70-8ABE31B9942D}">
      <dsp:nvSpPr>
        <dsp:cNvPr id="0" name=""/>
        <dsp:cNvSpPr/>
      </dsp:nvSpPr>
      <dsp:spPr>
        <a:xfrm rot="5400000">
          <a:off x="1907103" y="2262467"/>
          <a:ext cx="335652" cy="4027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-5400000">
        <a:off x="1954095" y="2296032"/>
        <a:ext cx="241669" cy="234956"/>
      </dsp:txXfrm>
    </dsp:sp>
    <dsp:sp modelId="{C2ADFE42-D662-446B-94A4-C98E8936A743}">
      <dsp:nvSpPr>
        <dsp:cNvPr id="0" name=""/>
        <dsp:cNvSpPr/>
      </dsp:nvSpPr>
      <dsp:spPr>
        <a:xfrm>
          <a:off x="712951" y="2687627"/>
          <a:ext cx="2723955" cy="8950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700" kern="1200" dirty="0" smtClean="0"/>
            <a:t>NIC 8: Políticas Contables, cambios en las estimaciones y errores</a:t>
          </a:r>
          <a:endParaRPr lang="es-ES" sz="1700" kern="1200" dirty="0"/>
        </a:p>
      </dsp:txBody>
      <dsp:txXfrm>
        <a:off x="739167" y="2713843"/>
        <a:ext cx="2671523" cy="842641"/>
      </dsp:txXfrm>
    </dsp:sp>
    <dsp:sp modelId="{A32D01EF-CC6E-44C6-BFED-A813EFEF1782}">
      <dsp:nvSpPr>
        <dsp:cNvPr id="0" name=""/>
        <dsp:cNvSpPr/>
      </dsp:nvSpPr>
      <dsp:spPr>
        <a:xfrm rot="5400000">
          <a:off x="1907103" y="3605078"/>
          <a:ext cx="335652" cy="4027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-5400000">
        <a:off x="1954095" y="3638643"/>
        <a:ext cx="241669" cy="234956"/>
      </dsp:txXfrm>
    </dsp:sp>
    <dsp:sp modelId="{8B59E2A5-0D3B-42AE-A6BF-9D79AEC127E3}">
      <dsp:nvSpPr>
        <dsp:cNvPr id="0" name=""/>
        <dsp:cNvSpPr/>
      </dsp:nvSpPr>
      <dsp:spPr>
        <a:xfrm>
          <a:off x="712951" y="4030238"/>
          <a:ext cx="2723955" cy="8950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Pirámide de Kelsen</a:t>
          </a:r>
          <a:endParaRPr lang="es-ES" sz="1700" kern="1200" dirty="0"/>
        </a:p>
      </dsp:txBody>
      <dsp:txXfrm>
        <a:off x="739167" y="4056454"/>
        <a:ext cx="2671523" cy="8426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3A939-CEFD-4EF1-B75D-90D8C9CC7D19}">
      <dsp:nvSpPr>
        <dsp:cNvPr id="0" name=""/>
        <dsp:cNvSpPr/>
      </dsp:nvSpPr>
      <dsp:spPr>
        <a:xfrm>
          <a:off x="3244314" y="0"/>
          <a:ext cx="811078" cy="566898"/>
        </a:xfrm>
        <a:prstGeom prst="trapezoid">
          <a:avLst>
            <a:gd name="adj" fmla="val 715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100" kern="1200" dirty="0" smtClean="0">
              <a:solidFill>
                <a:srgbClr val="000000"/>
              </a:solidFill>
            </a:rPr>
            <a:t>Constitución</a:t>
          </a:r>
          <a:endParaRPr lang="es-ES" sz="1100" kern="1200" dirty="0">
            <a:solidFill>
              <a:srgbClr val="000000"/>
            </a:solidFill>
          </a:endParaRPr>
        </a:p>
      </dsp:txBody>
      <dsp:txXfrm>
        <a:off x="3244314" y="0"/>
        <a:ext cx="811078" cy="566898"/>
      </dsp:txXfrm>
    </dsp:sp>
    <dsp:sp modelId="{F975D9DA-EE0C-40F1-B85B-0D71FEEF404E}">
      <dsp:nvSpPr>
        <dsp:cNvPr id="0" name=""/>
        <dsp:cNvSpPr/>
      </dsp:nvSpPr>
      <dsp:spPr>
        <a:xfrm>
          <a:off x="2838775" y="566898"/>
          <a:ext cx="1622157" cy="566898"/>
        </a:xfrm>
        <a:prstGeom prst="trapezoid">
          <a:avLst>
            <a:gd name="adj" fmla="val 71536"/>
          </a:avLst>
        </a:prstGeom>
        <a:solidFill>
          <a:schemeClr val="accent5">
            <a:hueOff val="2145208"/>
            <a:satOff val="-4297"/>
            <a:lumOff val="-27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100" kern="1200" dirty="0" smtClean="0">
              <a:solidFill>
                <a:schemeClr val="bg1"/>
              </a:solidFill>
            </a:rPr>
            <a:t>Tratados y Convenios Internacionales</a:t>
          </a:r>
          <a:endParaRPr lang="es-ES" sz="1100" kern="1200" dirty="0">
            <a:solidFill>
              <a:schemeClr val="bg1"/>
            </a:solidFill>
          </a:endParaRPr>
        </a:p>
      </dsp:txBody>
      <dsp:txXfrm>
        <a:off x="3122652" y="566898"/>
        <a:ext cx="1054402" cy="566898"/>
      </dsp:txXfrm>
    </dsp:sp>
    <dsp:sp modelId="{94C22567-EF15-4345-89C4-02097F762DFD}">
      <dsp:nvSpPr>
        <dsp:cNvPr id="0" name=""/>
        <dsp:cNvSpPr/>
      </dsp:nvSpPr>
      <dsp:spPr>
        <a:xfrm>
          <a:off x="2433235" y="1133797"/>
          <a:ext cx="2433236" cy="566898"/>
        </a:xfrm>
        <a:prstGeom prst="trapezoid">
          <a:avLst>
            <a:gd name="adj" fmla="val 71536"/>
          </a:avLst>
        </a:prstGeom>
        <a:solidFill>
          <a:schemeClr val="accent5">
            <a:hueOff val="4290415"/>
            <a:satOff val="-8593"/>
            <a:lumOff val="-5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100" kern="1200" dirty="0" smtClean="0">
              <a:solidFill>
                <a:schemeClr val="bg1"/>
              </a:solidFill>
            </a:rPr>
            <a:t>Leyes Orgánicas</a:t>
          </a:r>
          <a:endParaRPr lang="es-ES" sz="1100" kern="1200" dirty="0">
            <a:solidFill>
              <a:schemeClr val="bg1"/>
            </a:solidFill>
          </a:endParaRPr>
        </a:p>
      </dsp:txBody>
      <dsp:txXfrm>
        <a:off x="2859052" y="1133797"/>
        <a:ext cx="1581603" cy="566898"/>
      </dsp:txXfrm>
    </dsp:sp>
    <dsp:sp modelId="{463FDA38-44FA-4917-AFA3-9025E74D5C35}">
      <dsp:nvSpPr>
        <dsp:cNvPr id="0" name=""/>
        <dsp:cNvSpPr/>
      </dsp:nvSpPr>
      <dsp:spPr>
        <a:xfrm>
          <a:off x="2027696" y="1700695"/>
          <a:ext cx="3244314" cy="566898"/>
        </a:xfrm>
        <a:prstGeom prst="trapezoid">
          <a:avLst>
            <a:gd name="adj" fmla="val 71536"/>
          </a:avLst>
        </a:prstGeom>
        <a:solidFill>
          <a:schemeClr val="accent5">
            <a:hueOff val="6435623"/>
            <a:satOff val="-12890"/>
            <a:lumOff val="-81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100" kern="1200" dirty="0" smtClean="0">
              <a:solidFill>
                <a:schemeClr val="bg1"/>
              </a:solidFill>
            </a:rPr>
            <a:t>Leyes Ordinarias</a:t>
          </a:r>
          <a:endParaRPr lang="es-ES" sz="1100" kern="1200" dirty="0">
            <a:solidFill>
              <a:schemeClr val="bg1"/>
            </a:solidFill>
          </a:endParaRPr>
        </a:p>
      </dsp:txBody>
      <dsp:txXfrm>
        <a:off x="2595451" y="1700695"/>
        <a:ext cx="2108804" cy="566898"/>
      </dsp:txXfrm>
    </dsp:sp>
    <dsp:sp modelId="{67F3499D-EA8D-4BB6-A2F7-67502F943CF9}">
      <dsp:nvSpPr>
        <dsp:cNvPr id="0" name=""/>
        <dsp:cNvSpPr/>
      </dsp:nvSpPr>
      <dsp:spPr>
        <a:xfrm>
          <a:off x="1622157" y="2267594"/>
          <a:ext cx="4055393" cy="566898"/>
        </a:xfrm>
        <a:prstGeom prst="trapezoid">
          <a:avLst>
            <a:gd name="adj" fmla="val 71536"/>
          </a:avLst>
        </a:prstGeom>
        <a:solidFill>
          <a:schemeClr val="accent5">
            <a:hueOff val="8580830"/>
            <a:satOff val="-17187"/>
            <a:lumOff val="-10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100" kern="1200" dirty="0" smtClean="0">
              <a:solidFill>
                <a:schemeClr val="bg1"/>
              </a:solidFill>
            </a:rPr>
            <a:t>Normas Regionales y las Ordenanzas Distritales</a:t>
          </a:r>
          <a:endParaRPr lang="es-ES" sz="1100" kern="1200" dirty="0">
            <a:solidFill>
              <a:schemeClr val="bg1"/>
            </a:solidFill>
          </a:endParaRPr>
        </a:p>
      </dsp:txBody>
      <dsp:txXfrm>
        <a:off x="2331851" y="2267594"/>
        <a:ext cx="2636005" cy="566898"/>
      </dsp:txXfrm>
    </dsp:sp>
    <dsp:sp modelId="{0CFCED67-9E13-4323-B40A-39B275D7ACEF}">
      <dsp:nvSpPr>
        <dsp:cNvPr id="0" name=""/>
        <dsp:cNvSpPr/>
      </dsp:nvSpPr>
      <dsp:spPr>
        <a:xfrm>
          <a:off x="1216617" y="2834492"/>
          <a:ext cx="4866472" cy="566898"/>
        </a:xfrm>
        <a:prstGeom prst="trapezoid">
          <a:avLst>
            <a:gd name="adj" fmla="val 71536"/>
          </a:avLst>
        </a:prstGeom>
        <a:solidFill>
          <a:schemeClr val="accent5">
            <a:hueOff val="10726038"/>
            <a:satOff val="-21484"/>
            <a:lumOff val="-136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100" kern="1200" dirty="0" smtClean="0">
              <a:solidFill>
                <a:schemeClr val="bg1"/>
              </a:solidFill>
            </a:rPr>
            <a:t>Decretos y Reglamentos</a:t>
          </a:r>
          <a:endParaRPr lang="es-ES" sz="1100" kern="1200" dirty="0">
            <a:solidFill>
              <a:schemeClr val="bg1"/>
            </a:solidFill>
          </a:endParaRPr>
        </a:p>
      </dsp:txBody>
      <dsp:txXfrm>
        <a:off x="2068250" y="2834492"/>
        <a:ext cx="3163206" cy="566898"/>
      </dsp:txXfrm>
    </dsp:sp>
    <dsp:sp modelId="{ADB9BB63-722E-4EAC-8B46-2A2DDB684C99}">
      <dsp:nvSpPr>
        <dsp:cNvPr id="0" name=""/>
        <dsp:cNvSpPr/>
      </dsp:nvSpPr>
      <dsp:spPr>
        <a:xfrm>
          <a:off x="811078" y="3401391"/>
          <a:ext cx="5677550" cy="566898"/>
        </a:xfrm>
        <a:prstGeom prst="trapezoid">
          <a:avLst>
            <a:gd name="adj" fmla="val 71536"/>
          </a:avLst>
        </a:prstGeom>
        <a:solidFill>
          <a:schemeClr val="accent5">
            <a:hueOff val="12871245"/>
            <a:satOff val="-25780"/>
            <a:lumOff val="-163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100" kern="1200" dirty="0" smtClean="0">
              <a:solidFill>
                <a:schemeClr val="bg1"/>
              </a:solidFill>
            </a:rPr>
            <a:t>Ordenanzas</a:t>
          </a:r>
          <a:endParaRPr lang="es-ES" sz="1100" kern="1200" dirty="0">
            <a:solidFill>
              <a:schemeClr val="bg1"/>
            </a:solidFill>
          </a:endParaRPr>
        </a:p>
      </dsp:txBody>
      <dsp:txXfrm>
        <a:off x="1804650" y="3401391"/>
        <a:ext cx="3690407" cy="566898"/>
      </dsp:txXfrm>
    </dsp:sp>
    <dsp:sp modelId="{EAEB90BF-5255-417B-96D4-4C82D4A04795}">
      <dsp:nvSpPr>
        <dsp:cNvPr id="0" name=""/>
        <dsp:cNvSpPr/>
      </dsp:nvSpPr>
      <dsp:spPr>
        <a:xfrm>
          <a:off x="405539" y="3968289"/>
          <a:ext cx="6488629" cy="566898"/>
        </a:xfrm>
        <a:prstGeom prst="trapezoid">
          <a:avLst>
            <a:gd name="adj" fmla="val 71536"/>
          </a:avLst>
        </a:prstGeom>
        <a:solidFill>
          <a:schemeClr val="accent5">
            <a:hueOff val="15016453"/>
            <a:satOff val="-30077"/>
            <a:lumOff val="-190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100" kern="1200" dirty="0" smtClean="0">
              <a:solidFill>
                <a:schemeClr val="bg1"/>
              </a:solidFill>
            </a:rPr>
            <a:t>Los Acuerdos y Resoluciones</a:t>
          </a:r>
          <a:endParaRPr lang="es-ES" sz="1100" kern="1200" dirty="0">
            <a:solidFill>
              <a:schemeClr val="bg1"/>
            </a:solidFill>
          </a:endParaRPr>
        </a:p>
      </dsp:txBody>
      <dsp:txXfrm>
        <a:off x="1541049" y="3968289"/>
        <a:ext cx="4217609" cy="566898"/>
      </dsp:txXfrm>
    </dsp:sp>
    <dsp:sp modelId="{7819D38B-0B9A-4B68-99E8-90668931D3DA}">
      <dsp:nvSpPr>
        <dsp:cNvPr id="0" name=""/>
        <dsp:cNvSpPr/>
      </dsp:nvSpPr>
      <dsp:spPr>
        <a:xfrm>
          <a:off x="0" y="4535188"/>
          <a:ext cx="7299708" cy="566898"/>
        </a:xfrm>
        <a:prstGeom prst="trapezoid">
          <a:avLst>
            <a:gd name="adj" fmla="val 71536"/>
          </a:avLst>
        </a:prstGeom>
        <a:solidFill>
          <a:schemeClr val="accent5">
            <a:hueOff val="17161661"/>
            <a:satOff val="-34374"/>
            <a:lumOff val="-2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100" kern="1200" dirty="0" smtClean="0">
              <a:solidFill>
                <a:schemeClr val="bg1"/>
              </a:solidFill>
            </a:rPr>
            <a:t>Demás Actos y decisiones de los poderes públicos</a:t>
          </a:r>
          <a:endParaRPr lang="es-ES" sz="1100" kern="1200" dirty="0">
            <a:solidFill>
              <a:schemeClr val="bg1"/>
            </a:solidFill>
          </a:endParaRPr>
        </a:p>
      </dsp:txBody>
      <dsp:txXfrm>
        <a:off x="1277448" y="4535188"/>
        <a:ext cx="4744810" cy="5668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34671-D717-4BCF-B9FA-1FEB1438383B}">
      <dsp:nvSpPr>
        <dsp:cNvPr id="0" name=""/>
        <dsp:cNvSpPr/>
      </dsp:nvSpPr>
      <dsp:spPr>
        <a:xfrm>
          <a:off x="514109" y="0"/>
          <a:ext cx="2286459" cy="14420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9DDC3-7406-4A86-B1DA-F09C5AA504BE}">
      <dsp:nvSpPr>
        <dsp:cNvPr id="0" name=""/>
        <dsp:cNvSpPr/>
      </dsp:nvSpPr>
      <dsp:spPr>
        <a:xfrm>
          <a:off x="958069" y="522089"/>
          <a:ext cx="1398019" cy="402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2">
                  <a:lumMod val="10000"/>
                </a:schemeClr>
              </a:solidFill>
            </a:rPr>
            <a:t>Enfoque</a:t>
          </a:r>
          <a:endParaRPr lang="es-EC" sz="1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958069" y="522089"/>
        <a:ext cx="1398019" cy="402223"/>
      </dsp:txXfrm>
    </dsp:sp>
    <dsp:sp modelId="{77BB5DF3-78DE-4209-8E0A-D4B7F40DD8AF}">
      <dsp:nvSpPr>
        <dsp:cNvPr id="0" name=""/>
        <dsp:cNvSpPr/>
      </dsp:nvSpPr>
      <dsp:spPr>
        <a:xfrm>
          <a:off x="393391" y="924312"/>
          <a:ext cx="1729338" cy="123934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4A15C-E615-4988-AEDC-8AB2AC55FD95}">
      <dsp:nvSpPr>
        <dsp:cNvPr id="0" name=""/>
        <dsp:cNvSpPr/>
      </dsp:nvSpPr>
      <dsp:spPr>
        <a:xfrm>
          <a:off x="725971" y="1352283"/>
          <a:ext cx="1057674" cy="402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2">
                  <a:lumMod val="10000"/>
                </a:schemeClr>
              </a:solidFill>
            </a:rPr>
            <a:t>Cualitativo</a:t>
          </a:r>
          <a:endParaRPr lang="es-EC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725971" y="1352283"/>
        <a:ext cx="1057674" cy="4022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99394-CC64-4DD4-BE00-CDF36AC64D9D}">
      <dsp:nvSpPr>
        <dsp:cNvPr id="0" name=""/>
        <dsp:cNvSpPr/>
      </dsp:nvSpPr>
      <dsp:spPr>
        <a:xfrm>
          <a:off x="1829" y="1110051"/>
          <a:ext cx="1963695" cy="9818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>
              <a:solidFill>
                <a:srgbClr val="000000"/>
              </a:solidFill>
            </a:rPr>
            <a:t>Métodos de investigación</a:t>
          </a:r>
          <a:endParaRPr lang="es-ES" sz="2000" b="1" kern="1200" dirty="0">
            <a:solidFill>
              <a:srgbClr val="000000"/>
            </a:solidFill>
          </a:endParaRPr>
        </a:p>
      </dsp:txBody>
      <dsp:txXfrm>
        <a:off x="30586" y="1138808"/>
        <a:ext cx="1906181" cy="924333"/>
      </dsp:txXfrm>
    </dsp:sp>
    <dsp:sp modelId="{7F65A8C7-B988-4FDF-A31D-E44BF426E3F2}">
      <dsp:nvSpPr>
        <dsp:cNvPr id="0" name=""/>
        <dsp:cNvSpPr/>
      </dsp:nvSpPr>
      <dsp:spPr>
        <a:xfrm rot="19457599">
          <a:off x="1874605" y="1291096"/>
          <a:ext cx="967319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967319" y="2759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solidFill>
              <a:srgbClr val="000000"/>
            </a:solidFill>
          </a:endParaRPr>
        </a:p>
      </dsp:txBody>
      <dsp:txXfrm>
        <a:off x="2334082" y="1294510"/>
        <a:ext cx="48365" cy="48365"/>
      </dsp:txXfrm>
    </dsp:sp>
    <dsp:sp modelId="{8EC7B7B2-74F8-450B-AB7E-F15679E92500}">
      <dsp:nvSpPr>
        <dsp:cNvPr id="0" name=""/>
        <dsp:cNvSpPr/>
      </dsp:nvSpPr>
      <dsp:spPr>
        <a:xfrm>
          <a:off x="2751004" y="545488"/>
          <a:ext cx="1963695" cy="9818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kern="1200" dirty="0" smtClean="0">
              <a:solidFill>
                <a:srgbClr val="000000"/>
              </a:solidFill>
            </a:rPr>
            <a:t>Deductivo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2779761" y="574245"/>
        <a:ext cx="1906181" cy="924333"/>
      </dsp:txXfrm>
    </dsp:sp>
    <dsp:sp modelId="{41CB42A6-1BDC-4A87-AA06-761A2776FF03}">
      <dsp:nvSpPr>
        <dsp:cNvPr id="0" name=""/>
        <dsp:cNvSpPr/>
      </dsp:nvSpPr>
      <dsp:spPr>
        <a:xfrm rot="2142401">
          <a:off x="1874605" y="1855658"/>
          <a:ext cx="967319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967319" y="2759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solidFill>
              <a:srgbClr val="000000"/>
            </a:solidFill>
          </a:endParaRPr>
        </a:p>
      </dsp:txBody>
      <dsp:txXfrm>
        <a:off x="2334082" y="1859073"/>
        <a:ext cx="48365" cy="48365"/>
      </dsp:txXfrm>
    </dsp:sp>
    <dsp:sp modelId="{BE243939-52C9-4AA4-B604-87333629ECF1}">
      <dsp:nvSpPr>
        <dsp:cNvPr id="0" name=""/>
        <dsp:cNvSpPr/>
      </dsp:nvSpPr>
      <dsp:spPr>
        <a:xfrm>
          <a:off x="2751004" y="1674613"/>
          <a:ext cx="1963695" cy="9818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Analítico-sintético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2779761" y="1703370"/>
        <a:ext cx="1906181" cy="9243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3980E-74F4-444D-9565-D48D2E928F56}">
      <dsp:nvSpPr>
        <dsp:cNvPr id="0" name=""/>
        <dsp:cNvSpPr/>
      </dsp:nvSpPr>
      <dsp:spPr>
        <a:xfrm>
          <a:off x="0" y="59586"/>
          <a:ext cx="4198512" cy="65637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solidFill>
                <a:schemeClr val="bg2">
                  <a:lumMod val="10000"/>
                </a:schemeClr>
              </a:solidFill>
            </a:rPr>
            <a:t>Instrumentos de recolección de información</a:t>
          </a:r>
          <a:endParaRPr lang="es-EC" sz="17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2041" y="91627"/>
        <a:ext cx="4134430" cy="592288"/>
      </dsp:txXfrm>
    </dsp:sp>
    <dsp:sp modelId="{A0BA31BE-0CAD-450E-9F74-FFEFEC510A16}">
      <dsp:nvSpPr>
        <dsp:cNvPr id="0" name=""/>
        <dsp:cNvSpPr/>
      </dsp:nvSpPr>
      <dsp:spPr>
        <a:xfrm>
          <a:off x="0" y="715956"/>
          <a:ext cx="4198512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0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300" b="0" kern="1200" dirty="0" smtClean="0">
              <a:solidFill>
                <a:schemeClr val="bg2">
                  <a:lumMod val="10000"/>
                </a:schemeClr>
              </a:solidFill>
            </a:rPr>
            <a:t>Encuesta</a:t>
          </a:r>
          <a:endParaRPr lang="es-EC" sz="1300" b="0" kern="1200" dirty="0">
            <a:solidFill>
              <a:schemeClr val="bg2">
                <a:lumMod val="1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300" b="0" kern="1200" dirty="0" smtClean="0">
              <a:solidFill>
                <a:schemeClr val="bg2">
                  <a:lumMod val="10000"/>
                </a:schemeClr>
              </a:solidFill>
            </a:rPr>
            <a:t>Entrevista</a:t>
          </a:r>
          <a:endParaRPr lang="es-EC" sz="13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715956"/>
        <a:ext cx="4198512" cy="431077"/>
      </dsp:txXfrm>
    </dsp:sp>
    <dsp:sp modelId="{DB45C924-5B60-4E74-97A1-18E14D2F3179}">
      <dsp:nvSpPr>
        <dsp:cNvPr id="0" name=""/>
        <dsp:cNvSpPr/>
      </dsp:nvSpPr>
      <dsp:spPr>
        <a:xfrm>
          <a:off x="0" y="1147034"/>
          <a:ext cx="4198512" cy="65637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solidFill>
                <a:schemeClr val="bg2">
                  <a:lumMod val="10000"/>
                </a:schemeClr>
              </a:solidFill>
            </a:rPr>
            <a:t>Procedimiento para recolección de datos</a:t>
          </a:r>
          <a:endParaRPr lang="es-EC" sz="17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2041" y="1179075"/>
        <a:ext cx="4134430" cy="592288"/>
      </dsp:txXfrm>
    </dsp:sp>
    <dsp:sp modelId="{74576BC5-F3BF-4F81-9722-EEDA5E9EE44C}">
      <dsp:nvSpPr>
        <dsp:cNvPr id="0" name=""/>
        <dsp:cNvSpPr/>
      </dsp:nvSpPr>
      <dsp:spPr>
        <a:xfrm>
          <a:off x="0" y="1803404"/>
          <a:ext cx="4198512" cy="63342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330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300" b="0" kern="1200" dirty="0" smtClean="0">
              <a:solidFill>
                <a:schemeClr val="bg2">
                  <a:lumMod val="10000"/>
                </a:schemeClr>
              </a:solidFill>
            </a:rPr>
            <a:t>Medios tecnológicos</a:t>
          </a:r>
          <a:endParaRPr lang="es-EC" sz="1300" b="0" kern="1200" dirty="0">
            <a:solidFill>
              <a:schemeClr val="bg2">
                <a:lumMod val="1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300" b="0" kern="1200" dirty="0" smtClean="0">
              <a:solidFill>
                <a:schemeClr val="bg2">
                  <a:lumMod val="10000"/>
                </a:schemeClr>
              </a:solidFill>
            </a:rPr>
            <a:t>Actores del problema</a:t>
          </a:r>
          <a:endParaRPr lang="es-EC" sz="1300" b="0" kern="1200" dirty="0">
            <a:solidFill>
              <a:schemeClr val="bg2">
                <a:lumMod val="1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3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1803404"/>
        <a:ext cx="4198512" cy="6334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A81AD-AF9E-4217-9FD0-6BD6B04E6F6B}">
      <dsp:nvSpPr>
        <dsp:cNvPr id="0" name=""/>
        <dsp:cNvSpPr/>
      </dsp:nvSpPr>
      <dsp:spPr>
        <a:xfrm rot="5400000">
          <a:off x="4915068" y="-1833677"/>
          <a:ext cx="1223942" cy="52019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400" b="1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OBJETIVO: </a:t>
          </a:r>
          <a:r>
            <a:rPr lang="es-419" sz="1400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Determinar quién proporciona al empleado contador los lineamientos contables que van a ser utilizados en la empresa.</a:t>
          </a:r>
          <a:endParaRPr lang="es-ES" sz="1400" kern="1200" dirty="0">
            <a:solidFill>
              <a:srgbClr val="000000"/>
            </a:solidFill>
            <a:latin typeface="Arial Narrow" panose="020B0606020202030204" pitchFamily="34" charset="0"/>
          </a:endParaRPr>
        </a:p>
      </dsp:txBody>
      <dsp:txXfrm rot="-5400000">
        <a:off x="2926079" y="215060"/>
        <a:ext cx="5142172" cy="1104446"/>
      </dsp:txXfrm>
    </dsp:sp>
    <dsp:sp modelId="{D84022AE-686F-42AE-8F37-F8F4246B8E5D}">
      <dsp:nvSpPr>
        <dsp:cNvPr id="0" name=""/>
        <dsp:cNvSpPr/>
      </dsp:nvSpPr>
      <dsp:spPr>
        <a:xfrm>
          <a:off x="0" y="2318"/>
          <a:ext cx="2926080" cy="15299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¿En su trabajo actual, los lineamientos contables son proporcionados al contador por la empresa o es usted quien impone su criterio?</a:t>
          </a:r>
          <a:endParaRPr lang="es-ES" sz="1400" kern="1200" dirty="0">
            <a:solidFill>
              <a:srgbClr val="000000"/>
            </a:solidFill>
            <a:latin typeface="Arial Narrow" panose="020B0606020202030204" pitchFamily="34" charset="0"/>
          </a:endParaRPr>
        </a:p>
      </dsp:txBody>
      <dsp:txXfrm>
        <a:off x="74685" y="77003"/>
        <a:ext cx="2776710" cy="1380558"/>
      </dsp:txXfrm>
    </dsp:sp>
    <dsp:sp modelId="{A3F62B7D-7514-4D51-A867-82D2948BC24D}">
      <dsp:nvSpPr>
        <dsp:cNvPr id="0" name=""/>
        <dsp:cNvSpPr/>
      </dsp:nvSpPr>
      <dsp:spPr>
        <a:xfrm rot="5400000">
          <a:off x="4915068" y="-227252"/>
          <a:ext cx="1223942" cy="520192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400" b="1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OBJETIVO: </a:t>
          </a:r>
          <a:r>
            <a:rPr lang="es-419" sz="1400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Conocer si la empresa cuenta con un Manual de Políticas Contables.</a:t>
          </a:r>
          <a:endParaRPr lang="es-ES" sz="1400" kern="1200" dirty="0">
            <a:solidFill>
              <a:srgbClr val="000000"/>
            </a:solidFill>
            <a:latin typeface="Arial Narrow" panose="020B0606020202030204" pitchFamily="34" charset="0"/>
          </a:endParaRPr>
        </a:p>
      </dsp:txBody>
      <dsp:txXfrm rot="-5400000">
        <a:off x="2926079" y="1821485"/>
        <a:ext cx="5142172" cy="1104446"/>
      </dsp:txXfrm>
    </dsp:sp>
    <dsp:sp modelId="{3882E783-5AA8-4586-AA05-2985C348FC43}">
      <dsp:nvSpPr>
        <dsp:cNvPr id="0" name=""/>
        <dsp:cNvSpPr/>
      </dsp:nvSpPr>
      <dsp:spPr>
        <a:xfrm>
          <a:off x="0" y="1608743"/>
          <a:ext cx="2926080" cy="15299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¿Su empresa tiene un Manual de Políticas Contables? </a:t>
          </a:r>
          <a:endParaRPr lang="es-ES" sz="1400" kern="1200" dirty="0">
            <a:solidFill>
              <a:srgbClr val="000000"/>
            </a:solidFill>
            <a:latin typeface="Arial Narrow" panose="020B0606020202030204" pitchFamily="34" charset="0"/>
          </a:endParaRPr>
        </a:p>
      </dsp:txBody>
      <dsp:txXfrm>
        <a:off x="74685" y="1683428"/>
        <a:ext cx="2776710" cy="1380558"/>
      </dsp:txXfrm>
    </dsp:sp>
    <dsp:sp modelId="{A23EAF21-9779-4071-9F50-BE5F74E2F8CF}">
      <dsp:nvSpPr>
        <dsp:cNvPr id="0" name=""/>
        <dsp:cNvSpPr/>
      </dsp:nvSpPr>
      <dsp:spPr>
        <a:xfrm rot="5400000">
          <a:off x="4915068" y="1379172"/>
          <a:ext cx="1223942" cy="520192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400" b="1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OBJETIVO:</a:t>
          </a:r>
          <a:r>
            <a:rPr lang="es-419" sz="1400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 Comprender si afecta a los resultados de la empresa la aplicación de diferentes criterios profesionales en el área contable.</a:t>
          </a:r>
          <a:endParaRPr lang="es-ES" sz="1400" kern="1200" dirty="0">
            <a:solidFill>
              <a:srgbClr val="000000"/>
            </a:solidFill>
            <a:latin typeface="Arial Narrow" panose="020B0606020202030204" pitchFamily="34" charset="0"/>
          </a:endParaRPr>
        </a:p>
      </dsp:txBody>
      <dsp:txXfrm rot="-5400000">
        <a:off x="2926079" y="3427909"/>
        <a:ext cx="5142172" cy="1104446"/>
      </dsp:txXfrm>
    </dsp:sp>
    <dsp:sp modelId="{47A28249-3D66-4FF9-9296-095C4B6F1E96}">
      <dsp:nvSpPr>
        <dsp:cNvPr id="0" name=""/>
        <dsp:cNvSpPr/>
      </dsp:nvSpPr>
      <dsp:spPr>
        <a:xfrm>
          <a:off x="0" y="3215168"/>
          <a:ext cx="2926080" cy="15299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¿Considera que el uso de criterios profesionales de diferentes contadores en el ejercicio de las actividades de la misma empresa puede afectar los resultados de la empresa?</a:t>
          </a:r>
          <a:endParaRPr lang="es-ES" sz="1400" kern="1200" dirty="0">
            <a:solidFill>
              <a:srgbClr val="000000"/>
            </a:solidFill>
            <a:latin typeface="Arial Narrow" panose="020B0606020202030204" pitchFamily="34" charset="0"/>
          </a:endParaRPr>
        </a:p>
      </dsp:txBody>
      <dsp:txXfrm>
        <a:off x="74685" y="3289853"/>
        <a:ext cx="2776710" cy="1380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20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40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706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1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2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37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1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>
              <a:solidFill>
                <a:srgbClr val="95A5A6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>
              <a:solidFill>
                <a:srgbClr val="95A5A6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>
              <a:solidFill>
                <a:srgbClr val="95A5A6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>
              <a:solidFill>
                <a:srgbClr val="95A5A6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2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>
              <a:solidFill>
                <a:srgbClr val="95A5A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01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55679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9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309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9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1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5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03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291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0843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41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7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3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699DE7-B2C0-4CF1-A37E-CE0FAF734510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48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75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86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0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51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79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14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212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9DE7-B2C0-4CF1-A37E-CE0FAF734510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01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>
              <a:solidFill>
                <a:srgbClr val="95A5A6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7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>
              <a:solidFill>
                <a:srgbClr val="95A5A6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7" y="6296025"/>
            <a:ext cx="887941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>
              <a:solidFill>
                <a:srgbClr val="95A5A6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7" y="6245225"/>
            <a:ext cx="887941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>
              <a:solidFill>
                <a:srgbClr val="95A5A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80310" y="5906861"/>
            <a:ext cx="3269714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702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40067" y="3172326"/>
            <a:ext cx="7295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152211" y="218941"/>
            <a:ext cx="11039789" cy="500100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C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5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</a:t>
            </a:r>
            <a:r>
              <a:rPr lang="es-EC" sz="15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CIENCIAS ECONÓMICAS, ADMINISTRATIVAS Y DE COMERCIO</a:t>
            </a:r>
          </a:p>
          <a:p>
            <a:pPr marL="0" indent="0" algn="ctr">
              <a:buNone/>
            </a:pPr>
            <a:endParaRPr lang="es-EC" sz="155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5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FINANZAS Y AUDITORÍA</a:t>
            </a:r>
          </a:p>
          <a:p>
            <a:pPr marL="0" indent="0" algn="ctr">
              <a:buNone/>
            </a:pPr>
            <a:endParaRPr lang="es-EC" sz="155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5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</a:t>
            </a:r>
            <a:r>
              <a:rPr lang="es-EC" sz="15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TITULACIÓN, </a:t>
            </a:r>
            <a:r>
              <a:rPr lang="es-EC" sz="15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 A LA OBTENCIÓN DEL TÍTULO DE </a:t>
            </a:r>
            <a:r>
              <a:rPr lang="es-EC" sz="15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INGENIERO </a:t>
            </a:r>
            <a:r>
              <a:rPr lang="es-EC" sz="15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FINANZAS Y AUDITORÍA</a:t>
            </a:r>
            <a:endParaRPr lang="es-EC" sz="15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55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5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s-ES" sz="15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s-419" sz="15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CIDENCIA </a:t>
            </a:r>
            <a:r>
              <a:rPr lang="es-419" sz="15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APLICACIÓN DEL PRINCIPIO CONTABLE “USO DEL CRITERIO PROFESIONAL” EN LAS CUENTAS PRINCIPALES DEL GRUPO DE ACTIVOS, PASIVOS, INGRESOS Y </a:t>
            </a:r>
            <a:r>
              <a:rPr lang="es-419" sz="15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GASTOS, </a:t>
            </a:r>
            <a:r>
              <a:rPr lang="es-419" sz="15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LAS COMPAÑÍAS DEL SECTOR PRIVADO DONDE LABORAN LOS EGRESADOS DE LAS CARRERAS DE INGENIERÍA EN FINANZAS Y AUDITORÍA E INGENIERÍA </a:t>
            </a:r>
            <a:r>
              <a:rPr lang="es-419" sz="15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COMERCIAL DEL </a:t>
            </a:r>
            <a:r>
              <a:rPr lang="es-419" sz="15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PERÍODO 2012 – </a:t>
            </a:r>
            <a:r>
              <a:rPr lang="es-419" sz="15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2019, DE </a:t>
            </a:r>
            <a:r>
              <a:rPr lang="es-419" sz="15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UNIVERSIDAD DE LAS FUERZAS ARMADAS ESPE Y PROPUESTA </a:t>
            </a:r>
            <a:r>
              <a:rPr lang="es-419" sz="15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ALTERNATIVA</a:t>
            </a:r>
            <a:r>
              <a:rPr lang="es-ES" sz="15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550" dirty="0"/>
              <a:t>DEL RIESGO PAÍS BASADO EN EL </a:t>
            </a:r>
            <a:r>
              <a:rPr lang="es-ES" sz="1550" dirty="0" smtClean="0"/>
              <a:t>IBONOS </a:t>
            </a:r>
            <a:r>
              <a:rPr lang="es-ES" sz="1550" dirty="0"/>
              <a:t>DE MERCADOS EMERGENTES EN LA INVERSIÓN EXTRANJERA DIRECTA EN ECUADOR </a:t>
            </a:r>
            <a:r>
              <a:rPr lang="es-ES" sz="1550" dirty="0" smtClean="0"/>
              <a:t>ENPERIODO 2015-2018</a:t>
            </a:r>
          </a:p>
          <a:p>
            <a:pPr marL="0" indent="0" algn="ctr">
              <a:buNone/>
            </a:pPr>
            <a:r>
              <a:rPr lang="es-EC" sz="15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AUTORES: QUISHPE CUTI, JÉSSICA TATIANA; VÁSQUEZ CHAPI, KEVIN SANTIAGO</a:t>
            </a:r>
            <a:endParaRPr lang="es-EC" sz="15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55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5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DIRECTOR: </a:t>
            </a:r>
            <a:r>
              <a:rPr lang="es-419" sz="15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CPA CARLOS RAMÍREZ LAFUENTE MSc</a:t>
            </a:r>
            <a:r>
              <a:rPr lang="es-419" sz="15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s-EC" sz="155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5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</a:p>
          <a:p>
            <a:pPr marL="0" indent="0" algn="ctr">
              <a:buNone/>
            </a:pPr>
            <a:r>
              <a:rPr lang="es-EC" sz="15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s-EC" sz="155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3642" y="1403797"/>
            <a:ext cx="4269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Estado 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del Manual de Políticas Contables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42" y="1909384"/>
            <a:ext cx="5404377" cy="29297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328" y="1403797"/>
            <a:ext cx="5739540" cy="39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614350" y="1229357"/>
            <a:ext cx="4820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Importancia del Manual de Políticas Contables</a:t>
            </a:r>
            <a:endParaRPr lang="es-E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5" y="1229357"/>
            <a:ext cx="6035639" cy="38775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350" y="1754364"/>
            <a:ext cx="5404377" cy="28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23" y="2174743"/>
            <a:ext cx="5404377" cy="23990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19923" y="1512168"/>
            <a:ext cx="5404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Encargado de elaborar un Manual de Políticas Contables</a:t>
            </a:r>
            <a:endParaRPr lang="es-E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722" y="1512168"/>
            <a:ext cx="5726661" cy="37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787623" y="1206820"/>
            <a:ext cx="4361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 de los Profesionales Contables</a:t>
            </a:r>
            <a:endParaRPr lang="es-E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623" y="1795629"/>
            <a:ext cx="5404377" cy="24507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78" y="1206820"/>
            <a:ext cx="6274241" cy="41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4836" y="372345"/>
            <a:ext cx="2980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Uso del Juicio Profesional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33" y="977596"/>
            <a:ext cx="5935812" cy="19411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155" y="2823917"/>
            <a:ext cx="5417569" cy="32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4459" y="617045"/>
            <a:ext cx="574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Capacitación Acerca de Manuales de Políticas Contables</a:t>
            </a:r>
            <a:endParaRPr lang="es-E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312" y="1196687"/>
            <a:ext cx="6032485" cy="15289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432" y="2725679"/>
            <a:ext cx="5316244" cy="31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3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01711221"/>
              </p:ext>
            </p:extLst>
          </p:nvPr>
        </p:nvGraphicFramePr>
        <p:xfrm>
          <a:off x="2070637" y="1313645"/>
          <a:ext cx="8128000" cy="474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515900" y="551780"/>
            <a:ext cx="9838714" cy="657784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00" i="0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Resultados - Entrevista</a:t>
            </a:r>
            <a:endParaRPr lang="es-EC" sz="4000" i="0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1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73487" y="566669"/>
            <a:ext cx="11423560" cy="153789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4800" i="0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ALTERNATIVA</a:t>
            </a:r>
          </a:p>
          <a:p>
            <a:r>
              <a:rPr lang="es-EC" sz="4800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DE POLÍTICAS CONTABLES</a:t>
            </a:r>
            <a:endParaRPr lang="es-EC" sz="4800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7304" t="5475" r="5201" b="5195"/>
          <a:stretch/>
        </p:blipFill>
        <p:spPr>
          <a:xfrm>
            <a:off x="4481846" y="2104568"/>
            <a:ext cx="3206841" cy="410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1506" y="229808"/>
            <a:ext cx="4313677" cy="657784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00" i="0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C" sz="4000" i="0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73214385"/>
              </p:ext>
            </p:extLst>
          </p:nvPr>
        </p:nvGraphicFramePr>
        <p:xfrm>
          <a:off x="695459" y="558701"/>
          <a:ext cx="11153104" cy="5579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70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87112" y="229808"/>
            <a:ext cx="4996258" cy="657784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00" i="0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s-EC" sz="4000" i="0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43318753"/>
              </p:ext>
            </p:extLst>
          </p:nvPr>
        </p:nvGraphicFramePr>
        <p:xfrm>
          <a:off x="1014569" y="887592"/>
          <a:ext cx="10512023" cy="493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19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09839" y="229808"/>
            <a:ext cx="4674285" cy="657784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00" i="0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de estudio</a:t>
            </a:r>
            <a:endParaRPr lang="es-EC" sz="4000" i="0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4059899"/>
              </p:ext>
            </p:extLst>
          </p:nvPr>
        </p:nvGraphicFramePr>
        <p:xfrm>
          <a:off x="920124" y="8875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9826578" y="1223493"/>
            <a:ext cx="2099257" cy="721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0000"/>
                </a:solidFill>
              </a:rPr>
              <a:t>Uso del criterio profesional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400" dirty="0" smtClean="0">
                <a:solidFill>
                  <a:srgbClr val="000000"/>
                </a:solidFill>
              </a:rPr>
              <a:t>Uniformidad</a:t>
            </a:r>
          </a:p>
        </p:txBody>
      </p:sp>
      <p:sp>
        <p:nvSpPr>
          <p:cNvPr id="8" name="Cheurón 7"/>
          <p:cNvSpPr/>
          <p:nvPr/>
        </p:nvSpPr>
        <p:spPr>
          <a:xfrm>
            <a:off x="9182636" y="1435995"/>
            <a:ext cx="257577" cy="2962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826578" y="2233412"/>
            <a:ext cx="2099257" cy="6976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</a:rPr>
              <a:t>Formación académica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400" dirty="0">
                <a:solidFill>
                  <a:srgbClr val="000000"/>
                </a:solidFill>
              </a:rPr>
              <a:t>Experiencia</a:t>
            </a:r>
          </a:p>
        </p:txBody>
      </p:sp>
      <p:sp>
        <p:nvSpPr>
          <p:cNvPr id="11" name="Cheurón 10"/>
          <p:cNvSpPr/>
          <p:nvPr/>
        </p:nvSpPr>
        <p:spPr>
          <a:xfrm>
            <a:off x="9182636" y="2434108"/>
            <a:ext cx="257577" cy="296214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7" grpId="0" animBg="1"/>
      <p:bldP spid="8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8438"/>
          <a:stretch/>
        </p:blipFill>
        <p:spPr>
          <a:xfrm>
            <a:off x="1164160" y="1493949"/>
            <a:ext cx="10538443" cy="36833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87899" cy="29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533" t="19498" r="30138" b="7439"/>
          <a:stretch/>
        </p:blipFill>
        <p:spPr>
          <a:xfrm>
            <a:off x="1146220" y="913350"/>
            <a:ext cx="10238704" cy="504956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09839" y="229808"/>
            <a:ext cx="7288696" cy="657784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00" i="0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Planteamiento del problema</a:t>
            </a:r>
            <a:endParaRPr lang="es-EC" sz="4000" i="0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lipse 1"/>
          <p:cNvSpPr/>
          <p:nvPr/>
        </p:nvSpPr>
        <p:spPr>
          <a:xfrm>
            <a:off x="10792495" y="887592"/>
            <a:ext cx="296214" cy="3230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5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43602246"/>
              </p:ext>
            </p:extLst>
          </p:nvPr>
        </p:nvGraphicFramePr>
        <p:xfrm>
          <a:off x="3178219" y="229808"/>
          <a:ext cx="8128000" cy="59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644690" y="397233"/>
            <a:ext cx="3412155" cy="657784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00" i="0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EC" sz="4000" i="0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specialización en Gestión Ambiental Local :: Objetiv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7" y="2219694"/>
            <a:ext cx="3115659" cy="274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12870" y="319960"/>
            <a:ext cx="4558375" cy="657784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00" i="0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Teórico</a:t>
            </a:r>
            <a:endParaRPr lang="es-EC" sz="4000" i="0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22969733"/>
              </p:ext>
            </p:extLst>
          </p:nvPr>
        </p:nvGraphicFramePr>
        <p:xfrm>
          <a:off x="2562896" y="1249248"/>
          <a:ext cx="7597104" cy="4889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670448" y="1481067"/>
            <a:ext cx="2922758" cy="9401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200" dirty="0" smtClean="0">
                <a:solidFill>
                  <a:srgbClr val="000000"/>
                </a:solidFill>
              </a:rPr>
              <a:t>Corriente principal de la contabilidad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200" dirty="0" smtClean="0">
                <a:solidFill>
                  <a:srgbClr val="000000"/>
                </a:solidFill>
              </a:rPr>
              <a:t>Teoría de la corriente interpretativa de la </a:t>
            </a:r>
            <a:r>
              <a:rPr lang="es-419" sz="1200" dirty="0" smtClean="0">
                <a:solidFill>
                  <a:srgbClr val="000000"/>
                </a:solidFill>
              </a:rPr>
              <a:t>contabilidad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200" dirty="0" smtClean="0">
                <a:solidFill>
                  <a:srgbClr val="000000"/>
                </a:solidFill>
              </a:rPr>
              <a:t>Teoría de la corriente crítica de la contabilidad</a:t>
            </a:r>
            <a:endParaRPr lang="es-419" sz="12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8949416" y="1481067"/>
            <a:ext cx="2922758" cy="9401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200" dirty="0" smtClean="0">
                <a:solidFill>
                  <a:srgbClr val="000000"/>
                </a:solidFill>
              </a:rPr>
              <a:t>Básicos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200" dirty="0" smtClean="0">
                <a:solidFill>
                  <a:srgbClr val="000000"/>
                </a:solidFill>
              </a:rPr>
              <a:t>Esenciales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rgbClr val="000000"/>
                </a:solidFill>
              </a:rPr>
              <a:t>Principios generales de operación</a:t>
            </a:r>
            <a:endParaRPr lang="es-419" sz="12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0000"/>
              </a:solidFill>
            </a:endParaRPr>
          </a:p>
        </p:txBody>
      </p:sp>
      <p:pic>
        <p:nvPicPr>
          <p:cNvPr id="4098" name="Picture 2" descr="Vértice eLearning - Under develop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8" y="3234900"/>
            <a:ext cx="2574746" cy="257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9839" y="229808"/>
            <a:ext cx="4184888" cy="657784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00" i="0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Legal</a:t>
            </a:r>
            <a:endParaRPr lang="es-EC" sz="4000" i="0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45981471"/>
              </p:ext>
            </p:extLst>
          </p:nvPr>
        </p:nvGraphicFramePr>
        <p:xfrm>
          <a:off x="499414" y="1210614"/>
          <a:ext cx="4149859" cy="4927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trella de 5 puntas 6"/>
          <p:cNvSpPr/>
          <p:nvPr/>
        </p:nvSpPr>
        <p:spPr>
          <a:xfrm>
            <a:off x="6692255" y="1839494"/>
            <a:ext cx="347730" cy="296214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strella de 5 puntas 8"/>
          <p:cNvSpPr/>
          <p:nvPr/>
        </p:nvSpPr>
        <p:spPr>
          <a:xfrm>
            <a:off x="10149298" y="3058694"/>
            <a:ext cx="347730" cy="2962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53462716"/>
              </p:ext>
            </p:extLst>
          </p:nvPr>
        </p:nvGraphicFramePr>
        <p:xfrm>
          <a:off x="4494727" y="689113"/>
          <a:ext cx="7299708" cy="510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Estrella de 5 puntas 2"/>
          <p:cNvSpPr/>
          <p:nvPr/>
        </p:nvSpPr>
        <p:spPr>
          <a:xfrm>
            <a:off x="4288665" y="5204931"/>
            <a:ext cx="412124" cy="32197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37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7" grpId="0" animBg="1"/>
      <p:bldP spid="9" grpId="0" animBg="1"/>
      <p:bldGraphic spid="2" grpId="0">
        <p:bldAsOne/>
      </p:bldGraphic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9839" y="229808"/>
            <a:ext cx="5678837" cy="657784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00" i="0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Metodológico</a:t>
            </a:r>
            <a:endParaRPr lang="es-EC" sz="4000" i="0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80837970"/>
              </p:ext>
            </p:extLst>
          </p:nvPr>
        </p:nvGraphicFramePr>
        <p:xfrm>
          <a:off x="1340149" y="1120462"/>
          <a:ext cx="3193961" cy="2163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87025258"/>
              </p:ext>
            </p:extLst>
          </p:nvPr>
        </p:nvGraphicFramePr>
        <p:xfrm>
          <a:off x="5988676" y="566670"/>
          <a:ext cx="4716530" cy="320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69274268"/>
              </p:ext>
            </p:extLst>
          </p:nvPr>
        </p:nvGraphicFramePr>
        <p:xfrm>
          <a:off x="3606085" y="3490175"/>
          <a:ext cx="4198512" cy="249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5202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15900" y="551780"/>
            <a:ext cx="8628100" cy="657784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4000" i="0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Resultados - Encuesta</a:t>
            </a:r>
            <a:endParaRPr lang="es-EC" sz="4000" i="0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01" y="2385223"/>
            <a:ext cx="5404377" cy="267998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26501" y="1741516"/>
            <a:ext cx="403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Fundamentos 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los registros contables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346" y="1596980"/>
            <a:ext cx="5441395" cy="37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316595" y="1328290"/>
            <a:ext cx="3072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Causas de no poseer un MPC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595" y="1737167"/>
            <a:ext cx="5733016" cy="31214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7" y="1328290"/>
            <a:ext cx="5859888" cy="39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F7153F10-B86A-4E71-914E-32C9C85C5932}" vid="{034304C6-CE84-4556-9714-B66F6054EFBE}"/>
    </a:ext>
  </a:extLst>
</a:theme>
</file>

<file path=ppt/theme/theme2.xml><?xml version="1.0" encoding="utf-8"?>
<a:theme xmlns:a="http://schemas.openxmlformats.org/drawingml/2006/main" name="Tema8">
  <a:themeElements>
    <a:clrScheme name="Personalizado 5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937</TotalTime>
  <Words>748</Words>
  <Application>Microsoft Office PowerPoint</Application>
  <PresentationFormat>Panorámica</PresentationFormat>
  <Paragraphs>103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Times New Roman</vt:lpstr>
      <vt:lpstr>Tema1</vt:lpstr>
      <vt:lpstr>Tema8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 quishpe</dc:creator>
  <cp:lastModifiedBy>jess quishpe</cp:lastModifiedBy>
  <cp:revision>61</cp:revision>
  <dcterms:created xsi:type="dcterms:W3CDTF">2020-07-06T19:50:28Z</dcterms:created>
  <dcterms:modified xsi:type="dcterms:W3CDTF">2020-08-13T22:44:08Z</dcterms:modified>
</cp:coreProperties>
</file>