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5" r:id="rId2"/>
    <p:sldId id="379" r:id="rId3"/>
    <p:sldId id="404" r:id="rId4"/>
    <p:sldId id="378" r:id="rId5"/>
    <p:sldId id="367" r:id="rId6"/>
    <p:sldId id="377" r:id="rId7"/>
    <p:sldId id="376" r:id="rId8"/>
    <p:sldId id="405" r:id="rId9"/>
    <p:sldId id="406" r:id="rId10"/>
    <p:sldId id="407" r:id="rId11"/>
    <p:sldId id="375" r:id="rId12"/>
    <p:sldId id="408" r:id="rId13"/>
    <p:sldId id="401" r:id="rId14"/>
    <p:sldId id="409" r:id="rId15"/>
    <p:sldId id="380" r:id="rId16"/>
    <p:sldId id="410" r:id="rId17"/>
    <p:sldId id="382" r:id="rId18"/>
    <p:sldId id="364" r:id="rId19"/>
    <p:sldId id="383" r:id="rId20"/>
    <p:sldId id="411" r:id="rId21"/>
    <p:sldId id="412" r:id="rId22"/>
    <p:sldId id="345" r:id="rId23"/>
    <p:sldId id="385" r:id="rId24"/>
    <p:sldId id="413" r:id="rId25"/>
    <p:sldId id="387" r:id="rId26"/>
    <p:sldId id="384" r:id="rId27"/>
    <p:sldId id="389" r:id="rId28"/>
    <p:sldId id="390" r:id="rId29"/>
    <p:sldId id="388" r:id="rId30"/>
    <p:sldId id="391" r:id="rId31"/>
    <p:sldId id="417" r:id="rId32"/>
    <p:sldId id="418" r:id="rId33"/>
    <p:sldId id="419" r:id="rId34"/>
    <p:sldId id="420" r:id="rId35"/>
    <p:sldId id="396" r:id="rId36"/>
    <p:sldId id="415" r:id="rId37"/>
    <p:sldId id="332" r:id="rId38"/>
    <p:sldId id="416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82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B2060-69E7-4CAD-82C0-AC5312C01892}" type="doc">
      <dgm:prSet loTypeId="urn:microsoft.com/office/officeart/2008/layout/PictureAccen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E45FE8F-96E1-4F6B-A3A9-4A291A6DFD8F}">
      <dgm:prSet custT="1"/>
      <dgm:spPr/>
      <dgm:t>
        <a:bodyPr/>
        <a:lstStyle/>
        <a:p>
          <a:r>
            <a:rPr lang="es-ES" sz="1700" dirty="0"/>
            <a:t>Establecer una política de compensación justa</a:t>
          </a:r>
          <a:endParaRPr lang="es-EC" sz="1700" dirty="0"/>
        </a:p>
      </dgm:t>
    </dgm:pt>
    <dgm:pt modelId="{59192797-AF3B-4E5A-BED4-732A16381638}" type="parTrans" cxnId="{8E9B3834-355F-4D98-B3EF-CA6E762D42B2}">
      <dgm:prSet/>
      <dgm:spPr/>
      <dgm:t>
        <a:bodyPr/>
        <a:lstStyle/>
        <a:p>
          <a:endParaRPr lang="es-EC"/>
        </a:p>
      </dgm:t>
    </dgm:pt>
    <dgm:pt modelId="{14BAA6C9-50E9-4256-897E-4570C0674969}" type="sibTrans" cxnId="{8E9B3834-355F-4D98-B3EF-CA6E762D42B2}">
      <dgm:prSet/>
      <dgm:spPr/>
      <dgm:t>
        <a:bodyPr/>
        <a:lstStyle/>
        <a:p>
          <a:endParaRPr lang="es-EC"/>
        </a:p>
      </dgm:t>
    </dgm:pt>
    <dgm:pt modelId="{EFD4435A-6ABD-497B-B705-4E8BB18BB8E4}">
      <dgm:prSet custT="1"/>
      <dgm:spPr/>
      <dgm:t>
        <a:bodyPr/>
        <a:lstStyle/>
        <a:p>
          <a:r>
            <a:rPr lang="es-ES" sz="1700" dirty="0"/>
            <a:t>Oportunidades de promociones y ascensos</a:t>
          </a:r>
          <a:endParaRPr lang="es-EC" sz="1700" dirty="0"/>
        </a:p>
      </dgm:t>
    </dgm:pt>
    <dgm:pt modelId="{A72CDED1-5A47-492A-A882-9FFF97310A49}" type="parTrans" cxnId="{053CD5CE-5FBA-40FB-A7A3-83A3721A911B}">
      <dgm:prSet/>
      <dgm:spPr/>
      <dgm:t>
        <a:bodyPr/>
        <a:lstStyle/>
        <a:p>
          <a:endParaRPr lang="es-EC"/>
        </a:p>
      </dgm:t>
    </dgm:pt>
    <dgm:pt modelId="{977B8156-E6AE-424B-BB91-870F2ADC10E7}" type="sibTrans" cxnId="{053CD5CE-5FBA-40FB-A7A3-83A3721A911B}">
      <dgm:prSet/>
      <dgm:spPr/>
      <dgm:t>
        <a:bodyPr/>
        <a:lstStyle/>
        <a:p>
          <a:endParaRPr lang="es-EC"/>
        </a:p>
      </dgm:t>
    </dgm:pt>
    <dgm:pt modelId="{33DB562B-762D-4989-BF45-F7F5CF0E2ADF}">
      <dgm:prSet custT="1"/>
      <dgm:spPr/>
      <dgm:t>
        <a:bodyPr/>
        <a:lstStyle/>
        <a:p>
          <a:r>
            <a:rPr lang="es-ES" sz="1700" dirty="0"/>
            <a:t>Motivar el alto rendimiento de los empleados</a:t>
          </a:r>
          <a:endParaRPr lang="es-EC" sz="1700" dirty="0"/>
        </a:p>
      </dgm:t>
    </dgm:pt>
    <dgm:pt modelId="{09A50222-4816-4E5E-8F31-AEB8CE49E502}" type="parTrans" cxnId="{2E4C2995-3724-4F9E-A945-A42669D43CCF}">
      <dgm:prSet/>
      <dgm:spPr/>
      <dgm:t>
        <a:bodyPr/>
        <a:lstStyle/>
        <a:p>
          <a:endParaRPr lang="es-EC"/>
        </a:p>
      </dgm:t>
    </dgm:pt>
    <dgm:pt modelId="{16AF7A24-622F-42CB-8455-4D0BAEA4B1C8}" type="sibTrans" cxnId="{2E4C2995-3724-4F9E-A945-A42669D43CCF}">
      <dgm:prSet/>
      <dgm:spPr/>
      <dgm:t>
        <a:bodyPr/>
        <a:lstStyle/>
        <a:p>
          <a:endParaRPr lang="es-EC"/>
        </a:p>
      </dgm:t>
    </dgm:pt>
    <dgm:pt modelId="{E3242802-1914-48D8-A458-21BE8F268945}">
      <dgm:prSet custT="1"/>
      <dgm:spPr/>
      <dgm:t>
        <a:bodyPr/>
        <a:lstStyle/>
        <a:p>
          <a:r>
            <a:rPr lang="es-ES" sz="1700" dirty="0"/>
            <a:t>Escuchar las ideas de los empleados por medio de espacios de diálogo</a:t>
          </a:r>
          <a:endParaRPr lang="es-EC" sz="1700" dirty="0"/>
        </a:p>
      </dgm:t>
    </dgm:pt>
    <dgm:pt modelId="{CFB52413-D225-4268-BEC8-BF3E4C29814B}" type="parTrans" cxnId="{A656D16A-065E-4371-8F9B-D47748045570}">
      <dgm:prSet/>
      <dgm:spPr/>
      <dgm:t>
        <a:bodyPr/>
        <a:lstStyle/>
        <a:p>
          <a:endParaRPr lang="es-EC"/>
        </a:p>
      </dgm:t>
    </dgm:pt>
    <dgm:pt modelId="{B3ACD9D7-7751-4854-9278-F5C2435A0BEF}" type="sibTrans" cxnId="{A656D16A-065E-4371-8F9B-D47748045570}">
      <dgm:prSet/>
      <dgm:spPr/>
      <dgm:t>
        <a:bodyPr/>
        <a:lstStyle/>
        <a:p>
          <a:endParaRPr lang="es-EC"/>
        </a:p>
      </dgm:t>
    </dgm:pt>
    <dgm:pt modelId="{7EC83F47-106F-4DB9-A889-4A73E86BD90A}">
      <dgm:prSet custT="1"/>
      <dgm:spPr/>
      <dgm:t>
        <a:bodyPr/>
        <a:lstStyle/>
        <a:p>
          <a:r>
            <a:rPr lang="es-ES" sz="1700" dirty="0"/>
            <a:t>Ofrecer capacitaciones y fortalecer las habilidades de los empleados</a:t>
          </a:r>
          <a:endParaRPr lang="es-EC" sz="1700" dirty="0"/>
        </a:p>
      </dgm:t>
    </dgm:pt>
    <dgm:pt modelId="{CF1CA270-DD54-4102-890A-72B285F8E1D5}" type="parTrans" cxnId="{CC470DCE-956C-4B50-B71E-C4AF9B3F236C}">
      <dgm:prSet/>
      <dgm:spPr/>
      <dgm:t>
        <a:bodyPr/>
        <a:lstStyle/>
        <a:p>
          <a:endParaRPr lang="es-EC"/>
        </a:p>
      </dgm:t>
    </dgm:pt>
    <dgm:pt modelId="{141312D5-67A8-47F7-9E50-77F895DF2229}" type="sibTrans" cxnId="{CC470DCE-956C-4B50-B71E-C4AF9B3F236C}">
      <dgm:prSet/>
      <dgm:spPr/>
      <dgm:t>
        <a:bodyPr/>
        <a:lstStyle/>
        <a:p>
          <a:endParaRPr lang="es-EC"/>
        </a:p>
      </dgm:t>
    </dgm:pt>
    <dgm:pt modelId="{A57E317C-0B5D-467D-81E1-560B513176FC}">
      <dgm:prSet custT="1"/>
      <dgm:spPr/>
      <dgm:t>
        <a:bodyPr/>
        <a:lstStyle/>
        <a:p>
          <a:r>
            <a:rPr lang="es-ES" sz="1700" dirty="0"/>
            <a:t>Reconocer los logros alcanzados</a:t>
          </a:r>
          <a:endParaRPr lang="es-EC" sz="1700" dirty="0"/>
        </a:p>
      </dgm:t>
    </dgm:pt>
    <dgm:pt modelId="{F9058BC8-DADD-4BBD-A966-4F679610E32E}" type="parTrans" cxnId="{2D11F6EE-D428-4955-9F38-D106F2E44806}">
      <dgm:prSet/>
      <dgm:spPr/>
      <dgm:t>
        <a:bodyPr/>
        <a:lstStyle/>
        <a:p>
          <a:endParaRPr lang="es-EC"/>
        </a:p>
      </dgm:t>
    </dgm:pt>
    <dgm:pt modelId="{A59C4F68-78F5-4C1D-8899-3AAE623DE537}" type="sibTrans" cxnId="{2D11F6EE-D428-4955-9F38-D106F2E44806}">
      <dgm:prSet/>
      <dgm:spPr/>
      <dgm:t>
        <a:bodyPr/>
        <a:lstStyle/>
        <a:p>
          <a:endParaRPr lang="es-EC"/>
        </a:p>
      </dgm:t>
    </dgm:pt>
    <dgm:pt modelId="{6B6B07DA-C667-4C7E-8700-D70DF7A6AF90}">
      <dgm:prSet custT="1"/>
      <dgm:spPr>
        <a:solidFill>
          <a:srgbClr val="FFFF00"/>
        </a:solidFill>
      </dgm:spPr>
      <dgm:t>
        <a:bodyPr/>
        <a:lstStyle/>
        <a:p>
          <a:r>
            <a:rPr lang="es-EC" sz="3600" dirty="0"/>
            <a:t>Satisfacción social </a:t>
          </a:r>
        </a:p>
      </dgm:t>
    </dgm:pt>
    <dgm:pt modelId="{DD6067B7-4CAC-42B7-859C-4E514D73033C}" type="parTrans" cxnId="{59228219-A217-4579-9A1B-003E1EFD7A30}">
      <dgm:prSet/>
      <dgm:spPr/>
      <dgm:t>
        <a:bodyPr/>
        <a:lstStyle/>
        <a:p>
          <a:endParaRPr lang="es-EC"/>
        </a:p>
      </dgm:t>
    </dgm:pt>
    <dgm:pt modelId="{AC8A08A7-7050-4146-A9F9-B0226D589848}" type="sibTrans" cxnId="{59228219-A217-4579-9A1B-003E1EFD7A30}">
      <dgm:prSet/>
      <dgm:spPr/>
      <dgm:t>
        <a:bodyPr/>
        <a:lstStyle/>
        <a:p>
          <a:endParaRPr lang="es-EC"/>
        </a:p>
      </dgm:t>
    </dgm:pt>
    <dgm:pt modelId="{B9A4AC55-C96E-4083-A308-2EA86715DE7F}">
      <dgm:prSet custT="1"/>
      <dgm:spPr/>
      <dgm:t>
        <a:bodyPr/>
        <a:lstStyle/>
        <a:p>
          <a:r>
            <a:rPr lang="es-ES" sz="1800" dirty="0"/>
            <a:t>Ofrecer espacios </a:t>
          </a:r>
          <a:r>
            <a:rPr lang="es-ES" sz="1800"/>
            <a:t>para interacción </a:t>
          </a:r>
          <a:r>
            <a:rPr lang="es-ES" sz="1800" dirty="0"/>
            <a:t>social</a:t>
          </a:r>
          <a:endParaRPr lang="es-EC" sz="1800" dirty="0"/>
        </a:p>
      </dgm:t>
    </dgm:pt>
    <dgm:pt modelId="{45DDE51E-A0D0-431A-8BE4-A6E2B2B65167}" type="parTrans" cxnId="{B6EAC8E5-8947-4025-BD57-7E58A388274B}">
      <dgm:prSet/>
      <dgm:spPr/>
      <dgm:t>
        <a:bodyPr/>
        <a:lstStyle/>
        <a:p>
          <a:endParaRPr lang="es-EC"/>
        </a:p>
      </dgm:t>
    </dgm:pt>
    <dgm:pt modelId="{03C78DF8-9A4B-4B72-8262-494D0A9B358B}" type="sibTrans" cxnId="{B6EAC8E5-8947-4025-BD57-7E58A388274B}">
      <dgm:prSet/>
      <dgm:spPr/>
      <dgm:t>
        <a:bodyPr/>
        <a:lstStyle/>
        <a:p>
          <a:endParaRPr lang="es-EC"/>
        </a:p>
      </dgm:t>
    </dgm:pt>
    <dgm:pt modelId="{7FFA1262-8F63-4F6D-BB28-5AB6A7407D0C}">
      <dgm:prSet custT="1"/>
      <dgm:spPr/>
      <dgm:t>
        <a:bodyPr/>
        <a:lstStyle/>
        <a:p>
          <a:r>
            <a:rPr lang="es-ES" sz="1800" dirty="0"/>
            <a:t>Incentivar el buen trato y escuchar las preocupaciones de los empleados.</a:t>
          </a:r>
          <a:endParaRPr lang="es-EC" sz="1800" dirty="0"/>
        </a:p>
      </dgm:t>
    </dgm:pt>
    <dgm:pt modelId="{84729709-BEC8-4D21-BE15-9851FC440BD9}" type="parTrans" cxnId="{7B9FB08C-2071-4B02-8318-7D9FB326D092}">
      <dgm:prSet/>
      <dgm:spPr/>
      <dgm:t>
        <a:bodyPr/>
        <a:lstStyle/>
        <a:p>
          <a:endParaRPr lang="es-EC"/>
        </a:p>
      </dgm:t>
    </dgm:pt>
    <dgm:pt modelId="{B090369A-74CB-40BA-A158-A5AF4AC5771E}" type="sibTrans" cxnId="{7B9FB08C-2071-4B02-8318-7D9FB326D092}">
      <dgm:prSet/>
      <dgm:spPr/>
      <dgm:t>
        <a:bodyPr/>
        <a:lstStyle/>
        <a:p>
          <a:endParaRPr lang="es-EC"/>
        </a:p>
      </dgm:t>
    </dgm:pt>
    <dgm:pt modelId="{2BC7C9B0-D79C-4CCD-AEC4-6677E75DF92F}">
      <dgm:prSet custT="1"/>
      <dgm:spPr/>
      <dgm:t>
        <a:bodyPr/>
        <a:lstStyle/>
        <a:p>
          <a:r>
            <a:rPr lang="es-EC" sz="1800" dirty="0"/>
            <a:t>Fortalecer el clima laboral en la empresa</a:t>
          </a:r>
        </a:p>
      </dgm:t>
    </dgm:pt>
    <dgm:pt modelId="{C68DC5D4-F7D8-417B-9E8C-BE7B7862A6B2}" type="parTrans" cxnId="{92E3674D-0307-4361-8B9E-055ABC5B7FDD}">
      <dgm:prSet/>
      <dgm:spPr/>
      <dgm:t>
        <a:bodyPr/>
        <a:lstStyle/>
        <a:p>
          <a:endParaRPr lang="es-ES"/>
        </a:p>
      </dgm:t>
    </dgm:pt>
    <dgm:pt modelId="{1869E3DC-A7AB-48A1-8981-3D7E537BC29E}" type="sibTrans" cxnId="{92E3674D-0307-4361-8B9E-055ABC5B7FDD}">
      <dgm:prSet/>
      <dgm:spPr/>
      <dgm:t>
        <a:bodyPr/>
        <a:lstStyle/>
        <a:p>
          <a:endParaRPr lang="es-ES"/>
        </a:p>
      </dgm:t>
    </dgm:pt>
    <dgm:pt modelId="{FAFB282D-D765-4932-94F0-CCAE65E7E38F}">
      <dgm:prSet custT="1"/>
      <dgm:spPr>
        <a:solidFill>
          <a:srgbClr val="00B0F0"/>
        </a:solidFill>
      </dgm:spPr>
      <dgm:t>
        <a:bodyPr/>
        <a:lstStyle/>
        <a:p>
          <a:r>
            <a:rPr lang="es-EC" sz="3600" dirty="0"/>
            <a:t>Satisfacción psicológica</a:t>
          </a:r>
        </a:p>
      </dgm:t>
    </dgm:pt>
    <dgm:pt modelId="{B66DEE9D-1DE0-411E-9E87-585C086906F9}" type="sibTrans" cxnId="{2E49448D-40AF-49A5-AA3B-EDFBA0CCAD0D}">
      <dgm:prSet/>
      <dgm:spPr/>
      <dgm:t>
        <a:bodyPr/>
        <a:lstStyle/>
        <a:p>
          <a:endParaRPr lang="es-EC"/>
        </a:p>
      </dgm:t>
    </dgm:pt>
    <dgm:pt modelId="{BA57458D-9F12-49C4-9817-AE68C68F4A39}" type="parTrans" cxnId="{2E49448D-40AF-49A5-AA3B-EDFBA0CCAD0D}">
      <dgm:prSet/>
      <dgm:spPr/>
      <dgm:t>
        <a:bodyPr/>
        <a:lstStyle/>
        <a:p>
          <a:endParaRPr lang="es-EC"/>
        </a:p>
      </dgm:t>
    </dgm:pt>
    <dgm:pt modelId="{F08C6C82-4AAB-47D3-AA7B-D733148596EE}" type="pres">
      <dgm:prSet presAssocID="{AC7B2060-69E7-4CAD-82C0-AC5312C0189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1F3E207-B637-46B3-9430-AF02DB0AB510}" type="pres">
      <dgm:prSet presAssocID="{FAFB282D-D765-4932-94F0-CCAE65E7E38F}" presName="root" presStyleCnt="0">
        <dgm:presLayoutVars>
          <dgm:chMax/>
          <dgm:chPref val="4"/>
        </dgm:presLayoutVars>
      </dgm:prSet>
      <dgm:spPr/>
    </dgm:pt>
    <dgm:pt modelId="{D25460A7-F7CB-4952-B16D-C9BC5B9DA4A8}" type="pres">
      <dgm:prSet presAssocID="{FAFB282D-D765-4932-94F0-CCAE65E7E38F}" presName="rootComposite" presStyleCnt="0">
        <dgm:presLayoutVars/>
      </dgm:prSet>
      <dgm:spPr/>
    </dgm:pt>
    <dgm:pt modelId="{C7C952AF-13EC-4B6E-BD5A-74E1223D0336}" type="pres">
      <dgm:prSet presAssocID="{FAFB282D-D765-4932-94F0-CCAE65E7E38F}" presName="rootText" presStyleLbl="node0" presStyleIdx="0" presStyleCnt="2" custScaleY="187093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A3630190-74A5-432D-8B5D-F5ACD95124B1}" type="pres">
      <dgm:prSet presAssocID="{FAFB282D-D765-4932-94F0-CCAE65E7E38F}" presName="childShape" presStyleCnt="0">
        <dgm:presLayoutVars>
          <dgm:chMax val="0"/>
          <dgm:chPref val="0"/>
        </dgm:presLayoutVars>
      </dgm:prSet>
      <dgm:spPr/>
    </dgm:pt>
    <dgm:pt modelId="{A3DE6C11-2C39-4C53-83E5-1AFBB183F8DB}" type="pres">
      <dgm:prSet presAssocID="{DE45FE8F-96E1-4F6B-A3A9-4A291A6DFD8F}" presName="childComposite" presStyleCnt="0">
        <dgm:presLayoutVars>
          <dgm:chMax val="0"/>
          <dgm:chPref val="0"/>
        </dgm:presLayoutVars>
      </dgm:prSet>
      <dgm:spPr/>
    </dgm:pt>
    <dgm:pt modelId="{AD5F143E-0793-4E5B-8420-9754E8EB88A5}" type="pres">
      <dgm:prSet presAssocID="{DE45FE8F-96E1-4F6B-A3A9-4A291A6DFD8F}" presName="Image" presStyleLbl="node1" presStyleIdx="0" presStyleCnt="9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F3AC1E26-739C-47CE-8242-E4CF1073DCAA}" type="pres">
      <dgm:prSet presAssocID="{DE45FE8F-96E1-4F6B-A3A9-4A291A6DFD8F}" presName="childText" presStyleLbl="lnNode1" presStyleIdx="0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EBD473-AAB1-43DD-BD95-69D8E62FD6C6}" type="pres">
      <dgm:prSet presAssocID="{EFD4435A-6ABD-497B-B705-4E8BB18BB8E4}" presName="childComposite" presStyleCnt="0">
        <dgm:presLayoutVars>
          <dgm:chMax val="0"/>
          <dgm:chPref val="0"/>
        </dgm:presLayoutVars>
      </dgm:prSet>
      <dgm:spPr/>
    </dgm:pt>
    <dgm:pt modelId="{DC44AEB2-636F-4453-A91A-8FF57B856761}" type="pres">
      <dgm:prSet presAssocID="{EFD4435A-6ABD-497B-B705-4E8BB18BB8E4}" presName="Image" presStyleLbl="node1" presStyleIdx="1" presStyleCnt="9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6A2E42F4-2F70-4A73-8475-CEDBE8549D4C}" type="pres">
      <dgm:prSet presAssocID="{EFD4435A-6ABD-497B-B705-4E8BB18BB8E4}" presName="childText" presStyleLbl="lnNode1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949532-BD8D-4A47-B9A4-DC634F12C0C5}" type="pres">
      <dgm:prSet presAssocID="{33DB562B-762D-4989-BF45-F7F5CF0E2ADF}" presName="childComposite" presStyleCnt="0">
        <dgm:presLayoutVars>
          <dgm:chMax val="0"/>
          <dgm:chPref val="0"/>
        </dgm:presLayoutVars>
      </dgm:prSet>
      <dgm:spPr/>
    </dgm:pt>
    <dgm:pt modelId="{7747BFA0-6BD8-4CA9-A6C8-DE3AF6FC9250}" type="pres">
      <dgm:prSet presAssocID="{33DB562B-762D-4989-BF45-F7F5CF0E2ADF}" presName="Image" presStyleLbl="node1" presStyleIdx="2" presStyleCnt="9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5E06CC60-283E-4649-A866-E3E745431926}" type="pres">
      <dgm:prSet presAssocID="{33DB562B-762D-4989-BF45-F7F5CF0E2ADF}" presName="childText" presStyleLbl="lnNode1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29C846-8F01-4BA7-9355-E41D728F43E6}" type="pres">
      <dgm:prSet presAssocID="{E3242802-1914-48D8-A458-21BE8F268945}" presName="childComposite" presStyleCnt="0">
        <dgm:presLayoutVars>
          <dgm:chMax val="0"/>
          <dgm:chPref val="0"/>
        </dgm:presLayoutVars>
      </dgm:prSet>
      <dgm:spPr/>
    </dgm:pt>
    <dgm:pt modelId="{6B9BB629-41F3-475F-BAB8-3A5CF94F3085}" type="pres">
      <dgm:prSet presAssocID="{E3242802-1914-48D8-A458-21BE8F268945}" presName="Image" presStyleLbl="node1" presStyleIdx="3" presStyleCnt="9"/>
      <dgm:spPr>
        <a:blipFill rotWithShape="1">
          <a:blip xmlns:r="http://schemas.openxmlformats.org/officeDocument/2006/relationships" r:embed="rId4"/>
          <a:srcRect/>
          <a:stretch>
            <a:fillRect l="-55000" r="-55000"/>
          </a:stretch>
        </a:blipFill>
      </dgm:spPr>
    </dgm:pt>
    <dgm:pt modelId="{1EC3F483-C8EE-4D68-BB27-2B17AB657912}" type="pres">
      <dgm:prSet presAssocID="{E3242802-1914-48D8-A458-21BE8F268945}" presName="childText" presStyleLbl="lnNode1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30190-7E2B-4ADB-828F-ED3A2E5FCE1B}" type="pres">
      <dgm:prSet presAssocID="{7EC83F47-106F-4DB9-A889-4A73E86BD90A}" presName="childComposite" presStyleCnt="0">
        <dgm:presLayoutVars>
          <dgm:chMax val="0"/>
          <dgm:chPref val="0"/>
        </dgm:presLayoutVars>
      </dgm:prSet>
      <dgm:spPr/>
    </dgm:pt>
    <dgm:pt modelId="{13AA47EA-AC93-4E88-86A0-6E77EA981053}" type="pres">
      <dgm:prSet presAssocID="{7EC83F47-106F-4DB9-A889-4A73E86BD90A}" presName="Image" presStyleLbl="node1" presStyleIdx="4" presStyleCnt="9"/>
      <dgm:spPr>
        <a:blipFill rotWithShape="1">
          <a:blip xmlns:r="http://schemas.openxmlformats.org/officeDocument/2006/relationships" r:embed="rId5"/>
          <a:srcRect/>
          <a:stretch>
            <a:fillRect l="-14000" r="-14000"/>
          </a:stretch>
        </a:blipFill>
      </dgm:spPr>
    </dgm:pt>
    <dgm:pt modelId="{6D162E9B-5AFC-41A2-8683-DAD3FD14C1EA}" type="pres">
      <dgm:prSet presAssocID="{7EC83F47-106F-4DB9-A889-4A73E86BD90A}" presName="childText" presStyleLbl="lnNode1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A0D321-C0C4-4743-B720-2650DA568C1A}" type="pres">
      <dgm:prSet presAssocID="{A57E317C-0B5D-467D-81E1-560B513176FC}" presName="childComposite" presStyleCnt="0">
        <dgm:presLayoutVars>
          <dgm:chMax val="0"/>
          <dgm:chPref val="0"/>
        </dgm:presLayoutVars>
      </dgm:prSet>
      <dgm:spPr/>
    </dgm:pt>
    <dgm:pt modelId="{5895FF17-1995-4488-9246-4545A1F808B3}" type="pres">
      <dgm:prSet presAssocID="{A57E317C-0B5D-467D-81E1-560B513176FC}" presName="Image" presStyleLbl="node1" presStyleIdx="5" presStyleCnt="9"/>
      <dgm:spPr>
        <a:blipFill rotWithShape="1">
          <a:blip xmlns:r="http://schemas.openxmlformats.org/officeDocument/2006/relationships" r:embed="rId6"/>
          <a:srcRect/>
          <a:stretch>
            <a:fillRect l="-14000" r="-14000"/>
          </a:stretch>
        </a:blipFill>
      </dgm:spPr>
    </dgm:pt>
    <dgm:pt modelId="{73694778-462D-4F40-9210-D0E1F134D820}" type="pres">
      <dgm:prSet presAssocID="{A57E317C-0B5D-467D-81E1-560B513176FC}" presName="childText" presStyleLbl="lnNode1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C84690-F6DD-4C03-B93D-396CF048451B}" type="pres">
      <dgm:prSet presAssocID="{6B6B07DA-C667-4C7E-8700-D70DF7A6AF90}" presName="root" presStyleCnt="0">
        <dgm:presLayoutVars>
          <dgm:chMax/>
          <dgm:chPref val="4"/>
        </dgm:presLayoutVars>
      </dgm:prSet>
      <dgm:spPr/>
    </dgm:pt>
    <dgm:pt modelId="{7FF90CFE-CC26-4A27-BA19-9EFCB683408D}" type="pres">
      <dgm:prSet presAssocID="{6B6B07DA-C667-4C7E-8700-D70DF7A6AF90}" presName="rootComposite" presStyleCnt="0">
        <dgm:presLayoutVars/>
      </dgm:prSet>
      <dgm:spPr/>
    </dgm:pt>
    <dgm:pt modelId="{5DC3B4A6-D537-445D-9317-A4510902B58C}" type="pres">
      <dgm:prSet presAssocID="{6B6B07DA-C667-4C7E-8700-D70DF7A6AF90}" presName="rootText" presStyleLbl="node0" presStyleIdx="1" presStyleCnt="2" custScaleY="182082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47CB85F7-FA6E-4751-831E-D13DE134FC6C}" type="pres">
      <dgm:prSet presAssocID="{6B6B07DA-C667-4C7E-8700-D70DF7A6AF90}" presName="childShape" presStyleCnt="0">
        <dgm:presLayoutVars>
          <dgm:chMax val="0"/>
          <dgm:chPref val="0"/>
        </dgm:presLayoutVars>
      </dgm:prSet>
      <dgm:spPr/>
    </dgm:pt>
    <dgm:pt modelId="{6DFEB4A5-1EAE-46C0-ABAA-2E222D6D52B5}" type="pres">
      <dgm:prSet presAssocID="{B9A4AC55-C96E-4083-A308-2EA86715DE7F}" presName="childComposite" presStyleCnt="0">
        <dgm:presLayoutVars>
          <dgm:chMax val="0"/>
          <dgm:chPref val="0"/>
        </dgm:presLayoutVars>
      </dgm:prSet>
      <dgm:spPr/>
    </dgm:pt>
    <dgm:pt modelId="{978AD13A-0868-4898-9570-F579AF7FFDCA}" type="pres">
      <dgm:prSet presAssocID="{B9A4AC55-C96E-4083-A308-2EA86715DE7F}" presName="Image" presStyleLbl="node1" presStyleIdx="6" presStyleCnt="9" custLinFactNeighborX="-2233" custLinFactNeighborY="2233"/>
      <dgm:spPr>
        <a:blipFill rotWithShape="1">
          <a:blip xmlns:r="http://schemas.openxmlformats.org/officeDocument/2006/relationships" r:embed="rId7"/>
          <a:srcRect/>
          <a:stretch>
            <a:fillRect l="-39000" r="-39000"/>
          </a:stretch>
        </a:blipFill>
      </dgm:spPr>
    </dgm:pt>
    <dgm:pt modelId="{8DC1BF03-A078-4EDC-9DCD-31C8AFC58939}" type="pres">
      <dgm:prSet presAssocID="{B9A4AC55-C96E-4083-A308-2EA86715DE7F}" presName="childText" presStyleLbl="lnNode1" presStyleIdx="6" presStyleCnt="9" custScaleY="102050" custLinFactNeighborX="-271" custLinFactNeighborY="2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5E4385-C61F-46D2-883B-E66894089C39}" type="pres">
      <dgm:prSet presAssocID="{7FFA1262-8F63-4F6D-BB28-5AB6A7407D0C}" presName="childComposite" presStyleCnt="0">
        <dgm:presLayoutVars>
          <dgm:chMax val="0"/>
          <dgm:chPref val="0"/>
        </dgm:presLayoutVars>
      </dgm:prSet>
      <dgm:spPr/>
    </dgm:pt>
    <dgm:pt modelId="{01FE8BC0-FA92-4F59-B145-8681FA82AABD}" type="pres">
      <dgm:prSet presAssocID="{7FFA1262-8F63-4F6D-BB28-5AB6A7407D0C}" presName="Image" presStyleLbl="node1" presStyleIdx="7" presStyleCnt="9" custLinFactNeighborX="-2233" custLinFactNeighborY="2233"/>
      <dgm:spPr>
        <a:blipFill rotWithShape="1">
          <a:blip xmlns:r="http://schemas.openxmlformats.org/officeDocument/2006/relationships" r:embed="rId8"/>
          <a:srcRect/>
          <a:stretch>
            <a:fillRect l="-20000" r="-20000"/>
          </a:stretch>
        </a:blipFill>
      </dgm:spPr>
    </dgm:pt>
    <dgm:pt modelId="{78E63609-5527-4FC7-A1E5-428AA37C33AF}" type="pres">
      <dgm:prSet presAssocID="{7FFA1262-8F63-4F6D-BB28-5AB6A7407D0C}" presName="childText" presStyleLbl="lnNode1" presStyleIdx="7" presStyleCnt="9" custLinFactNeighborX="-271" custLinFactNeighborY="2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50DE11-6DBA-4B2D-85B8-C4AAC2AE554B}" type="pres">
      <dgm:prSet presAssocID="{2BC7C9B0-D79C-4CCD-AEC4-6677E75DF92F}" presName="childComposite" presStyleCnt="0">
        <dgm:presLayoutVars>
          <dgm:chMax val="0"/>
          <dgm:chPref val="0"/>
        </dgm:presLayoutVars>
      </dgm:prSet>
      <dgm:spPr/>
    </dgm:pt>
    <dgm:pt modelId="{684295B9-C4E7-418E-AB44-A9F3A6FAF8D8}" type="pres">
      <dgm:prSet presAssocID="{2BC7C9B0-D79C-4CCD-AEC4-6677E75DF92F}" presName="Image" presStyleLbl="node1" presStyleIdx="8" presStyleCnt="9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4D5D8A8B-2491-4065-99AE-D69C9FC4BC94}" type="pres">
      <dgm:prSet presAssocID="{2BC7C9B0-D79C-4CCD-AEC4-6677E75DF92F}" presName="childText" presStyleLbl="lnNode1" presStyleIdx="8" presStyleCnt="9" custLinFactNeighborX="-271" custLinFactNeighborY="2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8414A0-09D7-4082-84DA-855495C66B29}" type="presOf" srcId="{FAFB282D-D765-4932-94F0-CCAE65E7E38F}" destId="{C7C952AF-13EC-4B6E-BD5A-74E1223D0336}" srcOrd="0" destOrd="0" presId="urn:microsoft.com/office/officeart/2008/layout/PictureAccentList"/>
    <dgm:cxn modelId="{691E0504-54AC-4C23-90FD-B924DC304C46}" type="presOf" srcId="{A57E317C-0B5D-467D-81E1-560B513176FC}" destId="{73694778-462D-4F40-9210-D0E1F134D820}" srcOrd="0" destOrd="0" presId="urn:microsoft.com/office/officeart/2008/layout/PictureAccentList"/>
    <dgm:cxn modelId="{A6DE8FFD-5650-42CA-8F6A-CD09EE643F32}" type="presOf" srcId="{7FFA1262-8F63-4F6D-BB28-5AB6A7407D0C}" destId="{78E63609-5527-4FC7-A1E5-428AA37C33AF}" srcOrd="0" destOrd="0" presId="urn:microsoft.com/office/officeart/2008/layout/PictureAccentList"/>
    <dgm:cxn modelId="{8E9B3834-355F-4D98-B3EF-CA6E762D42B2}" srcId="{FAFB282D-D765-4932-94F0-CCAE65E7E38F}" destId="{DE45FE8F-96E1-4F6B-A3A9-4A291A6DFD8F}" srcOrd="0" destOrd="0" parTransId="{59192797-AF3B-4E5A-BED4-732A16381638}" sibTransId="{14BAA6C9-50E9-4256-897E-4570C0674969}"/>
    <dgm:cxn modelId="{59228219-A217-4579-9A1B-003E1EFD7A30}" srcId="{AC7B2060-69E7-4CAD-82C0-AC5312C01892}" destId="{6B6B07DA-C667-4C7E-8700-D70DF7A6AF90}" srcOrd="1" destOrd="0" parTransId="{DD6067B7-4CAC-42B7-859C-4E514D73033C}" sibTransId="{AC8A08A7-7050-4146-A9F9-B0226D589848}"/>
    <dgm:cxn modelId="{4A596350-64C6-4243-BC1A-80AB2273B9DF}" type="presOf" srcId="{E3242802-1914-48D8-A458-21BE8F268945}" destId="{1EC3F483-C8EE-4D68-BB27-2B17AB657912}" srcOrd="0" destOrd="0" presId="urn:microsoft.com/office/officeart/2008/layout/PictureAccentList"/>
    <dgm:cxn modelId="{A656D16A-065E-4371-8F9B-D47748045570}" srcId="{FAFB282D-D765-4932-94F0-CCAE65E7E38F}" destId="{E3242802-1914-48D8-A458-21BE8F268945}" srcOrd="3" destOrd="0" parTransId="{CFB52413-D225-4268-BEC8-BF3E4C29814B}" sibTransId="{B3ACD9D7-7751-4854-9278-F5C2435A0BEF}"/>
    <dgm:cxn modelId="{92E3674D-0307-4361-8B9E-055ABC5B7FDD}" srcId="{6B6B07DA-C667-4C7E-8700-D70DF7A6AF90}" destId="{2BC7C9B0-D79C-4CCD-AEC4-6677E75DF92F}" srcOrd="2" destOrd="0" parTransId="{C68DC5D4-F7D8-417B-9E8C-BE7B7862A6B2}" sibTransId="{1869E3DC-A7AB-48A1-8981-3D7E537BC29E}"/>
    <dgm:cxn modelId="{CC470DCE-956C-4B50-B71E-C4AF9B3F236C}" srcId="{FAFB282D-D765-4932-94F0-CCAE65E7E38F}" destId="{7EC83F47-106F-4DB9-A889-4A73E86BD90A}" srcOrd="4" destOrd="0" parTransId="{CF1CA270-DD54-4102-890A-72B285F8E1D5}" sibTransId="{141312D5-67A8-47F7-9E50-77F895DF2229}"/>
    <dgm:cxn modelId="{9DDB9532-0A5F-4DBE-AA50-FF15366C6487}" type="presOf" srcId="{EFD4435A-6ABD-497B-B705-4E8BB18BB8E4}" destId="{6A2E42F4-2F70-4A73-8475-CEDBE8549D4C}" srcOrd="0" destOrd="0" presId="urn:microsoft.com/office/officeart/2008/layout/PictureAccentList"/>
    <dgm:cxn modelId="{7277D0AA-6F32-497A-A77B-457D75548F3E}" type="presOf" srcId="{33DB562B-762D-4989-BF45-F7F5CF0E2ADF}" destId="{5E06CC60-283E-4649-A866-E3E745431926}" srcOrd="0" destOrd="0" presId="urn:microsoft.com/office/officeart/2008/layout/PictureAccentList"/>
    <dgm:cxn modelId="{053CD5CE-5FBA-40FB-A7A3-83A3721A911B}" srcId="{FAFB282D-D765-4932-94F0-CCAE65E7E38F}" destId="{EFD4435A-6ABD-497B-B705-4E8BB18BB8E4}" srcOrd="1" destOrd="0" parTransId="{A72CDED1-5A47-492A-A882-9FFF97310A49}" sibTransId="{977B8156-E6AE-424B-BB91-870F2ADC10E7}"/>
    <dgm:cxn modelId="{A7D234CC-E2FA-48C0-90E1-C4A6C78E1B14}" type="presOf" srcId="{AC7B2060-69E7-4CAD-82C0-AC5312C01892}" destId="{F08C6C82-4AAB-47D3-AA7B-D733148596EE}" srcOrd="0" destOrd="0" presId="urn:microsoft.com/office/officeart/2008/layout/PictureAccentList"/>
    <dgm:cxn modelId="{66A86288-730F-4CCB-89B8-149B0FAC9347}" type="presOf" srcId="{2BC7C9B0-D79C-4CCD-AEC4-6677E75DF92F}" destId="{4D5D8A8B-2491-4065-99AE-D69C9FC4BC94}" srcOrd="0" destOrd="0" presId="urn:microsoft.com/office/officeart/2008/layout/PictureAccentList"/>
    <dgm:cxn modelId="{2E4C2995-3724-4F9E-A945-A42669D43CCF}" srcId="{FAFB282D-D765-4932-94F0-CCAE65E7E38F}" destId="{33DB562B-762D-4989-BF45-F7F5CF0E2ADF}" srcOrd="2" destOrd="0" parTransId="{09A50222-4816-4E5E-8F31-AEB8CE49E502}" sibTransId="{16AF7A24-622F-42CB-8455-4D0BAEA4B1C8}"/>
    <dgm:cxn modelId="{53E32A41-9B5B-46B3-905B-53BA00019E89}" type="presOf" srcId="{DE45FE8F-96E1-4F6B-A3A9-4A291A6DFD8F}" destId="{F3AC1E26-739C-47CE-8242-E4CF1073DCAA}" srcOrd="0" destOrd="0" presId="urn:microsoft.com/office/officeart/2008/layout/PictureAccentList"/>
    <dgm:cxn modelId="{FD930610-9C4A-40BB-9845-42D17413D0C9}" type="presOf" srcId="{6B6B07DA-C667-4C7E-8700-D70DF7A6AF90}" destId="{5DC3B4A6-D537-445D-9317-A4510902B58C}" srcOrd="0" destOrd="0" presId="urn:microsoft.com/office/officeart/2008/layout/PictureAccentList"/>
    <dgm:cxn modelId="{7B9FB08C-2071-4B02-8318-7D9FB326D092}" srcId="{6B6B07DA-C667-4C7E-8700-D70DF7A6AF90}" destId="{7FFA1262-8F63-4F6D-BB28-5AB6A7407D0C}" srcOrd="1" destOrd="0" parTransId="{84729709-BEC8-4D21-BE15-9851FC440BD9}" sibTransId="{B090369A-74CB-40BA-A158-A5AF4AC5771E}"/>
    <dgm:cxn modelId="{80754C12-F45A-41FC-BD1D-D824EF12918D}" type="presOf" srcId="{7EC83F47-106F-4DB9-A889-4A73E86BD90A}" destId="{6D162E9B-5AFC-41A2-8683-DAD3FD14C1EA}" srcOrd="0" destOrd="0" presId="urn:microsoft.com/office/officeart/2008/layout/PictureAccentList"/>
    <dgm:cxn modelId="{510672A7-DCE4-454A-96AE-0B4590D29C4C}" type="presOf" srcId="{B9A4AC55-C96E-4083-A308-2EA86715DE7F}" destId="{8DC1BF03-A078-4EDC-9DCD-31C8AFC58939}" srcOrd="0" destOrd="0" presId="urn:microsoft.com/office/officeart/2008/layout/PictureAccentList"/>
    <dgm:cxn modelId="{2D11F6EE-D428-4955-9F38-D106F2E44806}" srcId="{FAFB282D-D765-4932-94F0-CCAE65E7E38F}" destId="{A57E317C-0B5D-467D-81E1-560B513176FC}" srcOrd="5" destOrd="0" parTransId="{F9058BC8-DADD-4BBD-A966-4F679610E32E}" sibTransId="{A59C4F68-78F5-4C1D-8899-3AAE623DE537}"/>
    <dgm:cxn modelId="{2E49448D-40AF-49A5-AA3B-EDFBA0CCAD0D}" srcId="{AC7B2060-69E7-4CAD-82C0-AC5312C01892}" destId="{FAFB282D-D765-4932-94F0-CCAE65E7E38F}" srcOrd="0" destOrd="0" parTransId="{BA57458D-9F12-49C4-9817-AE68C68F4A39}" sibTransId="{B66DEE9D-1DE0-411E-9E87-585C086906F9}"/>
    <dgm:cxn modelId="{B6EAC8E5-8947-4025-BD57-7E58A388274B}" srcId="{6B6B07DA-C667-4C7E-8700-D70DF7A6AF90}" destId="{B9A4AC55-C96E-4083-A308-2EA86715DE7F}" srcOrd="0" destOrd="0" parTransId="{45DDE51E-A0D0-431A-8BE4-A6E2B2B65167}" sibTransId="{03C78DF8-9A4B-4B72-8262-494D0A9B358B}"/>
    <dgm:cxn modelId="{D2B72452-2AFF-42AB-B703-410A429205DE}" type="presParOf" srcId="{F08C6C82-4AAB-47D3-AA7B-D733148596EE}" destId="{71F3E207-B637-46B3-9430-AF02DB0AB510}" srcOrd="0" destOrd="0" presId="urn:microsoft.com/office/officeart/2008/layout/PictureAccentList"/>
    <dgm:cxn modelId="{353420DE-B756-4703-9C49-75927BC5D85C}" type="presParOf" srcId="{71F3E207-B637-46B3-9430-AF02DB0AB510}" destId="{D25460A7-F7CB-4952-B16D-C9BC5B9DA4A8}" srcOrd="0" destOrd="0" presId="urn:microsoft.com/office/officeart/2008/layout/PictureAccentList"/>
    <dgm:cxn modelId="{8F13607B-A028-4C3E-8C13-0A7BA8F0F17D}" type="presParOf" srcId="{D25460A7-F7CB-4952-B16D-C9BC5B9DA4A8}" destId="{C7C952AF-13EC-4B6E-BD5A-74E1223D0336}" srcOrd="0" destOrd="0" presId="urn:microsoft.com/office/officeart/2008/layout/PictureAccentList"/>
    <dgm:cxn modelId="{A926570D-44A4-4A38-AF88-41A7805255C9}" type="presParOf" srcId="{71F3E207-B637-46B3-9430-AF02DB0AB510}" destId="{A3630190-74A5-432D-8B5D-F5ACD95124B1}" srcOrd="1" destOrd="0" presId="urn:microsoft.com/office/officeart/2008/layout/PictureAccentList"/>
    <dgm:cxn modelId="{9A53AB32-2A31-4947-A21D-2A14443174BE}" type="presParOf" srcId="{A3630190-74A5-432D-8B5D-F5ACD95124B1}" destId="{A3DE6C11-2C39-4C53-83E5-1AFBB183F8DB}" srcOrd="0" destOrd="0" presId="urn:microsoft.com/office/officeart/2008/layout/PictureAccentList"/>
    <dgm:cxn modelId="{3053D7CB-3E1A-4834-9B10-C8A56BE30A1A}" type="presParOf" srcId="{A3DE6C11-2C39-4C53-83E5-1AFBB183F8DB}" destId="{AD5F143E-0793-4E5B-8420-9754E8EB88A5}" srcOrd="0" destOrd="0" presId="urn:microsoft.com/office/officeart/2008/layout/PictureAccentList"/>
    <dgm:cxn modelId="{11852189-BFBD-437D-A9D9-F5A3B3F275B3}" type="presParOf" srcId="{A3DE6C11-2C39-4C53-83E5-1AFBB183F8DB}" destId="{F3AC1E26-739C-47CE-8242-E4CF1073DCAA}" srcOrd="1" destOrd="0" presId="urn:microsoft.com/office/officeart/2008/layout/PictureAccentList"/>
    <dgm:cxn modelId="{D3C9D175-4BBC-45AA-87E9-47A0E9431314}" type="presParOf" srcId="{A3630190-74A5-432D-8B5D-F5ACD95124B1}" destId="{9FEBD473-AAB1-43DD-BD95-69D8E62FD6C6}" srcOrd="1" destOrd="0" presId="urn:microsoft.com/office/officeart/2008/layout/PictureAccentList"/>
    <dgm:cxn modelId="{37023CE0-D0A3-4289-908C-87C7C6A62C83}" type="presParOf" srcId="{9FEBD473-AAB1-43DD-BD95-69D8E62FD6C6}" destId="{DC44AEB2-636F-4453-A91A-8FF57B856761}" srcOrd="0" destOrd="0" presId="urn:microsoft.com/office/officeart/2008/layout/PictureAccentList"/>
    <dgm:cxn modelId="{FF97E243-8104-46C7-8594-6B2FA39D694A}" type="presParOf" srcId="{9FEBD473-AAB1-43DD-BD95-69D8E62FD6C6}" destId="{6A2E42F4-2F70-4A73-8475-CEDBE8549D4C}" srcOrd="1" destOrd="0" presId="urn:microsoft.com/office/officeart/2008/layout/PictureAccentList"/>
    <dgm:cxn modelId="{9036C587-F9E3-4DC4-A4F2-1367EC3FAF8E}" type="presParOf" srcId="{A3630190-74A5-432D-8B5D-F5ACD95124B1}" destId="{81949532-BD8D-4A47-B9A4-DC634F12C0C5}" srcOrd="2" destOrd="0" presId="urn:microsoft.com/office/officeart/2008/layout/PictureAccentList"/>
    <dgm:cxn modelId="{20AC5DF4-B0E2-4E50-BDC1-31EE13CFCD94}" type="presParOf" srcId="{81949532-BD8D-4A47-B9A4-DC634F12C0C5}" destId="{7747BFA0-6BD8-4CA9-A6C8-DE3AF6FC9250}" srcOrd="0" destOrd="0" presId="urn:microsoft.com/office/officeart/2008/layout/PictureAccentList"/>
    <dgm:cxn modelId="{C12E94F0-2171-4FCC-BEBE-29112DFC46D6}" type="presParOf" srcId="{81949532-BD8D-4A47-B9A4-DC634F12C0C5}" destId="{5E06CC60-283E-4649-A866-E3E745431926}" srcOrd="1" destOrd="0" presId="urn:microsoft.com/office/officeart/2008/layout/PictureAccentList"/>
    <dgm:cxn modelId="{7B211A27-5F37-4D28-963C-4EA1E565DF6B}" type="presParOf" srcId="{A3630190-74A5-432D-8B5D-F5ACD95124B1}" destId="{0329C846-8F01-4BA7-9355-E41D728F43E6}" srcOrd="3" destOrd="0" presId="urn:microsoft.com/office/officeart/2008/layout/PictureAccentList"/>
    <dgm:cxn modelId="{46F5C6E6-A4C9-48B9-ADFE-1CC1D7E5EB78}" type="presParOf" srcId="{0329C846-8F01-4BA7-9355-E41D728F43E6}" destId="{6B9BB629-41F3-475F-BAB8-3A5CF94F3085}" srcOrd="0" destOrd="0" presId="urn:microsoft.com/office/officeart/2008/layout/PictureAccentList"/>
    <dgm:cxn modelId="{1BD618BB-F5E4-4058-932D-2527A33666BC}" type="presParOf" srcId="{0329C846-8F01-4BA7-9355-E41D728F43E6}" destId="{1EC3F483-C8EE-4D68-BB27-2B17AB657912}" srcOrd="1" destOrd="0" presId="urn:microsoft.com/office/officeart/2008/layout/PictureAccentList"/>
    <dgm:cxn modelId="{EA5468C2-6537-4EA2-BE0F-7896D7108628}" type="presParOf" srcId="{A3630190-74A5-432D-8B5D-F5ACD95124B1}" destId="{3C930190-7E2B-4ADB-828F-ED3A2E5FCE1B}" srcOrd="4" destOrd="0" presId="urn:microsoft.com/office/officeart/2008/layout/PictureAccentList"/>
    <dgm:cxn modelId="{A0C726A2-1B76-4372-85D5-023544C933C9}" type="presParOf" srcId="{3C930190-7E2B-4ADB-828F-ED3A2E5FCE1B}" destId="{13AA47EA-AC93-4E88-86A0-6E77EA981053}" srcOrd="0" destOrd="0" presId="urn:microsoft.com/office/officeart/2008/layout/PictureAccentList"/>
    <dgm:cxn modelId="{670620D6-4F19-49EB-90F2-6A0E54B7B83E}" type="presParOf" srcId="{3C930190-7E2B-4ADB-828F-ED3A2E5FCE1B}" destId="{6D162E9B-5AFC-41A2-8683-DAD3FD14C1EA}" srcOrd="1" destOrd="0" presId="urn:microsoft.com/office/officeart/2008/layout/PictureAccentList"/>
    <dgm:cxn modelId="{D196120D-E033-412C-92C7-DB4CE3E65207}" type="presParOf" srcId="{A3630190-74A5-432D-8B5D-F5ACD95124B1}" destId="{63A0D321-C0C4-4743-B720-2650DA568C1A}" srcOrd="5" destOrd="0" presId="urn:microsoft.com/office/officeart/2008/layout/PictureAccentList"/>
    <dgm:cxn modelId="{019F4D73-3E12-47AE-9D34-32CFCB8A2027}" type="presParOf" srcId="{63A0D321-C0C4-4743-B720-2650DA568C1A}" destId="{5895FF17-1995-4488-9246-4545A1F808B3}" srcOrd="0" destOrd="0" presId="urn:microsoft.com/office/officeart/2008/layout/PictureAccentList"/>
    <dgm:cxn modelId="{78DE2CFF-5BD5-489E-9B03-FDB2A08A5ACB}" type="presParOf" srcId="{63A0D321-C0C4-4743-B720-2650DA568C1A}" destId="{73694778-462D-4F40-9210-D0E1F134D820}" srcOrd="1" destOrd="0" presId="urn:microsoft.com/office/officeart/2008/layout/PictureAccentList"/>
    <dgm:cxn modelId="{46406B58-C10D-4B21-97B8-B27604D65391}" type="presParOf" srcId="{F08C6C82-4AAB-47D3-AA7B-D733148596EE}" destId="{4AC84690-F6DD-4C03-B93D-396CF048451B}" srcOrd="1" destOrd="0" presId="urn:microsoft.com/office/officeart/2008/layout/PictureAccentList"/>
    <dgm:cxn modelId="{9D701754-4E81-4F78-8DA7-462FC10720E1}" type="presParOf" srcId="{4AC84690-F6DD-4C03-B93D-396CF048451B}" destId="{7FF90CFE-CC26-4A27-BA19-9EFCB683408D}" srcOrd="0" destOrd="0" presId="urn:microsoft.com/office/officeart/2008/layout/PictureAccentList"/>
    <dgm:cxn modelId="{49291025-6B90-44E4-9FB1-0840607CD777}" type="presParOf" srcId="{7FF90CFE-CC26-4A27-BA19-9EFCB683408D}" destId="{5DC3B4A6-D537-445D-9317-A4510902B58C}" srcOrd="0" destOrd="0" presId="urn:microsoft.com/office/officeart/2008/layout/PictureAccentList"/>
    <dgm:cxn modelId="{BB21B468-115F-4792-861C-5830BF8D9E3E}" type="presParOf" srcId="{4AC84690-F6DD-4C03-B93D-396CF048451B}" destId="{47CB85F7-FA6E-4751-831E-D13DE134FC6C}" srcOrd="1" destOrd="0" presId="urn:microsoft.com/office/officeart/2008/layout/PictureAccentList"/>
    <dgm:cxn modelId="{2F5B6B6D-ECBE-4114-AA81-50E3716D3E80}" type="presParOf" srcId="{47CB85F7-FA6E-4751-831E-D13DE134FC6C}" destId="{6DFEB4A5-1EAE-46C0-ABAA-2E222D6D52B5}" srcOrd="0" destOrd="0" presId="urn:microsoft.com/office/officeart/2008/layout/PictureAccentList"/>
    <dgm:cxn modelId="{C7DD3FFD-A650-4D29-BCF7-858CE409DAA1}" type="presParOf" srcId="{6DFEB4A5-1EAE-46C0-ABAA-2E222D6D52B5}" destId="{978AD13A-0868-4898-9570-F579AF7FFDCA}" srcOrd="0" destOrd="0" presId="urn:microsoft.com/office/officeart/2008/layout/PictureAccentList"/>
    <dgm:cxn modelId="{FB6DA84E-7CA1-4A7B-8CB6-A2426B9B40A6}" type="presParOf" srcId="{6DFEB4A5-1EAE-46C0-ABAA-2E222D6D52B5}" destId="{8DC1BF03-A078-4EDC-9DCD-31C8AFC58939}" srcOrd="1" destOrd="0" presId="urn:microsoft.com/office/officeart/2008/layout/PictureAccentList"/>
    <dgm:cxn modelId="{E9A10F06-CF5D-41B4-9440-197564A90DDD}" type="presParOf" srcId="{47CB85F7-FA6E-4751-831E-D13DE134FC6C}" destId="{F15E4385-C61F-46D2-883B-E66894089C39}" srcOrd="1" destOrd="0" presId="urn:microsoft.com/office/officeart/2008/layout/PictureAccentList"/>
    <dgm:cxn modelId="{57C8C0B7-80EF-4AB3-ABFF-0CA4F05737D5}" type="presParOf" srcId="{F15E4385-C61F-46D2-883B-E66894089C39}" destId="{01FE8BC0-FA92-4F59-B145-8681FA82AABD}" srcOrd="0" destOrd="0" presId="urn:microsoft.com/office/officeart/2008/layout/PictureAccentList"/>
    <dgm:cxn modelId="{90634DAE-1A70-4674-BBD3-7E51211D9AED}" type="presParOf" srcId="{F15E4385-C61F-46D2-883B-E66894089C39}" destId="{78E63609-5527-4FC7-A1E5-428AA37C33AF}" srcOrd="1" destOrd="0" presId="urn:microsoft.com/office/officeart/2008/layout/PictureAccentList"/>
    <dgm:cxn modelId="{783E4462-E22D-4505-9F7B-A9C62C45A663}" type="presParOf" srcId="{47CB85F7-FA6E-4751-831E-D13DE134FC6C}" destId="{AA50DE11-6DBA-4B2D-85B8-C4AAC2AE554B}" srcOrd="2" destOrd="0" presId="urn:microsoft.com/office/officeart/2008/layout/PictureAccentList"/>
    <dgm:cxn modelId="{2E2C0658-2145-4D3F-9CD3-1CF429B8A431}" type="presParOf" srcId="{AA50DE11-6DBA-4B2D-85B8-C4AAC2AE554B}" destId="{684295B9-C4E7-418E-AB44-A9F3A6FAF8D8}" srcOrd="0" destOrd="0" presId="urn:microsoft.com/office/officeart/2008/layout/PictureAccentList"/>
    <dgm:cxn modelId="{85B1B939-5CAE-4958-82F2-0A5678F404D6}" type="presParOf" srcId="{AA50DE11-6DBA-4B2D-85B8-C4AAC2AE554B}" destId="{4D5D8A8B-2491-4065-99AE-D69C9FC4BC9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45E95-A5C8-42DB-97C1-7CFFFC393CC0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9082B-6EAC-4432-BC47-3C445723C0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87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468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784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105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14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772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305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110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678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8507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6229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432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1860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6024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771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58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402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503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789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208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897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786DA0-9C28-4726-BB70-41A2C95BD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F9BC3C1-4951-4C19-A145-B50E71880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5D212A-3FCA-4A79-85CB-F618E958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DF1B56B-BF0B-42C7-AF47-B67FB001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25C844-98F5-40FD-9014-AE045307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30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B84020-5931-4677-8B38-16D76132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22A42B7-9D3E-41B5-9123-D1B45DD9E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76F58B-B2EB-4525-8938-4D9B6082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FB7FB1-A034-4BA2-8E3A-2C539C27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C9376D-25BD-46E4-98CA-84BE18D3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94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E916BED-98F7-4D0A-B69D-85646E5A1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B7B28F5-6B0B-459A-A4B3-76F63A3A1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30DE6B-DD1D-417D-8DB0-50BBB0A4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F75F0F-51CC-4EEA-A259-7EC36ED0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A09F3A-4AA4-436B-AD3B-F54D99ED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96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97CD3A-8C4F-4C05-A89D-FECE02C4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F47BFF8-47F3-4182-ABE5-8BEA11C10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E29DF0C-E7B8-4622-82BD-1332A50D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30FA76-D986-44F1-8494-16792C47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5EBFAC-A9CD-43B8-9933-CF1AA781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9731A0-330D-48EB-985B-77E21870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F1A535-D0C0-46DE-AD71-0C0D7199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4320F0-DAB0-4507-8B86-FF6D9040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DAEAFC8-16F1-4883-BDAC-4F4C23DC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4C3035-F6B8-4BB6-8309-D3D0D880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07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B6B603-2CE6-4D04-A484-9FC86CA5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47B5DEA-F02D-44CF-8B15-7E043A309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93AE0C8-0941-453D-B162-A4E21F7E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346DD5B-12DB-4C4E-B4C2-761D9D8C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0981ED-0313-4B2E-8C03-7546D450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78539B8-D3F1-48A6-A9C3-F396791A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915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A1F10D-3ED5-47B8-B238-387E7FC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C18867-E019-4A6B-927C-37531476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61BA659-C20B-4368-8DF0-23E90C0C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6387692-BDBB-4E7E-8C45-58ED31664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61F3C6E-DE2C-46EB-B084-58753261C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ABF0A05-A0F3-494C-9ED1-08C2601A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4D0DB74-F3DF-407B-AC5A-2246F091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EE6FB54-6B54-4359-A419-FCD64BE1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51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AB90B1-FB71-4FF5-B643-A4C45434D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5E66AF8-9DA9-4B1C-B095-DE34FB87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B450C44-BC42-400C-828C-2EA21FD1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01D041F-E7CA-4AA8-81C7-3DADB3F7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318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BC4E7AB-DA69-4B34-A84B-46E5E46D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D5396DC-27AB-4BB4-A0B9-9CEE65AD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57E7F41-FF3C-437C-8A15-83232786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367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2EFE9A-6548-4AB0-B291-C59A82A2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320DEC9-6049-4EC5-BC50-16D8C57C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827CE22-A2D6-4C6A-B405-AF1B9619E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CC3AB85-37E6-45F5-97B4-66510177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5453676-C252-4EEC-AFD3-D5A970C2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79A6E0-DD90-4B1E-8AA5-E5D10A81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976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13090A-3E57-47D5-805E-97B9789A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D828C1A-0248-4A08-B515-50CD0627B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C263295-1191-4428-8A48-27AC432A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5885686-C621-4432-B5A4-498059D8D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F3A6A41-2D4A-490A-B81F-67E5125C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67258A-4809-4E0B-A1CE-F2461F38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927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0201C5B-6328-4F70-9705-37E2FCD6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3C7D3AD-6C51-4DF6-9FC8-ACBFA57A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8C9CA5-4AD4-4D3A-AEE1-F6291615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49E3-5841-48B6-BDFD-5A8E3E2536AD}" type="datetimeFigureOut">
              <a:rPr lang="es-EC" smtClean="0"/>
              <a:t>7/1/2020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AF4FAB-68D2-4FF6-A5B0-2728356E4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43442C9-8D43-4942-A9A3-2CBA0FFF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B8E4-ED53-4D3F-8DBB-4805A4D4615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99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entrada manual 1">
            <a:extLst>
              <a:ext uri="{FF2B5EF4-FFF2-40B4-BE49-F238E27FC236}">
                <a16:creationId xmlns:a16="http://schemas.microsoft.com/office/drawing/2014/main" xmlns="" id="{90022AEB-D6DA-4C68-A8C2-464FE5F07FC4}"/>
              </a:ext>
            </a:extLst>
          </p:cNvPr>
          <p:cNvSpPr/>
          <p:nvPr/>
        </p:nvSpPr>
        <p:spPr>
          <a:xfrm>
            <a:off x="0" y="6474086"/>
            <a:ext cx="12192000" cy="383914"/>
          </a:xfrm>
          <a:prstGeom prst="flowChartManualInpu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xmlns="" id="{DB1223EB-AB3C-4FBB-BED8-96822FE32652}"/>
              </a:ext>
            </a:extLst>
          </p:cNvPr>
          <p:cNvSpPr txBox="1">
            <a:spLocks/>
          </p:cNvSpPr>
          <p:nvPr/>
        </p:nvSpPr>
        <p:spPr>
          <a:xfrm>
            <a:off x="807921" y="1222548"/>
            <a:ext cx="11039789" cy="5001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COMERCIAL</a:t>
            </a:r>
          </a:p>
          <a:p>
            <a:pPr marL="0" indent="0" algn="ctr">
              <a:buNone/>
            </a:pPr>
            <a:endParaRPr lang="es-EC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“INCIDENCIA DE LA SATISFACCIÓN LABORAL EN EL DESEMPEÑO DE LOS EMPLEADOS DE LAS PYMES PERTENECIENTES A LA INDUSTRIA TEXTIL DEL CANTÓN QUITO DURANTE EL AÑO 2019”</a:t>
            </a:r>
          </a:p>
          <a:p>
            <a:pPr marL="0" indent="0" algn="ctr">
              <a:buNone/>
            </a:pPr>
            <a:endParaRPr lang="es-EC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7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AUTORA:</a:t>
            </a:r>
            <a:endParaRPr lang="es-EC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CRUZ VUCUÑA, KATHERINE BELÉN</a:t>
            </a:r>
          </a:p>
          <a:p>
            <a:pPr marL="0" indent="0" algn="ctr">
              <a:buNone/>
            </a:pPr>
            <a:endParaRPr lang="es-EC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</a:p>
          <a:p>
            <a:pPr marL="0" indent="0" algn="ctr">
              <a:buNone/>
            </a:pPr>
            <a:r>
              <a:rPr lang="es-EC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BUENO ARÉVALO, EDGAR RENÉ</a:t>
            </a:r>
            <a:br>
              <a:rPr lang="es-EC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17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 </a:t>
            </a:r>
          </a:p>
          <a:p>
            <a:pPr marL="0" indent="0" algn="ctr">
              <a:buNone/>
            </a:pPr>
            <a:r>
              <a:rPr lang="es-EC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logo espe">
            <a:extLst>
              <a:ext uri="{FF2B5EF4-FFF2-40B4-BE49-F238E27FC236}">
                <a16:creationId xmlns:a16="http://schemas.microsoft.com/office/drawing/2014/main" xmlns="" id="{6C9942AA-A3D1-4ACD-B117-FCDFFAB6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801" y="6031599"/>
            <a:ext cx="1580057" cy="38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logo espe">
            <a:extLst>
              <a:ext uri="{FF2B5EF4-FFF2-40B4-BE49-F238E27FC236}">
                <a16:creationId xmlns:a16="http://schemas.microsoft.com/office/drawing/2014/main" xmlns="" id="{14306AA6-1ADB-4CC7-8CA8-37E39B96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46" y="260049"/>
            <a:ext cx="1488141" cy="12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5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24DE783-B1C6-4D5A-B655-779E654D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12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MARCO TEÓRICO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68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7E5A3AB-5C9E-4091-A246-D44A6F5E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DISEÑO DE LA METODOLOGÍA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3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6B2AE3-0047-4B5A-A606-EAAD5F45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0576B02-631A-47AD-A165-D75A657E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6DC7BE0-D9E8-4765-8092-FAF3F219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1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POBLACIÓN Y MUESTRA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996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B1C456E-45F4-424C-8D99-6BECF761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VARIABLES Y DIMENSIONES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04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26">
            <a:extLst>
              <a:ext uri="{FF2B5EF4-FFF2-40B4-BE49-F238E27FC236}">
                <a16:creationId xmlns:a16="http://schemas.microsoft.com/office/drawing/2014/main" xmlns="" id="{5B7EA9A1-A2C8-46C7-B92E-A21311D12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633B71C-AA9A-4B68-B969-88CF4191FD67}"/>
              </a:ext>
            </a:extLst>
          </p:cNvPr>
          <p:cNvSpPr/>
          <p:nvPr/>
        </p:nvSpPr>
        <p:spPr>
          <a:xfrm>
            <a:off x="781318" y="1942564"/>
            <a:ext cx="220228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DE SEGURIDAD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0CA3F33-C083-4D99-A4F2-AC5B708EEF06}"/>
              </a:ext>
            </a:extLst>
          </p:cNvPr>
          <p:cNvSpPr/>
          <p:nvPr/>
        </p:nvSpPr>
        <p:spPr>
          <a:xfrm>
            <a:off x="781318" y="588135"/>
            <a:ext cx="220228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ECONÓMICA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03E6FC9-54A1-48C4-827E-CA2529113F5E}"/>
              </a:ext>
            </a:extLst>
          </p:cNvPr>
          <p:cNvSpPr/>
          <p:nvPr/>
        </p:nvSpPr>
        <p:spPr>
          <a:xfrm>
            <a:off x="9022189" y="4341250"/>
            <a:ext cx="230209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COMPORTAMIENTO CONTRAPRODUCENTE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A9DFFD8-879C-483E-8236-340D3F8D0962}"/>
              </a:ext>
            </a:extLst>
          </p:cNvPr>
          <p:cNvSpPr/>
          <p:nvPr/>
        </p:nvSpPr>
        <p:spPr>
          <a:xfrm>
            <a:off x="9072094" y="2772175"/>
            <a:ext cx="220228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CONTEXTUAL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F5E29A5-B2DB-4BA6-9AF6-57DC638E6780}"/>
              </a:ext>
            </a:extLst>
          </p:cNvPr>
          <p:cNvSpPr/>
          <p:nvPr/>
        </p:nvSpPr>
        <p:spPr>
          <a:xfrm>
            <a:off x="9072094" y="1203100"/>
            <a:ext cx="220228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DE TAREA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A53CD11-9EF4-4CA6-AFF9-13E08A4F10D2}"/>
              </a:ext>
            </a:extLst>
          </p:cNvPr>
          <p:cNvSpPr/>
          <p:nvPr/>
        </p:nvSpPr>
        <p:spPr>
          <a:xfrm>
            <a:off x="817808" y="4675031"/>
            <a:ext cx="220228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PSICOLÓGICA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C8FF5442-C369-43F6-89BC-3336AAEB55EB}"/>
              </a:ext>
            </a:extLst>
          </p:cNvPr>
          <p:cNvSpPr/>
          <p:nvPr/>
        </p:nvSpPr>
        <p:spPr>
          <a:xfrm>
            <a:off x="817808" y="3296993"/>
            <a:ext cx="2202288" cy="92727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SOCIAL</a:t>
            </a:r>
          </a:p>
        </p:txBody>
      </p:sp>
      <p:sp>
        <p:nvSpPr>
          <p:cNvPr id="18" name="AutoShape 8" descr="Resultado de imagen de LETRA D PNG&quot;">
            <a:extLst>
              <a:ext uri="{FF2B5EF4-FFF2-40B4-BE49-F238E27FC236}">
                <a16:creationId xmlns:a16="http://schemas.microsoft.com/office/drawing/2014/main" xmlns="" id="{2FC0BB96-B5C7-4199-875F-8962BB34C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xmlns="" id="{09DFE82A-7715-4229-8BEA-D23EED13FE00}"/>
              </a:ext>
            </a:extLst>
          </p:cNvPr>
          <p:cNvCxnSpPr>
            <a:cxnSpLocks/>
          </p:cNvCxnSpPr>
          <p:nvPr/>
        </p:nvCxnSpPr>
        <p:spPr>
          <a:xfrm>
            <a:off x="5747198" y="3219718"/>
            <a:ext cx="5613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55856081-6AD7-490B-8236-EA40437AAF4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510790" y="1666740"/>
            <a:ext cx="561304" cy="155297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E48C489D-F03A-4081-86FE-360E0EC2229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510790" y="3219718"/>
            <a:ext cx="561304" cy="1609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EB942691-64CE-43B7-8BB3-393388985FD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510790" y="3219718"/>
            <a:ext cx="511399" cy="15851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2FD13806-08FD-4190-BE87-9F89A1FA49A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83606" y="1051775"/>
            <a:ext cx="561304" cy="216794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1306BEC4-D08E-4F84-8733-EA046B7EB1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983606" y="2406204"/>
            <a:ext cx="561304" cy="8135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271C7419-DBF1-456F-B75C-4478E9B6BE28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020096" y="3219718"/>
            <a:ext cx="524814" cy="5409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B66A6516-DAA4-4AD0-9292-07A5520C62F7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020096" y="3219718"/>
            <a:ext cx="524814" cy="191895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Arrow: Pentagon 59">
            <a:extLst>
              <a:ext uri="{FF2B5EF4-FFF2-40B4-BE49-F238E27FC236}">
                <a16:creationId xmlns:a16="http://schemas.microsoft.com/office/drawing/2014/main" xmlns="" id="{88230E6F-34AF-4A1D-BF70-9D0C0A1E5EF4}"/>
              </a:ext>
            </a:extLst>
          </p:cNvPr>
          <p:cNvSpPr/>
          <p:nvPr/>
        </p:nvSpPr>
        <p:spPr>
          <a:xfrm flipH="1">
            <a:off x="3566947" y="2791493"/>
            <a:ext cx="2230155" cy="927279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03BB0"/>
              </a:gs>
              <a:gs pos="100000">
                <a:srgbClr val="002060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Pentagon 62">
            <a:extLst>
              <a:ext uri="{FF2B5EF4-FFF2-40B4-BE49-F238E27FC236}">
                <a16:creationId xmlns:a16="http://schemas.microsoft.com/office/drawing/2014/main" xmlns="" id="{71B08B05-B593-400E-A217-0A2E74325CA0}"/>
              </a:ext>
            </a:extLst>
          </p:cNvPr>
          <p:cNvSpPr/>
          <p:nvPr/>
        </p:nvSpPr>
        <p:spPr>
          <a:xfrm flipH="1">
            <a:off x="6322455" y="2802226"/>
            <a:ext cx="2188334" cy="927279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FFC000"/>
              </a:gs>
              <a:gs pos="100000">
                <a:srgbClr val="CC9B00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72">
            <a:extLst>
              <a:ext uri="{FF2B5EF4-FFF2-40B4-BE49-F238E27FC236}">
                <a16:creationId xmlns:a16="http://schemas.microsoft.com/office/drawing/2014/main" xmlns="" id="{30294DC0-EDCA-4E3E-9920-A8AD111930DE}"/>
              </a:ext>
            </a:extLst>
          </p:cNvPr>
          <p:cNvSpPr txBox="1"/>
          <p:nvPr/>
        </p:nvSpPr>
        <p:spPr>
          <a:xfrm>
            <a:off x="3432488" y="2994081"/>
            <a:ext cx="249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</a:rPr>
              <a:t>SATISFACCIÓN</a:t>
            </a:r>
            <a:endParaRPr lang="en-IN" sz="2400" dirty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xmlns="" id="{FDF7E62A-2693-4952-A102-B5C7721237BC}"/>
              </a:ext>
            </a:extLst>
          </p:cNvPr>
          <p:cNvSpPr txBox="1"/>
          <p:nvPr/>
        </p:nvSpPr>
        <p:spPr>
          <a:xfrm>
            <a:off x="6160110" y="2994081"/>
            <a:ext cx="249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</a:rPr>
              <a:t>DESEMPEÑO</a:t>
            </a:r>
            <a:endParaRPr lang="en-IN" sz="2400" dirty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7" name="Out">
            <a:extLst>
              <a:ext uri="{FF2B5EF4-FFF2-40B4-BE49-F238E27FC236}">
                <a16:creationId xmlns:a16="http://schemas.microsoft.com/office/drawing/2014/main" xmlns="" id="{EFFD4D7A-F81A-4003-B0F8-E5438F3EA90E}"/>
              </a:ext>
            </a:extLst>
          </p:cNvPr>
          <p:cNvSpPr/>
          <p:nvPr/>
        </p:nvSpPr>
        <p:spPr>
          <a:xfrm>
            <a:off x="4234871" y="3912325"/>
            <a:ext cx="857849" cy="8578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9" name="Out">
            <a:extLst>
              <a:ext uri="{FF2B5EF4-FFF2-40B4-BE49-F238E27FC236}">
                <a16:creationId xmlns:a16="http://schemas.microsoft.com/office/drawing/2014/main" xmlns="" id="{B760A5E4-0221-496C-ADF2-46485CC50CC5}"/>
              </a:ext>
            </a:extLst>
          </p:cNvPr>
          <p:cNvSpPr/>
          <p:nvPr/>
        </p:nvSpPr>
        <p:spPr>
          <a:xfrm>
            <a:off x="7072054" y="3912324"/>
            <a:ext cx="857849" cy="85784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1" name="TextBox 72">
            <a:extLst>
              <a:ext uri="{FF2B5EF4-FFF2-40B4-BE49-F238E27FC236}">
                <a16:creationId xmlns:a16="http://schemas.microsoft.com/office/drawing/2014/main" xmlns="" id="{5B62304B-D648-423E-B48A-C9F04DA60F0C}"/>
              </a:ext>
            </a:extLst>
          </p:cNvPr>
          <p:cNvSpPr txBox="1"/>
          <p:nvPr/>
        </p:nvSpPr>
        <p:spPr>
          <a:xfrm>
            <a:off x="4244962" y="4075816"/>
            <a:ext cx="8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rlin Sans FB" panose="020E0602020502020306" pitchFamily="34" charset="0"/>
              </a:rPr>
              <a:t>VI</a:t>
            </a:r>
            <a:endParaRPr lang="en-IN" sz="2400" dirty="0">
              <a:latin typeface="Berlin Sans FB" panose="020E0602020502020306" pitchFamily="34" charset="0"/>
            </a:endParaRPr>
          </a:p>
        </p:txBody>
      </p:sp>
      <p:sp>
        <p:nvSpPr>
          <p:cNvPr id="43" name="TextBox 72">
            <a:extLst>
              <a:ext uri="{FF2B5EF4-FFF2-40B4-BE49-F238E27FC236}">
                <a16:creationId xmlns:a16="http://schemas.microsoft.com/office/drawing/2014/main" xmlns="" id="{2DF95711-7662-47A3-87DA-0106EF72C4E7}"/>
              </a:ext>
            </a:extLst>
          </p:cNvPr>
          <p:cNvSpPr txBox="1"/>
          <p:nvPr/>
        </p:nvSpPr>
        <p:spPr>
          <a:xfrm>
            <a:off x="7061602" y="4075815"/>
            <a:ext cx="8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erlin Sans FB" panose="020E0602020502020306" pitchFamily="34" charset="0"/>
              </a:rPr>
              <a:t>VD</a:t>
            </a:r>
            <a:endParaRPr lang="en-IN" sz="2400" dirty="0">
              <a:latin typeface="Berlin Sans FB" panose="020E0602020502020306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44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DE RESULTADOS</a:t>
            </a:r>
          </a:p>
        </p:txBody>
      </p:sp>
      <p:sp>
        <p:nvSpPr>
          <p:cNvPr id="4" name="TextBox 1030">
            <a:extLst>
              <a:ext uri="{FF2B5EF4-FFF2-40B4-BE49-F238E27FC236}">
                <a16:creationId xmlns:a16="http://schemas.microsoft.com/office/drawing/2014/main" xmlns="" id="{1934261A-FC65-4C05-BF13-97894B24C0B6}"/>
              </a:ext>
            </a:extLst>
          </p:cNvPr>
          <p:cNvSpPr txBox="1"/>
          <p:nvPr/>
        </p:nvSpPr>
        <p:spPr>
          <a:xfrm>
            <a:off x="3140771" y="3941160"/>
            <a:ext cx="59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spc="600" dirty="0">
                <a:solidFill>
                  <a:srgbClr val="007A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DESCRIPTIVO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55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DESCRIPCIÓN DEL SECTOR</a:t>
            </a:r>
          </a:p>
          <a:p>
            <a:pPr algn="ctr"/>
            <a:endParaRPr lang="en-IN" sz="4400" b="1" dirty="0">
              <a:gradFill flip="none" rotWithShape="1">
                <a:gsLst>
                  <a:gs pos="0">
                    <a:srgbClr val="CC0063"/>
                  </a:gs>
                  <a:gs pos="100000">
                    <a:srgbClr val="009FB4"/>
                  </a:gs>
                  <a:gs pos="52000">
                    <a:srgbClr val="86269B"/>
                  </a:gs>
                </a:gsLst>
                <a:lin ang="13500000" scaled="1"/>
                <a:tileRect/>
              </a:gra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231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C154138-16AA-4C6D-BD73-FF1AC073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9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1AB7DC6-AB31-46E2-A63E-50E46CDB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14" y="0"/>
            <a:ext cx="12219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26">
            <a:extLst>
              <a:ext uri="{FF2B5EF4-FFF2-40B4-BE49-F238E27FC236}">
                <a16:creationId xmlns:a16="http://schemas.microsoft.com/office/drawing/2014/main" xmlns="" id="{F9B904DC-2793-40D1-A4CF-3CBBF61EA3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xmlns="" id="{DBD0AEBD-B103-4CB8-9638-CE8AD00AC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17650"/>
              </p:ext>
            </p:extLst>
          </p:nvPr>
        </p:nvGraphicFramePr>
        <p:xfrm>
          <a:off x="1970228" y="953037"/>
          <a:ext cx="3820686" cy="274002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11310">
                  <a:extLst>
                    <a:ext uri="{9D8B030D-6E8A-4147-A177-3AD203B41FA5}">
                      <a16:colId xmlns:a16="http://schemas.microsoft.com/office/drawing/2014/main" xmlns="" val="3247678005"/>
                    </a:ext>
                  </a:extLst>
                </a:gridCol>
                <a:gridCol w="1135814">
                  <a:extLst>
                    <a:ext uri="{9D8B030D-6E8A-4147-A177-3AD203B41FA5}">
                      <a16:colId xmlns:a16="http://schemas.microsoft.com/office/drawing/2014/main" xmlns="" val="3735098460"/>
                    </a:ext>
                  </a:extLst>
                </a:gridCol>
                <a:gridCol w="1273562">
                  <a:extLst>
                    <a:ext uri="{9D8B030D-6E8A-4147-A177-3AD203B41FA5}">
                      <a16:colId xmlns:a16="http://schemas.microsoft.com/office/drawing/2014/main" xmlns="" val="1287341893"/>
                    </a:ext>
                  </a:extLst>
                </a:gridCol>
              </a:tblGrid>
              <a:tr h="355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ESTADO CIVIL</a:t>
                      </a:r>
                      <a:endParaRPr lang="es-EC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9489498"/>
                  </a:ext>
                </a:extLst>
              </a:tr>
              <a:tr h="33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Soltero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49,2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92774"/>
                  </a:ext>
                </a:extLst>
              </a:tr>
              <a:tr h="334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Casado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45,9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5693093"/>
                  </a:ext>
                </a:extLst>
              </a:tr>
              <a:tr h="334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Viudo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99260860"/>
                  </a:ext>
                </a:extLst>
              </a:tr>
              <a:tr h="51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Divorciado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36339796"/>
                  </a:ext>
                </a:extLst>
              </a:tr>
              <a:tr h="51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Unión libre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3,6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0019085"/>
                  </a:ext>
                </a:extLst>
              </a:tr>
              <a:tr h="33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6160233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xmlns="" id="{EB748BE8-27D1-4171-9E09-E2705E7E6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91288"/>
              </p:ext>
            </p:extLst>
          </p:nvPr>
        </p:nvGraphicFramePr>
        <p:xfrm>
          <a:off x="4191977" y="4069723"/>
          <a:ext cx="3599741" cy="222804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86944">
                  <a:extLst>
                    <a:ext uri="{9D8B030D-6E8A-4147-A177-3AD203B41FA5}">
                      <a16:colId xmlns:a16="http://schemas.microsoft.com/office/drawing/2014/main" xmlns="" val="236429123"/>
                    </a:ext>
                  </a:extLst>
                </a:gridCol>
                <a:gridCol w="1174916">
                  <a:extLst>
                    <a:ext uri="{9D8B030D-6E8A-4147-A177-3AD203B41FA5}">
                      <a16:colId xmlns:a16="http://schemas.microsoft.com/office/drawing/2014/main" xmlns="" val="3581366531"/>
                    </a:ext>
                  </a:extLst>
                </a:gridCol>
                <a:gridCol w="1137881">
                  <a:extLst>
                    <a:ext uri="{9D8B030D-6E8A-4147-A177-3AD203B41FA5}">
                      <a16:colId xmlns:a16="http://schemas.microsoft.com/office/drawing/2014/main" xmlns="" val="2279726446"/>
                    </a:ext>
                  </a:extLst>
                </a:gridCol>
              </a:tblGrid>
              <a:tr h="551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EDUCACIÓN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Frecuencia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3057337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Secundaria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7,1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0010652"/>
                  </a:ext>
                </a:extLst>
              </a:tr>
              <a:tr h="27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Tecnología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159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43,4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1428171"/>
                  </a:ext>
                </a:extLst>
              </a:tr>
              <a:tr h="551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Universidad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47,5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203097"/>
                  </a:ext>
                </a:extLst>
              </a:tr>
              <a:tr h="274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Post Grado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3468465"/>
                  </a:ext>
                </a:extLst>
              </a:tr>
              <a:tr h="28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862362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xmlns="" id="{01C58533-791C-4763-9426-4F5F3DE4D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24648"/>
              </p:ext>
            </p:extLst>
          </p:nvPr>
        </p:nvGraphicFramePr>
        <p:xfrm>
          <a:off x="6697060" y="953037"/>
          <a:ext cx="4005283" cy="274002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41998">
                  <a:extLst>
                    <a:ext uri="{9D8B030D-6E8A-4147-A177-3AD203B41FA5}">
                      <a16:colId xmlns:a16="http://schemas.microsoft.com/office/drawing/2014/main" xmlns="" val="2837280933"/>
                    </a:ext>
                  </a:extLst>
                </a:gridCol>
                <a:gridCol w="1098962">
                  <a:extLst>
                    <a:ext uri="{9D8B030D-6E8A-4147-A177-3AD203B41FA5}">
                      <a16:colId xmlns:a16="http://schemas.microsoft.com/office/drawing/2014/main" xmlns="" val="4015937551"/>
                    </a:ext>
                  </a:extLst>
                </a:gridCol>
                <a:gridCol w="1064323">
                  <a:extLst>
                    <a:ext uri="{9D8B030D-6E8A-4147-A177-3AD203B41FA5}">
                      <a16:colId xmlns:a16="http://schemas.microsoft.com/office/drawing/2014/main" xmlns="" val="4008610683"/>
                    </a:ext>
                  </a:extLst>
                </a:gridCol>
              </a:tblGrid>
              <a:tr h="563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ANTIGÜEDAD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5824257"/>
                  </a:ext>
                </a:extLst>
              </a:tr>
              <a:tr h="394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Entre 0 a 2 años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22,4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5700209"/>
                  </a:ext>
                </a:extLst>
              </a:tr>
              <a:tr h="382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Entre 2 y 5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53,0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4235014"/>
                  </a:ext>
                </a:extLst>
              </a:tr>
              <a:tr h="382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Entre 5 y 10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18,6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59072044"/>
                  </a:ext>
                </a:extLst>
              </a:tr>
              <a:tr h="382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Entre 10 y 15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5,2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6684550"/>
                  </a:ext>
                </a:extLst>
              </a:tr>
              <a:tr h="382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Más de 15 años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,8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7041556"/>
                  </a:ext>
                </a:extLst>
              </a:tr>
              <a:tr h="251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48931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441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BIVARIADO</a:t>
            </a:r>
          </a:p>
        </p:txBody>
      </p:sp>
      <p:sp>
        <p:nvSpPr>
          <p:cNvPr id="4" name="TextBox 1030">
            <a:extLst>
              <a:ext uri="{FF2B5EF4-FFF2-40B4-BE49-F238E27FC236}">
                <a16:creationId xmlns:a16="http://schemas.microsoft.com/office/drawing/2014/main" xmlns="" id="{1934261A-FC65-4C05-BF13-97894B24C0B6}"/>
              </a:ext>
            </a:extLst>
          </p:cNvPr>
          <p:cNvSpPr txBox="1"/>
          <p:nvPr/>
        </p:nvSpPr>
        <p:spPr>
          <a:xfrm>
            <a:off x="3140771" y="3941160"/>
            <a:ext cx="59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spc="600" dirty="0">
                <a:solidFill>
                  <a:srgbClr val="007A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DE RESULTADOS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457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22EB73-ACA9-484E-A845-C5F1B53F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370EB81-FB9A-4193-A3C0-BB31ACA1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65C81C-E695-4D91-9A9C-62B9C041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0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ESTADÍSTICOS DE PERCEPCIÓN</a:t>
            </a:r>
          </a:p>
        </p:txBody>
      </p:sp>
      <p:sp>
        <p:nvSpPr>
          <p:cNvPr id="4" name="TextBox 1030">
            <a:extLst>
              <a:ext uri="{FF2B5EF4-FFF2-40B4-BE49-F238E27FC236}">
                <a16:creationId xmlns:a16="http://schemas.microsoft.com/office/drawing/2014/main" xmlns="" id="{1934261A-FC65-4C05-BF13-97894B24C0B6}"/>
              </a:ext>
            </a:extLst>
          </p:cNvPr>
          <p:cNvSpPr txBox="1"/>
          <p:nvPr/>
        </p:nvSpPr>
        <p:spPr>
          <a:xfrm>
            <a:off x="3140771" y="3941160"/>
            <a:ext cx="59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spc="600" dirty="0">
                <a:solidFill>
                  <a:srgbClr val="007A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DE RESULTADOS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886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F7C49F24-4CF5-4379-9644-43C619F3A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72">
            <a:extLst>
              <a:ext uri="{FF2B5EF4-FFF2-40B4-BE49-F238E27FC236}">
                <a16:creationId xmlns:a16="http://schemas.microsoft.com/office/drawing/2014/main" xmlns="" id="{A518F28C-F074-4DAE-B5B9-ECF9B885B4A2}"/>
              </a:ext>
            </a:extLst>
          </p:cNvPr>
          <p:cNvSpPr txBox="1"/>
          <p:nvPr/>
        </p:nvSpPr>
        <p:spPr>
          <a:xfrm>
            <a:off x="586257" y="3061642"/>
            <a:ext cx="2499072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</a:rPr>
              <a:t>SATISFACCIÓN</a:t>
            </a: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</a:rPr>
              <a:t>LABORAL</a:t>
            </a:r>
            <a:endParaRPr lang="en-IN" sz="2400" dirty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701C6982-5A5B-4380-B4DC-D256CF27C0D8}"/>
              </a:ext>
            </a:extLst>
          </p:cNvPr>
          <p:cNvGrpSpPr/>
          <p:nvPr/>
        </p:nvGrpSpPr>
        <p:grpSpPr>
          <a:xfrm>
            <a:off x="4011277" y="380215"/>
            <a:ext cx="5035639" cy="3705386"/>
            <a:chOff x="4011277" y="380215"/>
            <a:chExt cx="5035639" cy="370538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47D4C766-85C1-4F8C-8409-A8F7F29E8F9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9" t="15368" r="5743" b="7079"/>
            <a:stretch/>
          </p:blipFill>
          <p:spPr bwMode="auto">
            <a:xfrm>
              <a:off x="4011277" y="380215"/>
              <a:ext cx="5035639" cy="3705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20A11ABD-B9A6-4850-B5CE-FC87D4C061FB}"/>
                </a:ext>
              </a:extLst>
            </p:cNvPr>
            <p:cNvSpPr txBox="1"/>
            <p:nvPr/>
          </p:nvSpPr>
          <p:spPr>
            <a:xfrm>
              <a:off x="6967816" y="1991058"/>
              <a:ext cx="1133687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2400" b="1" dirty="0">
                  <a:solidFill>
                    <a:schemeClr val="bg1"/>
                  </a:solidFill>
                </a:rPr>
                <a:t>63,93%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0F7F7859-E424-4F5A-B075-AD53EBC846B6}"/>
              </a:ext>
            </a:extLst>
          </p:cNvPr>
          <p:cNvGrpSpPr/>
          <p:nvPr/>
        </p:nvGrpSpPr>
        <p:grpSpPr>
          <a:xfrm>
            <a:off x="2530848" y="4243626"/>
            <a:ext cx="7996496" cy="2024009"/>
            <a:chOff x="2530848" y="4668629"/>
            <a:chExt cx="7996496" cy="202400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64460C98-A01B-4232-92C4-BE16EE17C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848" y="4668629"/>
              <a:ext cx="7996496" cy="2024009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E3132C59-2859-41FC-8D62-E0997183994A}"/>
                </a:ext>
              </a:extLst>
            </p:cNvPr>
            <p:cNvSpPr/>
            <p:nvPr/>
          </p:nvSpPr>
          <p:spPr>
            <a:xfrm>
              <a:off x="8345856" y="6098022"/>
              <a:ext cx="1061668" cy="3090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ECB065E1-D5FD-41E2-B2C3-308E2DFA1A65}"/>
                </a:ext>
              </a:extLst>
            </p:cNvPr>
            <p:cNvSpPr/>
            <p:nvPr/>
          </p:nvSpPr>
          <p:spPr>
            <a:xfrm>
              <a:off x="5970543" y="5885645"/>
              <a:ext cx="1061668" cy="29596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1DBCBC92-3D5A-429C-901C-8924E590373A}"/>
                </a:ext>
              </a:extLst>
            </p:cNvPr>
            <p:cNvSpPr/>
            <p:nvPr/>
          </p:nvSpPr>
          <p:spPr>
            <a:xfrm>
              <a:off x="5970543" y="5576552"/>
              <a:ext cx="1061668" cy="3090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lecha: curvada hacia abajo 16">
              <a:extLst>
                <a:ext uri="{FF2B5EF4-FFF2-40B4-BE49-F238E27FC236}">
                  <a16:creationId xmlns:a16="http://schemas.microsoft.com/office/drawing/2014/main" xmlns="" id="{8D72109A-018B-4E37-A679-09DC2BC48E59}"/>
                </a:ext>
              </a:extLst>
            </p:cNvPr>
            <p:cNvSpPr/>
            <p:nvPr/>
          </p:nvSpPr>
          <p:spPr>
            <a:xfrm>
              <a:off x="6501377" y="5280588"/>
              <a:ext cx="1454727" cy="217062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46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F7C49F24-4CF5-4379-9644-43C619F3A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72">
            <a:extLst>
              <a:ext uri="{FF2B5EF4-FFF2-40B4-BE49-F238E27FC236}">
                <a16:creationId xmlns:a16="http://schemas.microsoft.com/office/drawing/2014/main" xmlns="" id="{A518F28C-F074-4DAE-B5B9-ECF9B885B4A2}"/>
              </a:ext>
            </a:extLst>
          </p:cNvPr>
          <p:cNvSpPr txBox="1"/>
          <p:nvPr/>
        </p:nvSpPr>
        <p:spPr>
          <a:xfrm>
            <a:off x="586257" y="3061642"/>
            <a:ext cx="249907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DESEMPEÑO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LABORAL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43701608-93B9-4843-94D9-46F977FB707E}"/>
              </a:ext>
            </a:extLst>
          </p:cNvPr>
          <p:cNvGrpSpPr/>
          <p:nvPr/>
        </p:nvGrpSpPr>
        <p:grpSpPr>
          <a:xfrm>
            <a:off x="3368663" y="360608"/>
            <a:ext cx="6322195" cy="3906644"/>
            <a:chOff x="3368663" y="360608"/>
            <a:chExt cx="6322195" cy="390664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E50BC3DE-9398-4CF2-A631-B1C5A378CF7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7" t="9863" r="6451" b="7545"/>
            <a:stretch/>
          </p:blipFill>
          <p:spPr bwMode="auto">
            <a:xfrm>
              <a:off x="3368663" y="360608"/>
              <a:ext cx="6322195" cy="3906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20A11ABD-B9A6-4850-B5CE-FC87D4C061FB}"/>
                </a:ext>
              </a:extLst>
            </p:cNvPr>
            <p:cNvSpPr txBox="1"/>
            <p:nvPr/>
          </p:nvSpPr>
          <p:spPr>
            <a:xfrm>
              <a:off x="7199638" y="2106969"/>
              <a:ext cx="1133687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2400" b="1" dirty="0">
                  <a:solidFill>
                    <a:schemeClr val="bg1"/>
                  </a:solidFill>
                </a:rPr>
                <a:t>48,36%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819DFF38-3733-4DE1-B271-7F1E1EFCEDF6}"/>
              </a:ext>
            </a:extLst>
          </p:cNvPr>
          <p:cNvGrpSpPr/>
          <p:nvPr/>
        </p:nvGrpSpPr>
        <p:grpSpPr>
          <a:xfrm>
            <a:off x="2011069" y="4380546"/>
            <a:ext cx="8857077" cy="1989547"/>
            <a:chOff x="2101221" y="4572621"/>
            <a:chExt cx="8857077" cy="198954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B38C36D9-0378-43ED-B171-56800394A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221" y="4572621"/>
              <a:ext cx="8857077" cy="1989547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E3132C59-2859-41FC-8D62-E0997183994A}"/>
                </a:ext>
              </a:extLst>
            </p:cNvPr>
            <p:cNvSpPr/>
            <p:nvPr/>
          </p:nvSpPr>
          <p:spPr>
            <a:xfrm>
              <a:off x="7271656" y="5902595"/>
              <a:ext cx="1164005" cy="3090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ECB065E1-D5FD-41E2-B2C3-308E2DFA1A65}"/>
                </a:ext>
              </a:extLst>
            </p:cNvPr>
            <p:cNvSpPr/>
            <p:nvPr/>
          </p:nvSpPr>
          <p:spPr>
            <a:xfrm>
              <a:off x="5986046" y="5580273"/>
              <a:ext cx="1213592" cy="2924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ED32EA1E-6C3E-4278-A52F-F7CC51022E8D}"/>
                </a:ext>
              </a:extLst>
            </p:cNvPr>
            <p:cNvSpPr/>
            <p:nvPr/>
          </p:nvSpPr>
          <p:spPr>
            <a:xfrm>
              <a:off x="4693735" y="6240005"/>
              <a:ext cx="1213592" cy="3090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lecha: curvada hacia abajo 16">
              <a:extLst>
                <a:ext uri="{FF2B5EF4-FFF2-40B4-BE49-F238E27FC236}">
                  <a16:creationId xmlns:a16="http://schemas.microsoft.com/office/drawing/2014/main" xmlns="" id="{EBB503F4-9ABE-4AA8-B182-4F6E5959396B}"/>
                </a:ext>
              </a:extLst>
            </p:cNvPr>
            <p:cNvSpPr/>
            <p:nvPr/>
          </p:nvSpPr>
          <p:spPr>
            <a:xfrm>
              <a:off x="6528709" y="5242672"/>
              <a:ext cx="1341857" cy="284406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Flecha: curvada hacia abajo 17">
              <a:extLst>
                <a:ext uri="{FF2B5EF4-FFF2-40B4-BE49-F238E27FC236}">
                  <a16:creationId xmlns:a16="http://schemas.microsoft.com/office/drawing/2014/main" xmlns="" id="{D7A4D0EC-E7A5-4524-9ED8-8ACAFC448B5E}"/>
                </a:ext>
              </a:extLst>
            </p:cNvPr>
            <p:cNvSpPr/>
            <p:nvPr/>
          </p:nvSpPr>
          <p:spPr>
            <a:xfrm>
              <a:off x="7662396" y="5551711"/>
              <a:ext cx="1341857" cy="284406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03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CONTRASTE DE NORMALIDAD</a:t>
            </a:r>
          </a:p>
        </p:txBody>
      </p:sp>
      <p:sp>
        <p:nvSpPr>
          <p:cNvPr id="4" name="TextBox 1030">
            <a:extLst>
              <a:ext uri="{FF2B5EF4-FFF2-40B4-BE49-F238E27FC236}">
                <a16:creationId xmlns:a16="http://schemas.microsoft.com/office/drawing/2014/main" xmlns="" id="{1934261A-FC65-4C05-BF13-97894B24C0B6}"/>
              </a:ext>
            </a:extLst>
          </p:cNvPr>
          <p:cNvSpPr txBox="1"/>
          <p:nvPr/>
        </p:nvSpPr>
        <p:spPr>
          <a:xfrm>
            <a:off x="3140771" y="3941160"/>
            <a:ext cx="59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spc="600" dirty="0">
                <a:solidFill>
                  <a:srgbClr val="007A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DE RESULTADOS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612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F7C49F24-4CF5-4379-9644-43C619F3A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: Shape 59">
            <a:extLst>
              <a:ext uri="{FF2B5EF4-FFF2-40B4-BE49-F238E27FC236}">
                <a16:creationId xmlns:a16="http://schemas.microsoft.com/office/drawing/2014/main" xmlns="" id="{48DDBFF9-B741-4267-AA42-D018E95FB701}"/>
              </a:ext>
            </a:extLst>
          </p:cNvPr>
          <p:cNvSpPr/>
          <p:nvPr/>
        </p:nvSpPr>
        <p:spPr>
          <a:xfrm flipH="1">
            <a:off x="1728929" y="2506668"/>
            <a:ext cx="2541094" cy="1572041"/>
          </a:xfrm>
          <a:custGeom>
            <a:avLst/>
            <a:gdLst>
              <a:gd name="connsiteX0" fmla="*/ 1137652 w 3166302"/>
              <a:gd name="connsiteY0" fmla="*/ 0 h 2157573"/>
              <a:gd name="connsiteX1" fmla="*/ 3099498 w 3166302"/>
              <a:gd name="connsiteY1" fmla="*/ 0 h 2157573"/>
              <a:gd name="connsiteX2" fmla="*/ 3166302 w 3166302"/>
              <a:gd name="connsiteY2" fmla="*/ 3373 h 2157573"/>
              <a:gd name="connsiteX3" fmla="*/ 3166302 w 3166302"/>
              <a:gd name="connsiteY3" fmla="*/ 1023294 h 2157573"/>
              <a:gd name="connsiteX4" fmla="*/ 3099498 w 3166302"/>
              <a:gd name="connsiteY4" fmla="*/ 1019921 h 2157573"/>
              <a:gd name="connsiteX5" fmla="*/ 1137652 w 3166302"/>
              <a:gd name="connsiteY5" fmla="*/ 1019921 h 2157573"/>
              <a:gd name="connsiteX6" fmla="*/ 0 w 3166302"/>
              <a:gd name="connsiteY6" fmla="*/ 2157573 h 2157573"/>
              <a:gd name="connsiteX7" fmla="*/ 0 w 3166302"/>
              <a:gd name="connsiteY7" fmla="*/ 1137652 h 2157573"/>
              <a:gd name="connsiteX8" fmla="*/ 1137652 w 3166302"/>
              <a:gd name="connsiteY8" fmla="*/ 0 h 2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302" h="2157573">
                <a:moveTo>
                  <a:pt x="1137652" y="0"/>
                </a:moveTo>
                <a:lnTo>
                  <a:pt x="3099498" y="0"/>
                </a:lnTo>
                <a:lnTo>
                  <a:pt x="3166302" y="3373"/>
                </a:lnTo>
                <a:lnTo>
                  <a:pt x="3166302" y="1023294"/>
                </a:lnTo>
                <a:lnTo>
                  <a:pt x="3099498" y="1019921"/>
                </a:lnTo>
                <a:lnTo>
                  <a:pt x="1137652" y="1019921"/>
                </a:lnTo>
                <a:cubicBezTo>
                  <a:pt x="509344" y="1019921"/>
                  <a:pt x="0" y="1529265"/>
                  <a:pt x="0" y="2157573"/>
                </a:cubicBezTo>
                <a:lnTo>
                  <a:pt x="0" y="1137652"/>
                </a:lnTo>
                <a:cubicBezTo>
                  <a:pt x="0" y="509344"/>
                  <a:pt x="509344" y="0"/>
                  <a:pt x="1137652" y="0"/>
                </a:cubicBezTo>
                <a:close/>
              </a:path>
            </a:pathLst>
          </a:custGeom>
          <a:gradFill>
            <a:gsLst>
              <a:gs pos="26000">
                <a:srgbClr val="624F88"/>
              </a:gs>
              <a:gs pos="100000">
                <a:srgbClr val="332947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60">
            <a:extLst>
              <a:ext uri="{FF2B5EF4-FFF2-40B4-BE49-F238E27FC236}">
                <a16:creationId xmlns:a16="http://schemas.microsoft.com/office/drawing/2014/main" xmlns="" id="{FB63DC08-7A57-44E4-A7CE-6643A0AD39DA}"/>
              </a:ext>
            </a:extLst>
          </p:cNvPr>
          <p:cNvSpPr/>
          <p:nvPr/>
        </p:nvSpPr>
        <p:spPr>
          <a:xfrm flipH="1">
            <a:off x="1317738" y="2506669"/>
            <a:ext cx="922049" cy="805026"/>
          </a:xfrm>
          <a:prstGeom prst="ellipse">
            <a:avLst/>
          </a:prstGeom>
          <a:gradFill flip="none" rotWithShape="1">
            <a:gsLst>
              <a:gs pos="33000">
                <a:srgbClr val="624F88"/>
              </a:gs>
              <a:gs pos="100000">
                <a:srgbClr val="3329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33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5" name="Freeform: Shape 63">
            <a:extLst>
              <a:ext uri="{FF2B5EF4-FFF2-40B4-BE49-F238E27FC236}">
                <a16:creationId xmlns:a16="http://schemas.microsoft.com/office/drawing/2014/main" xmlns="" id="{A00B1F89-3DF8-4C3A-869F-2038F10F8C93}"/>
              </a:ext>
            </a:extLst>
          </p:cNvPr>
          <p:cNvSpPr/>
          <p:nvPr/>
        </p:nvSpPr>
        <p:spPr>
          <a:xfrm flipH="1">
            <a:off x="1734695" y="948376"/>
            <a:ext cx="2541094" cy="1912883"/>
          </a:xfrm>
          <a:custGeom>
            <a:avLst/>
            <a:gdLst>
              <a:gd name="connsiteX0" fmla="*/ 1137652 w 3166302"/>
              <a:gd name="connsiteY0" fmla="*/ 0 h 2157573"/>
              <a:gd name="connsiteX1" fmla="*/ 3099498 w 3166302"/>
              <a:gd name="connsiteY1" fmla="*/ 0 h 2157573"/>
              <a:gd name="connsiteX2" fmla="*/ 3166302 w 3166302"/>
              <a:gd name="connsiteY2" fmla="*/ 3373 h 2157573"/>
              <a:gd name="connsiteX3" fmla="*/ 3166302 w 3166302"/>
              <a:gd name="connsiteY3" fmla="*/ 1023294 h 2157573"/>
              <a:gd name="connsiteX4" fmla="*/ 3099498 w 3166302"/>
              <a:gd name="connsiteY4" fmla="*/ 1019921 h 2157573"/>
              <a:gd name="connsiteX5" fmla="*/ 1137652 w 3166302"/>
              <a:gd name="connsiteY5" fmla="*/ 1019921 h 2157573"/>
              <a:gd name="connsiteX6" fmla="*/ 0 w 3166302"/>
              <a:gd name="connsiteY6" fmla="*/ 2157573 h 2157573"/>
              <a:gd name="connsiteX7" fmla="*/ 0 w 3166302"/>
              <a:gd name="connsiteY7" fmla="*/ 1137652 h 2157573"/>
              <a:gd name="connsiteX8" fmla="*/ 1137652 w 3166302"/>
              <a:gd name="connsiteY8" fmla="*/ 0 h 2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302" h="2157573">
                <a:moveTo>
                  <a:pt x="1137652" y="0"/>
                </a:moveTo>
                <a:lnTo>
                  <a:pt x="3099498" y="0"/>
                </a:lnTo>
                <a:lnTo>
                  <a:pt x="3166302" y="3373"/>
                </a:lnTo>
                <a:lnTo>
                  <a:pt x="3166302" y="1023294"/>
                </a:lnTo>
                <a:lnTo>
                  <a:pt x="3099498" y="1019921"/>
                </a:lnTo>
                <a:lnTo>
                  <a:pt x="1137652" y="1019921"/>
                </a:lnTo>
                <a:cubicBezTo>
                  <a:pt x="509344" y="1019921"/>
                  <a:pt x="0" y="1529265"/>
                  <a:pt x="0" y="2157573"/>
                </a:cubicBezTo>
                <a:lnTo>
                  <a:pt x="0" y="1137652"/>
                </a:lnTo>
                <a:cubicBezTo>
                  <a:pt x="0" y="509344"/>
                  <a:pt x="509344" y="0"/>
                  <a:pt x="1137652" y="0"/>
                </a:cubicBezTo>
                <a:close/>
              </a:path>
            </a:pathLst>
          </a:custGeom>
          <a:gradFill>
            <a:gsLst>
              <a:gs pos="25000">
                <a:srgbClr val="9E2D7D"/>
              </a:gs>
              <a:gs pos="100000">
                <a:srgbClr val="681E5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64">
            <a:extLst>
              <a:ext uri="{FF2B5EF4-FFF2-40B4-BE49-F238E27FC236}">
                <a16:creationId xmlns:a16="http://schemas.microsoft.com/office/drawing/2014/main" xmlns="" id="{A46D4ECC-4D11-4159-AACD-3B6239E4507C}"/>
              </a:ext>
            </a:extLst>
          </p:cNvPr>
          <p:cNvSpPr/>
          <p:nvPr/>
        </p:nvSpPr>
        <p:spPr>
          <a:xfrm flipH="1">
            <a:off x="1317737" y="948376"/>
            <a:ext cx="927815" cy="891165"/>
          </a:xfrm>
          <a:prstGeom prst="ellipse">
            <a:avLst/>
          </a:prstGeom>
          <a:gradFill flip="none" rotWithShape="1">
            <a:gsLst>
              <a:gs pos="35000">
                <a:srgbClr val="9E2D7D"/>
              </a:gs>
              <a:gs pos="100000">
                <a:srgbClr val="681E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33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9" name="TextBox 76">
            <a:extLst>
              <a:ext uri="{FF2B5EF4-FFF2-40B4-BE49-F238E27FC236}">
                <a16:creationId xmlns:a16="http://schemas.microsoft.com/office/drawing/2014/main" xmlns="" id="{D6B9EAB9-1024-4AD7-91E7-37343E150700}"/>
              </a:ext>
            </a:extLst>
          </p:cNvPr>
          <p:cNvSpPr txBox="1"/>
          <p:nvPr/>
        </p:nvSpPr>
        <p:spPr>
          <a:xfrm>
            <a:off x="2827926" y="1038052"/>
            <a:ext cx="92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600" dirty="0">
                <a:solidFill>
                  <a:schemeClr val="bg1"/>
                </a:solidFill>
              </a:rPr>
              <a:t>H0</a:t>
            </a:r>
            <a:endParaRPr lang="en-IN" sz="1400" b="1" dirty="0">
              <a:solidFill>
                <a:schemeClr val="bg1"/>
              </a:solidFill>
            </a:endParaRPr>
          </a:p>
        </p:txBody>
      </p:sp>
      <p:sp>
        <p:nvSpPr>
          <p:cNvPr id="10" name="TextBox 77">
            <a:extLst>
              <a:ext uri="{FF2B5EF4-FFF2-40B4-BE49-F238E27FC236}">
                <a16:creationId xmlns:a16="http://schemas.microsoft.com/office/drawing/2014/main" xmlns="" id="{5E1C1316-457F-48F4-AC62-B2C4C5E86452}"/>
              </a:ext>
            </a:extLst>
          </p:cNvPr>
          <p:cNvSpPr txBox="1"/>
          <p:nvPr/>
        </p:nvSpPr>
        <p:spPr>
          <a:xfrm>
            <a:off x="2827927" y="2603808"/>
            <a:ext cx="922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pc="600" dirty="0">
                <a:solidFill>
                  <a:schemeClr val="bg1"/>
                </a:solidFill>
              </a:rPr>
              <a:t>H1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xmlns="" id="{E628A58A-FB33-4DED-A4A9-D11649D3EBEC}"/>
              </a:ext>
            </a:extLst>
          </p:cNvPr>
          <p:cNvSpPr/>
          <p:nvPr/>
        </p:nvSpPr>
        <p:spPr>
          <a:xfrm>
            <a:off x="4266986" y="1839543"/>
            <a:ext cx="6087631" cy="1912884"/>
          </a:xfrm>
          <a:custGeom>
            <a:avLst/>
            <a:gdLst>
              <a:gd name="connsiteX0" fmla="*/ 1137652 w 3166302"/>
              <a:gd name="connsiteY0" fmla="*/ 0 h 2157573"/>
              <a:gd name="connsiteX1" fmla="*/ 3099498 w 3166302"/>
              <a:gd name="connsiteY1" fmla="*/ 0 h 2157573"/>
              <a:gd name="connsiteX2" fmla="*/ 3166302 w 3166302"/>
              <a:gd name="connsiteY2" fmla="*/ 3373 h 2157573"/>
              <a:gd name="connsiteX3" fmla="*/ 3166302 w 3166302"/>
              <a:gd name="connsiteY3" fmla="*/ 1023294 h 2157573"/>
              <a:gd name="connsiteX4" fmla="*/ 3099498 w 3166302"/>
              <a:gd name="connsiteY4" fmla="*/ 1019921 h 2157573"/>
              <a:gd name="connsiteX5" fmla="*/ 1137652 w 3166302"/>
              <a:gd name="connsiteY5" fmla="*/ 1019921 h 2157573"/>
              <a:gd name="connsiteX6" fmla="*/ 0 w 3166302"/>
              <a:gd name="connsiteY6" fmla="*/ 2157573 h 2157573"/>
              <a:gd name="connsiteX7" fmla="*/ 0 w 3166302"/>
              <a:gd name="connsiteY7" fmla="*/ 1137652 h 2157573"/>
              <a:gd name="connsiteX8" fmla="*/ 1137652 w 3166302"/>
              <a:gd name="connsiteY8" fmla="*/ 0 h 2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302" h="2157573">
                <a:moveTo>
                  <a:pt x="1137652" y="0"/>
                </a:moveTo>
                <a:lnTo>
                  <a:pt x="3099498" y="0"/>
                </a:lnTo>
                <a:lnTo>
                  <a:pt x="3166302" y="3373"/>
                </a:lnTo>
                <a:lnTo>
                  <a:pt x="3166302" y="1023294"/>
                </a:lnTo>
                <a:lnTo>
                  <a:pt x="3099498" y="1019921"/>
                </a:lnTo>
                <a:lnTo>
                  <a:pt x="1137652" y="1019921"/>
                </a:lnTo>
                <a:cubicBezTo>
                  <a:pt x="509344" y="1019921"/>
                  <a:pt x="0" y="1529265"/>
                  <a:pt x="0" y="2157573"/>
                </a:cubicBezTo>
                <a:lnTo>
                  <a:pt x="0" y="1137652"/>
                </a:lnTo>
                <a:cubicBezTo>
                  <a:pt x="0" y="509344"/>
                  <a:pt x="509344" y="0"/>
                  <a:pt x="1137652" y="0"/>
                </a:cubicBezTo>
                <a:close/>
              </a:path>
            </a:pathLst>
          </a:custGeom>
          <a:gradFill>
            <a:gsLst>
              <a:gs pos="16000">
                <a:srgbClr val="7E3F86"/>
              </a:gs>
              <a:gs pos="100000">
                <a:srgbClr val="31183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62">
            <a:extLst>
              <a:ext uri="{FF2B5EF4-FFF2-40B4-BE49-F238E27FC236}">
                <a16:creationId xmlns:a16="http://schemas.microsoft.com/office/drawing/2014/main" xmlns="" id="{55021107-C541-41DE-A9EF-E2861A5523D1}"/>
              </a:ext>
            </a:extLst>
          </p:cNvPr>
          <p:cNvSpPr/>
          <p:nvPr/>
        </p:nvSpPr>
        <p:spPr>
          <a:xfrm>
            <a:off x="10010051" y="1839542"/>
            <a:ext cx="919826" cy="901077"/>
          </a:xfrm>
          <a:prstGeom prst="ellipse">
            <a:avLst/>
          </a:prstGeom>
          <a:gradFill flip="none" rotWithShape="1">
            <a:gsLst>
              <a:gs pos="28000">
                <a:srgbClr val="7E3F86"/>
              </a:gs>
              <a:gs pos="100000">
                <a:srgbClr val="31183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33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3" name="Freeform: Shape 65">
            <a:extLst>
              <a:ext uri="{FF2B5EF4-FFF2-40B4-BE49-F238E27FC236}">
                <a16:creationId xmlns:a16="http://schemas.microsoft.com/office/drawing/2014/main" xmlns="" id="{4C9E0CE6-43D2-4E3E-BD7E-CDE4ADDC8C5F}"/>
              </a:ext>
            </a:extLst>
          </p:cNvPr>
          <p:cNvSpPr/>
          <p:nvPr/>
        </p:nvSpPr>
        <p:spPr>
          <a:xfrm>
            <a:off x="4257144" y="281251"/>
            <a:ext cx="6267383" cy="1873702"/>
          </a:xfrm>
          <a:custGeom>
            <a:avLst/>
            <a:gdLst>
              <a:gd name="connsiteX0" fmla="*/ 1137652 w 3166302"/>
              <a:gd name="connsiteY0" fmla="*/ 0 h 2157573"/>
              <a:gd name="connsiteX1" fmla="*/ 3099498 w 3166302"/>
              <a:gd name="connsiteY1" fmla="*/ 0 h 2157573"/>
              <a:gd name="connsiteX2" fmla="*/ 3166302 w 3166302"/>
              <a:gd name="connsiteY2" fmla="*/ 3373 h 2157573"/>
              <a:gd name="connsiteX3" fmla="*/ 3166302 w 3166302"/>
              <a:gd name="connsiteY3" fmla="*/ 1023294 h 2157573"/>
              <a:gd name="connsiteX4" fmla="*/ 3099498 w 3166302"/>
              <a:gd name="connsiteY4" fmla="*/ 1019921 h 2157573"/>
              <a:gd name="connsiteX5" fmla="*/ 1137652 w 3166302"/>
              <a:gd name="connsiteY5" fmla="*/ 1019921 h 2157573"/>
              <a:gd name="connsiteX6" fmla="*/ 0 w 3166302"/>
              <a:gd name="connsiteY6" fmla="*/ 2157573 h 2157573"/>
              <a:gd name="connsiteX7" fmla="*/ 0 w 3166302"/>
              <a:gd name="connsiteY7" fmla="*/ 1137652 h 2157573"/>
              <a:gd name="connsiteX8" fmla="*/ 1137652 w 3166302"/>
              <a:gd name="connsiteY8" fmla="*/ 0 h 2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6302" h="2157573">
                <a:moveTo>
                  <a:pt x="1137652" y="0"/>
                </a:moveTo>
                <a:lnTo>
                  <a:pt x="3099498" y="0"/>
                </a:lnTo>
                <a:lnTo>
                  <a:pt x="3166302" y="3373"/>
                </a:lnTo>
                <a:lnTo>
                  <a:pt x="3166302" y="1023294"/>
                </a:lnTo>
                <a:lnTo>
                  <a:pt x="3099498" y="1019921"/>
                </a:lnTo>
                <a:lnTo>
                  <a:pt x="1137652" y="1019921"/>
                </a:lnTo>
                <a:cubicBezTo>
                  <a:pt x="509344" y="1019921"/>
                  <a:pt x="0" y="1529265"/>
                  <a:pt x="0" y="2157573"/>
                </a:cubicBezTo>
                <a:lnTo>
                  <a:pt x="0" y="1137652"/>
                </a:lnTo>
                <a:cubicBezTo>
                  <a:pt x="0" y="509344"/>
                  <a:pt x="509344" y="0"/>
                  <a:pt x="1137652" y="0"/>
                </a:cubicBezTo>
                <a:close/>
              </a:path>
            </a:pathLst>
          </a:custGeom>
          <a:gradFill>
            <a:gsLst>
              <a:gs pos="36000">
                <a:srgbClr val="D52454"/>
              </a:gs>
              <a:gs pos="100000">
                <a:srgbClr val="76142E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66">
            <a:extLst>
              <a:ext uri="{FF2B5EF4-FFF2-40B4-BE49-F238E27FC236}">
                <a16:creationId xmlns:a16="http://schemas.microsoft.com/office/drawing/2014/main" xmlns="" id="{1003FE10-23E9-45FD-9791-F4F158012006}"/>
              </a:ext>
            </a:extLst>
          </p:cNvPr>
          <p:cNvSpPr/>
          <p:nvPr/>
        </p:nvSpPr>
        <p:spPr>
          <a:xfrm>
            <a:off x="10148552" y="282155"/>
            <a:ext cx="919826" cy="901076"/>
          </a:xfrm>
          <a:prstGeom prst="ellipse">
            <a:avLst/>
          </a:prstGeom>
          <a:gradFill flip="none" rotWithShape="1">
            <a:gsLst>
              <a:gs pos="37000">
                <a:srgbClr val="D52454"/>
              </a:gs>
              <a:gs pos="100000">
                <a:srgbClr val="76142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334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TextBox 76">
            <a:extLst>
              <a:ext uri="{FF2B5EF4-FFF2-40B4-BE49-F238E27FC236}">
                <a16:creationId xmlns:a16="http://schemas.microsoft.com/office/drawing/2014/main" xmlns="" id="{3BD01799-E140-475F-83DE-115C4930EA09}"/>
              </a:ext>
            </a:extLst>
          </p:cNvPr>
          <p:cNvSpPr txBox="1"/>
          <p:nvPr/>
        </p:nvSpPr>
        <p:spPr>
          <a:xfrm>
            <a:off x="5649872" y="363375"/>
            <a:ext cx="4258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</a:rPr>
              <a:t>La </a:t>
            </a:r>
            <a:r>
              <a:rPr lang="en-US" sz="2000" b="1" spc="300" dirty="0" err="1">
                <a:solidFill>
                  <a:schemeClr val="bg1"/>
                </a:solidFill>
              </a:rPr>
              <a:t>muestra</a:t>
            </a:r>
            <a:r>
              <a:rPr lang="en-US" sz="2000" b="1" spc="300" dirty="0">
                <a:solidFill>
                  <a:schemeClr val="bg1"/>
                </a:solidFill>
              </a:rPr>
              <a:t> no </a:t>
            </a:r>
            <a:r>
              <a:rPr lang="en-US" sz="2000" b="1" spc="300" dirty="0" err="1">
                <a:solidFill>
                  <a:schemeClr val="bg1"/>
                </a:solidFill>
              </a:rPr>
              <a:t>sigue</a:t>
            </a:r>
            <a:r>
              <a:rPr lang="en-US" sz="2000" b="1" spc="300" dirty="0">
                <a:solidFill>
                  <a:schemeClr val="bg1"/>
                </a:solidFill>
              </a:rPr>
              <a:t> una </a:t>
            </a:r>
            <a:r>
              <a:rPr lang="en-US" sz="2000" b="1" spc="300" dirty="0" err="1">
                <a:solidFill>
                  <a:schemeClr val="bg1"/>
                </a:solidFill>
              </a:rPr>
              <a:t>distribución</a:t>
            </a:r>
            <a:r>
              <a:rPr lang="en-US" sz="2000" b="1" spc="300" dirty="0">
                <a:solidFill>
                  <a:schemeClr val="bg1"/>
                </a:solidFill>
              </a:rPr>
              <a:t> normal</a:t>
            </a:r>
            <a:endParaRPr lang="en-IN" sz="900" b="1" spc="300" dirty="0">
              <a:solidFill>
                <a:schemeClr val="bg1"/>
              </a:solidFill>
            </a:endParaRPr>
          </a:p>
        </p:txBody>
      </p:sp>
      <p:sp>
        <p:nvSpPr>
          <p:cNvPr id="17" name="TextBox 76">
            <a:extLst>
              <a:ext uri="{FF2B5EF4-FFF2-40B4-BE49-F238E27FC236}">
                <a16:creationId xmlns:a16="http://schemas.microsoft.com/office/drawing/2014/main" xmlns="" id="{B3DE9DC1-9522-4C2D-8D58-2372DC4E4597}"/>
              </a:ext>
            </a:extLst>
          </p:cNvPr>
          <p:cNvSpPr txBox="1"/>
          <p:nvPr/>
        </p:nvSpPr>
        <p:spPr>
          <a:xfrm>
            <a:off x="5473524" y="1960849"/>
            <a:ext cx="457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600" dirty="0">
                <a:solidFill>
                  <a:schemeClr val="bg1"/>
                </a:solidFill>
              </a:rPr>
              <a:t>La </a:t>
            </a:r>
            <a:r>
              <a:rPr lang="en-US" sz="2000" b="1" spc="600" dirty="0" err="1">
                <a:solidFill>
                  <a:schemeClr val="bg1"/>
                </a:solidFill>
              </a:rPr>
              <a:t>muestra</a:t>
            </a:r>
            <a:r>
              <a:rPr lang="en-US" sz="2000" b="1" spc="600" dirty="0">
                <a:solidFill>
                  <a:schemeClr val="bg1"/>
                </a:solidFill>
              </a:rPr>
              <a:t> </a:t>
            </a:r>
            <a:r>
              <a:rPr lang="en-US" sz="2000" b="1" spc="600" dirty="0" err="1">
                <a:solidFill>
                  <a:schemeClr val="bg1"/>
                </a:solidFill>
              </a:rPr>
              <a:t>sigue</a:t>
            </a:r>
            <a:r>
              <a:rPr lang="en-US" sz="2000" b="1" spc="600" dirty="0">
                <a:solidFill>
                  <a:schemeClr val="bg1"/>
                </a:solidFill>
              </a:rPr>
              <a:t> una </a:t>
            </a:r>
            <a:r>
              <a:rPr lang="en-US" sz="2000" b="1" spc="600" dirty="0" err="1">
                <a:solidFill>
                  <a:schemeClr val="bg1"/>
                </a:solidFill>
              </a:rPr>
              <a:t>distribución</a:t>
            </a:r>
            <a:r>
              <a:rPr lang="en-US" sz="2000" b="1" spc="600" dirty="0">
                <a:solidFill>
                  <a:schemeClr val="bg1"/>
                </a:solidFill>
              </a:rPr>
              <a:t> normal</a:t>
            </a:r>
            <a:endParaRPr lang="en-IN" sz="900" b="1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91024ABC-35CF-4A1D-A30A-B3632610B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51" y="4348711"/>
            <a:ext cx="8937345" cy="2157573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391C23A3-BFB4-4DFC-AD89-2314A21235AE}"/>
              </a:ext>
            </a:extLst>
          </p:cNvPr>
          <p:cNvSpPr/>
          <p:nvPr/>
        </p:nvSpPr>
        <p:spPr>
          <a:xfrm>
            <a:off x="6129772" y="5422211"/>
            <a:ext cx="1051775" cy="8330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6CE6426-4CB9-48CE-BDA7-C6CB227A9772}"/>
              </a:ext>
            </a:extLst>
          </p:cNvPr>
          <p:cNvSpPr/>
          <p:nvPr/>
        </p:nvSpPr>
        <p:spPr>
          <a:xfrm>
            <a:off x="5998952" y="3038971"/>
            <a:ext cx="6048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Datos &gt;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 &lt; 0,05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La muestra no sigue una distribución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Prueba no paramétrica = Rho Spearman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</p:txBody>
      </p:sp>
      <p:pic>
        <p:nvPicPr>
          <p:cNvPr id="25" name="Picture 2" descr="Resultado de imagen para check png">
            <a:extLst>
              <a:ext uri="{FF2B5EF4-FFF2-40B4-BE49-F238E27FC236}">
                <a16:creationId xmlns:a16="http://schemas.microsoft.com/office/drawing/2014/main" xmlns="" id="{1757BBAF-B6C2-4273-BE67-3EBC98256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604" y="451773"/>
            <a:ext cx="356315" cy="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3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EB247C-2146-438D-A8BF-F2106430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47"/>
            <a:ext cx="1219200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CONTRASTE DE HIPÓTESIS</a:t>
            </a:r>
          </a:p>
        </p:txBody>
      </p:sp>
      <p:sp>
        <p:nvSpPr>
          <p:cNvPr id="4" name="TextBox 1030">
            <a:extLst>
              <a:ext uri="{FF2B5EF4-FFF2-40B4-BE49-F238E27FC236}">
                <a16:creationId xmlns:a16="http://schemas.microsoft.com/office/drawing/2014/main" xmlns="" id="{1934261A-FC65-4C05-BF13-97894B24C0B6}"/>
              </a:ext>
            </a:extLst>
          </p:cNvPr>
          <p:cNvSpPr txBox="1"/>
          <p:nvPr/>
        </p:nvSpPr>
        <p:spPr>
          <a:xfrm>
            <a:off x="3140771" y="3941160"/>
            <a:ext cx="591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spc="600" dirty="0">
                <a:solidFill>
                  <a:srgbClr val="007A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ANÁLISIS DE RESULTADOS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877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4050058-D05E-4673-AC71-D3CEF9B9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32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D7FE38-9EF5-4732-B4A5-475A3A86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45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3460FC3-AE09-4B5D-886C-BC9F84950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DBFA9A5-B0EC-4138-9722-8785A4AD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8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CONCLUSIONES Y RECOMENDACIONES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593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D26407D-A87C-480D-962C-D64CCBF2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75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>
            <a:extLst>
              <a:ext uri="{FF2B5EF4-FFF2-40B4-BE49-F238E27FC236}">
                <a16:creationId xmlns:a16="http://schemas.microsoft.com/office/drawing/2014/main" xmlns="" id="{F2804C03-8DC7-4A7E-B766-60E79BB017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xmlns="" id="{73AAEF5C-56BD-4B7C-BAE0-5403F2C9E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687890"/>
              </p:ext>
            </p:extLst>
          </p:nvPr>
        </p:nvGraphicFramePr>
        <p:xfrm>
          <a:off x="461493" y="711558"/>
          <a:ext cx="11269014" cy="54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218" name="Picture 2" descr="Resultado de imagen para png exito">
            <a:extLst>
              <a:ext uri="{FF2B5EF4-FFF2-40B4-BE49-F238E27FC236}">
                <a16:creationId xmlns:a16="http://schemas.microsoft.com/office/drawing/2014/main" xmlns="" id="{3DC87629-1CF5-41FF-93AF-9AE39F58E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51" y="4177586"/>
            <a:ext cx="2827986" cy="23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510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BF8CC1-8DC6-4917-8856-6113829C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984A31-2ECB-431A-A628-C64A070C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0366294-B86A-4B16-B068-F51E53850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PLANTEAMIENTO DEL PROBLEMA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08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xmlns="" id="{F7C49F24-4CF5-4379-9644-43C619F3A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24194AAA-A1AB-4B8B-A662-6C2AD929CCC0}"/>
              </a:ext>
            </a:extLst>
          </p:cNvPr>
          <p:cNvGrpSpPr/>
          <p:nvPr/>
        </p:nvGrpSpPr>
        <p:grpSpPr>
          <a:xfrm>
            <a:off x="899374" y="569890"/>
            <a:ext cx="10393251" cy="5718220"/>
            <a:chOff x="161926" y="0"/>
            <a:chExt cx="5277046" cy="4124325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xmlns="" id="{579DF321-D212-4522-AA63-9E2F82560A85}"/>
                </a:ext>
              </a:extLst>
            </p:cNvPr>
            <p:cNvGrpSpPr/>
            <p:nvPr/>
          </p:nvGrpSpPr>
          <p:grpSpPr>
            <a:xfrm>
              <a:off x="161926" y="0"/>
              <a:ext cx="5277046" cy="4124325"/>
              <a:chOff x="190501" y="152400"/>
              <a:chExt cx="5277046" cy="4124325"/>
            </a:xfrm>
          </p:grpSpPr>
          <p:sp>
            <p:nvSpPr>
              <p:cNvPr id="11" name="Cuadro de texto 80">
                <a:extLst>
                  <a:ext uri="{FF2B5EF4-FFF2-40B4-BE49-F238E27FC236}">
                    <a16:creationId xmlns:a16="http://schemas.microsoft.com/office/drawing/2014/main" xmlns="" id="{3522E472-9FDC-453F-9E79-3841DAB39C26}"/>
                  </a:ext>
                </a:extLst>
              </p:cNvPr>
              <p:cNvSpPr txBox="1"/>
              <p:nvPr/>
            </p:nvSpPr>
            <p:spPr>
              <a:xfrm>
                <a:off x="828675" y="152400"/>
                <a:ext cx="4276725" cy="3048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Bajo nivel de desempeño laboral de los empleados	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87">
                <a:extLst>
                  <a:ext uri="{FF2B5EF4-FFF2-40B4-BE49-F238E27FC236}">
                    <a16:creationId xmlns:a16="http://schemas.microsoft.com/office/drawing/2014/main" xmlns="" id="{4EA04522-A66B-4E8D-9EAB-75111786E24E}"/>
                  </a:ext>
                </a:extLst>
              </p:cNvPr>
              <p:cNvSpPr txBox="1"/>
              <p:nvPr/>
            </p:nvSpPr>
            <p:spPr>
              <a:xfrm>
                <a:off x="2477536" y="1007310"/>
                <a:ext cx="968194" cy="59122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Bajo nivel de compromiso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88">
                <a:extLst>
                  <a:ext uri="{FF2B5EF4-FFF2-40B4-BE49-F238E27FC236}">
                    <a16:creationId xmlns:a16="http://schemas.microsoft.com/office/drawing/2014/main" xmlns="" id="{6990FCEA-2E86-48F7-B6AB-F72DBF04470F}"/>
                  </a:ext>
                </a:extLst>
              </p:cNvPr>
              <p:cNvSpPr txBox="1"/>
              <p:nvPr/>
            </p:nvSpPr>
            <p:spPr>
              <a:xfrm>
                <a:off x="1381124" y="2019300"/>
                <a:ext cx="3231306" cy="476250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desmotivación laboral de los empleados de las PYMES de la industria textil del cantón Quito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Cuadro de texto 90">
                <a:extLst>
                  <a:ext uri="{FF2B5EF4-FFF2-40B4-BE49-F238E27FC236}">
                    <a16:creationId xmlns:a16="http://schemas.microsoft.com/office/drawing/2014/main" xmlns="" id="{939094D3-AA17-4F6D-B05A-DED81C794BDC}"/>
                  </a:ext>
                </a:extLst>
              </p:cNvPr>
              <p:cNvSpPr txBox="1"/>
              <p:nvPr/>
            </p:nvSpPr>
            <p:spPr>
              <a:xfrm>
                <a:off x="4183984" y="1027035"/>
                <a:ext cx="1171452" cy="5715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6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Comportamientos inadecuados y perjudiciales</a:t>
                </a:r>
                <a:endParaRPr lang="es-ES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91">
                <a:extLst>
                  <a:ext uri="{FF2B5EF4-FFF2-40B4-BE49-F238E27FC236}">
                    <a16:creationId xmlns:a16="http://schemas.microsoft.com/office/drawing/2014/main" xmlns="" id="{4FA411F5-CB94-4A5C-852D-6E626AD030A5}"/>
                  </a:ext>
                </a:extLst>
              </p:cNvPr>
              <p:cNvSpPr txBox="1"/>
              <p:nvPr/>
            </p:nvSpPr>
            <p:spPr>
              <a:xfrm>
                <a:off x="838200" y="3971925"/>
                <a:ext cx="4314825" cy="304800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Bajo grado de satisfacción laboral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Cuadro de texto 92">
                <a:extLst>
                  <a:ext uri="{FF2B5EF4-FFF2-40B4-BE49-F238E27FC236}">
                    <a16:creationId xmlns:a16="http://schemas.microsoft.com/office/drawing/2014/main" xmlns="" id="{68E81101-74B9-44D4-887F-998FE6B2D73C}"/>
                  </a:ext>
                </a:extLst>
              </p:cNvPr>
              <p:cNvSpPr txBox="1"/>
              <p:nvPr/>
            </p:nvSpPr>
            <p:spPr>
              <a:xfrm>
                <a:off x="190501" y="2971800"/>
                <a:ext cx="1047750" cy="53340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Inadecuado paquete salarial y de compensación 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Cuadro de texto 93">
                <a:extLst>
                  <a:ext uri="{FF2B5EF4-FFF2-40B4-BE49-F238E27FC236}">
                    <a16:creationId xmlns:a16="http://schemas.microsoft.com/office/drawing/2014/main" xmlns="" id="{7C89B168-ED32-4724-B857-5EBAA4C1A9EC}"/>
                  </a:ext>
                </a:extLst>
              </p:cNvPr>
              <p:cNvSpPr txBox="1"/>
              <p:nvPr/>
            </p:nvSpPr>
            <p:spPr>
              <a:xfrm>
                <a:off x="1336380" y="2971799"/>
                <a:ext cx="1254642" cy="54048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Inadecuadas condiciones laborales y de seguridad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Cuadro de texto 94">
                <a:extLst>
                  <a:ext uri="{FF2B5EF4-FFF2-40B4-BE49-F238E27FC236}">
                    <a16:creationId xmlns:a16="http://schemas.microsoft.com/office/drawing/2014/main" xmlns="" id="{A8A7A34D-124F-47F3-A9A7-6558C287DB2B}"/>
                  </a:ext>
                </a:extLst>
              </p:cNvPr>
              <p:cNvSpPr txBox="1"/>
              <p:nvPr/>
            </p:nvSpPr>
            <p:spPr>
              <a:xfrm>
                <a:off x="2676524" y="2971800"/>
                <a:ext cx="1304925" cy="54292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Ineficaces relaciones sociales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Cuadro de texto 95">
                <a:extLst>
                  <a:ext uri="{FF2B5EF4-FFF2-40B4-BE49-F238E27FC236}">
                    <a16:creationId xmlns:a16="http://schemas.microsoft.com/office/drawing/2014/main" xmlns="" id="{72D6C4F4-0648-4B39-8AD8-7A404048E763}"/>
                  </a:ext>
                </a:extLst>
              </p:cNvPr>
              <p:cNvSpPr txBox="1"/>
              <p:nvPr/>
            </p:nvSpPr>
            <p:spPr>
              <a:xfrm>
                <a:off x="4119669" y="2981325"/>
                <a:ext cx="1347878" cy="54292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_tradnl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Inadecuadas políticas de motivación y desarrollo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Cuadro de texto 102">
                <a:extLst>
                  <a:ext uri="{FF2B5EF4-FFF2-40B4-BE49-F238E27FC236}">
                    <a16:creationId xmlns:a16="http://schemas.microsoft.com/office/drawing/2014/main" xmlns="" id="{0C03753A-DC03-48A0-8E00-D2E8EA13A88A}"/>
                  </a:ext>
                </a:extLst>
              </p:cNvPr>
              <p:cNvSpPr txBox="1"/>
              <p:nvPr/>
            </p:nvSpPr>
            <p:spPr>
              <a:xfrm>
                <a:off x="465209" y="1057275"/>
                <a:ext cx="1015655" cy="572176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_tradnl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Inadecuado rendimiento de tareas</a:t>
                </a:r>
                <a:endParaRPr lang="es-E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xmlns="" id="{DE9DFD7F-EB1E-4605-82E2-5B3B012F7AEC}"/>
                  </a:ext>
                </a:extLst>
              </p:cNvPr>
              <p:cNvCxnSpPr/>
              <p:nvPr/>
            </p:nvCxnSpPr>
            <p:spPr>
              <a:xfrm>
                <a:off x="685800" y="2771775"/>
                <a:ext cx="0" cy="20955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xmlns="" id="{8233B5C6-0B9D-4C0E-95E8-8796F2CF1B84}"/>
                  </a:ext>
                </a:extLst>
              </p:cNvPr>
              <p:cNvCxnSpPr/>
              <p:nvPr/>
            </p:nvCxnSpPr>
            <p:spPr>
              <a:xfrm>
                <a:off x="1876425" y="2762250"/>
                <a:ext cx="0" cy="20955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xmlns="" id="{B06890A7-0585-4370-B4F3-0C8778831591}"/>
                  </a:ext>
                </a:extLst>
              </p:cNvPr>
              <p:cNvCxnSpPr/>
              <p:nvPr/>
            </p:nvCxnSpPr>
            <p:spPr>
              <a:xfrm>
                <a:off x="3295650" y="2762250"/>
                <a:ext cx="0" cy="20955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4" name="Conector recto 23">
                <a:extLst>
                  <a:ext uri="{FF2B5EF4-FFF2-40B4-BE49-F238E27FC236}">
                    <a16:creationId xmlns:a16="http://schemas.microsoft.com/office/drawing/2014/main" xmlns="" id="{8E5168DA-E43B-4809-AEDD-253223FE3E78}"/>
                  </a:ext>
                </a:extLst>
              </p:cNvPr>
              <p:cNvCxnSpPr/>
              <p:nvPr/>
            </p:nvCxnSpPr>
            <p:spPr>
              <a:xfrm>
                <a:off x="4895850" y="2771775"/>
                <a:ext cx="0" cy="20955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xmlns="" id="{253C1D72-237D-41FF-BB3F-2D1C56F1ED63}"/>
                  </a:ext>
                </a:extLst>
              </p:cNvPr>
              <p:cNvCxnSpPr/>
              <p:nvPr/>
            </p:nvCxnSpPr>
            <p:spPr>
              <a:xfrm flipV="1">
                <a:off x="676275" y="2762250"/>
                <a:ext cx="4219575" cy="9526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xmlns="" id="{C73914F5-903D-4237-8D20-2D799B999777}"/>
                  </a:ext>
                </a:extLst>
              </p:cNvPr>
              <p:cNvCxnSpPr/>
              <p:nvPr/>
            </p:nvCxnSpPr>
            <p:spPr>
              <a:xfrm flipV="1">
                <a:off x="2981325" y="2495550"/>
                <a:ext cx="0" cy="2667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xmlns="" id="{6AB85570-057A-417E-AC90-05BAA8769E5C}"/>
                  </a:ext>
                </a:extLst>
              </p:cNvPr>
              <p:cNvCxnSpPr/>
              <p:nvPr/>
            </p:nvCxnSpPr>
            <p:spPr>
              <a:xfrm flipH="1">
                <a:off x="2946428" y="1781175"/>
                <a:ext cx="0" cy="23812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xmlns="" id="{EAC47F2B-88A7-4E9B-9ECF-144EE007C6B1}"/>
                  </a:ext>
                </a:extLst>
              </p:cNvPr>
              <p:cNvCxnSpPr/>
              <p:nvPr/>
            </p:nvCxnSpPr>
            <p:spPr>
              <a:xfrm>
                <a:off x="675050" y="1619476"/>
                <a:ext cx="0" cy="18097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xmlns="" id="{357B06AE-1996-4573-B34A-B6562EA0D1E2}"/>
                  </a:ext>
                </a:extLst>
              </p:cNvPr>
              <p:cNvCxnSpPr/>
              <p:nvPr/>
            </p:nvCxnSpPr>
            <p:spPr>
              <a:xfrm>
                <a:off x="2951368" y="1609725"/>
                <a:ext cx="0" cy="18097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xmlns="" id="{26A5BD16-5847-444C-AD53-A5B6D417BCFB}"/>
                  </a:ext>
                </a:extLst>
              </p:cNvPr>
              <p:cNvCxnSpPr/>
              <p:nvPr/>
            </p:nvCxnSpPr>
            <p:spPr>
              <a:xfrm>
                <a:off x="5267325" y="1600200"/>
                <a:ext cx="0" cy="18097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xmlns="" id="{C1324E22-256B-4C72-93EA-371DA14FC930}"/>
                  </a:ext>
                </a:extLst>
              </p:cNvPr>
              <p:cNvCxnSpPr/>
              <p:nvPr/>
            </p:nvCxnSpPr>
            <p:spPr>
              <a:xfrm flipV="1">
                <a:off x="676268" y="1790701"/>
                <a:ext cx="4610007" cy="9524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xmlns="" id="{56608AB7-E369-4E89-9BBC-3662C5CCDB6E}"/>
                  </a:ext>
                </a:extLst>
              </p:cNvPr>
              <p:cNvCxnSpPr/>
              <p:nvPr/>
            </p:nvCxnSpPr>
            <p:spPr>
              <a:xfrm>
                <a:off x="656830" y="838200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xmlns="" id="{FEFA2FAC-24B5-4359-96CB-1557BABA475E}"/>
                  </a:ext>
                </a:extLst>
              </p:cNvPr>
              <p:cNvCxnSpPr/>
              <p:nvPr/>
            </p:nvCxnSpPr>
            <p:spPr>
              <a:xfrm>
                <a:off x="2941810" y="809625"/>
                <a:ext cx="0" cy="21907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4EB46C8D-0F70-4E58-A21F-E70C515FDD3C}"/>
                  </a:ext>
                </a:extLst>
              </p:cNvPr>
              <p:cNvCxnSpPr/>
              <p:nvPr/>
            </p:nvCxnSpPr>
            <p:spPr>
              <a:xfrm>
                <a:off x="5267325" y="819151"/>
                <a:ext cx="0" cy="201415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xmlns="" id="{659C3E04-A921-4566-BB85-EA3AD7733A50}"/>
                  </a:ext>
                </a:extLst>
              </p:cNvPr>
              <p:cNvCxnSpPr/>
              <p:nvPr/>
            </p:nvCxnSpPr>
            <p:spPr>
              <a:xfrm flipV="1">
                <a:off x="666448" y="819151"/>
                <a:ext cx="4591284" cy="9524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xmlns="" id="{54D1C74D-5F6D-42E8-A292-C3A27707CB47}"/>
                  </a:ext>
                </a:extLst>
              </p:cNvPr>
              <p:cNvCxnSpPr/>
              <p:nvPr/>
            </p:nvCxnSpPr>
            <p:spPr>
              <a:xfrm flipV="1">
                <a:off x="2943225" y="457200"/>
                <a:ext cx="0" cy="3524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cxnSp>
        </p:grp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xmlns="" id="{E7AE3CBC-851B-465A-B330-7B2EC2FD56EA}"/>
                </a:ext>
              </a:extLst>
            </p:cNvPr>
            <p:cNvCxnSpPr/>
            <p:nvPr/>
          </p:nvCxnSpPr>
          <p:spPr>
            <a:xfrm flipV="1">
              <a:off x="600075" y="3343275"/>
              <a:ext cx="0" cy="20955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99DEF554-4177-4A70-9F59-3F62EC4CB57D}"/>
                </a:ext>
              </a:extLst>
            </p:cNvPr>
            <p:cNvCxnSpPr/>
            <p:nvPr/>
          </p:nvCxnSpPr>
          <p:spPr>
            <a:xfrm flipV="1">
              <a:off x="1781175" y="3352800"/>
              <a:ext cx="0" cy="20955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xmlns="" id="{B73AB2D2-103F-4FDB-86B2-05A055C7BCC5}"/>
                </a:ext>
              </a:extLst>
            </p:cNvPr>
            <p:cNvCxnSpPr/>
            <p:nvPr/>
          </p:nvCxnSpPr>
          <p:spPr>
            <a:xfrm flipV="1">
              <a:off x="3228975" y="3343275"/>
              <a:ext cx="0" cy="20955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xmlns="" id="{0BCEF1DE-5372-4BE2-A0BD-2FECE8011786}"/>
                </a:ext>
              </a:extLst>
            </p:cNvPr>
            <p:cNvCxnSpPr/>
            <p:nvPr/>
          </p:nvCxnSpPr>
          <p:spPr>
            <a:xfrm flipV="1">
              <a:off x="4791075" y="3352800"/>
              <a:ext cx="0" cy="20955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xmlns="" id="{69C00EC5-AB5F-4887-87AB-89DA96BC6C17}"/>
                </a:ext>
              </a:extLst>
            </p:cNvPr>
            <p:cNvCxnSpPr/>
            <p:nvPr/>
          </p:nvCxnSpPr>
          <p:spPr>
            <a:xfrm flipV="1">
              <a:off x="600075" y="3562350"/>
              <a:ext cx="419100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xmlns="" id="{FB1BF88F-E0F9-40F1-A774-2C220D4B6E44}"/>
                </a:ext>
              </a:extLst>
            </p:cNvPr>
            <p:cNvCxnSpPr/>
            <p:nvPr/>
          </p:nvCxnSpPr>
          <p:spPr>
            <a:xfrm flipV="1">
              <a:off x="2895600" y="3543300"/>
              <a:ext cx="0" cy="2667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03458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FORMULACIÓN DEL PROBLEMA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4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554AABF-3CA6-45A5-95B7-9E8853A5C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" y="0"/>
            <a:ext cx="1219394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31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29">
            <a:extLst>
              <a:ext uri="{FF2B5EF4-FFF2-40B4-BE49-F238E27FC236}">
                <a16:creationId xmlns:a16="http://schemas.microsoft.com/office/drawing/2014/main" xmlns="" id="{B725CC46-6047-4156-9B19-F36473C72BFD}"/>
              </a:ext>
            </a:extLst>
          </p:cNvPr>
          <p:cNvSpPr txBox="1"/>
          <p:nvPr/>
        </p:nvSpPr>
        <p:spPr>
          <a:xfrm>
            <a:off x="1062585" y="2905780"/>
            <a:ext cx="1025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gradFill flip="none" rotWithShape="1">
                  <a:gsLst>
                    <a:gs pos="0">
                      <a:srgbClr val="CC0063"/>
                    </a:gs>
                    <a:gs pos="100000">
                      <a:srgbClr val="009FB4"/>
                    </a:gs>
                    <a:gs pos="52000">
                      <a:srgbClr val="86269B"/>
                    </a:gs>
                  </a:gsLst>
                  <a:lin ang="1350000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OBJETIVOS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2E37A54-2AE9-4F6C-9FAA-8E84F9260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6818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103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14604</TotalTime>
  <Words>407</Words>
  <Application>Microsoft Office PowerPoint</Application>
  <PresentationFormat>Panorámica</PresentationFormat>
  <Paragraphs>161</Paragraphs>
  <Slides>38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Berlin Sans FB</vt:lpstr>
      <vt:lpstr>Calibri</vt:lpstr>
      <vt:lpstr>Calibri Light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MILENA</dc:creator>
  <cp:lastModifiedBy>Biblioteca</cp:lastModifiedBy>
  <cp:revision>512</cp:revision>
  <dcterms:created xsi:type="dcterms:W3CDTF">2019-11-05T21:44:54Z</dcterms:created>
  <dcterms:modified xsi:type="dcterms:W3CDTF">2020-01-07T21:02:22Z</dcterms:modified>
</cp:coreProperties>
</file>