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4" r:id="rId3"/>
    <p:sldId id="267" r:id="rId4"/>
    <p:sldId id="259" r:id="rId5"/>
    <p:sldId id="257" r:id="rId6"/>
    <p:sldId id="265" r:id="rId7"/>
    <p:sldId id="258" r:id="rId8"/>
    <p:sldId id="266" r:id="rId9"/>
    <p:sldId id="268" r:id="rId10"/>
    <p:sldId id="260" r:id="rId11"/>
    <p:sldId id="261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80" r:id="rId22"/>
    <p:sldId id="275" r:id="rId23"/>
    <p:sldId id="277" r:id="rId24"/>
    <p:sldId id="278" r:id="rId25"/>
    <p:sldId id="276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8" autoAdjust="0"/>
    <p:restoredTop sz="97005" autoAdjust="0"/>
  </p:normalViewPr>
  <p:slideViewPr>
    <p:cSldViewPr>
      <p:cViewPr>
        <p:scale>
          <a:sx n="69" d="100"/>
          <a:sy n="69" d="100"/>
        </p:scale>
        <p:origin x="-132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ERSONAL\Desktop\leslie%20sanchez%20tesis\resultados\GASTRONOM&#205;A%20ANCESTRAL%20DE%20TABACUNDO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G:\tesis%20comida\Gastronom&#237;a%20Ancestral%20de%20Tabacundo_turista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G:\tesis%20comida\Gastronom&#237;a%20Ancestral%20de%20Tabacundo_turista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G:\tesis%20comida\Gastronom&#237;a%20Ancestral%20de%20Tabacundo_turist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tesis%20comida\GASTRONOM&#205;A%20ANCESTRAL%20DE%20TABACUN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%20comida\GASTRONOM&#205;A%20ANCESTRAL%20DE%20TABACUND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tesis%20comida\GASTRONOM&#205;A%20ANCESTRAL%20DE%20TABACUN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%20comida\GASTRONOM&#205;A%20ANCESTRAL%20DE%20TABACUNDO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tesis%20comida\GASTRONOM&#205;A%20ANCESTRAL%20DE%20TABACUN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%20comida\Gastronom&#237;a%20Ancestral%20de%20Tabacundo_turista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G:\tesis%20comida\Gastronom&#237;a%20Ancestral%20de%20Tabacundo_turista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G:\tesis%20comida\Gastronom&#237;a%20Ancestral%20de%20Tabacundo_turi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r>
              <a:rPr lang="es-EC" sz="1400" dirty="0"/>
              <a:t>Siendo 1 el más alto y 5 el más bajo, califique del 1 al 5, los platos de </a:t>
            </a:r>
            <a:r>
              <a:rPr lang="es-EC" sz="1400" dirty="0" err="1"/>
              <a:t>Tabacundo</a:t>
            </a:r>
            <a:r>
              <a:rPr lang="es-EC" sz="1400" dirty="0"/>
              <a:t>  según su nivel de recomendación:</a:t>
            </a:r>
          </a:p>
        </c:rich>
      </c:tx>
      <c:layout>
        <c:manualLayout>
          <c:xMode val="edge"/>
          <c:yMode val="edge"/>
          <c:x val="0.22143978877732301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8'!$M$3</c:f>
              <c:strCache>
                <c:ptCount val="1"/>
                <c:pt idx="0">
                  <c:v>Weighted Average</c:v>
                </c:pt>
              </c:strCache>
            </c:strRef>
          </c:tx>
          <c:invertIfNegative val="0"/>
          <c:cat>
            <c:strRef>
              <c:f>'Question 8'!$A$4:$A$8</c:f>
              <c:strCache>
                <c:ptCount val="5"/>
                <c:pt idx="0">
                  <c:v>Pupusas</c:v>
                </c:pt>
                <c:pt idx="1">
                  <c:v>Mote casado</c:v>
                </c:pt>
                <c:pt idx="2">
                  <c:v>Chuchuca</c:v>
                </c:pt>
                <c:pt idx="3">
                  <c:v>Colada de maíz con cuy</c:v>
                </c:pt>
                <c:pt idx="4">
                  <c:v>Tortillas tabacundeñas</c:v>
                </c:pt>
              </c:strCache>
            </c:strRef>
          </c:cat>
          <c:val>
            <c:numRef>
              <c:f>'Question 8'!$M$4:$M$8</c:f>
              <c:numCache>
                <c:formatCode>General</c:formatCode>
                <c:ptCount val="5"/>
                <c:pt idx="0">
                  <c:v>2.2400000000000002</c:v>
                </c:pt>
                <c:pt idx="1">
                  <c:v>3.98</c:v>
                </c:pt>
                <c:pt idx="2">
                  <c:v>2.67</c:v>
                </c:pt>
                <c:pt idx="3">
                  <c:v>2.73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-25"/>
        <c:axId val="177404544"/>
        <c:axId val="146652160"/>
      </c:barChart>
      <c:valAx>
        <c:axId val="14665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404544"/>
        <c:crosses val="autoZero"/>
        <c:crossBetween val="between"/>
      </c:valAx>
      <c:catAx>
        <c:axId val="177404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6521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r>
              <a:rPr lang="es-EC" sz="1400"/>
              <a:t>¿Cuál es su grado de interés por conocer la gastronomía ancestral de Tabacundo?</a:t>
            </a:r>
          </a:p>
        </c:rich>
      </c:tx>
      <c:layout>
        <c:manualLayout>
          <c:xMode val="edge"/>
          <c:yMode val="edge"/>
          <c:x val="0.21473975658478034"/>
          <c:y val="3.243243243243243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12'!$B$3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12'!$A$4:$A$8</c:f>
              <c:strCache>
                <c:ptCount val="5"/>
                <c:pt idx="0">
                  <c:v>Muy interesado</c:v>
                </c:pt>
                <c:pt idx="1">
                  <c:v>Interesado</c:v>
                </c:pt>
                <c:pt idx="2">
                  <c:v>Imparcial</c:v>
                </c:pt>
                <c:pt idx="3">
                  <c:v>Poco interesado</c:v>
                </c:pt>
                <c:pt idx="4">
                  <c:v>Nada interesado</c:v>
                </c:pt>
              </c:strCache>
            </c:strRef>
          </c:cat>
          <c:val>
            <c:numRef>
              <c:f>'Question 12'!$B$4:$B$8</c:f>
              <c:numCache>
                <c:formatCode>0.00%</c:formatCode>
                <c:ptCount val="5"/>
                <c:pt idx="0">
                  <c:v>0.22900000000000001</c:v>
                </c:pt>
                <c:pt idx="1">
                  <c:v>0.50470000000000004</c:v>
                </c:pt>
                <c:pt idx="2">
                  <c:v>0.1729</c:v>
                </c:pt>
                <c:pt idx="3">
                  <c:v>7.4800000000000005E-2</c:v>
                </c:pt>
                <c:pt idx="4">
                  <c:v>1.8700000000000001E-2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5"/>
        <c:axId val="188206464"/>
        <c:axId val="188204928"/>
      </c:barChart>
      <c:valAx>
        <c:axId val="1882049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8206464"/>
        <c:crosses val="autoZero"/>
        <c:crossBetween val="between"/>
      </c:valAx>
      <c:catAx>
        <c:axId val="188206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20492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r>
              <a:rPr lang="es-EC" sz="1200"/>
              <a:t>Cuando usted ha visitado Tabacundo ¿ha tenido la oportunidad de visitar establecimientos de alimentos y bebidas de gastronomía propia del sector?</a:t>
            </a:r>
          </a:p>
        </c:rich>
      </c:tx>
      <c:layout>
        <c:manualLayout>
          <c:xMode val="edge"/>
          <c:yMode val="edge"/>
          <c:x val="0.17295358554006435"/>
          <c:y val="3.04182509505703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14'!$B$3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14'!$A$4:$A$5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'Question 14'!$B$4:$B$5</c:f>
              <c:numCache>
                <c:formatCode>0.00%</c:formatCode>
                <c:ptCount val="2"/>
                <c:pt idx="0">
                  <c:v>0.50929999999999997</c:v>
                </c:pt>
                <c:pt idx="1">
                  <c:v>0.49070000000000003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5"/>
        <c:axId val="187910016"/>
        <c:axId val="187908480"/>
      </c:barChart>
      <c:valAx>
        <c:axId val="1879084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910016"/>
        <c:crosses val="autoZero"/>
        <c:crossBetween val="between"/>
      </c:valAx>
      <c:catAx>
        <c:axId val="187910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90848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r>
              <a:rPr lang="es-EC" sz="1400"/>
              <a:t>¿Por cuál medio le gustaría conocer la gastronomía ancestral de Tabacundo?</a:t>
            </a:r>
          </a:p>
        </c:rich>
      </c:tx>
      <c:layout>
        <c:manualLayout>
          <c:xMode val="edge"/>
          <c:yMode val="edge"/>
          <c:x val="0.22333947660392478"/>
          <c:y val="3.27332242225859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16'!$B$3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16'!$A$4:$A$10</c:f>
              <c:strCache>
                <c:ptCount val="7"/>
                <c:pt idx="0">
                  <c:v>Ferias gastronómicas</c:v>
                </c:pt>
                <c:pt idx="1">
                  <c:v>Ruedas de venta</c:v>
                </c:pt>
                <c:pt idx="2">
                  <c:v>TV y radio</c:v>
                </c:pt>
                <c:pt idx="3">
                  <c:v>Redes sociales</c:v>
                </c:pt>
                <c:pt idx="4">
                  <c:v>Folletos y volantes</c:v>
                </c:pt>
                <c:pt idx="5">
                  <c:v>Escuelas y colegios</c:v>
                </c:pt>
                <c:pt idx="6">
                  <c:v>Otro (especifique)</c:v>
                </c:pt>
              </c:strCache>
            </c:strRef>
          </c:cat>
          <c:val>
            <c:numRef>
              <c:f>'Question 16'!$B$4:$B$10</c:f>
              <c:numCache>
                <c:formatCode>0.00%</c:formatCode>
                <c:ptCount val="7"/>
                <c:pt idx="0">
                  <c:v>0.73829999999999996</c:v>
                </c:pt>
                <c:pt idx="1">
                  <c:v>2.3400000000000001E-2</c:v>
                </c:pt>
                <c:pt idx="2">
                  <c:v>0.11210000000000001</c:v>
                </c:pt>
                <c:pt idx="3">
                  <c:v>0.3785</c:v>
                </c:pt>
                <c:pt idx="4">
                  <c:v>7.9399999999999998E-2</c:v>
                </c:pt>
                <c:pt idx="5">
                  <c:v>4.2099999999999999E-2</c:v>
                </c:pt>
                <c:pt idx="6">
                  <c:v>5.1399999999999987E-2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-25"/>
        <c:axId val="187949440"/>
        <c:axId val="187943552"/>
      </c:barChart>
      <c:valAx>
        <c:axId val="1879435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949440"/>
        <c:crosses val="autoZero"/>
        <c:crossBetween val="between"/>
      </c:valAx>
      <c:catAx>
        <c:axId val="18794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94355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r>
              <a:rPr lang="es-EC" sz="1400" dirty="0"/>
              <a:t>Siendo 1 el más alto y 5 el más bajo, califique del 1 al 5, las bebidas y postres de </a:t>
            </a:r>
            <a:r>
              <a:rPr lang="es-EC" sz="1400" dirty="0" err="1"/>
              <a:t>Tabacundo</a:t>
            </a:r>
            <a:r>
              <a:rPr lang="es-EC" sz="1400" dirty="0"/>
              <a:t> según su nivel de recomendación</a:t>
            </a:r>
          </a:p>
        </c:rich>
      </c:tx>
      <c:layout>
        <c:manualLayout>
          <c:xMode val="edge"/>
          <c:yMode val="edge"/>
          <c:x val="0.19747048307763784"/>
          <c:y val="3.748828491096532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9'!$M$3</c:f>
              <c:strCache>
                <c:ptCount val="1"/>
                <c:pt idx="0">
                  <c:v>Respuestas</c:v>
                </c:pt>
              </c:strCache>
            </c:strRef>
          </c:tx>
          <c:invertIfNegative val="0"/>
          <c:cat>
            <c:strRef>
              <c:f>'Question 9'!$A$4:$A$8</c:f>
              <c:strCache>
                <c:ptCount val="5"/>
                <c:pt idx="0">
                  <c:v>Guarango</c:v>
                </c:pt>
                <c:pt idx="1">
                  <c:v>Rosero</c:v>
                </c:pt>
                <c:pt idx="2">
                  <c:v>Champús</c:v>
                </c:pt>
                <c:pt idx="3">
                  <c:v>Caca de perro</c:v>
                </c:pt>
                <c:pt idx="4">
                  <c:v>Chicha de jora</c:v>
                </c:pt>
              </c:strCache>
            </c:strRef>
          </c:cat>
          <c:val>
            <c:numRef>
              <c:f>'Question 9'!$M$4:$M$8</c:f>
              <c:numCache>
                <c:formatCode>General</c:formatCode>
                <c:ptCount val="5"/>
                <c:pt idx="0">
                  <c:v>2.4300000000000002</c:v>
                </c:pt>
                <c:pt idx="1">
                  <c:v>2.3199999999999998</c:v>
                </c:pt>
                <c:pt idx="2">
                  <c:v>3.01</c:v>
                </c:pt>
                <c:pt idx="3">
                  <c:v>3.66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5"/>
        <c:axId val="187409536"/>
        <c:axId val="187407744"/>
      </c:barChart>
      <c:valAx>
        <c:axId val="187407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7409536"/>
        <c:crosses val="autoZero"/>
        <c:crossBetween val="between"/>
      </c:valAx>
      <c:catAx>
        <c:axId val="187409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40774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r>
              <a:rPr lang="es-EC" sz="1400"/>
              <a:t>Seleccione las técnicas de cocina ancestral de la parroquia Tabacundo que usted conozca:</a:t>
            </a:r>
          </a:p>
        </c:rich>
      </c:tx>
      <c:layout>
        <c:manualLayout>
          <c:xMode val="edge"/>
          <c:yMode val="edge"/>
          <c:x val="0.18212374550975818"/>
          <c:y val="4.77897252090800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10'!$A$4:$A$8</c:f>
              <c:strCache>
                <c:ptCount val="5"/>
                <c:pt idx="0">
                  <c:v>Tostar</c:v>
                </c:pt>
                <c:pt idx="1">
                  <c:v>En bejuco</c:v>
                </c:pt>
                <c:pt idx="2">
                  <c:v>Fermentar</c:v>
                </c:pt>
                <c:pt idx="3">
                  <c:v>Pachamanca</c:v>
                </c:pt>
                <c:pt idx="4">
                  <c:v>Huatia</c:v>
                </c:pt>
              </c:strCache>
            </c:strRef>
          </c:cat>
          <c:val>
            <c:numRef>
              <c:f>'Question 10'!$B$4:$B$8</c:f>
              <c:numCache>
                <c:formatCode>0.00%</c:formatCode>
                <c:ptCount val="5"/>
                <c:pt idx="0">
                  <c:v>0.96050000000000002</c:v>
                </c:pt>
                <c:pt idx="1">
                  <c:v>0.1779</c:v>
                </c:pt>
                <c:pt idx="2">
                  <c:v>0.77469999999999994</c:v>
                </c:pt>
                <c:pt idx="3">
                  <c:v>0.13439999999999999</c:v>
                </c:pt>
                <c:pt idx="4">
                  <c:v>4.7399999999999998E-2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-25"/>
        <c:axId val="187784576"/>
        <c:axId val="187783040"/>
      </c:barChart>
      <c:valAx>
        <c:axId val="1877830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784576"/>
        <c:crosses val="autoZero"/>
        <c:crossBetween val="between"/>
      </c:valAx>
      <c:catAx>
        <c:axId val="187784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78304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r>
              <a:rPr lang="es-EC" sz="1400"/>
              <a:t>Escoja los utensilios ancestrales de la parroquia Tabacundo que usted conozca:</a:t>
            </a:r>
          </a:p>
        </c:rich>
      </c:tx>
      <c:layout>
        <c:manualLayout>
          <c:xMode val="edge"/>
          <c:yMode val="edge"/>
          <c:x val="0.18188780654069484"/>
          <c:y val="1.82450992035367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11'!$B$3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11'!$A$4:$A$8</c:f>
              <c:strCache>
                <c:ptCount val="5"/>
                <c:pt idx="0">
                  <c:v>Metate</c:v>
                </c:pt>
                <c:pt idx="1">
                  <c:v>Molcajete</c:v>
                </c:pt>
                <c:pt idx="2">
                  <c:v>Comal de barro</c:v>
                </c:pt>
                <c:pt idx="3">
                  <c:v>Tiestos de barro</c:v>
                </c:pt>
                <c:pt idx="4">
                  <c:v>Pondos</c:v>
                </c:pt>
              </c:strCache>
            </c:strRef>
          </c:cat>
          <c:val>
            <c:numRef>
              <c:f>'Question 11'!$B$4:$B$8</c:f>
              <c:numCache>
                <c:formatCode>0.00%</c:formatCode>
                <c:ptCount val="5"/>
                <c:pt idx="0">
                  <c:v>0.1462</c:v>
                </c:pt>
                <c:pt idx="1">
                  <c:v>6.3200000000000006E-2</c:v>
                </c:pt>
                <c:pt idx="2">
                  <c:v>0.33989999999999998</c:v>
                </c:pt>
                <c:pt idx="3">
                  <c:v>0.9486</c:v>
                </c:pt>
                <c:pt idx="4">
                  <c:v>0.79049999999999998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-25"/>
        <c:axId val="187824000"/>
        <c:axId val="187822464"/>
      </c:barChart>
      <c:valAx>
        <c:axId val="1878224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824000"/>
        <c:crosses val="autoZero"/>
        <c:crossBetween val="between"/>
      </c:valAx>
      <c:catAx>
        <c:axId val="187824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82246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r>
              <a:rPr lang="es-EC" sz="1400" dirty="0"/>
              <a:t>¿Estaría dispuesto a emprender un negocio de gastronomía ancestral?</a:t>
            </a:r>
          </a:p>
        </c:rich>
      </c:tx>
      <c:layout>
        <c:manualLayout>
          <c:xMode val="edge"/>
          <c:yMode val="edge"/>
          <c:x val="0.24203997824949269"/>
          <c:y val="6.25826521067551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17'!$B$3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17'!$A$4:$A$5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'Question 17'!$B$4:$B$5</c:f>
              <c:numCache>
                <c:formatCode>0.00%</c:formatCode>
                <c:ptCount val="2"/>
                <c:pt idx="0">
                  <c:v>0.7702</c:v>
                </c:pt>
                <c:pt idx="1">
                  <c:v>0.2298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25"/>
        <c:axId val="187564800"/>
        <c:axId val="187476992"/>
      </c:barChart>
      <c:valAx>
        <c:axId val="1874769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564800"/>
        <c:crosses val="autoZero"/>
        <c:crossBetween val="between"/>
      </c:valAx>
      <c:catAx>
        <c:axId val="187564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47699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r>
              <a:rPr lang="es-EC" sz="1400"/>
              <a:t>¿Qué beneficios considera que habrá para Tabacundo, aplicando un Plan de Acción de recuperación de la gastronomía ancestral?</a:t>
            </a:r>
          </a:p>
        </c:rich>
      </c:tx>
      <c:layout>
        <c:manualLayout>
          <c:xMode val="edge"/>
          <c:yMode val="edge"/>
          <c:x val="0.17196225243818103"/>
          <c:y val="3.11239927589744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18'!$A$4:$A$8</c:f>
              <c:strCache>
                <c:ptCount val="5"/>
                <c:pt idx="0">
                  <c:v>Desarrollo económico</c:v>
                </c:pt>
                <c:pt idx="1">
                  <c:v>Desarrollo local</c:v>
                </c:pt>
                <c:pt idx="2">
                  <c:v>Desarrollo turístico</c:v>
                </c:pt>
                <c:pt idx="3">
                  <c:v>Desarrollo identitario</c:v>
                </c:pt>
                <c:pt idx="4">
                  <c:v>Otro (especifique)</c:v>
                </c:pt>
              </c:strCache>
            </c:strRef>
          </c:cat>
          <c:val>
            <c:numRef>
              <c:f>'Question 18'!$B$4:$B$8</c:f>
              <c:numCache>
                <c:formatCode>0.00%</c:formatCode>
                <c:ptCount val="5"/>
                <c:pt idx="0">
                  <c:v>0.754</c:v>
                </c:pt>
                <c:pt idx="1">
                  <c:v>0.3468</c:v>
                </c:pt>
                <c:pt idx="2">
                  <c:v>0.84680000000000011</c:v>
                </c:pt>
                <c:pt idx="3">
                  <c:v>0.3024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-25"/>
        <c:axId val="187607680"/>
        <c:axId val="187606144"/>
      </c:barChart>
      <c:valAx>
        <c:axId val="1876061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607680"/>
        <c:crosses val="autoZero"/>
        <c:crossBetween val="between"/>
      </c:valAx>
      <c:catAx>
        <c:axId val="187607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60614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r>
              <a:rPr lang="es-EC"/>
              <a:t>Habitualmente usted viaja:</a:t>
            </a:r>
          </a:p>
        </c:rich>
      </c:tx>
      <c:layout>
        <c:manualLayout>
          <c:xMode val="edge"/>
          <c:yMode val="edge"/>
          <c:x val="0.2900305315870253"/>
          <c:y val="3.17545382527586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cat>
            <c:strRef>
              <c:f>'Question 5'!$A$4:$A$8</c:f>
              <c:strCache>
                <c:ptCount val="5"/>
                <c:pt idx="0">
                  <c:v>Solo</c:v>
                </c:pt>
                <c:pt idx="1">
                  <c:v>Con pareja</c:v>
                </c:pt>
                <c:pt idx="2">
                  <c:v>Con familia</c:v>
                </c:pt>
                <c:pt idx="3">
                  <c:v>Con amigos</c:v>
                </c:pt>
                <c:pt idx="4">
                  <c:v>Otro </c:v>
                </c:pt>
              </c:strCache>
            </c:strRef>
          </c:cat>
          <c:val>
            <c:numRef>
              <c:f>'Question 5'!$B$4:$B$8</c:f>
              <c:numCache>
                <c:formatCode>0.00%</c:formatCode>
                <c:ptCount val="5"/>
                <c:pt idx="0">
                  <c:v>0.16389999999999999</c:v>
                </c:pt>
                <c:pt idx="1">
                  <c:v>0.1555</c:v>
                </c:pt>
                <c:pt idx="2">
                  <c:v>0.53780000000000006</c:v>
                </c:pt>
                <c:pt idx="3">
                  <c:v>0.13869999999999999</c:v>
                </c:pt>
                <c:pt idx="4">
                  <c:v>4.1999999999999997E-3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-25"/>
        <c:axId val="187651200"/>
        <c:axId val="187624832"/>
      </c:barChart>
      <c:valAx>
        <c:axId val="187624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651200"/>
        <c:crosses val="autoZero"/>
        <c:crossBetween val="between"/>
      </c:valAx>
      <c:catAx>
        <c:axId val="18765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62483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r>
              <a:rPr lang="es-EC"/>
              <a:t>¿Sabe usted que es el turismo gastronómico?</a:t>
            </a:r>
          </a:p>
        </c:rich>
      </c:tx>
      <c:layout>
        <c:manualLayout>
          <c:xMode val="edge"/>
          <c:yMode val="edge"/>
          <c:x val="0.20586552761194171"/>
          <c:y val="3.183739364555705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7'!$B$3</c:f>
              <c:strCache>
                <c:ptCount val="1"/>
                <c:pt idx="0">
                  <c:v>Responses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cat>
            <c:strRef>
              <c:f>'Question 7'!$A$4:$A$5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'Question 7'!$B$4:$B$5</c:f>
              <c:numCache>
                <c:formatCode>0.00%</c:formatCode>
                <c:ptCount val="2"/>
                <c:pt idx="0">
                  <c:v>0.83189999999999997</c:v>
                </c:pt>
                <c:pt idx="1">
                  <c:v>0.1681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-25"/>
        <c:axId val="187830272"/>
        <c:axId val="187693312"/>
      </c:barChart>
      <c:valAx>
        <c:axId val="1876933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7830272"/>
        <c:crosses val="autoZero"/>
        <c:crossBetween val="between"/>
      </c:valAx>
      <c:catAx>
        <c:axId val="187830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69331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r>
              <a:rPr lang="es-EC"/>
              <a:t>Señale los platos que ha consumido en Tabacundo</a:t>
            </a:r>
          </a:p>
        </c:rich>
      </c:tx>
      <c:layout>
        <c:manualLayout>
          <c:xMode val="edge"/>
          <c:yMode val="edge"/>
          <c:x val="0.2299058156179104"/>
          <c:y val="2.40503580410257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75916363560248E-2"/>
          <c:y val="0.24611533061983012"/>
          <c:w val="0.91082995609183526"/>
          <c:h val="0.4122029370473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cat>
            <c:strRef>
              <c:f>'Question 11'!$A$4:$A$21</c:f>
              <c:strCache>
                <c:ptCount val="18"/>
                <c:pt idx="0">
                  <c:v>Mote casado</c:v>
                </c:pt>
                <c:pt idx="1">
                  <c:v>Chuchuca</c:v>
                </c:pt>
                <c:pt idx="2">
                  <c:v>Chicha de jora</c:v>
                </c:pt>
                <c:pt idx="3">
                  <c:v>Caca de perro</c:v>
                </c:pt>
                <c:pt idx="4">
                  <c:v>Guarango</c:v>
                </c:pt>
                <c:pt idx="5">
                  <c:v>Pupusas</c:v>
                </c:pt>
                <c:pt idx="6">
                  <c:v>Musguitas</c:v>
                </c:pt>
                <c:pt idx="7">
                  <c:v>Rosero</c:v>
                </c:pt>
                <c:pt idx="8">
                  <c:v>Mojicones</c:v>
                </c:pt>
                <c:pt idx="9">
                  <c:v>Choclo cancha</c:v>
                </c:pt>
                <c:pt idx="10">
                  <c:v>Tortillas tabacundeñas</c:v>
                </c:pt>
                <c:pt idx="11">
                  <c:v>Colada de maíz con cuy</c:v>
                </c:pt>
                <c:pt idx="12">
                  <c:v>Uchujacu</c:v>
                </c:pt>
                <c:pt idx="13">
                  <c:v>Tamales</c:v>
                </c:pt>
                <c:pt idx="14">
                  <c:v>Champús con mote</c:v>
                </c:pt>
                <c:pt idx="15">
                  <c:v>Papas con cuy</c:v>
                </c:pt>
                <c:pt idx="16">
                  <c:v>Sango de sal / dulce</c:v>
                </c:pt>
                <c:pt idx="17">
                  <c:v>Otro (especifique)</c:v>
                </c:pt>
              </c:strCache>
            </c:strRef>
          </c:cat>
          <c:val>
            <c:numRef>
              <c:f>'Question 11'!$B$4:$B$21</c:f>
              <c:numCache>
                <c:formatCode>0.00%</c:formatCode>
                <c:ptCount val="18"/>
                <c:pt idx="0">
                  <c:v>0.30809999999999998</c:v>
                </c:pt>
                <c:pt idx="1">
                  <c:v>0.27010000000000001</c:v>
                </c:pt>
                <c:pt idx="2">
                  <c:v>0.53549999999999998</c:v>
                </c:pt>
                <c:pt idx="3">
                  <c:v>0.47870000000000001</c:v>
                </c:pt>
                <c:pt idx="4">
                  <c:v>0.09</c:v>
                </c:pt>
                <c:pt idx="5">
                  <c:v>5.6900000000000013E-2</c:v>
                </c:pt>
                <c:pt idx="6">
                  <c:v>2.3699999999999999E-2</c:v>
                </c:pt>
                <c:pt idx="7">
                  <c:v>0.11849999999999999</c:v>
                </c:pt>
                <c:pt idx="8">
                  <c:v>9.4800000000000009E-2</c:v>
                </c:pt>
                <c:pt idx="9">
                  <c:v>7.1099999999999997E-2</c:v>
                </c:pt>
                <c:pt idx="10">
                  <c:v>0.51180000000000003</c:v>
                </c:pt>
                <c:pt idx="11">
                  <c:v>0.1754</c:v>
                </c:pt>
                <c:pt idx="12">
                  <c:v>0.11849999999999999</c:v>
                </c:pt>
                <c:pt idx="13">
                  <c:v>0.1232</c:v>
                </c:pt>
                <c:pt idx="14">
                  <c:v>0.20849999999999999</c:v>
                </c:pt>
                <c:pt idx="15">
                  <c:v>0.42180000000000001</c:v>
                </c:pt>
                <c:pt idx="16">
                  <c:v>4.2699999999999988E-2</c:v>
                </c:pt>
                <c:pt idx="17">
                  <c:v>5.6900000000000013E-2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-25"/>
        <c:axId val="188159104"/>
        <c:axId val="188157312"/>
      </c:barChart>
      <c:valAx>
        <c:axId val="1881573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8159104"/>
        <c:crosses val="autoZero"/>
        <c:crossBetween val="between"/>
      </c:valAx>
      <c:catAx>
        <c:axId val="188159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15731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8D58-17C0-4DEC-915E-AB86964F32C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5F14C55-67BB-470A-9866-EB0C16AB3B8C}">
      <dgm:prSet phldrT="[Texto]"/>
      <dgm:spPr/>
      <dgm:t>
        <a:bodyPr/>
        <a:lstStyle/>
        <a:p>
          <a:r>
            <a:rPr lang="es-EC" dirty="0" smtClean="0"/>
            <a:t>Cabecera Cantonal de Pedro Moncayo</a:t>
          </a:r>
          <a:endParaRPr lang="es-EC" dirty="0"/>
        </a:p>
      </dgm:t>
    </dgm:pt>
    <dgm:pt modelId="{69BA9A69-94FB-4BA1-A2E3-841383721C2F}" type="parTrans" cxnId="{B6BBDD42-CE4F-4ED3-AFA1-C75F06AD8FFF}">
      <dgm:prSet/>
      <dgm:spPr/>
      <dgm:t>
        <a:bodyPr/>
        <a:lstStyle/>
        <a:p>
          <a:endParaRPr lang="es-EC"/>
        </a:p>
      </dgm:t>
    </dgm:pt>
    <dgm:pt modelId="{ABFD31FF-3CBA-44C3-97B4-86C371138B4E}" type="sibTrans" cxnId="{B6BBDD42-CE4F-4ED3-AFA1-C75F06AD8FFF}">
      <dgm:prSet/>
      <dgm:spPr/>
      <dgm:t>
        <a:bodyPr/>
        <a:lstStyle/>
        <a:p>
          <a:endParaRPr lang="es-EC"/>
        </a:p>
      </dgm:t>
    </dgm:pt>
    <dgm:pt modelId="{CC4FCC34-C636-4931-9574-3DC9A19E5144}">
      <dgm:prSet phldrT="[Texto]"/>
      <dgm:spPr/>
      <dgm:t>
        <a:bodyPr/>
        <a:lstStyle/>
        <a:p>
          <a:r>
            <a:rPr lang="es-EC" dirty="0" smtClean="0"/>
            <a:t>Asentamiento indígena prehispánico y preincaico (1534)  </a:t>
          </a:r>
          <a:endParaRPr lang="es-EC" dirty="0"/>
        </a:p>
      </dgm:t>
    </dgm:pt>
    <dgm:pt modelId="{F9550D76-D991-4A14-8ED8-A6373EE2BB31}" type="parTrans" cxnId="{1D09CB0C-248B-4B0C-9825-1EAED3659A7E}">
      <dgm:prSet/>
      <dgm:spPr/>
      <dgm:t>
        <a:bodyPr/>
        <a:lstStyle/>
        <a:p>
          <a:endParaRPr lang="es-EC"/>
        </a:p>
      </dgm:t>
    </dgm:pt>
    <dgm:pt modelId="{92904627-9A61-41CF-BC7E-CDA7DA7B80E6}" type="sibTrans" cxnId="{1D09CB0C-248B-4B0C-9825-1EAED3659A7E}">
      <dgm:prSet/>
      <dgm:spPr/>
      <dgm:t>
        <a:bodyPr/>
        <a:lstStyle/>
        <a:p>
          <a:endParaRPr lang="es-EC"/>
        </a:p>
      </dgm:t>
    </dgm:pt>
    <dgm:pt modelId="{1AB48BA9-21D0-473E-879F-1C9911EA546E}">
      <dgm:prSet phldrT="[Texto]"/>
      <dgm:spPr/>
      <dgm:t>
        <a:bodyPr/>
        <a:lstStyle/>
        <a:p>
          <a:r>
            <a:rPr lang="es-EC" dirty="0" smtClean="0"/>
            <a:t>26 de septiembre de 1911- cantonización </a:t>
          </a:r>
          <a:endParaRPr lang="es-EC" dirty="0"/>
        </a:p>
      </dgm:t>
    </dgm:pt>
    <dgm:pt modelId="{6A6F8990-13C9-4151-9F75-B41EE57D3F3D}" type="parTrans" cxnId="{FD2EE7B9-67F4-431A-AB75-A8A60588A0E3}">
      <dgm:prSet/>
      <dgm:spPr/>
      <dgm:t>
        <a:bodyPr/>
        <a:lstStyle/>
        <a:p>
          <a:endParaRPr lang="es-EC"/>
        </a:p>
      </dgm:t>
    </dgm:pt>
    <dgm:pt modelId="{D15D3A0A-63F8-4AB2-9974-DCDA228901EB}" type="sibTrans" cxnId="{FD2EE7B9-67F4-431A-AB75-A8A60588A0E3}">
      <dgm:prSet/>
      <dgm:spPr/>
      <dgm:t>
        <a:bodyPr/>
        <a:lstStyle/>
        <a:p>
          <a:endParaRPr lang="es-EC"/>
        </a:p>
      </dgm:t>
    </dgm:pt>
    <dgm:pt modelId="{3E4D6992-E7D1-48F5-BA9D-978EFCE6A070}" type="pres">
      <dgm:prSet presAssocID="{B79E8D58-17C0-4DEC-915E-AB86964F32CB}" presName="arrowDiagram" presStyleCnt="0">
        <dgm:presLayoutVars>
          <dgm:chMax val="5"/>
          <dgm:dir/>
          <dgm:resizeHandles val="exact"/>
        </dgm:presLayoutVars>
      </dgm:prSet>
      <dgm:spPr/>
    </dgm:pt>
    <dgm:pt modelId="{84233666-0E69-48AE-9029-BB06F9818BCB}" type="pres">
      <dgm:prSet presAssocID="{B79E8D58-17C0-4DEC-915E-AB86964F32CB}" presName="arrow" presStyleLbl="bgShp" presStyleIdx="0" presStyleCnt="1" custLinFactNeighborX="-4950" custLinFactNeighborY="-5223"/>
      <dgm:spPr/>
    </dgm:pt>
    <dgm:pt modelId="{9B893C45-FC8D-4B6D-968B-581EAD653B38}" type="pres">
      <dgm:prSet presAssocID="{B79E8D58-17C0-4DEC-915E-AB86964F32CB}" presName="arrowDiagram3" presStyleCnt="0"/>
      <dgm:spPr/>
    </dgm:pt>
    <dgm:pt modelId="{EC1304D3-7839-434C-AAEC-F92B1DAA7464}" type="pres">
      <dgm:prSet presAssocID="{45F14C55-67BB-470A-9866-EB0C16AB3B8C}" presName="bullet3a" presStyleLbl="node1" presStyleIdx="0" presStyleCnt="3"/>
      <dgm:spPr/>
    </dgm:pt>
    <dgm:pt modelId="{7A97691D-84F5-46F3-8AC6-855E723DF3B1}" type="pres">
      <dgm:prSet presAssocID="{45F14C55-67BB-470A-9866-EB0C16AB3B8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1DB5F1-8A98-43F7-BDC1-4878B053D0FF}" type="pres">
      <dgm:prSet presAssocID="{CC4FCC34-C636-4931-9574-3DC9A19E5144}" presName="bullet3b" presStyleLbl="node1" presStyleIdx="1" presStyleCnt="3"/>
      <dgm:spPr/>
    </dgm:pt>
    <dgm:pt modelId="{2A842AD0-4CFF-4FD0-AD4C-816240F31177}" type="pres">
      <dgm:prSet presAssocID="{CC4FCC34-C636-4931-9574-3DC9A19E514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6659F9-4CF6-49EB-A0DE-758C37B5EF37}" type="pres">
      <dgm:prSet presAssocID="{1AB48BA9-21D0-473E-879F-1C9911EA546E}" presName="bullet3c" presStyleLbl="node1" presStyleIdx="2" presStyleCnt="3"/>
      <dgm:spPr/>
    </dgm:pt>
    <dgm:pt modelId="{09F70AED-61B4-4735-84C3-297A511E7F51}" type="pres">
      <dgm:prSet presAssocID="{1AB48BA9-21D0-473E-879F-1C9911EA546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282E1D-779D-41A2-9CBA-E78C5621E260}" type="presOf" srcId="{45F14C55-67BB-470A-9866-EB0C16AB3B8C}" destId="{7A97691D-84F5-46F3-8AC6-855E723DF3B1}" srcOrd="0" destOrd="0" presId="urn:microsoft.com/office/officeart/2005/8/layout/arrow2"/>
    <dgm:cxn modelId="{71F9790B-D2D7-4F99-B591-025076539860}" type="presOf" srcId="{1AB48BA9-21D0-473E-879F-1C9911EA546E}" destId="{09F70AED-61B4-4735-84C3-297A511E7F51}" srcOrd="0" destOrd="0" presId="urn:microsoft.com/office/officeart/2005/8/layout/arrow2"/>
    <dgm:cxn modelId="{1D09CB0C-248B-4B0C-9825-1EAED3659A7E}" srcId="{B79E8D58-17C0-4DEC-915E-AB86964F32CB}" destId="{CC4FCC34-C636-4931-9574-3DC9A19E5144}" srcOrd="1" destOrd="0" parTransId="{F9550D76-D991-4A14-8ED8-A6373EE2BB31}" sibTransId="{92904627-9A61-41CF-BC7E-CDA7DA7B80E6}"/>
    <dgm:cxn modelId="{A228F167-9F63-49E4-A825-75F31F9E0607}" type="presOf" srcId="{B79E8D58-17C0-4DEC-915E-AB86964F32CB}" destId="{3E4D6992-E7D1-48F5-BA9D-978EFCE6A070}" srcOrd="0" destOrd="0" presId="urn:microsoft.com/office/officeart/2005/8/layout/arrow2"/>
    <dgm:cxn modelId="{6E8C6F02-10B2-44B5-83AE-8A7E738E59FA}" type="presOf" srcId="{CC4FCC34-C636-4931-9574-3DC9A19E5144}" destId="{2A842AD0-4CFF-4FD0-AD4C-816240F31177}" srcOrd="0" destOrd="0" presId="urn:microsoft.com/office/officeart/2005/8/layout/arrow2"/>
    <dgm:cxn modelId="{FD2EE7B9-67F4-431A-AB75-A8A60588A0E3}" srcId="{B79E8D58-17C0-4DEC-915E-AB86964F32CB}" destId="{1AB48BA9-21D0-473E-879F-1C9911EA546E}" srcOrd="2" destOrd="0" parTransId="{6A6F8990-13C9-4151-9F75-B41EE57D3F3D}" sibTransId="{D15D3A0A-63F8-4AB2-9974-DCDA228901EB}"/>
    <dgm:cxn modelId="{B6BBDD42-CE4F-4ED3-AFA1-C75F06AD8FFF}" srcId="{B79E8D58-17C0-4DEC-915E-AB86964F32CB}" destId="{45F14C55-67BB-470A-9866-EB0C16AB3B8C}" srcOrd="0" destOrd="0" parTransId="{69BA9A69-94FB-4BA1-A2E3-841383721C2F}" sibTransId="{ABFD31FF-3CBA-44C3-97B4-86C371138B4E}"/>
    <dgm:cxn modelId="{9B53D1F7-369D-4D96-A2A2-0E22CBCE952F}" type="presParOf" srcId="{3E4D6992-E7D1-48F5-BA9D-978EFCE6A070}" destId="{84233666-0E69-48AE-9029-BB06F9818BCB}" srcOrd="0" destOrd="0" presId="urn:microsoft.com/office/officeart/2005/8/layout/arrow2"/>
    <dgm:cxn modelId="{89F206F2-D899-48C4-BFC9-971D6F965E69}" type="presParOf" srcId="{3E4D6992-E7D1-48F5-BA9D-978EFCE6A070}" destId="{9B893C45-FC8D-4B6D-968B-581EAD653B38}" srcOrd="1" destOrd="0" presId="urn:microsoft.com/office/officeart/2005/8/layout/arrow2"/>
    <dgm:cxn modelId="{2BD83C61-13B8-4720-943C-F66E537A3C67}" type="presParOf" srcId="{9B893C45-FC8D-4B6D-968B-581EAD653B38}" destId="{EC1304D3-7839-434C-AAEC-F92B1DAA7464}" srcOrd="0" destOrd="0" presId="urn:microsoft.com/office/officeart/2005/8/layout/arrow2"/>
    <dgm:cxn modelId="{45A1C1D1-F441-4EE6-9ECB-1E595656AA21}" type="presParOf" srcId="{9B893C45-FC8D-4B6D-968B-581EAD653B38}" destId="{7A97691D-84F5-46F3-8AC6-855E723DF3B1}" srcOrd="1" destOrd="0" presId="urn:microsoft.com/office/officeart/2005/8/layout/arrow2"/>
    <dgm:cxn modelId="{6358F83A-795D-4A2E-A33E-763447960DD6}" type="presParOf" srcId="{9B893C45-FC8D-4B6D-968B-581EAD653B38}" destId="{FD1DB5F1-8A98-43F7-BDC1-4878B053D0FF}" srcOrd="2" destOrd="0" presId="urn:microsoft.com/office/officeart/2005/8/layout/arrow2"/>
    <dgm:cxn modelId="{E49CCC10-FE49-412E-88B4-DF3FA3AA4820}" type="presParOf" srcId="{9B893C45-FC8D-4B6D-968B-581EAD653B38}" destId="{2A842AD0-4CFF-4FD0-AD4C-816240F31177}" srcOrd="3" destOrd="0" presId="urn:microsoft.com/office/officeart/2005/8/layout/arrow2"/>
    <dgm:cxn modelId="{ADBDBDC7-E722-44F3-B52C-D98E6386736F}" type="presParOf" srcId="{9B893C45-FC8D-4B6D-968B-581EAD653B38}" destId="{D26659F9-4CF6-49EB-A0DE-758C37B5EF37}" srcOrd="4" destOrd="0" presId="urn:microsoft.com/office/officeart/2005/8/layout/arrow2"/>
    <dgm:cxn modelId="{B00AE0A5-1FE2-48F1-B6A8-9C563AEB197C}" type="presParOf" srcId="{9B893C45-FC8D-4B6D-968B-581EAD653B38}" destId="{09F70AED-61B4-4735-84C3-297A511E7F5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2C6F0B-6E57-46BF-A142-CC2F8B9164C6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137D4B0-7679-4DCD-A17D-1F6EA3670729}">
      <dgm:prSet phldrT="[Texto]"/>
      <dgm:spPr/>
      <dgm:t>
        <a:bodyPr/>
        <a:lstStyle/>
        <a:p>
          <a:r>
            <a:rPr lang="es-EC" dirty="0" smtClean="0"/>
            <a:t>-Pérdida de platos originales </a:t>
          </a:r>
        </a:p>
        <a:p>
          <a:r>
            <a:rPr lang="es-EC" dirty="0" smtClean="0"/>
            <a:t>-Técnicas vigentes</a:t>
          </a:r>
        </a:p>
        <a:p>
          <a:r>
            <a:rPr lang="es-EC" dirty="0" smtClean="0"/>
            <a:t>-Utensilios reliquias </a:t>
          </a:r>
          <a:endParaRPr lang="es-EC" dirty="0"/>
        </a:p>
      </dgm:t>
    </dgm:pt>
    <dgm:pt modelId="{47D86869-BB9F-438C-8633-8DE82F716AE6}" type="parTrans" cxnId="{92C03F18-DDAF-4417-8F83-2910E4637DB8}">
      <dgm:prSet/>
      <dgm:spPr/>
      <dgm:t>
        <a:bodyPr/>
        <a:lstStyle/>
        <a:p>
          <a:endParaRPr lang="es-EC"/>
        </a:p>
      </dgm:t>
    </dgm:pt>
    <dgm:pt modelId="{6F1DF05F-B606-4E81-B56B-E013F2E2C9FB}" type="sibTrans" cxnId="{92C03F18-DDAF-4417-8F83-2910E4637DB8}">
      <dgm:prSet/>
      <dgm:spPr/>
      <dgm:t>
        <a:bodyPr/>
        <a:lstStyle/>
        <a:p>
          <a:endParaRPr lang="es-EC"/>
        </a:p>
      </dgm:t>
    </dgm:pt>
    <dgm:pt modelId="{317FD83C-AD8E-414C-AFDA-BEDD46648571}" type="pres">
      <dgm:prSet presAssocID="{002C6F0B-6E57-46BF-A142-CC2F8B9164C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89317246-37A0-4E48-AFF1-B21DC0A20D31}" type="pres">
      <dgm:prSet presAssocID="{1137D4B0-7679-4DCD-A17D-1F6EA3670729}" presName="composite" presStyleCnt="0">
        <dgm:presLayoutVars>
          <dgm:chMax/>
          <dgm:chPref/>
        </dgm:presLayoutVars>
      </dgm:prSet>
      <dgm:spPr/>
    </dgm:pt>
    <dgm:pt modelId="{C56D5FC1-0358-4B04-8CC9-2EE60F48D144}" type="pres">
      <dgm:prSet presAssocID="{1137D4B0-7679-4DCD-A17D-1F6EA3670729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F216941-1EEA-416A-8FFC-4707EA2F5383}" type="pres">
      <dgm:prSet presAssocID="{1137D4B0-7679-4DCD-A17D-1F6EA3670729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4CFF54-D14A-4E38-AA21-F1084EB0EE0C}" type="pres">
      <dgm:prSet presAssocID="{1137D4B0-7679-4DCD-A17D-1F6EA3670729}" presName="tlFrame" presStyleLbl="node1" presStyleIdx="0" presStyleCnt="4"/>
      <dgm:spPr/>
    </dgm:pt>
    <dgm:pt modelId="{731613E8-1EC8-46B2-9E2A-14142C246308}" type="pres">
      <dgm:prSet presAssocID="{1137D4B0-7679-4DCD-A17D-1F6EA3670729}" presName="trFrame" presStyleLbl="node1" presStyleIdx="1" presStyleCnt="4"/>
      <dgm:spPr/>
    </dgm:pt>
    <dgm:pt modelId="{6DA7FD89-963F-4B65-B7DF-366F43344CE6}" type="pres">
      <dgm:prSet presAssocID="{1137D4B0-7679-4DCD-A17D-1F6EA3670729}" presName="blFrame" presStyleLbl="node1" presStyleIdx="2" presStyleCnt="4"/>
      <dgm:spPr/>
    </dgm:pt>
    <dgm:pt modelId="{A13CE823-A901-493A-A7EE-CAF875F7B56F}" type="pres">
      <dgm:prSet presAssocID="{1137D4B0-7679-4DCD-A17D-1F6EA3670729}" presName="brFrame" presStyleLbl="node1" presStyleIdx="3" presStyleCnt="4"/>
      <dgm:spPr/>
    </dgm:pt>
  </dgm:ptLst>
  <dgm:cxnLst>
    <dgm:cxn modelId="{92C03F18-DDAF-4417-8F83-2910E4637DB8}" srcId="{002C6F0B-6E57-46BF-A142-CC2F8B9164C6}" destId="{1137D4B0-7679-4DCD-A17D-1F6EA3670729}" srcOrd="0" destOrd="0" parTransId="{47D86869-BB9F-438C-8633-8DE82F716AE6}" sibTransId="{6F1DF05F-B606-4E81-B56B-E013F2E2C9FB}"/>
    <dgm:cxn modelId="{CCEAA2A6-6848-49FF-89BB-AD8C476E668A}" type="presOf" srcId="{002C6F0B-6E57-46BF-A142-CC2F8B9164C6}" destId="{317FD83C-AD8E-414C-AFDA-BEDD46648571}" srcOrd="0" destOrd="0" presId="urn:microsoft.com/office/officeart/2009/3/layout/FramedTextPicture"/>
    <dgm:cxn modelId="{A0F30DFA-48B6-4694-84FA-0941BBF22A13}" type="presOf" srcId="{1137D4B0-7679-4DCD-A17D-1F6EA3670729}" destId="{4F216941-1EEA-416A-8FFC-4707EA2F5383}" srcOrd="0" destOrd="0" presId="urn:microsoft.com/office/officeart/2009/3/layout/FramedTextPicture"/>
    <dgm:cxn modelId="{A141D4A7-5D42-491D-BC0F-63D17243FE0B}" type="presParOf" srcId="{317FD83C-AD8E-414C-AFDA-BEDD46648571}" destId="{89317246-37A0-4E48-AFF1-B21DC0A20D31}" srcOrd="0" destOrd="0" presId="urn:microsoft.com/office/officeart/2009/3/layout/FramedTextPicture"/>
    <dgm:cxn modelId="{8783047E-FF71-4E75-A8F1-1FCF7851A419}" type="presParOf" srcId="{89317246-37A0-4E48-AFF1-B21DC0A20D31}" destId="{C56D5FC1-0358-4B04-8CC9-2EE60F48D144}" srcOrd="0" destOrd="0" presId="urn:microsoft.com/office/officeart/2009/3/layout/FramedTextPicture"/>
    <dgm:cxn modelId="{B1BBB2FA-5B44-462B-B427-EA8499C8A7D5}" type="presParOf" srcId="{89317246-37A0-4E48-AFF1-B21DC0A20D31}" destId="{4F216941-1EEA-416A-8FFC-4707EA2F5383}" srcOrd="1" destOrd="0" presId="urn:microsoft.com/office/officeart/2009/3/layout/FramedTextPicture"/>
    <dgm:cxn modelId="{FAE623C6-D133-490C-BC4A-C9DDD442B3FB}" type="presParOf" srcId="{89317246-37A0-4E48-AFF1-B21DC0A20D31}" destId="{084CFF54-D14A-4E38-AA21-F1084EB0EE0C}" srcOrd="2" destOrd="0" presId="urn:microsoft.com/office/officeart/2009/3/layout/FramedTextPicture"/>
    <dgm:cxn modelId="{809C8D6A-0180-404C-8EC6-E34985E42A6B}" type="presParOf" srcId="{89317246-37A0-4E48-AFF1-B21DC0A20D31}" destId="{731613E8-1EC8-46B2-9E2A-14142C246308}" srcOrd="3" destOrd="0" presId="urn:microsoft.com/office/officeart/2009/3/layout/FramedTextPicture"/>
    <dgm:cxn modelId="{C55CE0BE-674A-449E-86A4-8D6F33E15B35}" type="presParOf" srcId="{89317246-37A0-4E48-AFF1-B21DC0A20D31}" destId="{6DA7FD89-963F-4B65-B7DF-366F43344CE6}" srcOrd="4" destOrd="0" presId="urn:microsoft.com/office/officeart/2009/3/layout/FramedTextPicture"/>
    <dgm:cxn modelId="{C07BA183-7255-4785-88E6-3CACE83BE4A7}" type="presParOf" srcId="{89317246-37A0-4E48-AFF1-B21DC0A20D31}" destId="{A13CE823-A901-493A-A7EE-CAF875F7B56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49952F-DCBE-4D07-8930-A3C16BFA127F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05FCDEE-D046-4E8B-BB8F-60D626C5BF9A}">
      <dgm:prSet phldrT="[Texto]"/>
      <dgm:spPr/>
      <dgm:t>
        <a:bodyPr/>
        <a:lstStyle/>
        <a:p>
          <a:r>
            <a:rPr lang="es-EC" dirty="0" smtClean="0"/>
            <a:t>-Pérdida de identidad cultural gastronómica </a:t>
          </a:r>
        </a:p>
        <a:p>
          <a:r>
            <a:rPr lang="es-EC" dirty="0" smtClean="0"/>
            <a:t>-Futuro desarrollo local y turístico</a:t>
          </a:r>
        </a:p>
        <a:p>
          <a:r>
            <a:rPr lang="es-EC" dirty="0" smtClean="0"/>
            <a:t>-Dimensión social, económica e </a:t>
          </a:r>
          <a:r>
            <a:rPr lang="es-EC" dirty="0" err="1" smtClean="0"/>
            <a:t>identitaria</a:t>
          </a:r>
          <a:r>
            <a:rPr lang="es-EC" dirty="0" smtClean="0"/>
            <a:t>.</a:t>
          </a:r>
          <a:endParaRPr lang="es-EC" dirty="0"/>
        </a:p>
      </dgm:t>
    </dgm:pt>
    <dgm:pt modelId="{66A52DBA-2EC1-4201-ABB0-A6C18B55257E}" type="parTrans" cxnId="{D5373727-184C-4E59-92C8-47E5496A1966}">
      <dgm:prSet/>
      <dgm:spPr/>
      <dgm:t>
        <a:bodyPr/>
        <a:lstStyle/>
        <a:p>
          <a:endParaRPr lang="es-EC"/>
        </a:p>
      </dgm:t>
    </dgm:pt>
    <dgm:pt modelId="{5B1B47B0-A106-4D34-9173-E78A8E9FB9FA}" type="sibTrans" cxnId="{D5373727-184C-4E59-92C8-47E5496A1966}">
      <dgm:prSet/>
      <dgm:spPr/>
      <dgm:t>
        <a:bodyPr/>
        <a:lstStyle/>
        <a:p>
          <a:endParaRPr lang="es-EC"/>
        </a:p>
      </dgm:t>
    </dgm:pt>
    <dgm:pt modelId="{8EE4392B-D796-454B-ABCC-8ECFB6F1DD10}" type="pres">
      <dgm:prSet presAssocID="{CC49952F-DCBE-4D07-8930-A3C16BFA127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EFC75848-DAA4-4496-A2A2-22B094341C8A}" type="pres">
      <dgm:prSet presAssocID="{305FCDEE-D046-4E8B-BB8F-60D626C5BF9A}" presName="composite" presStyleCnt="0">
        <dgm:presLayoutVars>
          <dgm:chMax/>
          <dgm:chPref/>
        </dgm:presLayoutVars>
      </dgm:prSet>
      <dgm:spPr/>
    </dgm:pt>
    <dgm:pt modelId="{B5E956B4-AF64-4A6E-8E82-0126D5186BD3}" type="pres">
      <dgm:prSet presAssocID="{305FCDEE-D046-4E8B-BB8F-60D626C5BF9A}" presName="Image" presStyleLbl="bgImgPlace1" presStyleIdx="0" presStyleCnt="1" custLinFactY="10170" custLinFactNeighborX="-23502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7399C1-8979-4FCD-AA75-642B5E239CE0}" type="pres">
      <dgm:prSet presAssocID="{305FCDEE-D046-4E8B-BB8F-60D626C5BF9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074818-EE72-47E4-856C-1D8AEFB1BB09}" type="pres">
      <dgm:prSet presAssocID="{305FCDEE-D046-4E8B-BB8F-60D626C5BF9A}" presName="tlFrame" presStyleLbl="node1" presStyleIdx="0" presStyleCnt="4"/>
      <dgm:spPr/>
    </dgm:pt>
    <dgm:pt modelId="{C66C505C-3766-46C5-98A3-DEF33F5561B1}" type="pres">
      <dgm:prSet presAssocID="{305FCDEE-D046-4E8B-BB8F-60D626C5BF9A}" presName="trFrame" presStyleLbl="node1" presStyleIdx="1" presStyleCnt="4"/>
      <dgm:spPr/>
    </dgm:pt>
    <dgm:pt modelId="{15CF3AB6-80FE-4097-8DB5-7FF2007C8526}" type="pres">
      <dgm:prSet presAssocID="{305FCDEE-D046-4E8B-BB8F-60D626C5BF9A}" presName="blFrame" presStyleLbl="node1" presStyleIdx="2" presStyleCnt="4"/>
      <dgm:spPr/>
    </dgm:pt>
    <dgm:pt modelId="{7D97B122-855E-45FE-94CB-1790DE48EEDC}" type="pres">
      <dgm:prSet presAssocID="{305FCDEE-D046-4E8B-BB8F-60D626C5BF9A}" presName="brFrame" presStyleLbl="node1" presStyleIdx="3" presStyleCnt="4"/>
      <dgm:spPr/>
    </dgm:pt>
  </dgm:ptLst>
  <dgm:cxnLst>
    <dgm:cxn modelId="{D5373727-184C-4E59-92C8-47E5496A1966}" srcId="{CC49952F-DCBE-4D07-8930-A3C16BFA127F}" destId="{305FCDEE-D046-4E8B-BB8F-60D626C5BF9A}" srcOrd="0" destOrd="0" parTransId="{66A52DBA-2EC1-4201-ABB0-A6C18B55257E}" sibTransId="{5B1B47B0-A106-4D34-9173-E78A8E9FB9FA}"/>
    <dgm:cxn modelId="{351C5B82-A104-4353-8436-556A83F91FB0}" type="presOf" srcId="{CC49952F-DCBE-4D07-8930-A3C16BFA127F}" destId="{8EE4392B-D796-454B-ABCC-8ECFB6F1DD10}" srcOrd="0" destOrd="0" presId="urn:microsoft.com/office/officeart/2009/3/layout/FramedTextPicture"/>
    <dgm:cxn modelId="{41A11CDC-611B-4B20-BAE2-51857DA64124}" type="presOf" srcId="{305FCDEE-D046-4E8B-BB8F-60D626C5BF9A}" destId="{457399C1-8979-4FCD-AA75-642B5E239CE0}" srcOrd="0" destOrd="0" presId="urn:microsoft.com/office/officeart/2009/3/layout/FramedTextPicture"/>
    <dgm:cxn modelId="{1F6A9636-7FB9-4159-8AB3-57AC6445B121}" type="presParOf" srcId="{8EE4392B-D796-454B-ABCC-8ECFB6F1DD10}" destId="{EFC75848-DAA4-4496-A2A2-22B094341C8A}" srcOrd="0" destOrd="0" presId="urn:microsoft.com/office/officeart/2009/3/layout/FramedTextPicture"/>
    <dgm:cxn modelId="{9DDBDFF9-869B-4BB5-A253-EB2CD2DCD044}" type="presParOf" srcId="{EFC75848-DAA4-4496-A2A2-22B094341C8A}" destId="{B5E956B4-AF64-4A6E-8E82-0126D5186BD3}" srcOrd="0" destOrd="0" presId="urn:microsoft.com/office/officeart/2009/3/layout/FramedTextPicture"/>
    <dgm:cxn modelId="{6FF90A31-F907-4AB1-AFA7-846F8EAE6BCE}" type="presParOf" srcId="{EFC75848-DAA4-4496-A2A2-22B094341C8A}" destId="{457399C1-8979-4FCD-AA75-642B5E239CE0}" srcOrd="1" destOrd="0" presId="urn:microsoft.com/office/officeart/2009/3/layout/FramedTextPicture"/>
    <dgm:cxn modelId="{48D49137-16A2-4D42-BB35-E4061340F5D4}" type="presParOf" srcId="{EFC75848-DAA4-4496-A2A2-22B094341C8A}" destId="{52074818-EE72-47E4-856C-1D8AEFB1BB09}" srcOrd="2" destOrd="0" presId="urn:microsoft.com/office/officeart/2009/3/layout/FramedTextPicture"/>
    <dgm:cxn modelId="{6372D937-994C-4BDF-8505-F95791E9C530}" type="presParOf" srcId="{EFC75848-DAA4-4496-A2A2-22B094341C8A}" destId="{C66C505C-3766-46C5-98A3-DEF33F5561B1}" srcOrd="3" destOrd="0" presId="urn:microsoft.com/office/officeart/2009/3/layout/FramedTextPicture"/>
    <dgm:cxn modelId="{8122A9E7-1988-4743-B5C7-E1E43A51AE8D}" type="presParOf" srcId="{EFC75848-DAA4-4496-A2A2-22B094341C8A}" destId="{15CF3AB6-80FE-4097-8DB5-7FF2007C8526}" srcOrd="4" destOrd="0" presId="urn:microsoft.com/office/officeart/2009/3/layout/FramedTextPicture"/>
    <dgm:cxn modelId="{BA27C670-4FCD-494F-8C46-D7F1F47C31D5}" type="presParOf" srcId="{EFC75848-DAA4-4496-A2A2-22B094341C8A}" destId="{7D97B122-855E-45FE-94CB-1790DE48EED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9050B7-6EB2-4B5D-8C6B-A94013DFCA1A}" type="doc">
      <dgm:prSet loTypeId="urn:microsoft.com/office/officeart/2008/layout/HexagonCluster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71BB225-6B8A-4ABB-A1E3-E2C31DAEA137}">
      <dgm:prSet phldrT="[Texto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dirty="0" smtClean="0"/>
            <a:t>-Cubrir perspectivas ambiental, política y sistémica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400" dirty="0" smtClean="0"/>
            <a:t>-Apoyo marketing y publicidad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dirty="0" smtClean="0"/>
            <a:t>-Gestor cultural y gastronómico</a:t>
          </a:r>
        </a:p>
      </dgm:t>
    </dgm:pt>
    <dgm:pt modelId="{919F427F-501D-425E-A65A-2CDAA7ED3301}" type="parTrans" cxnId="{0B4EF883-FDA3-44D6-8282-8EFD806F4AA6}">
      <dgm:prSet/>
      <dgm:spPr/>
      <dgm:t>
        <a:bodyPr/>
        <a:lstStyle/>
        <a:p>
          <a:endParaRPr lang="es-EC" sz="2000"/>
        </a:p>
      </dgm:t>
    </dgm:pt>
    <dgm:pt modelId="{EB792B46-81D5-433F-AFB0-47CC107A34FF}" type="sibTrans" cxnId="{0B4EF883-FDA3-44D6-8282-8EFD806F4AA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000"/>
        </a:p>
      </dgm:t>
    </dgm:pt>
    <dgm:pt modelId="{25D72D81-056E-4CE0-86FB-94881BD399F0}">
      <dgm:prSet phldrT="[Texto]" custT="1"/>
      <dgm:spPr/>
      <dgm:t>
        <a:bodyPr/>
        <a:lstStyle/>
        <a:p>
          <a:r>
            <a:rPr lang="es-EC" sz="1400" dirty="0" smtClean="0"/>
            <a:t>-Fortalecer identidad cultural </a:t>
          </a:r>
        </a:p>
        <a:p>
          <a:r>
            <a:rPr lang="es-EC" sz="1400" dirty="0" smtClean="0"/>
            <a:t>-GAD, Empresa Privada y Planta Turística</a:t>
          </a:r>
        </a:p>
        <a:p>
          <a:r>
            <a:rPr lang="es-EC" sz="1400" dirty="0" smtClean="0"/>
            <a:t>-Emprendimiento social</a:t>
          </a:r>
        </a:p>
        <a:p>
          <a:r>
            <a:rPr lang="es-EC" sz="1400" dirty="0" smtClean="0"/>
            <a:t>-Alianzas estratégicas </a:t>
          </a:r>
          <a:endParaRPr lang="es-EC" sz="1400" dirty="0"/>
        </a:p>
      </dgm:t>
    </dgm:pt>
    <dgm:pt modelId="{F7ABC0F8-CF55-46EB-8AD8-FA2A4290EECC}" type="parTrans" cxnId="{3BD58F66-FDF3-4835-B467-244E8AC6A4B3}">
      <dgm:prSet/>
      <dgm:spPr/>
      <dgm:t>
        <a:bodyPr/>
        <a:lstStyle/>
        <a:p>
          <a:endParaRPr lang="es-EC" sz="2000"/>
        </a:p>
      </dgm:t>
    </dgm:pt>
    <dgm:pt modelId="{A4395AB5-07F2-4A8B-A62B-A121915BC934}" type="sibTrans" cxnId="{3BD58F66-FDF3-4835-B467-244E8AC6A4B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2000"/>
        </a:p>
      </dgm:t>
    </dgm:pt>
    <dgm:pt modelId="{E3EDE186-CECC-4E08-88E4-69EA670E85F2}">
      <dgm:prSet phldrT="[Texto]" custT="1"/>
      <dgm:spPr/>
      <dgm:t>
        <a:bodyPr/>
        <a:lstStyle/>
        <a:p>
          <a:r>
            <a:rPr lang="es-EC" sz="1600" dirty="0" smtClean="0"/>
            <a:t>-Rutas turísticas      y actividades complementarias</a:t>
          </a:r>
        </a:p>
        <a:p>
          <a:r>
            <a:rPr lang="es-EC" sz="1600" dirty="0" smtClean="0"/>
            <a:t>-Sitio estratégico turismo comunitario/agroturismo</a:t>
          </a:r>
          <a:endParaRPr lang="es-EC" sz="1600" dirty="0"/>
        </a:p>
      </dgm:t>
    </dgm:pt>
    <dgm:pt modelId="{D484A65B-69D3-4BD9-9EF7-6C40D3255ACC}" type="parTrans" cxnId="{D397AC85-ADCA-415C-B0B8-6E88322DEC35}">
      <dgm:prSet/>
      <dgm:spPr/>
      <dgm:t>
        <a:bodyPr/>
        <a:lstStyle/>
        <a:p>
          <a:endParaRPr lang="es-EC" sz="2000"/>
        </a:p>
      </dgm:t>
    </dgm:pt>
    <dgm:pt modelId="{1A4502ED-B14F-44C9-926A-1A309E590153}" type="sibTrans" cxnId="{D397AC85-ADCA-415C-B0B8-6E88322DEC3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2000"/>
        </a:p>
      </dgm:t>
    </dgm:pt>
    <dgm:pt modelId="{0544BA21-B813-4B6A-9971-DA34A2A24023}" type="pres">
      <dgm:prSet presAssocID="{609050B7-6EB2-4B5D-8C6B-A94013DFCA1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C988C7CE-468D-4157-B403-31DA6894BA5A}" type="pres">
      <dgm:prSet presAssocID="{971BB225-6B8A-4ABB-A1E3-E2C31DAEA137}" presName="text1" presStyleCnt="0"/>
      <dgm:spPr/>
    </dgm:pt>
    <dgm:pt modelId="{68D8636A-2463-4D05-8C66-F5B019191040}" type="pres">
      <dgm:prSet presAssocID="{971BB225-6B8A-4ABB-A1E3-E2C31DAEA137}" presName="textRepeatNode" presStyleLbl="alignNode1" presStyleIdx="0" presStyleCnt="3" custScaleX="105629" custScaleY="97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9D2C83-AF1D-4A0A-BC8B-22F4C75E6DE1}" type="pres">
      <dgm:prSet presAssocID="{971BB225-6B8A-4ABB-A1E3-E2C31DAEA137}" presName="textaccent1" presStyleCnt="0"/>
      <dgm:spPr/>
    </dgm:pt>
    <dgm:pt modelId="{D047D5C4-424A-43F0-A195-0AA384052123}" type="pres">
      <dgm:prSet presAssocID="{971BB225-6B8A-4ABB-A1E3-E2C31DAEA137}" presName="accentRepeatNode" presStyleLbl="solidAlignAcc1" presStyleIdx="0" presStyleCnt="6" custLinFactNeighborX="-22016" custLinFactNeighborY="19191"/>
      <dgm:spPr/>
    </dgm:pt>
    <dgm:pt modelId="{17889E38-03F7-47CE-AF5C-F5630DB1F74E}" type="pres">
      <dgm:prSet presAssocID="{EB792B46-81D5-433F-AFB0-47CC107A34FF}" presName="image1" presStyleCnt="0"/>
      <dgm:spPr/>
    </dgm:pt>
    <dgm:pt modelId="{F0A66C05-F91F-472E-AC7E-4C1A8AF8A491}" type="pres">
      <dgm:prSet presAssocID="{EB792B46-81D5-433F-AFB0-47CC107A34FF}" presName="imageRepeatNode" presStyleLbl="alignAcc1" presStyleIdx="0" presStyleCnt="3" custLinFactNeighborX="-332" custLinFactNeighborY="552"/>
      <dgm:spPr/>
      <dgm:t>
        <a:bodyPr/>
        <a:lstStyle/>
        <a:p>
          <a:endParaRPr lang="es-EC"/>
        </a:p>
      </dgm:t>
    </dgm:pt>
    <dgm:pt modelId="{20DB7487-D3EF-4043-A83A-598FD60BD5B9}" type="pres">
      <dgm:prSet presAssocID="{EB792B46-81D5-433F-AFB0-47CC107A34FF}" presName="imageaccent1" presStyleCnt="0"/>
      <dgm:spPr/>
    </dgm:pt>
    <dgm:pt modelId="{746CB5AC-9C9D-4A71-87A2-6770AB72B2EF}" type="pres">
      <dgm:prSet presAssocID="{EB792B46-81D5-433F-AFB0-47CC107A34FF}" presName="accentRepeatNode" presStyleLbl="solidAlignAcc1" presStyleIdx="1" presStyleCnt="6" custLinFactNeighborX="-20373" custLinFactNeighborY="-17087"/>
      <dgm:spPr/>
    </dgm:pt>
    <dgm:pt modelId="{3E848F65-86E4-4887-B048-B9BA17096C98}" type="pres">
      <dgm:prSet presAssocID="{25D72D81-056E-4CE0-86FB-94881BD399F0}" presName="text2" presStyleCnt="0"/>
      <dgm:spPr/>
    </dgm:pt>
    <dgm:pt modelId="{875FEC1C-2669-4551-8FAF-AE2CF3D5926B}" type="pres">
      <dgm:prSet presAssocID="{25D72D81-056E-4CE0-86FB-94881BD399F0}" presName="textRepeatNode" presStyleLbl="alignNode1" presStyleIdx="1" presStyleCnt="3" custScaleX="105629" custScaleY="97629" custLinFactNeighborX="3472" custLinFactNeighborY="-3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339EE-B9D6-44E7-ACB4-A1DC45821146}" type="pres">
      <dgm:prSet presAssocID="{25D72D81-056E-4CE0-86FB-94881BD399F0}" presName="textaccent2" presStyleCnt="0"/>
      <dgm:spPr/>
    </dgm:pt>
    <dgm:pt modelId="{F0EDDCE8-CF60-47D8-9AE5-3F6F468F3F6E}" type="pres">
      <dgm:prSet presAssocID="{25D72D81-056E-4CE0-86FB-94881BD399F0}" presName="accentRepeatNode" presStyleLbl="solidAlignAcc1" presStyleIdx="2" presStyleCnt="6" custLinFactNeighborX="70236" custLinFactNeighborY="-71456"/>
      <dgm:spPr/>
    </dgm:pt>
    <dgm:pt modelId="{8BF37E69-3B8A-46BD-8C93-EDD77BFC0057}" type="pres">
      <dgm:prSet presAssocID="{A4395AB5-07F2-4A8B-A62B-A121915BC934}" presName="image2" presStyleCnt="0"/>
      <dgm:spPr/>
    </dgm:pt>
    <dgm:pt modelId="{06413C07-6E27-4D32-902E-17A0F8B69C6C}" type="pres">
      <dgm:prSet presAssocID="{A4395AB5-07F2-4A8B-A62B-A121915BC934}" presName="imageRepeatNode" presStyleLbl="alignAcc1" presStyleIdx="1" presStyleCnt="3"/>
      <dgm:spPr/>
      <dgm:t>
        <a:bodyPr/>
        <a:lstStyle/>
        <a:p>
          <a:endParaRPr lang="es-EC"/>
        </a:p>
      </dgm:t>
    </dgm:pt>
    <dgm:pt modelId="{E9742E8B-F2A3-45E8-BBE8-74DA6A60EE0B}" type="pres">
      <dgm:prSet presAssocID="{A4395AB5-07F2-4A8B-A62B-A121915BC934}" presName="imageaccent2" presStyleCnt="0"/>
      <dgm:spPr/>
    </dgm:pt>
    <dgm:pt modelId="{E0EE10B7-E73F-4682-9C22-286C99D92A2A}" type="pres">
      <dgm:prSet presAssocID="{A4395AB5-07F2-4A8B-A62B-A121915BC934}" presName="accentRepeatNode" presStyleLbl="solidAlignAcc1" presStyleIdx="3" presStyleCnt="6"/>
      <dgm:spPr/>
    </dgm:pt>
    <dgm:pt modelId="{75970E51-88D6-4C4B-902C-A6EBF6F956BA}" type="pres">
      <dgm:prSet presAssocID="{E3EDE186-CECC-4E08-88E4-69EA670E85F2}" presName="text3" presStyleCnt="0"/>
      <dgm:spPr/>
    </dgm:pt>
    <dgm:pt modelId="{2243F1D0-28DC-4E0B-845E-8BC4791CEF60}" type="pres">
      <dgm:prSet presAssocID="{E3EDE186-CECC-4E08-88E4-69EA670E85F2}" presName="textRepeatNode" presStyleLbl="alignNode1" presStyleIdx="2" presStyleCnt="3" custScaleX="105629" custScaleY="97629" custLinFactNeighborX="2835" custLinFactNeighborY="-6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BCE6F-005A-47F7-A244-966BF1483C54}" type="pres">
      <dgm:prSet presAssocID="{E3EDE186-CECC-4E08-88E4-69EA670E85F2}" presName="textaccent3" presStyleCnt="0"/>
      <dgm:spPr/>
    </dgm:pt>
    <dgm:pt modelId="{F01821BC-059C-42F2-A937-06F193D1E21E}" type="pres">
      <dgm:prSet presAssocID="{E3EDE186-CECC-4E08-88E4-69EA670E85F2}" presName="accentRepeatNode" presStyleLbl="solidAlignAcc1" presStyleIdx="4" presStyleCnt="6" custLinFactNeighborX="69657" custLinFactNeighborY="-29172"/>
      <dgm:spPr/>
    </dgm:pt>
    <dgm:pt modelId="{58FABEC2-40B5-4992-8547-EA95F80B3BB8}" type="pres">
      <dgm:prSet presAssocID="{1A4502ED-B14F-44C9-926A-1A309E590153}" presName="image3" presStyleCnt="0"/>
      <dgm:spPr/>
    </dgm:pt>
    <dgm:pt modelId="{E71B124F-95EB-41B0-AF1B-02BBB9C87821}" type="pres">
      <dgm:prSet presAssocID="{1A4502ED-B14F-44C9-926A-1A309E590153}" presName="imageRepeatNode" presStyleLbl="alignAcc1" presStyleIdx="2" presStyleCnt="3" custLinFactNeighborX="3959"/>
      <dgm:spPr/>
      <dgm:t>
        <a:bodyPr/>
        <a:lstStyle/>
        <a:p>
          <a:endParaRPr lang="es-EC"/>
        </a:p>
      </dgm:t>
    </dgm:pt>
    <dgm:pt modelId="{53B48E27-D694-41C9-A073-96ABC4B252E4}" type="pres">
      <dgm:prSet presAssocID="{1A4502ED-B14F-44C9-926A-1A309E590153}" presName="imageaccent3" presStyleCnt="0"/>
      <dgm:spPr/>
    </dgm:pt>
    <dgm:pt modelId="{71A5FC8C-550A-4EF2-ABF5-628166B1842E}" type="pres">
      <dgm:prSet presAssocID="{1A4502ED-B14F-44C9-926A-1A309E590153}" presName="accentRepeatNode" presStyleLbl="solidAlignAcc1" presStyleIdx="5" presStyleCnt="6" custLinFactNeighborX="8582" custLinFactNeighborY="-15304"/>
      <dgm:spPr/>
    </dgm:pt>
  </dgm:ptLst>
  <dgm:cxnLst>
    <dgm:cxn modelId="{5B4B99B5-D74B-4431-BBC7-8BBAED10E75E}" type="presOf" srcId="{971BB225-6B8A-4ABB-A1E3-E2C31DAEA137}" destId="{68D8636A-2463-4D05-8C66-F5B019191040}" srcOrd="0" destOrd="0" presId="urn:microsoft.com/office/officeart/2008/layout/HexagonCluster"/>
    <dgm:cxn modelId="{9BC1A097-B19E-4C6F-B024-BB697E85F2CC}" type="presOf" srcId="{609050B7-6EB2-4B5D-8C6B-A94013DFCA1A}" destId="{0544BA21-B813-4B6A-9971-DA34A2A24023}" srcOrd="0" destOrd="0" presId="urn:microsoft.com/office/officeart/2008/layout/HexagonCluster"/>
    <dgm:cxn modelId="{3BD58F66-FDF3-4835-B467-244E8AC6A4B3}" srcId="{609050B7-6EB2-4B5D-8C6B-A94013DFCA1A}" destId="{25D72D81-056E-4CE0-86FB-94881BD399F0}" srcOrd="1" destOrd="0" parTransId="{F7ABC0F8-CF55-46EB-8AD8-FA2A4290EECC}" sibTransId="{A4395AB5-07F2-4A8B-A62B-A121915BC934}"/>
    <dgm:cxn modelId="{0B4EF883-FDA3-44D6-8282-8EFD806F4AA6}" srcId="{609050B7-6EB2-4B5D-8C6B-A94013DFCA1A}" destId="{971BB225-6B8A-4ABB-A1E3-E2C31DAEA137}" srcOrd="0" destOrd="0" parTransId="{919F427F-501D-425E-A65A-2CDAA7ED3301}" sibTransId="{EB792B46-81D5-433F-AFB0-47CC107A34FF}"/>
    <dgm:cxn modelId="{9EE7129A-A9C9-4893-89E5-26302B2DD386}" type="presOf" srcId="{A4395AB5-07F2-4A8B-A62B-A121915BC934}" destId="{06413C07-6E27-4D32-902E-17A0F8B69C6C}" srcOrd="0" destOrd="0" presId="urn:microsoft.com/office/officeart/2008/layout/HexagonCluster"/>
    <dgm:cxn modelId="{B5A6718F-3BAA-46F5-89DF-9304E5F5D186}" type="presOf" srcId="{E3EDE186-CECC-4E08-88E4-69EA670E85F2}" destId="{2243F1D0-28DC-4E0B-845E-8BC4791CEF60}" srcOrd="0" destOrd="0" presId="urn:microsoft.com/office/officeart/2008/layout/HexagonCluster"/>
    <dgm:cxn modelId="{D397AC85-ADCA-415C-B0B8-6E88322DEC35}" srcId="{609050B7-6EB2-4B5D-8C6B-A94013DFCA1A}" destId="{E3EDE186-CECC-4E08-88E4-69EA670E85F2}" srcOrd="2" destOrd="0" parTransId="{D484A65B-69D3-4BD9-9EF7-6C40D3255ACC}" sibTransId="{1A4502ED-B14F-44C9-926A-1A309E590153}"/>
    <dgm:cxn modelId="{F01B5F6B-E979-4EE1-9FA7-BC88FDFE4239}" type="presOf" srcId="{EB792B46-81D5-433F-AFB0-47CC107A34FF}" destId="{F0A66C05-F91F-472E-AC7E-4C1A8AF8A491}" srcOrd="0" destOrd="0" presId="urn:microsoft.com/office/officeart/2008/layout/HexagonCluster"/>
    <dgm:cxn modelId="{896D7F09-1115-4195-8501-E4BEEC500D48}" type="presOf" srcId="{25D72D81-056E-4CE0-86FB-94881BD399F0}" destId="{875FEC1C-2669-4551-8FAF-AE2CF3D5926B}" srcOrd="0" destOrd="0" presId="urn:microsoft.com/office/officeart/2008/layout/HexagonCluster"/>
    <dgm:cxn modelId="{FA677917-5CA5-4929-91B0-E965128F7C82}" type="presOf" srcId="{1A4502ED-B14F-44C9-926A-1A309E590153}" destId="{E71B124F-95EB-41B0-AF1B-02BBB9C87821}" srcOrd="0" destOrd="0" presId="urn:microsoft.com/office/officeart/2008/layout/HexagonCluster"/>
    <dgm:cxn modelId="{033C4CD5-9DDA-4E5A-908B-72E70D3F8983}" type="presParOf" srcId="{0544BA21-B813-4B6A-9971-DA34A2A24023}" destId="{C988C7CE-468D-4157-B403-31DA6894BA5A}" srcOrd="0" destOrd="0" presId="urn:microsoft.com/office/officeart/2008/layout/HexagonCluster"/>
    <dgm:cxn modelId="{184D13FC-56DC-45CD-A5A1-AFE29759D672}" type="presParOf" srcId="{C988C7CE-468D-4157-B403-31DA6894BA5A}" destId="{68D8636A-2463-4D05-8C66-F5B019191040}" srcOrd="0" destOrd="0" presId="urn:microsoft.com/office/officeart/2008/layout/HexagonCluster"/>
    <dgm:cxn modelId="{ACD0ECBD-91B7-4F9B-B606-EE75E9E9421C}" type="presParOf" srcId="{0544BA21-B813-4B6A-9971-DA34A2A24023}" destId="{219D2C83-AF1D-4A0A-BC8B-22F4C75E6DE1}" srcOrd="1" destOrd="0" presId="urn:microsoft.com/office/officeart/2008/layout/HexagonCluster"/>
    <dgm:cxn modelId="{D522B7F6-D2E9-42FF-9E21-2179C6AFB30A}" type="presParOf" srcId="{219D2C83-AF1D-4A0A-BC8B-22F4C75E6DE1}" destId="{D047D5C4-424A-43F0-A195-0AA384052123}" srcOrd="0" destOrd="0" presId="urn:microsoft.com/office/officeart/2008/layout/HexagonCluster"/>
    <dgm:cxn modelId="{7EAAE633-BCC0-4BA1-802D-1454ECE9ADF9}" type="presParOf" srcId="{0544BA21-B813-4B6A-9971-DA34A2A24023}" destId="{17889E38-03F7-47CE-AF5C-F5630DB1F74E}" srcOrd="2" destOrd="0" presId="urn:microsoft.com/office/officeart/2008/layout/HexagonCluster"/>
    <dgm:cxn modelId="{FA1C513F-8CDC-416D-9116-E49CFF57FAA1}" type="presParOf" srcId="{17889E38-03F7-47CE-AF5C-F5630DB1F74E}" destId="{F0A66C05-F91F-472E-AC7E-4C1A8AF8A491}" srcOrd="0" destOrd="0" presId="urn:microsoft.com/office/officeart/2008/layout/HexagonCluster"/>
    <dgm:cxn modelId="{9EFAC73C-4E74-420A-A59A-7F8152A1867A}" type="presParOf" srcId="{0544BA21-B813-4B6A-9971-DA34A2A24023}" destId="{20DB7487-D3EF-4043-A83A-598FD60BD5B9}" srcOrd="3" destOrd="0" presId="urn:microsoft.com/office/officeart/2008/layout/HexagonCluster"/>
    <dgm:cxn modelId="{2AEBFE73-58E1-483E-8AB4-7FC6B0D3D470}" type="presParOf" srcId="{20DB7487-D3EF-4043-A83A-598FD60BD5B9}" destId="{746CB5AC-9C9D-4A71-87A2-6770AB72B2EF}" srcOrd="0" destOrd="0" presId="urn:microsoft.com/office/officeart/2008/layout/HexagonCluster"/>
    <dgm:cxn modelId="{5F63BFE4-955B-488C-8676-5E8F7EA01DEF}" type="presParOf" srcId="{0544BA21-B813-4B6A-9971-DA34A2A24023}" destId="{3E848F65-86E4-4887-B048-B9BA17096C98}" srcOrd="4" destOrd="0" presId="urn:microsoft.com/office/officeart/2008/layout/HexagonCluster"/>
    <dgm:cxn modelId="{A51CECD4-165F-41B2-B72B-2B15285604EC}" type="presParOf" srcId="{3E848F65-86E4-4887-B048-B9BA17096C98}" destId="{875FEC1C-2669-4551-8FAF-AE2CF3D5926B}" srcOrd="0" destOrd="0" presId="urn:microsoft.com/office/officeart/2008/layout/HexagonCluster"/>
    <dgm:cxn modelId="{F86BBFD7-4E8B-4138-B72A-1D97BB318126}" type="presParOf" srcId="{0544BA21-B813-4B6A-9971-DA34A2A24023}" destId="{DFA339EE-B9D6-44E7-ACB4-A1DC45821146}" srcOrd="5" destOrd="0" presId="urn:microsoft.com/office/officeart/2008/layout/HexagonCluster"/>
    <dgm:cxn modelId="{DBAE7FB8-EC4A-4303-AD4B-0D92DE39DE81}" type="presParOf" srcId="{DFA339EE-B9D6-44E7-ACB4-A1DC45821146}" destId="{F0EDDCE8-CF60-47D8-9AE5-3F6F468F3F6E}" srcOrd="0" destOrd="0" presId="urn:microsoft.com/office/officeart/2008/layout/HexagonCluster"/>
    <dgm:cxn modelId="{4E960557-CBE6-4F67-9548-A232229ACCF6}" type="presParOf" srcId="{0544BA21-B813-4B6A-9971-DA34A2A24023}" destId="{8BF37E69-3B8A-46BD-8C93-EDD77BFC0057}" srcOrd="6" destOrd="0" presId="urn:microsoft.com/office/officeart/2008/layout/HexagonCluster"/>
    <dgm:cxn modelId="{E6E58093-2B28-471D-A643-8B48B524E9D4}" type="presParOf" srcId="{8BF37E69-3B8A-46BD-8C93-EDD77BFC0057}" destId="{06413C07-6E27-4D32-902E-17A0F8B69C6C}" srcOrd="0" destOrd="0" presId="urn:microsoft.com/office/officeart/2008/layout/HexagonCluster"/>
    <dgm:cxn modelId="{180E0BFA-5392-4848-83F5-37D233929FD1}" type="presParOf" srcId="{0544BA21-B813-4B6A-9971-DA34A2A24023}" destId="{E9742E8B-F2A3-45E8-BBE8-74DA6A60EE0B}" srcOrd="7" destOrd="0" presId="urn:microsoft.com/office/officeart/2008/layout/HexagonCluster"/>
    <dgm:cxn modelId="{D3D5E760-449F-4CC6-9229-D018156E47BB}" type="presParOf" srcId="{E9742E8B-F2A3-45E8-BBE8-74DA6A60EE0B}" destId="{E0EE10B7-E73F-4682-9C22-286C99D92A2A}" srcOrd="0" destOrd="0" presId="urn:microsoft.com/office/officeart/2008/layout/HexagonCluster"/>
    <dgm:cxn modelId="{2794FB35-2799-4CE0-BA39-1BBF6933DC6B}" type="presParOf" srcId="{0544BA21-B813-4B6A-9971-DA34A2A24023}" destId="{75970E51-88D6-4C4B-902C-A6EBF6F956BA}" srcOrd="8" destOrd="0" presId="urn:microsoft.com/office/officeart/2008/layout/HexagonCluster"/>
    <dgm:cxn modelId="{1F73F0FB-755F-4FC5-8D31-880CFC20ECE4}" type="presParOf" srcId="{75970E51-88D6-4C4B-902C-A6EBF6F956BA}" destId="{2243F1D0-28DC-4E0B-845E-8BC4791CEF60}" srcOrd="0" destOrd="0" presId="urn:microsoft.com/office/officeart/2008/layout/HexagonCluster"/>
    <dgm:cxn modelId="{BC3AAE57-0D9F-41E8-BE5F-02C0A9E1AE3B}" type="presParOf" srcId="{0544BA21-B813-4B6A-9971-DA34A2A24023}" destId="{50FBCE6F-005A-47F7-A244-966BF1483C54}" srcOrd="9" destOrd="0" presId="urn:microsoft.com/office/officeart/2008/layout/HexagonCluster"/>
    <dgm:cxn modelId="{804343D4-270E-4B22-993D-D92ED1B4738F}" type="presParOf" srcId="{50FBCE6F-005A-47F7-A244-966BF1483C54}" destId="{F01821BC-059C-42F2-A937-06F193D1E21E}" srcOrd="0" destOrd="0" presId="urn:microsoft.com/office/officeart/2008/layout/HexagonCluster"/>
    <dgm:cxn modelId="{86C8743A-E11F-4A19-8F13-C6C6F147624E}" type="presParOf" srcId="{0544BA21-B813-4B6A-9971-DA34A2A24023}" destId="{58FABEC2-40B5-4992-8547-EA95F80B3BB8}" srcOrd="10" destOrd="0" presId="urn:microsoft.com/office/officeart/2008/layout/HexagonCluster"/>
    <dgm:cxn modelId="{F3A3B162-F11C-43F9-9B91-E0F4D60CDB00}" type="presParOf" srcId="{58FABEC2-40B5-4992-8547-EA95F80B3BB8}" destId="{E71B124F-95EB-41B0-AF1B-02BBB9C87821}" srcOrd="0" destOrd="0" presId="urn:microsoft.com/office/officeart/2008/layout/HexagonCluster"/>
    <dgm:cxn modelId="{817B3CB3-854C-4874-A0AF-BB6CA307E2FD}" type="presParOf" srcId="{0544BA21-B813-4B6A-9971-DA34A2A24023}" destId="{53B48E27-D694-41C9-A073-96ABC4B252E4}" srcOrd="11" destOrd="0" presId="urn:microsoft.com/office/officeart/2008/layout/HexagonCluster"/>
    <dgm:cxn modelId="{29621947-6503-452F-9124-04ABDA499975}" type="presParOf" srcId="{53B48E27-D694-41C9-A073-96ABC4B252E4}" destId="{71A5FC8C-550A-4EF2-ABF5-628166B184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553A9-B401-438A-83A2-C768A20762F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FED12C-1285-43F4-8724-090CDE64B19E}">
      <dgm:prSet phldrT="[Texto]"/>
      <dgm:spPr/>
      <dgm:t>
        <a:bodyPr/>
        <a:lstStyle/>
        <a:p>
          <a:r>
            <a:rPr lang="es-EC" dirty="0" smtClean="0"/>
            <a:t>Falta de promoción y difusión  gastronómica </a:t>
          </a:r>
          <a:endParaRPr lang="es-EC" dirty="0"/>
        </a:p>
      </dgm:t>
    </dgm:pt>
    <dgm:pt modelId="{EF47B247-8DF1-4D12-B173-B07B3640BF19}" type="parTrans" cxnId="{04E35FC4-C389-40D2-BE07-FAE56A5955E5}">
      <dgm:prSet/>
      <dgm:spPr/>
      <dgm:t>
        <a:bodyPr/>
        <a:lstStyle/>
        <a:p>
          <a:endParaRPr lang="es-EC"/>
        </a:p>
      </dgm:t>
    </dgm:pt>
    <dgm:pt modelId="{2F4B45CA-B544-4286-9896-B7916F8D0521}" type="sibTrans" cxnId="{04E35FC4-C389-40D2-BE07-FAE56A5955E5}">
      <dgm:prSet/>
      <dgm:spPr/>
      <dgm:t>
        <a:bodyPr/>
        <a:lstStyle/>
        <a:p>
          <a:endParaRPr lang="es-EC"/>
        </a:p>
      </dgm:t>
    </dgm:pt>
    <dgm:pt modelId="{9A24C834-CC6E-41B3-817D-EA1938650887}">
      <dgm:prSet phldrT="[Texto]"/>
      <dgm:spPr/>
      <dgm:t>
        <a:bodyPr/>
        <a:lstStyle/>
        <a:p>
          <a:r>
            <a:rPr lang="es-EC" dirty="0" smtClean="0"/>
            <a:t>Falta de información y conocimiento gastronómico ancestral</a:t>
          </a:r>
          <a:endParaRPr lang="es-EC" dirty="0"/>
        </a:p>
      </dgm:t>
    </dgm:pt>
    <dgm:pt modelId="{91F36DE7-8F6F-4DDB-9283-800E33F475C2}" type="parTrans" cxnId="{78D4A9AC-1211-403E-A687-CBABEF6D5908}">
      <dgm:prSet/>
      <dgm:spPr/>
      <dgm:t>
        <a:bodyPr/>
        <a:lstStyle/>
        <a:p>
          <a:endParaRPr lang="es-EC"/>
        </a:p>
      </dgm:t>
    </dgm:pt>
    <dgm:pt modelId="{6711EB96-D447-4F40-8B64-8766DEE2FC26}" type="sibTrans" cxnId="{78D4A9AC-1211-403E-A687-CBABEF6D5908}">
      <dgm:prSet/>
      <dgm:spPr/>
      <dgm:t>
        <a:bodyPr/>
        <a:lstStyle/>
        <a:p>
          <a:endParaRPr lang="es-EC"/>
        </a:p>
      </dgm:t>
    </dgm:pt>
    <dgm:pt modelId="{43690EBA-8311-4F89-AAA7-D411DC438A0E}" type="pres">
      <dgm:prSet presAssocID="{72E553A9-B401-438A-83A2-C768A20762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6853570-40F5-4524-8551-83B61EF915F0}" type="pres">
      <dgm:prSet presAssocID="{72E553A9-B401-438A-83A2-C768A20762F7}" presName="Name1" presStyleCnt="0"/>
      <dgm:spPr/>
      <dgm:t>
        <a:bodyPr/>
        <a:lstStyle/>
        <a:p>
          <a:endParaRPr lang="es-EC"/>
        </a:p>
      </dgm:t>
    </dgm:pt>
    <dgm:pt modelId="{FDA6AAED-44ED-48B3-86FD-219BBC19162D}" type="pres">
      <dgm:prSet presAssocID="{72E553A9-B401-438A-83A2-C768A20762F7}" presName="cycle" presStyleCnt="0"/>
      <dgm:spPr/>
      <dgm:t>
        <a:bodyPr/>
        <a:lstStyle/>
        <a:p>
          <a:endParaRPr lang="es-EC"/>
        </a:p>
      </dgm:t>
    </dgm:pt>
    <dgm:pt modelId="{8EF26829-7BC2-499D-81AD-0F457A3A86B0}" type="pres">
      <dgm:prSet presAssocID="{72E553A9-B401-438A-83A2-C768A20762F7}" presName="srcNode" presStyleLbl="node1" presStyleIdx="0" presStyleCnt="2"/>
      <dgm:spPr/>
      <dgm:t>
        <a:bodyPr/>
        <a:lstStyle/>
        <a:p>
          <a:endParaRPr lang="es-EC"/>
        </a:p>
      </dgm:t>
    </dgm:pt>
    <dgm:pt modelId="{3CC1CCDC-51CE-4765-8910-3CA077248375}" type="pres">
      <dgm:prSet presAssocID="{72E553A9-B401-438A-83A2-C768A20762F7}" presName="conn" presStyleLbl="parChTrans1D2" presStyleIdx="0" presStyleCnt="1"/>
      <dgm:spPr/>
      <dgm:t>
        <a:bodyPr/>
        <a:lstStyle/>
        <a:p>
          <a:endParaRPr lang="es-EC"/>
        </a:p>
      </dgm:t>
    </dgm:pt>
    <dgm:pt modelId="{FA62A123-4967-44BB-BDB8-A46AAEE461BE}" type="pres">
      <dgm:prSet presAssocID="{72E553A9-B401-438A-83A2-C768A20762F7}" presName="extraNode" presStyleLbl="node1" presStyleIdx="0" presStyleCnt="2"/>
      <dgm:spPr/>
      <dgm:t>
        <a:bodyPr/>
        <a:lstStyle/>
        <a:p>
          <a:endParaRPr lang="es-EC"/>
        </a:p>
      </dgm:t>
    </dgm:pt>
    <dgm:pt modelId="{75704277-67CB-43CB-8AD9-365E98179581}" type="pres">
      <dgm:prSet presAssocID="{72E553A9-B401-438A-83A2-C768A20762F7}" presName="dstNode" presStyleLbl="node1" presStyleIdx="0" presStyleCnt="2"/>
      <dgm:spPr/>
      <dgm:t>
        <a:bodyPr/>
        <a:lstStyle/>
        <a:p>
          <a:endParaRPr lang="es-EC"/>
        </a:p>
      </dgm:t>
    </dgm:pt>
    <dgm:pt modelId="{431C349E-A8DB-4062-BC1D-E868D98B8FD7}" type="pres">
      <dgm:prSet presAssocID="{9A24C834-CC6E-41B3-817D-EA193865088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66042-32EA-4E40-A939-6834629EB334}" type="pres">
      <dgm:prSet presAssocID="{9A24C834-CC6E-41B3-817D-EA1938650887}" presName="accent_1" presStyleCnt="0"/>
      <dgm:spPr/>
      <dgm:t>
        <a:bodyPr/>
        <a:lstStyle/>
        <a:p>
          <a:endParaRPr lang="es-EC"/>
        </a:p>
      </dgm:t>
    </dgm:pt>
    <dgm:pt modelId="{6EFE1C23-D0B0-4EFB-9AE2-E87859934944}" type="pres">
      <dgm:prSet presAssocID="{9A24C834-CC6E-41B3-817D-EA1938650887}" presName="accentRepeatNode" presStyleLbl="solidFgAcc1" presStyleIdx="0" presStyleCnt="2"/>
      <dgm:spPr/>
      <dgm:t>
        <a:bodyPr/>
        <a:lstStyle/>
        <a:p>
          <a:endParaRPr lang="es-EC"/>
        </a:p>
      </dgm:t>
    </dgm:pt>
    <dgm:pt modelId="{C644D92F-9EDD-4533-9877-0D2E112B0A44}" type="pres">
      <dgm:prSet presAssocID="{23FED12C-1285-43F4-8724-090CDE64B19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AA5F3-26B4-40E2-A77B-2C08239CCE13}" type="pres">
      <dgm:prSet presAssocID="{23FED12C-1285-43F4-8724-090CDE64B19E}" presName="accent_2" presStyleCnt="0"/>
      <dgm:spPr/>
      <dgm:t>
        <a:bodyPr/>
        <a:lstStyle/>
        <a:p>
          <a:endParaRPr lang="es-EC"/>
        </a:p>
      </dgm:t>
    </dgm:pt>
    <dgm:pt modelId="{4057A259-989F-49DD-B150-DD944037227A}" type="pres">
      <dgm:prSet presAssocID="{23FED12C-1285-43F4-8724-090CDE64B19E}" presName="accentRepeatNode" presStyleLbl="solidFgAcc1" presStyleIdx="1" presStyleCnt="2"/>
      <dgm:spPr/>
      <dgm:t>
        <a:bodyPr/>
        <a:lstStyle/>
        <a:p>
          <a:endParaRPr lang="es-EC"/>
        </a:p>
      </dgm:t>
    </dgm:pt>
  </dgm:ptLst>
  <dgm:cxnLst>
    <dgm:cxn modelId="{7C21587F-1113-4009-A1F7-84DE2B4A9994}" type="presOf" srcId="{9A24C834-CC6E-41B3-817D-EA1938650887}" destId="{431C349E-A8DB-4062-BC1D-E868D98B8FD7}" srcOrd="0" destOrd="0" presId="urn:microsoft.com/office/officeart/2008/layout/VerticalCurvedList"/>
    <dgm:cxn modelId="{78D4A9AC-1211-403E-A687-CBABEF6D5908}" srcId="{72E553A9-B401-438A-83A2-C768A20762F7}" destId="{9A24C834-CC6E-41B3-817D-EA1938650887}" srcOrd="0" destOrd="0" parTransId="{91F36DE7-8F6F-4DDB-9283-800E33F475C2}" sibTransId="{6711EB96-D447-4F40-8B64-8766DEE2FC26}"/>
    <dgm:cxn modelId="{9D9323F9-DE7A-415A-847E-F00F2752A3C4}" type="presOf" srcId="{72E553A9-B401-438A-83A2-C768A20762F7}" destId="{43690EBA-8311-4F89-AAA7-D411DC438A0E}" srcOrd="0" destOrd="0" presId="urn:microsoft.com/office/officeart/2008/layout/VerticalCurvedList"/>
    <dgm:cxn modelId="{FD4424E0-F9DD-4385-9B8D-550D0ECD94C9}" type="presOf" srcId="{6711EB96-D447-4F40-8B64-8766DEE2FC26}" destId="{3CC1CCDC-51CE-4765-8910-3CA077248375}" srcOrd="0" destOrd="0" presId="urn:microsoft.com/office/officeart/2008/layout/VerticalCurvedList"/>
    <dgm:cxn modelId="{0FFE17F3-D66B-4043-A9E5-577CE157D631}" type="presOf" srcId="{23FED12C-1285-43F4-8724-090CDE64B19E}" destId="{C644D92F-9EDD-4533-9877-0D2E112B0A44}" srcOrd="0" destOrd="0" presId="urn:microsoft.com/office/officeart/2008/layout/VerticalCurvedList"/>
    <dgm:cxn modelId="{04E35FC4-C389-40D2-BE07-FAE56A5955E5}" srcId="{72E553A9-B401-438A-83A2-C768A20762F7}" destId="{23FED12C-1285-43F4-8724-090CDE64B19E}" srcOrd="1" destOrd="0" parTransId="{EF47B247-8DF1-4D12-B173-B07B3640BF19}" sibTransId="{2F4B45CA-B544-4286-9896-B7916F8D0521}"/>
    <dgm:cxn modelId="{ED6A0E28-6B0E-4BAE-A767-7777A1942975}" type="presParOf" srcId="{43690EBA-8311-4F89-AAA7-D411DC438A0E}" destId="{66853570-40F5-4524-8551-83B61EF915F0}" srcOrd="0" destOrd="0" presId="urn:microsoft.com/office/officeart/2008/layout/VerticalCurvedList"/>
    <dgm:cxn modelId="{75A65A05-1B8D-4790-8901-15BDE247701C}" type="presParOf" srcId="{66853570-40F5-4524-8551-83B61EF915F0}" destId="{FDA6AAED-44ED-48B3-86FD-219BBC19162D}" srcOrd="0" destOrd="0" presId="urn:microsoft.com/office/officeart/2008/layout/VerticalCurvedList"/>
    <dgm:cxn modelId="{4CC14935-D7FC-4C7D-97E6-48404D0B6720}" type="presParOf" srcId="{FDA6AAED-44ED-48B3-86FD-219BBC19162D}" destId="{8EF26829-7BC2-499D-81AD-0F457A3A86B0}" srcOrd="0" destOrd="0" presId="urn:microsoft.com/office/officeart/2008/layout/VerticalCurvedList"/>
    <dgm:cxn modelId="{9CB23C16-AA6E-4E11-873A-035F6175484E}" type="presParOf" srcId="{FDA6AAED-44ED-48B3-86FD-219BBC19162D}" destId="{3CC1CCDC-51CE-4765-8910-3CA077248375}" srcOrd="1" destOrd="0" presId="urn:microsoft.com/office/officeart/2008/layout/VerticalCurvedList"/>
    <dgm:cxn modelId="{F52D0787-A53F-435B-8C7B-AC3C24FE95B3}" type="presParOf" srcId="{FDA6AAED-44ED-48B3-86FD-219BBC19162D}" destId="{FA62A123-4967-44BB-BDB8-A46AAEE461BE}" srcOrd="2" destOrd="0" presId="urn:microsoft.com/office/officeart/2008/layout/VerticalCurvedList"/>
    <dgm:cxn modelId="{D80EB4D6-F851-441E-A34A-089220240B4E}" type="presParOf" srcId="{FDA6AAED-44ED-48B3-86FD-219BBC19162D}" destId="{75704277-67CB-43CB-8AD9-365E98179581}" srcOrd="3" destOrd="0" presId="urn:microsoft.com/office/officeart/2008/layout/VerticalCurvedList"/>
    <dgm:cxn modelId="{6B99B56C-6FF3-463A-BE15-781169662155}" type="presParOf" srcId="{66853570-40F5-4524-8551-83B61EF915F0}" destId="{431C349E-A8DB-4062-BC1D-E868D98B8FD7}" srcOrd="1" destOrd="0" presId="urn:microsoft.com/office/officeart/2008/layout/VerticalCurvedList"/>
    <dgm:cxn modelId="{32E04E89-6D03-47CE-B58C-D1395713D555}" type="presParOf" srcId="{66853570-40F5-4524-8551-83B61EF915F0}" destId="{B7066042-32EA-4E40-A939-6834629EB334}" srcOrd="2" destOrd="0" presId="urn:microsoft.com/office/officeart/2008/layout/VerticalCurvedList"/>
    <dgm:cxn modelId="{4F5D57CE-FADD-4C82-A4BF-6D72911A6002}" type="presParOf" srcId="{B7066042-32EA-4E40-A939-6834629EB334}" destId="{6EFE1C23-D0B0-4EFB-9AE2-E87859934944}" srcOrd="0" destOrd="0" presId="urn:microsoft.com/office/officeart/2008/layout/VerticalCurvedList"/>
    <dgm:cxn modelId="{A264C0D0-9766-45F3-B6FB-2F90BD2B2570}" type="presParOf" srcId="{66853570-40F5-4524-8551-83B61EF915F0}" destId="{C644D92F-9EDD-4533-9877-0D2E112B0A44}" srcOrd="3" destOrd="0" presId="urn:microsoft.com/office/officeart/2008/layout/VerticalCurvedList"/>
    <dgm:cxn modelId="{214AD272-DED6-4836-973E-5618833FFE6F}" type="presParOf" srcId="{66853570-40F5-4524-8551-83B61EF915F0}" destId="{701AA5F3-26B4-40E2-A77B-2C08239CCE13}" srcOrd="4" destOrd="0" presId="urn:microsoft.com/office/officeart/2008/layout/VerticalCurvedList"/>
    <dgm:cxn modelId="{C58BF7D2-370B-4D8B-9A24-AE582D5FD94B}" type="presParOf" srcId="{701AA5F3-26B4-40E2-A77B-2C08239CCE13}" destId="{4057A259-989F-49DD-B150-DD94403722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DB2AED-089E-42F4-8DB4-AFABB9D1F9E1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534CEB91-21A6-490F-87E1-BE6B18089E6A}">
      <dgm:prSet phldrT="[Texto]" custT="1"/>
      <dgm:spPr/>
      <dgm:t>
        <a:bodyPr/>
        <a:lstStyle/>
        <a:p>
          <a:pPr algn="ctr"/>
          <a:r>
            <a:rPr lang="es-EC" sz="1800">
              <a:latin typeface="Times New Roman" panose="02020603050405020304" pitchFamily="18" charset="0"/>
              <a:cs typeface="Times New Roman" panose="02020603050405020304" pitchFamily="18" charset="0"/>
            </a:rPr>
            <a:t>Económico </a:t>
          </a:r>
        </a:p>
      </dgm:t>
    </dgm:pt>
    <dgm:pt modelId="{D0DE8D46-C5F0-40EE-A033-D612757D2AE3}" type="parTrans" cxnId="{061A3C9A-717B-427B-954B-72782B5CBCBC}">
      <dgm:prSet/>
      <dgm:spPr/>
      <dgm:t>
        <a:bodyPr/>
        <a:lstStyle/>
        <a:p>
          <a:pPr algn="ctr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0EEA9-28BB-4B00-8E98-391DB54C9EDE}" type="sibTrans" cxnId="{061A3C9A-717B-427B-954B-72782B5CBCBC}">
      <dgm:prSet/>
      <dgm:spPr/>
      <dgm:t>
        <a:bodyPr/>
        <a:lstStyle/>
        <a:p>
          <a:pPr algn="ctr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1E275-F441-4CC9-A020-2C422009198C}">
      <dgm:prSet phldrT="[Texto]" custT="1"/>
      <dgm:spPr/>
      <dgm:t>
        <a:bodyPr/>
        <a:lstStyle/>
        <a:p>
          <a:pPr algn="ctr"/>
          <a:r>
            <a:rPr lang="es-EC" sz="2000">
              <a:latin typeface="Times New Roman" panose="02020603050405020304" pitchFamily="18" charset="0"/>
              <a:cs typeface="Times New Roman" panose="02020603050405020304" pitchFamily="18" charset="0"/>
            </a:rPr>
            <a:t>Social </a:t>
          </a:r>
        </a:p>
      </dgm:t>
    </dgm:pt>
    <dgm:pt modelId="{5F3F3F88-1013-4A45-A6CE-A2D70113F1D3}" type="parTrans" cxnId="{FE529988-6CCE-4591-83E8-DB3EBFC87DB8}">
      <dgm:prSet/>
      <dgm:spPr/>
      <dgm:t>
        <a:bodyPr/>
        <a:lstStyle/>
        <a:p>
          <a:pPr algn="ctr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1998D-B07A-483A-8013-C4047510D5EE}" type="sibTrans" cxnId="{FE529988-6CCE-4591-83E8-DB3EBFC87DB8}">
      <dgm:prSet/>
      <dgm:spPr/>
      <dgm:t>
        <a:bodyPr/>
        <a:lstStyle/>
        <a:p>
          <a:pPr algn="ctr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195D7-B76D-4051-9AA4-D4AA218EB80A}">
      <dgm:prSet custT="1"/>
      <dgm:spPr/>
      <dgm:t>
        <a:bodyPr/>
        <a:lstStyle/>
        <a:p>
          <a:pPr algn="ctr"/>
          <a:r>
            <a:rPr lang="es-EC" sz="1800">
              <a:latin typeface="Times New Roman" panose="02020603050405020304" pitchFamily="18" charset="0"/>
              <a:cs typeface="Times New Roman" panose="02020603050405020304" pitchFamily="18" charset="0"/>
            </a:rPr>
            <a:t>Identitario</a:t>
          </a:r>
        </a:p>
      </dgm:t>
    </dgm:pt>
    <dgm:pt modelId="{4C9E37A8-453F-4E72-859C-93DBAC33DF2B}" type="parTrans" cxnId="{CB68B53D-3E2D-4922-A562-B6FA575A2F96}">
      <dgm:prSet/>
      <dgm:spPr/>
      <dgm:t>
        <a:bodyPr/>
        <a:lstStyle/>
        <a:p>
          <a:pPr algn="ctr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74AE4-F04F-4CDE-99D2-9BB420EC6AD9}" type="sibTrans" cxnId="{CB68B53D-3E2D-4922-A562-B6FA575A2F96}">
      <dgm:prSet/>
      <dgm:spPr/>
      <dgm:t>
        <a:bodyPr/>
        <a:lstStyle/>
        <a:p>
          <a:pPr algn="ctr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69C4D-3841-4969-A0B4-4213388D0EC1}" type="pres">
      <dgm:prSet presAssocID="{4DDB2AED-089E-42F4-8DB4-AFABB9D1F9E1}" presName="compositeShape" presStyleCnt="0">
        <dgm:presLayoutVars>
          <dgm:chMax val="7"/>
          <dgm:dir/>
          <dgm:resizeHandles val="exact"/>
        </dgm:presLayoutVars>
      </dgm:prSet>
      <dgm:spPr/>
    </dgm:pt>
    <dgm:pt modelId="{BB8B098E-B415-4B42-A5E7-15E667D030BC}" type="pres">
      <dgm:prSet presAssocID="{534CEB91-21A6-490F-87E1-BE6B18089E6A}" presName="circ1" presStyleLbl="vennNode1" presStyleIdx="0" presStyleCnt="3"/>
      <dgm:spPr/>
      <dgm:t>
        <a:bodyPr/>
        <a:lstStyle/>
        <a:p>
          <a:endParaRPr lang="es-EC"/>
        </a:p>
      </dgm:t>
    </dgm:pt>
    <dgm:pt modelId="{91394237-145D-4926-B392-D0DAB1BE20EE}" type="pres">
      <dgm:prSet presAssocID="{534CEB91-21A6-490F-87E1-BE6B18089E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0ADB2F-4FA1-42CC-BE18-D24BF3EBC2AE}" type="pres">
      <dgm:prSet presAssocID="{88C195D7-B76D-4051-9AA4-D4AA218EB80A}" presName="circ2" presStyleLbl="vennNode1" presStyleIdx="1" presStyleCnt="3" custScaleX="106680"/>
      <dgm:spPr/>
      <dgm:t>
        <a:bodyPr/>
        <a:lstStyle/>
        <a:p>
          <a:endParaRPr lang="es-EC"/>
        </a:p>
      </dgm:t>
    </dgm:pt>
    <dgm:pt modelId="{47A76CAC-5142-4B7B-967A-8B1A59BCD07C}" type="pres">
      <dgm:prSet presAssocID="{88C195D7-B76D-4051-9AA4-D4AA218EB8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8BF3E5-42EA-4C69-AE49-27F019380AE8}" type="pres">
      <dgm:prSet presAssocID="{A671E275-F441-4CC9-A020-2C422009198C}" presName="circ3" presStyleLbl="vennNode1" presStyleIdx="2" presStyleCnt="3"/>
      <dgm:spPr/>
      <dgm:t>
        <a:bodyPr/>
        <a:lstStyle/>
        <a:p>
          <a:endParaRPr lang="es-EC"/>
        </a:p>
      </dgm:t>
    </dgm:pt>
    <dgm:pt modelId="{DA70E7D5-697E-48F7-B553-1EDB3AA2A073}" type="pres">
      <dgm:prSet presAssocID="{A671E275-F441-4CC9-A020-2C42200919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B9E69F-B300-47AB-A9DE-0FF2EAD819C3}" type="presOf" srcId="{534CEB91-21A6-490F-87E1-BE6B18089E6A}" destId="{91394237-145D-4926-B392-D0DAB1BE20EE}" srcOrd="1" destOrd="0" presId="urn:microsoft.com/office/officeart/2005/8/layout/venn1"/>
    <dgm:cxn modelId="{FE529988-6CCE-4591-83E8-DB3EBFC87DB8}" srcId="{4DDB2AED-089E-42F4-8DB4-AFABB9D1F9E1}" destId="{A671E275-F441-4CC9-A020-2C422009198C}" srcOrd="2" destOrd="0" parTransId="{5F3F3F88-1013-4A45-A6CE-A2D70113F1D3}" sibTransId="{4C61998D-B07A-483A-8013-C4047510D5EE}"/>
    <dgm:cxn modelId="{5B2BC323-B75D-4E95-BB9A-EC9603C02A08}" type="presOf" srcId="{4DDB2AED-089E-42F4-8DB4-AFABB9D1F9E1}" destId="{51E69C4D-3841-4969-A0B4-4213388D0EC1}" srcOrd="0" destOrd="0" presId="urn:microsoft.com/office/officeart/2005/8/layout/venn1"/>
    <dgm:cxn modelId="{061A3C9A-717B-427B-954B-72782B5CBCBC}" srcId="{4DDB2AED-089E-42F4-8DB4-AFABB9D1F9E1}" destId="{534CEB91-21A6-490F-87E1-BE6B18089E6A}" srcOrd="0" destOrd="0" parTransId="{D0DE8D46-C5F0-40EE-A033-D612757D2AE3}" sibTransId="{31A0EEA9-28BB-4B00-8E98-391DB54C9EDE}"/>
    <dgm:cxn modelId="{CB68B53D-3E2D-4922-A562-B6FA575A2F96}" srcId="{4DDB2AED-089E-42F4-8DB4-AFABB9D1F9E1}" destId="{88C195D7-B76D-4051-9AA4-D4AA218EB80A}" srcOrd="1" destOrd="0" parTransId="{4C9E37A8-453F-4E72-859C-93DBAC33DF2B}" sibTransId="{59074AE4-F04F-4CDE-99D2-9BB420EC6AD9}"/>
    <dgm:cxn modelId="{92B4008C-B22E-4FA9-A7D1-AAE92D7EE206}" type="presOf" srcId="{A671E275-F441-4CC9-A020-2C422009198C}" destId="{DA70E7D5-697E-48F7-B553-1EDB3AA2A073}" srcOrd="1" destOrd="0" presId="urn:microsoft.com/office/officeart/2005/8/layout/venn1"/>
    <dgm:cxn modelId="{43972B32-ABBC-437A-BCF1-62BC86C0AD9E}" type="presOf" srcId="{A671E275-F441-4CC9-A020-2C422009198C}" destId="{C78BF3E5-42EA-4C69-AE49-27F019380AE8}" srcOrd="0" destOrd="0" presId="urn:microsoft.com/office/officeart/2005/8/layout/venn1"/>
    <dgm:cxn modelId="{27C1B1CB-DBCB-4913-A3C8-80832EA295AD}" type="presOf" srcId="{88C195D7-B76D-4051-9AA4-D4AA218EB80A}" destId="{47A76CAC-5142-4B7B-967A-8B1A59BCD07C}" srcOrd="1" destOrd="0" presId="urn:microsoft.com/office/officeart/2005/8/layout/venn1"/>
    <dgm:cxn modelId="{04EFBB7B-BCAF-45FB-B4ED-5FD960AA9642}" type="presOf" srcId="{534CEB91-21A6-490F-87E1-BE6B18089E6A}" destId="{BB8B098E-B415-4B42-A5E7-15E667D030BC}" srcOrd="0" destOrd="0" presId="urn:microsoft.com/office/officeart/2005/8/layout/venn1"/>
    <dgm:cxn modelId="{370E585B-71E0-447E-AF2C-59C452CC3D1A}" type="presOf" srcId="{88C195D7-B76D-4051-9AA4-D4AA218EB80A}" destId="{0F0ADB2F-4FA1-42CC-BE18-D24BF3EBC2AE}" srcOrd="0" destOrd="0" presId="urn:microsoft.com/office/officeart/2005/8/layout/venn1"/>
    <dgm:cxn modelId="{FBC0FABA-7B38-40D0-A606-6F6E92428AEA}" type="presParOf" srcId="{51E69C4D-3841-4969-A0B4-4213388D0EC1}" destId="{BB8B098E-B415-4B42-A5E7-15E667D030BC}" srcOrd="0" destOrd="0" presId="urn:microsoft.com/office/officeart/2005/8/layout/venn1"/>
    <dgm:cxn modelId="{0E3EBAF9-BC87-490F-899A-1CA9DC4B72A3}" type="presParOf" srcId="{51E69C4D-3841-4969-A0B4-4213388D0EC1}" destId="{91394237-145D-4926-B392-D0DAB1BE20EE}" srcOrd="1" destOrd="0" presId="urn:microsoft.com/office/officeart/2005/8/layout/venn1"/>
    <dgm:cxn modelId="{17401229-8E7F-4AFD-9555-992CB21384A4}" type="presParOf" srcId="{51E69C4D-3841-4969-A0B4-4213388D0EC1}" destId="{0F0ADB2F-4FA1-42CC-BE18-D24BF3EBC2AE}" srcOrd="2" destOrd="0" presId="urn:microsoft.com/office/officeart/2005/8/layout/venn1"/>
    <dgm:cxn modelId="{AE4CE989-BC04-4B46-B4B2-5E8175F28A02}" type="presParOf" srcId="{51E69C4D-3841-4969-A0B4-4213388D0EC1}" destId="{47A76CAC-5142-4B7B-967A-8B1A59BCD07C}" srcOrd="3" destOrd="0" presId="urn:microsoft.com/office/officeart/2005/8/layout/venn1"/>
    <dgm:cxn modelId="{91B87E71-0304-494D-A0D5-7B1D7877D1D2}" type="presParOf" srcId="{51E69C4D-3841-4969-A0B4-4213388D0EC1}" destId="{C78BF3E5-42EA-4C69-AE49-27F019380AE8}" srcOrd="4" destOrd="0" presId="urn:microsoft.com/office/officeart/2005/8/layout/venn1"/>
    <dgm:cxn modelId="{CAFCB2B0-91D5-442A-ABDF-5A37A4048C0F}" type="presParOf" srcId="{51E69C4D-3841-4969-A0B4-4213388D0EC1}" destId="{DA70E7D5-697E-48F7-B553-1EDB3AA2A07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749E9-5F65-4543-BE8F-E52EB7A70A91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4DD6F2E-F8AC-40F8-950E-073CC21ED429}">
      <dgm:prSet phldrT="[Texto]"/>
      <dgm:spPr/>
      <dgm:t>
        <a:bodyPr/>
        <a:lstStyle/>
        <a:p>
          <a:r>
            <a:rPr lang="es-EC" dirty="0" smtClean="0"/>
            <a:t>Arts. 21, 23 y 25</a:t>
          </a:r>
          <a:endParaRPr lang="es-EC" dirty="0"/>
        </a:p>
      </dgm:t>
    </dgm:pt>
    <dgm:pt modelId="{1B68E441-7A1C-4A83-88B2-24DB2D62C4A8}" type="parTrans" cxnId="{CB6AB847-6C33-4F37-8A56-EDB6B991C069}">
      <dgm:prSet/>
      <dgm:spPr/>
      <dgm:t>
        <a:bodyPr/>
        <a:lstStyle/>
        <a:p>
          <a:endParaRPr lang="es-EC"/>
        </a:p>
      </dgm:t>
    </dgm:pt>
    <dgm:pt modelId="{E95997DB-CF27-4164-B7A5-63042EDB0700}" type="sibTrans" cxnId="{CB6AB847-6C33-4F37-8A56-EDB6B991C069}">
      <dgm:prSet/>
      <dgm:spPr/>
      <dgm:t>
        <a:bodyPr/>
        <a:lstStyle/>
        <a:p>
          <a:endParaRPr lang="es-EC"/>
        </a:p>
      </dgm:t>
    </dgm:pt>
    <dgm:pt modelId="{5E5AA8A0-AEB3-4769-B7C8-F214E520291A}">
      <dgm:prSet phldrT="[Texto]"/>
      <dgm:spPr/>
      <dgm:t>
        <a:bodyPr/>
        <a:lstStyle/>
        <a:p>
          <a:r>
            <a:rPr lang="es-EC" b="1" dirty="0" smtClean="0"/>
            <a:t>Constitución de la República (2008)</a:t>
          </a:r>
          <a:endParaRPr lang="es-EC" b="1" dirty="0"/>
        </a:p>
      </dgm:t>
    </dgm:pt>
    <dgm:pt modelId="{B1DDBF6A-63F9-487C-8354-4DC3E295A641}" type="parTrans" cxnId="{AF87EC59-4A04-4BD9-B99F-F679ADEE92EC}">
      <dgm:prSet/>
      <dgm:spPr/>
      <dgm:t>
        <a:bodyPr/>
        <a:lstStyle/>
        <a:p>
          <a:endParaRPr lang="es-EC"/>
        </a:p>
      </dgm:t>
    </dgm:pt>
    <dgm:pt modelId="{A942FDE9-6086-4FCC-9706-DEC21098F9C3}" type="sibTrans" cxnId="{AF87EC59-4A04-4BD9-B99F-F679ADEE92EC}">
      <dgm:prSet/>
      <dgm:spPr/>
      <dgm:t>
        <a:bodyPr/>
        <a:lstStyle/>
        <a:p>
          <a:endParaRPr lang="es-EC"/>
        </a:p>
      </dgm:t>
    </dgm:pt>
    <dgm:pt modelId="{FBE6F9C7-423C-46E4-BC84-3EBBE24CF786}">
      <dgm:prSet phldrT="[Texto]"/>
      <dgm:spPr/>
      <dgm:t>
        <a:bodyPr/>
        <a:lstStyle/>
        <a:p>
          <a:r>
            <a:rPr lang="es-EC" dirty="0" smtClean="0"/>
            <a:t>Art. 3 y 4</a:t>
          </a:r>
          <a:endParaRPr lang="es-EC" dirty="0"/>
        </a:p>
      </dgm:t>
    </dgm:pt>
    <dgm:pt modelId="{67DE5507-803D-46AA-A4ED-9C9476F9701F}" type="parTrans" cxnId="{A9B3DCD2-705E-4852-A094-93FCBD4CCD2C}">
      <dgm:prSet/>
      <dgm:spPr/>
      <dgm:t>
        <a:bodyPr/>
        <a:lstStyle/>
        <a:p>
          <a:endParaRPr lang="es-EC"/>
        </a:p>
      </dgm:t>
    </dgm:pt>
    <dgm:pt modelId="{4412DA45-0D5A-499E-B479-DE8DECEB1BFB}" type="sibTrans" cxnId="{A9B3DCD2-705E-4852-A094-93FCBD4CCD2C}">
      <dgm:prSet/>
      <dgm:spPr/>
      <dgm:t>
        <a:bodyPr/>
        <a:lstStyle/>
        <a:p>
          <a:endParaRPr lang="es-EC"/>
        </a:p>
      </dgm:t>
    </dgm:pt>
    <dgm:pt modelId="{30417EC2-603F-4015-A38B-AF466CDB443A}">
      <dgm:prSet phldrT="[Texto]"/>
      <dgm:spPr/>
      <dgm:t>
        <a:bodyPr/>
        <a:lstStyle/>
        <a:p>
          <a:r>
            <a:rPr lang="es-EC" b="1" dirty="0" smtClean="0"/>
            <a:t>Ley de Turismo del Ecuador (2015)</a:t>
          </a:r>
          <a:endParaRPr lang="es-EC" b="1" dirty="0"/>
        </a:p>
      </dgm:t>
    </dgm:pt>
    <dgm:pt modelId="{61C3E498-8009-45BA-A120-5015326D53CC}" type="parTrans" cxnId="{60095DC1-71BF-472B-BB16-E6D82AB064BC}">
      <dgm:prSet/>
      <dgm:spPr/>
      <dgm:t>
        <a:bodyPr/>
        <a:lstStyle/>
        <a:p>
          <a:endParaRPr lang="es-EC"/>
        </a:p>
      </dgm:t>
    </dgm:pt>
    <dgm:pt modelId="{FEB3BDCD-FD0B-43E0-82C0-EACB391C51DC}" type="sibTrans" cxnId="{60095DC1-71BF-472B-BB16-E6D82AB064BC}">
      <dgm:prSet/>
      <dgm:spPr/>
      <dgm:t>
        <a:bodyPr/>
        <a:lstStyle/>
        <a:p>
          <a:endParaRPr lang="es-EC"/>
        </a:p>
      </dgm:t>
    </dgm:pt>
    <dgm:pt modelId="{51D4A5A3-AE33-4FC3-9B23-8F597FA6D2E6}">
      <dgm:prSet phldrT="[Texto]"/>
      <dgm:spPr/>
      <dgm:t>
        <a:bodyPr/>
        <a:lstStyle/>
        <a:p>
          <a:r>
            <a:rPr lang="es-ES" dirty="0" smtClean="0"/>
            <a:t>Programa STEP-OMT5 </a:t>
          </a:r>
          <a:endParaRPr lang="es-EC" dirty="0"/>
        </a:p>
      </dgm:t>
    </dgm:pt>
    <dgm:pt modelId="{37DE3CED-4F22-4F25-A964-D6D2009C573A}" type="parTrans" cxnId="{5883D4F5-7C67-4CA6-9982-D682A5D8A8F6}">
      <dgm:prSet/>
      <dgm:spPr/>
      <dgm:t>
        <a:bodyPr/>
        <a:lstStyle/>
        <a:p>
          <a:endParaRPr lang="es-EC"/>
        </a:p>
      </dgm:t>
    </dgm:pt>
    <dgm:pt modelId="{A3ADCA1B-0918-44A5-8051-F0BA17E704D3}" type="sibTrans" cxnId="{5883D4F5-7C67-4CA6-9982-D682A5D8A8F6}">
      <dgm:prSet/>
      <dgm:spPr/>
      <dgm:t>
        <a:bodyPr/>
        <a:lstStyle/>
        <a:p>
          <a:endParaRPr lang="es-EC"/>
        </a:p>
      </dgm:t>
    </dgm:pt>
    <dgm:pt modelId="{D3383555-5176-4888-9B02-EF618A99BFF8}">
      <dgm:prSet phldrT="[Texto]"/>
      <dgm:spPr/>
      <dgm:t>
        <a:bodyPr/>
        <a:lstStyle/>
        <a:p>
          <a:r>
            <a:rPr lang="es-EC" b="1" dirty="0" smtClean="0"/>
            <a:t>PLANDETUR 2020</a:t>
          </a:r>
          <a:endParaRPr lang="es-EC" b="1" dirty="0"/>
        </a:p>
      </dgm:t>
    </dgm:pt>
    <dgm:pt modelId="{6C7E0FCB-B23E-418D-B85C-34F78F004F7E}" type="parTrans" cxnId="{8DC03C9C-0664-4E5A-8A23-EE33920157D4}">
      <dgm:prSet/>
      <dgm:spPr/>
      <dgm:t>
        <a:bodyPr/>
        <a:lstStyle/>
        <a:p>
          <a:endParaRPr lang="es-EC"/>
        </a:p>
      </dgm:t>
    </dgm:pt>
    <dgm:pt modelId="{A8373C27-36C9-44AD-AFE7-C18BB6B9C0C7}" type="sibTrans" cxnId="{8DC03C9C-0664-4E5A-8A23-EE33920157D4}">
      <dgm:prSet/>
      <dgm:spPr/>
      <dgm:t>
        <a:bodyPr/>
        <a:lstStyle/>
        <a:p>
          <a:endParaRPr lang="es-EC"/>
        </a:p>
      </dgm:t>
    </dgm:pt>
    <dgm:pt modelId="{AFD70DC9-E392-4D6C-BC46-917049753063}" type="pres">
      <dgm:prSet presAssocID="{351749E9-5F65-4543-BE8F-E52EB7A70A9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D36DEFE-00D7-4A5F-99D0-9BEA39682C34}" type="pres">
      <dgm:prSet presAssocID="{54DD6F2E-F8AC-40F8-950E-073CC21ED429}" presName="composite" presStyleCnt="0"/>
      <dgm:spPr/>
      <dgm:t>
        <a:bodyPr/>
        <a:lstStyle/>
        <a:p>
          <a:endParaRPr lang="es-EC"/>
        </a:p>
      </dgm:t>
    </dgm:pt>
    <dgm:pt modelId="{D5C539AA-E09E-4425-AF0C-61D7A7346011}" type="pres">
      <dgm:prSet presAssocID="{54DD6F2E-F8AC-40F8-950E-073CC21ED42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F191E-4D6E-4660-9474-3E758D5C3425}" type="pres">
      <dgm:prSet presAssocID="{54DD6F2E-F8AC-40F8-950E-073CC21ED42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209421-7CEE-44D2-80A6-5D0600181A49}" type="pres">
      <dgm:prSet presAssocID="{54DD6F2E-F8AC-40F8-950E-073CC21ED429}" presName="BalanceSpacing" presStyleCnt="0"/>
      <dgm:spPr/>
      <dgm:t>
        <a:bodyPr/>
        <a:lstStyle/>
        <a:p>
          <a:endParaRPr lang="es-EC"/>
        </a:p>
      </dgm:t>
    </dgm:pt>
    <dgm:pt modelId="{2C47E3BC-3F4D-458F-85BF-006E4D16BCD6}" type="pres">
      <dgm:prSet presAssocID="{54DD6F2E-F8AC-40F8-950E-073CC21ED429}" presName="BalanceSpacing1" presStyleCnt="0"/>
      <dgm:spPr/>
      <dgm:t>
        <a:bodyPr/>
        <a:lstStyle/>
        <a:p>
          <a:endParaRPr lang="es-EC"/>
        </a:p>
      </dgm:t>
    </dgm:pt>
    <dgm:pt modelId="{D812FFE9-2C55-4E89-ABCB-72696540432D}" type="pres">
      <dgm:prSet presAssocID="{E95997DB-CF27-4164-B7A5-63042EDB0700}" presName="Accent1Text" presStyleLbl="node1" presStyleIdx="1" presStyleCnt="6"/>
      <dgm:spPr/>
      <dgm:t>
        <a:bodyPr/>
        <a:lstStyle/>
        <a:p>
          <a:endParaRPr lang="es-EC"/>
        </a:p>
      </dgm:t>
    </dgm:pt>
    <dgm:pt modelId="{573B791A-98D7-4764-8E68-F98558D4CF5A}" type="pres">
      <dgm:prSet presAssocID="{E95997DB-CF27-4164-B7A5-63042EDB0700}" presName="spaceBetweenRectangles" presStyleCnt="0"/>
      <dgm:spPr/>
      <dgm:t>
        <a:bodyPr/>
        <a:lstStyle/>
        <a:p>
          <a:endParaRPr lang="es-EC"/>
        </a:p>
      </dgm:t>
    </dgm:pt>
    <dgm:pt modelId="{8F128EB1-1F1B-44D1-B082-FC79AE62C721}" type="pres">
      <dgm:prSet presAssocID="{FBE6F9C7-423C-46E4-BC84-3EBBE24CF786}" presName="composite" presStyleCnt="0"/>
      <dgm:spPr/>
      <dgm:t>
        <a:bodyPr/>
        <a:lstStyle/>
        <a:p>
          <a:endParaRPr lang="es-EC"/>
        </a:p>
      </dgm:t>
    </dgm:pt>
    <dgm:pt modelId="{7E90C87E-1010-4D2F-8DEA-AD11C7E440D4}" type="pres">
      <dgm:prSet presAssocID="{FBE6F9C7-423C-46E4-BC84-3EBBE24CF78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B32ACB-AA94-4A48-9320-1451247F5912}" type="pres">
      <dgm:prSet presAssocID="{FBE6F9C7-423C-46E4-BC84-3EBBE24CF78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6FDB2-CEF3-4AC1-9B27-9E1D2FE7EE9C}" type="pres">
      <dgm:prSet presAssocID="{FBE6F9C7-423C-46E4-BC84-3EBBE24CF786}" presName="BalanceSpacing" presStyleCnt="0"/>
      <dgm:spPr/>
      <dgm:t>
        <a:bodyPr/>
        <a:lstStyle/>
        <a:p>
          <a:endParaRPr lang="es-EC"/>
        </a:p>
      </dgm:t>
    </dgm:pt>
    <dgm:pt modelId="{D7DCAF61-7B97-47AB-B4C0-CD2049EFC6E0}" type="pres">
      <dgm:prSet presAssocID="{FBE6F9C7-423C-46E4-BC84-3EBBE24CF786}" presName="BalanceSpacing1" presStyleCnt="0"/>
      <dgm:spPr/>
      <dgm:t>
        <a:bodyPr/>
        <a:lstStyle/>
        <a:p>
          <a:endParaRPr lang="es-EC"/>
        </a:p>
      </dgm:t>
    </dgm:pt>
    <dgm:pt modelId="{CF2BBCC3-56CE-41D5-9335-4CD96430BCD2}" type="pres">
      <dgm:prSet presAssocID="{4412DA45-0D5A-499E-B479-DE8DECEB1BFB}" presName="Accent1Text" presStyleLbl="node1" presStyleIdx="3" presStyleCnt="6"/>
      <dgm:spPr/>
      <dgm:t>
        <a:bodyPr/>
        <a:lstStyle/>
        <a:p>
          <a:endParaRPr lang="es-EC"/>
        </a:p>
      </dgm:t>
    </dgm:pt>
    <dgm:pt modelId="{54CC0A52-E38C-427C-A454-C4996827FD1A}" type="pres">
      <dgm:prSet presAssocID="{4412DA45-0D5A-499E-B479-DE8DECEB1BFB}" presName="spaceBetweenRectangles" presStyleCnt="0"/>
      <dgm:spPr/>
      <dgm:t>
        <a:bodyPr/>
        <a:lstStyle/>
        <a:p>
          <a:endParaRPr lang="es-EC"/>
        </a:p>
      </dgm:t>
    </dgm:pt>
    <dgm:pt modelId="{939561B6-33F4-42D0-8294-A076B304A6A3}" type="pres">
      <dgm:prSet presAssocID="{51D4A5A3-AE33-4FC3-9B23-8F597FA6D2E6}" presName="composite" presStyleCnt="0"/>
      <dgm:spPr/>
      <dgm:t>
        <a:bodyPr/>
        <a:lstStyle/>
        <a:p>
          <a:endParaRPr lang="es-EC"/>
        </a:p>
      </dgm:t>
    </dgm:pt>
    <dgm:pt modelId="{A416D276-21B7-41E7-B254-4A0CB51BAA2E}" type="pres">
      <dgm:prSet presAssocID="{51D4A5A3-AE33-4FC3-9B23-8F597FA6D2E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5E93E1-DCDF-47A8-9D9F-264C0580A4E8}" type="pres">
      <dgm:prSet presAssocID="{51D4A5A3-AE33-4FC3-9B23-8F597FA6D2E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34618-B295-45A9-92F5-53DA49987EED}" type="pres">
      <dgm:prSet presAssocID="{51D4A5A3-AE33-4FC3-9B23-8F597FA6D2E6}" presName="BalanceSpacing" presStyleCnt="0"/>
      <dgm:spPr/>
      <dgm:t>
        <a:bodyPr/>
        <a:lstStyle/>
        <a:p>
          <a:endParaRPr lang="es-EC"/>
        </a:p>
      </dgm:t>
    </dgm:pt>
    <dgm:pt modelId="{EAAF2EF8-B636-448D-BF8D-907B101564D0}" type="pres">
      <dgm:prSet presAssocID="{51D4A5A3-AE33-4FC3-9B23-8F597FA6D2E6}" presName="BalanceSpacing1" presStyleCnt="0"/>
      <dgm:spPr/>
      <dgm:t>
        <a:bodyPr/>
        <a:lstStyle/>
        <a:p>
          <a:endParaRPr lang="es-EC"/>
        </a:p>
      </dgm:t>
    </dgm:pt>
    <dgm:pt modelId="{C7BC54E0-5D18-466D-BD99-433D650CE689}" type="pres">
      <dgm:prSet presAssocID="{A3ADCA1B-0918-44A5-8051-F0BA17E704D3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33960F60-5DA6-4F65-9EE8-AF0B8082E8C5}" type="presOf" srcId="{4412DA45-0D5A-499E-B479-DE8DECEB1BFB}" destId="{CF2BBCC3-56CE-41D5-9335-4CD96430BCD2}" srcOrd="0" destOrd="0" presId="urn:microsoft.com/office/officeart/2008/layout/AlternatingHexagons"/>
    <dgm:cxn modelId="{FFB644A1-E7FC-419A-A8D0-3D81AA0859E5}" type="presOf" srcId="{D3383555-5176-4888-9B02-EF618A99BFF8}" destId="{C25E93E1-DCDF-47A8-9D9F-264C0580A4E8}" srcOrd="0" destOrd="0" presId="urn:microsoft.com/office/officeart/2008/layout/AlternatingHexagons"/>
    <dgm:cxn modelId="{AF87EC59-4A04-4BD9-B99F-F679ADEE92EC}" srcId="{54DD6F2E-F8AC-40F8-950E-073CC21ED429}" destId="{5E5AA8A0-AEB3-4769-B7C8-F214E520291A}" srcOrd="0" destOrd="0" parTransId="{B1DDBF6A-63F9-487C-8354-4DC3E295A641}" sibTransId="{A942FDE9-6086-4FCC-9706-DEC21098F9C3}"/>
    <dgm:cxn modelId="{345A036D-5E16-4B26-B13C-DA79ADA7EB57}" type="presOf" srcId="{54DD6F2E-F8AC-40F8-950E-073CC21ED429}" destId="{D5C539AA-E09E-4425-AF0C-61D7A7346011}" srcOrd="0" destOrd="0" presId="urn:microsoft.com/office/officeart/2008/layout/AlternatingHexagons"/>
    <dgm:cxn modelId="{60095DC1-71BF-472B-BB16-E6D82AB064BC}" srcId="{FBE6F9C7-423C-46E4-BC84-3EBBE24CF786}" destId="{30417EC2-603F-4015-A38B-AF466CDB443A}" srcOrd="0" destOrd="0" parTransId="{61C3E498-8009-45BA-A120-5015326D53CC}" sibTransId="{FEB3BDCD-FD0B-43E0-82C0-EACB391C51DC}"/>
    <dgm:cxn modelId="{CB6AB847-6C33-4F37-8A56-EDB6B991C069}" srcId="{351749E9-5F65-4543-BE8F-E52EB7A70A91}" destId="{54DD6F2E-F8AC-40F8-950E-073CC21ED429}" srcOrd="0" destOrd="0" parTransId="{1B68E441-7A1C-4A83-88B2-24DB2D62C4A8}" sibTransId="{E95997DB-CF27-4164-B7A5-63042EDB0700}"/>
    <dgm:cxn modelId="{D49C7546-31F6-46BD-82BA-A660A91BA49F}" type="presOf" srcId="{A3ADCA1B-0918-44A5-8051-F0BA17E704D3}" destId="{C7BC54E0-5D18-466D-BD99-433D650CE689}" srcOrd="0" destOrd="0" presId="urn:microsoft.com/office/officeart/2008/layout/AlternatingHexagons"/>
    <dgm:cxn modelId="{562BE4D6-5316-4030-BE88-5F7709D12166}" type="presOf" srcId="{5E5AA8A0-AEB3-4769-B7C8-F214E520291A}" destId="{8FFF191E-4D6E-4660-9474-3E758D5C3425}" srcOrd="0" destOrd="0" presId="urn:microsoft.com/office/officeart/2008/layout/AlternatingHexagons"/>
    <dgm:cxn modelId="{E6E5FE48-4486-462A-8222-6AD7416A9518}" type="presOf" srcId="{51D4A5A3-AE33-4FC3-9B23-8F597FA6D2E6}" destId="{A416D276-21B7-41E7-B254-4A0CB51BAA2E}" srcOrd="0" destOrd="0" presId="urn:microsoft.com/office/officeart/2008/layout/AlternatingHexagons"/>
    <dgm:cxn modelId="{8DC03C9C-0664-4E5A-8A23-EE33920157D4}" srcId="{51D4A5A3-AE33-4FC3-9B23-8F597FA6D2E6}" destId="{D3383555-5176-4888-9B02-EF618A99BFF8}" srcOrd="0" destOrd="0" parTransId="{6C7E0FCB-B23E-418D-B85C-34F78F004F7E}" sibTransId="{A8373C27-36C9-44AD-AFE7-C18BB6B9C0C7}"/>
    <dgm:cxn modelId="{0E1004CF-0287-4C4C-A73D-D8208D64F467}" type="presOf" srcId="{FBE6F9C7-423C-46E4-BC84-3EBBE24CF786}" destId="{7E90C87E-1010-4D2F-8DEA-AD11C7E440D4}" srcOrd="0" destOrd="0" presId="urn:microsoft.com/office/officeart/2008/layout/AlternatingHexagons"/>
    <dgm:cxn modelId="{5883D4F5-7C67-4CA6-9982-D682A5D8A8F6}" srcId="{351749E9-5F65-4543-BE8F-E52EB7A70A91}" destId="{51D4A5A3-AE33-4FC3-9B23-8F597FA6D2E6}" srcOrd="2" destOrd="0" parTransId="{37DE3CED-4F22-4F25-A964-D6D2009C573A}" sibTransId="{A3ADCA1B-0918-44A5-8051-F0BA17E704D3}"/>
    <dgm:cxn modelId="{BFD3C099-0EC4-4158-B82B-5F1DF3E924DC}" type="presOf" srcId="{30417EC2-603F-4015-A38B-AF466CDB443A}" destId="{4EB32ACB-AA94-4A48-9320-1451247F5912}" srcOrd="0" destOrd="0" presId="urn:microsoft.com/office/officeart/2008/layout/AlternatingHexagons"/>
    <dgm:cxn modelId="{C90FFA12-7EA6-418F-82D3-4D2F6E771B40}" type="presOf" srcId="{E95997DB-CF27-4164-B7A5-63042EDB0700}" destId="{D812FFE9-2C55-4E89-ABCB-72696540432D}" srcOrd="0" destOrd="0" presId="urn:microsoft.com/office/officeart/2008/layout/AlternatingHexagons"/>
    <dgm:cxn modelId="{A9B3DCD2-705E-4852-A094-93FCBD4CCD2C}" srcId="{351749E9-5F65-4543-BE8F-E52EB7A70A91}" destId="{FBE6F9C7-423C-46E4-BC84-3EBBE24CF786}" srcOrd="1" destOrd="0" parTransId="{67DE5507-803D-46AA-A4ED-9C9476F9701F}" sibTransId="{4412DA45-0D5A-499E-B479-DE8DECEB1BFB}"/>
    <dgm:cxn modelId="{AA8B7A38-7E1E-4E8D-857B-DC2248340640}" type="presOf" srcId="{351749E9-5F65-4543-BE8F-E52EB7A70A91}" destId="{AFD70DC9-E392-4D6C-BC46-917049753063}" srcOrd="0" destOrd="0" presId="urn:microsoft.com/office/officeart/2008/layout/AlternatingHexagons"/>
    <dgm:cxn modelId="{29769208-7015-4B77-8D49-15769CED007B}" type="presParOf" srcId="{AFD70DC9-E392-4D6C-BC46-917049753063}" destId="{CD36DEFE-00D7-4A5F-99D0-9BEA39682C34}" srcOrd="0" destOrd="0" presId="urn:microsoft.com/office/officeart/2008/layout/AlternatingHexagons"/>
    <dgm:cxn modelId="{60E57017-4623-4F6E-B675-D6D9D75F31EA}" type="presParOf" srcId="{CD36DEFE-00D7-4A5F-99D0-9BEA39682C34}" destId="{D5C539AA-E09E-4425-AF0C-61D7A7346011}" srcOrd="0" destOrd="0" presId="urn:microsoft.com/office/officeart/2008/layout/AlternatingHexagons"/>
    <dgm:cxn modelId="{C540ED18-1AD3-4C73-B198-D804BAA5FAF3}" type="presParOf" srcId="{CD36DEFE-00D7-4A5F-99D0-9BEA39682C34}" destId="{8FFF191E-4D6E-4660-9474-3E758D5C3425}" srcOrd="1" destOrd="0" presId="urn:microsoft.com/office/officeart/2008/layout/AlternatingHexagons"/>
    <dgm:cxn modelId="{EE449D37-AF41-42B2-AC0A-326436D58D2B}" type="presParOf" srcId="{CD36DEFE-00D7-4A5F-99D0-9BEA39682C34}" destId="{48209421-7CEE-44D2-80A6-5D0600181A49}" srcOrd="2" destOrd="0" presId="urn:microsoft.com/office/officeart/2008/layout/AlternatingHexagons"/>
    <dgm:cxn modelId="{9E9CC006-73E8-41E6-ABB0-BAEC5331EC62}" type="presParOf" srcId="{CD36DEFE-00D7-4A5F-99D0-9BEA39682C34}" destId="{2C47E3BC-3F4D-458F-85BF-006E4D16BCD6}" srcOrd="3" destOrd="0" presId="urn:microsoft.com/office/officeart/2008/layout/AlternatingHexagons"/>
    <dgm:cxn modelId="{378FDE58-6975-4CA9-80C0-2A1B55EC80AE}" type="presParOf" srcId="{CD36DEFE-00D7-4A5F-99D0-9BEA39682C34}" destId="{D812FFE9-2C55-4E89-ABCB-72696540432D}" srcOrd="4" destOrd="0" presId="urn:microsoft.com/office/officeart/2008/layout/AlternatingHexagons"/>
    <dgm:cxn modelId="{E7B5388A-6BFD-4BE6-A867-C0547B5D6ECF}" type="presParOf" srcId="{AFD70DC9-E392-4D6C-BC46-917049753063}" destId="{573B791A-98D7-4764-8E68-F98558D4CF5A}" srcOrd="1" destOrd="0" presId="urn:microsoft.com/office/officeart/2008/layout/AlternatingHexagons"/>
    <dgm:cxn modelId="{E6686C52-FE9B-402B-90C7-7F1E635B59A5}" type="presParOf" srcId="{AFD70DC9-E392-4D6C-BC46-917049753063}" destId="{8F128EB1-1F1B-44D1-B082-FC79AE62C721}" srcOrd="2" destOrd="0" presId="urn:microsoft.com/office/officeart/2008/layout/AlternatingHexagons"/>
    <dgm:cxn modelId="{51208EB7-9670-445A-98AE-8A60138C8200}" type="presParOf" srcId="{8F128EB1-1F1B-44D1-B082-FC79AE62C721}" destId="{7E90C87E-1010-4D2F-8DEA-AD11C7E440D4}" srcOrd="0" destOrd="0" presId="urn:microsoft.com/office/officeart/2008/layout/AlternatingHexagons"/>
    <dgm:cxn modelId="{3F0B760D-F117-4014-8BCC-5B3F348C9EF5}" type="presParOf" srcId="{8F128EB1-1F1B-44D1-B082-FC79AE62C721}" destId="{4EB32ACB-AA94-4A48-9320-1451247F5912}" srcOrd="1" destOrd="0" presId="urn:microsoft.com/office/officeart/2008/layout/AlternatingHexagons"/>
    <dgm:cxn modelId="{A3C0823C-888C-4631-AB86-D1273E8920C8}" type="presParOf" srcId="{8F128EB1-1F1B-44D1-B082-FC79AE62C721}" destId="{AD56FDB2-CEF3-4AC1-9B27-9E1D2FE7EE9C}" srcOrd="2" destOrd="0" presId="urn:microsoft.com/office/officeart/2008/layout/AlternatingHexagons"/>
    <dgm:cxn modelId="{FAE6D69E-E1F5-41BC-9F05-76BDE3D5C926}" type="presParOf" srcId="{8F128EB1-1F1B-44D1-B082-FC79AE62C721}" destId="{D7DCAF61-7B97-47AB-B4C0-CD2049EFC6E0}" srcOrd="3" destOrd="0" presId="urn:microsoft.com/office/officeart/2008/layout/AlternatingHexagons"/>
    <dgm:cxn modelId="{0FF50D6A-074F-448A-B126-89428B6CF5F9}" type="presParOf" srcId="{8F128EB1-1F1B-44D1-B082-FC79AE62C721}" destId="{CF2BBCC3-56CE-41D5-9335-4CD96430BCD2}" srcOrd="4" destOrd="0" presId="urn:microsoft.com/office/officeart/2008/layout/AlternatingHexagons"/>
    <dgm:cxn modelId="{5CE1A015-1A76-40B9-9D6E-3FAA66E3431D}" type="presParOf" srcId="{AFD70DC9-E392-4D6C-BC46-917049753063}" destId="{54CC0A52-E38C-427C-A454-C4996827FD1A}" srcOrd="3" destOrd="0" presId="urn:microsoft.com/office/officeart/2008/layout/AlternatingHexagons"/>
    <dgm:cxn modelId="{7D3F03CF-5A8B-46AE-9B56-C0900F62A086}" type="presParOf" srcId="{AFD70DC9-E392-4D6C-BC46-917049753063}" destId="{939561B6-33F4-42D0-8294-A076B304A6A3}" srcOrd="4" destOrd="0" presId="urn:microsoft.com/office/officeart/2008/layout/AlternatingHexagons"/>
    <dgm:cxn modelId="{2F72B148-3800-4DF5-910B-86DD6AEBF55C}" type="presParOf" srcId="{939561B6-33F4-42D0-8294-A076B304A6A3}" destId="{A416D276-21B7-41E7-B254-4A0CB51BAA2E}" srcOrd="0" destOrd="0" presId="urn:microsoft.com/office/officeart/2008/layout/AlternatingHexagons"/>
    <dgm:cxn modelId="{45F62F96-7926-4A58-B1A6-8461A65B9304}" type="presParOf" srcId="{939561B6-33F4-42D0-8294-A076B304A6A3}" destId="{C25E93E1-DCDF-47A8-9D9F-264C0580A4E8}" srcOrd="1" destOrd="0" presId="urn:microsoft.com/office/officeart/2008/layout/AlternatingHexagons"/>
    <dgm:cxn modelId="{4C26D15A-205F-4737-8914-84D7CB30E1F0}" type="presParOf" srcId="{939561B6-33F4-42D0-8294-A076B304A6A3}" destId="{13434618-B295-45A9-92F5-53DA49987EED}" srcOrd="2" destOrd="0" presId="urn:microsoft.com/office/officeart/2008/layout/AlternatingHexagons"/>
    <dgm:cxn modelId="{0AF69C88-B638-430B-AF82-826168F6129F}" type="presParOf" srcId="{939561B6-33F4-42D0-8294-A076B304A6A3}" destId="{EAAF2EF8-B636-448D-BF8D-907B101564D0}" srcOrd="3" destOrd="0" presId="urn:microsoft.com/office/officeart/2008/layout/AlternatingHexagons"/>
    <dgm:cxn modelId="{59D67D04-BCE1-4632-8363-07E1676A6017}" type="presParOf" srcId="{939561B6-33F4-42D0-8294-A076B304A6A3}" destId="{C7BC54E0-5D18-466D-BD99-433D650CE6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F17FE-911C-4F2D-85A5-615C64568D2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694793F9-2984-4B9A-9C65-CE55D947FB4E}">
      <dgm:prSet phldrT="[Texto]" custT="1"/>
      <dgm:spPr/>
      <dgm:t>
        <a:bodyPr/>
        <a:lstStyle/>
        <a:p>
          <a:r>
            <a:rPr lang="es-EC" sz="1600" dirty="0" smtClean="0"/>
            <a:t>- </a:t>
          </a:r>
          <a:r>
            <a:rPr lang="es-EC" sz="1800" dirty="0" smtClean="0"/>
            <a:t>Comunidad</a:t>
          </a:r>
          <a:r>
            <a:rPr lang="es-EC" sz="1600" dirty="0" smtClean="0"/>
            <a:t>      </a:t>
          </a:r>
        </a:p>
        <a:p>
          <a:r>
            <a:rPr lang="es-EC" sz="1600" dirty="0" smtClean="0"/>
            <a:t> - </a:t>
          </a:r>
          <a:r>
            <a:rPr lang="es-EC" sz="1800" dirty="0" smtClean="0"/>
            <a:t>Turistas</a:t>
          </a:r>
          <a:r>
            <a:rPr lang="es-EC" sz="1600" dirty="0" smtClean="0"/>
            <a:t>           </a:t>
          </a:r>
        </a:p>
        <a:p>
          <a:r>
            <a:rPr lang="es-EC" sz="1600" dirty="0" smtClean="0"/>
            <a:t>  -GAD   </a:t>
          </a:r>
        </a:p>
        <a:p>
          <a:r>
            <a:rPr lang="es-EC" sz="1600" dirty="0" smtClean="0"/>
            <a:t> -Planta Turística</a:t>
          </a:r>
        </a:p>
      </dgm:t>
    </dgm:pt>
    <dgm:pt modelId="{A8BF3AB1-D63C-4418-B593-5B9426787FBF}" type="parTrans" cxnId="{6DDBB0CA-9C44-4AE2-93C1-DCB3DF0B5A7C}">
      <dgm:prSet/>
      <dgm:spPr/>
      <dgm:t>
        <a:bodyPr/>
        <a:lstStyle/>
        <a:p>
          <a:endParaRPr lang="es-EC"/>
        </a:p>
      </dgm:t>
    </dgm:pt>
    <dgm:pt modelId="{E00E2150-3B61-4C5A-B27E-BB93EDA56109}" type="sibTrans" cxnId="{6DDBB0CA-9C44-4AE2-93C1-DCB3DF0B5A7C}">
      <dgm:prSet/>
      <dgm:spPr/>
      <dgm:t>
        <a:bodyPr/>
        <a:lstStyle/>
        <a:p>
          <a:endParaRPr lang="es-EC"/>
        </a:p>
      </dgm:t>
    </dgm:pt>
    <dgm:pt modelId="{6E325320-D9BF-4E17-91F5-301B86923F6A}">
      <dgm:prSet phldrT="[Texto]" custT="1"/>
      <dgm:spPr/>
      <dgm:t>
        <a:bodyPr/>
        <a:lstStyle/>
        <a:p>
          <a:r>
            <a:rPr lang="es-EC" sz="2000" dirty="0" smtClean="0"/>
            <a:t>Exploratorio-</a:t>
          </a:r>
          <a:r>
            <a:rPr lang="es-EC" sz="1600" dirty="0" smtClean="0"/>
            <a:t> </a:t>
          </a:r>
          <a:r>
            <a:rPr lang="es-EC" sz="2000" dirty="0" smtClean="0"/>
            <a:t>Descriptivo</a:t>
          </a:r>
          <a:endParaRPr lang="es-EC" sz="1600" dirty="0"/>
        </a:p>
      </dgm:t>
    </dgm:pt>
    <dgm:pt modelId="{D25D7903-D2A0-4C15-83A4-CBB587C88E30}" type="parTrans" cxnId="{911AE820-D073-45BD-AE4F-38F59DC97C85}">
      <dgm:prSet/>
      <dgm:spPr/>
      <dgm:t>
        <a:bodyPr/>
        <a:lstStyle/>
        <a:p>
          <a:endParaRPr lang="es-EC"/>
        </a:p>
      </dgm:t>
    </dgm:pt>
    <dgm:pt modelId="{621A34E2-163D-4BCE-89E2-E19C83C8829F}" type="sibTrans" cxnId="{911AE820-D073-45BD-AE4F-38F59DC97C85}">
      <dgm:prSet/>
      <dgm:spPr/>
      <dgm:t>
        <a:bodyPr/>
        <a:lstStyle/>
        <a:p>
          <a:endParaRPr lang="es-EC"/>
        </a:p>
      </dgm:t>
    </dgm:pt>
    <dgm:pt modelId="{462F7591-AB73-4FF0-9D1D-2D3A4FED3E33}">
      <dgm:prSet phldrT="[Texto]" custT="1"/>
      <dgm:spPr/>
      <dgm:t>
        <a:bodyPr/>
        <a:lstStyle/>
        <a:p>
          <a:r>
            <a:rPr lang="es-EC" sz="2800" dirty="0" smtClean="0"/>
            <a:t>Mixto</a:t>
          </a:r>
          <a:endParaRPr lang="es-EC" sz="1600" dirty="0"/>
        </a:p>
      </dgm:t>
    </dgm:pt>
    <dgm:pt modelId="{ADC6A7FB-0E76-4FB1-A2CE-CA3A52554ED9}" type="parTrans" cxnId="{CB704EC7-A960-4567-B29F-1C30BDEEDF23}">
      <dgm:prSet/>
      <dgm:spPr/>
      <dgm:t>
        <a:bodyPr/>
        <a:lstStyle/>
        <a:p>
          <a:endParaRPr lang="es-EC"/>
        </a:p>
      </dgm:t>
    </dgm:pt>
    <dgm:pt modelId="{C012235A-EADF-47E0-BB6E-E2D1C7AEBFA8}" type="sibTrans" cxnId="{CB704EC7-A960-4567-B29F-1C30BDEEDF23}">
      <dgm:prSet/>
      <dgm:spPr/>
      <dgm:t>
        <a:bodyPr/>
        <a:lstStyle/>
        <a:p>
          <a:endParaRPr lang="es-EC"/>
        </a:p>
      </dgm:t>
    </dgm:pt>
    <dgm:pt modelId="{AE9D019D-02E6-4BE7-9841-D8F37B88D503}" type="pres">
      <dgm:prSet presAssocID="{5BAF17FE-911C-4F2D-85A5-615C64568D2F}" presName="compositeShape" presStyleCnt="0">
        <dgm:presLayoutVars>
          <dgm:chMax val="7"/>
          <dgm:dir/>
          <dgm:resizeHandles val="exact"/>
        </dgm:presLayoutVars>
      </dgm:prSet>
      <dgm:spPr/>
    </dgm:pt>
    <dgm:pt modelId="{42C9A725-429B-4E44-9F5B-E2C32A9F68A3}" type="pres">
      <dgm:prSet presAssocID="{5BAF17FE-911C-4F2D-85A5-615C64568D2F}" presName="wedge1" presStyleLbl="node1" presStyleIdx="0" presStyleCnt="3"/>
      <dgm:spPr/>
      <dgm:t>
        <a:bodyPr/>
        <a:lstStyle/>
        <a:p>
          <a:endParaRPr lang="es-EC"/>
        </a:p>
      </dgm:t>
    </dgm:pt>
    <dgm:pt modelId="{492A63D2-EAF0-49C4-851A-731D561A2BC2}" type="pres">
      <dgm:prSet presAssocID="{5BAF17FE-911C-4F2D-85A5-615C64568D2F}" presName="dummy1a" presStyleCnt="0"/>
      <dgm:spPr/>
    </dgm:pt>
    <dgm:pt modelId="{EF921817-D794-431E-9EB0-D4F249EED968}" type="pres">
      <dgm:prSet presAssocID="{5BAF17FE-911C-4F2D-85A5-615C64568D2F}" presName="dummy1b" presStyleCnt="0"/>
      <dgm:spPr/>
    </dgm:pt>
    <dgm:pt modelId="{7CD194F1-6357-4578-B285-10C7738C95C4}" type="pres">
      <dgm:prSet presAssocID="{5BAF17FE-911C-4F2D-85A5-615C64568D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DB6931-154B-4F1E-9713-B84B32374652}" type="pres">
      <dgm:prSet presAssocID="{5BAF17FE-911C-4F2D-85A5-615C64568D2F}" presName="wedge2" presStyleLbl="node1" presStyleIdx="1" presStyleCnt="3"/>
      <dgm:spPr/>
      <dgm:t>
        <a:bodyPr/>
        <a:lstStyle/>
        <a:p>
          <a:endParaRPr lang="es-EC"/>
        </a:p>
      </dgm:t>
    </dgm:pt>
    <dgm:pt modelId="{A652A5B8-C9CF-478C-88B1-5DD175BA1C9D}" type="pres">
      <dgm:prSet presAssocID="{5BAF17FE-911C-4F2D-85A5-615C64568D2F}" presName="dummy2a" presStyleCnt="0"/>
      <dgm:spPr/>
    </dgm:pt>
    <dgm:pt modelId="{39C0400D-F99C-4A1D-AEFE-EC253F6C032A}" type="pres">
      <dgm:prSet presAssocID="{5BAF17FE-911C-4F2D-85A5-615C64568D2F}" presName="dummy2b" presStyleCnt="0"/>
      <dgm:spPr/>
    </dgm:pt>
    <dgm:pt modelId="{86FEA86C-F090-4FBA-BE3E-8EEEFB6A4AEC}" type="pres">
      <dgm:prSet presAssocID="{5BAF17FE-911C-4F2D-85A5-615C64568D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621E58-538E-4DAA-B144-F6086C90F17B}" type="pres">
      <dgm:prSet presAssocID="{5BAF17FE-911C-4F2D-85A5-615C64568D2F}" presName="wedge3" presStyleLbl="node1" presStyleIdx="2" presStyleCnt="3"/>
      <dgm:spPr/>
      <dgm:t>
        <a:bodyPr/>
        <a:lstStyle/>
        <a:p>
          <a:endParaRPr lang="es-EC"/>
        </a:p>
      </dgm:t>
    </dgm:pt>
    <dgm:pt modelId="{67DB12B1-3001-4DEF-BA8B-16FD8F512205}" type="pres">
      <dgm:prSet presAssocID="{5BAF17FE-911C-4F2D-85A5-615C64568D2F}" presName="dummy3a" presStyleCnt="0"/>
      <dgm:spPr/>
    </dgm:pt>
    <dgm:pt modelId="{9F157EB6-5A3D-4D8E-B57E-EDD043385564}" type="pres">
      <dgm:prSet presAssocID="{5BAF17FE-911C-4F2D-85A5-615C64568D2F}" presName="dummy3b" presStyleCnt="0"/>
      <dgm:spPr/>
    </dgm:pt>
    <dgm:pt modelId="{06C68696-0DD0-4AAB-B48D-D8EEC19C4E6C}" type="pres">
      <dgm:prSet presAssocID="{5BAF17FE-911C-4F2D-85A5-615C64568D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FA2B82-9354-45D7-BB86-5E2760B70EF3}" type="pres">
      <dgm:prSet presAssocID="{621A34E2-163D-4BCE-89E2-E19C83C8829F}" presName="arrowWedge1" presStyleLbl="fgSibTrans2D1" presStyleIdx="0" presStyleCnt="3"/>
      <dgm:spPr/>
    </dgm:pt>
    <dgm:pt modelId="{B09E5F6B-DA98-4C15-888E-0133E93FF26F}" type="pres">
      <dgm:prSet presAssocID="{E00E2150-3B61-4C5A-B27E-BB93EDA56109}" presName="arrowWedge2" presStyleLbl="fgSibTrans2D1" presStyleIdx="1" presStyleCnt="3"/>
      <dgm:spPr/>
    </dgm:pt>
    <dgm:pt modelId="{A58A22E4-CCB0-4854-8F15-AE14AA3C6663}" type="pres">
      <dgm:prSet presAssocID="{C012235A-EADF-47E0-BB6E-E2D1C7AEBFA8}" presName="arrowWedge3" presStyleLbl="fgSibTrans2D1" presStyleIdx="2" presStyleCnt="3"/>
      <dgm:spPr/>
    </dgm:pt>
  </dgm:ptLst>
  <dgm:cxnLst>
    <dgm:cxn modelId="{B2AAC4F1-3976-49BE-A974-A1336D5AB2AE}" type="presOf" srcId="{462F7591-AB73-4FF0-9D1D-2D3A4FED3E33}" destId="{E3621E58-538E-4DAA-B144-F6086C90F17B}" srcOrd="0" destOrd="0" presId="urn:microsoft.com/office/officeart/2005/8/layout/cycle8"/>
    <dgm:cxn modelId="{4E023BBC-6347-4723-A454-3D79C3C9166E}" type="presOf" srcId="{694793F9-2984-4B9A-9C65-CE55D947FB4E}" destId="{CBDB6931-154B-4F1E-9713-B84B32374652}" srcOrd="0" destOrd="0" presId="urn:microsoft.com/office/officeart/2005/8/layout/cycle8"/>
    <dgm:cxn modelId="{7607253B-DAC4-4505-A383-A24104A703B0}" type="presOf" srcId="{694793F9-2984-4B9A-9C65-CE55D947FB4E}" destId="{86FEA86C-F090-4FBA-BE3E-8EEEFB6A4AEC}" srcOrd="1" destOrd="0" presId="urn:microsoft.com/office/officeart/2005/8/layout/cycle8"/>
    <dgm:cxn modelId="{911AE820-D073-45BD-AE4F-38F59DC97C85}" srcId="{5BAF17FE-911C-4F2D-85A5-615C64568D2F}" destId="{6E325320-D9BF-4E17-91F5-301B86923F6A}" srcOrd="0" destOrd="0" parTransId="{D25D7903-D2A0-4C15-83A4-CBB587C88E30}" sibTransId="{621A34E2-163D-4BCE-89E2-E19C83C8829F}"/>
    <dgm:cxn modelId="{DC5128A1-1A58-4A88-8ED7-70E306BFF656}" type="presOf" srcId="{6E325320-D9BF-4E17-91F5-301B86923F6A}" destId="{42C9A725-429B-4E44-9F5B-E2C32A9F68A3}" srcOrd="0" destOrd="0" presId="urn:microsoft.com/office/officeart/2005/8/layout/cycle8"/>
    <dgm:cxn modelId="{6DDBB0CA-9C44-4AE2-93C1-DCB3DF0B5A7C}" srcId="{5BAF17FE-911C-4F2D-85A5-615C64568D2F}" destId="{694793F9-2984-4B9A-9C65-CE55D947FB4E}" srcOrd="1" destOrd="0" parTransId="{A8BF3AB1-D63C-4418-B593-5B9426787FBF}" sibTransId="{E00E2150-3B61-4C5A-B27E-BB93EDA56109}"/>
    <dgm:cxn modelId="{CB704EC7-A960-4567-B29F-1C30BDEEDF23}" srcId="{5BAF17FE-911C-4F2D-85A5-615C64568D2F}" destId="{462F7591-AB73-4FF0-9D1D-2D3A4FED3E33}" srcOrd="2" destOrd="0" parTransId="{ADC6A7FB-0E76-4FB1-A2CE-CA3A52554ED9}" sibTransId="{C012235A-EADF-47E0-BB6E-E2D1C7AEBFA8}"/>
    <dgm:cxn modelId="{9EA50683-7E59-4AA1-B970-6CA96A9587E7}" type="presOf" srcId="{6E325320-D9BF-4E17-91F5-301B86923F6A}" destId="{7CD194F1-6357-4578-B285-10C7738C95C4}" srcOrd="1" destOrd="0" presId="urn:microsoft.com/office/officeart/2005/8/layout/cycle8"/>
    <dgm:cxn modelId="{F9FDAD6E-1F88-456D-8D9C-E3EA22B64818}" type="presOf" srcId="{462F7591-AB73-4FF0-9D1D-2D3A4FED3E33}" destId="{06C68696-0DD0-4AAB-B48D-D8EEC19C4E6C}" srcOrd="1" destOrd="0" presId="urn:microsoft.com/office/officeart/2005/8/layout/cycle8"/>
    <dgm:cxn modelId="{170E3389-0D7D-4C71-B482-79FB4F7C3F43}" type="presOf" srcId="{5BAF17FE-911C-4F2D-85A5-615C64568D2F}" destId="{AE9D019D-02E6-4BE7-9841-D8F37B88D503}" srcOrd="0" destOrd="0" presId="urn:microsoft.com/office/officeart/2005/8/layout/cycle8"/>
    <dgm:cxn modelId="{8D4B262A-FBED-4095-9C9C-35A6661BA5E5}" type="presParOf" srcId="{AE9D019D-02E6-4BE7-9841-D8F37B88D503}" destId="{42C9A725-429B-4E44-9F5B-E2C32A9F68A3}" srcOrd="0" destOrd="0" presId="urn:microsoft.com/office/officeart/2005/8/layout/cycle8"/>
    <dgm:cxn modelId="{A81A1606-324E-4D6F-8728-9CB9EFF60546}" type="presParOf" srcId="{AE9D019D-02E6-4BE7-9841-D8F37B88D503}" destId="{492A63D2-EAF0-49C4-851A-731D561A2BC2}" srcOrd="1" destOrd="0" presId="urn:microsoft.com/office/officeart/2005/8/layout/cycle8"/>
    <dgm:cxn modelId="{8FC444BE-D6A6-4C64-AFC3-BD4FFB7A5F9C}" type="presParOf" srcId="{AE9D019D-02E6-4BE7-9841-D8F37B88D503}" destId="{EF921817-D794-431E-9EB0-D4F249EED968}" srcOrd="2" destOrd="0" presId="urn:microsoft.com/office/officeart/2005/8/layout/cycle8"/>
    <dgm:cxn modelId="{2D496EC5-1D25-4DD0-B528-BD18E376C6EE}" type="presParOf" srcId="{AE9D019D-02E6-4BE7-9841-D8F37B88D503}" destId="{7CD194F1-6357-4578-B285-10C7738C95C4}" srcOrd="3" destOrd="0" presId="urn:microsoft.com/office/officeart/2005/8/layout/cycle8"/>
    <dgm:cxn modelId="{BDE96F7A-508F-47EE-BCBF-0AA247FE4988}" type="presParOf" srcId="{AE9D019D-02E6-4BE7-9841-D8F37B88D503}" destId="{CBDB6931-154B-4F1E-9713-B84B32374652}" srcOrd="4" destOrd="0" presId="urn:microsoft.com/office/officeart/2005/8/layout/cycle8"/>
    <dgm:cxn modelId="{64E4C070-F038-41E9-AE84-615DEA0D5445}" type="presParOf" srcId="{AE9D019D-02E6-4BE7-9841-D8F37B88D503}" destId="{A652A5B8-C9CF-478C-88B1-5DD175BA1C9D}" srcOrd="5" destOrd="0" presId="urn:microsoft.com/office/officeart/2005/8/layout/cycle8"/>
    <dgm:cxn modelId="{AA3CDC69-581C-4C12-BF23-55E937B8AA1D}" type="presParOf" srcId="{AE9D019D-02E6-4BE7-9841-D8F37B88D503}" destId="{39C0400D-F99C-4A1D-AEFE-EC253F6C032A}" srcOrd="6" destOrd="0" presId="urn:microsoft.com/office/officeart/2005/8/layout/cycle8"/>
    <dgm:cxn modelId="{89D519A8-DEF5-4AD9-BBE1-A85152B7BCB5}" type="presParOf" srcId="{AE9D019D-02E6-4BE7-9841-D8F37B88D503}" destId="{86FEA86C-F090-4FBA-BE3E-8EEEFB6A4AEC}" srcOrd="7" destOrd="0" presId="urn:microsoft.com/office/officeart/2005/8/layout/cycle8"/>
    <dgm:cxn modelId="{41DA2CDF-98AA-46A3-8AC9-B1F365EEB58D}" type="presParOf" srcId="{AE9D019D-02E6-4BE7-9841-D8F37B88D503}" destId="{E3621E58-538E-4DAA-B144-F6086C90F17B}" srcOrd="8" destOrd="0" presId="urn:microsoft.com/office/officeart/2005/8/layout/cycle8"/>
    <dgm:cxn modelId="{71925B9B-337C-43D6-A677-5CBF39180101}" type="presParOf" srcId="{AE9D019D-02E6-4BE7-9841-D8F37B88D503}" destId="{67DB12B1-3001-4DEF-BA8B-16FD8F512205}" srcOrd="9" destOrd="0" presId="urn:microsoft.com/office/officeart/2005/8/layout/cycle8"/>
    <dgm:cxn modelId="{815F0DA0-99A2-456F-8113-840FD6044E3E}" type="presParOf" srcId="{AE9D019D-02E6-4BE7-9841-D8F37B88D503}" destId="{9F157EB6-5A3D-4D8E-B57E-EDD043385564}" srcOrd="10" destOrd="0" presId="urn:microsoft.com/office/officeart/2005/8/layout/cycle8"/>
    <dgm:cxn modelId="{CB72DC6F-DC71-4558-B37D-4C15986046C3}" type="presParOf" srcId="{AE9D019D-02E6-4BE7-9841-D8F37B88D503}" destId="{06C68696-0DD0-4AAB-B48D-D8EEC19C4E6C}" srcOrd="11" destOrd="0" presId="urn:microsoft.com/office/officeart/2005/8/layout/cycle8"/>
    <dgm:cxn modelId="{00049B82-FDC1-4627-AD6F-B59B8C4A4E4A}" type="presParOf" srcId="{AE9D019D-02E6-4BE7-9841-D8F37B88D503}" destId="{48FA2B82-9354-45D7-BB86-5E2760B70EF3}" srcOrd="12" destOrd="0" presId="urn:microsoft.com/office/officeart/2005/8/layout/cycle8"/>
    <dgm:cxn modelId="{E100EF0C-7D5A-4B7C-8419-81CAC01A69A9}" type="presParOf" srcId="{AE9D019D-02E6-4BE7-9841-D8F37B88D503}" destId="{B09E5F6B-DA98-4C15-888E-0133E93FF26F}" srcOrd="13" destOrd="0" presId="urn:microsoft.com/office/officeart/2005/8/layout/cycle8"/>
    <dgm:cxn modelId="{46E7F466-A479-4EFC-B70E-E6B3E744E88D}" type="presParOf" srcId="{AE9D019D-02E6-4BE7-9841-D8F37B88D503}" destId="{A58A22E4-CCB0-4854-8F15-AE14AA3C666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21C9E4-B262-432B-A155-B5A87BBE822B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F05611C-ADB8-48F1-B50F-67FB42CC69DC}">
      <dgm:prSet phldrT="[Texto]" custT="1"/>
      <dgm:spPr/>
      <dgm:t>
        <a:bodyPr/>
        <a:lstStyle/>
        <a:p>
          <a:r>
            <a:rPr lang="es-EC" sz="2800" dirty="0" smtClean="0"/>
            <a:t>MISIÓN</a:t>
          </a:r>
          <a:endParaRPr lang="es-EC" sz="2800" dirty="0"/>
        </a:p>
      </dgm:t>
    </dgm:pt>
    <dgm:pt modelId="{BAC62D23-8856-4F4E-9183-7382EE1552A2}" type="parTrans" cxnId="{B3194822-F716-4009-B355-11E9BC98FA57}">
      <dgm:prSet/>
      <dgm:spPr/>
      <dgm:t>
        <a:bodyPr/>
        <a:lstStyle/>
        <a:p>
          <a:endParaRPr lang="es-EC" sz="2800"/>
        </a:p>
      </dgm:t>
    </dgm:pt>
    <dgm:pt modelId="{9A9C40C8-612C-4E4F-935E-5CE28B2C1049}" type="sibTrans" cxnId="{B3194822-F716-4009-B355-11E9BC98FA57}">
      <dgm:prSet/>
      <dgm:spPr/>
      <dgm:t>
        <a:bodyPr/>
        <a:lstStyle/>
        <a:p>
          <a:endParaRPr lang="es-EC" sz="2800"/>
        </a:p>
      </dgm:t>
    </dgm:pt>
    <dgm:pt modelId="{0C59BA81-4F08-45FC-8390-AB20045BEBBD}">
      <dgm:prSet phldrT="[Texto]" custT="1"/>
      <dgm:spPr/>
      <dgm:t>
        <a:bodyPr/>
        <a:lstStyle/>
        <a:p>
          <a:r>
            <a:rPr lang="es-EC" sz="1600" dirty="0" smtClean="0"/>
            <a:t>Fortalecer IC</a:t>
          </a:r>
          <a:endParaRPr lang="es-EC" sz="1600" dirty="0"/>
        </a:p>
      </dgm:t>
    </dgm:pt>
    <dgm:pt modelId="{F18845A3-2EA3-4290-9E9F-9168CC227354}" type="parTrans" cxnId="{79C8C5DD-0423-4FAB-AD64-843951684526}">
      <dgm:prSet/>
      <dgm:spPr/>
      <dgm:t>
        <a:bodyPr/>
        <a:lstStyle/>
        <a:p>
          <a:endParaRPr lang="es-EC" sz="2800"/>
        </a:p>
      </dgm:t>
    </dgm:pt>
    <dgm:pt modelId="{50D01A69-02D5-4C54-9046-B8FF21A7D99F}" type="sibTrans" cxnId="{79C8C5DD-0423-4FAB-AD64-843951684526}">
      <dgm:prSet/>
      <dgm:spPr/>
      <dgm:t>
        <a:bodyPr/>
        <a:lstStyle/>
        <a:p>
          <a:endParaRPr lang="es-EC" sz="2800"/>
        </a:p>
      </dgm:t>
    </dgm:pt>
    <dgm:pt modelId="{48523CB3-9F60-459B-A4C7-7411D1CBFBF4}">
      <dgm:prSet phldrT="[Texto]" custT="1"/>
      <dgm:spPr/>
      <dgm:t>
        <a:bodyPr/>
        <a:lstStyle/>
        <a:p>
          <a:r>
            <a:rPr lang="es-EC" sz="2800" dirty="0" smtClean="0"/>
            <a:t>VISIÓN</a:t>
          </a:r>
          <a:endParaRPr lang="es-EC" sz="2800" dirty="0"/>
        </a:p>
      </dgm:t>
    </dgm:pt>
    <dgm:pt modelId="{9D7D4319-6D3C-43A2-8F98-3C9231D2A3DD}" type="parTrans" cxnId="{D4D77B04-C869-4E38-93A6-4B4E5390A71A}">
      <dgm:prSet/>
      <dgm:spPr/>
      <dgm:t>
        <a:bodyPr/>
        <a:lstStyle/>
        <a:p>
          <a:endParaRPr lang="es-EC" sz="2800"/>
        </a:p>
      </dgm:t>
    </dgm:pt>
    <dgm:pt modelId="{6EDA936C-3107-489D-9ABA-E3072A333974}" type="sibTrans" cxnId="{D4D77B04-C869-4E38-93A6-4B4E5390A71A}">
      <dgm:prSet/>
      <dgm:spPr/>
      <dgm:t>
        <a:bodyPr/>
        <a:lstStyle/>
        <a:p>
          <a:endParaRPr lang="es-EC" sz="2800"/>
        </a:p>
      </dgm:t>
    </dgm:pt>
    <dgm:pt modelId="{7EFD2138-7F26-4D41-A068-DE3D2372DFA3}">
      <dgm:prSet phldrT="[Texto]" custT="1"/>
      <dgm:spPr/>
      <dgm:t>
        <a:bodyPr/>
        <a:lstStyle/>
        <a:p>
          <a:r>
            <a:rPr lang="es-EC" sz="1600" dirty="0" smtClean="0"/>
            <a:t>Reconocimiento turístico</a:t>
          </a:r>
          <a:endParaRPr lang="es-EC" sz="1600" dirty="0"/>
        </a:p>
      </dgm:t>
    </dgm:pt>
    <dgm:pt modelId="{E95BBF70-2A08-4890-9722-09BA342BE0A1}" type="parTrans" cxnId="{A5D1A35E-E637-4CC4-BB46-9B6DDC051F38}">
      <dgm:prSet/>
      <dgm:spPr/>
      <dgm:t>
        <a:bodyPr/>
        <a:lstStyle/>
        <a:p>
          <a:endParaRPr lang="es-EC" sz="2800"/>
        </a:p>
      </dgm:t>
    </dgm:pt>
    <dgm:pt modelId="{848485B4-22D1-4DA9-A728-FE92D6E89726}" type="sibTrans" cxnId="{A5D1A35E-E637-4CC4-BB46-9B6DDC051F38}">
      <dgm:prSet/>
      <dgm:spPr/>
      <dgm:t>
        <a:bodyPr/>
        <a:lstStyle/>
        <a:p>
          <a:endParaRPr lang="es-EC" sz="2800"/>
        </a:p>
      </dgm:t>
    </dgm:pt>
    <dgm:pt modelId="{0EDA1BD3-5CE4-4613-9816-D4B77C60B728}">
      <dgm:prSet phldrT="[Texto]" custT="1"/>
      <dgm:spPr/>
      <dgm:t>
        <a:bodyPr/>
        <a:lstStyle/>
        <a:p>
          <a:r>
            <a:rPr lang="es-EC" sz="2800" dirty="0" smtClean="0"/>
            <a:t>VENTAJAS</a:t>
          </a:r>
          <a:endParaRPr lang="es-EC" sz="2800" dirty="0"/>
        </a:p>
      </dgm:t>
    </dgm:pt>
    <dgm:pt modelId="{7F2C9F53-9333-42AF-89DD-D9EC56E73F67}" type="parTrans" cxnId="{506708D9-6378-4049-A86A-C4C70F26039B}">
      <dgm:prSet/>
      <dgm:spPr/>
      <dgm:t>
        <a:bodyPr/>
        <a:lstStyle/>
        <a:p>
          <a:endParaRPr lang="es-EC" sz="2800"/>
        </a:p>
      </dgm:t>
    </dgm:pt>
    <dgm:pt modelId="{25243BFB-0CFB-49DB-A1A7-0C58E0F48F0F}" type="sibTrans" cxnId="{506708D9-6378-4049-A86A-C4C70F26039B}">
      <dgm:prSet/>
      <dgm:spPr/>
      <dgm:t>
        <a:bodyPr/>
        <a:lstStyle/>
        <a:p>
          <a:endParaRPr lang="es-EC" sz="2800"/>
        </a:p>
      </dgm:t>
    </dgm:pt>
    <dgm:pt modelId="{AAEC29A2-EAB7-41BB-B69C-DFBF047191B5}">
      <dgm:prSet phldrT="[Texto]" custT="1"/>
      <dgm:spPr/>
      <dgm:t>
        <a:bodyPr/>
        <a:lstStyle/>
        <a:p>
          <a:r>
            <a:rPr lang="es-EC" sz="1600" dirty="0" smtClean="0"/>
            <a:t>Sistema educativo.</a:t>
          </a:r>
          <a:endParaRPr lang="es-EC" sz="1600" dirty="0"/>
        </a:p>
      </dgm:t>
    </dgm:pt>
    <dgm:pt modelId="{59C666C3-ACA4-40A6-9FC7-7B0706C2ABBD}" type="parTrans" cxnId="{95B572F0-5C32-4CA3-84A4-3DA61664CC23}">
      <dgm:prSet/>
      <dgm:spPr/>
      <dgm:t>
        <a:bodyPr/>
        <a:lstStyle/>
        <a:p>
          <a:endParaRPr lang="es-EC" sz="2800"/>
        </a:p>
      </dgm:t>
    </dgm:pt>
    <dgm:pt modelId="{DB7E2EB8-0B34-4560-8D92-AFC4385F6744}" type="sibTrans" cxnId="{95B572F0-5C32-4CA3-84A4-3DA61664CC23}">
      <dgm:prSet/>
      <dgm:spPr/>
      <dgm:t>
        <a:bodyPr/>
        <a:lstStyle/>
        <a:p>
          <a:endParaRPr lang="es-EC" sz="2800"/>
        </a:p>
      </dgm:t>
    </dgm:pt>
    <dgm:pt modelId="{1E38C88E-60E4-4A1D-BD3B-92238C8B8A9B}">
      <dgm:prSet phldrT="[Texto]" custT="1"/>
      <dgm:spPr/>
      <dgm:t>
        <a:bodyPr/>
        <a:lstStyle/>
        <a:p>
          <a:r>
            <a:rPr lang="es-EC" sz="1600" dirty="0" smtClean="0"/>
            <a:t>Gastronomía A</a:t>
          </a:r>
          <a:endParaRPr lang="es-EC" sz="1600" dirty="0"/>
        </a:p>
      </dgm:t>
    </dgm:pt>
    <dgm:pt modelId="{76C690B7-94C6-4AD2-AE7D-AD4F60633CBF}" type="parTrans" cxnId="{3C811BC4-3239-4F66-BBB7-F9346309F897}">
      <dgm:prSet/>
      <dgm:spPr/>
      <dgm:t>
        <a:bodyPr/>
        <a:lstStyle/>
        <a:p>
          <a:endParaRPr lang="es-EC" sz="2800"/>
        </a:p>
      </dgm:t>
    </dgm:pt>
    <dgm:pt modelId="{CDD93DBB-FDAB-4832-80F3-C2841B7D8C95}" type="sibTrans" cxnId="{3C811BC4-3239-4F66-BBB7-F9346309F897}">
      <dgm:prSet/>
      <dgm:spPr/>
      <dgm:t>
        <a:bodyPr/>
        <a:lstStyle/>
        <a:p>
          <a:endParaRPr lang="es-EC" sz="2800"/>
        </a:p>
      </dgm:t>
    </dgm:pt>
    <dgm:pt modelId="{7F8E0B73-E869-43BE-B349-3BBF99561751}">
      <dgm:prSet phldrT="[Texto]" custT="1"/>
      <dgm:spPr/>
      <dgm:t>
        <a:bodyPr/>
        <a:lstStyle/>
        <a:p>
          <a:r>
            <a:rPr lang="es-EC" sz="1600" dirty="0" smtClean="0"/>
            <a:t>Calidad de vida</a:t>
          </a:r>
          <a:endParaRPr lang="es-EC" sz="1600" dirty="0"/>
        </a:p>
      </dgm:t>
    </dgm:pt>
    <dgm:pt modelId="{35CFC4F9-4A84-4DBF-8C32-BC544D522671}" type="parTrans" cxnId="{D36B2A24-3DBB-49BA-838A-638AD0825269}">
      <dgm:prSet/>
      <dgm:spPr/>
      <dgm:t>
        <a:bodyPr/>
        <a:lstStyle/>
        <a:p>
          <a:endParaRPr lang="es-EC" sz="2800"/>
        </a:p>
      </dgm:t>
    </dgm:pt>
    <dgm:pt modelId="{3CB3E3F7-9037-406B-A626-0D1FA638983C}" type="sibTrans" cxnId="{D36B2A24-3DBB-49BA-838A-638AD0825269}">
      <dgm:prSet/>
      <dgm:spPr/>
      <dgm:t>
        <a:bodyPr/>
        <a:lstStyle/>
        <a:p>
          <a:endParaRPr lang="es-EC" sz="2800"/>
        </a:p>
      </dgm:t>
    </dgm:pt>
    <dgm:pt modelId="{9B1077B8-6C8D-4822-9A78-5F5A287F9CC3}">
      <dgm:prSet phldrT="[Texto]" custT="1"/>
      <dgm:spPr/>
      <dgm:t>
        <a:bodyPr/>
        <a:lstStyle/>
        <a:p>
          <a:r>
            <a:rPr lang="es-EC" sz="1600" dirty="0" smtClean="0"/>
            <a:t>Difusión turística </a:t>
          </a:r>
          <a:endParaRPr lang="es-EC" sz="1600" dirty="0"/>
        </a:p>
      </dgm:t>
    </dgm:pt>
    <dgm:pt modelId="{8AF5E260-3767-4E0E-871D-D5DCCAF4F92D}" type="parTrans" cxnId="{8BDC4266-C8D0-4E47-8E6C-79C776707CF5}">
      <dgm:prSet/>
      <dgm:spPr/>
      <dgm:t>
        <a:bodyPr/>
        <a:lstStyle/>
        <a:p>
          <a:endParaRPr lang="es-EC" sz="2800"/>
        </a:p>
      </dgm:t>
    </dgm:pt>
    <dgm:pt modelId="{D635E688-83EC-4DAE-A612-B4D3DB6CF876}" type="sibTrans" cxnId="{8BDC4266-C8D0-4E47-8E6C-79C776707CF5}">
      <dgm:prSet/>
      <dgm:spPr/>
      <dgm:t>
        <a:bodyPr/>
        <a:lstStyle/>
        <a:p>
          <a:endParaRPr lang="es-EC" sz="2800"/>
        </a:p>
      </dgm:t>
    </dgm:pt>
    <dgm:pt modelId="{84F53A70-25A8-4C9A-B070-D61629F9B413}">
      <dgm:prSet phldrT="[Texto]" custT="1"/>
      <dgm:spPr/>
      <dgm:t>
        <a:bodyPr/>
        <a:lstStyle/>
        <a:p>
          <a:r>
            <a:rPr lang="es-EC" sz="1600" dirty="0" smtClean="0"/>
            <a:t>Convivencia cultural</a:t>
          </a:r>
          <a:endParaRPr lang="es-EC" sz="1600" dirty="0"/>
        </a:p>
      </dgm:t>
    </dgm:pt>
    <dgm:pt modelId="{6FE01C36-488E-48F3-8F15-B48200416486}" type="parTrans" cxnId="{5ADD8661-0F6D-4B5F-ADCE-F891EFD03AE7}">
      <dgm:prSet/>
      <dgm:spPr/>
      <dgm:t>
        <a:bodyPr/>
        <a:lstStyle/>
        <a:p>
          <a:endParaRPr lang="es-EC" sz="2800"/>
        </a:p>
      </dgm:t>
    </dgm:pt>
    <dgm:pt modelId="{94E5F2F8-2C7F-42B1-BA8B-5628B901E230}" type="sibTrans" cxnId="{5ADD8661-0F6D-4B5F-ADCE-F891EFD03AE7}">
      <dgm:prSet/>
      <dgm:spPr/>
      <dgm:t>
        <a:bodyPr/>
        <a:lstStyle/>
        <a:p>
          <a:endParaRPr lang="es-EC" sz="2800"/>
        </a:p>
      </dgm:t>
    </dgm:pt>
    <dgm:pt modelId="{946F6F5E-CB5E-4E14-8EFC-EF1CE100ACE9}">
      <dgm:prSet phldrT="[Texto]" custT="1"/>
      <dgm:spPr/>
      <dgm:t>
        <a:bodyPr/>
        <a:lstStyle/>
        <a:p>
          <a:r>
            <a:rPr lang="es-EC" sz="1600" dirty="0" smtClean="0"/>
            <a:t>Oferta gastronómica</a:t>
          </a:r>
          <a:endParaRPr lang="es-EC" sz="1600" dirty="0"/>
        </a:p>
      </dgm:t>
    </dgm:pt>
    <dgm:pt modelId="{C923F5EB-46E0-428D-950E-C88024721148}" type="parTrans" cxnId="{263CD152-5225-4E58-9115-939E9D6A7D7B}">
      <dgm:prSet/>
      <dgm:spPr/>
      <dgm:t>
        <a:bodyPr/>
        <a:lstStyle/>
        <a:p>
          <a:endParaRPr lang="es-EC" sz="2800"/>
        </a:p>
      </dgm:t>
    </dgm:pt>
    <dgm:pt modelId="{66852E47-E300-4B86-8144-DC38DE2C1986}" type="sibTrans" cxnId="{263CD152-5225-4E58-9115-939E9D6A7D7B}">
      <dgm:prSet/>
      <dgm:spPr/>
      <dgm:t>
        <a:bodyPr/>
        <a:lstStyle/>
        <a:p>
          <a:endParaRPr lang="es-EC" sz="2800"/>
        </a:p>
      </dgm:t>
    </dgm:pt>
    <dgm:pt modelId="{1A0069BC-A6E3-4ED9-B9FB-E879E7CC5E2A}">
      <dgm:prSet phldrT="[Texto]" custT="1"/>
      <dgm:spPr/>
      <dgm:t>
        <a:bodyPr/>
        <a:lstStyle/>
        <a:p>
          <a:r>
            <a:rPr lang="es-EC" sz="1600" dirty="0" smtClean="0"/>
            <a:t>Profesionalismo, calidez y calidad</a:t>
          </a:r>
          <a:endParaRPr lang="es-EC" sz="1600" dirty="0"/>
        </a:p>
      </dgm:t>
    </dgm:pt>
    <dgm:pt modelId="{9F88B75F-E333-44A9-8D65-C8323260F7AB}" type="parTrans" cxnId="{4F16F60F-A346-4152-9258-1964E5F0478F}">
      <dgm:prSet/>
      <dgm:spPr/>
      <dgm:t>
        <a:bodyPr/>
        <a:lstStyle/>
        <a:p>
          <a:endParaRPr lang="es-EC" sz="2800"/>
        </a:p>
      </dgm:t>
    </dgm:pt>
    <dgm:pt modelId="{A718CA85-1308-404E-B4CE-1DC820D4D4C8}" type="sibTrans" cxnId="{4F16F60F-A346-4152-9258-1964E5F0478F}">
      <dgm:prSet/>
      <dgm:spPr/>
      <dgm:t>
        <a:bodyPr/>
        <a:lstStyle/>
        <a:p>
          <a:endParaRPr lang="es-EC" sz="2800"/>
        </a:p>
      </dgm:t>
    </dgm:pt>
    <dgm:pt modelId="{579A6E63-4D1B-431F-8179-46E68FC067A4}">
      <dgm:prSet phldrT="[Texto]" custT="1"/>
      <dgm:spPr/>
      <dgm:t>
        <a:bodyPr/>
        <a:lstStyle/>
        <a:p>
          <a:r>
            <a:rPr lang="es-EC" sz="1600" dirty="0" smtClean="0"/>
            <a:t>Valor recursos patrimoniales</a:t>
          </a:r>
          <a:endParaRPr lang="es-EC" sz="1600" dirty="0"/>
        </a:p>
      </dgm:t>
    </dgm:pt>
    <dgm:pt modelId="{4A4F8C0C-62C9-48EC-8F1E-96E93D729116}" type="parTrans" cxnId="{9279C410-84FB-472C-AF81-0AEDCE6C233E}">
      <dgm:prSet/>
      <dgm:spPr/>
      <dgm:t>
        <a:bodyPr/>
        <a:lstStyle/>
        <a:p>
          <a:endParaRPr lang="es-EC" sz="2800"/>
        </a:p>
      </dgm:t>
    </dgm:pt>
    <dgm:pt modelId="{097A77F7-0D71-4B10-8CE9-539B5CBDA73D}" type="sibTrans" cxnId="{9279C410-84FB-472C-AF81-0AEDCE6C233E}">
      <dgm:prSet/>
      <dgm:spPr/>
      <dgm:t>
        <a:bodyPr/>
        <a:lstStyle/>
        <a:p>
          <a:endParaRPr lang="es-EC" sz="2800"/>
        </a:p>
      </dgm:t>
    </dgm:pt>
    <dgm:pt modelId="{F40E5494-9091-424E-8760-38B572607E90}">
      <dgm:prSet phldrT="[Texto]" custT="1"/>
      <dgm:spPr/>
      <dgm:t>
        <a:bodyPr/>
        <a:lstStyle/>
        <a:p>
          <a:r>
            <a:rPr lang="es-EC" sz="1600" dirty="0" smtClean="0"/>
            <a:t>Plazas de empleo </a:t>
          </a:r>
          <a:endParaRPr lang="es-EC" sz="1600" dirty="0"/>
        </a:p>
      </dgm:t>
    </dgm:pt>
    <dgm:pt modelId="{2130E7CF-9BF3-48B4-A902-A354B456FD02}" type="parTrans" cxnId="{15238DCA-6B7D-4FBB-BFD7-FE8575F7A60A}">
      <dgm:prSet/>
      <dgm:spPr/>
      <dgm:t>
        <a:bodyPr/>
        <a:lstStyle/>
        <a:p>
          <a:endParaRPr lang="es-EC" sz="2800"/>
        </a:p>
      </dgm:t>
    </dgm:pt>
    <dgm:pt modelId="{D10E35D5-B41A-4EC6-943E-329B859D0A24}" type="sibTrans" cxnId="{15238DCA-6B7D-4FBB-BFD7-FE8575F7A60A}">
      <dgm:prSet/>
      <dgm:spPr/>
      <dgm:t>
        <a:bodyPr/>
        <a:lstStyle/>
        <a:p>
          <a:endParaRPr lang="es-EC" sz="2800"/>
        </a:p>
      </dgm:t>
    </dgm:pt>
    <dgm:pt modelId="{E384241C-598D-4C19-99BF-85D5EAD593C8}">
      <dgm:prSet phldrT="[Texto]" custT="1"/>
      <dgm:spPr/>
      <dgm:t>
        <a:bodyPr/>
        <a:lstStyle/>
        <a:p>
          <a:r>
            <a:rPr lang="es-EC" sz="1600" dirty="0" smtClean="0"/>
            <a:t>Incremento de turistas</a:t>
          </a:r>
          <a:endParaRPr lang="es-EC" sz="1600" dirty="0"/>
        </a:p>
      </dgm:t>
    </dgm:pt>
    <dgm:pt modelId="{7C0804AD-05D7-4735-AE5E-D2CA78085368}" type="parTrans" cxnId="{9EED2B4E-2CE1-459C-9811-4F23BBD81C3E}">
      <dgm:prSet/>
      <dgm:spPr/>
      <dgm:t>
        <a:bodyPr/>
        <a:lstStyle/>
        <a:p>
          <a:endParaRPr lang="es-EC" sz="2800"/>
        </a:p>
      </dgm:t>
    </dgm:pt>
    <dgm:pt modelId="{7450373A-3B78-40B0-BF00-95A5B733EDE6}" type="sibTrans" cxnId="{9EED2B4E-2CE1-459C-9811-4F23BBD81C3E}">
      <dgm:prSet/>
      <dgm:spPr/>
      <dgm:t>
        <a:bodyPr/>
        <a:lstStyle/>
        <a:p>
          <a:endParaRPr lang="es-EC" sz="2800"/>
        </a:p>
      </dgm:t>
    </dgm:pt>
    <dgm:pt modelId="{28918AF0-CC9F-47F6-B275-F81A9891C2DC}">
      <dgm:prSet phldrT="[Texto]" custT="1"/>
      <dgm:spPr/>
      <dgm:t>
        <a:bodyPr/>
        <a:lstStyle/>
        <a:p>
          <a:r>
            <a:rPr lang="es-EC" sz="1600" dirty="0" smtClean="0"/>
            <a:t>Planificación integrada</a:t>
          </a:r>
          <a:endParaRPr lang="es-EC" sz="1600" dirty="0"/>
        </a:p>
      </dgm:t>
    </dgm:pt>
    <dgm:pt modelId="{7B8FAD8D-7812-4437-B276-4EBBC088FF57}" type="parTrans" cxnId="{0BEADF00-A9DF-405E-937F-E4891C2AEC7E}">
      <dgm:prSet/>
      <dgm:spPr/>
      <dgm:t>
        <a:bodyPr/>
        <a:lstStyle/>
        <a:p>
          <a:endParaRPr lang="es-EC" sz="2000"/>
        </a:p>
      </dgm:t>
    </dgm:pt>
    <dgm:pt modelId="{AD8BA042-E850-4B66-9248-50A165272334}" type="sibTrans" cxnId="{0BEADF00-A9DF-405E-937F-E4891C2AEC7E}">
      <dgm:prSet/>
      <dgm:spPr/>
      <dgm:t>
        <a:bodyPr/>
        <a:lstStyle/>
        <a:p>
          <a:endParaRPr lang="es-EC" sz="2000"/>
        </a:p>
      </dgm:t>
    </dgm:pt>
    <dgm:pt modelId="{AE9C6F1B-B787-4E2F-A639-253FBB3F40D5}" type="pres">
      <dgm:prSet presAssocID="{C221C9E4-B262-432B-A155-B5A87BBE82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EBDA470-D72D-41AD-8F26-07924E4C42AA}" type="pres">
      <dgm:prSet presAssocID="{C221C9E4-B262-432B-A155-B5A87BBE822B}" presName="tSp" presStyleCnt="0"/>
      <dgm:spPr/>
    </dgm:pt>
    <dgm:pt modelId="{E0F9EA30-EF35-47B0-902D-F927F7BE7458}" type="pres">
      <dgm:prSet presAssocID="{C221C9E4-B262-432B-A155-B5A87BBE822B}" presName="bSp" presStyleCnt="0"/>
      <dgm:spPr/>
    </dgm:pt>
    <dgm:pt modelId="{B43977B2-83D8-4323-B3E4-DB2DC2105C34}" type="pres">
      <dgm:prSet presAssocID="{C221C9E4-B262-432B-A155-B5A87BBE822B}" presName="process" presStyleCnt="0"/>
      <dgm:spPr/>
    </dgm:pt>
    <dgm:pt modelId="{74CB6C83-71E8-47E9-8F1C-6E8E6945022B}" type="pres">
      <dgm:prSet presAssocID="{CF05611C-ADB8-48F1-B50F-67FB42CC69DC}" presName="composite1" presStyleCnt="0"/>
      <dgm:spPr/>
    </dgm:pt>
    <dgm:pt modelId="{9FFB8CE8-55F5-4F0F-8F00-62D472E76BD8}" type="pres">
      <dgm:prSet presAssocID="{CF05611C-ADB8-48F1-B50F-67FB42CC69DC}" presName="dummyNode1" presStyleLbl="node1" presStyleIdx="0" presStyleCnt="3"/>
      <dgm:spPr/>
    </dgm:pt>
    <dgm:pt modelId="{4E3BCE1B-D5E8-42D5-B9CD-163CF8815D43}" type="pres">
      <dgm:prSet presAssocID="{CF05611C-ADB8-48F1-B50F-67FB42CC69D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C5B67E-2486-428F-BF9D-30C97AF7ADF2}" type="pres">
      <dgm:prSet presAssocID="{CF05611C-ADB8-48F1-B50F-67FB42CC69D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4668BA-0A99-4426-AE4A-057E02E9BB5D}" type="pres">
      <dgm:prSet presAssocID="{CF05611C-ADB8-48F1-B50F-67FB42CC69D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80BB5E-7397-4956-8E86-C152F83EFB98}" type="pres">
      <dgm:prSet presAssocID="{CF05611C-ADB8-48F1-B50F-67FB42CC69DC}" presName="connSite1" presStyleCnt="0"/>
      <dgm:spPr/>
    </dgm:pt>
    <dgm:pt modelId="{11A26F24-1DAF-4AA8-887F-DF8FC6A6279C}" type="pres">
      <dgm:prSet presAssocID="{9A9C40C8-612C-4E4F-935E-5CE28B2C1049}" presName="Name9" presStyleLbl="sibTrans2D1" presStyleIdx="0" presStyleCnt="2"/>
      <dgm:spPr/>
      <dgm:t>
        <a:bodyPr/>
        <a:lstStyle/>
        <a:p>
          <a:endParaRPr lang="es-EC"/>
        </a:p>
      </dgm:t>
    </dgm:pt>
    <dgm:pt modelId="{D62E997E-33CD-4E94-BA47-A1ED6CF494B7}" type="pres">
      <dgm:prSet presAssocID="{48523CB3-9F60-459B-A4C7-7411D1CBFBF4}" presName="composite2" presStyleCnt="0"/>
      <dgm:spPr/>
    </dgm:pt>
    <dgm:pt modelId="{DE449111-F378-4923-9E05-10FB9B60879D}" type="pres">
      <dgm:prSet presAssocID="{48523CB3-9F60-459B-A4C7-7411D1CBFBF4}" presName="dummyNode2" presStyleLbl="node1" presStyleIdx="0" presStyleCnt="3"/>
      <dgm:spPr/>
    </dgm:pt>
    <dgm:pt modelId="{09D458AC-DCB3-4D90-9377-C40B425463E7}" type="pres">
      <dgm:prSet presAssocID="{48523CB3-9F60-459B-A4C7-7411D1CBFBF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C14B4C-2B4B-4B66-930B-F3C30ED151A7}" type="pres">
      <dgm:prSet presAssocID="{48523CB3-9F60-459B-A4C7-7411D1CBFBF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135605-D8FF-4ED5-AA42-EF916E185886}" type="pres">
      <dgm:prSet presAssocID="{48523CB3-9F60-459B-A4C7-7411D1CBFBF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9E199E-5086-4146-AB3F-F9A1DB538929}" type="pres">
      <dgm:prSet presAssocID="{48523CB3-9F60-459B-A4C7-7411D1CBFBF4}" presName="connSite2" presStyleCnt="0"/>
      <dgm:spPr/>
    </dgm:pt>
    <dgm:pt modelId="{331C401F-9612-4D7D-A40E-C8A255A684A2}" type="pres">
      <dgm:prSet presAssocID="{6EDA936C-3107-489D-9ABA-E3072A333974}" presName="Name18" presStyleLbl="sibTrans2D1" presStyleIdx="1" presStyleCnt="2"/>
      <dgm:spPr/>
      <dgm:t>
        <a:bodyPr/>
        <a:lstStyle/>
        <a:p>
          <a:endParaRPr lang="es-EC"/>
        </a:p>
      </dgm:t>
    </dgm:pt>
    <dgm:pt modelId="{C91F734A-560E-43C8-BA6F-D744E2742732}" type="pres">
      <dgm:prSet presAssocID="{0EDA1BD3-5CE4-4613-9816-D4B77C60B728}" presName="composite1" presStyleCnt="0"/>
      <dgm:spPr/>
    </dgm:pt>
    <dgm:pt modelId="{63EC8324-6DB7-4854-B9A1-0B1D48230DA0}" type="pres">
      <dgm:prSet presAssocID="{0EDA1BD3-5CE4-4613-9816-D4B77C60B728}" presName="dummyNode1" presStyleLbl="node1" presStyleIdx="1" presStyleCnt="3"/>
      <dgm:spPr/>
    </dgm:pt>
    <dgm:pt modelId="{E788397F-6325-4A28-9B23-22FE9867E650}" type="pres">
      <dgm:prSet presAssocID="{0EDA1BD3-5CE4-4613-9816-D4B77C60B72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9BF95E-57BF-4219-9EB8-DF244BB9BFC1}" type="pres">
      <dgm:prSet presAssocID="{0EDA1BD3-5CE4-4613-9816-D4B77C60B72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472121-9181-4842-80FE-FAA4B4251E08}" type="pres">
      <dgm:prSet presAssocID="{0EDA1BD3-5CE4-4613-9816-D4B77C60B72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E1C63A-9246-4F5B-AE21-7FBE64C644D2}" type="pres">
      <dgm:prSet presAssocID="{0EDA1BD3-5CE4-4613-9816-D4B77C60B728}" presName="connSite1" presStyleCnt="0"/>
      <dgm:spPr/>
    </dgm:pt>
  </dgm:ptLst>
  <dgm:cxnLst>
    <dgm:cxn modelId="{2F6FF615-D66A-4A0D-84EA-0883D6C19F59}" type="presOf" srcId="{7F8E0B73-E869-43BE-B349-3BBF99561751}" destId="{E7C5B67E-2486-428F-BF9D-30C97AF7ADF2}" srcOrd="1" destOrd="3" presId="urn:microsoft.com/office/officeart/2005/8/layout/hProcess4"/>
    <dgm:cxn modelId="{47C32177-D8DB-4F38-9060-570B452905D1}" type="presOf" srcId="{AAEC29A2-EAB7-41BB-B69C-DFBF047191B5}" destId="{C89BF95E-57BF-4219-9EB8-DF244BB9BFC1}" srcOrd="1" destOrd="0" presId="urn:microsoft.com/office/officeart/2005/8/layout/hProcess4"/>
    <dgm:cxn modelId="{0CB14859-3153-4EF3-BD30-DEBA4A3D991D}" type="presOf" srcId="{579A6E63-4D1B-431F-8179-46E68FC067A4}" destId="{C89BF95E-57BF-4219-9EB8-DF244BB9BFC1}" srcOrd="1" destOrd="1" presId="urn:microsoft.com/office/officeart/2005/8/layout/hProcess4"/>
    <dgm:cxn modelId="{85A57306-C32D-47CA-AC88-5445B02B0978}" type="presOf" srcId="{48523CB3-9F60-459B-A4C7-7411D1CBFBF4}" destId="{64135605-D8FF-4ED5-AA42-EF916E185886}" srcOrd="0" destOrd="0" presId="urn:microsoft.com/office/officeart/2005/8/layout/hProcess4"/>
    <dgm:cxn modelId="{0A9BC5FC-CB8B-42F3-ACA3-1414908F4815}" type="presOf" srcId="{946F6F5E-CB5E-4E14-8EFC-EF1CE100ACE9}" destId="{24C14B4C-2B4B-4B66-930B-F3C30ED151A7}" srcOrd="1" destOrd="2" presId="urn:microsoft.com/office/officeart/2005/8/layout/hProcess4"/>
    <dgm:cxn modelId="{74DC5791-3997-48DE-B57A-66DBED45DF7D}" type="presOf" srcId="{CF05611C-ADB8-48F1-B50F-67FB42CC69DC}" destId="{904668BA-0A99-4426-AE4A-057E02E9BB5D}" srcOrd="0" destOrd="0" presId="urn:microsoft.com/office/officeart/2005/8/layout/hProcess4"/>
    <dgm:cxn modelId="{506708D9-6378-4049-A86A-C4C70F26039B}" srcId="{C221C9E4-B262-432B-A155-B5A87BBE822B}" destId="{0EDA1BD3-5CE4-4613-9816-D4B77C60B728}" srcOrd="2" destOrd="0" parTransId="{7F2C9F53-9333-42AF-89DD-D9EC56E73F67}" sibTransId="{25243BFB-0CFB-49DB-A1A7-0C58E0F48F0F}"/>
    <dgm:cxn modelId="{95B572F0-5C32-4CA3-84A4-3DA61664CC23}" srcId="{0EDA1BD3-5CE4-4613-9816-D4B77C60B728}" destId="{AAEC29A2-EAB7-41BB-B69C-DFBF047191B5}" srcOrd="0" destOrd="0" parTransId="{59C666C3-ACA4-40A6-9FC7-7B0706C2ABBD}" sibTransId="{DB7E2EB8-0B34-4560-8D92-AFC4385F6744}"/>
    <dgm:cxn modelId="{A5D1A35E-E637-4CC4-BB46-9B6DDC051F38}" srcId="{48523CB3-9F60-459B-A4C7-7411D1CBFBF4}" destId="{7EFD2138-7F26-4D41-A068-DE3D2372DFA3}" srcOrd="0" destOrd="0" parTransId="{E95BBF70-2A08-4890-9722-09BA342BE0A1}" sibTransId="{848485B4-22D1-4DA9-A728-FE92D6E89726}"/>
    <dgm:cxn modelId="{8BBE19D3-79E9-4028-9AA7-6366B3962F12}" type="presOf" srcId="{1A0069BC-A6E3-4ED9-B9FB-E879E7CC5E2A}" destId="{24C14B4C-2B4B-4B66-930B-F3C30ED151A7}" srcOrd="1" destOrd="3" presId="urn:microsoft.com/office/officeart/2005/8/layout/hProcess4"/>
    <dgm:cxn modelId="{B3194822-F716-4009-B355-11E9BC98FA57}" srcId="{C221C9E4-B262-432B-A155-B5A87BBE822B}" destId="{CF05611C-ADB8-48F1-B50F-67FB42CC69DC}" srcOrd="0" destOrd="0" parTransId="{BAC62D23-8856-4F4E-9183-7382EE1552A2}" sibTransId="{9A9C40C8-612C-4E4F-935E-5CE28B2C1049}"/>
    <dgm:cxn modelId="{43C93374-CFD2-4879-813B-903AF7FF131D}" type="presOf" srcId="{946F6F5E-CB5E-4E14-8EFC-EF1CE100ACE9}" destId="{09D458AC-DCB3-4D90-9377-C40B425463E7}" srcOrd="0" destOrd="2" presId="urn:microsoft.com/office/officeart/2005/8/layout/hProcess4"/>
    <dgm:cxn modelId="{79C8C5DD-0423-4FAB-AD64-843951684526}" srcId="{CF05611C-ADB8-48F1-B50F-67FB42CC69DC}" destId="{0C59BA81-4F08-45FC-8390-AB20045BEBBD}" srcOrd="0" destOrd="0" parTransId="{F18845A3-2EA3-4290-9E9F-9168CC227354}" sibTransId="{50D01A69-02D5-4C54-9046-B8FF21A7D99F}"/>
    <dgm:cxn modelId="{B6154F22-A8D8-4105-BF41-C8058FE5527F}" type="presOf" srcId="{1E38C88E-60E4-4A1D-BD3B-92238C8B8A9B}" destId="{4E3BCE1B-D5E8-42D5-B9CD-163CF8815D43}" srcOrd="0" destOrd="1" presId="urn:microsoft.com/office/officeart/2005/8/layout/hProcess4"/>
    <dgm:cxn modelId="{4C40D603-F304-4C4A-8D78-2108B566F3FE}" type="presOf" srcId="{E384241C-598D-4C19-99BF-85D5EAD593C8}" destId="{E788397F-6325-4A28-9B23-22FE9867E650}" srcOrd="0" destOrd="3" presId="urn:microsoft.com/office/officeart/2005/8/layout/hProcess4"/>
    <dgm:cxn modelId="{0F69B28E-4383-4534-A89F-729B0189C9E6}" type="presOf" srcId="{84F53A70-25A8-4C9A-B070-D61629F9B413}" destId="{09D458AC-DCB3-4D90-9377-C40B425463E7}" srcOrd="0" destOrd="1" presId="urn:microsoft.com/office/officeart/2005/8/layout/hProcess4"/>
    <dgm:cxn modelId="{0CFC76B9-5A94-4AAE-ADDA-1EF928FBB01A}" type="presOf" srcId="{7F8E0B73-E869-43BE-B349-3BBF99561751}" destId="{4E3BCE1B-D5E8-42D5-B9CD-163CF8815D43}" srcOrd="0" destOrd="3" presId="urn:microsoft.com/office/officeart/2005/8/layout/hProcess4"/>
    <dgm:cxn modelId="{5C753BAE-4116-4A36-B147-CC8697555D38}" type="presOf" srcId="{0EDA1BD3-5CE4-4613-9816-D4B77C60B728}" destId="{60472121-9181-4842-80FE-FAA4B4251E08}" srcOrd="0" destOrd="0" presId="urn:microsoft.com/office/officeart/2005/8/layout/hProcess4"/>
    <dgm:cxn modelId="{B1331AC1-7B85-4AC5-A206-E929FC2C5D93}" type="presOf" srcId="{F40E5494-9091-424E-8760-38B572607E90}" destId="{C89BF95E-57BF-4219-9EB8-DF244BB9BFC1}" srcOrd="1" destOrd="2" presId="urn:microsoft.com/office/officeart/2005/8/layout/hProcess4"/>
    <dgm:cxn modelId="{F9724334-F497-4BBE-8DFA-F53558F865D4}" type="presOf" srcId="{C221C9E4-B262-432B-A155-B5A87BBE822B}" destId="{AE9C6F1B-B787-4E2F-A639-253FBB3F40D5}" srcOrd="0" destOrd="0" presId="urn:microsoft.com/office/officeart/2005/8/layout/hProcess4"/>
    <dgm:cxn modelId="{263CD152-5225-4E58-9115-939E9D6A7D7B}" srcId="{48523CB3-9F60-459B-A4C7-7411D1CBFBF4}" destId="{946F6F5E-CB5E-4E14-8EFC-EF1CE100ACE9}" srcOrd="2" destOrd="0" parTransId="{C923F5EB-46E0-428D-950E-C88024721148}" sibTransId="{66852E47-E300-4B86-8144-DC38DE2C1986}"/>
    <dgm:cxn modelId="{D36B2A24-3DBB-49BA-838A-638AD0825269}" srcId="{CF05611C-ADB8-48F1-B50F-67FB42CC69DC}" destId="{7F8E0B73-E869-43BE-B349-3BBF99561751}" srcOrd="3" destOrd="0" parTransId="{35CFC4F9-4A84-4DBF-8C32-BC544D522671}" sibTransId="{3CB3E3F7-9037-406B-A626-0D1FA638983C}"/>
    <dgm:cxn modelId="{65E3D1BE-BD4C-482E-A381-8B3E7EED0DD5}" type="presOf" srcId="{7EFD2138-7F26-4D41-A068-DE3D2372DFA3}" destId="{24C14B4C-2B4B-4B66-930B-F3C30ED151A7}" srcOrd="1" destOrd="0" presId="urn:microsoft.com/office/officeart/2005/8/layout/hProcess4"/>
    <dgm:cxn modelId="{8A0DFDF5-BC15-4038-AFC7-7226EFE99934}" type="presOf" srcId="{E384241C-598D-4C19-99BF-85D5EAD593C8}" destId="{C89BF95E-57BF-4219-9EB8-DF244BB9BFC1}" srcOrd="1" destOrd="3" presId="urn:microsoft.com/office/officeart/2005/8/layout/hProcess4"/>
    <dgm:cxn modelId="{3108881B-D51F-4C3B-BD41-3B63564E1B0F}" type="presOf" srcId="{1A0069BC-A6E3-4ED9-B9FB-E879E7CC5E2A}" destId="{09D458AC-DCB3-4D90-9377-C40B425463E7}" srcOrd="0" destOrd="3" presId="urn:microsoft.com/office/officeart/2005/8/layout/hProcess4"/>
    <dgm:cxn modelId="{50066805-1A82-4AC7-9D4D-1C0FF19756D3}" type="presOf" srcId="{9B1077B8-6C8D-4822-9A78-5F5A287F9CC3}" destId="{4E3BCE1B-D5E8-42D5-B9CD-163CF8815D43}" srcOrd="0" destOrd="2" presId="urn:microsoft.com/office/officeart/2005/8/layout/hProcess4"/>
    <dgm:cxn modelId="{D01439E0-097F-4F91-AC7F-644216C3A2DC}" type="presOf" srcId="{AAEC29A2-EAB7-41BB-B69C-DFBF047191B5}" destId="{E788397F-6325-4A28-9B23-22FE9867E650}" srcOrd="0" destOrd="0" presId="urn:microsoft.com/office/officeart/2005/8/layout/hProcess4"/>
    <dgm:cxn modelId="{AE1104FB-774D-4471-9717-2BF96C447BDA}" type="presOf" srcId="{9A9C40C8-612C-4E4F-935E-5CE28B2C1049}" destId="{11A26F24-1DAF-4AA8-887F-DF8FC6A6279C}" srcOrd="0" destOrd="0" presId="urn:microsoft.com/office/officeart/2005/8/layout/hProcess4"/>
    <dgm:cxn modelId="{9EED2B4E-2CE1-459C-9811-4F23BBD81C3E}" srcId="{0EDA1BD3-5CE4-4613-9816-D4B77C60B728}" destId="{E384241C-598D-4C19-99BF-85D5EAD593C8}" srcOrd="3" destOrd="0" parTransId="{7C0804AD-05D7-4735-AE5E-D2CA78085368}" sibTransId="{7450373A-3B78-40B0-BF00-95A5B733EDE6}"/>
    <dgm:cxn modelId="{DB112A67-8AAA-457E-9977-B902FC74582C}" type="presOf" srcId="{7EFD2138-7F26-4D41-A068-DE3D2372DFA3}" destId="{09D458AC-DCB3-4D90-9377-C40B425463E7}" srcOrd="0" destOrd="0" presId="urn:microsoft.com/office/officeart/2005/8/layout/hProcess4"/>
    <dgm:cxn modelId="{0BEADF00-A9DF-405E-937F-E4891C2AEC7E}" srcId="{0EDA1BD3-5CE4-4613-9816-D4B77C60B728}" destId="{28918AF0-CC9F-47F6-B275-F81A9891C2DC}" srcOrd="4" destOrd="0" parTransId="{7B8FAD8D-7812-4437-B276-4EBBC088FF57}" sibTransId="{AD8BA042-E850-4B66-9248-50A165272334}"/>
    <dgm:cxn modelId="{365735A1-BE79-46A5-B9D8-91BBCF0B94D3}" type="presOf" srcId="{28918AF0-CC9F-47F6-B275-F81A9891C2DC}" destId="{C89BF95E-57BF-4219-9EB8-DF244BB9BFC1}" srcOrd="1" destOrd="4" presId="urn:microsoft.com/office/officeart/2005/8/layout/hProcess4"/>
    <dgm:cxn modelId="{3C811BC4-3239-4F66-BBB7-F9346309F897}" srcId="{CF05611C-ADB8-48F1-B50F-67FB42CC69DC}" destId="{1E38C88E-60E4-4A1D-BD3B-92238C8B8A9B}" srcOrd="1" destOrd="0" parTransId="{76C690B7-94C6-4AD2-AE7D-AD4F60633CBF}" sibTransId="{CDD93DBB-FDAB-4832-80F3-C2841B7D8C95}"/>
    <dgm:cxn modelId="{BD358653-7446-48B9-A89A-0987CDF02F85}" type="presOf" srcId="{0C59BA81-4F08-45FC-8390-AB20045BEBBD}" destId="{E7C5B67E-2486-428F-BF9D-30C97AF7ADF2}" srcOrd="1" destOrd="0" presId="urn:microsoft.com/office/officeart/2005/8/layout/hProcess4"/>
    <dgm:cxn modelId="{7180A0FF-8C7B-4F45-AFB0-0F29E680E1D1}" type="presOf" srcId="{84F53A70-25A8-4C9A-B070-D61629F9B413}" destId="{24C14B4C-2B4B-4B66-930B-F3C30ED151A7}" srcOrd="1" destOrd="1" presId="urn:microsoft.com/office/officeart/2005/8/layout/hProcess4"/>
    <dgm:cxn modelId="{4F16F60F-A346-4152-9258-1964E5F0478F}" srcId="{48523CB3-9F60-459B-A4C7-7411D1CBFBF4}" destId="{1A0069BC-A6E3-4ED9-B9FB-E879E7CC5E2A}" srcOrd="3" destOrd="0" parTransId="{9F88B75F-E333-44A9-8D65-C8323260F7AB}" sibTransId="{A718CA85-1308-404E-B4CE-1DC820D4D4C8}"/>
    <dgm:cxn modelId="{15238DCA-6B7D-4FBB-BFD7-FE8575F7A60A}" srcId="{0EDA1BD3-5CE4-4613-9816-D4B77C60B728}" destId="{F40E5494-9091-424E-8760-38B572607E90}" srcOrd="2" destOrd="0" parTransId="{2130E7CF-9BF3-48B4-A902-A354B456FD02}" sibTransId="{D10E35D5-B41A-4EC6-943E-329B859D0A24}"/>
    <dgm:cxn modelId="{59256C62-00B4-4D86-BC0D-EDFFBC1D6821}" type="presOf" srcId="{0C59BA81-4F08-45FC-8390-AB20045BEBBD}" destId="{4E3BCE1B-D5E8-42D5-B9CD-163CF8815D43}" srcOrd="0" destOrd="0" presId="urn:microsoft.com/office/officeart/2005/8/layout/hProcess4"/>
    <dgm:cxn modelId="{D90355C5-5B0F-4D13-996C-C09CB18D0641}" type="presOf" srcId="{6EDA936C-3107-489D-9ABA-E3072A333974}" destId="{331C401F-9612-4D7D-A40E-C8A255A684A2}" srcOrd="0" destOrd="0" presId="urn:microsoft.com/office/officeart/2005/8/layout/hProcess4"/>
    <dgm:cxn modelId="{619AC632-40AD-4469-A326-BDD6D3827EA7}" type="presOf" srcId="{9B1077B8-6C8D-4822-9A78-5F5A287F9CC3}" destId="{E7C5B67E-2486-428F-BF9D-30C97AF7ADF2}" srcOrd="1" destOrd="2" presId="urn:microsoft.com/office/officeart/2005/8/layout/hProcess4"/>
    <dgm:cxn modelId="{5ADD8661-0F6D-4B5F-ADCE-F891EFD03AE7}" srcId="{48523CB3-9F60-459B-A4C7-7411D1CBFBF4}" destId="{84F53A70-25A8-4C9A-B070-D61629F9B413}" srcOrd="1" destOrd="0" parTransId="{6FE01C36-488E-48F3-8F15-B48200416486}" sibTransId="{94E5F2F8-2C7F-42B1-BA8B-5628B901E230}"/>
    <dgm:cxn modelId="{9279C410-84FB-472C-AF81-0AEDCE6C233E}" srcId="{0EDA1BD3-5CE4-4613-9816-D4B77C60B728}" destId="{579A6E63-4D1B-431F-8179-46E68FC067A4}" srcOrd="1" destOrd="0" parTransId="{4A4F8C0C-62C9-48EC-8F1E-96E93D729116}" sibTransId="{097A77F7-0D71-4B10-8CE9-539B5CBDA73D}"/>
    <dgm:cxn modelId="{96FACECA-B22D-4ED1-B44C-DC5F2B294704}" type="presOf" srcId="{579A6E63-4D1B-431F-8179-46E68FC067A4}" destId="{E788397F-6325-4A28-9B23-22FE9867E650}" srcOrd="0" destOrd="1" presId="urn:microsoft.com/office/officeart/2005/8/layout/hProcess4"/>
    <dgm:cxn modelId="{8BDC4266-C8D0-4E47-8E6C-79C776707CF5}" srcId="{CF05611C-ADB8-48F1-B50F-67FB42CC69DC}" destId="{9B1077B8-6C8D-4822-9A78-5F5A287F9CC3}" srcOrd="2" destOrd="0" parTransId="{8AF5E260-3767-4E0E-871D-D5DCCAF4F92D}" sibTransId="{D635E688-83EC-4DAE-A612-B4D3DB6CF876}"/>
    <dgm:cxn modelId="{6F50205E-5DE1-4844-9460-083FF05F72BE}" type="presOf" srcId="{1E38C88E-60E4-4A1D-BD3B-92238C8B8A9B}" destId="{E7C5B67E-2486-428F-BF9D-30C97AF7ADF2}" srcOrd="1" destOrd="1" presId="urn:microsoft.com/office/officeart/2005/8/layout/hProcess4"/>
    <dgm:cxn modelId="{364B675E-9DE9-4678-9A8A-2BB9DA2AB326}" type="presOf" srcId="{F40E5494-9091-424E-8760-38B572607E90}" destId="{E788397F-6325-4A28-9B23-22FE9867E650}" srcOrd="0" destOrd="2" presId="urn:microsoft.com/office/officeart/2005/8/layout/hProcess4"/>
    <dgm:cxn modelId="{D4D77B04-C869-4E38-93A6-4B4E5390A71A}" srcId="{C221C9E4-B262-432B-A155-B5A87BBE822B}" destId="{48523CB3-9F60-459B-A4C7-7411D1CBFBF4}" srcOrd="1" destOrd="0" parTransId="{9D7D4319-6D3C-43A2-8F98-3C9231D2A3DD}" sibTransId="{6EDA936C-3107-489D-9ABA-E3072A333974}"/>
    <dgm:cxn modelId="{0C892F03-7A1A-4CD8-9D24-81976E74C74B}" type="presOf" srcId="{28918AF0-CC9F-47F6-B275-F81A9891C2DC}" destId="{E788397F-6325-4A28-9B23-22FE9867E650}" srcOrd="0" destOrd="4" presId="urn:microsoft.com/office/officeart/2005/8/layout/hProcess4"/>
    <dgm:cxn modelId="{8B8E09CA-24C4-4BB7-9693-86AC6BF9DA7A}" type="presParOf" srcId="{AE9C6F1B-B787-4E2F-A639-253FBB3F40D5}" destId="{7EBDA470-D72D-41AD-8F26-07924E4C42AA}" srcOrd="0" destOrd="0" presId="urn:microsoft.com/office/officeart/2005/8/layout/hProcess4"/>
    <dgm:cxn modelId="{9E8B642E-141A-47EE-8BC8-5587706CF969}" type="presParOf" srcId="{AE9C6F1B-B787-4E2F-A639-253FBB3F40D5}" destId="{E0F9EA30-EF35-47B0-902D-F927F7BE7458}" srcOrd="1" destOrd="0" presId="urn:microsoft.com/office/officeart/2005/8/layout/hProcess4"/>
    <dgm:cxn modelId="{1F36CEDB-DFE8-4950-99B6-D7C53C649031}" type="presParOf" srcId="{AE9C6F1B-B787-4E2F-A639-253FBB3F40D5}" destId="{B43977B2-83D8-4323-B3E4-DB2DC2105C34}" srcOrd="2" destOrd="0" presId="urn:microsoft.com/office/officeart/2005/8/layout/hProcess4"/>
    <dgm:cxn modelId="{E6C64F5F-F23C-4AC9-8FDA-2E810FD8CBF6}" type="presParOf" srcId="{B43977B2-83D8-4323-B3E4-DB2DC2105C34}" destId="{74CB6C83-71E8-47E9-8F1C-6E8E6945022B}" srcOrd="0" destOrd="0" presId="urn:microsoft.com/office/officeart/2005/8/layout/hProcess4"/>
    <dgm:cxn modelId="{10DA764B-7D0F-4E84-9CC4-34F076B2B32A}" type="presParOf" srcId="{74CB6C83-71E8-47E9-8F1C-6E8E6945022B}" destId="{9FFB8CE8-55F5-4F0F-8F00-62D472E76BD8}" srcOrd="0" destOrd="0" presId="urn:microsoft.com/office/officeart/2005/8/layout/hProcess4"/>
    <dgm:cxn modelId="{71DD4AFC-B62C-421D-8BA3-4557CD736975}" type="presParOf" srcId="{74CB6C83-71E8-47E9-8F1C-6E8E6945022B}" destId="{4E3BCE1B-D5E8-42D5-B9CD-163CF8815D43}" srcOrd="1" destOrd="0" presId="urn:microsoft.com/office/officeart/2005/8/layout/hProcess4"/>
    <dgm:cxn modelId="{7B3AA464-7088-4627-9611-323681950C49}" type="presParOf" srcId="{74CB6C83-71E8-47E9-8F1C-6E8E6945022B}" destId="{E7C5B67E-2486-428F-BF9D-30C97AF7ADF2}" srcOrd="2" destOrd="0" presId="urn:microsoft.com/office/officeart/2005/8/layout/hProcess4"/>
    <dgm:cxn modelId="{FFCED112-F1AD-4790-8EB8-D949F2D865C0}" type="presParOf" srcId="{74CB6C83-71E8-47E9-8F1C-6E8E6945022B}" destId="{904668BA-0A99-4426-AE4A-057E02E9BB5D}" srcOrd="3" destOrd="0" presId="urn:microsoft.com/office/officeart/2005/8/layout/hProcess4"/>
    <dgm:cxn modelId="{9716CF53-FDD2-4D37-9B4B-747C2BB93D35}" type="presParOf" srcId="{74CB6C83-71E8-47E9-8F1C-6E8E6945022B}" destId="{4E80BB5E-7397-4956-8E86-C152F83EFB98}" srcOrd="4" destOrd="0" presId="urn:microsoft.com/office/officeart/2005/8/layout/hProcess4"/>
    <dgm:cxn modelId="{9189A294-BC63-4FB7-9789-CBB4EDB7B79F}" type="presParOf" srcId="{B43977B2-83D8-4323-B3E4-DB2DC2105C34}" destId="{11A26F24-1DAF-4AA8-887F-DF8FC6A6279C}" srcOrd="1" destOrd="0" presId="urn:microsoft.com/office/officeart/2005/8/layout/hProcess4"/>
    <dgm:cxn modelId="{CC1273B2-4DCB-4457-B322-CD1B5C37BC8E}" type="presParOf" srcId="{B43977B2-83D8-4323-B3E4-DB2DC2105C34}" destId="{D62E997E-33CD-4E94-BA47-A1ED6CF494B7}" srcOrd="2" destOrd="0" presId="urn:microsoft.com/office/officeart/2005/8/layout/hProcess4"/>
    <dgm:cxn modelId="{FA530808-82FF-473E-9BFC-A1C4600E8E70}" type="presParOf" srcId="{D62E997E-33CD-4E94-BA47-A1ED6CF494B7}" destId="{DE449111-F378-4923-9E05-10FB9B60879D}" srcOrd="0" destOrd="0" presId="urn:microsoft.com/office/officeart/2005/8/layout/hProcess4"/>
    <dgm:cxn modelId="{CA703BCA-F1E1-4AF7-9F47-B9FC8185DB35}" type="presParOf" srcId="{D62E997E-33CD-4E94-BA47-A1ED6CF494B7}" destId="{09D458AC-DCB3-4D90-9377-C40B425463E7}" srcOrd="1" destOrd="0" presId="urn:microsoft.com/office/officeart/2005/8/layout/hProcess4"/>
    <dgm:cxn modelId="{70B062E1-4F6D-4FB8-9E59-B7F6FC9B98A4}" type="presParOf" srcId="{D62E997E-33CD-4E94-BA47-A1ED6CF494B7}" destId="{24C14B4C-2B4B-4B66-930B-F3C30ED151A7}" srcOrd="2" destOrd="0" presId="urn:microsoft.com/office/officeart/2005/8/layout/hProcess4"/>
    <dgm:cxn modelId="{3E5DAEB2-6C9B-4192-9E44-D67F67A6D411}" type="presParOf" srcId="{D62E997E-33CD-4E94-BA47-A1ED6CF494B7}" destId="{64135605-D8FF-4ED5-AA42-EF916E185886}" srcOrd="3" destOrd="0" presId="urn:microsoft.com/office/officeart/2005/8/layout/hProcess4"/>
    <dgm:cxn modelId="{0DBEF805-C162-45F9-A28A-6728250D8435}" type="presParOf" srcId="{D62E997E-33CD-4E94-BA47-A1ED6CF494B7}" destId="{329E199E-5086-4146-AB3F-F9A1DB538929}" srcOrd="4" destOrd="0" presId="urn:microsoft.com/office/officeart/2005/8/layout/hProcess4"/>
    <dgm:cxn modelId="{836A0178-770A-43C3-AE79-23DE4AC8F1E0}" type="presParOf" srcId="{B43977B2-83D8-4323-B3E4-DB2DC2105C34}" destId="{331C401F-9612-4D7D-A40E-C8A255A684A2}" srcOrd="3" destOrd="0" presId="urn:microsoft.com/office/officeart/2005/8/layout/hProcess4"/>
    <dgm:cxn modelId="{63F13E28-CDA0-4AF7-B5A4-E518F8297016}" type="presParOf" srcId="{B43977B2-83D8-4323-B3E4-DB2DC2105C34}" destId="{C91F734A-560E-43C8-BA6F-D744E2742732}" srcOrd="4" destOrd="0" presId="urn:microsoft.com/office/officeart/2005/8/layout/hProcess4"/>
    <dgm:cxn modelId="{ACC635CE-7638-4446-A5C7-40CD2F96D6D8}" type="presParOf" srcId="{C91F734A-560E-43C8-BA6F-D744E2742732}" destId="{63EC8324-6DB7-4854-B9A1-0B1D48230DA0}" srcOrd="0" destOrd="0" presId="urn:microsoft.com/office/officeart/2005/8/layout/hProcess4"/>
    <dgm:cxn modelId="{A07E294B-AB65-4BFD-8508-3EAAA4DEDCF3}" type="presParOf" srcId="{C91F734A-560E-43C8-BA6F-D744E2742732}" destId="{E788397F-6325-4A28-9B23-22FE9867E650}" srcOrd="1" destOrd="0" presId="urn:microsoft.com/office/officeart/2005/8/layout/hProcess4"/>
    <dgm:cxn modelId="{F3DE4239-DFEE-4400-8C90-30D87AA09BB7}" type="presParOf" srcId="{C91F734A-560E-43C8-BA6F-D744E2742732}" destId="{C89BF95E-57BF-4219-9EB8-DF244BB9BFC1}" srcOrd="2" destOrd="0" presId="urn:microsoft.com/office/officeart/2005/8/layout/hProcess4"/>
    <dgm:cxn modelId="{FE0191AE-DA63-4031-8912-C4FA208E461A}" type="presParOf" srcId="{C91F734A-560E-43C8-BA6F-D744E2742732}" destId="{60472121-9181-4842-80FE-FAA4B4251E08}" srcOrd="3" destOrd="0" presId="urn:microsoft.com/office/officeart/2005/8/layout/hProcess4"/>
    <dgm:cxn modelId="{10567D8A-1FDB-49FE-849F-7ACAD3E16150}" type="presParOf" srcId="{C91F734A-560E-43C8-BA6F-D744E2742732}" destId="{25E1C63A-9246-4F5B-AE21-7FBE64C644D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E3AC80-0EA7-4C73-AEDD-E9AF4E13212C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887F8EC-AA1B-47D2-9F95-BD530BDB12F7}">
      <dgm:prSet phldrT="[Texto]"/>
      <dgm:spPr/>
      <dgm:t>
        <a:bodyPr/>
        <a:lstStyle/>
        <a:p>
          <a:r>
            <a:rPr lang="es-EC" dirty="0" smtClean="0"/>
            <a:t>Social </a:t>
          </a:r>
          <a:endParaRPr lang="es-EC" dirty="0"/>
        </a:p>
      </dgm:t>
    </dgm:pt>
    <dgm:pt modelId="{2FBECA06-3F22-476B-8A00-718E157BFFB5}" type="parTrans" cxnId="{6D330FAD-D5D2-4362-9C10-5FE742B8AA47}">
      <dgm:prSet/>
      <dgm:spPr/>
      <dgm:t>
        <a:bodyPr/>
        <a:lstStyle/>
        <a:p>
          <a:endParaRPr lang="es-EC"/>
        </a:p>
      </dgm:t>
    </dgm:pt>
    <dgm:pt modelId="{B5279429-83D8-42A2-BEB2-E7B6D0D348A8}" type="sibTrans" cxnId="{6D330FAD-D5D2-4362-9C10-5FE742B8AA47}">
      <dgm:prSet/>
      <dgm:spPr/>
      <dgm:t>
        <a:bodyPr/>
        <a:lstStyle/>
        <a:p>
          <a:endParaRPr lang="es-EC"/>
        </a:p>
      </dgm:t>
    </dgm:pt>
    <dgm:pt modelId="{D0E63C98-ADE4-423B-BEDD-ED51A89C8DD7}">
      <dgm:prSet phldrT="[Texto]"/>
      <dgm:spPr/>
      <dgm:t>
        <a:bodyPr/>
        <a:lstStyle/>
        <a:p>
          <a:r>
            <a:rPr lang="es-EC" dirty="0" smtClean="0"/>
            <a:t>Económica </a:t>
          </a:r>
          <a:endParaRPr lang="es-EC" dirty="0"/>
        </a:p>
      </dgm:t>
    </dgm:pt>
    <dgm:pt modelId="{0639BD8D-C1B1-48C6-BF9F-2E0212DD00B7}" type="parTrans" cxnId="{A7170CB2-FA67-4F71-8571-92B471B0181F}">
      <dgm:prSet/>
      <dgm:spPr/>
      <dgm:t>
        <a:bodyPr/>
        <a:lstStyle/>
        <a:p>
          <a:endParaRPr lang="es-EC"/>
        </a:p>
      </dgm:t>
    </dgm:pt>
    <dgm:pt modelId="{4F4BE419-AC02-40E7-B7AB-818410FE0969}" type="sibTrans" cxnId="{A7170CB2-FA67-4F71-8571-92B471B0181F}">
      <dgm:prSet/>
      <dgm:spPr/>
      <dgm:t>
        <a:bodyPr/>
        <a:lstStyle/>
        <a:p>
          <a:endParaRPr lang="es-EC"/>
        </a:p>
      </dgm:t>
    </dgm:pt>
    <dgm:pt modelId="{59849DC3-D525-4838-A2AA-5F8C8F72121D}">
      <dgm:prSet phldrT="[Texto]"/>
      <dgm:spPr/>
      <dgm:t>
        <a:bodyPr/>
        <a:lstStyle/>
        <a:p>
          <a:r>
            <a:rPr lang="es-EC" dirty="0" err="1" smtClean="0"/>
            <a:t>Identitaria</a:t>
          </a:r>
          <a:endParaRPr lang="es-EC" dirty="0"/>
        </a:p>
      </dgm:t>
    </dgm:pt>
    <dgm:pt modelId="{A881E027-F037-4F7D-9898-CDDE97811726}" type="parTrans" cxnId="{2095E346-9EFF-4E7A-B905-C14AEFBB298C}">
      <dgm:prSet/>
      <dgm:spPr/>
      <dgm:t>
        <a:bodyPr/>
        <a:lstStyle/>
        <a:p>
          <a:endParaRPr lang="es-EC"/>
        </a:p>
      </dgm:t>
    </dgm:pt>
    <dgm:pt modelId="{402206D4-B3EB-4106-BD76-CE4D0E21109E}" type="sibTrans" cxnId="{2095E346-9EFF-4E7A-B905-C14AEFBB298C}">
      <dgm:prSet/>
      <dgm:spPr/>
      <dgm:t>
        <a:bodyPr/>
        <a:lstStyle/>
        <a:p>
          <a:endParaRPr lang="es-EC"/>
        </a:p>
      </dgm:t>
    </dgm:pt>
    <dgm:pt modelId="{8E0DF78F-B814-4FB8-A1B9-B560EB36B26C}" type="pres">
      <dgm:prSet presAssocID="{01E3AC80-0EA7-4C73-AEDD-E9AF4E1321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A80D9B2-5EF5-414C-B6FF-E260C22EFE0C}" type="pres">
      <dgm:prSet presAssocID="{0887F8EC-AA1B-47D2-9F95-BD530BDB12F7}" presName="Accent1" presStyleCnt="0"/>
      <dgm:spPr/>
      <dgm:t>
        <a:bodyPr/>
        <a:lstStyle/>
        <a:p>
          <a:endParaRPr lang="es-EC"/>
        </a:p>
      </dgm:t>
    </dgm:pt>
    <dgm:pt modelId="{419A8775-DB75-4EE5-B222-C6371771E8F3}" type="pres">
      <dgm:prSet presAssocID="{0887F8EC-AA1B-47D2-9F95-BD530BDB12F7}" presName="Accent" presStyleLbl="node1" presStyleIdx="0" presStyleCnt="3"/>
      <dgm:spPr/>
      <dgm:t>
        <a:bodyPr/>
        <a:lstStyle/>
        <a:p>
          <a:endParaRPr lang="es-EC"/>
        </a:p>
      </dgm:t>
    </dgm:pt>
    <dgm:pt modelId="{00A405F3-123B-4FFF-B0D3-0783A72561FD}" type="pres">
      <dgm:prSet presAssocID="{0887F8EC-AA1B-47D2-9F95-BD530BDB12F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2531CA-6D90-4969-8335-73AEF825AABA}" type="pres">
      <dgm:prSet presAssocID="{D0E63C98-ADE4-423B-BEDD-ED51A89C8DD7}" presName="Accent2" presStyleCnt="0"/>
      <dgm:spPr/>
      <dgm:t>
        <a:bodyPr/>
        <a:lstStyle/>
        <a:p>
          <a:endParaRPr lang="es-EC"/>
        </a:p>
      </dgm:t>
    </dgm:pt>
    <dgm:pt modelId="{79AA0764-6470-4735-95F3-E151A6630E7D}" type="pres">
      <dgm:prSet presAssocID="{D0E63C98-ADE4-423B-BEDD-ED51A89C8DD7}" presName="Accent" presStyleLbl="node1" presStyleIdx="1" presStyleCnt="3"/>
      <dgm:spPr/>
      <dgm:t>
        <a:bodyPr/>
        <a:lstStyle/>
        <a:p>
          <a:endParaRPr lang="es-EC"/>
        </a:p>
      </dgm:t>
    </dgm:pt>
    <dgm:pt modelId="{E412DFC0-E1F6-4049-AA43-22A233B0968B}" type="pres">
      <dgm:prSet presAssocID="{D0E63C98-ADE4-423B-BEDD-ED51A89C8DD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75408-0CA4-4E29-AA61-C0A0E0272574}" type="pres">
      <dgm:prSet presAssocID="{59849DC3-D525-4838-A2AA-5F8C8F72121D}" presName="Accent3" presStyleCnt="0"/>
      <dgm:spPr/>
      <dgm:t>
        <a:bodyPr/>
        <a:lstStyle/>
        <a:p>
          <a:endParaRPr lang="es-EC"/>
        </a:p>
      </dgm:t>
    </dgm:pt>
    <dgm:pt modelId="{87CD2436-B982-4284-BC32-906F010DCC68}" type="pres">
      <dgm:prSet presAssocID="{59849DC3-D525-4838-A2AA-5F8C8F72121D}" presName="Accent" presStyleLbl="node1" presStyleIdx="2" presStyleCnt="3"/>
      <dgm:spPr/>
      <dgm:t>
        <a:bodyPr/>
        <a:lstStyle/>
        <a:p>
          <a:endParaRPr lang="es-EC"/>
        </a:p>
      </dgm:t>
    </dgm:pt>
    <dgm:pt modelId="{475E92F7-8718-4E34-8C75-0808E6CE6706}" type="pres">
      <dgm:prSet presAssocID="{59849DC3-D525-4838-A2AA-5F8C8F72121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170CB2-FA67-4F71-8571-92B471B0181F}" srcId="{01E3AC80-0EA7-4C73-AEDD-E9AF4E13212C}" destId="{D0E63C98-ADE4-423B-BEDD-ED51A89C8DD7}" srcOrd="1" destOrd="0" parTransId="{0639BD8D-C1B1-48C6-BF9F-2E0212DD00B7}" sibTransId="{4F4BE419-AC02-40E7-B7AB-818410FE0969}"/>
    <dgm:cxn modelId="{7FC014D9-53C2-4169-A8EE-71D1D26BC9AB}" type="presOf" srcId="{01E3AC80-0EA7-4C73-AEDD-E9AF4E13212C}" destId="{8E0DF78F-B814-4FB8-A1B9-B560EB36B26C}" srcOrd="0" destOrd="0" presId="urn:microsoft.com/office/officeart/2009/layout/CircleArrowProcess"/>
    <dgm:cxn modelId="{54092BC9-A822-4B67-811D-B074C334E5F6}" type="presOf" srcId="{59849DC3-D525-4838-A2AA-5F8C8F72121D}" destId="{475E92F7-8718-4E34-8C75-0808E6CE6706}" srcOrd="0" destOrd="0" presId="urn:microsoft.com/office/officeart/2009/layout/CircleArrowProcess"/>
    <dgm:cxn modelId="{3692328C-7BDD-4B4E-8B8A-8AC597CD9D18}" type="presOf" srcId="{D0E63C98-ADE4-423B-BEDD-ED51A89C8DD7}" destId="{E412DFC0-E1F6-4049-AA43-22A233B0968B}" srcOrd="0" destOrd="0" presId="urn:microsoft.com/office/officeart/2009/layout/CircleArrowProcess"/>
    <dgm:cxn modelId="{6D330FAD-D5D2-4362-9C10-5FE742B8AA47}" srcId="{01E3AC80-0EA7-4C73-AEDD-E9AF4E13212C}" destId="{0887F8EC-AA1B-47D2-9F95-BD530BDB12F7}" srcOrd="0" destOrd="0" parTransId="{2FBECA06-3F22-476B-8A00-718E157BFFB5}" sibTransId="{B5279429-83D8-42A2-BEB2-E7B6D0D348A8}"/>
    <dgm:cxn modelId="{2095E346-9EFF-4E7A-B905-C14AEFBB298C}" srcId="{01E3AC80-0EA7-4C73-AEDD-E9AF4E13212C}" destId="{59849DC3-D525-4838-A2AA-5F8C8F72121D}" srcOrd="2" destOrd="0" parTransId="{A881E027-F037-4F7D-9898-CDDE97811726}" sibTransId="{402206D4-B3EB-4106-BD76-CE4D0E21109E}"/>
    <dgm:cxn modelId="{6401D797-DCE6-4C95-B75C-300B158EF570}" type="presOf" srcId="{0887F8EC-AA1B-47D2-9F95-BD530BDB12F7}" destId="{00A405F3-123B-4FFF-B0D3-0783A72561FD}" srcOrd="0" destOrd="0" presId="urn:microsoft.com/office/officeart/2009/layout/CircleArrowProcess"/>
    <dgm:cxn modelId="{BB091611-324A-45D7-8A6F-C531C318013F}" type="presParOf" srcId="{8E0DF78F-B814-4FB8-A1B9-B560EB36B26C}" destId="{EA80D9B2-5EF5-414C-B6FF-E260C22EFE0C}" srcOrd="0" destOrd="0" presId="urn:microsoft.com/office/officeart/2009/layout/CircleArrowProcess"/>
    <dgm:cxn modelId="{5C4B3689-1D43-436D-83F1-0DD8D878DA9E}" type="presParOf" srcId="{EA80D9B2-5EF5-414C-B6FF-E260C22EFE0C}" destId="{419A8775-DB75-4EE5-B222-C6371771E8F3}" srcOrd="0" destOrd="0" presId="urn:microsoft.com/office/officeart/2009/layout/CircleArrowProcess"/>
    <dgm:cxn modelId="{64C2886E-1CA1-4FE2-854B-7CF24D5B33D6}" type="presParOf" srcId="{8E0DF78F-B814-4FB8-A1B9-B560EB36B26C}" destId="{00A405F3-123B-4FFF-B0D3-0783A72561FD}" srcOrd="1" destOrd="0" presId="urn:microsoft.com/office/officeart/2009/layout/CircleArrowProcess"/>
    <dgm:cxn modelId="{758754F2-9F87-40D5-B390-97919DA93995}" type="presParOf" srcId="{8E0DF78F-B814-4FB8-A1B9-B560EB36B26C}" destId="{882531CA-6D90-4969-8335-73AEF825AABA}" srcOrd="2" destOrd="0" presId="urn:microsoft.com/office/officeart/2009/layout/CircleArrowProcess"/>
    <dgm:cxn modelId="{E9D74971-F51A-4730-8CC6-2E89E269F7E8}" type="presParOf" srcId="{882531CA-6D90-4969-8335-73AEF825AABA}" destId="{79AA0764-6470-4735-95F3-E151A6630E7D}" srcOrd="0" destOrd="0" presId="urn:microsoft.com/office/officeart/2009/layout/CircleArrowProcess"/>
    <dgm:cxn modelId="{8304BABD-E48D-4282-8AE8-A2DBB55B4B8B}" type="presParOf" srcId="{8E0DF78F-B814-4FB8-A1B9-B560EB36B26C}" destId="{E412DFC0-E1F6-4049-AA43-22A233B0968B}" srcOrd="3" destOrd="0" presId="urn:microsoft.com/office/officeart/2009/layout/CircleArrowProcess"/>
    <dgm:cxn modelId="{7E98104A-5E4E-4080-B593-A56CFE9FF836}" type="presParOf" srcId="{8E0DF78F-B814-4FB8-A1B9-B560EB36B26C}" destId="{D9A75408-0CA4-4E29-AA61-C0A0E0272574}" srcOrd="4" destOrd="0" presId="urn:microsoft.com/office/officeart/2009/layout/CircleArrowProcess"/>
    <dgm:cxn modelId="{7A13F3B3-38BC-441F-8EB7-BE2ECC6E9FCF}" type="presParOf" srcId="{D9A75408-0CA4-4E29-AA61-C0A0E0272574}" destId="{87CD2436-B982-4284-BC32-906F010DCC68}" srcOrd="0" destOrd="0" presId="urn:microsoft.com/office/officeart/2009/layout/CircleArrowProcess"/>
    <dgm:cxn modelId="{098D7E85-32D2-49EF-850F-30C121232AD1}" type="presParOf" srcId="{8E0DF78F-B814-4FB8-A1B9-B560EB36B26C}" destId="{475E92F7-8718-4E34-8C75-0808E6CE67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0CDC7C-287C-4EF1-AEBC-9A2A48FAA787}" type="doc">
      <dgm:prSet loTypeId="urn:microsoft.com/office/officeart/2005/8/layout/hProcess10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DE5E65C-E922-475F-ACC1-8A369E67017F}">
      <dgm:prSet phldrT="[Texto]"/>
      <dgm:spPr/>
      <dgm:t>
        <a:bodyPr/>
        <a:lstStyle/>
        <a:p>
          <a:r>
            <a:rPr lang="es-EC" dirty="0" smtClean="0"/>
            <a:t>SOCIAL</a:t>
          </a:r>
          <a:endParaRPr lang="es-EC" dirty="0"/>
        </a:p>
      </dgm:t>
    </dgm:pt>
    <dgm:pt modelId="{CE401475-CBBE-4383-985C-01E78F41F5C8}" type="parTrans" cxnId="{52851674-FD0E-41E5-A95F-4DD26A73A38F}">
      <dgm:prSet/>
      <dgm:spPr/>
      <dgm:t>
        <a:bodyPr/>
        <a:lstStyle/>
        <a:p>
          <a:endParaRPr lang="es-EC"/>
        </a:p>
      </dgm:t>
    </dgm:pt>
    <dgm:pt modelId="{4A763259-55B1-4260-9317-E3CB73A2F13C}" type="sibTrans" cxnId="{52851674-FD0E-41E5-A95F-4DD26A73A38F}">
      <dgm:prSet/>
      <dgm:spPr/>
      <dgm:t>
        <a:bodyPr/>
        <a:lstStyle/>
        <a:p>
          <a:endParaRPr lang="es-EC"/>
        </a:p>
      </dgm:t>
    </dgm:pt>
    <dgm:pt modelId="{16CF9AB0-F500-45DB-9CB0-C759DF3305B3}">
      <dgm:prSet phldrT="[Texto]"/>
      <dgm:spPr/>
      <dgm:t>
        <a:bodyPr/>
        <a:lstStyle/>
        <a:p>
          <a:r>
            <a:rPr lang="es-EC" dirty="0" smtClean="0"/>
            <a:t> Preparación de platos -Comunidad-Escuelas y colegios</a:t>
          </a:r>
          <a:endParaRPr lang="es-EC" dirty="0"/>
        </a:p>
      </dgm:t>
    </dgm:pt>
    <dgm:pt modelId="{D503B6F5-3496-4073-AE30-F50044F5CD2F}" type="parTrans" cxnId="{35D2C073-3871-4EC1-8A85-AFD7DDFBBBD3}">
      <dgm:prSet/>
      <dgm:spPr/>
      <dgm:t>
        <a:bodyPr/>
        <a:lstStyle/>
        <a:p>
          <a:endParaRPr lang="es-EC"/>
        </a:p>
      </dgm:t>
    </dgm:pt>
    <dgm:pt modelId="{7CAC875A-BC58-4650-A7A7-EEFEB33A5335}" type="sibTrans" cxnId="{35D2C073-3871-4EC1-8A85-AFD7DDFBBBD3}">
      <dgm:prSet/>
      <dgm:spPr/>
      <dgm:t>
        <a:bodyPr/>
        <a:lstStyle/>
        <a:p>
          <a:endParaRPr lang="es-EC"/>
        </a:p>
      </dgm:t>
    </dgm:pt>
    <dgm:pt modelId="{4568CBEB-253E-4B65-8242-6629524FDB7D}">
      <dgm:prSet phldrT="[Texto]"/>
      <dgm:spPr/>
      <dgm:t>
        <a:bodyPr/>
        <a:lstStyle/>
        <a:p>
          <a:r>
            <a:rPr lang="es-EC" dirty="0" smtClean="0"/>
            <a:t>ECONÓMICO</a:t>
          </a:r>
          <a:endParaRPr lang="es-EC" dirty="0"/>
        </a:p>
      </dgm:t>
    </dgm:pt>
    <dgm:pt modelId="{39747079-E08C-4353-A104-000BA5E9B52D}" type="parTrans" cxnId="{27CE9AD7-CA68-40F6-B53E-BC1CCDEEFC95}">
      <dgm:prSet/>
      <dgm:spPr/>
      <dgm:t>
        <a:bodyPr/>
        <a:lstStyle/>
        <a:p>
          <a:endParaRPr lang="es-EC"/>
        </a:p>
      </dgm:t>
    </dgm:pt>
    <dgm:pt modelId="{A0A6B283-F38B-4C5D-9D3A-4DC11F1C95FF}" type="sibTrans" cxnId="{27CE9AD7-CA68-40F6-B53E-BC1CCDEEFC95}">
      <dgm:prSet/>
      <dgm:spPr/>
      <dgm:t>
        <a:bodyPr/>
        <a:lstStyle/>
        <a:p>
          <a:endParaRPr lang="es-EC"/>
        </a:p>
      </dgm:t>
    </dgm:pt>
    <dgm:pt modelId="{EC5381EA-0807-4C6C-A79D-38E06493E6DF}">
      <dgm:prSet phldrT="[Texto]"/>
      <dgm:spPr/>
      <dgm:t>
        <a:bodyPr/>
        <a:lstStyle/>
        <a:p>
          <a:r>
            <a:rPr lang="es-EC" dirty="0" smtClean="0"/>
            <a:t>Rediseño plan de marketing turístico</a:t>
          </a:r>
          <a:endParaRPr lang="es-EC" dirty="0"/>
        </a:p>
      </dgm:t>
    </dgm:pt>
    <dgm:pt modelId="{944F9E87-CA24-45AB-98FD-B63DB28C7AE2}" type="parTrans" cxnId="{049A21EA-48F0-49F8-9F66-BC87F132670F}">
      <dgm:prSet/>
      <dgm:spPr/>
      <dgm:t>
        <a:bodyPr/>
        <a:lstStyle/>
        <a:p>
          <a:endParaRPr lang="es-EC"/>
        </a:p>
      </dgm:t>
    </dgm:pt>
    <dgm:pt modelId="{E1D90E61-FDE1-47E3-8047-85DB10108942}" type="sibTrans" cxnId="{049A21EA-48F0-49F8-9F66-BC87F132670F}">
      <dgm:prSet/>
      <dgm:spPr/>
      <dgm:t>
        <a:bodyPr/>
        <a:lstStyle/>
        <a:p>
          <a:endParaRPr lang="es-EC"/>
        </a:p>
      </dgm:t>
    </dgm:pt>
    <dgm:pt modelId="{2D9336A3-907B-4614-906B-01CB620A0347}">
      <dgm:prSet phldrT="[Texto]"/>
      <dgm:spPr/>
      <dgm:t>
        <a:bodyPr/>
        <a:lstStyle/>
        <a:p>
          <a:r>
            <a:rPr lang="es-EC" dirty="0" smtClean="0"/>
            <a:t>IDENTITARIO</a:t>
          </a:r>
          <a:endParaRPr lang="es-EC" dirty="0"/>
        </a:p>
      </dgm:t>
    </dgm:pt>
    <dgm:pt modelId="{43015180-072A-4764-8823-5FE0E04D3337}" type="parTrans" cxnId="{4C11BFD7-36E5-4A4C-A093-B39D45A762A7}">
      <dgm:prSet/>
      <dgm:spPr/>
      <dgm:t>
        <a:bodyPr/>
        <a:lstStyle/>
        <a:p>
          <a:endParaRPr lang="es-EC"/>
        </a:p>
      </dgm:t>
    </dgm:pt>
    <dgm:pt modelId="{02E1F5BD-5FBB-4091-A5FD-843A4E533BF5}" type="sibTrans" cxnId="{4C11BFD7-36E5-4A4C-A093-B39D45A762A7}">
      <dgm:prSet/>
      <dgm:spPr/>
      <dgm:t>
        <a:bodyPr/>
        <a:lstStyle/>
        <a:p>
          <a:endParaRPr lang="es-EC"/>
        </a:p>
      </dgm:t>
    </dgm:pt>
    <dgm:pt modelId="{8F212B08-8F46-4BBE-A0D5-103A063CC3F2}">
      <dgm:prSet phldrT="[Texto]"/>
      <dgm:spPr/>
      <dgm:t>
        <a:bodyPr/>
        <a:lstStyle/>
        <a:p>
          <a:r>
            <a:rPr lang="es-EC" dirty="0" smtClean="0"/>
            <a:t>Motivar - producción propia- charlas</a:t>
          </a:r>
          <a:endParaRPr lang="es-EC" dirty="0"/>
        </a:p>
      </dgm:t>
    </dgm:pt>
    <dgm:pt modelId="{670F2732-658C-4F6F-B609-1934317DB71E}" type="parTrans" cxnId="{D72A8B14-F6E0-43CC-9341-EF4904B634C2}">
      <dgm:prSet/>
      <dgm:spPr/>
      <dgm:t>
        <a:bodyPr/>
        <a:lstStyle/>
        <a:p>
          <a:endParaRPr lang="es-EC"/>
        </a:p>
      </dgm:t>
    </dgm:pt>
    <dgm:pt modelId="{011B974D-2875-4DF9-93D3-BC2155249411}" type="sibTrans" cxnId="{D72A8B14-F6E0-43CC-9341-EF4904B634C2}">
      <dgm:prSet/>
      <dgm:spPr/>
      <dgm:t>
        <a:bodyPr/>
        <a:lstStyle/>
        <a:p>
          <a:endParaRPr lang="es-EC"/>
        </a:p>
      </dgm:t>
    </dgm:pt>
    <dgm:pt modelId="{C745C4AE-CFE7-4BF7-8501-211AD4E2CF66}">
      <dgm:prSet phldrT="[Texto]"/>
      <dgm:spPr/>
      <dgm:t>
        <a:bodyPr/>
        <a:lstStyle/>
        <a:p>
          <a:endParaRPr lang="es-EC" dirty="0"/>
        </a:p>
      </dgm:t>
    </dgm:pt>
    <dgm:pt modelId="{63ECA658-8D6E-4DCC-85DE-20FA167A76A7}" type="parTrans" cxnId="{71D7F26B-B50B-436F-8C32-A02FF7AE8D62}">
      <dgm:prSet/>
      <dgm:spPr/>
      <dgm:t>
        <a:bodyPr/>
        <a:lstStyle/>
        <a:p>
          <a:endParaRPr lang="es-EC"/>
        </a:p>
      </dgm:t>
    </dgm:pt>
    <dgm:pt modelId="{30127DDC-0454-431B-B782-1B332BEF2896}" type="sibTrans" cxnId="{71D7F26B-B50B-436F-8C32-A02FF7AE8D62}">
      <dgm:prSet/>
      <dgm:spPr/>
      <dgm:t>
        <a:bodyPr/>
        <a:lstStyle/>
        <a:p>
          <a:endParaRPr lang="es-EC"/>
        </a:p>
      </dgm:t>
    </dgm:pt>
    <dgm:pt modelId="{08CB19A4-01DE-4B82-94AF-4C7690C669FA}">
      <dgm:prSet phldrT="[Texto]"/>
      <dgm:spPr/>
      <dgm:t>
        <a:bodyPr/>
        <a:lstStyle/>
        <a:p>
          <a:r>
            <a:rPr lang="es-EC" dirty="0" smtClean="0"/>
            <a:t>Equidad e igualdad</a:t>
          </a:r>
          <a:endParaRPr lang="es-EC" dirty="0"/>
        </a:p>
      </dgm:t>
    </dgm:pt>
    <dgm:pt modelId="{E6D352D9-0ECC-4B5A-838F-D9161ED9AA40}" type="parTrans" cxnId="{BA2D0F52-CAA0-48BF-B823-D95837973C97}">
      <dgm:prSet/>
      <dgm:spPr/>
      <dgm:t>
        <a:bodyPr/>
        <a:lstStyle/>
        <a:p>
          <a:endParaRPr lang="es-EC"/>
        </a:p>
      </dgm:t>
    </dgm:pt>
    <dgm:pt modelId="{E07ADFBE-2C79-4764-B534-BF55BFDEF441}" type="sibTrans" cxnId="{BA2D0F52-CAA0-48BF-B823-D95837973C97}">
      <dgm:prSet/>
      <dgm:spPr/>
      <dgm:t>
        <a:bodyPr/>
        <a:lstStyle/>
        <a:p>
          <a:endParaRPr lang="es-EC"/>
        </a:p>
      </dgm:t>
    </dgm:pt>
    <dgm:pt modelId="{76836CB7-8930-49BC-9BF2-83F25AD1EC69}">
      <dgm:prSet phldrT="[Texto]"/>
      <dgm:spPr/>
      <dgm:t>
        <a:bodyPr/>
        <a:lstStyle/>
        <a:p>
          <a:r>
            <a:rPr lang="es-EC" dirty="0" smtClean="0"/>
            <a:t>Capacitación, infraestructura-Calidad servicio </a:t>
          </a:r>
          <a:endParaRPr lang="es-EC" dirty="0"/>
        </a:p>
      </dgm:t>
    </dgm:pt>
    <dgm:pt modelId="{A2663CE7-316A-40E9-859A-151FD4283221}" type="parTrans" cxnId="{26DE8659-424E-42DB-8503-B0DC93142CD4}">
      <dgm:prSet/>
      <dgm:spPr/>
      <dgm:t>
        <a:bodyPr/>
        <a:lstStyle/>
        <a:p>
          <a:endParaRPr lang="es-EC"/>
        </a:p>
      </dgm:t>
    </dgm:pt>
    <dgm:pt modelId="{60D97213-8997-4E29-9A94-61937DCF90AC}" type="sibTrans" cxnId="{26DE8659-424E-42DB-8503-B0DC93142CD4}">
      <dgm:prSet/>
      <dgm:spPr/>
      <dgm:t>
        <a:bodyPr/>
        <a:lstStyle/>
        <a:p>
          <a:endParaRPr lang="es-EC"/>
        </a:p>
      </dgm:t>
    </dgm:pt>
    <dgm:pt modelId="{E69633C4-1B04-4C42-BBFB-C38FD86D9415}">
      <dgm:prSet phldrT="[Texto]"/>
      <dgm:spPr/>
      <dgm:t>
        <a:bodyPr/>
        <a:lstStyle/>
        <a:p>
          <a:r>
            <a:rPr lang="es-EC" dirty="0" smtClean="0"/>
            <a:t>Monitoreo variables </a:t>
          </a:r>
          <a:endParaRPr lang="es-EC" dirty="0"/>
        </a:p>
      </dgm:t>
    </dgm:pt>
    <dgm:pt modelId="{BC306F53-8E2C-42F0-BE0F-A616D3F53901}" type="parTrans" cxnId="{9C068BAB-2BF2-49A7-9BF2-FD2F451F17AA}">
      <dgm:prSet/>
      <dgm:spPr/>
      <dgm:t>
        <a:bodyPr/>
        <a:lstStyle/>
        <a:p>
          <a:endParaRPr lang="es-EC"/>
        </a:p>
      </dgm:t>
    </dgm:pt>
    <dgm:pt modelId="{72EA4AED-2F8B-4E49-A536-9D14EA872915}" type="sibTrans" cxnId="{9C068BAB-2BF2-49A7-9BF2-FD2F451F17AA}">
      <dgm:prSet/>
      <dgm:spPr/>
      <dgm:t>
        <a:bodyPr/>
        <a:lstStyle/>
        <a:p>
          <a:endParaRPr lang="es-EC"/>
        </a:p>
      </dgm:t>
    </dgm:pt>
    <dgm:pt modelId="{6792C438-13D2-4696-89E6-37D4981EF151}">
      <dgm:prSet phldrT="[Texto]"/>
      <dgm:spPr/>
      <dgm:t>
        <a:bodyPr/>
        <a:lstStyle/>
        <a:p>
          <a:r>
            <a:rPr lang="es-EC" dirty="0" smtClean="0"/>
            <a:t>Sistema de control </a:t>
          </a:r>
          <a:endParaRPr lang="es-EC" dirty="0"/>
        </a:p>
      </dgm:t>
    </dgm:pt>
    <dgm:pt modelId="{0958F1D8-E02D-4734-9F5A-1E42731608FE}" type="parTrans" cxnId="{CA939413-C926-44C0-B99F-6A97C9B07A53}">
      <dgm:prSet/>
      <dgm:spPr/>
      <dgm:t>
        <a:bodyPr/>
        <a:lstStyle/>
        <a:p>
          <a:endParaRPr lang="es-EC"/>
        </a:p>
      </dgm:t>
    </dgm:pt>
    <dgm:pt modelId="{4B3CFB8F-26CE-46A8-96E5-BD61B093FB48}" type="sibTrans" cxnId="{CA939413-C926-44C0-B99F-6A97C9B07A53}">
      <dgm:prSet/>
      <dgm:spPr/>
      <dgm:t>
        <a:bodyPr/>
        <a:lstStyle/>
        <a:p>
          <a:endParaRPr lang="es-EC"/>
        </a:p>
      </dgm:t>
    </dgm:pt>
    <dgm:pt modelId="{8FA45872-832B-444D-B4D3-CC7E0F6231DC}">
      <dgm:prSet phldrT="[Texto]"/>
      <dgm:spPr/>
      <dgm:t>
        <a:bodyPr/>
        <a:lstStyle/>
        <a:p>
          <a:r>
            <a:rPr lang="es-EC" dirty="0" smtClean="0"/>
            <a:t>Manejo materia prima </a:t>
          </a:r>
          <a:endParaRPr lang="es-EC" dirty="0"/>
        </a:p>
      </dgm:t>
    </dgm:pt>
    <dgm:pt modelId="{A8C4A2BB-7624-47CD-9C1E-54BA62D93422}" type="parTrans" cxnId="{88B0DC7B-9A71-4323-AE49-3F10D1EDEB1F}">
      <dgm:prSet/>
      <dgm:spPr/>
      <dgm:t>
        <a:bodyPr/>
        <a:lstStyle/>
        <a:p>
          <a:endParaRPr lang="es-EC"/>
        </a:p>
      </dgm:t>
    </dgm:pt>
    <dgm:pt modelId="{C02F8CDA-4F9C-44E8-A29C-DB7768E93EBA}" type="sibTrans" cxnId="{88B0DC7B-9A71-4323-AE49-3F10D1EDEB1F}">
      <dgm:prSet/>
      <dgm:spPr/>
      <dgm:t>
        <a:bodyPr/>
        <a:lstStyle/>
        <a:p>
          <a:endParaRPr lang="es-EC"/>
        </a:p>
      </dgm:t>
    </dgm:pt>
    <dgm:pt modelId="{997405D2-8963-4BC0-AE45-4C2241A1A776}">
      <dgm:prSet phldrT="[Texto]"/>
      <dgm:spPr/>
      <dgm:t>
        <a:bodyPr/>
        <a:lstStyle/>
        <a:p>
          <a:r>
            <a:rPr lang="es-EC" dirty="0" smtClean="0"/>
            <a:t>Métodos publicitarios </a:t>
          </a:r>
          <a:endParaRPr lang="es-EC" dirty="0"/>
        </a:p>
      </dgm:t>
    </dgm:pt>
    <dgm:pt modelId="{7B2FD4C9-D161-496B-BF51-71A0CCA963D4}" type="parTrans" cxnId="{8E3F16B6-E70F-40B1-9E33-7D22BE583D73}">
      <dgm:prSet/>
      <dgm:spPr/>
      <dgm:t>
        <a:bodyPr/>
        <a:lstStyle/>
        <a:p>
          <a:endParaRPr lang="es-EC"/>
        </a:p>
      </dgm:t>
    </dgm:pt>
    <dgm:pt modelId="{15223C4A-1340-4193-95DC-2E94278B9B6B}" type="sibTrans" cxnId="{8E3F16B6-E70F-40B1-9E33-7D22BE583D73}">
      <dgm:prSet/>
      <dgm:spPr/>
      <dgm:t>
        <a:bodyPr/>
        <a:lstStyle/>
        <a:p>
          <a:endParaRPr lang="es-EC"/>
        </a:p>
      </dgm:t>
    </dgm:pt>
    <dgm:pt modelId="{A5B35DA8-500B-4B63-9946-ABBB61EB5962}">
      <dgm:prSet phldrT="[Texto]"/>
      <dgm:spPr/>
      <dgm:t>
        <a:bodyPr/>
        <a:lstStyle/>
        <a:p>
          <a:r>
            <a:rPr lang="es-EC" dirty="0" smtClean="0"/>
            <a:t>Boutique cultural</a:t>
          </a:r>
          <a:endParaRPr lang="es-EC" dirty="0"/>
        </a:p>
      </dgm:t>
    </dgm:pt>
    <dgm:pt modelId="{5E67E974-0721-42BB-9FEC-A52AB9E4B0C5}" type="parTrans" cxnId="{17F84113-30E9-4E04-BB6A-63AA0EA0B3C8}">
      <dgm:prSet/>
      <dgm:spPr/>
      <dgm:t>
        <a:bodyPr/>
        <a:lstStyle/>
        <a:p>
          <a:endParaRPr lang="es-EC"/>
        </a:p>
      </dgm:t>
    </dgm:pt>
    <dgm:pt modelId="{7DD51EBA-5AF5-49D9-B236-F39B8CFD1116}" type="sibTrans" cxnId="{17F84113-30E9-4E04-BB6A-63AA0EA0B3C8}">
      <dgm:prSet/>
      <dgm:spPr/>
      <dgm:t>
        <a:bodyPr/>
        <a:lstStyle/>
        <a:p>
          <a:endParaRPr lang="es-EC"/>
        </a:p>
      </dgm:t>
    </dgm:pt>
    <dgm:pt modelId="{57472A72-1B1E-44B9-AA2A-AD390910432F}">
      <dgm:prSet phldrT="[Texto]"/>
      <dgm:spPr/>
      <dgm:t>
        <a:bodyPr/>
        <a:lstStyle/>
        <a:p>
          <a:r>
            <a:rPr lang="es-EC" dirty="0" smtClean="0"/>
            <a:t>Alianzas estratégicas interinstitucionales </a:t>
          </a:r>
          <a:endParaRPr lang="es-EC" dirty="0"/>
        </a:p>
      </dgm:t>
    </dgm:pt>
    <dgm:pt modelId="{7A8E632D-AE0E-4982-BED5-BB986A79770C}" type="parTrans" cxnId="{6E0C20EE-41D3-46D3-AEDA-0E8B07134E20}">
      <dgm:prSet/>
      <dgm:spPr/>
      <dgm:t>
        <a:bodyPr/>
        <a:lstStyle/>
        <a:p>
          <a:endParaRPr lang="es-EC"/>
        </a:p>
      </dgm:t>
    </dgm:pt>
    <dgm:pt modelId="{C8272DD3-38C3-4E37-90C0-1C672FA17A47}" type="sibTrans" cxnId="{6E0C20EE-41D3-46D3-AEDA-0E8B07134E20}">
      <dgm:prSet/>
      <dgm:spPr/>
      <dgm:t>
        <a:bodyPr/>
        <a:lstStyle/>
        <a:p>
          <a:endParaRPr lang="es-EC"/>
        </a:p>
      </dgm:t>
    </dgm:pt>
    <dgm:pt modelId="{394C677D-9F7C-46C4-ABA6-32E7C883C12E}" type="pres">
      <dgm:prSet presAssocID="{870CDC7C-287C-4EF1-AEBC-9A2A48FAA7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F28C95-A4B8-4B4B-A76C-13CC3B815BBE}" type="pres">
      <dgm:prSet presAssocID="{4DE5E65C-E922-475F-ACC1-8A369E67017F}" presName="composite" presStyleCnt="0"/>
      <dgm:spPr/>
    </dgm:pt>
    <dgm:pt modelId="{2F265770-4649-4E1E-9E84-102AFB536D3E}" type="pres">
      <dgm:prSet presAssocID="{4DE5E65C-E922-475F-ACC1-8A369E67017F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A2F9C98-A361-4D05-A20C-CA9DB5D1ABC9}" type="pres">
      <dgm:prSet presAssocID="{4DE5E65C-E922-475F-ACC1-8A369E67017F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B174BE-7166-4D90-870A-BF7C213C252B}" type="pres">
      <dgm:prSet presAssocID="{4A763259-55B1-4260-9317-E3CB73A2F13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A3859C1-436B-43D7-8BAA-407C557DE924}" type="pres">
      <dgm:prSet presAssocID="{4A763259-55B1-4260-9317-E3CB73A2F13C}" presName="connTx" presStyleLbl="sibTrans2D1" presStyleIdx="0" presStyleCnt="2"/>
      <dgm:spPr/>
      <dgm:t>
        <a:bodyPr/>
        <a:lstStyle/>
        <a:p>
          <a:endParaRPr lang="es-EC"/>
        </a:p>
      </dgm:t>
    </dgm:pt>
    <dgm:pt modelId="{80F93F80-FF60-4A66-A65C-EE393B45D4F4}" type="pres">
      <dgm:prSet presAssocID="{4568CBEB-253E-4B65-8242-6629524FDB7D}" presName="composite" presStyleCnt="0"/>
      <dgm:spPr/>
    </dgm:pt>
    <dgm:pt modelId="{D1048F1F-34F1-4E10-89DE-3407F5DACFA7}" type="pres">
      <dgm:prSet presAssocID="{4568CBEB-253E-4B65-8242-6629524FDB7D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4A4C199-108C-453B-8E53-BDBC3915C35E}" type="pres">
      <dgm:prSet presAssocID="{4568CBEB-253E-4B65-8242-6629524FDB7D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6C1517-4983-4336-9737-01E88188281C}" type="pres">
      <dgm:prSet presAssocID="{A0A6B283-F38B-4C5D-9D3A-4DC11F1C95F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22D0DE4-AED4-43BA-9EB4-1B546CE36A0B}" type="pres">
      <dgm:prSet presAssocID="{A0A6B283-F38B-4C5D-9D3A-4DC11F1C95FF}" presName="connTx" presStyleLbl="sibTrans2D1" presStyleIdx="1" presStyleCnt="2"/>
      <dgm:spPr/>
      <dgm:t>
        <a:bodyPr/>
        <a:lstStyle/>
        <a:p>
          <a:endParaRPr lang="es-EC"/>
        </a:p>
      </dgm:t>
    </dgm:pt>
    <dgm:pt modelId="{61E675BC-01BE-46ED-BD8D-B750270F71E9}" type="pres">
      <dgm:prSet presAssocID="{2D9336A3-907B-4614-906B-01CB620A0347}" presName="composite" presStyleCnt="0"/>
      <dgm:spPr/>
    </dgm:pt>
    <dgm:pt modelId="{9E1BDE94-F92C-439F-A836-5BCBCEA51FC4}" type="pres">
      <dgm:prSet presAssocID="{2D9336A3-907B-4614-906B-01CB620A0347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92279B0-C0BB-4594-BA5A-0CF0122DCEE9}" type="pres">
      <dgm:prSet presAssocID="{2D9336A3-907B-4614-906B-01CB620A034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9A21EA-48F0-49F8-9F66-BC87F132670F}" srcId="{4568CBEB-253E-4B65-8242-6629524FDB7D}" destId="{EC5381EA-0807-4C6C-A79D-38E06493E6DF}" srcOrd="0" destOrd="0" parTransId="{944F9E87-CA24-45AB-98FD-B63DB28C7AE2}" sibTransId="{E1D90E61-FDE1-47E3-8047-85DB10108942}"/>
    <dgm:cxn modelId="{35D2C073-3871-4EC1-8A85-AFD7DDFBBBD3}" srcId="{4DE5E65C-E922-475F-ACC1-8A369E67017F}" destId="{16CF9AB0-F500-45DB-9CB0-C759DF3305B3}" srcOrd="0" destOrd="0" parTransId="{D503B6F5-3496-4073-AE30-F50044F5CD2F}" sibTransId="{7CAC875A-BC58-4650-A7A7-EEFEB33A5335}"/>
    <dgm:cxn modelId="{BA2D0F52-CAA0-48BF-B823-D95837973C97}" srcId="{4DE5E65C-E922-475F-ACC1-8A369E67017F}" destId="{08CB19A4-01DE-4B82-94AF-4C7690C669FA}" srcOrd="1" destOrd="0" parTransId="{E6D352D9-0ECC-4B5A-838F-D9161ED9AA40}" sibTransId="{E07ADFBE-2C79-4764-B534-BF55BFDEF441}"/>
    <dgm:cxn modelId="{6E0C20EE-41D3-46D3-AEDA-0E8B07134E20}" srcId="{2D9336A3-907B-4614-906B-01CB620A0347}" destId="{57472A72-1B1E-44B9-AA2A-AD390910432F}" srcOrd="3" destOrd="0" parTransId="{7A8E632D-AE0E-4982-BED5-BB986A79770C}" sibTransId="{C8272DD3-38C3-4E37-90C0-1C672FA17A47}"/>
    <dgm:cxn modelId="{CA939413-C926-44C0-B99F-6A97C9B07A53}" srcId="{4568CBEB-253E-4B65-8242-6629524FDB7D}" destId="{6792C438-13D2-4696-89E6-37D4981EF151}" srcOrd="2" destOrd="0" parTransId="{0958F1D8-E02D-4734-9F5A-1E42731608FE}" sibTransId="{4B3CFB8F-26CE-46A8-96E5-BD61B093FB48}"/>
    <dgm:cxn modelId="{67D8B4CC-DDB5-4078-A212-E82CAF587608}" type="presOf" srcId="{997405D2-8963-4BC0-AE45-4C2241A1A776}" destId="{792279B0-C0BB-4594-BA5A-0CF0122DCEE9}" srcOrd="0" destOrd="2" presId="urn:microsoft.com/office/officeart/2005/8/layout/hProcess10"/>
    <dgm:cxn modelId="{98EDD6B0-1993-4712-99A0-F7B55A9AA527}" type="presOf" srcId="{4568CBEB-253E-4B65-8242-6629524FDB7D}" destId="{34A4C199-108C-453B-8E53-BDBC3915C35E}" srcOrd="0" destOrd="0" presId="urn:microsoft.com/office/officeart/2005/8/layout/hProcess10"/>
    <dgm:cxn modelId="{3A18A77B-9487-4668-A806-C2C00A0FD03B}" type="presOf" srcId="{2D9336A3-907B-4614-906B-01CB620A0347}" destId="{792279B0-C0BB-4594-BA5A-0CF0122DCEE9}" srcOrd="0" destOrd="0" presId="urn:microsoft.com/office/officeart/2005/8/layout/hProcess10"/>
    <dgm:cxn modelId="{9C068BAB-2BF2-49A7-9BF2-FD2F451F17AA}" srcId="{4568CBEB-253E-4B65-8242-6629524FDB7D}" destId="{E69633C4-1B04-4C42-BBFB-C38FD86D9415}" srcOrd="1" destOrd="0" parTransId="{BC306F53-8E2C-42F0-BE0F-A616D3F53901}" sibTransId="{72EA4AED-2F8B-4E49-A536-9D14EA872915}"/>
    <dgm:cxn modelId="{72D968D5-1C4A-409E-A190-0D79F5B31F56}" type="presOf" srcId="{4DE5E65C-E922-475F-ACC1-8A369E67017F}" destId="{8A2F9C98-A361-4D05-A20C-CA9DB5D1ABC9}" srcOrd="0" destOrd="0" presId="urn:microsoft.com/office/officeart/2005/8/layout/hProcess10"/>
    <dgm:cxn modelId="{95D13E55-B11F-4D5D-A3C5-316AFBE82FE3}" type="presOf" srcId="{EC5381EA-0807-4C6C-A79D-38E06493E6DF}" destId="{34A4C199-108C-453B-8E53-BDBC3915C35E}" srcOrd="0" destOrd="1" presId="urn:microsoft.com/office/officeart/2005/8/layout/hProcess10"/>
    <dgm:cxn modelId="{B84AE482-F348-4714-895C-2A2AB84B47B5}" type="presOf" srcId="{A0A6B283-F38B-4C5D-9D3A-4DC11F1C95FF}" destId="{122D0DE4-AED4-43BA-9EB4-1B546CE36A0B}" srcOrd="1" destOrd="0" presId="urn:microsoft.com/office/officeart/2005/8/layout/hProcess10"/>
    <dgm:cxn modelId="{CB3327C4-27DB-4CC5-914F-A47F67515313}" type="presOf" srcId="{57472A72-1B1E-44B9-AA2A-AD390910432F}" destId="{792279B0-C0BB-4594-BA5A-0CF0122DCEE9}" srcOrd="0" destOrd="4" presId="urn:microsoft.com/office/officeart/2005/8/layout/hProcess10"/>
    <dgm:cxn modelId="{1E8498A1-3DD0-4238-9F8C-791F91423872}" type="presOf" srcId="{6792C438-13D2-4696-89E6-37D4981EF151}" destId="{34A4C199-108C-453B-8E53-BDBC3915C35E}" srcOrd="0" destOrd="3" presId="urn:microsoft.com/office/officeart/2005/8/layout/hProcess10"/>
    <dgm:cxn modelId="{397E5CC7-EEF1-4BB1-8AE6-92A3F259C2F3}" type="presOf" srcId="{C745C4AE-CFE7-4BF7-8501-211AD4E2CF66}" destId="{8A2F9C98-A361-4D05-A20C-CA9DB5D1ABC9}" srcOrd="0" destOrd="4" presId="urn:microsoft.com/office/officeart/2005/8/layout/hProcess10"/>
    <dgm:cxn modelId="{71D7F26B-B50B-436F-8C32-A02FF7AE8D62}" srcId="{4DE5E65C-E922-475F-ACC1-8A369E67017F}" destId="{C745C4AE-CFE7-4BF7-8501-211AD4E2CF66}" srcOrd="3" destOrd="0" parTransId="{63ECA658-8D6E-4DCC-85DE-20FA167A76A7}" sibTransId="{30127DDC-0454-431B-B782-1B332BEF2896}"/>
    <dgm:cxn modelId="{4C11BFD7-36E5-4A4C-A093-B39D45A762A7}" srcId="{870CDC7C-287C-4EF1-AEBC-9A2A48FAA787}" destId="{2D9336A3-907B-4614-906B-01CB620A0347}" srcOrd="2" destOrd="0" parTransId="{43015180-072A-4764-8823-5FE0E04D3337}" sibTransId="{02E1F5BD-5FBB-4091-A5FD-843A4E533BF5}"/>
    <dgm:cxn modelId="{88B0DC7B-9A71-4323-AE49-3F10D1EDEB1F}" srcId="{4568CBEB-253E-4B65-8242-6629524FDB7D}" destId="{8FA45872-832B-444D-B4D3-CC7E0F6231DC}" srcOrd="3" destOrd="0" parTransId="{A8C4A2BB-7624-47CD-9C1E-54BA62D93422}" sibTransId="{C02F8CDA-4F9C-44E8-A29C-DB7768E93EBA}"/>
    <dgm:cxn modelId="{8E3F16B6-E70F-40B1-9E33-7D22BE583D73}" srcId="{2D9336A3-907B-4614-906B-01CB620A0347}" destId="{997405D2-8963-4BC0-AE45-4C2241A1A776}" srcOrd="1" destOrd="0" parTransId="{7B2FD4C9-D161-496B-BF51-71A0CCA963D4}" sibTransId="{15223C4A-1340-4193-95DC-2E94278B9B6B}"/>
    <dgm:cxn modelId="{4736F969-E5FB-4688-8492-A3958111C164}" type="presOf" srcId="{08CB19A4-01DE-4B82-94AF-4C7690C669FA}" destId="{8A2F9C98-A361-4D05-A20C-CA9DB5D1ABC9}" srcOrd="0" destOrd="2" presId="urn:microsoft.com/office/officeart/2005/8/layout/hProcess10"/>
    <dgm:cxn modelId="{52851674-FD0E-41E5-A95F-4DD26A73A38F}" srcId="{870CDC7C-287C-4EF1-AEBC-9A2A48FAA787}" destId="{4DE5E65C-E922-475F-ACC1-8A369E67017F}" srcOrd="0" destOrd="0" parTransId="{CE401475-CBBE-4383-985C-01E78F41F5C8}" sibTransId="{4A763259-55B1-4260-9317-E3CB73A2F13C}"/>
    <dgm:cxn modelId="{1BEECCD1-04CA-4E63-B4FE-31A62DE201E8}" type="presOf" srcId="{A5B35DA8-500B-4B63-9946-ABBB61EB5962}" destId="{792279B0-C0BB-4594-BA5A-0CF0122DCEE9}" srcOrd="0" destOrd="3" presId="urn:microsoft.com/office/officeart/2005/8/layout/hProcess10"/>
    <dgm:cxn modelId="{93C58D39-E974-4FA0-A6F3-2C167E0394EB}" type="presOf" srcId="{8FA45872-832B-444D-B4D3-CC7E0F6231DC}" destId="{34A4C199-108C-453B-8E53-BDBC3915C35E}" srcOrd="0" destOrd="4" presId="urn:microsoft.com/office/officeart/2005/8/layout/hProcess10"/>
    <dgm:cxn modelId="{994C1695-4637-49FB-BDFA-90CB31907F49}" type="presOf" srcId="{4A763259-55B1-4260-9317-E3CB73A2F13C}" destId="{5A3859C1-436B-43D7-8BAA-407C557DE924}" srcOrd="1" destOrd="0" presId="urn:microsoft.com/office/officeart/2005/8/layout/hProcess10"/>
    <dgm:cxn modelId="{69C481F5-E259-4DC5-8F95-10B164540FD1}" type="presOf" srcId="{E69633C4-1B04-4C42-BBFB-C38FD86D9415}" destId="{34A4C199-108C-453B-8E53-BDBC3915C35E}" srcOrd="0" destOrd="2" presId="urn:microsoft.com/office/officeart/2005/8/layout/hProcess10"/>
    <dgm:cxn modelId="{A806470E-CB9B-4700-90A6-F25610DC4C44}" type="presOf" srcId="{76836CB7-8930-49BC-9BF2-83F25AD1EC69}" destId="{8A2F9C98-A361-4D05-A20C-CA9DB5D1ABC9}" srcOrd="0" destOrd="3" presId="urn:microsoft.com/office/officeart/2005/8/layout/hProcess10"/>
    <dgm:cxn modelId="{0B6EE024-F7DC-4CCF-9409-3D38BBA61952}" type="presOf" srcId="{A0A6B283-F38B-4C5D-9D3A-4DC11F1C95FF}" destId="{536C1517-4983-4336-9737-01E88188281C}" srcOrd="0" destOrd="0" presId="urn:microsoft.com/office/officeart/2005/8/layout/hProcess10"/>
    <dgm:cxn modelId="{BC4B731E-C3E8-468C-BFE3-FA8CE136E72F}" type="presOf" srcId="{4A763259-55B1-4260-9317-E3CB73A2F13C}" destId="{30B174BE-7166-4D90-870A-BF7C213C252B}" srcOrd="0" destOrd="0" presId="urn:microsoft.com/office/officeart/2005/8/layout/hProcess10"/>
    <dgm:cxn modelId="{7376D4F8-9478-42AB-B4A6-B213CC4EEE2E}" type="presOf" srcId="{870CDC7C-287C-4EF1-AEBC-9A2A48FAA787}" destId="{394C677D-9F7C-46C4-ABA6-32E7C883C12E}" srcOrd="0" destOrd="0" presId="urn:microsoft.com/office/officeart/2005/8/layout/hProcess10"/>
    <dgm:cxn modelId="{26DE8659-424E-42DB-8503-B0DC93142CD4}" srcId="{4DE5E65C-E922-475F-ACC1-8A369E67017F}" destId="{76836CB7-8930-49BC-9BF2-83F25AD1EC69}" srcOrd="2" destOrd="0" parTransId="{A2663CE7-316A-40E9-859A-151FD4283221}" sibTransId="{60D97213-8997-4E29-9A94-61937DCF90AC}"/>
    <dgm:cxn modelId="{27CE9AD7-CA68-40F6-B53E-BC1CCDEEFC95}" srcId="{870CDC7C-287C-4EF1-AEBC-9A2A48FAA787}" destId="{4568CBEB-253E-4B65-8242-6629524FDB7D}" srcOrd="1" destOrd="0" parTransId="{39747079-E08C-4353-A104-000BA5E9B52D}" sibTransId="{A0A6B283-F38B-4C5D-9D3A-4DC11F1C95FF}"/>
    <dgm:cxn modelId="{D72A8B14-F6E0-43CC-9341-EF4904B634C2}" srcId="{2D9336A3-907B-4614-906B-01CB620A0347}" destId="{8F212B08-8F46-4BBE-A0D5-103A063CC3F2}" srcOrd="0" destOrd="0" parTransId="{670F2732-658C-4F6F-B609-1934317DB71E}" sibTransId="{011B974D-2875-4DF9-93D3-BC2155249411}"/>
    <dgm:cxn modelId="{17F84113-30E9-4E04-BB6A-63AA0EA0B3C8}" srcId="{2D9336A3-907B-4614-906B-01CB620A0347}" destId="{A5B35DA8-500B-4B63-9946-ABBB61EB5962}" srcOrd="2" destOrd="0" parTransId="{5E67E974-0721-42BB-9FEC-A52AB9E4B0C5}" sibTransId="{7DD51EBA-5AF5-49D9-B236-F39B8CFD1116}"/>
    <dgm:cxn modelId="{BCDCB0AE-870F-4361-BADD-D6DC5F873294}" type="presOf" srcId="{16CF9AB0-F500-45DB-9CB0-C759DF3305B3}" destId="{8A2F9C98-A361-4D05-A20C-CA9DB5D1ABC9}" srcOrd="0" destOrd="1" presId="urn:microsoft.com/office/officeart/2005/8/layout/hProcess10"/>
    <dgm:cxn modelId="{EC8AFE6C-C914-4BB9-B7A3-E0A75679C009}" type="presOf" srcId="{8F212B08-8F46-4BBE-A0D5-103A063CC3F2}" destId="{792279B0-C0BB-4594-BA5A-0CF0122DCEE9}" srcOrd="0" destOrd="1" presId="urn:microsoft.com/office/officeart/2005/8/layout/hProcess10"/>
    <dgm:cxn modelId="{E8F01BFB-E24A-4B65-802D-4A8EE79322C1}" type="presParOf" srcId="{394C677D-9F7C-46C4-ABA6-32E7C883C12E}" destId="{46F28C95-A4B8-4B4B-A76C-13CC3B815BBE}" srcOrd="0" destOrd="0" presId="urn:microsoft.com/office/officeart/2005/8/layout/hProcess10"/>
    <dgm:cxn modelId="{4A6AEC64-6FB5-4590-BDF0-547CF7C4DB01}" type="presParOf" srcId="{46F28C95-A4B8-4B4B-A76C-13CC3B815BBE}" destId="{2F265770-4649-4E1E-9E84-102AFB536D3E}" srcOrd="0" destOrd="0" presId="urn:microsoft.com/office/officeart/2005/8/layout/hProcess10"/>
    <dgm:cxn modelId="{B75A1CFF-B4E3-4963-BE49-5C503EC7DE4D}" type="presParOf" srcId="{46F28C95-A4B8-4B4B-A76C-13CC3B815BBE}" destId="{8A2F9C98-A361-4D05-A20C-CA9DB5D1ABC9}" srcOrd="1" destOrd="0" presId="urn:microsoft.com/office/officeart/2005/8/layout/hProcess10"/>
    <dgm:cxn modelId="{268894CD-2CB0-4FA8-9583-431778252674}" type="presParOf" srcId="{394C677D-9F7C-46C4-ABA6-32E7C883C12E}" destId="{30B174BE-7166-4D90-870A-BF7C213C252B}" srcOrd="1" destOrd="0" presId="urn:microsoft.com/office/officeart/2005/8/layout/hProcess10"/>
    <dgm:cxn modelId="{C6D4AFBE-5E21-4FD1-A902-25110F909760}" type="presParOf" srcId="{30B174BE-7166-4D90-870A-BF7C213C252B}" destId="{5A3859C1-436B-43D7-8BAA-407C557DE924}" srcOrd="0" destOrd="0" presId="urn:microsoft.com/office/officeart/2005/8/layout/hProcess10"/>
    <dgm:cxn modelId="{05EA1074-5730-4574-A005-493DDFC40854}" type="presParOf" srcId="{394C677D-9F7C-46C4-ABA6-32E7C883C12E}" destId="{80F93F80-FF60-4A66-A65C-EE393B45D4F4}" srcOrd="2" destOrd="0" presId="urn:microsoft.com/office/officeart/2005/8/layout/hProcess10"/>
    <dgm:cxn modelId="{30C2127E-0221-4836-A62C-922D61EEC944}" type="presParOf" srcId="{80F93F80-FF60-4A66-A65C-EE393B45D4F4}" destId="{D1048F1F-34F1-4E10-89DE-3407F5DACFA7}" srcOrd="0" destOrd="0" presId="urn:microsoft.com/office/officeart/2005/8/layout/hProcess10"/>
    <dgm:cxn modelId="{D6232D0C-3DE7-40CA-B175-44C9DD6C7360}" type="presParOf" srcId="{80F93F80-FF60-4A66-A65C-EE393B45D4F4}" destId="{34A4C199-108C-453B-8E53-BDBC3915C35E}" srcOrd="1" destOrd="0" presId="urn:microsoft.com/office/officeart/2005/8/layout/hProcess10"/>
    <dgm:cxn modelId="{EC421038-99FA-4526-BDEE-FB946D89AC77}" type="presParOf" srcId="{394C677D-9F7C-46C4-ABA6-32E7C883C12E}" destId="{536C1517-4983-4336-9737-01E88188281C}" srcOrd="3" destOrd="0" presId="urn:microsoft.com/office/officeart/2005/8/layout/hProcess10"/>
    <dgm:cxn modelId="{1177253A-776E-410F-ACB7-63B654089B28}" type="presParOf" srcId="{536C1517-4983-4336-9737-01E88188281C}" destId="{122D0DE4-AED4-43BA-9EB4-1B546CE36A0B}" srcOrd="0" destOrd="0" presId="urn:microsoft.com/office/officeart/2005/8/layout/hProcess10"/>
    <dgm:cxn modelId="{17A7C020-55B4-4EE2-9E45-D65C1E7A49EE}" type="presParOf" srcId="{394C677D-9F7C-46C4-ABA6-32E7C883C12E}" destId="{61E675BC-01BE-46ED-BD8D-B750270F71E9}" srcOrd="4" destOrd="0" presId="urn:microsoft.com/office/officeart/2005/8/layout/hProcess10"/>
    <dgm:cxn modelId="{961E0905-4A69-49D6-A6D9-197F5321CB7A}" type="presParOf" srcId="{61E675BC-01BE-46ED-BD8D-B750270F71E9}" destId="{9E1BDE94-F92C-439F-A836-5BCBCEA51FC4}" srcOrd="0" destOrd="0" presId="urn:microsoft.com/office/officeart/2005/8/layout/hProcess10"/>
    <dgm:cxn modelId="{FA6EBF21-4FD0-44AF-9535-E75856048F33}" type="presParOf" srcId="{61E675BC-01BE-46ED-BD8D-B750270F71E9}" destId="{792279B0-C0BB-4594-BA5A-0CF0122DCEE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C1C387-DC67-40D2-8918-D68086518020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0DDB0E8-48EA-4E15-8D2E-03F18B13AB98}">
      <dgm:prSet phldrT="[Tex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dirty="0" smtClean="0"/>
            <a:t>-Difusión y promoción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/>
            <a:t>-Actividades de fortalecimiento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dirty="0" smtClean="0"/>
            <a:t>-Rescate de memoria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dirty="0" smtClean="0"/>
            <a:t>-Modernización </a:t>
          </a:r>
        </a:p>
      </dgm:t>
    </dgm:pt>
    <dgm:pt modelId="{621D82A5-C116-4A0F-A25E-C52DD53C84A8}" type="parTrans" cxnId="{E2462648-C523-4545-97A8-A785E7C60491}">
      <dgm:prSet/>
      <dgm:spPr/>
      <dgm:t>
        <a:bodyPr/>
        <a:lstStyle/>
        <a:p>
          <a:endParaRPr lang="es-EC"/>
        </a:p>
      </dgm:t>
    </dgm:pt>
    <dgm:pt modelId="{B175D538-F386-483C-B699-790C34E1D198}" type="sibTrans" cxnId="{E2462648-C523-4545-97A8-A785E7C60491}">
      <dgm:prSet/>
      <dgm:spPr/>
      <dgm:t>
        <a:bodyPr/>
        <a:lstStyle/>
        <a:p>
          <a:endParaRPr lang="es-EC"/>
        </a:p>
      </dgm:t>
    </dgm:pt>
    <dgm:pt modelId="{694BCAF1-8F23-46E6-A673-6ED4F6DDE40A}" type="pres">
      <dgm:prSet presAssocID="{42C1C387-DC67-40D2-8918-D6808651802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D5EA06CC-C752-442F-99AE-B04F79EBD645}" type="pres">
      <dgm:prSet presAssocID="{E0DDB0E8-48EA-4E15-8D2E-03F18B13AB98}" presName="composite" presStyleCnt="0">
        <dgm:presLayoutVars>
          <dgm:chMax/>
          <dgm:chPref/>
        </dgm:presLayoutVars>
      </dgm:prSet>
      <dgm:spPr/>
    </dgm:pt>
    <dgm:pt modelId="{20F151BC-B1E3-4897-AAD9-66CF7ED881B1}" type="pres">
      <dgm:prSet presAssocID="{E0DDB0E8-48EA-4E15-8D2E-03F18B13AB98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B21EE1-3A11-4237-8082-120A587A6EC5}" type="pres">
      <dgm:prSet presAssocID="{E0DDB0E8-48EA-4E15-8D2E-03F18B13AB9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1F512B-9A7E-4EE1-9882-17CE74FC51B2}" type="pres">
      <dgm:prSet presAssocID="{E0DDB0E8-48EA-4E15-8D2E-03F18B13AB98}" presName="tlFrame" presStyleLbl="node1" presStyleIdx="0" presStyleCnt="4"/>
      <dgm:spPr/>
    </dgm:pt>
    <dgm:pt modelId="{4AF7201F-D44F-4F9B-A579-10BD142BB37F}" type="pres">
      <dgm:prSet presAssocID="{E0DDB0E8-48EA-4E15-8D2E-03F18B13AB98}" presName="trFrame" presStyleLbl="node1" presStyleIdx="1" presStyleCnt="4"/>
      <dgm:spPr/>
    </dgm:pt>
    <dgm:pt modelId="{390E5D85-088A-4D06-9B9F-31BFDBC9924B}" type="pres">
      <dgm:prSet presAssocID="{E0DDB0E8-48EA-4E15-8D2E-03F18B13AB98}" presName="blFrame" presStyleLbl="node1" presStyleIdx="2" presStyleCnt="4"/>
      <dgm:spPr/>
    </dgm:pt>
    <dgm:pt modelId="{C444DF58-BB88-4497-A08E-8B44A3765325}" type="pres">
      <dgm:prSet presAssocID="{E0DDB0E8-48EA-4E15-8D2E-03F18B13AB98}" presName="brFrame" presStyleLbl="node1" presStyleIdx="3" presStyleCnt="4"/>
      <dgm:spPr/>
    </dgm:pt>
  </dgm:ptLst>
  <dgm:cxnLst>
    <dgm:cxn modelId="{1C6D8767-9C29-4A50-86E8-B12D00776F10}" type="presOf" srcId="{42C1C387-DC67-40D2-8918-D68086518020}" destId="{694BCAF1-8F23-46E6-A673-6ED4F6DDE40A}" srcOrd="0" destOrd="0" presId="urn:microsoft.com/office/officeart/2009/3/layout/FramedTextPicture"/>
    <dgm:cxn modelId="{E2462648-C523-4545-97A8-A785E7C60491}" srcId="{42C1C387-DC67-40D2-8918-D68086518020}" destId="{E0DDB0E8-48EA-4E15-8D2E-03F18B13AB98}" srcOrd="0" destOrd="0" parTransId="{621D82A5-C116-4A0F-A25E-C52DD53C84A8}" sibTransId="{B175D538-F386-483C-B699-790C34E1D198}"/>
    <dgm:cxn modelId="{9869558D-6F18-4AC4-A8A9-8D1F1D87CBDF}" type="presOf" srcId="{E0DDB0E8-48EA-4E15-8D2E-03F18B13AB98}" destId="{A3B21EE1-3A11-4237-8082-120A587A6EC5}" srcOrd="0" destOrd="0" presId="urn:microsoft.com/office/officeart/2009/3/layout/FramedTextPicture"/>
    <dgm:cxn modelId="{F9C4C5B5-6FAB-4CA6-AD1D-3337393CD4F9}" type="presParOf" srcId="{694BCAF1-8F23-46E6-A673-6ED4F6DDE40A}" destId="{D5EA06CC-C752-442F-99AE-B04F79EBD645}" srcOrd="0" destOrd="0" presId="urn:microsoft.com/office/officeart/2009/3/layout/FramedTextPicture"/>
    <dgm:cxn modelId="{1D0ECDED-F706-464B-8939-7A6D632E6C28}" type="presParOf" srcId="{D5EA06CC-C752-442F-99AE-B04F79EBD645}" destId="{20F151BC-B1E3-4897-AAD9-66CF7ED881B1}" srcOrd="0" destOrd="0" presId="urn:microsoft.com/office/officeart/2009/3/layout/FramedTextPicture"/>
    <dgm:cxn modelId="{A8B1A219-579D-46E3-AF2F-3A0D72361991}" type="presParOf" srcId="{D5EA06CC-C752-442F-99AE-B04F79EBD645}" destId="{A3B21EE1-3A11-4237-8082-120A587A6EC5}" srcOrd="1" destOrd="0" presId="urn:microsoft.com/office/officeart/2009/3/layout/FramedTextPicture"/>
    <dgm:cxn modelId="{45E7F9FE-0294-4200-BF7E-808622675E1B}" type="presParOf" srcId="{D5EA06CC-C752-442F-99AE-B04F79EBD645}" destId="{A31F512B-9A7E-4EE1-9882-17CE74FC51B2}" srcOrd="2" destOrd="0" presId="urn:microsoft.com/office/officeart/2009/3/layout/FramedTextPicture"/>
    <dgm:cxn modelId="{5C186CAA-935E-4762-BD70-0C4DF0D331F9}" type="presParOf" srcId="{D5EA06CC-C752-442F-99AE-B04F79EBD645}" destId="{4AF7201F-D44F-4F9B-A579-10BD142BB37F}" srcOrd="3" destOrd="0" presId="urn:microsoft.com/office/officeart/2009/3/layout/FramedTextPicture"/>
    <dgm:cxn modelId="{E370BCF6-1153-4D53-A27E-5B84EE9003B4}" type="presParOf" srcId="{D5EA06CC-C752-442F-99AE-B04F79EBD645}" destId="{390E5D85-088A-4D06-9B9F-31BFDBC9924B}" srcOrd="4" destOrd="0" presId="urn:microsoft.com/office/officeart/2009/3/layout/FramedTextPicture"/>
    <dgm:cxn modelId="{1E2506C0-B209-4628-882C-34809BC6338F}" type="presParOf" srcId="{D5EA06CC-C752-442F-99AE-B04F79EBD645}" destId="{C444DF58-BB88-4497-A08E-8B44A376532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33666-0E69-48AE-9029-BB06F9818BCB}">
      <dsp:nvSpPr>
        <dsp:cNvPr id="0" name=""/>
        <dsp:cNvSpPr/>
      </dsp:nvSpPr>
      <dsp:spPr>
        <a:xfrm>
          <a:off x="0" y="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304D3-7839-434C-AAEC-F92B1DAA7464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7691D-84F5-46F3-8AC6-855E723DF3B1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Cabecera Cantonal de Pedro Moncayo</a:t>
          </a:r>
          <a:endParaRPr lang="es-EC" sz="1800" kern="1200" dirty="0"/>
        </a:p>
      </dsp:txBody>
      <dsp:txXfrm>
        <a:off x="853440" y="2835910"/>
        <a:ext cx="1420368" cy="1101090"/>
      </dsp:txXfrm>
    </dsp:sp>
    <dsp:sp modelId="{FD1DB5F1-8A98-43F7-BDC1-4878B053D0FF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42AD0-4CFF-4FD0-AD4C-816240F31177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Asentamiento indígena prehispánico y preincaico (1534)  </a:t>
          </a:r>
          <a:endParaRPr lang="es-EC" sz="1800" kern="1200" dirty="0"/>
        </a:p>
      </dsp:txBody>
      <dsp:txXfrm>
        <a:off x="2316480" y="1864359"/>
        <a:ext cx="1463040" cy="2072640"/>
      </dsp:txXfrm>
    </dsp:sp>
    <dsp:sp modelId="{D26659F9-4CF6-49EB-A0DE-758C37B5EF37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70AED-61B4-4735-84C3-297A511E7F51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26 de septiembre de 1911- cantonización </a:t>
          </a:r>
          <a:endParaRPr lang="es-EC" sz="1800" kern="1200" dirty="0"/>
        </a:p>
      </dsp:txBody>
      <dsp:txXfrm>
        <a:off x="4053840" y="1289049"/>
        <a:ext cx="1463040" cy="2647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1CCDC-51CE-4765-8910-3CA077248375}">
      <dsp:nvSpPr>
        <dsp:cNvPr id="0" name=""/>
        <dsp:cNvSpPr/>
      </dsp:nvSpPr>
      <dsp:spPr>
        <a:xfrm>
          <a:off x="-3072421" y="-476044"/>
          <a:ext cx="3688392" cy="3688392"/>
        </a:xfrm>
        <a:prstGeom prst="blockArc">
          <a:avLst>
            <a:gd name="adj1" fmla="val 18900000"/>
            <a:gd name="adj2" fmla="val 2700000"/>
            <a:gd name="adj3" fmla="val 5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C349E-A8DB-4062-BC1D-E868D98B8FD7}">
      <dsp:nvSpPr>
        <dsp:cNvPr id="0" name=""/>
        <dsp:cNvSpPr/>
      </dsp:nvSpPr>
      <dsp:spPr>
        <a:xfrm>
          <a:off x="503001" y="390908"/>
          <a:ext cx="5675252" cy="781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48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Falta de información y conocimiento gastronómico ancestral</a:t>
          </a:r>
          <a:endParaRPr lang="es-EC" sz="2500" kern="1200" dirty="0"/>
        </a:p>
      </dsp:txBody>
      <dsp:txXfrm>
        <a:off x="503001" y="390908"/>
        <a:ext cx="5675252" cy="781707"/>
      </dsp:txXfrm>
    </dsp:sp>
    <dsp:sp modelId="{6EFE1C23-D0B0-4EFB-9AE2-E87859934944}">
      <dsp:nvSpPr>
        <dsp:cNvPr id="0" name=""/>
        <dsp:cNvSpPr/>
      </dsp:nvSpPr>
      <dsp:spPr>
        <a:xfrm>
          <a:off x="14434" y="293194"/>
          <a:ext cx="977134" cy="977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44D92F-9EDD-4533-9877-0D2E112B0A44}">
      <dsp:nvSpPr>
        <dsp:cNvPr id="0" name=""/>
        <dsp:cNvSpPr/>
      </dsp:nvSpPr>
      <dsp:spPr>
        <a:xfrm>
          <a:off x="503001" y="1563688"/>
          <a:ext cx="5675252" cy="781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48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Falta de promoción y difusión  gastronómica </a:t>
          </a:r>
          <a:endParaRPr lang="es-EC" sz="2500" kern="1200" dirty="0"/>
        </a:p>
      </dsp:txBody>
      <dsp:txXfrm>
        <a:off x="503001" y="1563688"/>
        <a:ext cx="5675252" cy="781707"/>
      </dsp:txXfrm>
    </dsp:sp>
    <dsp:sp modelId="{4057A259-989F-49DD-B150-DD944037227A}">
      <dsp:nvSpPr>
        <dsp:cNvPr id="0" name=""/>
        <dsp:cNvSpPr/>
      </dsp:nvSpPr>
      <dsp:spPr>
        <a:xfrm>
          <a:off x="14434" y="1465974"/>
          <a:ext cx="977134" cy="977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B098E-B415-4B42-A5E7-15E667D030BC}">
      <dsp:nvSpPr>
        <dsp:cNvPr id="0" name=""/>
        <dsp:cNvSpPr/>
      </dsp:nvSpPr>
      <dsp:spPr>
        <a:xfrm>
          <a:off x="2110177" y="73024"/>
          <a:ext cx="1510857" cy="15108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Económico </a:t>
          </a:r>
        </a:p>
      </dsp:txBody>
      <dsp:txXfrm>
        <a:off x="2311625" y="337424"/>
        <a:ext cx="1107962" cy="679885"/>
      </dsp:txXfrm>
    </dsp:sp>
    <dsp:sp modelId="{0F0ADB2F-4FA1-42CC-BE18-D24BF3EBC2AE}">
      <dsp:nvSpPr>
        <dsp:cNvPr id="0" name=""/>
        <dsp:cNvSpPr/>
      </dsp:nvSpPr>
      <dsp:spPr>
        <a:xfrm>
          <a:off x="2604882" y="1017310"/>
          <a:ext cx="1611782" cy="15108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972116"/>
                <a:satOff val="-34828"/>
                <a:lumOff val="16863"/>
                <a:alphaOff val="0"/>
                <a:shade val="63000"/>
                <a:satMod val="165000"/>
              </a:schemeClr>
            </a:gs>
            <a:gs pos="30000">
              <a:schemeClr val="accent5">
                <a:alpha val="50000"/>
                <a:hueOff val="1972116"/>
                <a:satOff val="-34828"/>
                <a:lumOff val="16863"/>
                <a:alphaOff val="0"/>
                <a:shade val="58000"/>
                <a:satMod val="165000"/>
              </a:schemeClr>
            </a:gs>
            <a:gs pos="75000">
              <a:schemeClr val="accent5">
                <a:alpha val="50000"/>
                <a:hueOff val="1972116"/>
                <a:satOff val="-34828"/>
                <a:lumOff val="16863"/>
                <a:alphaOff val="0"/>
                <a:shade val="30000"/>
                <a:satMod val="175000"/>
              </a:schemeClr>
            </a:gs>
            <a:gs pos="100000">
              <a:schemeClr val="accent5">
                <a:alpha val="50000"/>
                <a:hueOff val="1972116"/>
                <a:satOff val="-34828"/>
                <a:lumOff val="1686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Identitario</a:t>
          </a:r>
        </a:p>
      </dsp:txBody>
      <dsp:txXfrm>
        <a:off x="3097819" y="1407615"/>
        <a:ext cx="967069" cy="830971"/>
      </dsp:txXfrm>
    </dsp:sp>
    <dsp:sp modelId="{C78BF3E5-42EA-4C69-AE49-27F019380AE8}">
      <dsp:nvSpPr>
        <dsp:cNvPr id="0" name=""/>
        <dsp:cNvSpPr/>
      </dsp:nvSpPr>
      <dsp:spPr>
        <a:xfrm>
          <a:off x="1565009" y="1017310"/>
          <a:ext cx="1510857" cy="15108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944232"/>
                <a:satOff val="-69656"/>
                <a:lumOff val="33727"/>
                <a:alphaOff val="0"/>
                <a:shade val="63000"/>
                <a:satMod val="165000"/>
              </a:schemeClr>
            </a:gs>
            <a:gs pos="30000">
              <a:schemeClr val="accent5">
                <a:alpha val="50000"/>
                <a:hueOff val="3944232"/>
                <a:satOff val="-69656"/>
                <a:lumOff val="33727"/>
                <a:alphaOff val="0"/>
                <a:shade val="58000"/>
                <a:satMod val="165000"/>
              </a:schemeClr>
            </a:gs>
            <a:gs pos="75000">
              <a:schemeClr val="accent5">
                <a:alpha val="50000"/>
                <a:hueOff val="3944232"/>
                <a:satOff val="-69656"/>
                <a:lumOff val="33727"/>
                <a:alphaOff val="0"/>
                <a:shade val="30000"/>
                <a:satMod val="175000"/>
              </a:schemeClr>
            </a:gs>
            <a:gs pos="100000">
              <a:schemeClr val="accent5">
                <a:alpha val="50000"/>
                <a:hueOff val="3944232"/>
                <a:satOff val="-69656"/>
                <a:lumOff val="3372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Social </a:t>
          </a:r>
        </a:p>
      </dsp:txBody>
      <dsp:txXfrm>
        <a:off x="1707282" y="1407615"/>
        <a:ext cx="906514" cy="830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539AA-E09E-4425-AF0C-61D7A7346011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Arts. 21, 23 y 25</a:t>
          </a:r>
          <a:endParaRPr lang="es-EC" sz="1600" kern="1200" dirty="0"/>
        </a:p>
      </dsp:txBody>
      <dsp:txXfrm rot="-5400000">
        <a:off x="2932264" y="234830"/>
        <a:ext cx="902150" cy="1036955"/>
      </dsp:txXfrm>
    </dsp:sp>
    <dsp:sp modelId="{8FFF191E-4D6E-4660-9474-3E758D5C3425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Constitución de la República (2008)</a:t>
          </a:r>
          <a:endParaRPr lang="es-EC" sz="1600" b="1" kern="1200" dirty="0"/>
        </a:p>
      </dsp:txBody>
      <dsp:txXfrm>
        <a:off x="4078426" y="301365"/>
        <a:ext cx="1681222" cy="903882"/>
      </dsp:txXfrm>
    </dsp:sp>
    <dsp:sp modelId="{D812FFE9-2C55-4E89-ABCB-72696540432D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516784" y="234830"/>
        <a:ext cx="902150" cy="1036955"/>
      </dsp:txXfrm>
    </dsp:sp>
    <dsp:sp modelId="{7E90C87E-1010-4D2F-8DEA-AD11C7E440D4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Art. 3 y 4</a:t>
          </a:r>
          <a:endParaRPr lang="es-EC" sz="1600" kern="1200" dirty="0"/>
        </a:p>
      </dsp:txBody>
      <dsp:txXfrm rot="-5400000">
        <a:off x="2221812" y="1513522"/>
        <a:ext cx="902150" cy="1036955"/>
      </dsp:txXfrm>
    </dsp:sp>
    <dsp:sp modelId="{4EB32ACB-AA94-4A48-9320-1451247F5912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Ley de Turismo del Ecuador (2015)</a:t>
          </a:r>
          <a:endParaRPr lang="es-EC" sz="1600" b="1" kern="1200" dirty="0"/>
        </a:p>
      </dsp:txBody>
      <dsp:txXfrm>
        <a:off x="336351" y="1580058"/>
        <a:ext cx="1626989" cy="903882"/>
      </dsp:txXfrm>
    </dsp:sp>
    <dsp:sp modelId="{CF2BBCC3-56CE-41D5-9335-4CD96430BCD2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3637293" y="1513522"/>
        <a:ext cx="902150" cy="1036955"/>
      </dsp:txXfrm>
    </dsp:sp>
    <dsp:sp modelId="{A416D276-21B7-41E7-B254-4A0CB51BAA2E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Programa STEP-OMT5 </a:t>
          </a:r>
          <a:endParaRPr lang="es-EC" sz="1600" kern="1200" dirty="0"/>
        </a:p>
      </dsp:txBody>
      <dsp:txXfrm rot="-5400000">
        <a:off x="2932264" y="2792215"/>
        <a:ext cx="902150" cy="1036955"/>
      </dsp:txXfrm>
    </dsp:sp>
    <dsp:sp modelId="{C25E93E1-DCDF-47A8-9D9F-264C0580A4E8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PLANDETUR 2020</a:t>
          </a:r>
          <a:endParaRPr lang="es-EC" sz="1600" b="1" kern="1200" dirty="0"/>
        </a:p>
      </dsp:txBody>
      <dsp:txXfrm>
        <a:off x="4078426" y="2858751"/>
        <a:ext cx="1681222" cy="903882"/>
      </dsp:txXfrm>
    </dsp:sp>
    <dsp:sp modelId="{C7BC54E0-5D18-466D-BD99-433D650CE689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516784" y="2792215"/>
        <a:ext cx="902150" cy="1036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9A725-429B-4E44-9F5B-E2C32A9F68A3}">
      <dsp:nvSpPr>
        <dsp:cNvPr id="0" name=""/>
        <dsp:cNvSpPr/>
      </dsp:nvSpPr>
      <dsp:spPr>
        <a:xfrm>
          <a:off x="1541013" y="305259"/>
          <a:ext cx="3944888" cy="394488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Exploratorio-</a:t>
          </a:r>
          <a:r>
            <a:rPr lang="es-EC" sz="1600" kern="1200" dirty="0" smtClean="0"/>
            <a:t> </a:t>
          </a:r>
          <a:r>
            <a:rPr lang="es-EC" sz="2000" kern="1200" dirty="0" smtClean="0"/>
            <a:t>Descriptivo</a:t>
          </a:r>
          <a:endParaRPr lang="es-EC" sz="1600" kern="1200" dirty="0"/>
        </a:p>
      </dsp:txBody>
      <dsp:txXfrm>
        <a:off x="3620063" y="1141199"/>
        <a:ext cx="1408888" cy="1174074"/>
      </dsp:txXfrm>
    </dsp:sp>
    <dsp:sp modelId="{CBDB6931-154B-4F1E-9713-B84B32374652}">
      <dsp:nvSpPr>
        <dsp:cNvPr id="0" name=""/>
        <dsp:cNvSpPr/>
      </dsp:nvSpPr>
      <dsp:spPr>
        <a:xfrm>
          <a:off x="1459767" y="446148"/>
          <a:ext cx="3944888" cy="394488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</a:t>
          </a:r>
          <a:r>
            <a:rPr lang="es-EC" sz="1800" kern="1200" dirty="0" smtClean="0"/>
            <a:t>Comunidad</a:t>
          </a:r>
          <a:r>
            <a:rPr lang="es-EC" sz="1600" kern="1200" dirty="0" smtClean="0"/>
            <a:t>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- </a:t>
          </a:r>
          <a:r>
            <a:rPr lang="es-EC" sz="1800" kern="1200" dirty="0" smtClean="0"/>
            <a:t>Turistas</a:t>
          </a:r>
          <a:r>
            <a:rPr lang="es-EC" sz="1600" kern="1200" dirty="0" smtClean="0"/>
            <a:t>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 -GAD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-Planta Turística</a:t>
          </a:r>
        </a:p>
      </dsp:txBody>
      <dsp:txXfrm>
        <a:off x="2399026" y="3005629"/>
        <a:ext cx="2113333" cy="1033185"/>
      </dsp:txXfrm>
    </dsp:sp>
    <dsp:sp modelId="{E3621E58-538E-4DAA-B144-F6086C90F17B}">
      <dsp:nvSpPr>
        <dsp:cNvPr id="0" name=""/>
        <dsp:cNvSpPr/>
      </dsp:nvSpPr>
      <dsp:spPr>
        <a:xfrm>
          <a:off x="1378521" y="305259"/>
          <a:ext cx="3944888" cy="394488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Mixto</a:t>
          </a:r>
          <a:endParaRPr lang="es-EC" sz="1600" kern="1200" dirty="0"/>
        </a:p>
      </dsp:txBody>
      <dsp:txXfrm>
        <a:off x="1835471" y="1141199"/>
        <a:ext cx="1408888" cy="1174074"/>
      </dsp:txXfrm>
    </dsp:sp>
    <dsp:sp modelId="{48FA2B82-9354-45D7-BB86-5E2760B70EF3}">
      <dsp:nvSpPr>
        <dsp:cNvPr id="0" name=""/>
        <dsp:cNvSpPr/>
      </dsp:nvSpPr>
      <dsp:spPr>
        <a:xfrm>
          <a:off x="1297131" y="61051"/>
          <a:ext cx="4433303" cy="443330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5F6B-DA98-4C15-888E-0133E93FF26F}">
      <dsp:nvSpPr>
        <dsp:cNvPr id="0" name=""/>
        <dsp:cNvSpPr/>
      </dsp:nvSpPr>
      <dsp:spPr>
        <a:xfrm>
          <a:off x="1215560" y="201691"/>
          <a:ext cx="4433303" cy="443330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A22E4-CCB0-4854-8F15-AE14AA3C6663}">
      <dsp:nvSpPr>
        <dsp:cNvPr id="0" name=""/>
        <dsp:cNvSpPr/>
      </dsp:nvSpPr>
      <dsp:spPr>
        <a:xfrm>
          <a:off x="1133988" y="61051"/>
          <a:ext cx="4433303" cy="44333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0.02819</cdr:x>
      <cdr:y>0.1</cdr:y>
    </cdr:from>
    <cdr:to>
      <cdr:x>0.15187</cdr:x>
      <cdr:y>0.28235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114880" y="216024"/>
          <a:ext cx="504056" cy="39392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/>
            <a:t>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0.03636</cdr:x>
      <cdr:y>0.07085</cdr:y>
    </cdr:from>
    <cdr:to>
      <cdr:x>0.14886</cdr:x>
      <cdr:y>0.26465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144016" y="144016"/>
          <a:ext cx="445536" cy="39392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/>
            <a:t>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0.05528</cdr:x>
      <cdr:y>0.06374</cdr:y>
    </cdr:from>
    <cdr:to>
      <cdr:x>0.16929</cdr:x>
      <cdr:y>0.26422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216024" y="133106"/>
          <a:ext cx="445536" cy="41865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/>
            <a:t>8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0.01568</cdr:x>
      <cdr:y>0.08824</cdr:y>
    </cdr:from>
    <cdr:to>
      <cdr:x>0.17857</cdr:x>
      <cdr:y>0.26471</cdr:y>
    </cdr:to>
    <cdr:sp macro="" textlink="">
      <cdr:nvSpPr>
        <cdr:cNvPr id="3" name="2 Rombo"/>
        <cdr:cNvSpPr/>
      </cdr:nvSpPr>
      <cdr:spPr>
        <a:xfrm xmlns:a="http://schemas.openxmlformats.org/drawingml/2006/main">
          <a:off x="63247" y="196963"/>
          <a:ext cx="656832" cy="39392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1000" b="1" dirty="0" smtClean="0"/>
            <a:t>15</a:t>
          </a:r>
          <a:endParaRPr lang="es-EC" sz="1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0.05263</cdr:x>
      <cdr:y>0.05696</cdr:y>
    </cdr:from>
    <cdr:to>
      <cdr:x>0.16118</cdr:x>
      <cdr:y>0.23188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216024" y="136322"/>
          <a:ext cx="445536" cy="41865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/>
            <a:t>4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0.04348</cdr:x>
      <cdr:y>0.04545</cdr:y>
    </cdr:from>
    <cdr:to>
      <cdr:x>0.13315</cdr:x>
      <cdr:y>0.17759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216024" y="144016"/>
          <a:ext cx="445536" cy="41865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/>
            <a:t>8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0.07266</cdr:x>
      <cdr:y>0.08292</cdr:y>
    </cdr:from>
    <cdr:to>
      <cdr:x>0.19398</cdr:x>
      <cdr:y>0.26111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266824" y="194816"/>
          <a:ext cx="445536" cy="41865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/>
            <a:t>9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0.03846</cdr:x>
      <cdr:y>0.08623</cdr:y>
    </cdr:from>
    <cdr:to>
      <cdr:x>0.19231</cdr:x>
      <cdr:y>0.25336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144015" y="216024"/>
          <a:ext cx="576064" cy="41865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 smtClean="0"/>
            <a:t>11</a:t>
          </a:r>
          <a:endParaRPr lang="es-EC" sz="10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0.03174</cdr:x>
      <cdr:y>0.06186</cdr:y>
    </cdr:from>
    <cdr:to>
      <cdr:x>0.17458</cdr:x>
      <cdr:y>0.24171</cdr:y>
    </cdr:to>
    <cdr:sp macro="" textlink="">
      <cdr:nvSpPr>
        <cdr:cNvPr id="2" name="1 Rombo"/>
        <cdr:cNvSpPr/>
      </cdr:nvSpPr>
      <cdr:spPr>
        <a:xfrm xmlns:a="http://schemas.openxmlformats.org/drawingml/2006/main">
          <a:off x="144016" y="144016"/>
          <a:ext cx="648072" cy="418656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000" b="1" dirty="0" smtClean="0"/>
            <a:t>13</a:t>
          </a:r>
          <a:endParaRPr lang="es-EC" sz="1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8B99-CAEB-4D5C-B213-2D5E891DAEC7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DB395-1D40-444D-9E61-F21F1F87E0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617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B395-1D40-444D-9E61-F21F1F87E0D7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8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B395-1D40-444D-9E61-F21F1F87E0D7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81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0082FC-6133-4D53-91DA-7EA4E5B0CFF1}" type="datetimeFigureOut">
              <a:rPr lang="es-EC" smtClean="0"/>
              <a:t>24/9/2020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D934A9-CE31-459D-A2A6-B4F6935092E3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5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chart" Target="../charts/chart6.xml"/><Relationship Id="rId9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76264" y="3789040"/>
            <a:ext cx="6172200" cy="1728192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/>
              <a:t>LA GASTRONOMÍA ANCESTRAL DE LA PARROQUIA TABACUNDO PARA EL FORTALECIMIENTO DE LA IDENTIDAD CULTURAL Y EL DESARROLLO TURÍSTICO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5733256"/>
            <a:ext cx="6172200" cy="792088"/>
          </a:xfrm>
        </p:spPr>
        <p:txBody>
          <a:bodyPr>
            <a:noAutofit/>
          </a:bodyPr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AUTORA: LESLIE SOFÍA SÁNCHEZ ACEVEDO</a:t>
            </a:r>
          </a:p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DIRECTOR: MSC. FERNANDO JÁCOME</a:t>
            </a:r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2411760" y="365199"/>
            <a:ext cx="4824536" cy="895534"/>
          </a:xfrm>
          <a:prstGeom prst="rect">
            <a:avLst/>
          </a:prstGeom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433242" y="1774557"/>
            <a:ext cx="731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spc="-1" dirty="0">
                <a:solidFill>
                  <a:srgbClr val="000000"/>
                </a:solidFill>
                <a:latin typeface="Times New Roman"/>
              </a:rPr>
              <a:t>DEPARTAMENTO DE CIENCIAS ECONÓMICAS, ADMINISTRATIVAS Y </a:t>
            </a:r>
            <a:r>
              <a:rPr lang="es-EC" b="1" spc="-1" dirty="0" smtClean="0">
                <a:solidFill>
                  <a:srgbClr val="000000"/>
                </a:solidFill>
                <a:latin typeface="Times New Roman"/>
              </a:rPr>
              <a:t>DEL </a:t>
            </a:r>
            <a:r>
              <a:rPr lang="es-EC" b="1" spc="-1" dirty="0">
                <a:solidFill>
                  <a:srgbClr val="000000"/>
                </a:solidFill>
                <a:latin typeface="Times New Roman"/>
              </a:rPr>
              <a:t>COMERCIO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578671" y="2710661"/>
            <a:ext cx="716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C" b="1" strike="noStrike" spc="-1" dirty="0" smtClean="0">
                <a:solidFill>
                  <a:srgbClr val="000000"/>
                </a:solidFill>
                <a:latin typeface="Times New Roman"/>
              </a:rPr>
              <a:t>CARRERA DE </a:t>
            </a:r>
            <a:r>
              <a:rPr lang="es-EC" b="1" spc="-1" dirty="0" smtClean="0">
                <a:solidFill>
                  <a:srgbClr val="000000"/>
                </a:solidFill>
                <a:latin typeface="Times New Roman"/>
              </a:rPr>
              <a:t>LICENCIATURA</a:t>
            </a:r>
            <a:r>
              <a:rPr lang="es-EC" b="1" strike="noStrike" spc="-1" dirty="0" smtClean="0">
                <a:solidFill>
                  <a:srgbClr val="000000"/>
                </a:solidFill>
                <a:latin typeface="Times New Roman"/>
              </a:rPr>
              <a:t> EN ADMINISTRACIÓN TURÍSTICA Y HOTELERA</a:t>
            </a:r>
            <a:endParaRPr lang="es-EC" b="0" strike="noStrike" spc="-1" dirty="0">
              <a:latin typeface="Arial"/>
            </a:endParaRPr>
          </a:p>
        </p:txBody>
      </p:sp>
      <p:sp>
        <p:nvSpPr>
          <p:cNvPr id="5" name="AutoShape 2" descr="Carrera Hotelería y Turismo- ESP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8" y="177618"/>
            <a:ext cx="1270696" cy="12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69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110298" y="169251"/>
            <a:ext cx="1584176" cy="330415"/>
          </a:xfrm>
          <a:prstGeom prst="rect">
            <a:avLst/>
          </a:prstGeom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6372200" y="764704"/>
            <a:ext cx="1872208" cy="36004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ALCANCE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764704"/>
            <a:ext cx="1872208" cy="36004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ENFOQUE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95707" y="6093296"/>
            <a:ext cx="1872208" cy="36004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POBLACIÓN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55937719"/>
              </p:ext>
            </p:extLst>
          </p:nvPr>
        </p:nvGraphicFramePr>
        <p:xfrm>
          <a:off x="999599" y="276230"/>
          <a:ext cx="686442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9532" y="482691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b="1" dirty="0" smtClean="0"/>
              <a:t>263 en la parroquia (16.403 PEA en </a:t>
            </a:r>
            <a:r>
              <a:rPr lang="es-EC" sz="1600" b="1" dirty="0" err="1" smtClean="0"/>
              <a:t>Tabacundo</a:t>
            </a:r>
            <a:r>
              <a:rPr lang="es-EC" sz="1600" b="1" dirty="0" smtClean="0"/>
              <a:t>)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483768" y="3501008"/>
            <a:ext cx="1224136" cy="1336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735796" y="3789040"/>
            <a:ext cx="1174812" cy="1976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287856" y="4703801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400" b="1" dirty="0" smtClean="0"/>
              <a:t>Técnica de Turismo y Patrimonio</a:t>
            </a:r>
          </a:p>
          <a:p>
            <a:pPr marL="285750" indent="-285750">
              <a:buFontTx/>
              <a:buChar char="-"/>
            </a:pPr>
            <a:r>
              <a:rPr lang="es-EC" sz="1400" b="1" dirty="0" smtClean="0"/>
              <a:t>Coordinador de Cultura y Educación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228184" y="5661248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400" b="1" dirty="0" smtClean="0"/>
              <a:t>Presidente de Corporación de Turismo</a:t>
            </a:r>
          </a:p>
          <a:p>
            <a:pPr marL="285750" indent="-285750">
              <a:buFontTx/>
              <a:buChar char="-"/>
            </a:pPr>
            <a:r>
              <a:rPr lang="es-EC" sz="1400" b="1" dirty="0" smtClean="0"/>
              <a:t>Hostería El Rancho Manabita</a:t>
            </a:r>
          </a:p>
          <a:p>
            <a:pPr marL="285750" indent="-285750">
              <a:buFontTx/>
              <a:buChar char="-"/>
            </a:pPr>
            <a:r>
              <a:rPr lang="es-EC" sz="1400" b="1" dirty="0" smtClean="0"/>
              <a:t>Restaurante Inti </a:t>
            </a:r>
            <a:r>
              <a:rPr lang="es-EC" sz="1400" b="1" dirty="0" err="1" smtClean="0"/>
              <a:t>Raymi</a:t>
            </a:r>
            <a:endParaRPr lang="es-EC" sz="1400" b="1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611560" y="4303839"/>
            <a:ext cx="154817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ENCUESTAS</a:t>
            </a:r>
            <a:endParaRPr lang="es-EC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01368" y="4267835"/>
            <a:ext cx="154817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ENTREVISTAS</a:t>
            </a:r>
            <a:endParaRPr lang="es-EC" sz="1600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034970" y="4063861"/>
            <a:ext cx="1193214" cy="773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860032" y="4473116"/>
            <a:ext cx="1296144" cy="129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54071" y="572454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b="1" dirty="0" smtClean="0"/>
              <a:t>238 turistas (15% de 13.400 turistas en PM)  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932333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764" y="334458"/>
            <a:ext cx="7467600" cy="580926"/>
          </a:xfrm>
        </p:spPr>
        <p:txBody>
          <a:bodyPr/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110298" y="169251"/>
            <a:ext cx="1584176" cy="330415"/>
          </a:xfrm>
          <a:prstGeom prst="rect">
            <a:avLst/>
          </a:prstGeom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467544" y="1268760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ENTREVISTAS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6" y="1268760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Planta Turística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131840" y="144917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Plusminus Signo, Signos Más Y Menos, Meno imagen png - image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14" y="3112773"/>
            <a:ext cx="1822290" cy="18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VISTO BUENO - TAXSTRATEGY S.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93" y="2401664"/>
            <a:ext cx="2931628" cy="21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Elipse"/>
          <p:cNvSpPr/>
          <p:nvPr/>
        </p:nvSpPr>
        <p:spPr>
          <a:xfrm>
            <a:off x="4225846" y="4396045"/>
            <a:ext cx="1962218" cy="16838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¿Considera usted que la gastronomía ancestral es una alternativa de desarrollo económico y social para el turismo de la localidad?</a:t>
            </a:r>
            <a:endParaRPr lang="es-EC" sz="1200" dirty="0"/>
          </a:p>
        </p:txBody>
      </p:sp>
      <p:sp>
        <p:nvSpPr>
          <p:cNvPr id="19" name="18 Elipse"/>
          <p:cNvSpPr/>
          <p:nvPr/>
        </p:nvSpPr>
        <p:spPr>
          <a:xfrm>
            <a:off x="3815916" y="1750945"/>
            <a:ext cx="1800200" cy="15559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¿Considera usted que la parroquia </a:t>
            </a:r>
            <a:r>
              <a:rPr lang="es-EC" sz="1400" dirty="0" err="1" smtClean="0"/>
              <a:t>Tabacundo</a:t>
            </a:r>
            <a:r>
              <a:rPr lang="es-EC" sz="1400" dirty="0" smtClean="0"/>
              <a:t> dispone de gastronomía ancestral?</a:t>
            </a:r>
            <a:endParaRPr lang="es-EC" sz="1400" dirty="0"/>
          </a:p>
        </p:txBody>
      </p:sp>
      <p:sp>
        <p:nvSpPr>
          <p:cNvPr id="12" name="11 Elipse"/>
          <p:cNvSpPr/>
          <p:nvPr/>
        </p:nvSpPr>
        <p:spPr>
          <a:xfrm>
            <a:off x="437266" y="1940424"/>
            <a:ext cx="1646784" cy="14165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¿Tiene conocimiento sobre que es la gastronomía ancestral?</a:t>
            </a:r>
            <a:endParaRPr lang="es-EC" sz="1400" dirty="0"/>
          </a:p>
        </p:txBody>
      </p:sp>
      <p:sp>
        <p:nvSpPr>
          <p:cNvPr id="21" name="20 Elipse"/>
          <p:cNvSpPr/>
          <p:nvPr/>
        </p:nvSpPr>
        <p:spPr>
          <a:xfrm>
            <a:off x="6638431" y="4879854"/>
            <a:ext cx="2038025" cy="19335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¿Piensa que mediante la difusión de la gastronomía ancestral se podría fortalecer la identidad cultural de la comunidad </a:t>
            </a:r>
            <a:r>
              <a:rPr lang="es-EC" sz="1200" dirty="0" err="1" smtClean="0"/>
              <a:t>tabacundeña</a:t>
            </a:r>
            <a:r>
              <a:rPr lang="es-EC" sz="1200" dirty="0" smtClean="0"/>
              <a:t>?</a:t>
            </a:r>
            <a:endParaRPr lang="es-EC" sz="1200" dirty="0"/>
          </a:p>
        </p:txBody>
      </p:sp>
      <p:sp>
        <p:nvSpPr>
          <p:cNvPr id="22" name="21 Elipse"/>
          <p:cNvSpPr/>
          <p:nvPr/>
        </p:nvSpPr>
        <p:spPr>
          <a:xfrm>
            <a:off x="323528" y="4769472"/>
            <a:ext cx="2164301" cy="18278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¿Considera que existe la debida participación de los propietarios de los demás establecimientos para potencializar la gastronomía ancestral de la parroquia?</a:t>
            </a:r>
            <a:endParaRPr lang="es-EC" sz="1200" dirty="0"/>
          </a:p>
        </p:txBody>
      </p:sp>
      <p:cxnSp>
        <p:nvCxnSpPr>
          <p:cNvPr id="14" name="13 Conector recto de flecha"/>
          <p:cNvCxnSpPr>
            <a:endCxn id="1035" idx="2"/>
          </p:cNvCxnSpPr>
          <p:nvPr/>
        </p:nvCxnSpPr>
        <p:spPr>
          <a:xfrm flipV="1">
            <a:off x="2632457" y="4935063"/>
            <a:ext cx="376702" cy="726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265515" y="252890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616116" y="2153426"/>
            <a:ext cx="684131" cy="393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5868144" y="4023918"/>
            <a:ext cx="360040" cy="413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 flipV="1">
            <a:off x="7724259" y="4417856"/>
            <a:ext cx="160109" cy="379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Rombo"/>
          <p:cNvSpPr/>
          <p:nvPr/>
        </p:nvSpPr>
        <p:spPr>
          <a:xfrm>
            <a:off x="215526" y="2510159"/>
            <a:ext cx="50403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1</a:t>
            </a:r>
          </a:p>
        </p:txBody>
      </p:sp>
      <p:sp>
        <p:nvSpPr>
          <p:cNvPr id="25" name="1 Rombo"/>
          <p:cNvSpPr/>
          <p:nvPr/>
        </p:nvSpPr>
        <p:spPr>
          <a:xfrm>
            <a:off x="4031950" y="5101195"/>
            <a:ext cx="50403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6</a:t>
            </a:r>
          </a:p>
        </p:txBody>
      </p:sp>
      <p:sp>
        <p:nvSpPr>
          <p:cNvPr id="26" name="1 Rombo"/>
          <p:cNvSpPr/>
          <p:nvPr/>
        </p:nvSpPr>
        <p:spPr>
          <a:xfrm>
            <a:off x="0" y="5672131"/>
            <a:ext cx="711667" cy="40777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 smtClean="0"/>
              <a:t>13</a:t>
            </a:r>
            <a:endParaRPr lang="es-EC" sz="1000" b="1" dirty="0"/>
          </a:p>
        </p:txBody>
      </p:sp>
      <p:sp>
        <p:nvSpPr>
          <p:cNvPr id="28" name="1 Rombo"/>
          <p:cNvSpPr/>
          <p:nvPr/>
        </p:nvSpPr>
        <p:spPr>
          <a:xfrm>
            <a:off x="6386413" y="6074769"/>
            <a:ext cx="50403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7</a:t>
            </a:r>
          </a:p>
        </p:txBody>
      </p:sp>
      <p:sp>
        <p:nvSpPr>
          <p:cNvPr id="30" name="1 Rombo"/>
          <p:cNvSpPr/>
          <p:nvPr/>
        </p:nvSpPr>
        <p:spPr>
          <a:xfrm>
            <a:off x="3738527" y="2153426"/>
            <a:ext cx="50403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32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110298" y="169251"/>
            <a:ext cx="1584176" cy="330415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49416" y="692696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ENTREVISTAS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6016" y="692696"/>
            <a:ext cx="3456384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GAD Municipal de Pedro Moncayo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131840" y="87311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437266" y="1940424"/>
            <a:ext cx="2046502" cy="170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¿Piensa que </a:t>
            </a:r>
            <a:r>
              <a:rPr lang="es-ES" sz="1200" dirty="0" err="1"/>
              <a:t>Tabacundo</a:t>
            </a:r>
            <a:r>
              <a:rPr lang="es-ES" sz="1200" dirty="0"/>
              <a:t> tiene el potencial para ser reconocida por los turistas nacionales y extranjeros por su gastronomía ancestral?</a:t>
            </a:r>
            <a:r>
              <a:rPr lang="es-EC" sz="1200" dirty="0" smtClean="0"/>
              <a:t>?</a:t>
            </a:r>
            <a:endParaRPr lang="es-EC" sz="1200" dirty="0"/>
          </a:p>
        </p:txBody>
      </p:sp>
      <p:sp>
        <p:nvSpPr>
          <p:cNvPr id="10" name="9 Elipse"/>
          <p:cNvSpPr/>
          <p:nvPr/>
        </p:nvSpPr>
        <p:spPr>
          <a:xfrm>
            <a:off x="602186" y="4365104"/>
            <a:ext cx="2025597" cy="18001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¿Considera que </a:t>
            </a:r>
            <a:r>
              <a:rPr lang="es-ES" sz="1200" dirty="0" err="1"/>
              <a:t>Tabacundo</a:t>
            </a:r>
            <a:r>
              <a:rPr lang="es-ES" sz="1200" dirty="0"/>
              <a:t> cuenta con planta turística (hoteles y restaurantes) que promuevan la gastronomía ancestral?</a:t>
            </a:r>
            <a:endParaRPr lang="es-EC" sz="1200" dirty="0"/>
          </a:p>
        </p:txBody>
      </p:sp>
      <p:sp>
        <p:nvSpPr>
          <p:cNvPr id="11" name="10 Elipse"/>
          <p:cNvSpPr/>
          <p:nvPr/>
        </p:nvSpPr>
        <p:spPr>
          <a:xfrm>
            <a:off x="6084168" y="4509120"/>
            <a:ext cx="2088232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¿Cuáles cree usted que son las falencias o carencias que existe en </a:t>
            </a:r>
            <a:r>
              <a:rPr lang="es-ES" sz="1200" dirty="0" err="1"/>
              <a:t>Tabacundo</a:t>
            </a:r>
            <a:r>
              <a:rPr lang="es-ES" sz="1200" dirty="0"/>
              <a:t> en cuanto a la gastronomía, que impidan el desarrollo turístico?</a:t>
            </a:r>
            <a:endParaRPr lang="es-EC" sz="1200" dirty="0"/>
          </a:p>
        </p:txBody>
      </p:sp>
      <p:sp>
        <p:nvSpPr>
          <p:cNvPr id="12" name="11 Elipse"/>
          <p:cNvSpPr/>
          <p:nvPr/>
        </p:nvSpPr>
        <p:spPr>
          <a:xfrm>
            <a:off x="6255602" y="1988840"/>
            <a:ext cx="1988806" cy="16962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¿Considera necesario aplicar un plan de acción de fortalecimiento y rescate de la gastronomía ancestral de </a:t>
            </a:r>
            <a:r>
              <a:rPr lang="es-ES" sz="1200" dirty="0" err="1"/>
              <a:t>Tabacundo</a:t>
            </a:r>
            <a:r>
              <a:rPr lang="es-ES" sz="1200" dirty="0"/>
              <a:t>?</a:t>
            </a:r>
            <a:endParaRPr lang="es-EC" sz="1200" dirty="0"/>
          </a:p>
        </p:txBody>
      </p:sp>
      <p:pic>
        <p:nvPicPr>
          <p:cNvPr id="13" name="Picture 13" descr="VISTO BUENO - TAXSTRATEGY S.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90" y="1769562"/>
            <a:ext cx="1465814" cy="10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ncel-cross-stop-abort-no-forbidden-delete | Jóvenes por la Mem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52" y="5373217"/>
            <a:ext cx="1104320" cy="11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mocion - Icono De Promocion Png, Png Download - 765x340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84" y="4415190"/>
            <a:ext cx="1850979" cy="8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3347864" y="2648708"/>
            <a:ext cx="2189094" cy="18604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Como parte de las  autoridades  principales, ¿Qué actividades ha realizado para fortalecer la gastronomía ancestral y la identidad cultural de la parroquia?</a:t>
            </a:r>
            <a:endParaRPr lang="es-EC" sz="1200" dirty="0"/>
          </a:p>
        </p:txBody>
      </p:sp>
      <p:pic>
        <p:nvPicPr>
          <p:cNvPr id="16" name="Picture 13" descr="VISTO BUENO - TAXSTRATEGY S.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58" y="1769562"/>
            <a:ext cx="1465814" cy="10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El desconocimiento de la Ley de Segunda Oportunidad impide a l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10" descr="El desconocimiento de la Ley de Segunda Oportunidad impide a lo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0" name="Picture 12" descr="El desconocimiento de la Ley de Segunda Oportunidad impide a los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15829" b="11561"/>
          <a:stretch/>
        </p:blipFill>
        <p:spPr bwMode="auto">
          <a:xfrm>
            <a:off x="4953965" y="5373217"/>
            <a:ext cx="1490244" cy="1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Rombo"/>
          <p:cNvSpPr/>
          <p:nvPr/>
        </p:nvSpPr>
        <p:spPr>
          <a:xfrm>
            <a:off x="350168" y="3068960"/>
            <a:ext cx="50403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6</a:t>
            </a:r>
          </a:p>
        </p:txBody>
      </p:sp>
      <p:sp>
        <p:nvSpPr>
          <p:cNvPr id="19" name="1 Rombo"/>
          <p:cNvSpPr/>
          <p:nvPr/>
        </p:nvSpPr>
        <p:spPr>
          <a:xfrm>
            <a:off x="2974997" y="3578914"/>
            <a:ext cx="66995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 smtClean="0"/>
              <a:t>13</a:t>
            </a:r>
            <a:endParaRPr lang="es-EC" sz="1000" b="1" dirty="0"/>
          </a:p>
        </p:txBody>
      </p:sp>
      <p:sp>
        <p:nvSpPr>
          <p:cNvPr id="20" name="1 Rombo"/>
          <p:cNvSpPr/>
          <p:nvPr/>
        </p:nvSpPr>
        <p:spPr>
          <a:xfrm>
            <a:off x="5699087" y="4822195"/>
            <a:ext cx="678819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 smtClean="0"/>
              <a:t>19</a:t>
            </a:r>
            <a:endParaRPr lang="es-EC" sz="1000" b="1" dirty="0"/>
          </a:p>
        </p:txBody>
      </p:sp>
      <p:sp>
        <p:nvSpPr>
          <p:cNvPr id="21" name="1 Rombo"/>
          <p:cNvSpPr/>
          <p:nvPr/>
        </p:nvSpPr>
        <p:spPr>
          <a:xfrm>
            <a:off x="286706" y="5265203"/>
            <a:ext cx="504036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7</a:t>
            </a:r>
          </a:p>
        </p:txBody>
      </p:sp>
      <p:sp>
        <p:nvSpPr>
          <p:cNvPr id="22" name="1 Rombo"/>
          <p:cNvSpPr/>
          <p:nvPr/>
        </p:nvSpPr>
        <p:spPr>
          <a:xfrm>
            <a:off x="6084168" y="2982080"/>
            <a:ext cx="612059" cy="3939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 smtClean="0"/>
              <a:t>15</a:t>
            </a:r>
            <a:endParaRPr lang="es-EC" sz="1000" b="1" dirty="0"/>
          </a:p>
        </p:txBody>
      </p:sp>
    </p:spTree>
    <p:extLst>
      <p:ext uri="{BB962C8B-B14F-4D97-AF65-F5344CB8AC3E}">
        <p14:creationId xmlns:p14="http://schemas.microsoft.com/office/powerpoint/2010/main" val="7103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3"/>
          <a:stretch/>
        </p:blipFill>
        <p:spPr>
          <a:xfrm>
            <a:off x="7110298" y="169251"/>
            <a:ext cx="1584176" cy="330415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23528" y="444944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ENCUESTAS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59832" y="908720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COMUNIDAD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227325852"/>
              </p:ext>
            </p:extLst>
          </p:nvPr>
        </p:nvGraphicFramePr>
        <p:xfrm>
          <a:off x="208648" y="1556792"/>
          <a:ext cx="40753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587652941"/>
              </p:ext>
            </p:extLst>
          </p:nvPr>
        </p:nvGraphicFramePr>
        <p:xfrm>
          <a:off x="4572000" y="1556792"/>
          <a:ext cx="3960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236070328"/>
              </p:ext>
            </p:extLst>
          </p:nvPr>
        </p:nvGraphicFramePr>
        <p:xfrm>
          <a:off x="224806" y="4005064"/>
          <a:ext cx="4059162" cy="212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1 Rombo"/>
          <p:cNvSpPr/>
          <p:nvPr/>
        </p:nvSpPr>
        <p:spPr>
          <a:xfrm>
            <a:off x="455969" y="4149080"/>
            <a:ext cx="445536" cy="4186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7</a:t>
            </a:r>
          </a:p>
        </p:txBody>
      </p:sp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3532740149"/>
              </p:ext>
            </p:extLst>
          </p:nvPr>
        </p:nvGraphicFramePr>
        <p:xfrm>
          <a:off x="4543068" y="4005064"/>
          <a:ext cx="3989371" cy="211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0" name="19 Conector curvado"/>
          <p:cNvCxnSpPr/>
          <p:nvPr/>
        </p:nvCxnSpPr>
        <p:spPr>
          <a:xfrm>
            <a:off x="2483768" y="908720"/>
            <a:ext cx="432048" cy="18041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etras: Masculino, femenino… y epiceno | El Diario N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850" r="8533"/>
          <a:stretch/>
        </p:blipFill>
        <p:spPr bwMode="auto">
          <a:xfrm>
            <a:off x="6336105" y="686454"/>
            <a:ext cx="325795" cy="3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tras: Masculino, femenino… y epiceno | El Diario N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61850" r="50000"/>
          <a:stretch/>
        </p:blipFill>
        <p:spPr bwMode="auto">
          <a:xfrm>
            <a:off x="6336106" y="1089134"/>
            <a:ext cx="325795" cy="3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6732240" y="77791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67,68%</a:t>
            </a:r>
            <a:endParaRPr lang="es-EC" sz="11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750258" y="1138743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32,32%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30863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423685617"/>
              </p:ext>
            </p:extLst>
          </p:nvPr>
        </p:nvGraphicFramePr>
        <p:xfrm>
          <a:off x="251520" y="332656"/>
          <a:ext cx="393639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Rombo"/>
          <p:cNvSpPr/>
          <p:nvPr/>
        </p:nvSpPr>
        <p:spPr>
          <a:xfrm>
            <a:off x="467544" y="404664"/>
            <a:ext cx="589552" cy="39392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 smtClean="0"/>
              <a:t>1</a:t>
            </a:r>
            <a:r>
              <a:rPr lang="es-EC" sz="1000" b="1" dirty="0"/>
              <a:t>4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854627425"/>
              </p:ext>
            </p:extLst>
          </p:nvPr>
        </p:nvGraphicFramePr>
        <p:xfrm>
          <a:off x="4499992" y="332656"/>
          <a:ext cx="403244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489799" y="2852936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ENCUESTAS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03848" y="3338793"/>
            <a:ext cx="2304256" cy="360828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TURISTAS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3" name="12 Conector curvado"/>
          <p:cNvCxnSpPr/>
          <p:nvPr/>
        </p:nvCxnSpPr>
        <p:spPr>
          <a:xfrm>
            <a:off x="2401287" y="3338793"/>
            <a:ext cx="432048" cy="18041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Letras: Masculino, femenino… y epiceno | El Diario N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850" r="8533"/>
          <a:stretch/>
        </p:blipFill>
        <p:spPr bwMode="auto">
          <a:xfrm>
            <a:off x="6004340" y="2811084"/>
            <a:ext cx="325795" cy="3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etras: Masculino, femenino… y epiceno | El Diario N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61850" r="50000"/>
          <a:stretch/>
        </p:blipFill>
        <p:spPr bwMode="auto">
          <a:xfrm>
            <a:off x="6004341" y="3213764"/>
            <a:ext cx="325795" cy="3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384669" y="286765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47,06%</a:t>
            </a:r>
            <a:endParaRPr lang="es-EC" sz="11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72200" y="328498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52,94%</a:t>
            </a:r>
            <a:endParaRPr lang="es-EC" sz="1100" dirty="0"/>
          </a:p>
        </p:txBody>
      </p:sp>
      <p:pic>
        <p:nvPicPr>
          <p:cNvPr id="2050" name="Picture 2" descr="Bandera de diseño de producto de la marca ecuador, bandera ecuador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8" t="44238" r="35218" b="20409"/>
          <a:stretch/>
        </p:blipFill>
        <p:spPr bwMode="auto">
          <a:xfrm>
            <a:off x="7308304" y="3019278"/>
            <a:ext cx="443850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7740352" y="299695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97,05%</a:t>
            </a:r>
            <a:endParaRPr lang="es-EC" sz="1100" dirty="0"/>
          </a:p>
        </p:txBody>
      </p:sp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3709239492"/>
              </p:ext>
            </p:extLst>
          </p:nvPr>
        </p:nvGraphicFramePr>
        <p:xfrm>
          <a:off x="251521" y="4005063"/>
          <a:ext cx="3888432" cy="23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1 Rombo"/>
          <p:cNvSpPr/>
          <p:nvPr/>
        </p:nvSpPr>
        <p:spPr>
          <a:xfrm>
            <a:off x="415893" y="4141386"/>
            <a:ext cx="445536" cy="4186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000" b="1" dirty="0"/>
              <a:t>2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555381757"/>
              </p:ext>
            </p:extLst>
          </p:nvPr>
        </p:nvGraphicFramePr>
        <p:xfrm>
          <a:off x="4427984" y="4005064"/>
          <a:ext cx="4104456" cy="239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827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032707121"/>
              </p:ext>
            </p:extLst>
          </p:nvPr>
        </p:nvGraphicFramePr>
        <p:xfrm>
          <a:off x="179512" y="188640"/>
          <a:ext cx="49685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938111281"/>
              </p:ext>
            </p:extLst>
          </p:nvPr>
        </p:nvGraphicFramePr>
        <p:xfrm>
          <a:off x="5220072" y="476672"/>
          <a:ext cx="3672408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463354351"/>
              </p:ext>
            </p:extLst>
          </p:nvPr>
        </p:nvGraphicFramePr>
        <p:xfrm>
          <a:off x="251521" y="3789040"/>
          <a:ext cx="3744415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049333691"/>
              </p:ext>
            </p:extLst>
          </p:nvPr>
        </p:nvGraphicFramePr>
        <p:xfrm>
          <a:off x="4139952" y="3789040"/>
          <a:ext cx="4537214" cy="254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12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09882" y="404664"/>
            <a:ext cx="7467600" cy="13681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III. </a:t>
            </a:r>
            <a:b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41720"/>
              </p:ext>
            </p:extLst>
          </p:nvPr>
        </p:nvGraphicFramePr>
        <p:xfrm>
          <a:off x="395537" y="2405499"/>
          <a:ext cx="4680519" cy="159956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37291"/>
                <a:gridCol w="1086549"/>
                <a:gridCol w="1176560"/>
                <a:gridCol w="108011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Técnica ancestral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 practica actualmente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Técnica ancestral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 practica actualmente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Asado es brasas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Tostado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Asado en cenizas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Hervido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Asado en bejuco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Fermentado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Asado en huatia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 vapor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Pachamanca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Horneado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Molido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SI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 la piedra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SI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07112"/>
              </p:ext>
            </p:extLst>
          </p:nvPr>
        </p:nvGraphicFramePr>
        <p:xfrm>
          <a:off x="3203848" y="4371550"/>
          <a:ext cx="4752528" cy="222580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24136"/>
                <a:gridCol w="1008112"/>
                <a:gridCol w="1296144"/>
                <a:gridCol w="122413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Utensilio ancestral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 lo sigue utilizando 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Utensilio ancestral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 lo sigue utilizando 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Piedra de moler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Pilches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Molcajete de piedra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Ollas de barro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Metate de piedra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Cantaros de barro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Cucharas de palo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Tinajas de barro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Bateas de madera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Comal de barro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Paila de bronce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Tiesto de barro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Coladeras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Cazuelas de barro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SI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Sacos 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SI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5724128" y="3861048"/>
            <a:ext cx="3024336" cy="36004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UTENSILIOS ANCESTRALES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4234" y="1916832"/>
            <a:ext cx="3024336" cy="36004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TÉCNICAS ANCESTRALES</a:t>
            </a:r>
            <a:endParaRPr lang="es-EC" sz="1600" b="1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2"/>
          <a:srcRect l="63179" t="22447" r="13710" b="47624"/>
          <a:stretch/>
        </p:blipFill>
        <p:spPr bwMode="auto">
          <a:xfrm>
            <a:off x="5724128" y="1750096"/>
            <a:ext cx="2553354" cy="196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3"/>
          <a:srcRect l="61186" t="42385" r="19920" b="30523"/>
          <a:stretch/>
        </p:blipFill>
        <p:spPr bwMode="auto">
          <a:xfrm>
            <a:off x="603074" y="4419600"/>
            <a:ext cx="2446655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4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65176"/>
              </p:ext>
            </p:extLst>
          </p:nvPr>
        </p:nvGraphicFramePr>
        <p:xfrm>
          <a:off x="2123728" y="955191"/>
          <a:ext cx="6768752" cy="4567753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656184"/>
                <a:gridCol w="1728192"/>
                <a:gridCol w="1728192"/>
                <a:gridCol w="1656184"/>
              </a:tblGrid>
              <a:tr h="51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effectLst/>
                        </a:rPr>
                        <a:t>SOPAS/ CALDOS/ COLADAS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effectLst/>
                        </a:rPr>
                        <a:t>NIVEL DE CONOCIMIENTO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effectLst/>
                        </a:rPr>
                        <a:t>PRICIPALES /SEGUNDOS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effectLst/>
                        </a:rPr>
                        <a:t>NIVEL DE CONOCIMIENTO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Locro de papa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Alto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Choclos con queso y habas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Ají de carne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 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Mote pila con frejol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Colada de zapallo con choclo tierno y papas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Papas con salsa de maní o salsa de pepas de zambo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Alto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Colada de churos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Llapingachos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Colada de haba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Chuchuca con maíz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 err="1">
                          <a:effectLst/>
                        </a:rPr>
                        <a:t>Timbushca</a:t>
                      </a:r>
                      <a:r>
                        <a:rPr lang="es-ES" sz="1200" b="1" dirty="0">
                          <a:effectLst/>
                        </a:rPr>
                        <a:t> (con papas)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Bajo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Cucayo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Colada de maíz con cuy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Ají de cuy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Bajo 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 err="1">
                          <a:effectLst/>
                        </a:rPr>
                        <a:t>Uchujacu</a:t>
                      </a:r>
                      <a:r>
                        <a:rPr lang="es-ES" sz="1200" b="1" dirty="0">
                          <a:effectLst/>
                        </a:rPr>
                        <a:t> con cuy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Habas con mellocos y papas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Arroz de cebada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Papas con cuy asado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Colada de oca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Mote casado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Locro de zambo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Medio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1" dirty="0" err="1">
                          <a:effectLst/>
                        </a:rPr>
                        <a:t>Uchukuta</a:t>
                      </a:r>
                      <a:r>
                        <a:rPr lang="es-ES" sz="1200" b="1" dirty="0">
                          <a:effectLst/>
                        </a:rPr>
                        <a:t> (fanesca)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Sopa de quinua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El uchujacu es el ícono culinario kayambi | El Comer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196116" cy="1647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548680"/>
            <a:ext cx="3024336" cy="36004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PLATOS ANCESTRALES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621834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err="1" smtClean="0"/>
              <a:t>Uchujaku</a:t>
            </a:r>
            <a:r>
              <a:rPr lang="es-EC" sz="1400" b="1" dirty="0" smtClean="0"/>
              <a:t> 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41754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22171"/>
              </p:ext>
            </p:extLst>
          </p:nvPr>
        </p:nvGraphicFramePr>
        <p:xfrm>
          <a:off x="437813" y="447800"/>
          <a:ext cx="6870491" cy="5890075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2261979"/>
                <a:gridCol w="1584176"/>
                <a:gridCol w="1368152"/>
                <a:gridCol w="1656184"/>
              </a:tblGrid>
              <a:tr h="5508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ENTRADAS /POSTRES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 smtClean="0">
                          <a:effectLst/>
                        </a:rPr>
                        <a:t>NIVEL </a:t>
                      </a:r>
                      <a:r>
                        <a:rPr lang="es-ES" sz="1200" b="1" dirty="0">
                          <a:effectLst/>
                        </a:rPr>
                        <a:t>DE CONOCIMIENTO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>
                          <a:effectLst/>
                        </a:rPr>
                        <a:t>BEBIDAS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NIVEL DE CONOCIMIENTO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Pupusas o cositas finas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Chicha de jora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3672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 dirty="0">
                          <a:effectLst/>
                        </a:rPr>
                        <a:t>Tortillas de trigo al tiesto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 err="1">
                          <a:effectLst/>
                        </a:rPr>
                        <a:t>Chahuarmishque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 dirty="0">
                          <a:effectLst/>
                        </a:rPr>
                        <a:t>Tortillas de maíz con papa (bonitísimas)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Alto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Guarango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Bajo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>
                          <a:effectLst/>
                        </a:rPr>
                        <a:t>Tortillas de verde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Chicha de morocho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Bajo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>
                          <a:effectLst/>
                        </a:rPr>
                        <a:t>Tortillas de yuca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Alto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Rosero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>
                          <a:effectLst/>
                        </a:rPr>
                        <a:t>Tamales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Champús con mote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Medio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3672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>
                          <a:effectLst/>
                        </a:rPr>
                        <a:t>Choclotandas (humitas)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 dirty="0">
                          <a:effectLst/>
                        </a:rPr>
                        <a:t>Catzos blancos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Cuzos con maíz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Medio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Mojicones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Bajo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 dirty="0">
                          <a:effectLst/>
                        </a:rPr>
                        <a:t>Tostado de sal y dulce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 dirty="0">
                          <a:effectLst/>
                        </a:rPr>
                        <a:t>Chochos con tostado o chulpi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Chigüiles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Medio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>
                          <a:effectLst/>
                        </a:rPr>
                        <a:t>Tortillas tabacundeñas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Alto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490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effectLst/>
                        </a:rPr>
                        <a:t>Dulce de zambo con </a:t>
                      </a:r>
                      <a:r>
                        <a:rPr lang="es-ES" sz="1200" b="1" dirty="0" err="1">
                          <a:effectLst/>
                        </a:rPr>
                        <a:t>chaguarmishque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Bajo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020272" y="2470480"/>
            <a:ext cx="1728192" cy="576064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PLATOS </a:t>
            </a:r>
          </a:p>
          <a:p>
            <a:r>
              <a:rPr lang="es-EC" sz="1600" b="1" dirty="0" smtClean="0">
                <a:solidFill>
                  <a:schemeClr val="tx1"/>
                </a:solidFill>
              </a:rPr>
              <a:t>ANCESTRALES</a:t>
            </a:r>
            <a:endParaRPr lang="es-EC" sz="1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Perú, mucho gusto på Twitter: &quot;¡Sin chicha de jora no hay #Piu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21" y="3284984"/>
            <a:ext cx="3639348" cy="2997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bacundo: una fusión de tradiciones, mágicas lagunas y bellas rosas –  Ministerio de Turism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8782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5576" y="476672"/>
            <a:ext cx="7632848" cy="1368152"/>
            <a:chOff x="711677" y="913436"/>
            <a:chExt cx="6640498" cy="720439"/>
          </a:xfrm>
        </p:grpSpPr>
        <p:sp>
          <p:nvSpPr>
            <p:cNvPr id="5" name="4 Rectángulo"/>
            <p:cNvSpPr/>
            <p:nvPr/>
          </p:nvSpPr>
          <p:spPr>
            <a:xfrm>
              <a:off x="736829" y="913436"/>
              <a:ext cx="6615346" cy="694136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11677" y="939739"/>
              <a:ext cx="5641776" cy="69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u="sng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de Acción de Fortalecimiento y Rescate de la Gastronomía Ancestral de </a:t>
              </a:r>
              <a:r>
                <a:rPr lang="es-EC" sz="2800" u="sng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Tabacundo</a:t>
              </a:r>
              <a:r>
                <a:rPr lang="es-EC" sz="2800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EC" sz="28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55448327"/>
              </p:ext>
            </p:extLst>
          </p:nvPr>
        </p:nvGraphicFramePr>
        <p:xfrm>
          <a:off x="179512" y="1794873"/>
          <a:ext cx="8712968" cy="461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471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184576" cy="1143000"/>
          </a:xfrm>
        </p:spPr>
        <p:txBody>
          <a:bodyPr>
            <a:normAutofit/>
          </a:bodyPr>
          <a:lstStyle/>
          <a:p>
            <a:pPr algn="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igos, torta negra, chucula, arroz con leche: El lado dulce de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8208912" cy="46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98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ugo W Arostegui: Calidad De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r="17697"/>
          <a:stretch/>
        </p:blipFill>
        <p:spPr bwMode="auto">
          <a:xfrm>
            <a:off x="626475" y="980728"/>
            <a:ext cx="1579193" cy="14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92854974"/>
              </p:ext>
            </p:extLst>
          </p:nvPr>
        </p:nvGraphicFramePr>
        <p:xfrm>
          <a:off x="1259632" y="1309215"/>
          <a:ext cx="6096000" cy="510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Equidad social :: Informació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r="11391"/>
          <a:stretch/>
        </p:blipFill>
        <p:spPr bwMode="auto">
          <a:xfrm>
            <a:off x="1880886" y="2078870"/>
            <a:ext cx="1323414" cy="10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 blog de @retailarevalo: Las seis palancas de la productividad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3273"/>
            <a:ext cx="1368152" cy="8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astronomía y Gerencia: Emprendimiento Gastronómi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94" y="3346399"/>
            <a:ext cx="1469249" cy="9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dentidad Cultura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2" descr="Identidad Cultural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14" descr="Identidad Cultural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16" descr="Identidad Cultural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8" y="4081654"/>
            <a:ext cx="1376094" cy="9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1 000 estudiantes aprenden sobre las etnias del Ecuador | El Comerci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86" y="5193458"/>
            <a:ext cx="18146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84343" y="2407847"/>
            <a:ext cx="88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Garantizar</a:t>
            </a:r>
            <a:endParaRPr lang="es-EC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321404" y="2883636"/>
            <a:ext cx="88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Brindar</a:t>
            </a:r>
            <a:endParaRPr lang="es-EC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235098" y="2320911"/>
            <a:ext cx="161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Maximizar-difusión - IC</a:t>
            </a:r>
            <a:endParaRPr lang="es-EC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956741" y="454791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Incrementar-emprendimiento -rentabilidad</a:t>
            </a:r>
            <a:endParaRPr lang="es-EC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66622" y="5054959"/>
            <a:ext cx="165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Influir –amar identidad </a:t>
            </a:r>
            <a:endParaRPr lang="es-EC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416071" y="6411812"/>
            <a:ext cx="400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Protección- fortalecimiento-propagación- consumo y uso- IC </a:t>
            </a:r>
            <a:endParaRPr lang="es-EC" sz="1200" dirty="0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812617" y="417953"/>
            <a:ext cx="7467600" cy="6840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estratégicos 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7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bacundo Ecuador | Ecuad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5" y="1226260"/>
            <a:ext cx="8664897" cy="50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65754366"/>
              </p:ext>
            </p:extLst>
          </p:nvPr>
        </p:nvGraphicFramePr>
        <p:xfrm>
          <a:off x="251520" y="188640"/>
          <a:ext cx="8640960" cy="74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812617" y="417953"/>
            <a:ext cx="7467600" cy="6840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ida peruana amplía su oferta en Guayaquil – Lo Mas Impor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80" y="1852413"/>
            <a:ext cx="3266072" cy="200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130140" y="1082237"/>
            <a:ext cx="3473104" cy="659100"/>
            <a:chOff x="711677" y="913436"/>
            <a:chExt cx="6640498" cy="720439"/>
          </a:xfrm>
        </p:grpSpPr>
        <p:sp>
          <p:nvSpPr>
            <p:cNvPr id="6" name="5 Rectángulo"/>
            <p:cNvSpPr/>
            <p:nvPr/>
          </p:nvSpPr>
          <p:spPr>
            <a:xfrm>
              <a:off x="736829" y="913436"/>
              <a:ext cx="6615346" cy="694136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711677" y="939740"/>
              <a:ext cx="6285459" cy="694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PARADERO GASTRONÓMICO</a:t>
              </a:r>
              <a:endParaRPr lang="es-EC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46764" y="334458"/>
            <a:ext cx="7467600" cy="580926"/>
          </a:xfrm>
        </p:spPr>
        <p:txBody>
          <a:bodyPr/>
          <a:lstStyle/>
          <a:p>
            <a:pPr algn="ctr"/>
            <a:r>
              <a:rPr lang="es-EC" b="1" u="sng" dirty="0" smtClean="0"/>
              <a:t>Proyectos</a:t>
            </a:r>
            <a:endParaRPr lang="es-EC" b="1" u="sng" dirty="0"/>
          </a:p>
        </p:txBody>
      </p:sp>
      <p:sp>
        <p:nvSpPr>
          <p:cNvPr id="2" name="AutoShape 2" descr="Guía Gastronómica &amp; Turística Ecuador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7" y="1844824"/>
            <a:ext cx="403244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155575" y="1087325"/>
            <a:ext cx="3895856" cy="635036"/>
            <a:chOff x="711677" y="939739"/>
            <a:chExt cx="6027950" cy="694136"/>
          </a:xfrm>
        </p:grpSpPr>
        <p:sp>
          <p:nvSpPr>
            <p:cNvPr id="13" name="12 Rectángulo"/>
            <p:cNvSpPr/>
            <p:nvPr/>
          </p:nvSpPr>
          <p:spPr>
            <a:xfrm>
              <a:off x="1114990" y="939739"/>
              <a:ext cx="5624637" cy="694135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711677" y="939739"/>
              <a:ext cx="5641776" cy="69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GUÍA GASTRONÓMICA ANCESTRAL</a:t>
              </a:r>
              <a:endParaRPr lang="es-EC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9" name="Picture 5" descr="Ecuador, Pichincha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6" y="4824756"/>
            <a:ext cx="2813169" cy="167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NIVERSIDADES DEL ECUADOR | UNIVERSIDADES DE GUAYAQU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10" y="4824756"/>
            <a:ext cx="1758689" cy="136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ERIA GASTRONÓMICA PROMOVERÁ CONSUMO DE PAPA Y PESCADO AZUL | UGEL 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09598"/>
            <a:ext cx="2070227" cy="137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2630751" y="4066044"/>
            <a:ext cx="3651285" cy="659100"/>
            <a:chOff x="711677" y="913436"/>
            <a:chExt cx="6640498" cy="720439"/>
          </a:xfrm>
        </p:grpSpPr>
        <p:sp>
          <p:nvSpPr>
            <p:cNvPr id="19" name="18 Rectángulo"/>
            <p:cNvSpPr/>
            <p:nvPr/>
          </p:nvSpPr>
          <p:spPr>
            <a:xfrm>
              <a:off x="736829" y="913436"/>
              <a:ext cx="6615346" cy="694136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711677" y="939739"/>
              <a:ext cx="5641776" cy="69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FERIAS GASTRONÓMICAS</a:t>
              </a:r>
              <a:endParaRPr lang="es-EC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6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04800" y="404664"/>
            <a:ext cx="7467600" cy="6840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83669786"/>
              </p:ext>
            </p:extLst>
          </p:nvPr>
        </p:nvGraphicFramePr>
        <p:xfrm>
          <a:off x="-26105" y="1412776"/>
          <a:ext cx="4344144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33136024"/>
              </p:ext>
            </p:extLst>
          </p:nvPr>
        </p:nvGraphicFramePr>
        <p:xfrm>
          <a:off x="4644008" y="1340768"/>
          <a:ext cx="388843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94423710"/>
              </p:ext>
            </p:extLst>
          </p:nvPr>
        </p:nvGraphicFramePr>
        <p:xfrm>
          <a:off x="2244080" y="3773264"/>
          <a:ext cx="427213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907704" y="186631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RENACIMIENTO</a:t>
            </a:r>
            <a:endParaRPr lang="es-EC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1866310"/>
            <a:ext cx="2448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CONSUMO FAMILIAR</a:t>
            </a:r>
            <a:endParaRPr lang="es-EC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23928" y="4458598"/>
            <a:ext cx="2448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ESCASOS PROGRAMAS 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19529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09882" y="404664"/>
            <a:ext cx="7467600" cy="7920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80486762"/>
              </p:ext>
            </p:extLst>
          </p:nvPr>
        </p:nvGraphicFramePr>
        <p:xfrm>
          <a:off x="179512" y="1412776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9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D Provincia de Pichin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D Pedro Moncayo, Tabacundo (20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106208"/>
            <a:ext cx="2474030" cy="24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a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21" y="1117848"/>
            <a:ext cx="3927243" cy="30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0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432382" y="476672"/>
            <a:ext cx="6458079" cy="720439"/>
            <a:chOff x="711677" y="913436"/>
            <a:chExt cx="6640498" cy="720439"/>
          </a:xfrm>
        </p:grpSpPr>
        <p:sp>
          <p:nvSpPr>
            <p:cNvPr id="5" name="4 Rectángulo"/>
            <p:cNvSpPr/>
            <p:nvPr/>
          </p:nvSpPr>
          <p:spPr>
            <a:xfrm>
              <a:off x="736829" y="913436"/>
              <a:ext cx="6615346" cy="694136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11677" y="939739"/>
              <a:ext cx="5641776" cy="69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u="sng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Parroquia San Juan de </a:t>
              </a:r>
              <a:r>
                <a:rPr lang="es-EC" sz="2400" u="sng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Tabacundo</a:t>
              </a:r>
              <a:r>
                <a:rPr lang="es-EC" sz="2400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EC" sz="24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523739074"/>
              </p:ext>
            </p:extLst>
          </p:nvPr>
        </p:nvGraphicFramePr>
        <p:xfrm>
          <a:off x="63243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FACULTAD LATINOAMERICANA DE CIENCIAS SOCIALES SEDE ECUADO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2" y="148478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a Feria Mundial De La Rosa - Tabacundo Mayo 2017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972562" cy="167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NOCHE Sampedrina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0" name="Picture 8" descr="Los Duros San Pedro (@DurosSanPedro) | Twit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66" y="1456331"/>
            <a:ext cx="2179533" cy="1630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UIANZA TURÍSTICA: QUITU-CA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62688"/>
            <a:ext cx="2090441" cy="1567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164288" y="297720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Festividades</a:t>
            </a:r>
            <a:endParaRPr lang="es-EC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09008" y="647663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err="1" smtClean="0"/>
              <a:t>Quitu</a:t>
            </a:r>
            <a:r>
              <a:rPr lang="es-EC" sz="1400" b="1" dirty="0" smtClean="0"/>
              <a:t> Caras</a:t>
            </a:r>
            <a:endParaRPr lang="es-EC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737910" y="1239467"/>
            <a:ext cx="23031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TABA= Pueblo</a:t>
            </a:r>
          </a:p>
          <a:p>
            <a:r>
              <a:rPr lang="es-EC" sz="1600" dirty="0" smtClean="0"/>
              <a:t>CUNDO= Antiguo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1359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GAD Municipal de Pedro Moncayo (@GADPedroMoncayo) | Twi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3"/>
          <a:stretch/>
        </p:blipFill>
        <p:spPr bwMode="auto">
          <a:xfrm>
            <a:off x="6156176" y="192845"/>
            <a:ext cx="2367854" cy="20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42781"/>
            <a:ext cx="7467600" cy="580926"/>
          </a:xfrm>
        </p:spPr>
        <p:txBody>
          <a:bodyPr/>
          <a:lstStyle/>
          <a:p>
            <a:r>
              <a:rPr lang="es-EC" b="1" dirty="0" smtClean="0"/>
              <a:t>PROBLEMÁTICA</a:t>
            </a:r>
            <a:endParaRPr lang="es-EC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09892385"/>
              </p:ext>
            </p:extLst>
          </p:nvPr>
        </p:nvGraphicFramePr>
        <p:xfrm>
          <a:off x="1187624" y="1988840"/>
          <a:ext cx="619268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Elipse"/>
          <p:cNvSpPr/>
          <p:nvPr/>
        </p:nvSpPr>
        <p:spPr>
          <a:xfrm>
            <a:off x="3707904" y="5094350"/>
            <a:ext cx="1440160" cy="77987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Técnicas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364088" y="5094351"/>
            <a:ext cx="1512168" cy="77987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Utensilios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7092280" y="5094351"/>
            <a:ext cx="1152128" cy="77987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Platos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" name="Picture 2" descr="https://i.ytimg.com/vi/pIO2Kc7KzWA/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772873" cy="190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/>
          <a:lstStyle/>
          <a:p>
            <a:r>
              <a:rPr lang="es-EC" b="1" dirty="0" smtClean="0"/>
              <a:t>objetivos</a:t>
            </a:r>
            <a:endParaRPr lang="es-EC" b="1" dirty="0"/>
          </a:p>
        </p:txBody>
      </p:sp>
      <p:sp>
        <p:nvSpPr>
          <p:cNvPr id="3" name="2 Rectángulo"/>
          <p:cNvSpPr/>
          <p:nvPr/>
        </p:nvSpPr>
        <p:spPr>
          <a:xfrm>
            <a:off x="526494" y="1636330"/>
            <a:ext cx="7467600" cy="694136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Analizar la gastronomía ancestral de la parroquia </a:t>
            </a:r>
            <a:r>
              <a:rPr lang="es-ES" dirty="0" err="1">
                <a:solidFill>
                  <a:schemeClr val="tx1"/>
                </a:solidFill>
              </a:rPr>
              <a:t>Tabacundo</a:t>
            </a:r>
            <a:r>
              <a:rPr lang="es-ES" dirty="0">
                <a:solidFill>
                  <a:schemeClr val="tx1"/>
                </a:solidFill>
              </a:rPr>
              <a:t> para el fortalecimiento de la identidad cultural y el desarrollo turístico.</a:t>
            </a:r>
            <a:endParaRPr lang="es-EC" dirty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57815" y="1052736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 smtClean="0"/>
              <a:t>Objetivo General</a:t>
            </a:r>
            <a:endParaRPr lang="es-EC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57815" y="2778497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 smtClean="0"/>
              <a:t>Objetivos Específicos </a:t>
            </a:r>
            <a:endParaRPr lang="es-EC" sz="2800" dirty="0"/>
          </a:p>
        </p:txBody>
      </p:sp>
      <p:pic>
        <p:nvPicPr>
          <p:cNvPr id="1026" name="Picture 2" descr="http://4.bp.blogspot.com/-0teVfks_Mwc/UzmPAWCzR1I/AAAAAAAAAh8/sq5QthLKub8/s1600/DSC08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40" y="4365104"/>
            <a:ext cx="2654796" cy="17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810958" y="4093320"/>
            <a:ext cx="1981778" cy="347068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C" dirty="0" smtClean="0">
                <a:solidFill>
                  <a:schemeClr val="tx1"/>
                </a:solidFill>
              </a:rPr>
              <a:t>Identificar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AutoShape 4" descr="Parador Turístico Inty Huasy - Vide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6" descr="Parador Turístico Inty Huasy - Vide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60413"/>
            <a:ext cx="26823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Agricultura Pichincha on Twitter: &quot;En la Comuna Angumba de l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2" y="3844502"/>
            <a:ext cx="2566376" cy="18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8134" y="3585988"/>
            <a:ext cx="2125794" cy="347068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C" dirty="0" smtClean="0">
                <a:solidFill>
                  <a:schemeClr val="tx1"/>
                </a:solidFill>
              </a:rPr>
              <a:t>Diagnosticar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10702" y="4882132"/>
            <a:ext cx="2125794" cy="347068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C" dirty="0" smtClean="0">
                <a:solidFill>
                  <a:sysClr val="windowText" lastClr="000000"/>
                </a:solidFill>
              </a:rPr>
              <a:t>Proponer 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4"/>
          <p:cNvPicPr/>
          <p:nvPr/>
        </p:nvPicPr>
        <p:blipFill>
          <a:blip r:embed="rId5"/>
          <a:stretch/>
        </p:blipFill>
        <p:spPr>
          <a:xfrm>
            <a:off x="7110298" y="169251"/>
            <a:ext cx="1584176" cy="3304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2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I. </a:t>
            </a:r>
            <a:b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Metodología de la Investigación - Laboratorio Escolap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510883" cy="40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652934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TEORÍAS DEL SOPORTE</a:t>
            </a:r>
            <a:endParaRPr lang="es-EC" sz="2800" b="1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110298" y="169251"/>
            <a:ext cx="1584176" cy="330415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74290475"/>
              </p:ext>
            </p:extLst>
          </p:nvPr>
        </p:nvGraphicFramePr>
        <p:xfrm>
          <a:off x="1328623" y="4005064"/>
          <a:ext cx="5781675" cy="260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323528" y="1268760"/>
            <a:ext cx="3672408" cy="720439"/>
            <a:chOff x="711677" y="913436"/>
            <a:chExt cx="6640498" cy="720439"/>
          </a:xfrm>
        </p:grpSpPr>
        <p:sp>
          <p:nvSpPr>
            <p:cNvPr id="8" name="7 Rectángulo"/>
            <p:cNvSpPr/>
            <p:nvPr/>
          </p:nvSpPr>
          <p:spPr>
            <a:xfrm>
              <a:off x="736829" y="913436"/>
              <a:ext cx="6615346" cy="694136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711677" y="939739"/>
              <a:ext cx="5641776" cy="69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u="sng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Teoría del Desarrollo Local</a:t>
              </a:r>
              <a:endParaRPr lang="es-EC" sz="20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572000" y="1268760"/>
            <a:ext cx="4032448" cy="720439"/>
            <a:chOff x="711677" y="913436"/>
            <a:chExt cx="6640498" cy="720439"/>
          </a:xfrm>
        </p:grpSpPr>
        <p:sp>
          <p:nvSpPr>
            <p:cNvPr id="11" name="10 Rectángulo"/>
            <p:cNvSpPr/>
            <p:nvPr/>
          </p:nvSpPr>
          <p:spPr>
            <a:xfrm>
              <a:off x="736829" y="913436"/>
              <a:ext cx="6615346" cy="694136"/>
            </a:xfrm>
            <a:prstGeom prst="rect">
              <a:avLst/>
            </a:prstGeom>
            <a:solidFill>
              <a:schemeClr val="bg2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711677" y="939739"/>
              <a:ext cx="5641776" cy="69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4514" tIns="60960" rIns="60960" bIns="6096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u="sng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Teoría del Desarrollo Sostenible</a:t>
              </a:r>
              <a:endParaRPr lang="es-EC" sz="2000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61156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1560" y="2308123"/>
            <a:ext cx="302433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AROCENA (2002)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Económico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Social</a:t>
            </a:r>
          </a:p>
          <a:p>
            <a:pPr marL="285750" indent="-285750">
              <a:buFontTx/>
              <a:buChar char="-"/>
            </a:pPr>
            <a:r>
              <a:rPr lang="es-EC" dirty="0" err="1" smtClean="0"/>
              <a:t>Identitario</a:t>
            </a:r>
            <a:endParaRPr lang="es-EC" dirty="0" smtClean="0"/>
          </a:p>
          <a:p>
            <a:pPr marL="285750" indent="-285750">
              <a:buFontTx/>
              <a:buChar char="-"/>
            </a:pPr>
            <a:r>
              <a:rPr lang="es-EC" dirty="0" smtClean="0"/>
              <a:t>Político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Sistémico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860032" y="2276872"/>
            <a:ext cx="3307048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ORGANIZACIÓN DE LAS NACIONES UNIDAS(1987)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Económico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Social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Ambiental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860032" y="410320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u="sng" dirty="0" smtClean="0"/>
              <a:t>- Planta Turística</a:t>
            </a:r>
            <a:endParaRPr lang="es-EC" sz="1200" u="sng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76056" y="4380205"/>
            <a:ext cx="2034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u="sng" dirty="0" smtClean="0"/>
              <a:t>- Emprendimientos locales</a:t>
            </a:r>
            <a:endParaRPr lang="es-EC" sz="1200" u="sng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652120" y="530120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u="sng" dirty="0" smtClean="0"/>
              <a:t>- Identidad Cultural</a:t>
            </a:r>
            <a:endParaRPr lang="es-EC" sz="1200" u="sng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21468" y="5589240"/>
            <a:ext cx="194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u="sng" dirty="0" smtClean="0"/>
              <a:t>- Gastronomía Ancestral</a:t>
            </a:r>
            <a:endParaRPr lang="es-EC" sz="1200" u="sng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05425" y="5424675"/>
            <a:ext cx="136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u="sng" dirty="0" smtClean="0"/>
              <a:t>- Desarrollo local</a:t>
            </a:r>
            <a:endParaRPr lang="es-EC" sz="1200" u="sng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5737067"/>
            <a:ext cx="1620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u="sng" dirty="0" smtClean="0"/>
              <a:t>- Desarrollo Turístico</a:t>
            </a:r>
            <a:endParaRPr lang="es-EC" sz="1200" u="sng" dirty="0"/>
          </a:p>
        </p:txBody>
      </p:sp>
    </p:spTree>
    <p:extLst>
      <p:ext uri="{BB962C8B-B14F-4D97-AF65-F5344CB8AC3E}">
        <p14:creationId xmlns:p14="http://schemas.microsoft.com/office/powerpoint/2010/main" val="456615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Marco Legal</a:t>
            </a:r>
            <a:endParaRPr lang="es-EC" sz="3200" b="1" dirty="0"/>
          </a:p>
        </p:txBody>
      </p:sp>
      <p:pic>
        <p:nvPicPr>
          <p:cNvPr id="5124" name="Picture 4" descr="Marco Legal Observatorio de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786288" cy="252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69036950"/>
              </p:ext>
            </p:extLst>
          </p:nvPr>
        </p:nvGraphicFramePr>
        <p:xfrm>
          <a:off x="2051720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74242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67600" cy="1368152"/>
          </a:xfrm>
        </p:spPr>
        <p:txBody>
          <a:bodyPr>
            <a:noAutofit/>
          </a:bodyPr>
          <a:lstStyle/>
          <a:p>
            <a:pPr algn="r"/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II. </a:t>
            </a:r>
            <a:b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METODOLÓGICO</a:t>
            </a:r>
            <a:endParaRPr lang="es-EC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3.bp.blogspot.com/-GCfY3P3T4gs/Upf-E12nk4I/AAAAAAAAADs/WIHOurybpec/s1600/2448053400_bf8a615f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 b="10666"/>
          <a:stretch/>
        </p:blipFill>
        <p:spPr bwMode="auto">
          <a:xfrm>
            <a:off x="971600" y="2708920"/>
            <a:ext cx="5040560" cy="34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1889</TotalTime>
  <Words>1270</Words>
  <Application>Microsoft Office PowerPoint</Application>
  <PresentationFormat>Presentación en pantalla (4:3)</PresentationFormat>
  <Paragraphs>397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Mirador</vt:lpstr>
      <vt:lpstr>LA GASTRONOMÍA ANCESTRAL DE LA PARROQUIA TABACUNDO PARA EL FORTALECIMIENTO DE LA IDENTIDAD CULTURAL Y EL DESARROLLO TURÍSTICO</vt:lpstr>
      <vt:lpstr>INTRODUCCIÓN</vt:lpstr>
      <vt:lpstr>Presentación de PowerPoint</vt:lpstr>
      <vt:lpstr>PROBLEMÁTICA</vt:lpstr>
      <vt:lpstr>objetivos</vt:lpstr>
      <vt:lpstr>CAPÍTULO I.  MARCO TEÓRICO</vt:lpstr>
      <vt:lpstr>TEORÍAS DEL SOPORTE</vt:lpstr>
      <vt:lpstr>Marco Legal</vt:lpstr>
      <vt:lpstr>CAPÍTULO II.  MARCO METODOLÓGICO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GASTRONOMÍA ANCESTRAL DE LA PARROQUIA TABACUNDO PARA EL FORTALECIMIENTO DE LA IDENTIDAD CULTURAL Y EL DESARROLLO TURÍSTICO</dc:title>
  <dc:creator>JOosH ii nIkO</dc:creator>
  <cp:lastModifiedBy>JOosH ii nIkO</cp:lastModifiedBy>
  <cp:revision>116</cp:revision>
  <dcterms:created xsi:type="dcterms:W3CDTF">2020-08-20T01:34:35Z</dcterms:created>
  <dcterms:modified xsi:type="dcterms:W3CDTF">2020-09-24T13:55:39Z</dcterms:modified>
</cp:coreProperties>
</file>