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0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1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3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5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6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7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8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9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7.xml" ContentType="application/vnd.openxmlformats-officedocument.presentationml.notesSlide+xml"/>
  <Override PartName="/ppt/diagrams/data22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3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8.xml" ContentType="application/vnd.openxmlformats-officedocument.presentationml.notesSlide+xml"/>
  <Override PartName="/ppt/diagrams/data24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5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41" r:id="rId3"/>
    <p:sldId id="349" r:id="rId4"/>
    <p:sldId id="328" r:id="rId5"/>
    <p:sldId id="319" r:id="rId6"/>
    <p:sldId id="312" r:id="rId7"/>
    <p:sldId id="337" r:id="rId8"/>
    <p:sldId id="329" r:id="rId9"/>
    <p:sldId id="332" r:id="rId10"/>
    <p:sldId id="274" r:id="rId11"/>
    <p:sldId id="320" r:id="rId12"/>
    <p:sldId id="275" r:id="rId13"/>
    <p:sldId id="276" r:id="rId14"/>
    <p:sldId id="352" r:id="rId15"/>
    <p:sldId id="350" r:id="rId16"/>
    <p:sldId id="330" r:id="rId17"/>
    <p:sldId id="279" r:id="rId18"/>
    <p:sldId id="331" r:id="rId19"/>
    <p:sldId id="281" r:id="rId20"/>
    <p:sldId id="282" r:id="rId21"/>
    <p:sldId id="333" r:id="rId22"/>
    <p:sldId id="334" r:id="rId23"/>
    <p:sldId id="335" r:id="rId24"/>
    <p:sldId id="295" r:id="rId25"/>
    <p:sldId id="286" r:id="rId26"/>
    <p:sldId id="353" r:id="rId27"/>
    <p:sldId id="354" r:id="rId28"/>
    <p:sldId id="288" r:id="rId29"/>
    <p:sldId id="289" r:id="rId30"/>
    <p:sldId id="338" r:id="rId31"/>
    <p:sldId id="291" r:id="rId32"/>
    <p:sldId id="292" r:id="rId33"/>
    <p:sldId id="339" r:id="rId34"/>
    <p:sldId id="296" r:id="rId35"/>
    <p:sldId id="340" r:id="rId36"/>
    <p:sldId id="299" r:id="rId37"/>
    <p:sldId id="300" r:id="rId38"/>
    <p:sldId id="304" r:id="rId39"/>
    <p:sldId id="342" r:id="rId40"/>
    <p:sldId id="306" r:id="rId41"/>
    <p:sldId id="307" r:id="rId42"/>
    <p:sldId id="308" r:id="rId43"/>
    <p:sldId id="309" r:id="rId44"/>
    <p:sldId id="343" r:id="rId45"/>
    <p:sldId id="355" r:id="rId46"/>
    <p:sldId id="317" r:id="rId47"/>
    <p:sldId id="318" r:id="rId48"/>
    <p:sldId id="356" r:id="rId49"/>
    <p:sldId id="316" r:id="rId50"/>
    <p:sldId id="346" r:id="rId51"/>
    <p:sldId id="347" r:id="rId52"/>
    <p:sldId id="348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FCFD"/>
    <a:srgbClr val="48FF02"/>
    <a:srgbClr val="521B93"/>
    <a:srgbClr val="FFFC00"/>
    <a:srgbClr val="1C00E4"/>
    <a:srgbClr val="F600FD"/>
    <a:srgbClr val="76E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4"/>
    <p:restoredTop sz="79180"/>
  </p:normalViewPr>
  <p:slideViewPr>
    <p:cSldViewPr snapToGrid="0" snapToObjects="1">
      <p:cViewPr>
        <p:scale>
          <a:sx n="83" d="100"/>
          <a:sy n="83" d="100"/>
        </p:scale>
        <p:origin x="-256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508386-E448-2546-B094-60CDA74BA323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8CDA7E-1985-624C-BD25-853A2693AEE1}">
      <dgm:prSet phldrT="[Texto]"/>
      <dgm:spPr/>
      <dgm:t>
        <a:bodyPr/>
        <a:lstStyle/>
        <a:p>
          <a:r>
            <a:rPr lang="es-ES" b="1" dirty="0"/>
            <a:t>General: </a:t>
          </a:r>
          <a:r>
            <a:rPr lang="es-ES" dirty="0"/>
            <a:t>Desarrollar, a través del modelamiento matemático, un algoritmo que determine, en función de los estilos de aprendizaje, inteligencias múltiples y condiciones socioeconómicas, grupos de individuos con similares características.</a:t>
          </a:r>
        </a:p>
      </dgm:t>
    </dgm:pt>
    <dgm:pt modelId="{AC22494F-CC7D-EC4C-A3A5-8A79581388C9}" type="parTrans" cxnId="{0D30F29A-9371-B343-93BD-4C2BBA11D089}">
      <dgm:prSet/>
      <dgm:spPr/>
      <dgm:t>
        <a:bodyPr/>
        <a:lstStyle/>
        <a:p>
          <a:endParaRPr lang="es-ES"/>
        </a:p>
      </dgm:t>
    </dgm:pt>
    <dgm:pt modelId="{818F487A-210F-384A-A40E-C01DB235544D}" type="sibTrans" cxnId="{0D30F29A-9371-B343-93BD-4C2BBA11D089}">
      <dgm:prSet/>
      <dgm:spPr/>
      <dgm:t>
        <a:bodyPr/>
        <a:lstStyle/>
        <a:p>
          <a:endParaRPr lang="es-ES"/>
        </a:p>
      </dgm:t>
    </dgm:pt>
    <dgm:pt modelId="{379B98B5-C810-BD47-9F43-2F3271BB1EC1}">
      <dgm:prSet phldrT="[Texto]"/>
      <dgm:spPr/>
      <dgm:t>
        <a:bodyPr/>
        <a:lstStyle/>
        <a:p>
          <a:r>
            <a:rPr lang="es-ES" dirty="0"/>
            <a:t>Específicos:</a:t>
          </a:r>
        </a:p>
        <a:p>
          <a:r>
            <a:rPr lang="es-ES" dirty="0"/>
            <a:t>- Identificar los distintos estilos de aprendizaje</a:t>
          </a:r>
        </a:p>
        <a:p>
          <a:r>
            <a:rPr lang="es-ES" dirty="0"/>
            <a:t>- Identificar las distintas inteligencias múltiples</a:t>
          </a:r>
        </a:p>
        <a:p>
          <a:r>
            <a:rPr lang="es-ES" dirty="0"/>
            <a:t>- Identificar la influencia o no de la situación socioeconómica</a:t>
          </a:r>
        </a:p>
        <a:p>
          <a:r>
            <a:rPr lang="es-ES" dirty="0"/>
            <a:t>- La validación del CHAEA con el escalado multidimensional</a:t>
          </a:r>
        </a:p>
        <a:p>
          <a:r>
            <a:rPr lang="es-ES" dirty="0"/>
            <a:t>- La validación del IM con el escalado multidimensional</a:t>
          </a:r>
        </a:p>
      </dgm:t>
    </dgm:pt>
    <dgm:pt modelId="{36B3E9E8-3103-D24F-ADC1-3C2504B405D8}" type="parTrans" cxnId="{492791FB-277F-8341-9C1C-8E27C6577E12}">
      <dgm:prSet/>
      <dgm:spPr/>
      <dgm:t>
        <a:bodyPr/>
        <a:lstStyle/>
        <a:p>
          <a:endParaRPr lang="es-ES"/>
        </a:p>
      </dgm:t>
    </dgm:pt>
    <dgm:pt modelId="{8B917F90-2C1E-8E41-8F35-CFF44CCA02C2}" type="sibTrans" cxnId="{492791FB-277F-8341-9C1C-8E27C6577E12}">
      <dgm:prSet/>
      <dgm:spPr/>
      <dgm:t>
        <a:bodyPr/>
        <a:lstStyle/>
        <a:p>
          <a:endParaRPr lang="es-ES"/>
        </a:p>
      </dgm:t>
    </dgm:pt>
    <dgm:pt modelId="{E5275218-9777-0C4C-A05C-6FEEA05D7D9F}" type="pres">
      <dgm:prSet presAssocID="{4D508386-E448-2546-B094-60CDA74BA323}" presName="linear" presStyleCnt="0">
        <dgm:presLayoutVars>
          <dgm:animLvl val="lvl"/>
          <dgm:resizeHandles val="exact"/>
        </dgm:presLayoutVars>
      </dgm:prSet>
      <dgm:spPr/>
    </dgm:pt>
    <dgm:pt modelId="{30716D46-9AC4-BB4E-B6B0-1D3DFBF917E3}" type="pres">
      <dgm:prSet presAssocID="{BC8CDA7E-1985-624C-BD25-853A2693AEE1}" presName="parentText" presStyleLbl="node1" presStyleIdx="0" presStyleCnt="2" custScaleY="58686" custLinFactNeighborX="-194" custLinFactNeighborY="-42218">
        <dgm:presLayoutVars>
          <dgm:chMax val="0"/>
          <dgm:bulletEnabled val="1"/>
        </dgm:presLayoutVars>
      </dgm:prSet>
      <dgm:spPr/>
    </dgm:pt>
    <dgm:pt modelId="{52B22F87-E339-3A43-9EA9-B83BAEC4E51B}" type="pres">
      <dgm:prSet presAssocID="{818F487A-210F-384A-A40E-C01DB235544D}" presName="spacer" presStyleCnt="0"/>
      <dgm:spPr/>
    </dgm:pt>
    <dgm:pt modelId="{76E6AFAF-D125-CF48-97C9-CD9E12A01E83}" type="pres">
      <dgm:prSet presAssocID="{379B98B5-C810-BD47-9F43-2F3271BB1EC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5AEC907-B27A-D54A-BD83-12650DBCBC07}" type="presOf" srcId="{4D508386-E448-2546-B094-60CDA74BA323}" destId="{E5275218-9777-0C4C-A05C-6FEEA05D7D9F}" srcOrd="0" destOrd="0" presId="urn:microsoft.com/office/officeart/2005/8/layout/vList2"/>
    <dgm:cxn modelId="{CA690954-B5E1-0540-9AA9-CFA0231FA87F}" type="presOf" srcId="{BC8CDA7E-1985-624C-BD25-853A2693AEE1}" destId="{30716D46-9AC4-BB4E-B6B0-1D3DFBF917E3}" srcOrd="0" destOrd="0" presId="urn:microsoft.com/office/officeart/2005/8/layout/vList2"/>
    <dgm:cxn modelId="{0D30F29A-9371-B343-93BD-4C2BBA11D089}" srcId="{4D508386-E448-2546-B094-60CDA74BA323}" destId="{BC8CDA7E-1985-624C-BD25-853A2693AEE1}" srcOrd="0" destOrd="0" parTransId="{AC22494F-CC7D-EC4C-A3A5-8A79581388C9}" sibTransId="{818F487A-210F-384A-A40E-C01DB235544D}"/>
    <dgm:cxn modelId="{5DF94CB4-A63B-5D46-B4E8-560079024E48}" type="presOf" srcId="{379B98B5-C810-BD47-9F43-2F3271BB1EC1}" destId="{76E6AFAF-D125-CF48-97C9-CD9E12A01E83}" srcOrd="0" destOrd="0" presId="urn:microsoft.com/office/officeart/2005/8/layout/vList2"/>
    <dgm:cxn modelId="{492791FB-277F-8341-9C1C-8E27C6577E12}" srcId="{4D508386-E448-2546-B094-60CDA74BA323}" destId="{379B98B5-C810-BD47-9F43-2F3271BB1EC1}" srcOrd="1" destOrd="0" parTransId="{36B3E9E8-3103-D24F-ADC1-3C2504B405D8}" sibTransId="{8B917F90-2C1E-8E41-8F35-CFF44CCA02C2}"/>
    <dgm:cxn modelId="{B7589FF0-D295-CC48-A293-1E6903D7A02A}" type="presParOf" srcId="{E5275218-9777-0C4C-A05C-6FEEA05D7D9F}" destId="{30716D46-9AC4-BB4E-B6B0-1D3DFBF917E3}" srcOrd="0" destOrd="0" presId="urn:microsoft.com/office/officeart/2005/8/layout/vList2"/>
    <dgm:cxn modelId="{CB65AC16-B1F7-C744-8CD3-B66A31C24AAF}" type="presParOf" srcId="{E5275218-9777-0C4C-A05C-6FEEA05D7D9F}" destId="{52B22F87-E339-3A43-9EA9-B83BAEC4E51B}" srcOrd="1" destOrd="0" presId="urn:microsoft.com/office/officeart/2005/8/layout/vList2"/>
    <dgm:cxn modelId="{AABD1469-FAC9-1E48-87E4-D21EF5BB84D5}" type="presParOf" srcId="{E5275218-9777-0C4C-A05C-6FEEA05D7D9F}" destId="{76E6AFAF-D125-CF48-97C9-CD9E12A01E8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/>
            <a:t>Nivel educativo más alto de la madre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Secundaria</a:t>
          </a:r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5ECAED6-2F2F-1846-9B95-61FEC1A06E4C}">
      <dgm:prSet phldrT="[Texto]"/>
      <dgm:spPr/>
      <dgm:t>
        <a:bodyPr/>
        <a:lstStyle/>
        <a:p>
          <a:r>
            <a:rPr lang="es-ES" dirty="0"/>
            <a:t>Nivel ocupacional de la madre</a:t>
          </a:r>
        </a:p>
      </dgm:t>
    </dgm:pt>
    <dgm:pt modelId="{0602ED11-8469-7547-8325-C3A80DA7AB78}" type="parTrans" cxnId="{2C2266FC-2BF9-4948-BFB5-F67BD8A340D7}">
      <dgm:prSet/>
      <dgm:spPr/>
      <dgm:t>
        <a:bodyPr/>
        <a:lstStyle/>
        <a:p>
          <a:endParaRPr lang="es-ES"/>
        </a:p>
      </dgm:t>
    </dgm:pt>
    <dgm:pt modelId="{0AD09385-FF6C-4A45-BC0C-12176786E0F2}" type="sibTrans" cxnId="{2C2266FC-2BF9-4948-BFB5-F67BD8A340D7}">
      <dgm:prSet/>
      <dgm:spPr/>
      <dgm:t>
        <a:bodyPr/>
        <a:lstStyle/>
        <a:p>
          <a:endParaRPr lang="es-ES"/>
        </a:p>
      </dgm:t>
    </dgm:pt>
    <dgm:pt modelId="{E29392D1-C883-5346-BBAF-D5187168037B}">
      <dgm:prSet phldrT="[Texto]"/>
      <dgm:spPr/>
      <dgm:t>
        <a:bodyPr/>
        <a:lstStyle/>
        <a:p>
          <a:r>
            <a:rPr lang="es-ES" dirty="0"/>
            <a:t>Técnicos y profesionales de apoyo, empleados administrativos, pequeños empresarios</a:t>
          </a:r>
        </a:p>
      </dgm:t>
    </dgm:pt>
    <dgm:pt modelId="{4D881935-4BAA-274F-A435-A01BA15BE86A}" type="parTrans" cxnId="{A4DBC592-38B0-864C-8465-751A8525E2B2}">
      <dgm:prSet/>
      <dgm:spPr/>
      <dgm:t>
        <a:bodyPr/>
        <a:lstStyle/>
        <a:p>
          <a:endParaRPr lang="es-ES"/>
        </a:p>
      </dgm:t>
    </dgm:pt>
    <dgm:pt modelId="{E326146F-242E-E14C-9C7B-0DCFCEF8E535}" type="sibTrans" cxnId="{A4DBC592-38B0-864C-8465-751A8525E2B2}">
      <dgm:prSet/>
      <dgm:spPr/>
      <dgm:t>
        <a:bodyPr/>
        <a:lstStyle/>
        <a:p>
          <a:endParaRPr lang="es-ES"/>
        </a:p>
      </dgm:t>
    </dgm:pt>
    <dgm:pt modelId="{7428E7E1-DA02-BC4C-A69A-93C1166BB752}">
      <dgm:prSet phldrT="[Texto]"/>
      <dgm:spPr/>
      <dgm:t>
        <a:bodyPr/>
        <a:lstStyle/>
        <a:p>
          <a:r>
            <a:rPr lang="es-ES" dirty="0"/>
            <a:t>Nivel ocupacional del padre</a:t>
          </a:r>
        </a:p>
      </dgm:t>
    </dgm:pt>
    <dgm:pt modelId="{53EC3D7A-6038-9046-A842-BEE5814DFDFB}" type="parTrans" cxnId="{00F227AC-5A08-1E47-AA7B-C875D44830E8}">
      <dgm:prSet/>
      <dgm:spPr/>
      <dgm:t>
        <a:bodyPr/>
        <a:lstStyle/>
        <a:p>
          <a:endParaRPr lang="es-ES"/>
        </a:p>
      </dgm:t>
    </dgm:pt>
    <dgm:pt modelId="{9E9210B7-157B-964A-AB55-2F182E251337}" type="sibTrans" cxnId="{00F227AC-5A08-1E47-AA7B-C875D44830E8}">
      <dgm:prSet/>
      <dgm:spPr/>
      <dgm:t>
        <a:bodyPr/>
        <a:lstStyle/>
        <a:p>
          <a:endParaRPr lang="es-ES"/>
        </a:p>
      </dgm:t>
    </dgm:pt>
    <dgm:pt modelId="{D09483C5-99CD-3047-B21E-E043FB23D3C7}">
      <dgm:prSet phldrT="[Texto]"/>
      <dgm:spPr/>
      <dgm:t>
        <a:bodyPr/>
        <a:lstStyle/>
        <a:p>
          <a:r>
            <a:rPr lang="es-ES" dirty="0"/>
            <a:t>Labores domésticas en el propio hogar</a:t>
          </a:r>
        </a:p>
      </dgm:t>
    </dgm:pt>
    <dgm:pt modelId="{EF61CB3A-B2D5-8445-A78F-37CF885F0E58}" type="parTrans" cxnId="{C9298FBC-720F-B542-8B73-91600EDE26BF}">
      <dgm:prSet/>
      <dgm:spPr/>
      <dgm:t>
        <a:bodyPr/>
        <a:lstStyle/>
        <a:p>
          <a:endParaRPr lang="es-ES"/>
        </a:p>
      </dgm:t>
    </dgm:pt>
    <dgm:pt modelId="{15681DCA-14C0-C64C-930D-B38DA3192617}" type="sibTrans" cxnId="{C9298FBC-720F-B542-8B73-91600EDE26BF}">
      <dgm:prSet/>
      <dgm:spPr/>
      <dgm:t>
        <a:bodyPr/>
        <a:lstStyle/>
        <a:p>
          <a:endParaRPr lang="es-ES"/>
        </a:p>
      </dgm:t>
    </dgm:pt>
    <dgm:pt modelId="{60B2C56D-A1BA-6341-94AE-8D46C229C472}">
      <dgm:prSet phldrT="[Texto]"/>
      <dgm:spPr/>
      <dgm:t>
        <a:bodyPr/>
        <a:lstStyle/>
        <a:p>
          <a:r>
            <a:rPr lang="es-ES" dirty="0"/>
            <a:t>Problemas de salud</a:t>
          </a:r>
        </a:p>
      </dgm:t>
    </dgm:pt>
    <dgm:pt modelId="{3282FC33-3F9B-FA4E-8968-40147CAE43F9}" type="parTrans" cxnId="{99EB5FF0-EB18-F446-A592-3E193E0812B7}">
      <dgm:prSet/>
      <dgm:spPr/>
      <dgm:t>
        <a:bodyPr/>
        <a:lstStyle/>
        <a:p>
          <a:endParaRPr lang="es-ES"/>
        </a:p>
      </dgm:t>
    </dgm:pt>
    <dgm:pt modelId="{E7F89562-14F8-E049-BF3A-D8C59F1FF3D3}" type="sibTrans" cxnId="{99EB5FF0-EB18-F446-A592-3E193E0812B7}">
      <dgm:prSet/>
      <dgm:spPr/>
      <dgm:t>
        <a:bodyPr/>
        <a:lstStyle/>
        <a:p>
          <a:endParaRPr lang="es-ES"/>
        </a:p>
      </dgm:t>
    </dgm:pt>
    <dgm:pt modelId="{443A931C-E259-7A44-9AA9-C1BCD9DDC807}">
      <dgm:prSet phldrT="[Texto]"/>
      <dgm:spPr/>
      <dgm:t>
        <a:bodyPr/>
        <a:lstStyle/>
        <a:p>
          <a:r>
            <a:rPr lang="es-ES" dirty="0"/>
            <a:t>Asisten a Centro de salud, farmacia o naturista.</a:t>
          </a:r>
        </a:p>
      </dgm:t>
    </dgm:pt>
    <dgm:pt modelId="{C6C357FC-155F-1748-8D08-FD8E19B6E056}" type="parTrans" cxnId="{F48F31A1-611B-924C-A0D3-6076B8868250}">
      <dgm:prSet/>
      <dgm:spPr/>
      <dgm:t>
        <a:bodyPr/>
        <a:lstStyle/>
        <a:p>
          <a:endParaRPr lang="es-ES"/>
        </a:p>
      </dgm:t>
    </dgm:pt>
    <dgm:pt modelId="{3D974D88-1323-8A44-A93A-5BF627D09C7E}" type="sibTrans" cxnId="{F48F31A1-611B-924C-A0D3-6076B8868250}">
      <dgm:prSet/>
      <dgm:spPr/>
      <dgm:t>
        <a:bodyPr/>
        <a:lstStyle/>
        <a:p>
          <a:endParaRPr lang="es-ES"/>
        </a:p>
      </dgm:t>
    </dgm:pt>
    <dgm:pt modelId="{59460D1E-31F4-6D48-824D-A1719822F34F}" type="pres">
      <dgm:prSet presAssocID="{77B9F688-CC79-2B4F-9D0A-7FC152063497}" presName="linear" presStyleCnt="0">
        <dgm:presLayoutVars>
          <dgm:animLvl val="lvl"/>
          <dgm:resizeHandles val="exact"/>
        </dgm:presLayoutVars>
      </dgm:prSet>
      <dgm:spPr/>
    </dgm:pt>
    <dgm:pt modelId="{0B20176A-2B5A-8F4D-B9A8-3BE6BEBC6A43}" type="pres">
      <dgm:prSet presAssocID="{502C405A-C7E9-AE46-9334-981553C0C3B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8E7C86D-B717-BD44-A84C-C709C566582E}" type="pres">
      <dgm:prSet presAssocID="{502C405A-C7E9-AE46-9334-981553C0C3BA}" presName="childText" presStyleLbl="revTx" presStyleIdx="0" presStyleCnt="4">
        <dgm:presLayoutVars>
          <dgm:bulletEnabled val="1"/>
        </dgm:presLayoutVars>
      </dgm:prSet>
      <dgm:spPr/>
    </dgm:pt>
    <dgm:pt modelId="{E51E57F4-FEEB-924D-AD28-702F50F9E01A}" type="pres">
      <dgm:prSet presAssocID="{7428E7E1-DA02-BC4C-A69A-93C1166BB75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3F3AC28-107B-F648-9364-9ABD5D1445ED}" type="pres">
      <dgm:prSet presAssocID="{7428E7E1-DA02-BC4C-A69A-93C1166BB752}" presName="childText" presStyleLbl="revTx" presStyleIdx="1" presStyleCnt="4">
        <dgm:presLayoutVars>
          <dgm:bulletEnabled val="1"/>
        </dgm:presLayoutVars>
      </dgm:prSet>
      <dgm:spPr/>
    </dgm:pt>
    <dgm:pt modelId="{85ADDD3B-01DC-2148-8A2F-FC2DC1EE6AF8}" type="pres">
      <dgm:prSet presAssocID="{85ECAED6-2F2F-1846-9B95-61FEC1A06E4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F62091-6C87-3E44-8E59-28E0557312B1}" type="pres">
      <dgm:prSet presAssocID="{85ECAED6-2F2F-1846-9B95-61FEC1A06E4C}" presName="childText" presStyleLbl="revTx" presStyleIdx="2" presStyleCnt="4">
        <dgm:presLayoutVars>
          <dgm:bulletEnabled val="1"/>
        </dgm:presLayoutVars>
      </dgm:prSet>
      <dgm:spPr/>
    </dgm:pt>
    <dgm:pt modelId="{A78168B8-09E0-4242-ACD6-0F83F26FB1EC}" type="pres">
      <dgm:prSet presAssocID="{60B2C56D-A1BA-6341-94AE-8D46C229C47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D21BA6F-BC4F-2447-A29A-B33B67010609}" type="pres">
      <dgm:prSet presAssocID="{60B2C56D-A1BA-6341-94AE-8D46C229C472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6E74635-8CE8-3A44-87C4-10F0848FAB96}" type="presOf" srcId="{7428E7E1-DA02-BC4C-A69A-93C1166BB752}" destId="{E51E57F4-FEEB-924D-AD28-702F50F9E01A}" srcOrd="0" destOrd="0" presId="urn:microsoft.com/office/officeart/2005/8/layout/vList2"/>
    <dgm:cxn modelId="{442E865C-DC18-2241-84D2-9F1DC2250720}" type="presOf" srcId="{D09483C5-99CD-3047-B21E-E043FB23D3C7}" destId="{EEF62091-6C87-3E44-8E59-28E0557312B1}" srcOrd="0" destOrd="0" presId="urn:microsoft.com/office/officeart/2005/8/layout/vList2"/>
    <dgm:cxn modelId="{A734146D-A7CE-584B-95F7-A4782C31E67F}" type="presOf" srcId="{60B2C56D-A1BA-6341-94AE-8D46C229C472}" destId="{A78168B8-09E0-4242-ACD6-0F83F26FB1EC}" srcOrd="0" destOrd="0" presId="urn:microsoft.com/office/officeart/2005/8/layout/vList2"/>
    <dgm:cxn modelId="{A4DBC592-38B0-864C-8465-751A8525E2B2}" srcId="{7428E7E1-DA02-BC4C-A69A-93C1166BB752}" destId="{E29392D1-C883-5346-BBAF-D5187168037B}" srcOrd="0" destOrd="0" parTransId="{4D881935-4BAA-274F-A435-A01BA15BE86A}" sibTransId="{E326146F-242E-E14C-9C7B-0DCFCEF8E535}"/>
    <dgm:cxn modelId="{F48F31A1-611B-924C-A0D3-6076B8868250}" srcId="{60B2C56D-A1BA-6341-94AE-8D46C229C472}" destId="{443A931C-E259-7A44-9AA9-C1BCD9DDC807}" srcOrd="0" destOrd="0" parTransId="{C6C357FC-155F-1748-8D08-FD8E19B6E056}" sibTransId="{3D974D88-1323-8A44-A93A-5BF627D09C7E}"/>
    <dgm:cxn modelId="{00F227AC-5A08-1E47-AA7B-C875D44830E8}" srcId="{77B9F688-CC79-2B4F-9D0A-7FC152063497}" destId="{7428E7E1-DA02-BC4C-A69A-93C1166BB752}" srcOrd="1" destOrd="0" parTransId="{53EC3D7A-6038-9046-A842-BEE5814DFDFB}" sibTransId="{9E9210B7-157B-964A-AB55-2F182E251337}"/>
    <dgm:cxn modelId="{D90629B1-DBB3-8143-A1EA-8217414351C9}" type="presOf" srcId="{502C405A-C7E9-AE46-9334-981553C0C3BA}" destId="{0B20176A-2B5A-8F4D-B9A8-3BE6BEBC6A43}" srcOrd="0" destOrd="0" presId="urn:microsoft.com/office/officeart/2005/8/layout/vList2"/>
    <dgm:cxn modelId="{569BC6BB-ECAF-7444-94E7-D82C86603EA5}" type="presOf" srcId="{E29392D1-C883-5346-BBAF-D5187168037B}" destId="{D3F3AC28-107B-F648-9364-9ABD5D1445ED}" srcOrd="0" destOrd="0" presId="urn:microsoft.com/office/officeart/2005/8/layout/vList2"/>
    <dgm:cxn modelId="{C9298FBC-720F-B542-8B73-91600EDE26BF}" srcId="{85ECAED6-2F2F-1846-9B95-61FEC1A06E4C}" destId="{D09483C5-99CD-3047-B21E-E043FB23D3C7}" srcOrd="0" destOrd="0" parTransId="{EF61CB3A-B2D5-8445-A78F-37CF885F0E58}" sibTransId="{15681DCA-14C0-C64C-930D-B38DA3192617}"/>
    <dgm:cxn modelId="{CF9317BD-6765-C74A-AC2E-646D3038C117}" type="presOf" srcId="{1D6C1250-AC24-0943-83CC-BE4B75B1CD13}" destId="{38E7C86D-B717-BD44-A84C-C709C566582E}" srcOrd="0" destOrd="0" presId="urn:microsoft.com/office/officeart/2005/8/layout/vList2"/>
    <dgm:cxn modelId="{156211C2-849C-2746-9271-B1F1113C4252}" type="presOf" srcId="{443A931C-E259-7A44-9AA9-C1BCD9DDC807}" destId="{2D21BA6F-BC4F-2447-A29A-B33B67010609}" srcOrd="0" destOrd="0" presId="urn:microsoft.com/office/officeart/2005/8/layout/vList2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5D0199D8-B8AF-0E49-B0CE-20E316E1E4AA}" type="presOf" srcId="{77B9F688-CC79-2B4F-9D0A-7FC152063497}" destId="{59460D1E-31F4-6D48-824D-A1719822F34F}" srcOrd="0" destOrd="0" presId="urn:microsoft.com/office/officeart/2005/8/layout/vList2"/>
    <dgm:cxn modelId="{37DBD5DA-ACB7-6843-BE9E-0DC437221DE2}" type="presOf" srcId="{85ECAED6-2F2F-1846-9B95-61FEC1A06E4C}" destId="{85ADDD3B-01DC-2148-8A2F-FC2DC1EE6AF8}" srcOrd="0" destOrd="0" presId="urn:microsoft.com/office/officeart/2005/8/layout/vList2"/>
    <dgm:cxn modelId="{99EB5FF0-EB18-F446-A592-3E193E0812B7}" srcId="{77B9F688-CC79-2B4F-9D0A-7FC152063497}" destId="{60B2C56D-A1BA-6341-94AE-8D46C229C472}" srcOrd="3" destOrd="0" parTransId="{3282FC33-3F9B-FA4E-8968-40147CAE43F9}" sibTransId="{E7F89562-14F8-E049-BF3A-D8C59F1FF3D3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2C2266FC-2BF9-4948-BFB5-F67BD8A340D7}" srcId="{77B9F688-CC79-2B4F-9D0A-7FC152063497}" destId="{85ECAED6-2F2F-1846-9B95-61FEC1A06E4C}" srcOrd="2" destOrd="0" parTransId="{0602ED11-8469-7547-8325-C3A80DA7AB78}" sibTransId="{0AD09385-FF6C-4A45-BC0C-12176786E0F2}"/>
    <dgm:cxn modelId="{C415651D-949A-7146-AD03-21E715BC80FA}" type="presParOf" srcId="{59460D1E-31F4-6D48-824D-A1719822F34F}" destId="{0B20176A-2B5A-8F4D-B9A8-3BE6BEBC6A43}" srcOrd="0" destOrd="0" presId="urn:microsoft.com/office/officeart/2005/8/layout/vList2"/>
    <dgm:cxn modelId="{60C1311A-C1E6-8B4D-9EFA-347CD1CAD355}" type="presParOf" srcId="{59460D1E-31F4-6D48-824D-A1719822F34F}" destId="{38E7C86D-B717-BD44-A84C-C709C566582E}" srcOrd="1" destOrd="0" presId="urn:microsoft.com/office/officeart/2005/8/layout/vList2"/>
    <dgm:cxn modelId="{B1F0D222-92CD-AC4A-9CA2-2A20010C8C95}" type="presParOf" srcId="{59460D1E-31F4-6D48-824D-A1719822F34F}" destId="{E51E57F4-FEEB-924D-AD28-702F50F9E01A}" srcOrd="2" destOrd="0" presId="urn:microsoft.com/office/officeart/2005/8/layout/vList2"/>
    <dgm:cxn modelId="{1EAF548B-D5CE-3C42-A97A-D80CBD1B8D66}" type="presParOf" srcId="{59460D1E-31F4-6D48-824D-A1719822F34F}" destId="{D3F3AC28-107B-F648-9364-9ABD5D1445ED}" srcOrd="3" destOrd="0" presId="urn:microsoft.com/office/officeart/2005/8/layout/vList2"/>
    <dgm:cxn modelId="{976F7A45-5F9B-5A48-94C4-3DFF845349DB}" type="presParOf" srcId="{59460D1E-31F4-6D48-824D-A1719822F34F}" destId="{85ADDD3B-01DC-2148-8A2F-FC2DC1EE6AF8}" srcOrd="4" destOrd="0" presId="urn:microsoft.com/office/officeart/2005/8/layout/vList2"/>
    <dgm:cxn modelId="{8F835394-37BE-FD4E-A353-CFB10D822897}" type="presParOf" srcId="{59460D1E-31F4-6D48-824D-A1719822F34F}" destId="{EEF62091-6C87-3E44-8E59-28E0557312B1}" srcOrd="5" destOrd="0" presId="urn:microsoft.com/office/officeart/2005/8/layout/vList2"/>
    <dgm:cxn modelId="{7BD535B4-1D31-BB4D-9B2D-211034C11354}" type="presParOf" srcId="{59460D1E-31F4-6D48-824D-A1719822F34F}" destId="{A78168B8-09E0-4242-ACD6-0F83F26FB1EC}" srcOrd="6" destOrd="0" presId="urn:microsoft.com/office/officeart/2005/8/layout/vList2"/>
    <dgm:cxn modelId="{61638E71-9A1A-6D41-8D27-03D99A95D18E}" type="presParOf" srcId="{59460D1E-31F4-6D48-824D-A1719822F34F}" destId="{2D21BA6F-BC4F-2447-A29A-B33B6701060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/>
            <a:t>Servicios básicos para educación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Teléfono fijo y celular, computadora, conexión a internet, televisor digital o satélite, no tienen </a:t>
          </a:r>
          <a:r>
            <a:rPr lang="es-ES" dirty="0" err="1"/>
            <a:t>tablet</a:t>
          </a:r>
          <a:endParaRPr lang="es-ES" dirty="0"/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5ECAED6-2F2F-1846-9B95-61FEC1A06E4C}">
      <dgm:prSet phldrT="[Texto]"/>
      <dgm:spPr/>
      <dgm:t>
        <a:bodyPr/>
        <a:lstStyle/>
        <a:p>
          <a:r>
            <a:rPr lang="es-ES" dirty="0"/>
            <a:t>Manejo de las </a:t>
          </a:r>
          <a:r>
            <a:rPr lang="es-ES" dirty="0" err="1"/>
            <a:t>TIC’s</a:t>
          </a:r>
          <a:endParaRPr lang="es-ES" dirty="0"/>
        </a:p>
      </dgm:t>
    </dgm:pt>
    <dgm:pt modelId="{0602ED11-8469-7547-8325-C3A80DA7AB78}" type="parTrans" cxnId="{2C2266FC-2BF9-4948-BFB5-F67BD8A340D7}">
      <dgm:prSet/>
      <dgm:spPr/>
      <dgm:t>
        <a:bodyPr/>
        <a:lstStyle/>
        <a:p>
          <a:endParaRPr lang="es-ES"/>
        </a:p>
      </dgm:t>
    </dgm:pt>
    <dgm:pt modelId="{0AD09385-FF6C-4A45-BC0C-12176786E0F2}" type="sibTrans" cxnId="{2C2266FC-2BF9-4948-BFB5-F67BD8A340D7}">
      <dgm:prSet/>
      <dgm:spPr/>
      <dgm:t>
        <a:bodyPr/>
        <a:lstStyle/>
        <a:p>
          <a:endParaRPr lang="es-ES"/>
        </a:p>
      </dgm:t>
    </dgm:pt>
    <dgm:pt modelId="{E29392D1-C883-5346-BBAF-D5187168037B}">
      <dgm:prSet phldrT="[Texto]"/>
      <dgm:spPr/>
      <dgm:t>
        <a:bodyPr/>
        <a:lstStyle/>
        <a:p>
          <a:r>
            <a:rPr lang="es-ES" dirty="0"/>
            <a:t>Todos tienen un lugar designado, una mesa y material para esta actividad.</a:t>
          </a:r>
        </a:p>
      </dgm:t>
    </dgm:pt>
    <dgm:pt modelId="{4D881935-4BAA-274F-A435-A01BA15BE86A}" type="parTrans" cxnId="{A4DBC592-38B0-864C-8465-751A8525E2B2}">
      <dgm:prSet/>
      <dgm:spPr/>
      <dgm:t>
        <a:bodyPr/>
        <a:lstStyle/>
        <a:p>
          <a:endParaRPr lang="es-ES"/>
        </a:p>
      </dgm:t>
    </dgm:pt>
    <dgm:pt modelId="{E326146F-242E-E14C-9C7B-0DCFCEF8E535}" type="sibTrans" cxnId="{A4DBC592-38B0-864C-8465-751A8525E2B2}">
      <dgm:prSet/>
      <dgm:spPr/>
      <dgm:t>
        <a:bodyPr/>
        <a:lstStyle/>
        <a:p>
          <a:endParaRPr lang="es-ES"/>
        </a:p>
      </dgm:t>
    </dgm:pt>
    <dgm:pt modelId="{7428E7E1-DA02-BC4C-A69A-93C1166BB752}">
      <dgm:prSet phldrT="[Texto]"/>
      <dgm:spPr/>
      <dgm:t>
        <a:bodyPr/>
        <a:lstStyle/>
        <a:p>
          <a:r>
            <a:rPr lang="es-ES" dirty="0"/>
            <a:t>Lugar de estudio</a:t>
          </a:r>
        </a:p>
      </dgm:t>
    </dgm:pt>
    <dgm:pt modelId="{53EC3D7A-6038-9046-A842-BEE5814DFDFB}" type="parTrans" cxnId="{00F227AC-5A08-1E47-AA7B-C875D44830E8}">
      <dgm:prSet/>
      <dgm:spPr/>
      <dgm:t>
        <a:bodyPr/>
        <a:lstStyle/>
        <a:p>
          <a:endParaRPr lang="es-ES"/>
        </a:p>
      </dgm:t>
    </dgm:pt>
    <dgm:pt modelId="{9E9210B7-157B-964A-AB55-2F182E251337}" type="sibTrans" cxnId="{00F227AC-5A08-1E47-AA7B-C875D44830E8}">
      <dgm:prSet/>
      <dgm:spPr/>
      <dgm:t>
        <a:bodyPr/>
        <a:lstStyle/>
        <a:p>
          <a:endParaRPr lang="es-ES"/>
        </a:p>
      </dgm:t>
    </dgm:pt>
    <dgm:pt modelId="{D09483C5-99CD-3047-B21E-E043FB23D3C7}">
      <dgm:prSet phldrT="[Texto]"/>
      <dgm:spPr/>
      <dgm:t>
        <a:bodyPr/>
        <a:lstStyle/>
        <a:p>
          <a:r>
            <a:rPr lang="es-ES" dirty="0"/>
            <a:t>Presentan agilidad en el manejo</a:t>
          </a:r>
        </a:p>
      </dgm:t>
    </dgm:pt>
    <dgm:pt modelId="{EF61CB3A-B2D5-8445-A78F-37CF885F0E58}" type="parTrans" cxnId="{C9298FBC-720F-B542-8B73-91600EDE26BF}">
      <dgm:prSet/>
      <dgm:spPr/>
      <dgm:t>
        <a:bodyPr/>
        <a:lstStyle/>
        <a:p>
          <a:endParaRPr lang="es-ES"/>
        </a:p>
      </dgm:t>
    </dgm:pt>
    <dgm:pt modelId="{15681DCA-14C0-C64C-930D-B38DA3192617}" type="sibTrans" cxnId="{C9298FBC-720F-B542-8B73-91600EDE26BF}">
      <dgm:prSet/>
      <dgm:spPr/>
      <dgm:t>
        <a:bodyPr/>
        <a:lstStyle/>
        <a:p>
          <a:endParaRPr lang="es-ES"/>
        </a:p>
      </dgm:t>
    </dgm:pt>
    <dgm:pt modelId="{60B2C56D-A1BA-6341-94AE-8D46C229C472}">
      <dgm:prSet phldrT="[Texto]"/>
      <dgm:spPr/>
      <dgm:t>
        <a:bodyPr/>
        <a:lstStyle/>
        <a:p>
          <a:r>
            <a:rPr lang="es-EC" dirty="0"/>
            <a:t>Opinión sobre las TIC’s</a:t>
          </a:r>
          <a:endParaRPr lang="es-ES" dirty="0"/>
        </a:p>
      </dgm:t>
    </dgm:pt>
    <dgm:pt modelId="{3282FC33-3F9B-FA4E-8968-40147CAE43F9}" type="parTrans" cxnId="{99EB5FF0-EB18-F446-A592-3E193E0812B7}">
      <dgm:prSet/>
      <dgm:spPr/>
      <dgm:t>
        <a:bodyPr/>
        <a:lstStyle/>
        <a:p>
          <a:endParaRPr lang="es-ES"/>
        </a:p>
      </dgm:t>
    </dgm:pt>
    <dgm:pt modelId="{E7F89562-14F8-E049-BF3A-D8C59F1FF3D3}" type="sibTrans" cxnId="{99EB5FF0-EB18-F446-A592-3E193E0812B7}">
      <dgm:prSet/>
      <dgm:spPr/>
      <dgm:t>
        <a:bodyPr/>
        <a:lstStyle/>
        <a:p>
          <a:endParaRPr lang="es-ES"/>
        </a:p>
      </dgm:t>
    </dgm:pt>
    <dgm:pt modelId="{443A931C-E259-7A44-9AA9-C1BCD9DDC807}">
      <dgm:prSet phldrT="[Texto]"/>
      <dgm:spPr/>
      <dgm:t>
        <a:bodyPr/>
        <a:lstStyle/>
        <a:p>
          <a:r>
            <a:rPr lang="es-ES" dirty="0"/>
            <a:t>Tienen una opinión positiva para trabajar con ellas</a:t>
          </a:r>
        </a:p>
      </dgm:t>
    </dgm:pt>
    <dgm:pt modelId="{C6C357FC-155F-1748-8D08-FD8E19B6E056}" type="parTrans" cxnId="{F48F31A1-611B-924C-A0D3-6076B8868250}">
      <dgm:prSet/>
      <dgm:spPr/>
      <dgm:t>
        <a:bodyPr/>
        <a:lstStyle/>
        <a:p>
          <a:endParaRPr lang="es-ES"/>
        </a:p>
      </dgm:t>
    </dgm:pt>
    <dgm:pt modelId="{3D974D88-1323-8A44-A93A-5BF627D09C7E}" type="sibTrans" cxnId="{F48F31A1-611B-924C-A0D3-6076B8868250}">
      <dgm:prSet/>
      <dgm:spPr/>
      <dgm:t>
        <a:bodyPr/>
        <a:lstStyle/>
        <a:p>
          <a:endParaRPr lang="es-ES"/>
        </a:p>
      </dgm:t>
    </dgm:pt>
    <dgm:pt modelId="{59460D1E-31F4-6D48-824D-A1719822F34F}" type="pres">
      <dgm:prSet presAssocID="{77B9F688-CC79-2B4F-9D0A-7FC152063497}" presName="linear" presStyleCnt="0">
        <dgm:presLayoutVars>
          <dgm:animLvl val="lvl"/>
          <dgm:resizeHandles val="exact"/>
        </dgm:presLayoutVars>
      </dgm:prSet>
      <dgm:spPr/>
    </dgm:pt>
    <dgm:pt modelId="{0B20176A-2B5A-8F4D-B9A8-3BE6BEBC6A43}" type="pres">
      <dgm:prSet presAssocID="{502C405A-C7E9-AE46-9334-981553C0C3BA}" presName="parentText" presStyleLbl="node1" presStyleIdx="0" presStyleCnt="4" custLinFactNeighborX="-7338" custLinFactNeighborY="-5519">
        <dgm:presLayoutVars>
          <dgm:chMax val="0"/>
          <dgm:bulletEnabled val="1"/>
        </dgm:presLayoutVars>
      </dgm:prSet>
      <dgm:spPr/>
    </dgm:pt>
    <dgm:pt modelId="{38E7C86D-B717-BD44-A84C-C709C566582E}" type="pres">
      <dgm:prSet presAssocID="{502C405A-C7E9-AE46-9334-981553C0C3BA}" presName="childText" presStyleLbl="revTx" presStyleIdx="0" presStyleCnt="4">
        <dgm:presLayoutVars>
          <dgm:bulletEnabled val="1"/>
        </dgm:presLayoutVars>
      </dgm:prSet>
      <dgm:spPr/>
    </dgm:pt>
    <dgm:pt modelId="{E51E57F4-FEEB-924D-AD28-702F50F9E01A}" type="pres">
      <dgm:prSet presAssocID="{7428E7E1-DA02-BC4C-A69A-93C1166BB75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3F3AC28-107B-F648-9364-9ABD5D1445ED}" type="pres">
      <dgm:prSet presAssocID="{7428E7E1-DA02-BC4C-A69A-93C1166BB752}" presName="childText" presStyleLbl="revTx" presStyleIdx="1" presStyleCnt="4">
        <dgm:presLayoutVars>
          <dgm:bulletEnabled val="1"/>
        </dgm:presLayoutVars>
      </dgm:prSet>
      <dgm:spPr/>
    </dgm:pt>
    <dgm:pt modelId="{85ADDD3B-01DC-2148-8A2F-FC2DC1EE6AF8}" type="pres">
      <dgm:prSet presAssocID="{85ECAED6-2F2F-1846-9B95-61FEC1A06E4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F62091-6C87-3E44-8E59-28E0557312B1}" type="pres">
      <dgm:prSet presAssocID="{85ECAED6-2F2F-1846-9B95-61FEC1A06E4C}" presName="childText" presStyleLbl="revTx" presStyleIdx="2" presStyleCnt="4">
        <dgm:presLayoutVars>
          <dgm:bulletEnabled val="1"/>
        </dgm:presLayoutVars>
      </dgm:prSet>
      <dgm:spPr/>
    </dgm:pt>
    <dgm:pt modelId="{A78168B8-09E0-4242-ACD6-0F83F26FB1EC}" type="pres">
      <dgm:prSet presAssocID="{60B2C56D-A1BA-6341-94AE-8D46C229C47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D21BA6F-BC4F-2447-A29A-B33B67010609}" type="pres">
      <dgm:prSet presAssocID="{60B2C56D-A1BA-6341-94AE-8D46C229C472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6E74635-8CE8-3A44-87C4-10F0848FAB96}" type="presOf" srcId="{7428E7E1-DA02-BC4C-A69A-93C1166BB752}" destId="{E51E57F4-FEEB-924D-AD28-702F50F9E01A}" srcOrd="0" destOrd="0" presId="urn:microsoft.com/office/officeart/2005/8/layout/vList2"/>
    <dgm:cxn modelId="{442E865C-DC18-2241-84D2-9F1DC2250720}" type="presOf" srcId="{D09483C5-99CD-3047-B21E-E043FB23D3C7}" destId="{EEF62091-6C87-3E44-8E59-28E0557312B1}" srcOrd="0" destOrd="0" presId="urn:microsoft.com/office/officeart/2005/8/layout/vList2"/>
    <dgm:cxn modelId="{A734146D-A7CE-584B-95F7-A4782C31E67F}" type="presOf" srcId="{60B2C56D-A1BA-6341-94AE-8D46C229C472}" destId="{A78168B8-09E0-4242-ACD6-0F83F26FB1EC}" srcOrd="0" destOrd="0" presId="urn:microsoft.com/office/officeart/2005/8/layout/vList2"/>
    <dgm:cxn modelId="{A4DBC592-38B0-864C-8465-751A8525E2B2}" srcId="{7428E7E1-DA02-BC4C-A69A-93C1166BB752}" destId="{E29392D1-C883-5346-BBAF-D5187168037B}" srcOrd="0" destOrd="0" parTransId="{4D881935-4BAA-274F-A435-A01BA15BE86A}" sibTransId="{E326146F-242E-E14C-9C7B-0DCFCEF8E535}"/>
    <dgm:cxn modelId="{F48F31A1-611B-924C-A0D3-6076B8868250}" srcId="{60B2C56D-A1BA-6341-94AE-8D46C229C472}" destId="{443A931C-E259-7A44-9AA9-C1BCD9DDC807}" srcOrd="0" destOrd="0" parTransId="{C6C357FC-155F-1748-8D08-FD8E19B6E056}" sibTransId="{3D974D88-1323-8A44-A93A-5BF627D09C7E}"/>
    <dgm:cxn modelId="{00F227AC-5A08-1E47-AA7B-C875D44830E8}" srcId="{77B9F688-CC79-2B4F-9D0A-7FC152063497}" destId="{7428E7E1-DA02-BC4C-A69A-93C1166BB752}" srcOrd="1" destOrd="0" parTransId="{53EC3D7A-6038-9046-A842-BEE5814DFDFB}" sibTransId="{9E9210B7-157B-964A-AB55-2F182E251337}"/>
    <dgm:cxn modelId="{D90629B1-DBB3-8143-A1EA-8217414351C9}" type="presOf" srcId="{502C405A-C7E9-AE46-9334-981553C0C3BA}" destId="{0B20176A-2B5A-8F4D-B9A8-3BE6BEBC6A43}" srcOrd="0" destOrd="0" presId="urn:microsoft.com/office/officeart/2005/8/layout/vList2"/>
    <dgm:cxn modelId="{569BC6BB-ECAF-7444-94E7-D82C86603EA5}" type="presOf" srcId="{E29392D1-C883-5346-BBAF-D5187168037B}" destId="{D3F3AC28-107B-F648-9364-9ABD5D1445ED}" srcOrd="0" destOrd="0" presId="urn:microsoft.com/office/officeart/2005/8/layout/vList2"/>
    <dgm:cxn modelId="{C9298FBC-720F-B542-8B73-91600EDE26BF}" srcId="{85ECAED6-2F2F-1846-9B95-61FEC1A06E4C}" destId="{D09483C5-99CD-3047-B21E-E043FB23D3C7}" srcOrd="0" destOrd="0" parTransId="{EF61CB3A-B2D5-8445-A78F-37CF885F0E58}" sibTransId="{15681DCA-14C0-C64C-930D-B38DA3192617}"/>
    <dgm:cxn modelId="{CF9317BD-6765-C74A-AC2E-646D3038C117}" type="presOf" srcId="{1D6C1250-AC24-0943-83CC-BE4B75B1CD13}" destId="{38E7C86D-B717-BD44-A84C-C709C566582E}" srcOrd="0" destOrd="0" presId="urn:microsoft.com/office/officeart/2005/8/layout/vList2"/>
    <dgm:cxn modelId="{156211C2-849C-2746-9271-B1F1113C4252}" type="presOf" srcId="{443A931C-E259-7A44-9AA9-C1BCD9DDC807}" destId="{2D21BA6F-BC4F-2447-A29A-B33B67010609}" srcOrd="0" destOrd="0" presId="urn:microsoft.com/office/officeart/2005/8/layout/vList2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5D0199D8-B8AF-0E49-B0CE-20E316E1E4AA}" type="presOf" srcId="{77B9F688-CC79-2B4F-9D0A-7FC152063497}" destId="{59460D1E-31F4-6D48-824D-A1719822F34F}" srcOrd="0" destOrd="0" presId="urn:microsoft.com/office/officeart/2005/8/layout/vList2"/>
    <dgm:cxn modelId="{37DBD5DA-ACB7-6843-BE9E-0DC437221DE2}" type="presOf" srcId="{85ECAED6-2F2F-1846-9B95-61FEC1A06E4C}" destId="{85ADDD3B-01DC-2148-8A2F-FC2DC1EE6AF8}" srcOrd="0" destOrd="0" presId="urn:microsoft.com/office/officeart/2005/8/layout/vList2"/>
    <dgm:cxn modelId="{99EB5FF0-EB18-F446-A592-3E193E0812B7}" srcId="{77B9F688-CC79-2B4F-9D0A-7FC152063497}" destId="{60B2C56D-A1BA-6341-94AE-8D46C229C472}" srcOrd="3" destOrd="0" parTransId="{3282FC33-3F9B-FA4E-8968-40147CAE43F9}" sibTransId="{E7F89562-14F8-E049-BF3A-D8C59F1FF3D3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2C2266FC-2BF9-4948-BFB5-F67BD8A340D7}" srcId="{77B9F688-CC79-2B4F-9D0A-7FC152063497}" destId="{85ECAED6-2F2F-1846-9B95-61FEC1A06E4C}" srcOrd="2" destOrd="0" parTransId="{0602ED11-8469-7547-8325-C3A80DA7AB78}" sibTransId="{0AD09385-FF6C-4A45-BC0C-12176786E0F2}"/>
    <dgm:cxn modelId="{C415651D-949A-7146-AD03-21E715BC80FA}" type="presParOf" srcId="{59460D1E-31F4-6D48-824D-A1719822F34F}" destId="{0B20176A-2B5A-8F4D-B9A8-3BE6BEBC6A43}" srcOrd="0" destOrd="0" presId="urn:microsoft.com/office/officeart/2005/8/layout/vList2"/>
    <dgm:cxn modelId="{60C1311A-C1E6-8B4D-9EFA-347CD1CAD355}" type="presParOf" srcId="{59460D1E-31F4-6D48-824D-A1719822F34F}" destId="{38E7C86D-B717-BD44-A84C-C709C566582E}" srcOrd="1" destOrd="0" presId="urn:microsoft.com/office/officeart/2005/8/layout/vList2"/>
    <dgm:cxn modelId="{B1F0D222-92CD-AC4A-9CA2-2A20010C8C95}" type="presParOf" srcId="{59460D1E-31F4-6D48-824D-A1719822F34F}" destId="{E51E57F4-FEEB-924D-AD28-702F50F9E01A}" srcOrd="2" destOrd="0" presId="urn:microsoft.com/office/officeart/2005/8/layout/vList2"/>
    <dgm:cxn modelId="{1EAF548B-D5CE-3C42-A97A-D80CBD1B8D66}" type="presParOf" srcId="{59460D1E-31F4-6D48-824D-A1719822F34F}" destId="{D3F3AC28-107B-F648-9364-9ABD5D1445ED}" srcOrd="3" destOrd="0" presId="urn:microsoft.com/office/officeart/2005/8/layout/vList2"/>
    <dgm:cxn modelId="{976F7A45-5F9B-5A48-94C4-3DFF845349DB}" type="presParOf" srcId="{59460D1E-31F4-6D48-824D-A1719822F34F}" destId="{85ADDD3B-01DC-2148-8A2F-FC2DC1EE6AF8}" srcOrd="4" destOrd="0" presId="urn:microsoft.com/office/officeart/2005/8/layout/vList2"/>
    <dgm:cxn modelId="{8F835394-37BE-FD4E-A353-CFB10D822897}" type="presParOf" srcId="{59460D1E-31F4-6D48-824D-A1719822F34F}" destId="{EEF62091-6C87-3E44-8E59-28E0557312B1}" srcOrd="5" destOrd="0" presId="urn:microsoft.com/office/officeart/2005/8/layout/vList2"/>
    <dgm:cxn modelId="{7BD535B4-1D31-BB4D-9B2D-211034C11354}" type="presParOf" srcId="{59460D1E-31F4-6D48-824D-A1719822F34F}" destId="{A78168B8-09E0-4242-ACD6-0F83F26FB1EC}" srcOrd="6" destOrd="0" presId="urn:microsoft.com/office/officeart/2005/8/layout/vList2"/>
    <dgm:cxn modelId="{61638E71-9A1A-6D41-8D27-03D99A95D18E}" type="presParOf" srcId="{59460D1E-31F4-6D48-824D-A1719822F34F}" destId="{2D21BA6F-BC4F-2447-A29A-B33B6701060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 err="1"/>
            <a:t>Autoproyección</a:t>
          </a:r>
          <a:r>
            <a:rPr lang="es-ES" dirty="0"/>
            <a:t> en 3 y 6 años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Se ven estudiando</a:t>
          </a:r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5ECAED6-2F2F-1846-9B95-61FEC1A06E4C}">
      <dgm:prSet phldrT="[Texto]"/>
      <dgm:spPr/>
      <dgm:t>
        <a:bodyPr/>
        <a:lstStyle/>
        <a:p>
          <a:r>
            <a:rPr lang="es-ES" dirty="0"/>
            <a:t>Trabajar en una empresa</a:t>
          </a:r>
        </a:p>
      </dgm:t>
    </dgm:pt>
    <dgm:pt modelId="{0602ED11-8469-7547-8325-C3A80DA7AB78}" type="parTrans" cxnId="{2C2266FC-2BF9-4948-BFB5-F67BD8A340D7}">
      <dgm:prSet/>
      <dgm:spPr/>
      <dgm:t>
        <a:bodyPr/>
        <a:lstStyle/>
        <a:p>
          <a:endParaRPr lang="es-ES"/>
        </a:p>
      </dgm:t>
    </dgm:pt>
    <dgm:pt modelId="{0AD09385-FF6C-4A45-BC0C-12176786E0F2}" type="sibTrans" cxnId="{2C2266FC-2BF9-4948-BFB5-F67BD8A340D7}">
      <dgm:prSet/>
      <dgm:spPr/>
      <dgm:t>
        <a:bodyPr/>
        <a:lstStyle/>
        <a:p>
          <a:endParaRPr lang="es-ES"/>
        </a:p>
      </dgm:t>
    </dgm:pt>
    <dgm:pt modelId="{E29392D1-C883-5346-BBAF-D5187168037B}">
      <dgm:prSet phldrT="[Texto]"/>
      <dgm:spPr/>
      <dgm:t>
        <a:bodyPr/>
        <a:lstStyle/>
        <a:p>
          <a:r>
            <a:rPr lang="es-ES" dirty="0"/>
            <a:t>Carrera en el área de la salud y/o servicios sociales</a:t>
          </a:r>
        </a:p>
      </dgm:t>
    </dgm:pt>
    <dgm:pt modelId="{4D881935-4BAA-274F-A435-A01BA15BE86A}" type="parTrans" cxnId="{A4DBC592-38B0-864C-8465-751A8525E2B2}">
      <dgm:prSet/>
      <dgm:spPr/>
      <dgm:t>
        <a:bodyPr/>
        <a:lstStyle/>
        <a:p>
          <a:endParaRPr lang="es-ES"/>
        </a:p>
      </dgm:t>
    </dgm:pt>
    <dgm:pt modelId="{E326146F-242E-E14C-9C7B-0DCFCEF8E535}" type="sibTrans" cxnId="{A4DBC592-38B0-864C-8465-751A8525E2B2}">
      <dgm:prSet/>
      <dgm:spPr/>
      <dgm:t>
        <a:bodyPr/>
        <a:lstStyle/>
        <a:p>
          <a:endParaRPr lang="es-ES"/>
        </a:p>
      </dgm:t>
    </dgm:pt>
    <dgm:pt modelId="{7428E7E1-DA02-BC4C-A69A-93C1166BB752}">
      <dgm:prSet phldrT="[Texto]"/>
      <dgm:spPr/>
      <dgm:t>
        <a:bodyPr/>
        <a:lstStyle/>
        <a:p>
          <a:r>
            <a:rPr lang="es-ES" dirty="0"/>
            <a:t>Desde pequeños/as sabían lo que querían estudiar</a:t>
          </a:r>
        </a:p>
      </dgm:t>
    </dgm:pt>
    <dgm:pt modelId="{53EC3D7A-6038-9046-A842-BEE5814DFDFB}" type="parTrans" cxnId="{00F227AC-5A08-1E47-AA7B-C875D44830E8}">
      <dgm:prSet/>
      <dgm:spPr/>
      <dgm:t>
        <a:bodyPr/>
        <a:lstStyle/>
        <a:p>
          <a:endParaRPr lang="es-ES"/>
        </a:p>
      </dgm:t>
    </dgm:pt>
    <dgm:pt modelId="{9E9210B7-157B-964A-AB55-2F182E251337}" type="sibTrans" cxnId="{00F227AC-5A08-1E47-AA7B-C875D44830E8}">
      <dgm:prSet/>
      <dgm:spPr/>
      <dgm:t>
        <a:bodyPr/>
        <a:lstStyle/>
        <a:p>
          <a:endParaRPr lang="es-ES"/>
        </a:p>
      </dgm:t>
    </dgm:pt>
    <dgm:pt modelId="{D09483C5-99CD-3047-B21E-E043FB23D3C7}">
      <dgm:prSet phldrT="[Texto]"/>
      <dgm:spPr/>
      <dgm:t>
        <a:bodyPr/>
        <a:lstStyle/>
        <a:p>
          <a:r>
            <a:rPr lang="es-ES" dirty="0"/>
            <a:t>Dedicándose a lo que le más le llama la atención</a:t>
          </a:r>
        </a:p>
      </dgm:t>
    </dgm:pt>
    <dgm:pt modelId="{EF61CB3A-B2D5-8445-A78F-37CF885F0E58}" type="parTrans" cxnId="{C9298FBC-720F-B542-8B73-91600EDE26BF}">
      <dgm:prSet/>
      <dgm:spPr/>
      <dgm:t>
        <a:bodyPr/>
        <a:lstStyle/>
        <a:p>
          <a:endParaRPr lang="es-ES"/>
        </a:p>
      </dgm:t>
    </dgm:pt>
    <dgm:pt modelId="{15681DCA-14C0-C64C-930D-B38DA3192617}" type="sibTrans" cxnId="{C9298FBC-720F-B542-8B73-91600EDE26BF}">
      <dgm:prSet/>
      <dgm:spPr/>
      <dgm:t>
        <a:bodyPr/>
        <a:lstStyle/>
        <a:p>
          <a:endParaRPr lang="es-ES"/>
        </a:p>
      </dgm:t>
    </dgm:pt>
    <dgm:pt modelId="{60B2C56D-A1BA-6341-94AE-8D46C229C472}">
      <dgm:prSet phldrT="[Texto]"/>
      <dgm:spPr/>
      <dgm:t>
        <a:bodyPr/>
        <a:lstStyle/>
        <a:p>
          <a:r>
            <a:rPr lang="es-ES" dirty="0"/>
            <a:t>Opinión sobre estudiar una carrera</a:t>
          </a:r>
        </a:p>
      </dgm:t>
    </dgm:pt>
    <dgm:pt modelId="{3282FC33-3F9B-FA4E-8968-40147CAE43F9}" type="parTrans" cxnId="{99EB5FF0-EB18-F446-A592-3E193E0812B7}">
      <dgm:prSet/>
      <dgm:spPr/>
      <dgm:t>
        <a:bodyPr/>
        <a:lstStyle/>
        <a:p>
          <a:endParaRPr lang="es-ES"/>
        </a:p>
      </dgm:t>
    </dgm:pt>
    <dgm:pt modelId="{E7F89562-14F8-E049-BF3A-D8C59F1FF3D3}" type="sibTrans" cxnId="{99EB5FF0-EB18-F446-A592-3E193E0812B7}">
      <dgm:prSet/>
      <dgm:spPr/>
      <dgm:t>
        <a:bodyPr/>
        <a:lstStyle/>
        <a:p>
          <a:endParaRPr lang="es-ES"/>
        </a:p>
      </dgm:t>
    </dgm:pt>
    <dgm:pt modelId="{443A931C-E259-7A44-9AA9-C1BCD9DDC807}">
      <dgm:prSet phldrT="[Texto]"/>
      <dgm:spPr/>
      <dgm:t>
        <a:bodyPr/>
        <a:lstStyle/>
        <a:p>
          <a:r>
            <a:rPr lang="es-ES" dirty="0"/>
            <a:t>Es importante pues tiene más oportunidades de trabajo</a:t>
          </a:r>
        </a:p>
      </dgm:t>
    </dgm:pt>
    <dgm:pt modelId="{C6C357FC-155F-1748-8D08-FD8E19B6E056}" type="parTrans" cxnId="{F48F31A1-611B-924C-A0D3-6076B8868250}">
      <dgm:prSet/>
      <dgm:spPr/>
      <dgm:t>
        <a:bodyPr/>
        <a:lstStyle/>
        <a:p>
          <a:endParaRPr lang="es-ES"/>
        </a:p>
      </dgm:t>
    </dgm:pt>
    <dgm:pt modelId="{3D974D88-1323-8A44-A93A-5BF627D09C7E}" type="sibTrans" cxnId="{F48F31A1-611B-924C-A0D3-6076B8868250}">
      <dgm:prSet/>
      <dgm:spPr/>
      <dgm:t>
        <a:bodyPr/>
        <a:lstStyle/>
        <a:p>
          <a:endParaRPr lang="es-ES"/>
        </a:p>
      </dgm:t>
    </dgm:pt>
    <dgm:pt modelId="{59460D1E-31F4-6D48-824D-A1719822F34F}" type="pres">
      <dgm:prSet presAssocID="{77B9F688-CC79-2B4F-9D0A-7FC152063497}" presName="linear" presStyleCnt="0">
        <dgm:presLayoutVars>
          <dgm:animLvl val="lvl"/>
          <dgm:resizeHandles val="exact"/>
        </dgm:presLayoutVars>
      </dgm:prSet>
      <dgm:spPr/>
    </dgm:pt>
    <dgm:pt modelId="{0B20176A-2B5A-8F4D-B9A8-3BE6BEBC6A43}" type="pres">
      <dgm:prSet presAssocID="{502C405A-C7E9-AE46-9334-981553C0C3BA}" presName="parentText" presStyleLbl="node1" presStyleIdx="0" presStyleCnt="4" custLinFactNeighborX="190">
        <dgm:presLayoutVars>
          <dgm:chMax val="0"/>
          <dgm:bulletEnabled val="1"/>
        </dgm:presLayoutVars>
      </dgm:prSet>
      <dgm:spPr/>
    </dgm:pt>
    <dgm:pt modelId="{38E7C86D-B717-BD44-A84C-C709C566582E}" type="pres">
      <dgm:prSet presAssocID="{502C405A-C7E9-AE46-9334-981553C0C3BA}" presName="childText" presStyleLbl="revTx" presStyleIdx="0" presStyleCnt="4">
        <dgm:presLayoutVars>
          <dgm:bulletEnabled val="1"/>
        </dgm:presLayoutVars>
      </dgm:prSet>
      <dgm:spPr/>
    </dgm:pt>
    <dgm:pt modelId="{E51E57F4-FEEB-924D-AD28-702F50F9E01A}" type="pres">
      <dgm:prSet presAssocID="{7428E7E1-DA02-BC4C-A69A-93C1166BB75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3F3AC28-107B-F648-9364-9ABD5D1445ED}" type="pres">
      <dgm:prSet presAssocID="{7428E7E1-DA02-BC4C-A69A-93C1166BB752}" presName="childText" presStyleLbl="revTx" presStyleIdx="1" presStyleCnt="4">
        <dgm:presLayoutVars>
          <dgm:bulletEnabled val="1"/>
        </dgm:presLayoutVars>
      </dgm:prSet>
      <dgm:spPr/>
    </dgm:pt>
    <dgm:pt modelId="{85ADDD3B-01DC-2148-8A2F-FC2DC1EE6AF8}" type="pres">
      <dgm:prSet presAssocID="{85ECAED6-2F2F-1846-9B95-61FEC1A06E4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F62091-6C87-3E44-8E59-28E0557312B1}" type="pres">
      <dgm:prSet presAssocID="{85ECAED6-2F2F-1846-9B95-61FEC1A06E4C}" presName="childText" presStyleLbl="revTx" presStyleIdx="2" presStyleCnt="4">
        <dgm:presLayoutVars>
          <dgm:bulletEnabled val="1"/>
        </dgm:presLayoutVars>
      </dgm:prSet>
      <dgm:spPr/>
    </dgm:pt>
    <dgm:pt modelId="{A78168B8-09E0-4242-ACD6-0F83F26FB1EC}" type="pres">
      <dgm:prSet presAssocID="{60B2C56D-A1BA-6341-94AE-8D46C229C47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D21BA6F-BC4F-2447-A29A-B33B67010609}" type="pres">
      <dgm:prSet presAssocID="{60B2C56D-A1BA-6341-94AE-8D46C229C472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6E74635-8CE8-3A44-87C4-10F0848FAB96}" type="presOf" srcId="{7428E7E1-DA02-BC4C-A69A-93C1166BB752}" destId="{E51E57F4-FEEB-924D-AD28-702F50F9E01A}" srcOrd="0" destOrd="0" presId="urn:microsoft.com/office/officeart/2005/8/layout/vList2"/>
    <dgm:cxn modelId="{442E865C-DC18-2241-84D2-9F1DC2250720}" type="presOf" srcId="{D09483C5-99CD-3047-B21E-E043FB23D3C7}" destId="{EEF62091-6C87-3E44-8E59-28E0557312B1}" srcOrd="0" destOrd="0" presId="urn:microsoft.com/office/officeart/2005/8/layout/vList2"/>
    <dgm:cxn modelId="{A734146D-A7CE-584B-95F7-A4782C31E67F}" type="presOf" srcId="{60B2C56D-A1BA-6341-94AE-8D46C229C472}" destId="{A78168B8-09E0-4242-ACD6-0F83F26FB1EC}" srcOrd="0" destOrd="0" presId="urn:microsoft.com/office/officeart/2005/8/layout/vList2"/>
    <dgm:cxn modelId="{A4DBC592-38B0-864C-8465-751A8525E2B2}" srcId="{7428E7E1-DA02-BC4C-A69A-93C1166BB752}" destId="{E29392D1-C883-5346-BBAF-D5187168037B}" srcOrd="0" destOrd="0" parTransId="{4D881935-4BAA-274F-A435-A01BA15BE86A}" sibTransId="{E326146F-242E-E14C-9C7B-0DCFCEF8E535}"/>
    <dgm:cxn modelId="{F48F31A1-611B-924C-A0D3-6076B8868250}" srcId="{60B2C56D-A1BA-6341-94AE-8D46C229C472}" destId="{443A931C-E259-7A44-9AA9-C1BCD9DDC807}" srcOrd="0" destOrd="0" parTransId="{C6C357FC-155F-1748-8D08-FD8E19B6E056}" sibTransId="{3D974D88-1323-8A44-A93A-5BF627D09C7E}"/>
    <dgm:cxn modelId="{00F227AC-5A08-1E47-AA7B-C875D44830E8}" srcId="{77B9F688-CC79-2B4F-9D0A-7FC152063497}" destId="{7428E7E1-DA02-BC4C-A69A-93C1166BB752}" srcOrd="1" destOrd="0" parTransId="{53EC3D7A-6038-9046-A842-BEE5814DFDFB}" sibTransId="{9E9210B7-157B-964A-AB55-2F182E251337}"/>
    <dgm:cxn modelId="{D90629B1-DBB3-8143-A1EA-8217414351C9}" type="presOf" srcId="{502C405A-C7E9-AE46-9334-981553C0C3BA}" destId="{0B20176A-2B5A-8F4D-B9A8-3BE6BEBC6A43}" srcOrd="0" destOrd="0" presId="urn:microsoft.com/office/officeart/2005/8/layout/vList2"/>
    <dgm:cxn modelId="{569BC6BB-ECAF-7444-94E7-D82C86603EA5}" type="presOf" srcId="{E29392D1-C883-5346-BBAF-D5187168037B}" destId="{D3F3AC28-107B-F648-9364-9ABD5D1445ED}" srcOrd="0" destOrd="0" presId="urn:microsoft.com/office/officeart/2005/8/layout/vList2"/>
    <dgm:cxn modelId="{C9298FBC-720F-B542-8B73-91600EDE26BF}" srcId="{85ECAED6-2F2F-1846-9B95-61FEC1A06E4C}" destId="{D09483C5-99CD-3047-B21E-E043FB23D3C7}" srcOrd="0" destOrd="0" parTransId="{EF61CB3A-B2D5-8445-A78F-37CF885F0E58}" sibTransId="{15681DCA-14C0-C64C-930D-B38DA3192617}"/>
    <dgm:cxn modelId="{CF9317BD-6765-C74A-AC2E-646D3038C117}" type="presOf" srcId="{1D6C1250-AC24-0943-83CC-BE4B75B1CD13}" destId="{38E7C86D-B717-BD44-A84C-C709C566582E}" srcOrd="0" destOrd="0" presId="urn:microsoft.com/office/officeart/2005/8/layout/vList2"/>
    <dgm:cxn modelId="{156211C2-849C-2746-9271-B1F1113C4252}" type="presOf" srcId="{443A931C-E259-7A44-9AA9-C1BCD9DDC807}" destId="{2D21BA6F-BC4F-2447-A29A-B33B67010609}" srcOrd="0" destOrd="0" presId="urn:microsoft.com/office/officeart/2005/8/layout/vList2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5D0199D8-B8AF-0E49-B0CE-20E316E1E4AA}" type="presOf" srcId="{77B9F688-CC79-2B4F-9D0A-7FC152063497}" destId="{59460D1E-31F4-6D48-824D-A1719822F34F}" srcOrd="0" destOrd="0" presId="urn:microsoft.com/office/officeart/2005/8/layout/vList2"/>
    <dgm:cxn modelId="{37DBD5DA-ACB7-6843-BE9E-0DC437221DE2}" type="presOf" srcId="{85ECAED6-2F2F-1846-9B95-61FEC1A06E4C}" destId="{85ADDD3B-01DC-2148-8A2F-FC2DC1EE6AF8}" srcOrd="0" destOrd="0" presId="urn:microsoft.com/office/officeart/2005/8/layout/vList2"/>
    <dgm:cxn modelId="{99EB5FF0-EB18-F446-A592-3E193E0812B7}" srcId="{77B9F688-CC79-2B4F-9D0A-7FC152063497}" destId="{60B2C56D-A1BA-6341-94AE-8D46C229C472}" srcOrd="3" destOrd="0" parTransId="{3282FC33-3F9B-FA4E-8968-40147CAE43F9}" sibTransId="{E7F89562-14F8-E049-BF3A-D8C59F1FF3D3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2C2266FC-2BF9-4948-BFB5-F67BD8A340D7}" srcId="{77B9F688-CC79-2B4F-9D0A-7FC152063497}" destId="{85ECAED6-2F2F-1846-9B95-61FEC1A06E4C}" srcOrd="2" destOrd="0" parTransId="{0602ED11-8469-7547-8325-C3A80DA7AB78}" sibTransId="{0AD09385-FF6C-4A45-BC0C-12176786E0F2}"/>
    <dgm:cxn modelId="{C415651D-949A-7146-AD03-21E715BC80FA}" type="presParOf" srcId="{59460D1E-31F4-6D48-824D-A1719822F34F}" destId="{0B20176A-2B5A-8F4D-B9A8-3BE6BEBC6A43}" srcOrd="0" destOrd="0" presId="urn:microsoft.com/office/officeart/2005/8/layout/vList2"/>
    <dgm:cxn modelId="{60C1311A-C1E6-8B4D-9EFA-347CD1CAD355}" type="presParOf" srcId="{59460D1E-31F4-6D48-824D-A1719822F34F}" destId="{38E7C86D-B717-BD44-A84C-C709C566582E}" srcOrd="1" destOrd="0" presId="urn:microsoft.com/office/officeart/2005/8/layout/vList2"/>
    <dgm:cxn modelId="{B1F0D222-92CD-AC4A-9CA2-2A20010C8C95}" type="presParOf" srcId="{59460D1E-31F4-6D48-824D-A1719822F34F}" destId="{E51E57F4-FEEB-924D-AD28-702F50F9E01A}" srcOrd="2" destOrd="0" presId="urn:microsoft.com/office/officeart/2005/8/layout/vList2"/>
    <dgm:cxn modelId="{1EAF548B-D5CE-3C42-A97A-D80CBD1B8D66}" type="presParOf" srcId="{59460D1E-31F4-6D48-824D-A1719822F34F}" destId="{D3F3AC28-107B-F648-9364-9ABD5D1445ED}" srcOrd="3" destOrd="0" presId="urn:microsoft.com/office/officeart/2005/8/layout/vList2"/>
    <dgm:cxn modelId="{976F7A45-5F9B-5A48-94C4-3DFF845349DB}" type="presParOf" srcId="{59460D1E-31F4-6D48-824D-A1719822F34F}" destId="{85ADDD3B-01DC-2148-8A2F-FC2DC1EE6AF8}" srcOrd="4" destOrd="0" presId="urn:microsoft.com/office/officeart/2005/8/layout/vList2"/>
    <dgm:cxn modelId="{8F835394-37BE-FD4E-A353-CFB10D822897}" type="presParOf" srcId="{59460D1E-31F4-6D48-824D-A1719822F34F}" destId="{EEF62091-6C87-3E44-8E59-28E0557312B1}" srcOrd="5" destOrd="0" presId="urn:microsoft.com/office/officeart/2005/8/layout/vList2"/>
    <dgm:cxn modelId="{7BD535B4-1D31-BB4D-9B2D-211034C11354}" type="presParOf" srcId="{59460D1E-31F4-6D48-824D-A1719822F34F}" destId="{A78168B8-09E0-4242-ACD6-0F83F26FB1EC}" srcOrd="6" destOrd="0" presId="urn:microsoft.com/office/officeart/2005/8/layout/vList2"/>
    <dgm:cxn modelId="{61638E71-9A1A-6D41-8D27-03D99A95D18E}" type="presParOf" srcId="{59460D1E-31F4-6D48-824D-A1719822F34F}" destId="{2D21BA6F-BC4F-2447-A29A-B33B6701060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/>
            <a:t>Nivel educativo más alto de la padre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Secundaria completa</a:t>
          </a:r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032DE35-2A05-254D-BF8F-0ED89AA63B90}">
      <dgm:prSet phldrT="[Texto]"/>
      <dgm:spPr/>
      <dgm:t>
        <a:bodyPr/>
        <a:lstStyle/>
        <a:p>
          <a:r>
            <a:rPr lang="es-ES" dirty="0"/>
            <a:t>Primaria probablemente terminada</a:t>
          </a:r>
        </a:p>
        <a:p>
          <a:r>
            <a:rPr lang="es-ES" dirty="0"/>
            <a:t>T IE</a:t>
          </a:r>
        </a:p>
      </dgm:t>
    </dgm:pt>
    <dgm:pt modelId="{A1B4F2FF-34ED-684F-8D86-AFC3AB6D6003}" type="parTrans" cxnId="{F87FD7F0-5D1E-7745-92B5-395226540FDA}">
      <dgm:prSet/>
      <dgm:spPr/>
      <dgm:t>
        <a:bodyPr/>
        <a:lstStyle/>
        <a:p>
          <a:endParaRPr lang="es-ES"/>
        </a:p>
      </dgm:t>
    </dgm:pt>
    <dgm:pt modelId="{308D1D8B-ADA5-574B-9C75-98AB9DBFD107}" type="sibTrans" cxnId="{F87FD7F0-5D1E-7745-92B5-395226540FDA}">
      <dgm:prSet/>
      <dgm:spPr/>
      <dgm:t>
        <a:bodyPr/>
        <a:lstStyle/>
        <a:p>
          <a:endParaRPr lang="es-ES"/>
        </a:p>
      </dgm:t>
    </dgm:pt>
    <dgm:pt modelId="{9B8CE1D6-BBAC-5349-AEB5-0CC2F8C2193B}" type="pres">
      <dgm:prSet presAssocID="{77B9F688-CC79-2B4F-9D0A-7FC1520634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4486E2-5B0E-D544-804C-97E88106E10A}" type="pres">
      <dgm:prSet presAssocID="{502C405A-C7E9-AE46-9334-981553C0C3BA}" presName="vertOne" presStyleCnt="0"/>
      <dgm:spPr/>
    </dgm:pt>
    <dgm:pt modelId="{873A6479-62DA-B844-893E-7F66C77CEA18}" type="pres">
      <dgm:prSet presAssocID="{502C405A-C7E9-AE46-9334-981553C0C3BA}" presName="txOne" presStyleLbl="node0" presStyleIdx="0" presStyleCnt="1" custLinFactNeighborY="20616">
        <dgm:presLayoutVars>
          <dgm:chPref val="3"/>
        </dgm:presLayoutVars>
      </dgm:prSet>
      <dgm:spPr/>
    </dgm:pt>
    <dgm:pt modelId="{22783746-634D-D14F-9E4F-39D31FB00000}" type="pres">
      <dgm:prSet presAssocID="{502C405A-C7E9-AE46-9334-981553C0C3BA}" presName="parTransOne" presStyleCnt="0"/>
      <dgm:spPr/>
    </dgm:pt>
    <dgm:pt modelId="{F7BDAFDD-59B6-E74D-9D8C-FAC69436F3D2}" type="pres">
      <dgm:prSet presAssocID="{502C405A-C7E9-AE46-9334-981553C0C3BA}" presName="horzOne" presStyleCnt="0"/>
      <dgm:spPr/>
    </dgm:pt>
    <dgm:pt modelId="{FE35E7AC-A0B0-2A40-8072-38BB70C98E43}" type="pres">
      <dgm:prSet presAssocID="{1D6C1250-AC24-0943-83CC-BE4B75B1CD13}" presName="vertTwo" presStyleCnt="0"/>
      <dgm:spPr/>
    </dgm:pt>
    <dgm:pt modelId="{73976789-DCC5-C940-953A-572A68E194F4}" type="pres">
      <dgm:prSet presAssocID="{1D6C1250-AC24-0943-83CC-BE4B75B1CD13}" presName="txTwo" presStyleLbl="node2" presStyleIdx="0" presStyleCnt="2">
        <dgm:presLayoutVars>
          <dgm:chPref val="3"/>
        </dgm:presLayoutVars>
      </dgm:prSet>
      <dgm:spPr/>
    </dgm:pt>
    <dgm:pt modelId="{8AFDE807-A7EA-BC4E-BF73-88E134163AC8}" type="pres">
      <dgm:prSet presAssocID="{1D6C1250-AC24-0943-83CC-BE4B75B1CD13}" presName="horzTwo" presStyleCnt="0"/>
      <dgm:spPr/>
    </dgm:pt>
    <dgm:pt modelId="{742DE8BE-C66B-454E-9B57-221138426487}" type="pres">
      <dgm:prSet presAssocID="{C2D872E4-7D7C-544C-A400-A26985C3596D}" presName="sibSpaceTwo" presStyleCnt="0"/>
      <dgm:spPr/>
    </dgm:pt>
    <dgm:pt modelId="{1CDAB43A-D67B-214A-A9FA-F8ADF0D4EF63}" type="pres">
      <dgm:prSet presAssocID="{8032DE35-2A05-254D-BF8F-0ED89AA63B90}" presName="vertTwo" presStyleCnt="0"/>
      <dgm:spPr/>
    </dgm:pt>
    <dgm:pt modelId="{9AA96C97-A86A-B542-90A7-ABC084BA43D7}" type="pres">
      <dgm:prSet presAssocID="{8032DE35-2A05-254D-BF8F-0ED89AA63B90}" presName="txTwo" presStyleLbl="node2" presStyleIdx="1" presStyleCnt="2">
        <dgm:presLayoutVars>
          <dgm:chPref val="3"/>
        </dgm:presLayoutVars>
      </dgm:prSet>
      <dgm:spPr/>
    </dgm:pt>
    <dgm:pt modelId="{BC21F6D0-3C17-4548-A514-1C8D28C40AA4}" type="pres">
      <dgm:prSet presAssocID="{8032DE35-2A05-254D-BF8F-0ED89AA63B90}" presName="horzTwo" presStyleCnt="0"/>
      <dgm:spPr/>
    </dgm:pt>
  </dgm:ptLst>
  <dgm:cxnLst>
    <dgm:cxn modelId="{02C2A801-932B-5E43-B3F1-1D8F2B2BC622}" type="presOf" srcId="{1D6C1250-AC24-0943-83CC-BE4B75B1CD13}" destId="{73976789-DCC5-C940-953A-572A68E194F4}" srcOrd="0" destOrd="0" presId="urn:microsoft.com/office/officeart/2005/8/layout/hierarchy4"/>
    <dgm:cxn modelId="{EB6B4146-12A8-BF4C-9687-C3EDF62DF3F2}" type="presOf" srcId="{8032DE35-2A05-254D-BF8F-0ED89AA63B90}" destId="{9AA96C97-A86A-B542-90A7-ABC084BA43D7}" srcOrd="0" destOrd="0" presId="urn:microsoft.com/office/officeart/2005/8/layout/hierarchy4"/>
    <dgm:cxn modelId="{F98BC565-363A-BD48-8091-A2FBEEA3B143}" type="presOf" srcId="{77B9F688-CC79-2B4F-9D0A-7FC152063497}" destId="{9B8CE1D6-BBAC-5349-AEB5-0CC2F8C2193B}" srcOrd="0" destOrd="0" presId="urn:microsoft.com/office/officeart/2005/8/layout/hierarchy4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9E5507EF-8409-2D4D-ADC7-EFA944416011}" type="presOf" srcId="{502C405A-C7E9-AE46-9334-981553C0C3BA}" destId="{873A6479-62DA-B844-893E-7F66C77CEA18}" srcOrd="0" destOrd="0" presId="urn:microsoft.com/office/officeart/2005/8/layout/hierarchy4"/>
    <dgm:cxn modelId="{F87FD7F0-5D1E-7745-92B5-395226540FDA}" srcId="{502C405A-C7E9-AE46-9334-981553C0C3BA}" destId="{8032DE35-2A05-254D-BF8F-0ED89AA63B90}" srcOrd="1" destOrd="0" parTransId="{A1B4F2FF-34ED-684F-8D86-AFC3AB6D6003}" sibTransId="{308D1D8B-ADA5-574B-9C75-98AB9DBFD107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4E11948B-E0DB-FF42-AFCD-C15BE4D967EB}" type="presParOf" srcId="{9B8CE1D6-BBAC-5349-AEB5-0CC2F8C2193B}" destId="{354486E2-5B0E-D544-804C-97E88106E10A}" srcOrd="0" destOrd="0" presId="urn:microsoft.com/office/officeart/2005/8/layout/hierarchy4"/>
    <dgm:cxn modelId="{64FD24EC-2856-A241-B901-B9D010789ADB}" type="presParOf" srcId="{354486E2-5B0E-D544-804C-97E88106E10A}" destId="{873A6479-62DA-B844-893E-7F66C77CEA18}" srcOrd="0" destOrd="0" presId="urn:microsoft.com/office/officeart/2005/8/layout/hierarchy4"/>
    <dgm:cxn modelId="{F2A2EAD1-B93C-9F4F-9846-3E39E9518490}" type="presParOf" srcId="{354486E2-5B0E-D544-804C-97E88106E10A}" destId="{22783746-634D-D14F-9E4F-39D31FB00000}" srcOrd="1" destOrd="0" presId="urn:microsoft.com/office/officeart/2005/8/layout/hierarchy4"/>
    <dgm:cxn modelId="{2701542C-00F2-5E4D-9128-09FB41195A8D}" type="presParOf" srcId="{354486E2-5B0E-D544-804C-97E88106E10A}" destId="{F7BDAFDD-59B6-E74D-9D8C-FAC69436F3D2}" srcOrd="2" destOrd="0" presId="urn:microsoft.com/office/officeart/2005/8/layout/hierarchy4"/>
    <dgm:cxn modelId="{D17B07AC-8412-0D4C-AD46-B2A7B2218207}" type="presParOf" srcId="{F7BDAFDD-59B6-E74D-9D8C-FAC69436F3D2}" destId="{FE35E7AC-A0B0-2A40-8072-38BB70C98E43}" srcOrd="0" destOrd="0" presId="urn:microsoft.com/office/officeart/2005/8/layout/hierarchy4"/>
    <dgm:cxn modelId="{30769DCA-9E7F-7441-942D-C774ED6B4D1D}" type="presParOf" srcId="{FE35E7AC-A0B0-2A40-8072-38BB70C98E43}" destId="{73976789-DCC5-C940-953A-572A68E194F4}" srcOrd="0" destOrd="0" presId="urn:microsoft.com/office/officeart/2005/8/layout/hierarchy4"/>
    <dgm:cxn modelId="{AD98CC3B-9FE8-6F4A-BC08-D525C433AA17}" type="presParOf" srcId="{FE35E7AC-A0B0-2A40-8072-38BB70C98E43}" destId="{8AFDE807-A7EA-BC4E-BF73-88E134163AC8}" srcOrd="1" destOrd="0" presId="urn:microsoft.com/office/officeart/2005/8/layout/hierarchy4"/>
    <dgm:cxn modelId="{08EF649F-E79D-CD4C-A460-45D350E361BB}" type="presParOf" srcId="{F7BDAFDD-59B6-E74D-9D8C-FAC69436F3D2}" destId="{742DE8BE-C66B-454E-9B57-221138426487}" srcOrd="1" destOrd="0" presId="urn:microsoft.com/office/officeart/2005/8/layout/hierarchy4"/>
    <dgm:cxn modelId="{A5AEE36E-2CE1-8D46-8CA9-A18D658F556E}" type="presParOf" srcId="{F7BDAFDD-59B6-E74D-9D8C-FAC69436F3D2}" destId="{1CDAB43A-D67B-214A-A9FA-F8ADF0D4EF63}" srcOrd="2" destOrd="0" presId="urn:microsoft.com/office/officeart/2005/8/layout/hierarchy4"/>
    <dgm:cxn modelId="{B2336019-97FC-124C-B1CA-0B096EF3B121}" type="presParOf" srcId="{1CDAB43A-D67B-214A-A9FA-F8ADF0D4EF63}" destId="{9AA96C97-A86A-B542-90A7-ABC084BA43D7}" srcOrd="0" destOrd="0" presId="urn:microsoft.com/office/officeart/2005/8/layout/hierarchy4"/>
    <dgm:cxn modelId="{EDA6EE08-0C07-4D49-A862-D599873CA7C2}" type="presParOf" srcId="{1CDAB43A-D67B-214A-A9FA-F8ADF0D4EF63}" destId="{BC21F6D0-3C17-4548-A514-1C8D28C40AA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/>
            <a:t>Ingreso económico (al mes)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Entre $ 380 y $ 570</a:t>
          </a:r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032DE35-2A05-254D-BF8F-0ED89AA63B90}">
      <dgm:prSet phldrT="[Texto]"/>
      <dgm:spPr/>
      <dgm:t>
        <a:bodyPr/>
        <a:lstStyle/>
        <a:p>
          <a:r>
            <a:rPr lang="es-ES" dirty="0"/>
            <a:t>Menor a</a:t>
          </a:r>
        </a:p>
        <a:p>
          <a:r>
            <a:rPr lang="es-ES" dirty="0"/>
            <a:t>$ 380</a:t>
          </a:r>
        </a:p>
        <a:p>
          <a:r>
            <a:rPr lang="es-ES" dirty="0"/>
            <a:t>T IE</a:t>
          </a:r>
        </a:p>
      </dgm:t>
    </dgm:pt>
    <dgm:pt modelId="{A1B4F2FF-34ED-684F-8D86-AFC3AB6D6003}" type="parTrans" cxnId="{F87FD7F0-5D1E-7745-92B5-395226540FDA}">
      <dgm:prSet/>
      <dgm:spPr/>
      <dgm:t>
        <a:bodyPr/>
        <a:lstStyle/>
        <a:p>
          <a:endParaRPr lang="es-ES"/>
        </a:p>
      </dgm:t>
    </dgm:pt>
    <dgm:pt modelId="{308D1D8B-ADA5-574B-9C75-98AB9DBFD107}" type="sibTrans" cxnId="{F87FD7F0-5D1E-7745-92B5-395226540FDA}">
      <dgm:prSet/>
      <dgm:spPr/>
      <dgm:t>
        <a:bodyPr/>
        <a:lstStyle/>
        <a:p>
          <a:endParaRPr lang="es-ES"/>
        </a:p>
      </dgm:t>
    </dgm:pt>
    <dgm:pt modelId="{9B8CE1D6-BBAC-5349-AEB5-0CC2F8C2193B}" type="pres">
      <dgm:prSet presAssocID="{77B9F688-CC79-2B4F-9D0A-7FC1520634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4486E2-5B0E-D544-804C-97E88106E10A}" type="pres">
      <dgm:prSet presAssocID="{502C405A-C7E9-AE46-9334-981553C0C3BA}" presName="vertOne" presStyleCnt="0"/>
      <dgm:spPr/>
    </dgm:pt>
    <dgm:pt modelId="{873A6479-62DA-B844-893E-7F66C77CEA18}" type="pres">
      <dgm:prSet presAssocID="{502C405A-C7E9-AE46-9334-981553C0C3BA}" presName="txOne" presStyleLbl="node0" presStyleIdx="0" presStyleCnt="1">
        <dgm:presLayoutVars>
          <dgm:chPref val="3"/>
        </dgm:presLayoutVars>
      </dgm:prSet>
      <dgm:spPr/>
    </dgm:pt>
    <dgm:pt modelId="{22783746-634D-D14F-9E4F-39D31FB00000}" type="pres">
      <dgm:prSet presAssocID="{502C405A-C7E9-AE46-9334-981553C0C3BA}" presName="parTransOne" presStyleCnt="0"/>
      <dgm:spPr/>
    </dgm:pt>
    <dgm:pt modelId="{F7BDAFDD-59B6-E74D-9D8C-FAC69436F3D2}" type="pres">
      <dgm:prSet presAssocID="{502C405A-C7E9-AE46-9334-981553C0C3BA}" presName="horzOne" presStyleCnt="0"/>
      <dgm:spPr/>
    </dgm:pt>
    <dgm:pt modelId="{FE35E7AC-A0B0-2A40-8072-38BB70C98E43}" type="pres">
      <dgm:prSet presAssocID="{1D6C1250-AC24-0943-83CC-BE4B75B1CD13}" presName="vertTwo" presStyleCnt="0"/>
      <dgm:spPr/>
    </dgm:pt>
    <dgm:pt modelId="{73976789-DCC5-C940-953A-572A68E194F4}" type="pres">
      <dgm:prSet presAssocID="{1D6C1250-AC24-0943-83CC-BE4B75B1CD13}" presName="txTwo" presStyleLbl="node2" presStyleIdx="0" presStyleCnt="2">
        <dgm:presLayoutVars>
          <dgm:chPref val="3"/>
        </dgm:presLayoutVars>
      </dgm:prSet>
      <dgm:spPr/>
    </dgm:pt>
    <dgm:pt modelId="{8AFDE807-A7EA-BC4E-BF73-88E134163AC8}" type="pres">
      <dgm:prSet presAssocID="{1D6C1250-AC24-0943-83CC-BE4B75B1CD13}" presName="horzTwo" presStyleCnt="0"/>
      <dgm:spPr/>
    </dgm:pt>
    <dgm:pt modelId="{742DE8BE-C66B-454E-9B57-221138426487}" type="pres">
      <dgm:prSet presAssocID="{C2D872E4-7D7C-544C-A400-A26985C3596D}" presName="sibSpaceTwo" presStyleCnt="0"/>
      <dgm:spPr/>
    </dgm:pt>
    <dgm:pt modelId="{1CDAB43A-D67B-214A-A9FA-F8ADF0D4EF63}" type="pres">
      <dgm:prSet presAssocID="{8032DE35-2A05-254D-BF8F-0ED89AA63B90}" presName="vertTwo" presStyleCnt="0"/>
      <dgm:spPr/>
    </dgm:pt>
    <dgm:pt modelId="{9AA96C97-A86A-B542-90A7-ABC084BA43D7}" type="pres">
      <dgm:prSet presAssocID="{8032DE35-2A05-254D-BF8F-0ED89AA63B90}" presName="txTwo" presStyleLbl="node2" presStyleIdx="1" presStyleCnt="2">
        <dgm:presLayoutVars>
          <dgm:chPref val="3"/>
        </dgm:presLayoutVars>
      </dgm:prSet>
      <dgm:spPr/>
    </dgm:pt>
    <dgm:pt modelId="{BC21F6D0-3C17-4548-A514-1C8D28C40AA4}" type="pres">
      <dgm:prSet presAssocID="{8032DE35-2A05-254D-BF8F-0ED89AA63B90}" presName="horzTwo" presStyleCnt="0"/>
      <dgm:spPr/>
    </dgm:pt>
  </dgm:ptLst>
  <dgm:cxnLst>
    <dgm:cxn modelId="{02C2A801-932B-5E43-B3F1-1D8F2B2BC622}" type="presOf" srcId="{1D6C1250-AC24-0943-83CC-BE4B75B1CD13}" destId="{73976789-DCC5-C940-953A-572A68E194F4}" srcOrd="0" destOrd="0" presId="urn:microsoft.com/office/officeart/2005/8/layout/hierarchy4"/>
    <dgm:cxn modelId="{EB6B4146-12A8-BF4C-9687-C3EDF62DF3F2}" type="presOf" srcId="{8032DE35-2A05-254D-BF8F-0ED89AA63B90}" destId="{9AA96C97-A86A-B542-90A7-ABC084BA43D7}" srcOrd="0" destOrd="0" presId="urn:microsoft.com/office/officeart/2005/8/layout/hierarchy4"/>
    <dgm:cxn modelId="{F98BC565-363A-BD48-8091-A2FBEEA3B143}" type="presOf" srcId="{77B9F688-CC79-2B4F-9D0A-7FC152063497}" destId="{9B8CE1D6-BBAC-5349-AEB5-0CC2F8C2193B}" srcOrd="0" destOrd="0" presId="urn:microsoft.com/office/officeart/2005/8/layout/hierarchy4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9E5507EF-8409-2D4D-ADC7-EFA944416011}" type="presOf" srcId="{502C405A-C7E9-AE46-9334-981553C0C3BA}" destId="{873A6479-62DA-B844-893E-7F66C77CEA18}" srcOrd="0" destOrd="0" presId="urn:microsoft.com/office/officeart/2005/8/layout/hierarchy4"/>
    <dgm:cxn modelId="{F87FD7F0-5D1E-7745-92B5-395226540FDA}" srcId="{502C405A-C7E9-AE46-9334-981553C0C3BA}" destId="{8032DE35-2A05-254D-BF8F-0ED89AA63B90}" srcOrd="1" destOrd="0" parTransId="{A1B4F2FF-34ED-684F-8D86-AFC3AB6D6003}" sibTransId="{308D1D8B-ADA5-574B-9C75-98AB9DBFD107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4E11948B-E0DB-FF42-AFCD-C15BE4D967EB}" type="presParOf" srcId="{9B8CE1D6-BBAC-5349-AEB5-0CC2F8C2193B}" destId="{354486E2-5B0E-D544-804C-97E88106E10A}" srcOrd="0" destOrd="0" presId="urn:microsoft.com/office/officeart/2005/8/layout/hierarchy4"/>
    <dgm:cxn modelId="{64FD24EC-2856-A241-B901-B9D010789ADB}" type="presParOf" srcId="{354486E2-5B0E-D544-804C-97E88106E10A}" destId="{873A6479-62DA-B844-893E-7F66C77CEA18}" srcOrd="0" destOrd="0" presId="urn:microsoft.com/office/officeart/2005/8/layout/hierarchy4"/>
    <dgm:cxn modelId="{F2A2EAD1-B93C-9F4F-9846-3E39E9518490}" type="presParOf" srcId="{354486E2-5B0E-D544-804C-97E88106E10A}" destId="{22783746-634D-D14F-9E4F-39D31FB00000}" srcOrd="1" destOrd="0" presId="urn:microsoft.com/office/officeart/2005/8/layout/hierarchy4"/>
    <dgm:cxn modelId="{2701542C-00F2-5E4D-9128-09FB41195A8D}" type="presParOf" srcId="{354486E2-5B0E-D544-804C-97E88106E10A}" destId="{F7BDAFDD-59B6-E74D-9D8C-FAC69436F3D2}" srcOrd="2" destOrd="0" presId="urn:microsoft.com/office/officeart/2005/8/layout/hierarchy4"/>
    <dgm:cxn modelId="{D17B07AC-8412-0D4C-AD46-B2A7B2218207}" type="presParOf" srcId="{F7BDAFDD-59B6-E74D-9D8C-FAC69436F3D2}" destId="{FE35E7AC-A0B0-2A40-8072-38BB70C98E43}" srcOrd="0" destOrd="0" presId="urn:microsoft.com/office/officeart/2005/8/layout/hierarchy4"/>
    <dgm:cxn modelId="{30769DCA-9E7F-7441-942D-C774ED6B4D1D}" type="presParOf" srcId="{FE35E7AC-A0B0-2A40-8072-38BB70C98E43}" destId="{73976789-DCC5-C940-953A-572A68E194F4}" srcOrd="0" destOrd="0" presId="urn:microsoft.com/office/officeart/2005/8/layout/hierarchy4"/>
    <dgm:cxn modelId="{AD98CC3B-9FE8-6F4A-BC08-D525C433AA17}" type="presParOf" srcId="{FE35E7AC-A0B0-2A40-8072-38BB70C98E43}" destId="{8AFDE807-A7EA-BC4E-BF73-88E134163AC8}" srcOrd="1" destOrd="0" presId="urn:microsoft.com/office/officeart/2005/8/layout/hierarchy4"/>
    <dgm:cxn modelId="{08EF649F-E79D-CD4C-A460-45D350E361BB}" type="presParOf" srcId="{F7BDAFDD-59B6-E74D-9D8C-FAC69436F3D2}" destId="{742DE8BE-C66B-454E-9B57-221138426487}" srcOrd="1" destOrd="0" presId="urn:microsoft.com/office/officeart/2005/8/layout/hierarchy4"/>
    <dgm:cxn modelId="{A5AEE36E-2CE1-8D46-8CA9-A18D658F556E}" type="presParOf" srcId="{F7BDAFDD-59B6-E74D-9D8C-FAC69436F3D2}" destId="{1CDAB43A-D67B-214A-A9FA-F8ADF0D4EF63}" srcOrd="2" destOrd="0" presId="urn:microsoft.com/office/officeart/2005/8/layout/hierarchy4"/>
    <dgm:cxn modelId="{B2336019-97FC-124C-B1CA-0B096EF3B121}" type="presParOf" srcId="{1CDAB43A-D67B-214A-A9FA-F8ADF0D4EF63}" destId="{9AA96C97-A86A-B542-90A7-ABC084BA43D7}" srcOrd="0" destOrd="0" presId="urn:microsoft.com/office/officeart/2005/8/layout/hierarchy4"/>
    <dgm:cxn modelId="{EDA6EE08-0C07-4D49-A862-D599873CA7C2}" type="presParOf" srcId="{1CDAB43A-D67B-214A-A9FA-F8ADF0D4EF63}" destId="{BC21F6D0-3C17-4548-A514-1C8D28C40AA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/>
            <a:t>Poseen auto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Si</a:t>
          </a:r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032DE35-2A05-254D-BF8F-0ED89AA63B90}">
      <dgm:prSet phldrT="[Texto]"/>
      <dgm:spPr/>
      <dgm:t>
        <a:bodyPr/>
        <a:lstStyle/>
        <a:p>
          <a:r>
            <a:rPr lang="es-ES" dirty="0"/>
            <a:t>No</a:t>
          </a:r>
        </a:p>
        <a:p>
          <a:r>
            <a:rPr lang="es-ES" dirty="0"/>
            <a:t>R IE</a:t>
          </a:r>
        </a:p>
      </dgm:t>
    </dgm:pt>
    <dgm:pt modelId="{A1B4F2FF-34ED-684F-8D86-AFC3AB6D6003}" type="parTrans" cxnId="{F87FD7F0-5D1E-7745-92B5-395226540FDA}">
      <dgm:prSet/>
      <dgm:spPr/>
      <dgm:t>
        <a:bodyPr/>
        <a:lstStyle/>
        <a:p>
          <a:endParaRPr lang="es-ES"/>
        </a:p>
      </dgm:t>
    </dgm:pt>
    <dgm:pt modelId="{308D1D8B-ADA5-574B-9C75-98AB9DBFD107}" type="sibTrans" cxnId="{F87FD7F0-5D1E-7745-92B5-395226540FDA}">
      <dgm:prSet/>
      <dgm:spPr/>
      <dgm:t>
        <a:bodyPr/>
        <a:lstStyle/>
        <a:p>
          <a:endParaRPr lang="es-ES"/>
        </a:p>
      </dgm:t>
    </dgm:pt>
    <dgm:pt modelId="{9B8CE1D6-BBAC-5349-AEB5-0CC2F8C2193B}" type="pres">
      <dgm:prSet presAssocID="{77B9F688-CC79-2B4F-9D0A-7FC1520634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4486E2-5B0E-D544-804C-97E88106E10A}" type="pres">
      <dgm:prSet presAssocID="{502C405A-C7E9-AE46-9334-981553C0C3BA}" presName="vertOne" presStyleCnt="0"/>
      <dgm:spPr/>
    </dgm:pt>
    <dgm:pt modelId="{873A6479-62DA-B844-893E-7F66C77CEA18}" type="pres">
      <dgm:prSet presAssocID="{502C405A-C7E9-AE46-9334-981553C0C3BA}" presName="txOne" presStyleLbl="node0" presStyleIdx="0" presStyleCnt="1" custLinFactNeighborY="20616">
        <dgm:presLayoutVars>
          <dgm:chPref val="3"/>
        </dgm:presLayoutVars>
      </dgm:prSet>
      <dgm:spPr/>
    </dgm:pt>
    <dgm:pt modelId="{22783746-634D-D14F-9E4F-39D31FB00000}" type="pres">
      <dgm:prSet presAssocID="{502C405A-C7E9-AE46-9334-981553C0C3BA}" presName="parTransOne" presStyleCnt="0"/>
      <dgm:spPr/>
    </dgm:pt>
    <dgm:pt modelId="{F7BDAFDD-59B6-E74D-9D8C-FAC69436F3D2}" type="pres">
      <dgm:prSet presAssocID="{502C405A-C7E9-AE46-9334-981553C0C3BA}" presName="horzOne" presStyleCnt="0"/>
      <dgm:spPr/>
    </dgm:pt>
    <dgm:pt modelId="{FE35E7AC-A0B0-2A40-8072-38BB70C98E43}" type="pres">
      <dgm:prSet presAssocID="{1D6C1250-AC24-0943-83CC-BE4B75B1CD13}" presName="vertTwo" presStyleCnt="0"/>
      <dgm:spPr/>
    </dgm:pt>
    <dgm:pt modelId="{73976789-DCC5-C940-953A-572A68E194F4}" type="pres">
      <dgm:prSet presAssocID="{1D6C1250-AC24-0943-83CC-BE4B75B1CD13}" presName="txTwo" presStyleLbl="node2" presStyleIdx="0" presStyleCnt="2">
        <dgm:presLayoutVars>
          <dgm:chPref val="3"/>
        </dgm:presLayoutVars>
      </dgm:prSet>
      <dgm:spPr/>
    </dgm:pt>
    <dgm:pt modelId="{8AFDE807-A7EA-BC4E-BF73-88E134163AC8}" type="pres">
      <dgm:prSet presAssocID="{1D6C1250-AC24-0943-83CC-BE4B75B1CD13}" presName="horzTwo" presStyleCnt="0"/>
      <dgm:spPr/>
    </dgm:pt>
    <dgm:pt modelId="{742DE8BE-C66B-454E-9B57-221138426487}" type="pres">
      <dgm:prSet presAssocID="{C2D872E4-7D7C-544C-A400-A26985C3596D}" presName="sibSpaceTwo" presStyleCnt="0"/>
      <dgm:spPr/>
    </dgm:pt>
    <dgm:pt modelId="{1CDAB43A-D67B-214A-A9FA-F8ADF0D4EF63}" type="pres">
      <dgm:prSet presAssocID="{8032DE35-2A05-254D-BF8F-0ED89AA63B90}" presName="vertTwo" presStyleCnt="0"/>
      <dgm:spPr/>
    </dgm:pt>
    <dgm:pt modelId="{9AA96C97-A86A-B542-90A7-ABC084BA43D7}" type="pres">
      <dgm:prSet presAssocID="{8032DE35-2A05-254D-BF8F-0ED89AA63B90}" presName="txTwo" presStyleLbl="node2" presStyleIdx="1" presStyleCnt="2">
        <dgm:presLayoutVars>
          <dgm:chPref val="3"/>
        </dgm:presLayoutVars>
      </dgm:prSet>
      <dgm:spPr/>
    </dgm:pt>
    <dgm:pt modelId="{BC21F6D0-3C17-4548-A514-1C8D28C40AA4}" type="pres">
      <dgm:prSet presAssocID="{8032DE35-2A05-254D-BF8F-0ED89AA63B90}" presName="horzTwo" presStyleCnt="0"/>
      <dgm:spPr/>
    </dgm:pt>
  </dgm:ptLst>
  <dgm:cxnLst>
    <dgm:cxn modelId="{02C2A801-932B-5E43-B3F1-1D8F2B2BC622}" type="presOf" srcId="{1D6C1250-AC24-0943-83CC-BE4B75B1CD13}" destId="{73976789-DCC5-C940-953A-572A68E194F4}" srcOrd="0" destOrd="0" presId="urn:microsoft.com/office/officeart/2005/8/layout/hierarchy4"/>
    <dgm:cxn modelId="{EB6B4146-12A8-BF4C-9687-C3EDF62DF3F2}" type="presOf" srcId="{8032DE35-2A05-254D-BF8F-0ED89AA63B90}" destId="{9AA96C97-A86A-B542-90A7-ABC084BA43D7}" srcOrd="0" destOrd="0" presId="urn:microsoft.com/office/officeart/2005/8/layout/hierarchy4"/>
    <dgm:cxn modelId="{F98BC565-363A-BD48-8091-A2FBEEA3B143}" type="presOf" srcId="{77B9F688-CC79-2B4F-9D0A-7FC152063497}" destId="{9B8CE1D6-BBAC-5349-AEB5-0CC2F8C2193B}" srcOrd="0" destOrd="0" presId="urn:microsoft.com/office/officeart/2005/8/layout/hierarchy4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9E5507EF-8409-2D4D-ADC7-EFA944416011}" type="presOf" srcId="{502C405A-C7E9-AE46-9334-981553C0C3BA}" destId="{873A6479-62DA-B844-893E-7F66C77CEA18}" srcOrd="0" destOrd="0" presId="urn:microsoft.com/office/officeart/2005/8/layout/hierarchy4"/>
    <dgm:cxn modelId="{F87FD7F0-5D1E-7745-92B5-395226540FDA}" srcId="{502C405A-C7E9-AE46-9334-981553C0C3BA}" destId="{8032DE35-2A05-254D-BF8F-0ED89AA63B90}" srcOrd="1" destOrd="0" parTransId="{A1B4F2FF-34ED-684F-8D86-AFC3AB6D6003}" sibTransId="{308D1D8B-ADA5-574B-9C75-98AB9DBFD107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4E11948B-E0DB-FF42-AFCD-C15BE4D967EB}" type="presParOf" srcId="{9B8CE1D6-BBAC-5349-AEB5-0CC2F8C2193B}" destId="{354486E2-5B0E-D544-804C-97E88106E10A}" srcOrd="0" destOrd="0" presId="urn:microsoft.com/office/officeart/2005/8/layout/hierarchy4"/>
    <dgm:cxn modelId="{64FD24EC-2856-A241-B901-B9D010789ADB}" type="presParOf" srcId="{354486E2-5B0E-D544-804C-97E88106E10A}" destId="{873A6479-62DA-B844-893E-7F66C77CEA18}" srcOrd="0" destOrd="0" presId="urn:microsoft.com/office/officeart/2005/8/layout/hierarchy4"/>
    <dgm:cxn modelId="{F2A2EAD1-B93C-9F4F-9846-3E39E9518490}" type="presParOf" srcId="{354486E2-5B0E-D544-804C-97E88106E10A}" destId="{22783746-634D-D14F-9E4F-39D31FB00000}" srcOrd="1" destOrd="0" presId="urn:microsoft.com/office/officeart/2005/8/layout/hierarchy4"/>
    <dgm:cxn modelId="{2701542C-00F2-5E4D-9128-09FB41195A8D}" type="presParOf" srcId="{354486E2-5B0E-D544-804C-97E88106E10A}" destId="{F7BDAFDD-59B6-E74D-9D8C-FAC69436F3D2}" srcOrd="2" destOrd="0" presId="urn:microsoft.com/office/officeart/2005/8/layout/hierarchy4"/>
    <dgm:cxn modelId="{D17B07AC-8412-0D4C-AD46-B2A7B2218207}" type="presParOf" srcId="{F7BDAFDD-59B6-E74D-9D8C-FAC69436F3D2}" destId="{FE35E7AC-A0B0-2A40-8072-38BB70C98E43}" srcOrd="0" destOrd="0" presId="urn:microsoft.com/office/officeart/2005/8/layout/hierarchy4"/>
    <dgm:cxn modelId="{30769DCA-9E7F-7441-942D-C774ED6B4D1D}" type="presParOf" srcId="{FE35E7AC-A0B0-2A40-8072-38BB70C98E43}" destId="{73976789-DCC5-C940-953A-572A68E194F4}" srcOrd="0" destOrd="0" presId="urn:microsoft.com/office/officeart/2005/8/layout/hierarchy4"/>
    <dgm:cxn modelId="{AD98CC3B-9FE8-6F4A-BC08-D525C433AA17}" type="presParOf" srcId="{FE35E7AC-A0B0-2A40-8072-38BB70C98E43}" destId="{8AFDE807-A7EA-BC4E-BF73-88E134163AC8}" srcOrd="1" destOrd="0" presId="urn:microsoft.com/office/officeart/2005/8/layout/hierarchy4"/>
    <dgm:cxn modelId="{08EF649F-E79D-CD4C-A460-45D350E361BB}" type="presParOf" srcId="{F7BDAFDD-59B6-E74D-9D8C-FAC69436F3D2}" destId="{742DE8BE-C66B-454E-9B57-221138426487}" srcOrd="1" destOrd="0" presId="urn:microsoft.com/office/officeart/2005/8/layout/hierarchy4"/>
    <dgm:cxn modelId="{A5AEE36E-2CE1-8D46-8CA9-A18D658F556E}" type="presParOf" srcId="{F7BDAFDD-59B6-E74D-9D8C-FAC69436F3D2}" destId="{1CDAB43A-D67B-214A-A9FA-F8ADF0D4EF63}" srcOrd="2" destOrd="0" presId="urn:microsoft.com/office/officeart/2005/8/layout/hierarchy4"/>
    <dgm:cxn modelId="{B2336019-97FC-124C-B1CA-0B096EF3B121}" type="presParOf" srcId="{1CDAB43A-D67B-214A-A9FA-F8ADF0D4EF63}" destId="{9AA96C97-A86A-B542-90A7-ABC084BA43D7}" srcOrd="0" destOrd="0" presId="urn:microsoft.com/office/officeart/2005/8/layout/hierarchy4"/>
    <dgm:cxn modelId="{EDA6EE08-0C07-4D49-A862-D599873CA7C2}" type="presParOf" srcId="{1CDAB43A-D67B-214A-A9FA-F8ADF0D4EF63}" destId="{BC21F6D0-3C17-4548-A514-1C8D28C40AA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/>
            <a:t>Número de libros en hogares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11 y 25</a:t>
          </a:r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032DE35-2A05-254D-BF8F-0ED89AA63B90}">
      <dgm:prSet phldrT="[Texto]"/>
      <dgm:spPr/>
      <dgm:t>
        <a:bodyPr/>
        <a:lstStyle/>
        <a:p>
          <a:r>
            <a:rPr lang="es-ES" dirty="0"/>
            <a:t>51 o más</a:t>
          </a:r>
        </a:p>
        <a:p>
          <a:r>
            <a:rPr lang="es-ES" dirty="0"/>
            <a:t>R IE</a:t>
          </a:r>
        </a:p>
      </dgm:t>
    </dgm:pt>
    <dgm:pt modelId="{A1B4F2FF-34ED-684F-8D86-AFC3AB6D6003}" type="parTrans" cxnId="{F87FD7F0-5D1E-7745-92B5-395226540FDA}">
      <dgm:prSet/>
      <dgm:spPr/>
      <dgm:t>
        <a:bodyPr/>
        <a:lstStyle/>
        <a:p>
          <a:endParaRPr lang="es-ES"/>
        </a:p>
      </dgm:t>
    </dgm:pt>
    <dgm:pt modelId="{308D1D8B-ADA5-574B-9C75-98AB9DBFD107}" type="sibTrans" cxnId="{F87FD7F0-5D1E-7745-92B5-395226540FDA}">
      <dgm:prSet/>
      <dgm:spPr/>
      <dgm:t>
        <a:bodyPr/>
        <a:lstStyle/>
        <a:p>
          <a:endParaRPr lang="es-ES"/>
        </a:p>
      </dgm:t>
    </dgm:pt>
    <dgm:pt modelId="{9B8CE1D6-BBAC-5349-AEB5-0CC2F8C2193B}" type="pres">
      <dgm:prSet presAssocID="{77B9F688-CC79-2B4F-9D0A-7FC1520634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4486E2-5B0E-D544-804C-97E88106E10A}" type="pres">
      <dgm:prSet presAssocID="{502C405A-C7E9-AE46-9334-981553C0C3BA}" presName="vertOne" presStyleCnt="0"/>
      <dgm:spPr/>
    </dgm:pt>
    <dgm:pt modelId="{873A6479-62DA-B844-893E-7F66C77CEA18}" type="pres">
      <dgm:prSet presAssocID="{502C405A-C7E9-AE46-9334-981553C0C3BA}" presName="txOne" presStyleLbl="node0" presStyleIdx="0" presStyleCnt="1">
        <dgm:presLayoutVars>
          <dgm:chPref val="3"/>
        </dgm:presLayoutVars>
      </dgm:prSet>
      <dgm:spPr/>
    </dgm:pt>
    <dgm:pt modelId="{22783746-634D-D14F-9E4F-39D31FB00000}" type="pres">
      <dgm:prSet presAssocID="{502C405A-C7E9-AE46-9334-981553C0C3BA}" presName="parTransOne" presStyleCnt="0"/>
      <dgm:spPr/>
    </dgm:pt>
    <dgm:pt modelId="{F7BDAFDD-59B6-E74D-9D8C-FAC69436F3D2}" type="pres">
      <dgm:prSet presAssocID="{502C405A-C7E9-AE46-9334-981553C0C3BA}" presName="horzOne" presStyleCnt="0"/>
      <dgm:spPr/>
    </dgm:pt>
    <dgm:pt modelId="{FE35E7AC-A0B0-2A40-8072-38BB70C98E43}" type="pres">
      <dgm:prSet presAssocID="{1D6C1250-AC24-0943-83CC-BE4B75B1CD13}" presName="vertTwo" presStyleCnt="0"/>
      <dgm:spPr/>
    </dgm:pt>
    <dgm:pt modelId="{73976789-DCC5-C940-953A-572A68E194F4}" type="pres">
      <dgm:prSet presAssocID="{1D6C1250-AC24-0943-83CC-BE4B75B1CD13}" presName="txTwo" presStyleLbl="node2" presStyleIdx="0" presStyleCnt="2">
        <dgm:presLayoutVars>
          <dgm:chPref val="3"/>
        </dgm:presLayoutVars>
      </dgm:prSet>
      <dgm:spPr/>
    </dgm:pt>
    <dgm:pt modelId="{8AFDE807-A7EA-BC4E-BF73-88E134163AC8}" type="pres">
      <dgm:prSet presAssocID="{1D6C1250-AC24-0943-83CC-BE4B75B1CD13}" presName="horzTwo" presStyleCnt="0"/>
      <dgm:spPr/>
    </dgm:pt>
    <dgm:pt modelId="{742DE8BE-C66B-454E-9B57-221138426487}" type="pres">
      <dgm:prSet presAssocID="{C2D872E4-7D7C-544C-A400-A26985C3596D}" presName="sibSpaceTwo" presStyleCnt="0"/>
      <dgm:spPr/>
    </dgm:pt>
    <dgm:pt modelId="{1CDAB43A-D67B-214A-A9FA-F8ADF0D4EF63}" type="pres">
      <dgm:prSet presAssocID="{8032DE35-2A05-254D-BF8F-0ED89AA63B90}" presName="vertTwo" presStyleCnt="0"/>
      <dgm:spPr/>
    </dgm:pt>
    <dgm:pt modelId="{9AA96C97-A86A-B542-90A7-ABC084BA43D7}" type="pres">
      <dgm:prSet presAssocID="{8032DE35-2A05-254D-BF8F-0ED89AA63B90}" presName="txTwo" presStyleLbl="node2" presStyleIdx="1" presStyleCnt="2">
        <dgm:presLayoutVars>
          <dgm:chPref val="3"/>
        </dgm:presLayoutVars>
      </dgm:prSet>
      <dgm:spPr/>
    </dgm:pt>
    <dgm:pt modelId="{BC21F6D0-3C17-4548-A514-1C8D28C40AA4}" type="pres">
      <dgm:prSet presAssocID="{8032DE35-2A05-254D-BF8F-0ED89AA63B90}" presName="horzTwo" presStyleCnt="0"/>
      <dgm:spPr/>
    </dgm:pt>
  </dgm:ptLst>
  <dgm:cxnLst>
    <dgm:cxn modelId="{02C2A801-932B-5E43-B3F1-1D8F2B2BC622}" type="presOf" srcId="{1D6C1250-AC24-0943-83CC-BE4B75B1CD13}" destId="{73976789-DCC5-C940-953A-572A68E194F4}" srcOrd="0" destOrd="0" presId="urn:microsoft.com/office/officeart/2005/8/layout/hierarchy4"/>
    <dgm:cxn modelId="{EB6B4146-12A8-BF4C-9687-C3EDF62DF3F2}" type="presOf" srcId="{8032DE35-2A05-254D-BF8F-0ED89AA63B90}" destId="{9AA96C97-A86A-B542-90A7-ABC084BA43D7}" srcOrd="0" destOrd="0" presId="urn:microsoft.com/office/officeart/2005/8/layout/hierarchy4"/>
    <dgm:cxn modelId="{F98BC565-363A-BD48-8091-A2FBEEA3B143}" type="presOf" srcId="{77B9F688-CC79-2B4F-9D0A-7FC152063497}" destId="{9B8CE1D6-BBAC-5349-AEB5-0CC2F8C2193B}" srcOrd="0" destOrd="0" presId="urn:microsoft.com/office/officeart/2005/8/layout/hierarchy4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9E5507EF-8409-2D4D-ADC7-EFA944416011}" type="presOf" srcId="{502C405A-C7E9-AE46-9334-981553C0C3BA}" destId="{873A6479-62DA-B844-893E-7F66C77CEA18}" srcOrd="0" destOrd="0" presId="urn:microsoft.com/office/officeart/2005/8/layout/hierarchy4"/>
    <dgm:cxn modelId="{F87FD7F0-5D1E-7745-92B5-395226540FDA}" srcId="{502C405A-C7E9-AE46-9334-981553C0C3BA}" destId="{8032DE35-2A05-254D-BF8F-0ED89AA63B90}" srcOrd="1" destOrd="0" parTransId="{A1B4F2FF-34ED-684F-8D86-AFC3AB6D6003}" sibTransId="{308D1D8B-ADA5-574B-9C75-98AB9DBFD107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4E11948B-E0DB-FF42-AFCD-C15BE4D967EB}" type="presParOf" srcId="{9B8CE1D6-BBAC-5349-AEB5-0CC2F8C2193B}" destId="{354486E2-5B0E-D544-804C-97E88106E10A}" srcOrd="0" destOrd="0" presId="urn:microsoft.com/office/officeart/2005/8/layout/hierarchy4"/>
    <dgm:cxn modelId="{64FD24EC-2856-A241-B901-B9D010789ADB}" type="presParOf" srcId="{354486E2-5B0E-D544-804C-97E88106E10A}" destId="{873A6479-62DA-B844-893E-7F66C77CEA18}" srcOrd="0" destOrd="0" presId="urn:microsoft.com/office/officeart/2005/8/layout/hierarchy4"/>
    <dgm:cxn modelId="{F2A2EAD1-B93C-9F4F-9846-3E39E9518490}" type="presParOf" srcId="{354486E2-5B0E-D544-804C-97E88106E10A}" destId="{22783746-634D-D14F-9E4F-39D31FB00000}" srcOrd="1" destOrd="0" presId="urn:microsoft.com/office/officeart/2005/8/layout/hierarchy4"/>
    <dgm:cxn modelId="{2701542C-00F2-5E4D-9128-09FB41195A8D}" type="presParOf" srcId="{354486E2-5B0E-D544-804C-97E88106E10A}" destId="{F7BDAFDD-59B6-E74D-9D8C-FAC69436F3D2}" srcOrd="2" destOrd="0" presId="urn:microsoft.com/office/officeart/2005/8/layout/hierarchy4"/>
    <dgm:cxn modelId="{D17B07AC-8412-0D4C-AD46-B2A7B2218207}" type="presParOf" srcId="{F7BDAFDD-59B6-E74D-9D8C-FAC69436F3D2}" destId="{FE35E7AC-A0B0-2A40-8072-38BB70C98E43}" srcOrd="0" destOrd="0" presId="urn:microsoft.com/office/officeart/2005/8/layout/hierarchy4"/>
    <dgm:cxn modelId="{30769DCA-9E7F-7441-942D-C774ED6B4D1D}" type="presParOf" srcId="{FE35E7AC-A0B0-2A40-8072-38BB70C98E43}" destId="{73976789-DCC5-C940-953A-572A68E194F4}" srcOrd="0" destOrd="0" presId="urn:microsoft.com/office/officeart/2005/8/layout/hierarchy4"/>
    <dgm:cxn modelId="{AD98CC3B-9FE8-6F4A-BC08-D525C433AA17}" type="presParOf" srcId="{FE35E7AC-A0B0-2A40-8072-38BB70C98E43}" destId="{8AFDE807-A7EA-BC4E-BF73-88E134163AC8}" srcOrd="1" destOrd="0" presId="urn:microsoft.com/office/officeart/2005/8/layout/hierarchy4"/>
    <dgm:cxn modelId="{08EF649F-E79D-CD4C-A460-45D350E361BB}" type="presParOf" srcId="{F7BDAFDD-59B6-E74D-9D8C-FAC69436F3D2}" destId="{742DE8BE-C66B-454E-9B57-221138426487}" srcOrd="1" destOrd="0" presId="urn:microsoft.com/office/officeart/2005/8/layout/hierarchy4"/>
    <dgm:cxn modelId="{A5AEE36E-2CE1-8D46-8CA9-A18D658F556E}" type="presParOf" srcId="{F7BDAFDD-59B6-E74D-9D8C-FAC69436F3D2}" destId="{1CDAB43A-D67B-214A-A9FA-F8ADF0D4EF63}" srcOrd="2" destOrd="0" presId="urn:microsoft.com/office/officeart/2005/8/layout/hierarchy4"/>
    <dgm:cxn modelId="{B2336019-97FC-124C-B1CA-0B096EF3B121}" type="presParOf" srcId="{1CDAB43A-D67B-214A-A9FA-F8ADF0D4EF63}" destId="{9AA96C97-A86A-B542-90A7-ABC084BA43D7}" srcOrd="0" destOrd="0" presId="urn:microsoft.com/office/officeart/2005/8/layout/hierarchy4"/>
    <dgm:cxn modelId="{EDA6EE08-0C07-4D49-A862-D599873CA7C2}" type="presParOf" srcId="{1CDAB43A-D67B-214A-A9FA-F8ADF0D4EF63}" destId="{BC21F6D0-3C17-4548-A514-1C8D28C40AA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7B9F688-CC79-2B4F-9D0A-7FC152063497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2C405A-C7E9-AE46-9334-981553C0C3BA}">
      <dgm:prSet phldrT="[Texto]"/>
      <dgm:spPr/>
      <dgm:t>
        <a:bodyPr/>
        <a:lstStyle/>
        <a:p>
          <a:r>
            <a:rPr lang="es-ES" dirty="0"/>
            <a:t>Importancia de estudiar una carrera</a:t>
          </a:r>
        </a:p>
      </dgm:t>
    </dgm:pt>
    <dgm:pt modelId="{013795F4-F2CB-AF47-AC78-A3A2D499CEAD}" type="parTrans" cxnId="{386DDBCA-2DC3-F949-823F-FF66B4E0AEAF}">
      <dgm:prSet/>
      <dgm:spPr/>
      <dgm:t>
        <a:bodyPr/>
        <a:lstStyle/>
        <a:p>
          <a:endParaRPr lang="es-ES"/>
        </a:p>
      </dgm:t>
    </dgm:pt>
    <dgm:pt modelId="{77B3B154-9991-7349-80F1-05DB898C24BD}" type="sibTrans" cxnId="{386DDBCA-2DC3-F949-823F-FF66B4E0AEAF}">
      <dgm:prSet/>
      <dgm:spPr/>
      <dgm:t>
        <a:bodyPr/>
        <a:lstStyle/>
        <a:p>
          <a:endParaRPr lang="es-ES"/>
        </a:p>
      </dgm:t>
    </dgm:pt>
    <dgm:pt modelId="{1D6C1250-AC24-0943-83CC-BE4B75B1CD13}">
      <dgm:prSet phldrT="[Texto]"/>
      <dgm:spPr/>
      <dgm:t>
        <a:bodyPr/>
        <a:lstStyle/>
        <a:p>
          <a:r>
            <a:rPr lang="es-ES" dirty="0"/>
            <a:t>Mejores oportunidades de empleo</a:t>
          </a:r>
        </a:p>
        <a:p>
          <a:r>
            <a:rPr lang="es-ES" dirty="0"/>
            <a:t>A IE y T IE</a:t>
          </a:r>
        </a:p>
      </dgm:t>
    </dgm:pt>
    <dgm:pt modelId="{8D597A24-D349-C94A-8EB3-751250DE4BBD}" type="parTrans" cxnId="{1E6189F1-AA30-FE4D-A3BC-CF551D1C5A48}">
      <dgm:prSet/>
      <dgm:spPr/>
      <dgm:t>
        <a:bodyPr/>
        <a:lstStyle/>
        <a:p>
          <a:endParaRPr lang="es-ES"/>
        </a:p>
      </dgm:t>
    </dgm:pt>
    <dgm:pt modelId="{C2D872E4-7D7C-544C-A400-A26985C3596D}" type="sibTrans" cxnId="{1E6189F1-AA30-FE4D-A3BC-CF551D1C5A48}">
      <dgm:prSet/>
      <dgm:spPr/>
      <dgm:t>
        <a:bodyPr/>
        <a:lstStyle/>
        <a:p>
          <a:endParaRPr lang="es-ES"/>
        </a:p>
      </dgm:t>
    </dgm:pt>
    <dgm:pt modelId="{8032DE35-2A05-254D-BF8F-0ED89AA63B90}">
      <dgm:prSet phldrT="[Texto]"/>
      <dgm:spPr/>
      <dgm:t>
        <a:bodyPr/>
        <a:lstStyle/>
        <a:p>
          <a:r>
            <a:rPr lang="es-ES" dirty="0"/>
            <a:t>Tener formas de pensar, vivir y abrir puertas al mundo</a:t>
          </a:r>
        </a:p>
        <a:p>
          <a:r>
            <a:rPr lang="es-ES" dirty="0"/>
            <a:t>R IE</a:t>
          </a:r>
        </a:p>
      </dgm:t>
    </dgm:pt>
    <dgm:pt modelId="{A1B4F2FF-34ED-684F-8D86-AFC3AB6D6003}" type="parTrans" cxnId="{F87FD7F0-5D1E-7745-92B5-395226540FDA}">
      <dgm:prSet/>
      <dgm:spPr/>
      <dgm:t>
        <a:bodyPr/>
        <a:lstStyle/>
        <a:p>
          <a:endParaRPr lang="es-ES"/>
        </a:p>
      </dgm:t>
    </dgm:pt>
    <dgm:pt modelId="{308D1D8B-ADA5-574B-9C75-98AB9DBFD107}" type="sibTrans" cxnId="{F87FD7F0-5D1E-7745-92B5-395226540FDA}">
      <dgm:prSet/>
      <dgm:spPr/>
      <dgm:t>
        <a:bodyPr/>
        <a:lstStyle/>
        <a:p>
          <a:endParaRPr lang="es-ES"/>
        </a:p>
      </dgm:t>
    </dgm:pt>
    <dgm:pt modelId="{572F85DA-732A-5F4D-9441-C31E5E48E6B9}">
      <dgm:prSet phldrT="[Texto]"/>
      <dgm:spPr/>
      <dgm:t>
        <a:bodyPr/>
        <a:lstStyle/>
        <a:p>
          <a:r>
            <a:rPr lang="es-ES" dirty="0"/>
            <a:t>Capacitarse y trabajar en lo que les gusta</a:t>
          </a:r>
        </a:p>
        <a:p>
          <a:r>
            <a:rPr lang="es-ES" dirty="0"/>
            <a:t>P IE</a:t>
          </a:r>
        </a:p>
      </dgm:t>
    </dgm:pt>
    <dgm:pt modelId="{F59A48E5-8559-D744-939E-81E973478735}" type="parTrans" cxnId="{1FAEAB57-74E6-E844-A3B0-8D0A9889342B}">
      <dgm:prSet/>
      <dgm:spPr/>
      <dgm:t>
        <a:bodyPr/>
        <a:lstStyle/>
        <a:p>
          <a:endParaRPr lang="es-ES"/>
        </a:p>
      </dgm:t>
    </dgm:pt>
    <dgm:pt modelId="{0EDFB94F-748C-8E43-8439-BBAA7C1BEBFF}" type="sibTrans" cxnId="{1FAEAB57-74E6-E844-A3B0-8D0A9889342B}">
      <dgm:prSet/>
      <dgm:spPr/>
      <dgm:t>
        <a:bodyPr/>
        <a:lstStyle/>
        <a:p>
          <a:endParaRPr lang="es-ES"/>
        </a:p>
      </dgm:t>
    </dgm:pt>
    <dgm:pt modelId="{9B8CE1D6-BBAC-5349-AEB5-0CC2F8C2193B}" type="pres">
      <dgm:prSet presAssocID="{77B9F688-CC79-2B4F-9D0A-7FC1520634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4486E2-5B0E-D544-804C-97E88106E10A}" type="pres">
      <dgm:prSet presAssocID="{502C405A-C7E9-AE46-9334-981553C0C3BA}" presName="vertOne" presStyleCnt="0"/>
      <dgm:spPr/>
    </dgm:pt>
    <dgm:pt modelId="{873A6479-62DA-B844-893E-7F66C77CEA18}" type="pres">
      <dgm:prSet presAssocID="{502C405A-C7E9-AE46-9334-981553C0C3BA}" presName="txOne" presStyleLbl="node0" presStyleIdx="0" presStyleCnt="1">
        <dgm:presLayoutVars>
          <dgm:chPref val="3"/>
        </dgm:presLayoutVars>
      </dgm:prSet>
      <dgm:spPr/>
    </dgm:pt>
    <dgm:pt modelId="{22783746-634D-D14F-9E4F-39D31FB00000}" type="pres">
      <dgm:prSet presAssocID="{502C405A-C7E9-AE46-9334-981553C0C3BA}" presName="parTransOne" presStyleCnt="0"/>
      <dgm:spPr/>
    </dgm:pt>
    <dgm:pt modelId="{F7BDAFDD-59B6-E74D-9D8C-FAC69436F3D2}" type="pres">
      <dgm:prSet presAssocID="{502C405A-C7E9-AE46-9334-981553C0C3BA}" presName="horzOne" presStyleCnt="0"/>
      <dgm:spPr/>
    </dgm:pt>
    <dgm:pt modelId="{FE35E7AC-A0B0-2A40-8072-38BB70C98E43}" type="pres">
      <dgm:prSet presAssocID="{1D6C1250-AC24-0943-83CC-BE4B75B1CD13}" presName="vertTwo" presStyleCnt="0"/>
      <dgm:spPr/>
    </dgm:pt>
    <dgm:pt modelId="{73976789-DCC5-C940-953A-572A68E194F4}" type="pres">
      <dgm:prSet presAssocID="{1D6C1250-AC24-0943-83CC-BE4B75B1CD13}" presName="txTwo" presStyleLbl="node2" presStyleIdx="0" presStyleCnt="3">
        <dgm:presLayoutVars>
          <dgm:chPref val="3"/>
        </dgm:presLayoutVars>
      </dgm:prSet>
      <dgm:spPr/>
    </dgm:pt>
    <dgm:pt modelId="{8AFDE807-A7EA-BC4E-BF73-88E134163AC8}" type="pres">
      <dgm:prSet presAssocID="{1D6C1250-AC24-0943-83CC-BE4B75B1CD13}" presName="horzTwo" presStyleCnt="0"/>
      <dgm:spPr/>
    </dgm:pt>
    <dgm:pt modelId="{742DE8BE-C66B-454E-9B57-221138426487}" type="pres">
      <dgm:prSet presAssocID="{C2D872E4-7D7C-544C-A400-A26985C3596D}" presName="sibSpaceTwo" presStyleCnt="0"/>
      <dgm:spPr/>
    </dgm:pt>
    <dgm:pt modelId="{1CDAB43A-D67B-214A-A9FA-F8ADF0D4EF63}" type="pres">
      <dgm:prSet presAssocID="{8032DE35-2A05-254D-BF8F-0ED89AA63B90}" presName="vertTwo" presStyleCnt="0"/>
      <dgm:spPr/>
    </dgm:pt>
    <dgm:pt modelId="{9AA96C97-A86A-B542-90A7-ABC084BA43D7}" type="pres">
      <dgm:prSet presAssocID="{8032DE35-2A05-254D-BF8F-0ED89AA63B90}" presName="txTwo" presStyleLbl="node2" presStyleIdx="1" presStyleCnt="3">
        <dgm:presLayoutVars>
          <dgm:chPref val="3"/>
        </dgm:presLayoutVars>
      </dgm:prSet>
      <dgm:spPr/>
    </dgm:pt>
    <dgm:pt modelId="{BC21F6D0-3C17-4548-A514-1C8D28C40AA4}" type="pres">
      <dgm:prSet presAssocID="{8032DE35-2A05-254D-BF8F-0ED89AA63B90}" presName="horzTwo" presStyleCnt="0"/>
      <dgm:spPr/>
    </dgm:pt>
    <dgm:pt modelId="{60EB159D-F783-BD40-B7BE-09273AD8EFDA}" type="pres">
      <dgm:prSet presAssocID="{308D1D8B-ADA5-574B-9C75-98AB9DBFD107}" presName="sibSpaceTwo" presStyleCnt="0"/>
      <dgm:spPr/>
    </dgm:pt>
    <dgm:pt modelId="{228B4E30-8194-214A-A87E-15924D37B37A}" type="pres">
      <dgm:prSet presAssocID="{572F85DA-732A-5F4D-9441-C31E5E48E6B9}" presName="vertTwo" presStyleCnt="0"/>
      <dgm:spPr/>
    </dgm:pt>
    <dgm:pt modelId="{0C97DF86-9C6C-D548-8EC3-ACFCB969D0B0}" type="pres">
      <dgm:prSet presAssocID="{572F85DA-732A-5F4D-9441-C31E5E48E6B9}" presName="txTwo" presStyleLbl="node2" presStyleIdx="2" presStyleCnt="3">
        <dgm:presLayoutVars>
          <dgm:chPref val="3"/>
        </dgm:presLayoutVars>
      </dgm:prSet>
      <dgm:spPr/>
    </dgm:pt>
    <dgm:pt modelId="{2C481FED-6037-5A42-B298-2DC6DCB15FA0}" type="pres">
      <dgm:prSet presAssocID="{572F85DA-732A-5F4D-9441-C31E5E48E6B9}" presName="horzTwo" presStyleCnt="0"/>
      <dgm:spPr/>
    </dgm:pt>
  </dgm:ptLst>
  <dgm:cxnLst>
    <dgm:cxn modelId="{02C2A801-932B-5E43-B3F1-1D8F2B2BC622}" type="presOf" srcId="{1D6C1250-AC24-0943-83CC-BE4B75B1CD13}" destId="{73976789-DCC5-C940-953A-572A68E194F4}" srcOrd="0" destOrd="0" presId="urn:microsoft.com/office/officeart/2005/8/layout/hierarchy4"/>
    <dgm:cxn modelId="{EB6B4146-12A8-BF4C-9687-C3EDF62DF3F2}" type="presOf" srcId="{8032DE35-2A05-254D-BF8F-0ED89AA63B90}" destId="{9AA96C97-A86A-B542-90A7-ABC084BA43D7}" srcOrd="0" destOrd="0" presId="urn:microsoft.com/office/officeart/2005/8/layout/hierarchy4"/>
    <dgm:cxn modelId="{1FAEAB57-74E6-E844-A3B0-8D0A9889342B}" srcId="{502C405A-C7E9-AE46-9334-981553C0C3BA}" destId="{572F85DA-732A-5F4D-9441-C31E5E48E6B9}" srcOrd="2" destOrd="0" parTransId="{F59A48E5-8559-D744-939E-81E973478735}" sibTransId="{0EDFB94F-748C-8E43-8439-BBAA7C1BEBFF}"/>
    <dgm:cxn modelId="{F98BC565-363A-BD48-8091-A2FBEEA3B143}" type="presOf" srcId="{77B9F688-CC79-2B4F-9D0A-7FC152063497}" destId="{9B8CE1D6-BBAC-5349-AEB5-0CC2F8C2193B}" srcOrd="0" destOrd="0" presId="urn:microsoft.com/office/officeart/2005/8/layout/hierarchy4"/>
    <dgm:cxn modelId="{B5858FBF-2C99-DD4A-B08B-5E144136F8F6}" type="presOf" srcId="{572F85DA-732A-5F4D-9441-C31E5E48E6B9}" destId="{0C97DF86-9C6C-D548-8EC3-ACFCB969D0B0}" srcOrd="0" destOrd="0" presId="urn:microsoft.com/office/officeart/2005/8/layout/hierarchy4"/>
    <dgm:cxn modelId="{386DDBCA-2DC3-F949-823F-FF66B4E0AEAF}" srcId="{77B9F688-CC79-2B4F-9D0A-7FC152063497}" destId="{502C405A-C7E9-AE46-9334-981553C0C3BA}" srcOrd="0" destOrd="0" parTransId="{013795F4-F2CB-AF47-AC78-A3A2D499CEAD}" sibTransId="{77B3B154-9991-7349-80F1-05DB898C24BD}"/>
    <dgm:cxn modelId="{9E5507EF-8409-2D4D-ADC7-EFA944416011}" type="presOf" srcId="{502C405A-C7E9-AE46-9334-981553C0C3BA}" destId="{873A6479-62DA-B844-893E-7F66C77CEA18}" srcOrd="0" destOrd="0" presId="urn:microsoft.com/office/officeart/2005/8/layout/hierarchy4"/>
    <dgm:cxn modelId="{F87FD7F0-5D1E-7745-92B5-395226540FDA}" srcId="{502C405A-C7E9-AE46-9334-981553C0C3BA}" destId="{8032DE35-2A05-254D-BF8F-0ED89AA63B90}" srcOrd="1" destOrd="0" parTransId="{A1B4F2FF-34ED-684F-8D86-AFC3AB6D6003}" sibTransId="{308D1D8B-ADA5-574B-9C75-98AB9DBFD107}"/>
    <dgm:cxn modelId="{1E6189F1-AA30-FE4D-A3BC-CF551D1C5A48}" srcId="{502C405A-C7E9-AE46-9334-981553C0C3BA}" destId="{1D6C1250-AC24-0943-83CC-BE4B75B1CD13}" srcOrd="0" destOrd="0" parTransId="{8D597A24-D349-C94A-8EB3-751250DE4BBD}" sibTransId="{C2D872E4-7D7C-544C-A400-A26985C3596D}"/>
    <dgm:cxn modelId="{4E11948B-E0DB-FF42-AFCD-C15BE4D967EB}" type="presParOf" srcId="{9B8CE1D6-BBAC-5349-AEB5-0CC2F8C2193B}" destId="{354486E2-5B0E-D544-804C-97E88106E10A}" srcOrd="0" destOrd="0" presId="urn:microsoft.com/office/officeart/2005/8/layout/hierarchy4"/>
    <dgm:cxn modelId="{64FD24EC-2856-A241-B901-B9D010789ADB}" type="presParOf" srcId="{354486E2-5B0E-D544-804C-97E88106E10A}" destId="{873A6479-62DA-B844-893E-7F66C77CEA18}" srcOrd="0" destOrd="0" presId="urn:microsoft.com/office/officeart/2005/8/layout/hierarchy4"/>
    <dgm:cxn modelId="{F2A2EAD1-B93C-9F4F-9846-3E39E9518490}" type="presParOf" srcId="{354486E2-5B0E-D544-804C-97E88106E10A}" destId="{22783746-634D-D14F-9E4F-39D31FB00000}" srcOrd="1" destOrd="0" presId="urn:microsoft.com/office/officeart/2005/8/layout/hierarchy4"/>
    <dgm:cxn modelId="{2701542C-00F2-5E4D-9128-09FB41195A8D}" type="presParOf" srcId="{354486E2-5B0E-D544-804C-97E88106E10A}" destId="{F7BDAFDD-59B6-E74D-9D8C-FAC69436F3D2}" srcOrd="2" destOrd="0" presId="urn:microsoft.com/office/officeart/2005/8/layout/hierarchy4"/>
    <dgm:cxn modelId="{D17B07AC-8412-0D4C-AD46-B2A7B2218207}" type="presParOf" srcId="{F7BDAFDD-59B6-E74D-9D8C-FAC69436F3D2}" destId="{FE35E7AC-A0B0-2A40-8072-38BB70C98E43}" srcOrd="0" destOrd="0" presId="urn:microsoft.com/office/officeart/2005/8/layout/hierarchy4"/>
    <dgm:cxn modelId="{30769DCA-9E7F-7441-942D-C774ED6B4D1D}" type="presParOf" srcId="{FE35E7AC-A0B0-2A40-8072-38BB70C98E43}" destId="{73976789-DCC5-C940-953A-572A68E194F4}" srcOrd="0" destOrd="0" presId="urn:microsoft.com/office/officeart/2005/8/layout/hierarchy4"/>
    <dgm:cxn modelId="{AD98CC3B-9FE8-6F4A-BC08-D525C433AA17}" type="presParOf" srcId="{FE35E7AC-A0B0-2A40-8072-38BB70C98E43}" destId="{8AFDE807-A7EA-BC4E-BF73-88E134163AC8}" srcOrd="1" destOrd="0" presId="urn:microsoft.com/office/officeart/2005/8/layout/hierarchy4"/>
    <dgm:cxn modelId="{08EF649F-E79D-CD4C-A460-45D350E361BB}" type="presParOf" srcId="{F7BDAFDD-59B6-E74D-9D8C-FAC69436F3D2}" destId="{742DE8BE-C66B-454E-9B57-221138426487}" srcOrd="1" destOrd="0" presId="urn:microsoft.com/office/officeart/2005/8/layout/hierarchy4"/>
    <dgm:cxn modelId="{A5AEE36E-2CE1-8D46-8CA9-A18D658F556E}" type="presParOf" srcId="{F7BDAFDD-59B6-E74D-9D8C-FAC69436F3D2}" destId="{1CDAB43A-D67B-214A-A9FA-F8ADF0D4EF63}" srcOrd="2" destOrd="0" presId="urn:microsoft.com/office/officeart/2005/8/layout/hierarchy4"/>
    <dgm:cxn modelId="{B2336019-97FC-124C-B1CA-0B096EF3B121}" type="presParOf" srcId="{1CDAB43A-D67B-214A-A9FA-F8ADF0D4EF63}" destId="{9AA96C97-A86A-B542-90A7-ABC084BA43D7}" srcOrd="0" destOrd="0" presId="urn:microsoft.com/office/officeart/2005/8/layout/hierarchy4"/>
    <dgm:cxn modelId="{EDA6EE08-0C07-4D49-A862-D599873CA7C2}" type="presParOf" srcId="{1CDAB43A-D67B-214A-A9FA-F8ADF0D4EF63}" destId="{BC21F6D0-3C17-4548-A514-1C8D28C40AA4}" srcOrd="1" destOrd="0" presId="urn:microsoft.com/office/officeart/2005/8/layout/hierarchy4"/>
    <dgm:cxn modelId="{603D7DCB-E230-354B-8E88-D4B5865BD3F8}" type="presParOf" srcId="{F7BDAFDD-59B6-E74D-9D8C-FAC69436F3D2}" destId="{60EB159D-F783-BD40-B7BE-09273AD8EFDA}" srcOrd="3" destOrd="0" presId="urn:microsoft.com/office/officeart/2005/8/layout/hierarchy4"/>
    <dgm:cxn modelId="{F4699CD0-C79A-A346-922C-DC54FA50315F}" type="presParOf" srcId="{F7BDAFDD-59B6-E74D-9D8C-FAC69436F3D2}" destId="{228B4E30-8194-214A-A87E-15924D37B37A}" srcOrd="4" destOrd="0" presId="urn:microsoft.com/office/officeart/2005/8/layout/hierarchy4"/>
    <dgm:cxn modelId="{723ECCBA-135D-1443-A80C-6E42B7335B1E}" type="presParOf" srcId="{228B4E30-8194-214A-A87E-15924D37B37A}" destId="{0C97DF86-9C6C-D548-8EC3-ACFCB969D0B0}" srcOrd="0" destOrd="0" presId="urn:microsoft.com/office/officeart/2005/8/layout/hierarchy4"/>
    <dgm:cxn modelId="{7B087499-D424-4646-A2C3-F1D5D105550E}" type="presParOf" srcId="{228B4E30-8194-214A-A87E-15924D37B37A}" destId="{2C481FED-6037-5A42-B298-2DC6DCB15FA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D508386-E448-2546-B094-60CDA74BA323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8CDA7E-1985-624C-BD25-853A2693AEE1}">
      <dgm:prSet phldrT="[Texto]"/>
      <dgm:spPr/>
      <dgm:t>
        <a:bodyPr/>
        <a:lstStyle/>
        <a:p>
          <a:r>
            <a:rPr lang="es-ES" b="1" dirty="0"/>
            <a:t>General: </a:t>
          </a:r>
          <a:r>
            <a:rPr lang="es-ES" dirty="0"/>
            <a:t>Desarrollar, a través del modelamiento matemático, un algoritmo que determine, en función de los estilos de aprendizaje, inteligencias múltiples y condiciones socioeconómicas, grupos de individuos con similares características.</a:t>
          </a:r>
        </a:p>
      </dgm:t>
    </dgm:pt>
    <dgm:pt modelId="{AC22494F-CC7D-EC4C-A3A5-8A79581388C9}" type="parTrans" cxnId="{0D30F29A-9371-B343-93BD-4C2BBA11D089}">
      <dgm:prSet/>
      <dgm:spPr/>
      <dgm:t>
        <a:bodyPr/>
        <a:lstStyle/>
        <a:p>
          <a:endParaRPr lang="es-ES"/>
        </a:p>
      </dgm:t>
    </dgm:pt>
    <dgm:pt modelId="{818F487A-210F-384A-A40E-C01DB235544D}" type="sibTrans" cxnId="{0D30F29A-9371-B343-93BD-4C2BBA11D089}">
      <dgm:prSet/>
      <dgm:spPr/>
      <dgm:t>
        <a:bodyPr/>
        <a:lstStyle/>
        <a:p>
          <a:endParaRPr lang="es-ES"/>
        </a:p>
      </dgm:t>
    </dgm:pt>
    <dgm:pt modelId="{379B98B5-C810-BD47-9F43-2F3271BB1EC1}">
      <dgm:prSet phldrT="[Texto]"/>
      <dgm:spPr/>
      <dgm:t>
        <a:bodyPr/>
        <a:lstStyle/>
        <a:p>
          <a:r>
            <a:rPr lang="es-ES" dirty="0"/>
            <a:t>Específicos:</a:t>
          </a:r>
        </a:p>
        <a:p>
          <a:r>
            <a:rPr lang="es-ES" dirty="0"/>
            <a:t>- Identificar los distintos estilos de aprendizaje</a:t>
          </a:r>
        </a:p>
        <a:p>
          <a:r>
            <a:rPr lang="es-ES" dirty="0"/>
            <a:t>- Identificar las distintas inteligencias múltiples</a:t>
          </a:r>
        </a:p>
        <a:p>
          <a:r>
            <a:rPr lang="es-ES" dirty="0"/>
            <a:t>- Identificar la influencia o no de la situación socioeconómica</a:t>
          </a:r>
        </a:p>
        <a:p>
          <a:r>
            <a:rPr lang="es-ES" dirty="0"/>
            <a:t>- La validación del CHAEA con el escalado multidimensional</a:t>
          </a:r>
        </a:p>
        <a:p>
          <a:r>
            <a:rPr lang="es-ES" dirty="0"/>
            <a:t>- La validación del IM con el escalado multidimensional</a:t>
          </a:r>
        </a:p>
      </dgm:t>
    </dgm:pt>
    <dgm:pt modelId="{36B3E9E8-3103-D24F-ADC1-3C2504B405D8}" type="parTrans" cxnId="{492791FB-277F-8341-9C1C-8E27C6577E12}">
      <dgm:prSet/>
      <dgm:spPr/>
      <dgm:t>
        <a:bodyPr/>
        <a:lstStyle/>
        <a:p>
          <a:endParaRPr lang="es-ES"/>
        </a:p>
      </dgm:t>
    </dgm:pt>
    <dgm:pt modelId="{8B917F90-2C1E-8E41-8F35-CFF44CCA02C2}" type="sibTrans" cxnId="{492791FB-277F-8341-9C1C-8E27C6577E12}">
      <dgm:prSet/>
      <dgm:spPr/>
      <dgm:t>
        <a:bodyPr/>
        <a:lstStyle/>
        <a:p>
          <a:endParaRPr lang="es-ES"/>
        </a:p>
      </dgm:t>
    </dgm:pt>
    <dgm:pt modelId="{E5275218-9777-0C4C-A05C-6FEEA05D7D9F}" type="pres">
      <dgm:prSet presAssocID="{4D508386-E448-2546-B094-60CDA74BA323}" presName="linear" presStyleCnt="0">
        <dgm:presLayoutVars>
          <dgm:animLvl val="lvl"/>
          <dgm:resizeHandles val="exact"/>
        </dgm:presLayoutVars>
      </dgm:prSet>
      <dgm:spPr/>
    </dgm:pt>
    <dgm:pt modelId="{30716D46-9AC4-BB4E-B6B0-1D3DFBF917E3}" type="pres">
      <dgm:prSet presAssocID="{BC8CDA7E-1985-624C-BD25-853A2693AEE1}" presName="parentText" presStyleLbl="node1" presStyleIdx="0" presStyleCnt="2" custScaleY="58686" custLinFactNeighborX="-194" custLinFactNeighborY="-42218">
        <dgm:presLayoutVars>
          <dgm:chMax val="0"/>
          <dgm:bulletEnabled val="1"/>
        </dgm:presLayoutVars>
      </dgm:prSet>
      <dgm:spPr/>
    </dgm:pt>
    <dgm:pt modelId="{52B22F87-E339-3A43-9EA9-B83BAEC4E51B}" type="pres">
      <dgm:prSet presAssocID="{818F487A-210F-384A-A40E-C01DB235544D}" presName="spacer" presStyleCnt="0"/>
      <dgm:spPr/>
    </dgm:pt>
    <dgm:pt modelId="{76E6AFAF-D125-CF48-97C9-CD9E12A01E83}" type="pres">
      <dgm:prSet presAssocID="{379B98B5-C810-BD47-9F43-2F3271BB1EC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5AEC907-B27A-D54A-BD83-12650DBCBC07}" type="presOf" srcId="{4D508386-E448-2546-B094-60CDA74BA323}" destId="{E5275218-9777-0C4C-A05C-6FEEA05D7D9F}" srcOrd="0" destOrd="0" presId="urn:microsoft.com/office/officeart/2005/8/layout/vList2"/>
    <dgm:cxn modelId="{CA690954-B5E1-0540-9AA9-CFA0231FA87F}" type="presOf" srcId="{BC8CDA7E-1985-624C-BD25-853A2693AEE1}" destId="{30716D46-9AC4-BB4E-B6B0-1D3DFBF917E3}" srcOrd="0" destOrd="0" presId="urn:microsoft.com/office/officeart/2005/8/layout/vList2"/>
    <dgm:cxn modelId="{0D30F29A-9371-B343-93BD-4C2BBA11D089}" srcId="{4D508386-E448-2546-B094-60CDA74BA323}" destId="{BC8CDA7E-1985-624C-BD25-853A2693AEE1}" srcOrd="0" destOrd="0" parTransId="{AC22494F-CC7D-EC4C-A3A5-8A79581388C9}" sibTransId="{818F487A-210F-384A-A40E-C01DB235544D}"/>
    <dgm:cxn modelId="{5DF94CB4-A63B-5D46-B4E8-560079024E48}" type="presOf" srcId="{379B98B5-C810-BD47-9F43-2F3271BB1EC1}" destId="{76E6AFAF-D125-CF48-97C9-CD9E12A01E83}" srcOrd="0" destOrd="0" presId="urn:microsoft.com/office/officeart/2005/8/layout/vList2"/>
    <dgm:cxn modelId="{492791FB-277F-8341-9C1C-8E27C6577E12}" srcId="{4D508386-E448-2546-B094-60CDA74BA323}" destId="{379B98B5-C810-BD47-9F43-2F3271BB1EC1}" srcOrd="1" destOrd="0" parTransId="{36B3E9E8-3103-D24F-ADC1-3C2504B405D8}" sibTransId="{8B917F90-2C1E-8E41-8F35-CFF44CCA02C2}"/>
    <dgm:cxn modelId="{B7589FF0-D295-CC48-A293-1E6903D7A02A}" type="presParOf" srcId="{E5275218-9777-0C4C-A05C-6FEEA05D7D9F}" destId="{30716D46-9AC4-BB4E-B6B0-1D3DFBF917E3}" srcOrd="0" destOrd="0" presId="urn:microsoft.com/office/officeart/2005/8/layout/vList2"/>
    <dgm:cxn modelId="{CB65AC16-B1F7-C744-8CD3-B66A31C24AAF}" type="presParOf" srcId="{E5275218-9777-0C4C-A05C-6FEEA05D7D9F}" destId="{52B22F87-E339-3A43-9EA9-B83BAEC4E51B}" srcOrd="1" destOrd="0" presId="urn:microsoft.com/office/officeart/2005/8/layout/vList2"/>
    <dgm:cxn modelId="{AABD1469-FAC9-1E48-87E4-D21EF5BB84D5}" type="presParOf" srcId="{E5275218-9777-0C4C-A05C-6FEEA05D7D9F}" destId="{76E6AFAF-D125-CF48-97C9-CD9E12A01E8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D237676-1129-BB47-9283-6D4162297236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B7CC4C-804E-BE4B-B9F6-5EC6B215CEFE}">
      <dgm:prSet phldrT="[Texto]"/>
      <dgm:spPr/>
      <dgm:t>
        <a:bodyPr/>
        <a:lstStyle/>
        <a:p>
          <a:r>
            <a:rPr lang="es-ES" dirty="0"/>
            <a:t>4 puros y 11 mixtos</a:t>
          </a:r>
        </a:p>
      </dgm:t>
    </dgm:pt>
    <dgm:pt modelId="{194B4077-D2B2-E048-994C-A3D219CF4815}" type="parTrans" cxnId="{63BD4253-E375-A140-AB9B-6B8F72A4C91E}">
      <dgm:prSet/>
      <dgm:spPr/>
      <dgm:t>
        <a:bodyPr/>
        <a:lstStyle/>
        <a:p>
          <a:endParaRPr lang="es-ES"/>
        </a:p>
      </dgm:t>
    </dgm:pt>
    <dgm:pt modelId="{265CE527-1996-3D40-88F3-B49806485D95}" type="sibTrans" cxnId="{63BD4253-E375-A140-AB9B-6B8F72A4C91E}">
      <dgm:prSet/>
      <dgm:spPr/>
      <dgm:t>
        <a:bodyPr/>
        <a:lstStyle/>
        <a:p>
          <a:endParaRPr lang="es-ES"/>
        </a:p>
      </dgm:t>
    </dgm:pt>
    <dgm:pt modelId="{D3FB5C0B-236A-424C-8CCC-828B566A8986}">
      <dgm:prSet phldrT="[Texto]"/>
      <dgm:spPr/>
      <dgm:t>
        <a:bodyPr/>
        <a:lstStyle/>
        <a:p>
          <a:r>
            <a:rPr lang="es-ES" dirty="0"/>
            <a:t>80 % tiene una dominante, el 20 % tiene varios</a:t>
          </a:r>
        </a:p>
      </dgm:t>
    </dgm:pt>
    <dgm:pt modelId="{D93B9CF9-6631-2C4E-974F-7F1967A0258E}" type="parTrans" cxnId="{E956F274-2518-F848-B821-3D00D7F04A16}">
      <dgm:prSet/>
      <dgm:spPr/>
      <dgm:t>
        <a:bodyPr/>
        <a:lstStyle/>
        <a:p>
          <a:endParaRPr lang="es-ES"/>
        </a:p>
      </dgm:t>
    </dgm:pt>
    <dgm:pt modelId="{22DFE0EA-C2EE-384F-8938-915F97C4DA13}" type="sibTrans" cxnId="{E956F274-2518-F848-B821-3D00D7F04A16}">
      <dgm:prSet/>
      <dgm:spPr/>
      <dgm:t>
        <a:bodyPr/>
        <a:lstStyle/>
        <a:p>
          <a:endParaRPr lang="es-ES"/>
        </a:p>
      </dgm:t>
    </dgm:pt>
    <dgm:pt modelId="{F79FEE75-A9F0-EF42-BADD-08BE5213D3AD}">
      <dgm:prSet phldrT="[Texto]"/>
      <dgm:spPr/>
      <dgm:t>
        <a:bodyPr/>
        <a:lstStyle/>
        <a:p>
          <a:r>
            <a:rPr lang="es-ES" dirty="0"/>
            <a:t>Ente ellos son equidistantes</a:t>
          </a:r>
        </a:p>
      </dgm:t>
    </dgm:pt>
    <dgm:pt modelId="{3C65C823-6B8F-B343-8777-8941795710B9}" type="parTrans" cxnId="{B01DEDA0-182C-3643-8106-C9E285EA5C4C}">
      <dgm:prSet/>
      <dgm:spPr/>
      <dgm:t>
        <a:bodyPr/>
        <a:lstStyle/>
        <a:p>
          <a:endParaRPr lang="es-ES"/>
        </a:p>
      </dgm:t>
    </dgm:pt>
    <dgm:pt modelId="{B41E7016-40A6-644D-8BE9-C726322A2536}" type="sibTrans" cxnId="{B01DEDA0-182C-3643-8106-C9E285EA5C4C}">
      <dgm:prSet/>
      <dgm:spPr/>
      <dgm:t>
        <a:bodyPr/>
        <a:lstStyle/>
        <a:p>
          <a:endParaRPr lang="es-ES"/>
        </a:p>
      </dgm:t>
    </dgm:pt>
    <dgm:pt modelId="{1FDE5D7E-4287-2149-A4A7-E990EBD9B644}">
      <dgm:prSet phldrT="[Texto]"/>
      <dgm:spPr/>
      <dgm:t>
        <a:bodyPr/>
        <a:lstStyle/>
        <a:p>
          <a:r>
            <a:rPr lang="es-ES" dirty="0"/>
            <a:t>La simulación comprobó que es posible modificar el EA</a:t>
          </a:r>
        </a:p>
      </dgm:t>
    </dgm:pt>
    <dgm:pt modelId="{1188DD66-1B76-CF43-BC16-1D01DA371EFE}" type="parTrans" cxnId="{14A78208-4366-5A46-A22C-B67850215BDB}">
      <dgm:prSet/>
      <dgm:spPr/>
      <dgm:t>
        <a:bodyPr/>
        <a:lstStyle/>
        <a:p>
          <a:endParaRPr lang="es-ES"/>
        </a:p>
      </dgm:t>
    </dgm:pt>
    <dgm:pt modelId="{4B6CC310-5C1C-B84E-8ECD-A9C921361819}" type="sibTrans" cxnId="{14A78208-4366-5A46-A22C-B67850215BDB}">
      <dgm:prSet/>
      <dgm:spPr/>
      <dgm:t>
        <a:bodyPr/>
        <a:lstStyle/>
        <a:p>
          <a:endParaRPr lang="es-ES"/>
        </a:p>
      </dgm:t>
    </dgm:pt>
    <dgm:pt modelId="{6A6868E8-CAB4-7A42-82C5-5BD92A948C44}">
      <dgm:prSet phldrT="[Texto]"/>
      <dgm:spPr/>
      <dgm:t>
        <a:bodyPr/>
        <a:lstStyle/>
        <a:p>
          <a:r>
            <a:rPr lang="es-ES" dirty="0"/>
            <a:t>32 % es reflexivo</a:t>
          </a:r>
        </a:p>
      </dgm:t>
    </dgm:pt>
    <dgm:pt modelId="{6531A1A3-4566-B54C-92CA-567330085D82}" type="parTrans" cxnId="{B444BAC3-B659-2F4F-884E-7A2A7F7EE159}">
      <dgm:prSet/>
      <dgm:spPr/>
      <dgm:t>
        <a:bodyPr/>
        <a:lstStyle/>
        <a:p>
          <a:endParaRPr lang="es-ES"/>
        </a:p>
      </dgm:t>
    </dgm:pt>
    <dgm:pt modelId="{258D6758-8113-D24F-8C37-94078F7CD089}" type="sibTrans" cxnId="{B444BAC3-B659-2F4F-884E-7A2A7F7EE159}">
      <dgm:prSet/>
      <dgm:spPr/>
      <dgm:t>
        <a:bodyPr/>
        <a:lstStyle/>
        <a:p>
          <a:endParaRPr lang="es-ES"/>
        </a:p>
      </dgm:t>
    </dgm:pt>
    <dgm:pt modelId="{C0D6A66C-BD0B-7740-87A9-CD226340282A}">
      <dgm:prSet phldrT="[Texto]"/>
      <dgm:spPr/>
      <dgm:t>
        <a:bodyPr/>
        <a:lstStyle/>
        <a:p>
          <a:r>
            <a:rPr lang="es-ES" dirty="0"/>
            <a:t>Punto ideal equidista a EA</a:t>
          </a:r>
        </a:p>
      </dgm:t>
    </dgm:pt>
    <dgm:pt modelId="{E699DD3F-6C14-474A-ABB8-56867CF5CC5A}" type="parTrans" cxnId="{85B808A2-1A30-9C4C-A563-45466C5297C8}">
      <dgm:prSet/>
      <dgm:spPr/>
      <dgm:t>
        <a:bodyPr/>
        <a:lstStyle/>
        <a:p>
          <a:endParaRPr lang="es-ES"/>
        </a:p>
      </dgm:t>
    </dgm:pt>
    <dgm:pt modelId="{4F490114-8D5B-B64D-AFE1-BD5B9A5EC289}" type="sibTrans" cxnId="{85B808A2-1A30-9C4C-A563-45466C5297C8}">
      <dgm:prSet/>
      <dgm:spPr/>
      <dgm:t>
        <a:bodyPr/>
        <a:lstStyle/>
        <a:p>
          <a:endParaRPr lang="es-ES"/>
        </a:p>
      </dgm:t>
    </dgm:pt>
    <dgm:pt modelId="{E2833AE7-FD5B-EF4B-BC20-346B633C9344}">
      <dgm:prSet/>
      <dgm:spPr/>
      <dgm:t>
        <a:bodyPr/>
        <a:lstStyle/>
        <a:p>
          <a:r>
            <a:rPr lang="es-ES" dirty="0"/>
            <a:t>Coincidencia parcial 96 %</a:t>
          </a:r>
        </a:p>
      </dgm:t>
    </dgm:pt>
    <dgm:pt modelId="{14247A66-2239-F742-9E17-8115B4997234}" type="parTrans" cxnId="{85745FEC-7188-0D4D-AC37-0823787047A3}">
      <dgm:prSet/>
      <dgm:spPr/>
      <dgm:t>
        <a:bodyPr/>
        <a:lstStyle/>
        <a:p>
          <a:endParaRPr lang="es-ES"/>
        </a:p>
      </dgm:t>
    </dgm:pt>
    <dgm:pt modelId="{B2A50463-6721-E14A-8431-0CFFDFDB2BFC}" type="sibTrans" cxnId="{85745FEC-7188-0D4D-AC37-0823787047A3}">
      <dgm:prSet/>
      <dgm:spPr/>
      <dgm:t>
        <a:bodyPr/>
        <a:lstStyle/>
        <a:p>
          <a:endParaRPr lang="es-ES"/>
        </a:p>
      </dgm:t>
    </dgm:pt>
    <dgm:pt modelId="{6DB7A08B-7EC1-7F41-B699-8C76B07C1CB9}">
      <dgm:prSet/>
      <dgm:spPr/>
      <dgm:t>
        <a:bodyPr/>
        <a:lstStyle/>
        <a:p>
          <a:r>
            <a:rPr lang="es-ES" dirty="0"/>
            <a:t>Coincidencia total 98 %</a:t>
          </a:r>
        </a:p>
      </dgm:t>
    </dgm:pt>
    <dgm:pt modelId="{67FF2598-FFCB-AE40-91ED-48D571F958B3}" type="parTrans" cxnId="{C60B7366-AF2D-4E4A-A424-6600AA6EEBA8}">
      <dgm:prSet/>
      <dgm:spPr/>
      <dgm:t>
        <a:bodyPr/>
        <a:lstStyle/>
        <a:p>
          <a:endParaRPr lang="es-ES"/>
        </a:p>
      </dgm:t>
    </dgm:pt>
    <dgm:pt modelId="{CC97DB70-9A8E-1348-9C56-48BBBA6B9A0E}" type="sibTrans" cxnId="{C60B7366-AF2D-4E4A-A424-6600AA6EEBA8}">
      <dgm:prSet/>
      <dgm:spPr/>
      <dgm:t>
        <a:bodyPr/>
        <a:lstStyle/>
        <a:p>
          <a:endParaRPr lang="es-ES"/>
        </a:p>
      </dgm:t>
    </dgm:pt>
    <dgm:pt modelId="{AD1771D4-B8CF-9948-AF06-CDCE3394F250}" type="pres">
      <dgm:prSet presAssocID="{BD237676-1129-BB47-9283-6D4162297236}" presName="diagram" presStyleCnt="0">
        <dgm:presLayoutVars>
          <dgm:dir/>
          <dgm:resizeHandles val="exact"/>
        </dgm:presLayoutVars>
      </dgm:prSet>
      <dgm:spPr/>
    </dgm:pt>
    <dgm:pt modelId="{8C79F4E5-8A84-024F-ADD4-F88605AC5765}" type="pres">
      <dgm:prSet presAssocID="{0DB7CC4C-804E-BE4B-B9F6-5EC6B215CEFE}" presName="node" presStyleLbl="node1" presStyleIdx="0" presStyleCnt="8">
        <dgm:presLayoutVars>
          <dgm:bulletEnabled val="1"/>
        </dgm:presLayoutVars>
      </dgm:prSet>
      <dgm:spPr/>
    </dgm:pt>
    <dgm:pt modelId="{B8C4290E-99D9-E747-92F7-EFFCC6D4D6FD}" type="pres">
      <dgm:prSet presAssocID="{265CE527-1996-3D40-88F3-B49806485D95}" presName="sibTrans" presStyleCnt="0"/>
      <dgm:spPr/>
    </dgm:pt>
    <dgm:pt modelId="{B059203C-02A3-124D-86AD-15C312E20472}" type="pres">
      <dgm:prSet presAssocID="{D3FB5C0B-236A-424C-8CCC-828B566A8986}" presName="node" presStyleLbl="node1" presStyleIdx="1" presStyleCnt="8">
        <dgm:presLayoutVars>
          <dgm:bulletEnabled val="1"/>
        </dgm:presLayoutVars>
      </dgm:prSet>
      <dgm:spPr/>
    </dgm:pt>
    <dgm:pt modelId="{19C8FC78-0243-924E-B463-8B150A8AC3F0}" type="pres">
      <dgm:prSet presAssocID="{22DFE0EA-C2EE-384F-8938-915F97C4DA13}" presName="sibTrans" presStyleCnt="0"/>
      <dgm:spPr/>
    </dgm:pt>
    <dgm:pt modelId="{81855566-52C1-1D41-98FE-3D1A71743452}" type="pres">
      <dgm:prSet presAssocID="{6A6868E8-CAB4-7A42-82C5-5BD92A948C44}" presName="node" presStyleLbl="node1" presStyleIdx="2" presStyleCnt="8">
        <dgm:presLayoutVars>
          <dgm:bulletEnabled val="1"/>
        </dgm:presLayoutVars>
      </dgm:prSet>
      <dgm:spPr/>
    </dgm:pt>
    <dgm:pt modelId="{0299C5EB-B1DA-7243-B65E-C1C676820582}" type="pres">
      <dgm:prSet presAssocID="{258D6758-8113-D24F-8C37-94078F7CD089}" presName="sibTrans" presStyleCnt="0"/>
      <dgm:spPr/>
    </dgm:pt>
    <dgm:pt modelId="{4A524E7F-29A4-9A4F-90CE-466307C8A226}" type="pres">
      <dgm:prSet presAssocID="{F79FEE75-A9F0-EF42-BADD-08BE5213D3AD}" presName="node" presStyleLbl="node1" presStyleIdx="3" presStyleCnt="8">
        <dgm:presLayoutVars>
          <dgm:bulletEnabled val="1"/>
        </dgm:presLayoutVars>
      </dgm:prSet>
      <dgm:spPr/>
    </dgm:pt>
    <dgm:pt modelId="{9C71F667-30B6-B64A-8059-D6F75B48F608}" type="pres">
      <dgm:prSet presAssocID="{B41E7016-40A6-644D-8BE9-C726322A2536}" presName="sibTrans" presStyleCnt="0"/>
      <dgm:spPr/>
    </dgm:pt>
    <dgm:pt modelId="{A0E1F62B-5545-C045-B2C2-A55856899AB9}" type="pres">
      <dgm:prSet presAssocID="{C0D6A66C-BD0B-7740-87A9-CD226340282A}" presName="node" presStyleLbl="node1" presStyleIdx="4" presStyleCnt="8">
        <dgm:presLayoutVars>
          <dgm:bulletEnabled val="1"/>
        </dgm:presLayoutVars>
      </dgm:prSet>
      <dgm:spPr/>
    </dgm:pt>
    <dgm:pt modelId="{9BD4AA91-F35B-7C41-90F9-92003514F283}" type="pres">
      <dgm:prSet presAssocID="{4F490114-8D5B-B64D-AFE1-BD5B9A5EC289}" presName="sibTrans" presStyleCnt="0"/>
      <dgm:spPr/>
    </dgm:pt>
    <dgm:pt modelId="{041C7456-3E74-B847-B93C-4AC329EB7D42}" type="pres">
      <dgm:prSet presAssocID="{1FDE5D7E-4287-2149-A4A7-E990EBD9B644}" presName="node" presStyleLbl="node1" presStyleIdx="5" presStyleCnt="8">
        <dgm:presLayoutVars>
          <dgm:bulletEnabled val="1"/>
        </dgm:presLayoutVars>
      </dgm:prSet>
      <dgm:spPr/>
    </dgm:pt>
    <dgm:pt modelId="{D5663748-8E27-1E4C-8ACA-25AC449A237C}" type="pres">
      <dgm:prSet presAssocID="{4B6CC310-5C1C-B84E-8ECD-A9C921361819}" presName="sibTrans" presStyleCnt="0"/>
      <dgm:spPr/>
    </dgm:pt>
    <dgm:pt modelId="{97045E2E-BE79-C746-B8E9-96B79BCE57B3}" type="pres">
      <dgm:prSet presAssocID="{E2833AE7-FD5B-EF4B-BC20-346B633C9344}" presName="node" presStyleLbl="node1" presStyleIdx="6" presStyleCnt="8">
        <dgm:presLayoutVars>
          <dgm:bulletEnabled val="1"/>
        </dgm:presLayoutVars>
      </dgm:prSet>
      <dgm:spPr/>
    </dgm:pt>
    <dgm:pt modelId="{917FE918-92F3-1B4F-8A09-3C2791AD09E9}" type="pres">
      <dgm:prSet presAssocID="{B2A50463-6721-E14A-8431-0CFFDFDB2BFC}" presName="sibTrans" presStyleCnt="0"/>
      <dgm:spPr/>
    </dgm:pt>
    <dgm:pt modelId="{CE92E106-DFE7-564A-BC4A-5A6B83F0CC82}" type="pres">
      <dgm:prSet presAssocID="{6DB7A08B-7EC1-7F41-B699-8C76B07C1CB9}" presName="node" presStyleLbl="node1" presStyleIdx="7" presStyleCnt="8">
        <dgm:presLayoutVars>
          <dgm:bulletEnabled val="1"/>
        </dgm:presLayoutVars>
      </dgm:prSet>
      <dgm:spPr/>
    </dgm:pt>
  </dgm:ptLst>
  <dgm:cxnLst>
    <dgm:cxn modelId="{14A78208-4366-5A46-A22C-B67850215BDB}" srcId="{BD237676-1129-BB47-9283-6D4162297236}" destId="{1FDE5D7E-4287-2149-A4A7-E990EBD9B644}" srcOrd="5" destOrd="0" parTransId="{1188DD66-1B76-CF43-BC16-1D01DA371EFE}" sibTransId="{4B6CC310-5C1C-B84E-8ECD-A9C921361819}"/>
    <dgm:cxn modelId="{34F05C0E-CB05-6B44-A82D-5AE152857FF1}" type="presOf" srcId="{1FDE5D7E-4287-2149-A4A7-E990EBD9B644}" destId="{041C7456-3E74-B847-B93C-4AC329EB7D42}" srcOrd="0" destOrd="0" presId="urn:microsoft.com/office/officeart/2005/8/layout/default"/>
    <dgm:cxn modelId="{E5781F24-1D7F-D842-9DAC-71D471FA59DB}" type="presOf" srcId="{BD237676-1129-BB47-9283-6D4162297236}" destId="{AD1771D4-B8CF-9948-AF06-CDCE3394F250}" srcOrd="0" destOrd="0" presId="urn:microsoft.com/office/officeart/2005/8/layout/default"/>
    <dgm:cxn modelId="{63BD4253-E375-A140-AB9B-6B8F72A4C91E}" srcId="{BD237676-1129-BB47-9283-6D4162297236}" destId="{0DB7CC4C-804E-BE4B-B9F6-5EC6B215CEFE}" srcOrd="0" destOrd="0" parTransId="{194B4077-D2B2-E048-994C-A3D219CF4815}" sibTransId="{265CE527-1996-3D40-88F3-B49806485D95}"/>
    <dgm:cxn modelId="{C60B7366-AF2D-4E4A-A424-6600AA6EEBA8}" srcId="{BD237676-1129-BB47-9283-6D4162297236}" destId="{6DB7A08B-7EC1-7F41-B699-8C76B07C1CB9}" srcOrd="7" destOrd="0" parTransId="{67FF2598-FFCB-AE40-91ED-48D571F958B3}" sibTransId="{CC97DB70-9A8E-1348-9C56-48BBBA6B9A0E}"/>
    <dgm:cxn modelId="{E956F274-2518-F848-B821-3D00D7F04A16}" srcId="{BD237676-1129-BB47-9283-6D4162297236}" destId="{D3FB5C0B-236A-424C-8CCC-828B566A8986}" srcOrd="1" destOrd="0" parTransId="{D93B9CF9-6631-2C4E-974F-7F1967A0258E}" sibTransId="{22DFE0EA-C2EE-384F-8938-915F97C4DA13}"/>
    <dgm:cxn modelId="{8784C28F-A0EE-E641-9C26-3ADFF114F2EA}" type="presOf" srcId="{0DB7CC4C-804E-BE4B-B9F6-5EC6B215CEFE}" destId="{8C79F4E5-8A84-024F-ADD4-F88605AC5765}" srcOrd="0" destOrd="0" presId="urn:microsoft.com/office/officeart/2005/8/layout/default"/>
    <dgm:cxn modelId="{B01DEDA0-182C-3643-8106-C9E285EA5C4C}" srcId="{BD237676-1129-BB47-9283-6D4162297236}" destId="{F79FEE75-A9F0-EF42-BADD-08BE5213D3AD}" srcOrd="3" destOrd="0" parTransId="{3C65C823-6B8F-B343-8777-8941795710B9}" sibTransId="{B41E7016-40A6-644D-8BE9-C726322A2536}"/>
    <dgm:cxn modelId="{85B808A2-1A30-9C4C-A563-45466C5297C8}" srcId="{BD237676-1129-BB47-9283-6D4162297236}" destId="{C0D6A66C-BD0B-7740-87A9-CD226340282A}" srcOrd="4" destOrd="0" parTransId="{E699DD3F-6C14-474A-ABB8-56867CF5CC5A}" sibTransId="{4F490114-8D5B-B64D-AFE1-BD5B9A5EC289}"/>
    <dgm:cxn modelId="{8047FCA7-E02C-FD45-A6CB-98D016A7DB18}" type="presOf" srcId="{F79FEE75-A9F0-EF42-BADD-08BE5213D3AD}" destId="{4A524E7F-29A4-9A4F-90CE-466307C8A226}" srcOrd="0" destOrd="0" presId="urn:microsoft.com/office/officeart/2005/8/layout/default"/>
    <dgm:cxn modelId="{F17407AB-ECA5-334A-A6E5-255616648809}" type="presOf" srcId="{6DB7A08B-7EC1-7F41-B699-8C76B07C1CB9}" destId="{CE92E106-DFE7-564A-BC4A-5A6B83F0CC82}" srcOrd="0" destOrd="0" presId="urn:microsoft.com/office/officeart/2005/8/layout/default"/>
    <dgm:cxn modelId="{846DF6AC-DAA7-D249-AD27-2F49C36FD3DD}" type="presOf" srcId="{E2833AE7-FD5B-EF4B-BC20-346B633C9344}" destId="{97045E2E-BE79-C746-B8E9-96B79BCE57B3}" srcOrd="0" destOrd="0" presId="urn:microsoft.com/office/officeart/2005/8/layout/default"/>
    <dgm:cxn modelId="{0FB6E1B1-3611-2F40-A94A-63C7CD0B41D8}" type="presOf" srcId="{D3FB5C0B-236A-424C-8CCC-828B566A8986}" destId="{B059203C-02A3-124D-86AD-15C312E20472}" srcOrd="0" destOrd="0" presId="urn:microsoft.com/office/officeart/2005/8/layout/default"/>
    <dgm:cxn modelId="{B444BAC3-B659-2F4F-884E-7A2A7F7EE159}" srcId="{BD237676-1129-BB47-9283-6D4162297236}" destId="{6A6868E8-CAB4-7A42-82C5-5BD92A948C44}" srcOrd="2" destOrd="0" parTransId="{6531A1A3-4566-B54C-92CA-567330085D82}" sibTransId="{258D6758-8113-D24F-8C37-94078F7CD089}"/>
    <dgm:cxn modelId="{2FCD78D4-BA0E-C840-9A5B-5798D4A8D6BE}" type="presOf" srcId="{C0D6A66C-BD0B-7740-87A9-CD226340282A}" destId="{A0E1F62B-5545-C045-B2C2-A55856899AB9}" srcOrd="0" destOrd="0" presId="urn:microsoft.com/office/officeart/2005/8/layout/default"/>
    <dgm:cxn modelId="{85745FEC-7188-0D4D-AC37-0823787047A3}" srcId="{BD237676-1129-BB47-9283-6D4162297236}" destId="{E2833AE7-FD5B-EF4B-BC20-346B633C9344}" srcOrd="6" destOrd="0" parTransId="{14247A66-2239-F742-9E17-8115B4997234}" sibTransId="{B2A50463-6721-E14A-8431-0CFFDFDB2BFC}"/>
    <dgm:cxn modelId="{266FB0F6-DF20-A947-8F1C-F3C79CE6F869}" type="presOf" srcId="{6A6868E8-CAB4-7A42-82C5-5BD92A948C44}" destId="{81855566-52C1-1D41-98FE-3D1A71743452}" srcOrd="0" destOrd="0" presId="urn:microsoft.com/office/officeart/2005/8/layout/default"/>
    <dgm:cxn modelId="{96C3A9B0-9EC4-BC41-B05D-E05A4469A449}" type="presParOf" srcId="{AD1771D4-B8CF-9948-AF06-CDCE3394F250}" destId="{8C79F4E5-8A84-024F-ADD4-F88605AC5765}" srcOrd="0" destOrd="0" presId="urn:microsoft.com/office/officeart/2005/8/layout/default"/>
    <dgm:cxn modelId="{4D3A848A-32DA-B549-86C8-43707F9EDEF8}" type="presParOf" srcId="{AD1771D4-B8CF-9948-AF06-CDCE3394F250}" destId="{B8C4290E-99D9-E747-92F7-EFFCC6D4D6FD}" srcOrd="1" destOrd="0" presId="urn:microsoft.com/office/officeart/2005/8/layout/default"/>
    <dgm:cxn modelId="{72C71219-0C47-B148-826A-499DD0999F6D}" type="presParOf" srcId="{AD1771D4-B8CF-9948-AF06-CDCE3394F250}" destId="{B059203C-02A3-124D-86AD-15C312E20472}" srcOrd="2" destOrd="0" presId="urn:microsoft.com/office/officeart/2005/8/layout/default"/>
    <dgm:cxn modelId="{CDF7DCAF-7260-1040-9860-BA1A75B933D6}" type="presParOf" srcId="{AD1771D4-B8CF-9948-AF06-CDCE3394F250}" destId="{19C8FC78-0243-924E-B463-8B150A8AC3F0}" srcOrd="3" destOrd="0" presId="urn:microsoft.com/office/officeart/2005/8/layout/default"/>
    <dgm:cxn modelId="{EABDBD42-1A5C-D347-BCAF-D380F31052AB}" type="presParOf" srcId="{AD1771D4-B8CF-9948-AF06-CDCE3394F250}" destId="{81855566-52C1-1D41-98FE-3D1A71743452}" srcOrd="4" destOrd="0" presId="urn:microsoft.com/office/officeart/2005/8/layout/default"/>
    <dgm:cxn modelId="{FCDB61EE-962C-4149-97EF-ACA6B7C66BD4}" type="presParOf" srcId="{AD1771D4-B8CF-9948-AF06-CDCE3394F250}" destId="{0299C5EB-B1DA-7243-B65E-C1C676820582}" srcOrd="5" destOrd="0" presId="urn:microsoft.com/office/officeart/2005/8/layout/default"/>
    <dgm:cxn modelId="{9375268D-4C43-C248-AEF1-A93883D12FC0}" type="presParOf" srcId="{AD1771D4-B8CF-9948-AF06-CDCE3394F250}" destId="{4A524E7F-29A4-9A4F-90CE-466307C8A226}" srcOrd="6" destOrd="0" presId="urn:microsoft.com/office/officeart/2005/8/layout/default"/>
    <dgm:cxn modelId="{F57245BB-D98A-3E40-BD80-556418C70D9B}" type="presParOf" srcId="{AD1771D4-B8CF-9948-AF06-CDCE3394F250}" destId="{9C71F667-30B6-B64A-8059-D6F75B48F608}" srcOrd="7" destOrd="0" presId="urn:microsoft.com/office/officeart/2005/8/layout/default"/>
    <dgm:cxn modelId="{5D6BD3E5-0CFC-DB41-B7C4-D979FFD09207}" type="presParOf" srcId="{AD1771D4-B8CF-9948-AF06-CDCE3394F250}" destId="{A0E1F62B-5545-C045-B2C2-A55856899AB9}" srcOrd="8" destOrd="0" presId="urn:microsoft.com/office/officeart/2005/8/layout/default"/>
    <dgm:cxn modelId="{B6D01A0D-AEB4-7443-9889-F66A70EB06FB}" type="presParOf" srcId="{AD1771D4-B8CF-9948-AF06-CDCE3394F250}" destId="{9BD4AA91-F35B-7C41-90F9-92003514F283}" srcOrd="9" destOrd="0" presId="urn:microsoft.com/office/officeart/2005/8/layout/default"/>
    <dgm:cxn modelId="{C3A02D90-F7BC-D84E-9848-95255B2FC7DA}" type="presParOf" srcId="{AD1771D4-B8CF-9948-AF06-CDCE3394F250}" destId="{041C7456-3E74-B847-B93C-4AC329EB7D42}" srcOrd="10" destOrd="0" presId="urn:microsoft.com/office/officeart/2005/8/layout/default"/>
    <dgm:cxn modelId="{26E03002-B65E-AD48-B7E4-19956F01BA27}" type="presParOf" srcId="{AD1771D4-B8CF-9948-AF06-CDCE3394F250}" destId="{D5663748-8E27-1E4C-8ACA-25AC449A237C}" srcOrd="11" destOrd="0" presId="urn:microsoft.com/office/officeart/2005/8/layout/default"/>
    <dgm:cxn modelId="{901147FB-002E-1142-88BB-1DF0B5F53203}" type="presParOf" srcId="{AD1771D4-B8CF-9948-AF06-CDCE3394F250}" destId="{97045E2E-BE79-C746-B8E9-96B79BCE57B3}" srcOrd="12" destOrd="0" presId="urn:microsoft.com/office/officeart/2005/8/layout/default"/>
    <dgm:cxn modelId="{EB1AC1E1-0B04-B54B-86A5-6FFB7F664949}" type="presParOf" srcId="{AD1771D4-B8CF-9948-AF06-CDCE3394F250}" destId="{917FE918-92F3-1B4F-8A09-3C2791AD09E9}" srcOrd="13" destOrd="0" presId="urn:microsoft.com/office/officeart/2005/8/layout/default"/>
    <dgm:cxn modelId="{D31BF7E4-D52C-C549-B395-C2092A55C960}" type="presParOf" srcId="{AD1771D4-B8CF-9948-AF06-CDCE3394F250}" destId="{CE92E106-DFE7-564A-BC4A-5A6B83F0CC8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D6642-9D4B-4D4C-BB79-61C265623A43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AB40594-C68C-8E40-9411-89506736CCAA}">
      <dgm:prSet phldrT="[Texto]"/>
      <dgm:spPr/>
      <dgm:t>
        <a:bodyPr/>
        <a:lstStyle/>
        <a:p>
          <a:r>
            <a:rPr lang="es-ES" dirty="0"/>
            <a:t>Estilos de aprendizaje</a:t>
          </a:r>
        </a:p>
      </dgm:t>
    </dgm:pt>
    <dgm:pt modelId="{532EB482-5E58-854A-925F-BC6C57682460}" type="parTrans" cxnId="{B2C70D18-E590-474C-8E52-A03420B8BB52}">
      <dgm:prSet/>
      <dgm:spPr/>
      <dgm:t>
        <a:bodyPr/>
        <a:lstStyle/>
        <a:p>
          <a:endParaRPr lang="es-ES"/>
        </a:p>
      </dgm:t>
    </dgm:pt>
    <dgm:pt modelId="{083BD6E4-5897-3B4B-9213-1D5B51A82373}" type="sibTrans" cxnId="{B2C70D18-E590-474C-8E52-A03420B8BB52}">
      <dgm:prSet/>
      <dgm:spPr/>
      <dgm:t>
        <a:bodyPr/>
        <a:lstStyle/>
        <a:p>
          <a:endParaRPr lang="es-ES"/>
        </a:p>
      </dgm:t>
    </dgm:pt>
    <dgm:pt modelId="{50313DD3-FED3-F64A-BB63-9A45B51B90E5}">
      <dgm:prSet phldrT="[Texto]"/>
      <dgm:spPr/>
      <dgm:t>
        <a:bodyPr/>
        <a:lstStyle/>
        <a:p>
          <a:r>
            <a:rPr lang="es-ES" dirty="0"/>
            <a:t>Activo</a:t>
          </a:r>
        </a:p>
      </dgm:t>
    </dgm:pt>
    <dgm:pt modelId="{38F93E7C-FD4D-8B46-B88B-0078A2F70B3C}" type="parTrans" cxnId="{601FDE8E-B8B1-AB4C-813F-41BC9990535F}">
      <dgm:prSet/>
      <dgm:spPr/>
      <dgm:t>
        <a:bodyPr/>
        <a:lstStyle/>
        <a:p>
          <a:endParaRPr lang="es-ES"/>
        </a:p>
      </dgm:t>
    </dgm:pt>
    <dgm:pt modelId="{9C7D18E9-36F9-9B47-A44D-43137D92F0B9}" type="sibTrans" cxnId="{601FDE8E-B8B1-AB4C-813F-41BC9990535F}">
      <dgm:prSet/>
      <dgm:spPr/>
      <dgm:t>
        <a:bodyPr/>
        <a:lstStyle/>
        <a:p>
          <a:endParaRPr lang="es-ES"/>
        </a:p>
      </dgm:t>
    </dgm:pt>
    <dgm:pt modelId="{D6FEE31E-FEE6-F04F-9F46-46820F82AD74}">
      <dgm:prSet phldrT="[Texto]"/>
      <dgm:spPr/>
      <dgm:t>
        <a:bodyPr/>
        <a:lstStyle/>
        <a:p>
          <a:r>
            <a:rPr lang="es-ES" dirty="0"/>
            <a:t>Reflexivo</a:t>
          </a:r>
        </a:p>
      </dgm:t>
    </dgm:pt>
    <dgm:pt modelId="{3A3B56B8-0F37-924C-9A09-7183FECDD1ED}" type="parTrans" cxnId="{6B9103E0-706E-8C49-8BA5-A8DEAD78BDB9}">
      <dgm:prSet/>
      <dgm:spPr/>
      <dgm:t>
        <a:bodyPr/>
        <a:lstStyle/>
        <a:p>
          <a:endParaRPr lang="es-ES"/>
        </a:p>
      </dgm:t>
    </dgm:pt>
    <dgm:pt modelId="{8B573B93-F3C8-A848-BFF5-88C9735B2292}" type="sibTrans" cxnId="{6B9103E0-706E-8C49-8BA5-A8DEAD78BDB9}">
      <dgm:prSet/>
      <dgm:spPr/>
      <dgm:t>
        <a:bodyPr/>
        <a:lstStyle/>
        <a:p>
          <a:endParaRPr lang="es-ES"/>
        </a:p>
      </dgm:t>
    </dgm:pt>
    <dgm:pt modelId="{F43A06DB-9CF4-EB4B-A49E-91E4B55BA1CD}">
      <dgm:prSet phldrT="[Texto]"/>
      <dgm:spPr/>
      <dgm:t>
        <a:bodyPr/>
        <a:lstStyle/>
        <a:p>
          <a:r>
            <a:rPr lang="es-ES" dirty="0"/>
            <a:t>Teórico</a:t>
          </a:r>
        </a:p>
      </dgm:t>
    </dgm:pt>
    <dgm:pt modelId="{0B22BF17-BAE9-0F45-94AE-83BB24889799}" type="parTrans" cxnId="{B281114E-3AC5-DA4C-BEA3-AD08A84938D2}">
      <dgm:prSet/>
      <dgm:spPr/>
      <dgm:t>
        <a:bodyPr/>
        <a:lstStyle/>
        <a:p>
          <a:endParaRPr lang="es-ES"/>
        </a:p>
      </dgm:t>
    </dgm:pt>
    <dgm:pt modelId="{386DD9DF-88A3-0C40-801F-212986346F28}" type="sibTrans" cxnId="{B281114E-3AC5-DA4C-BEA3-AD08A84938D2}">
      <dgm:prSet/>
      <dgm:spPr/>
      <dgm:t>
        <a:bodyPr/>
        <a:lstStyle/>
        <a:p>
          <a:endParaRPr lang="es-ES"/>
        </a:p>
      </dgm:t>
    </dgm:pt>
    <dgm:pt modelId="{57E587FE-956E-2A4E-A286-D7358A4F2E5A}">
      <dgm:prSet phldrT="[Texto]"/>
      <dgm:spPr/>
      <dgm:t>
        <a:bodyPr/>
        <a:lstStyle/>
        <a:p>
          <a:r>
            <a:rPr lang="es-ES" dirty="0"/>
            <a:t>Pragmático</a:t>
          </a:r>
        </a:p>
      </dgm:t>
    </dgm:pt>
    <dgm:pt modelId="{1437D7EF-7660-F743-ACBA-D5ED165A1263}" type="parTrans" cxnId="{7D1C75D1-EF05-D047-A3EC-A2FCD6DB5358}">
      <dgm:prSet/>
      <dgm:spPr/>
      <dgm:t>
        <a:bodyPr/>
        <a:lstStyle/>
        <a:p>
          <a:endParaRPr lang="es-ES"/>
        </a:p>
      </dgm:t>
    </dgm:pt>
    <dgm:pt modelId="{F899BFA5-7F20-C544-A1B1-E52B0F44D633}" type="sibTrans" cxnId="{7D1C75D1-EF05-D047-A3EC-A2FCD6DB5358}">
      <dgm:prSet/>
      <dgm:spPr/>
      <dgm:t>
        <a:bodyPr/>
        <a:lstStyle/>
        <a:p>
          <a:endParaRPr lang="es-ES"/>
        </a:p>
      </dgm:t>
    </dgm:pt>
    <dgm:pt modelId="{D5AF334B-1FBD-3A46-BF91-83CE4A9B6F37}" type="pres">
      <dgm:prSet presAssocID="{366D6642-9D4B-4D4C-BB79-61C265623A4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6D44A0D-B420-A343-A9C8-AD5CFD0FF6D2}" type="pres">
      <dgm:prSet presAssocID="{366D6642-9D4B-4D4C-BB79-61C265623A43}" presName="matrix" presStyleCnt="0"/>
      <dgm:spPr/>
    </dgm:pt>
    <dgm:pt modelId="{E147E07F-C6AA-A441-8BAA-E78F2653F9EE}" type="pres">
      <dgm:prSet presAssocID="{366D6642-9D4B-4D4C-BB79-61C265623A43}" presName="tile1" presStyleLbl="node1" presStyleIdx="0" presStyleCnt="4"/>
      <dgm:spPr/>
    </dgm:pt>
    <dgm:pt modelId="{A8BA4474-C370-AF43-95DD-E81C0F2773E6}" type="pres">
      <dgm:prSet presAssocID="{366D6642-9D4B-4D4C-BB79-61C265623A4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7F694DA-44BC-6F43-9A5F-DF89A3EFE676}" type="pres">
      <dgm:prSet presAssocID="{366D6642-9D4B-4D4C-BB79-61C265623A43}" presName="tile2" presStyleLbl="node1" presStyleIdx="1" presStyleCnt="4"/>
      <dgm:spPr/>
    </dgm:pt>
    <dgm:pt modelId="{BA533023-9206-9C4E-80FE-43D7BEDD08EA}" type="pres">
      <dgm:prSet presAssocID="{366D6642-9D4B-4D4C-BB79-61C265623A4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A6A1C84-ABCE-884B-83BB-799A941F767C}" type="pres">
      <dgm:prSet presAssocID="{366D6642-9D4B-4D4C-BB79-61C265623A43}" presName="tile3" presStyleLbl="node1" presStyleIdx="2" presStyleCnt="4"/>
      <dgm:spPr/>
    </dgm:pt>
    <dgm:pt modelId="{EC8F25D2-27FB-7147-B8D1-7FD123D0F7EF}" type="pres">
      <dgm:prSet presAssocID="{366D6642-9D4B-4D4C-BB79-61C265623A4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5B54D4F-0AB6-7144-9FB3-E99AFA01C78F}" type="pres">
      <dgm:prSet presAssocID="{366D6642-9D4B-4D4C-BB79-61C265623A43}" presName="tile4" presStyleLbl="node1" presStyleIdx="3" presStyleCnt="4"/>
      <dgm:spPr/>
    </dgm:pt>
    <dgm:pt modelId="{65A174A2-84D3-BA49-91DA-62B1340C42DF}" type="pres">
      <dgm:prSet presAssocID="{366D6642-9D4B-4D4C-BB79-61C265623A4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C225D57-C060-F04E-87EA-CD47A6203E9C}" type="pres">
      <dgm:prSet presAssocID="{366D6642-9D4B-4D4C-BB79-61C265623A43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31FC812-FB81-5449-9A64-384C3CCAC789}" type="presOf" srcId="{57E587FE-956E-2A4E-A286-D7358A4F2E5A}" destId="{E5B54D4F-0AB6-7144-9FB3-E99AFA01C78F}" srcOrd="0" destOrd="0" presId="urn:microsoft.com/office/officeart/2005/8/layout/matrix1"/>
    <dgm:cxn modelId="{B2C70D18-E590-474C-8E52-A03420B8BB52}" srcId="{366D6642-9D4B-4D4C-BB79-61C265623A43}" destId="{0AB40594-C68C-8E40-9411-89506736CCAA}" srcOrd="0" destOrd="0" parTransId="{532EB482-5E58-854A-925F-BC6C57682460}" sibTransId="{083BD6E4-5897-3B4B-9213-1D5B51A82373}"/>
    <dgm:cxn modelId="{D43E5330-C583-4A48-AFDF-58D205AD7E6B}" type="presOf" srcId="{0AB40594-C68C-8E40-9411-89506736CCAA}" destId="{FC225D57-C060-F04E-87EA-CD47A6203E9C}" srcOrd="0" destOrd="0" presId="urn:microsoft.com/office/officeart/2005/8/layout/matrix1"/>
    <dgm:cxn modelId="{0B050D32-7CFB-BA4F-BFFB-AD498533A12E}" type="presOf" srcId="{F43A06DB-9CF4-EB4B-A49E-91E4B55BA1CD}" destId="{EC8F25D2-27FB-7147-B8D1-7FD123D0F7EF}" srcOrd="1" destOrd="0" presId="urn:microsoft.com/office/officeart/2005/8/layout/matrix1"/>
    <dgm:cxn modelId="{EA156740-53F4-974C-8484-A02E66EEA57D}" type="presOf" srcId="{50313DD3-FED3-F64A-BB63-9A45B51B90E5}" destId="{A8BA4474-C370-AF43-95DD-E81C0F2773E6}" srcOrd="1" destOrd="0" presId="urn:microsoft.com/office/officeart/2005/8/layout/matrix1"/>
    <dgm:cxn modelId="{B281114E-3AC5-DA4C-BEA3-AD08A84938D2}" srcId="{0AB40594-C68C-8E40-9411-89506736CCAA}" destId="{F43A06DB-9CF4-EB4B-A49E-91E4B55BA1CD}" srcOrd="2" destOrd="0" parTransId="{0B22BF17-BAE9-0F45-94AE-83BB24889799}" sibTransId="{386DD9DF-88A3-0C40-801F-212986346F28}"/>
    <dgm:cxn modelId="{24F13269-D49C-B843-BE4B-613AEB5547C0}" type="presOf" srcId="{50313DD3-FED3-F64A-BB63-9A45B51B90E5}" destId="{E147E07F-C6AA-A441-8BAA-E78F2653F9EE}" srcOrd="0" destOrd="0" presId="urn:microsoft.com/office/officeart/2005/8/layout/matrix1"/>
    <dgm:cxn modelId="{526B7073-EDCE-714C-8EC9-08045E09B9AC}" type="presOf" srcId="{D6FEE31E-FEE6-F04F-9F46-46820F82AD74}" destId="{A7F694DA-44BC-6F43-9A5F-DF89A3EFE676}" srcOrd="0" destOrd="0" presId="urn:microsoft.com/office/officeart/2005/8/layout/matrix1"/>
    <dgm:cxn modelId="{8749B973-217C-944E-A096-CB0EA11AAD5B}" type="presOf" srcId="{D6FEE31E-FEE6-F04F-9F46-46820F82AD74}" destId="{BA533023-9206-9C4E-80FE-43D7BEDD08EA}" srcOrd="1" destOrd="0" presId="urn:microsoft.com/office/officeart/2005/8/layout/matrix1"/>
    <dgm:cxn modelId="{601FDE8E-B8B1-AB4C-813F-41BC9990535F}" srcId="{0AB40594-C68C-8E40-9411-89506736CCAA}" destId="{50313DD3-FED3-F64A-BB63-9A45B51B90E5}" srcOrd="0" destOrd="0" parTransId="{38F93E7C-FD4D-8B46-B88B-0078A2F70B3C}" sibTransId="{9C7D18E9-36F9-9B47-A44D-43137D92F0B9}"/>
    <dgm:cxn modelId="{72E155AB-9F64-2044-B4B2-9617B7334AB7}" type="presOf" srcId="{F43A06DB-9CF4-EB4B-A49E-91E4B55BA1CD}" destId="{9A6A1C84-ABCE-884B-83BB-799A941F767C}" srcOrd="0" destOrd="0" presId="urn:microsoft.com/office/officeart/2005/8/layout/matrix1"/>
    <dgm:cxn modelId="{42E03DC4-F1C0-9942-B3AC-3F6B3FE484F0}" type="presOf" srcId="{366D6642-9D4B-4D4C-BB79-61C265623A43}" destId="{D5AF334B-1FBD-3A46-BF91-83CE4A9B6F37}" srcOrd="0" destOrd="0" presId="urn:microsoft.com/office/officeart/2005/8/layout/matrix1"/>
    <dgm:cxn modelId="{7D1C75D1-EF05-D047-A3EC-A2FCD6DB5358}" srcId="{0AB40594-C68C-8E40-9411-89506736CCAA}" destId="{57E587FE-956E-2A4E-A286-D7358A4F2E5A}" srcOrd="3" destOrd="0" parTransId="{1437D7EF-7660-F743-ACBA-D5ED165A1263}" sibTransId="{F899BFA5-7F20-C544-A1B1-E52B0F44D633}"/>
    <dgm:cxn modelId="{6B9103E0-706E-8C49-8BA5-A8DEAD78BDB9}" srcId="{0AB40594-C68C-8E40-9411-89506736CCAA}" destId="{D6FEE31E-FEE6-F04F-9F46-46820F82AD74}" srcOrd="1" destOrd="0" parTransId="{3A3B56B8-0F37-924C-9A09-7183FECDD1ED}" sibTransId="{8B573B93-F3C8-A848-BFF5-88C9735B2292}"/>
    <dgm:cxn modelId="{C74DF4F2-3E8E-A34B-B1D7-0BAE6BF313DF}" type="presOf" srcId="{57E587FE-956E-2A4E-A286-D7358A4F2E5A}" destId="{65A174A2-84D3-BA49-91DA-62B1340C42DF}" srcOrd="1" destOrd="0" presId="urn:microsoft.com/office/officeart/2005/8/layout/matrix1"/>
    <dgm:cxn modelId="{96EE1E56-86C8-134C-8BB2-6ADECA5B96CF}" type="presParOf" srcId="{D5AF334B-1FBD-3A46-BF91-83CE4A9B6F37}" destId="{26D44A0D-B420-A343-A9C8-AD5CFD0FF6D2}" srcOrd="0" destOrd="0" presId="urn:microsoft.com/office/officeart/2005/8/layout/matrix1"/>
    <dgm:cxn modelId="{7B9BAF10-49C7-2D47-8F40-B96757448A2F}" type="presParOf" srcId="{26D44A0D-B420-A343-A9C8-AD5CFD0FF6D2}" destId="{E147E07F-C6AA-A441-8BAA-E78F2653F9EE}" srcOrd="0" destOrd="0" presId="urn:microsoft.com/office/officeart/2005/8/layout/matrix1"/>
    <dgm:cxn modelId="{58A73131-C861-F048-B3F8-2B3600925B54}" type="presParOf" srcId="{26D44A0D-B420-A343-A9C8-AD5CFD0FF6D2}" destId="{A8BA4474-C370-AF43-95DD-E81C0F2773E6}" srcOrd="1" destOrd="0" presId="urn:microsoft.com/office/officeart/2005/8/layout/matrix1"/>
    <dgm:cxn modelId="{F7DC0BA4-306C-C94D-9762-6BAE1F896DD1}" type="presParOf" srcId="{26D44A0D-B420-A343-A9C8-AD5CFD0FF6D2}" destId="{A7F694DA-44BC-6F43-9A5F-DF89A3EFE676}" srcOrd="2" destOrd="0" presId="urn:microsoft.com/office/officeart/2005/8/layout/matrix1"/>
    <dgm:cxn modelId="{4F2BF3C1-AC5D-3845-A442-B2358FD99FE3}" type="presParOf" srcId="{26D44A0D-B420-A343-A9C8-AD5CFD0FF6D2}" destId="{BA533023-9206-9C4E-80FE-43D7BEDD08EA}" srcOrd="3" destOrd="0" presId="urn:microsoft.com/office/officeart/2005/8/layout/matrix1"/>
    <dgm:cxn modelId="{773D1CED-9C5F-DC49-9272-1E4392D903FB}" type="presParOf" srcId="{26D44A0D-B420-A343-A9C8-AD5CFD0FF6D2}" destId="{9A6A1C84-ABCE-884B-83BB-799A941F767C}" srcOrd="4" destOrd="0" presId="urn:microsoft.com/office/officeart/2005/8/layout/matrix1"/>
    <dgm:cxn modelId="{41188BC5-441C-C74F-A3D5-0A1C47D24DF8}" type="presParOf" srcId="{26D44A0D-B420-A343-A9C8-AD5CFD0FF6D2}" destId="{EC8F25D2-27FB-7147-B8D1-7FD123D0F7EF}" srcOrd="5" destOrd="0" presId="urn:microsoft.com/office/officeart/2005/8/layout/matrix1"/>
    <dgm:cxn modelId="{B4D74CDD-DAD3-C147-8CF0-D8CB4C556181}" type="presParOf" srcId="{26D44A0D-B420-A343-A9C8-AD5CFD0FF6D2}" destId="{E5B54D4F-0AB6-7144-9FB3-E99AFA01C78F}" srcOrd="6" destOrd="0" presId="urn:microsoft.com/office/officeart/2005/8/layout/matrix1"/>
    <dgm:cxn modelId="{7DC2CC3A-4CBF-FC4A-BC4C-B86689D80CD6}" type="presParOf" srcId="{26D44A0D-B420-A343-A9C8-AD5CFD0FF6D2}" destId="{65A174A2-84D3-BA49-91DA-62B1340C42DF}" srcOrd="7" destOrd="0" presId="urn:microsoft.com/office/officeart/2005/8/layout/matrix1"/>
    <dgm:cxn modelId="{FF59687F-296F-0B40-B7D5-3238B10D1148}" type="presParOf" srcId="{D5AF334B-1FBD-3A46-BF91-83CE4A9B6F37}" destId="{FC225D57-C060-F04E-87EA-CD47A6203E9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6CE25F9-828E-CF41-9F9A-D74F9957D96B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CDB9017-ACCD-F74A-97F3-AB615EA05397}">
      <dgm:prSet phldrT="[Texto]"/>
      <dgm:spPr/>
      <dgm:t>
        <a:bodyPr/>
        <a:lstStyle/>
        <a:p>
          <a:r>
            <a:rPr lang="es-ES" dirty="0"/>
            <a:t>8 IM sin combinaciones</a:t>
          </a:r>
        </a:p>
      </dgm:t>
    </dgm:pt>
    <dgm:pt modelId="{1171E449-592D-6142-8DFC-E8FFBA2059E8}" type="parTrans" cxnId="{9E2ECB84-288B-CA42-8E26-75FB46B258A6}">
      <dgm:prSet/>
      <dgm:spPr/>
      <dgm:t>
        <a:bodyPr/>
        <a:lstStyle/>
        <a:p>
          <a:endParaRPr lang="es-ES"/>
        </a:p>
      </dgm:t>
    </dgm:pt>
    <dgm:pt modelId="{E03B66FF-674A-5443-8F03-2F66614F66F2}" type="sibTrans" cxnId="{9E2ECB84-288B-CA42-8E26-75FB46B258A6}">
      <dgm:prSet/>
      <dgm:spPr/>
      <dgm:t>
        <a:bodyPr/>
        <a:lstStyle/>
        <a:p>
          <a:endParaRPr lang="es-ES"/>
        </a:p>
      </dgm:t>
    </dgm:pt>
    <dgm:pt modelId="{80F5B07F-47C9-6941-A867-32334E6CDA26}">
      <dgm:prSet phldrT="[Texto]"/>
      <dgm:spPr/>
      <dgm:t>
        <a:bodyPr/>
        <a:lstStyle/>
        <a:p>
          <a:r>
            <a:rPr lang="es-ES" dirty="0"/>
            <a:t>45,9% tiene inteligencia interpersonal.</a:t>
          </a:r>
        </a:p>
      </dgm:t>
    </dgm:pt>
    <dgm:pt modelId="{20D68404-C886-B642-B953-A1F48076FEC6}" type="parTrans" cxnId="{02BD0976-341D-4E4A-AACA-90BD6650FFFD}">
      <dgm:prSet/>
      <dgm:spPr/>
      <dgm:t>
        <a:bodyPr/>
        <a:lstStyle/>
        <a:p>
          <a:endParaRPr lang="es-ES"/>
        </a:p>
      </dgm:t>
    </dgm:pt>
    <dgm:pt modelId="{A419C224-AFA1-7947-BC43-B7AF38A83B88}" type="sibTrans" cxnId="{02BD0976-341D-4E4A-AACA-90BD6650FFFD}">
      <dgm:prSet/>
      <dgm:spPr/>
      <dgm:t>
        <a:bodyPr/>
        <a:lstStyle/>
        <a:p>
          <a:endParaRPr lang="es-ES"/>
        </a:p>
      </dgm:t>
    </dgm:pt>
    <dgm:pt modelId="{1F7BFC25-DF8F-E740-82F6-EA063AFB3FC1}">
      <dgm:prSet phldrT="[Texto]"/>
      <dgm:spPr/>
      <dgm:t>
        <a:bodyPr/>
        <a:lstStyle/>
        <a:p>
          <a:r>
            <a:rPr lang="es-ES" dirty="0"/>
            <a:t>Distancias entre IM muy diversas: hay inteligencias que están más cerca una de otra</a:t>
          </a:r>
        </a:p>
      </dgm:t>
    </dgm:pt>
    <dgm:pt modelId="{45E27CEF-C2ED-7E4E-B1C4-DF12990965F1}" type="parTrans" cxnId="{CABB8B04-C0B8-1D43-BE0F-A90D725B0979}">
      <dgm:prSet/>
      <dgm:spPr/>
      <dgm:t>
        <a:bodyPr/>
        <a:lstStyle/>
        <a:p>
          <a:endParaRPr lang="es-ES"/>
        </a:p>
      </dgm:t>
    </dgm:pt>
    <dgm:pt modelId="{9662F77D-D1CB-0D49-BF73-D8BE16986721}" type="sibTrans" cxnId="{CABB8B04-C0B8-1D43-BE0F-A90D725B0979}">
      <dgm:prSet/>
      <dgm:spPr/>
      <dgm:t>
        <a:bodyPr/>
        <a:lstStyle/>
        <a:p>
          <a:endParaRPr lang="es-ES"/>
        </a:p>
      </dgm:t>
    </dgm:pt>
    <dgm:pt modelId="{43AC90A1-D3A8-D44B-919B-6579B0A5C414}">
      <dgm:prSet phldrT="[Texto]"/>
      <dgm:spPr/>
      <dgm:t>
        <a:bodyPr/>
        <a:lstStyle/>
        <a:p>
          <a:r>
            <a:rPr lang="es-ES" dirty="0"/>
            <a:t>El punto ideal no equidista con las IM</a:t>
          </a:r>
        </a:p>
      </dgm:t>
    </dgm:pt>
    <dgm:pt modelId="{D231B18D-BC3C-984E-8EC1-98C6D76824E2}" type="parTrans" cxnId="{AF53BD4C-EE18-4148-A3B1-06F5E8EEDF62}">
      <dgm:prSet/>
      <dgm:spPr/>
      <dgm:t>
        <a:bodyPr/>
        <a:lstStyle/>
        <a:p>
          <a:endParaRPr lang="es-ES"/>
        </a:p>
      </dgm:t>
    </dgm:pt>
    <dgm:pt modelId="{055DA560-F05C-8D43-A3D4-B01DCA34C453}" type="sibTrans" cxnId="{AF53BD4C-EE18-4148-A3B1-06F5E8EEDF62}">
      <dgm:prSet/>
      <dgm:spPr/>
      <dgm:t>
        <a:bodyPr/>
        <a:lstStyle/>
        <a:p>
          <a:endParaRPr lang="es-ES"/>
        </a:p>
      </dgm:t>
    </dgm:pt>
    <dgm:pt modelId="{8B27C547-6DAE-814F-95E0-CA02EEC0C860}">
      <dgm:prSet phldrT="[Texto]"/>
      <dgm:spPr/>
      <dgm:t>
        <a:bodyPr/>
        <a:lstStyle/>
        <a:p>
          <a:r>
            <a:rPr lang="es-ES" dirty="0"/>
            <a:t>La simulación comprobó que es posible modificar la IM con cierto límite, sensibilidad es alta</a:t>
          </a:r>
        </a:p>
      </dgm:t>
    </dgm:pt>
    <dgm:pt modelId="{CBD323B9-7D6C-164D-B67E-6CB88CB5D149}" type="parTrans" cxnId="{236EA7AF-23B1-A644-8430-DC4C27AC6AAB}">
      <dgm:prSet/>
      <dgm:spPr/>
      <dgm:t>
        <a:bodyPr/>
        <a:lstStyle/>
        <a:p>
          <a:endParaRPr lang="es-ES"/>
        </a:p>
      </dgm:t>
    </dgm:pt>
    <dgm:pt modelId="{D1F55302-C6F4-A04C-9CF8-DB87F0044C9D}" type="sibTrans" cxnId="{236EA7AF-23B1-A644-8430-DC4C27AC6AAB}">
      <dgm:prSet/>
      <dgm:spPr/>
      <dgm:t>
        <a:bodyPr/>
        <a:lstStyle/>
        <a:p>
          <a:endParaRPr lang="es-ES"/>
        </a:p>
      </dgm:t>
    </dgm:pt>
    <dgm:pt modelId="{5709F46C-74C2-9C4A-A0D4-948D9395B2C2}">
      <dgm:prSet phldrT="[Texto]"/>
      <dgm:spPr/>
      <dgm:t>
        <a:bodyPr/>
        <a:lstStyle/>
        <a:p>
          <a:r>
            <a:rPr lang="es-ES" dirty="0"/>
            <a:t>La IM interpersonal está muy cerca del punto ideal y la más alejada es la kinestésica</a:t>
          </a:r>
        </a:p>
      </dgm:t>
    </dgm:pt>
    <dgm:pt modelId="{2AABBD90-7E7B-1C4E-9C53-F9FA55E87094}" type="parTrans" cxnId="{C128DBB2-DFAC-FB41-9D0F-D83EF80BAD1B}">
      <dgm:prSet/>
      <dgm:spPr/>
      <dgm:t>
        <a:bodyPr/>
        <a:lstStyle/>
        <a:p>
          <a:endParaRPr lang="es-ES"/>
        </a:p>
      </dgm:t>
    </dgm:pt>
    <dgm:pt modelId="{89313706-544D-FC43-89F3-D0156A5094F4}" type="sibTrans" cxnId="{C128DBB2-DFAC-FB41-9D0F-D83EF80BAD1B}">
      <dgm:prSet/>
      <dgm:spPr/>
      <dgm:t>
        <a:bodyPr/>
        <a:lstStyle/>
        <a:p>
          <a:endParaRPr lang="es-ES"/>
        </a:p>
      </dgm:t>
    </dgm:pt>
    <dgm:pt modelId="{A35BEC06-9B99-2F41-8853-B51068947BF8}">
      <dgm:prSet/>
      <dgm:spPr/>
      <dgm:t>
        <a:bodyPr/>
        <a:lstStyle/>
        <a:p>
          <a:r>
            <a:rPr lang="es-ES" dirty="0"/>
            <a:t>Coincidencia 44 %</a:t>
          </a:r>
        </a:p>
      </dgm:t>
    </dgm:pt>
    <dgm:pt modelId="{2E5FEC86-B694-E749-92EB-643388CE8E20}" type="parTrans" cxnId="{A587D51A-3478-C543-8CB2-3DC667741C04}">
      <dgm:prSet/>
      <dgm:spPr/>
      <dgm:t>
        <a:bodyPr/>
        <a:lstStyle/>
        <a:p>
          <a:endParaRPr lang="es-ES"/>
        </a:p>
      </dgm:t>
    </dgm:pt>
    <dgm:pt modelId="{CAAE34D1-B444-194F-ADBC-BD29E41872A4}" type="sibTrans" cxnId="{A587D51A-3478-C543-8CB2-3DC667741C04}">
      <dgm:prSet/>
      <dgm:spPr/>
      <dgm:t>
        <a:bodyPr/>
        <a:lstStyle/>
        <a:p>
          <a:endParaRPr lang="es-ES"/>
        </a:p>
      </dgm:t>
    </dgm:pt>
    <dgm:pt modelId="{6876AD56-E516-CF44-97BF-D962049E9E1D}">
      <dgm:prSet/>
      <dgm:spPr/>
      <dgm:t>
        <a:bodyPr/>
        <a:lstStyle/>
        <a:p>
          <a:r>
            <a:rPr lang="es-ES" dirty="0"/>
            <a:t>Coincidencia 11 %</a:t>
          </a:r>
        </a:p>
      </dgm:t>
    </dgm:pt>
    <dgm:pt modelId="{87F93936-1C58-614B-BD3C-6A2F058247B7}" type="parTrans" cxnId="{9385AE75-4BAC-F844-AB79-E8DD25F4B240}">
      <dgm:prSet/>
      <dgm:spPr/>
      <dgm:t>
        <a:bodyPr/>
        <a:lstStyle/>
        <a:p>
          <a:endParaRPr lang="es-ES"/>
        </a:p>
      </dgm:t>
    </dgm:pt>
    <dgm:pt modelId="{56675A71-AC12-AD45-AAF4-B35A9A26C68C}" type="sibTrans" cxnId="{9385AE75-4BAC-F844-AB79-E8DD25F4B240}">
      <dgm:prSet/>
      <dgm:spPr/>
      <dgm:t>
        <a:bodyPr/>
        <a:lstStyle/>
        <a:p>
          <a:endParaRPr lang="es-ES"/>
        </a:p>
      </dgm:t>
    </dgm:pt>
    <dgm:pt modelId="{FF472652-5F51-FA47-8ED0-E2C1532923E6}" type="pres">
      <dgm:prSet presAssocID="{16CE25F9-828E-CF41-9F9A-D74F9957D96B}" presName="diagram" presStyleCnt="0">
        <dgm:presLayoutVars>
          <dgm:dir/>
          <dgm:resizeHandles val="exact"/>
        </dgm:presLayoutVars>
      </dgm:prSet>
      <dgm:spPr/>
    </dgm:pt>
    <dgm:pt modelId="{372694A2-207A-3D4C-BF22-456EA348A5A1}" type="pres">
      <dgm:prSet presAssocID="{0CDB9017-ACCD-F74A-97F3-AB615EA05397}" presName="node" presStyleLbl="node1" presStyleIdx="0" presStyleCnt="8">
        <dgm:presLayoutVars>
          <dgm:bulletEnabled val="1"/>
        </dgm:presLayoutVars>
      </dgm:prSet>
      <dgm:spPr/>
    </dgm:pt>
    <dgm:pt modelId="{4316086D-0B63-B64C-830C-2DE88FD8FD45}" type="pres">
      <dgm:prSet presAssocID="{E03B66FF-674A-5443-8F03-2F66614F66F2}" presName="sibTrans" presStyleCnt="0"/>
      <dgm:spPr/>
    </dgm:pt>
    <dgm:pt modelId="{C0BF358F-1E90-744F-BF1A-B74BC3FD0CDC}" type="pres">
      <dgm:prSet presAssocID="{80F5B07F-47C9-6941-A867-32334E6CDA26}" presName="node" presStyleLbl="node1" presStyleIdx="1" presStyleCnt="8">
        <dgm:presLayoutVars>
          <dgm:bulletEnabled val="1"/>
        </dgm:presLayoutVars>
      </dgm:prSet>
      <dgm:spPr/>
    </dgm:pt>
    <dgm:pt modelId="{57D010C2-C1F4-5341-9CBB-317FE6E01E30}" type="pres">
      <dgm:prSet presAssocID="{A419C224-AFA1-7947-BC43-B7AF38A83B88}" presName="sibTrans" presStyleCnt="0"/>
      <dgm:spPr/>
    </dgm:pt>
    <dgm:pt modelId="{294C2DC7-1732-EC43-A85A-EE2193230CD2}" type="pres">
      <dgm:prSet presAssocID="{1F7BFC25-DF8F-E740-82F6-EA063AFB3FC1}" presName="node" presStyleLbl="node1" presStyleIdx="2" presStyleCnt="8">
        <dgm:presLayoutVars>
          <dgm:bulletEnabled val="1"/>
        </dgm:presLayoutVars>
      </dgm:prSet>
      <dgm:spPr/>
    </dgm:pt>
    <dgm:pt modelId="{55E9D10A-DEDB-2B42-9F18-DF159450DFF4}" type="pres">
      <dgm:prSet presAssocID="{9662F77D-D1CB-0D49-BF73-D8BE16986721}" presName="sibTrans" presStyleCnt="0"/>
      <dgm:spPr/>
    </dgm:pt>
    <dgm:pt modelId="{7ECF201F-B530-4F4A-AC10-F154E3BF83BB}" type="pres">
      <dgm:prSet presAssocID="{43AC90A1-D3A8-D44B-919B-6579B0A5C414}" presName="node" presStyleLbl="node1" presStyleIdx="3" presStyleCnt="8">
        <dgm:presLayoutVars>
          <dgm:bulletEnabled val="1"/>
        </dgm:presLayoutVars>
      </dgm:prSet>
      <dgm:spPr/>
    </dgm:pt>
    <dgm:pt modelId="{FE5BE52D-0828-D940-9BBF-12E902E2C9A4}" type="pres">
      <dgm:prSet presAssocID="{055DA560-F05C-8D43-A3D4-B01DCA34C453}" presName="sibTrans" presStyleCnt="0"/>
      <dgm:spPr/>
    </dgm:pt>
    <dgm:pt modelId="{70B5D730-09AF-3F4E-9E38-60F3F39A2B3C}" type="pres">
      <dgm:prSet presAssocID="{5709F46C-74C2-9C4A-A0D4-948D9395B2C2}" presName="node" presStyleLbl="node1" presStyleIdx="4" presStyleCnt="8">
        <dgm:presLayoutVars>
          <dgm:bulletEnabled val="1"/>
        </dgm:presLayoutVars>
      </dgm:prSet>
      <dgm:spPr/>
    </dgm:pt>
    <dgm:pt modelId="{B78348FA-A6C5-5D4C-9A3B-AA799AA2E512}" type="pres">
      <dgm:prSet presAssocID="{89313706-544D-FC43-89F3-D0156A5094F4}" presName="sibTrans" presStyleCnt="0"/>
      <dgm:spPr/>
    </dgm:pt>
    <dgm:pt modelId="{30AAC652-5AC2-6C4F-B48B-B7CCC0ACCC9A}" type="pres">
      <dgm:prSet presAssocID="{8B27C547-6DAE-814F-95E0-CA02EEC0C860}" presName="node" presStyleLbl="node1" presStyleIdx="5" presStyleCnt="8">
        <dgm:presLayoutVars>
          <dgm:bulletEnabled val="1"/>
        </dgm:presLayoutVars>
      </dgm:prSet>
      <dgm:spPr/>
    </dgm:pt>
    <dgm:pt modelId="{DF7C4146-C01E-6F46-8464-3F0106151943}" type="pres">
      <dgm:prSet presAssocID="{D1F55302-C6F4-A04C-9CF8-DB87F0044C9D}" presName="sibTrans" presStyleCnt="0"/>
      <dgm:spPr/>
    </dgm:pt>
    <dgm:pt modelId="{D10CC987-9165-3044-9FF6-FCD2DB080883}" type="pres">
      <dgm:prSet presAssocID="{A35BEC06-9B99-2F41-8853-B51068947BF8}" presName="node" presStyleLbl="node1" presStyleIdx="6" presStyleCnt="8">
        <dgm:presLayoutVars>
          <dgm:bulletEnabled val="1"/>
        </dgm:presLayoutVars>
      </dgm:prSet>
      <dgm:spPr/>
    </dgm:pt>
    <dgm:pt modelId="{3795553F-BAA2-A741-A1DB-76B428D7C7B3}" type="pres">
      <dgm:prSet presAssocID="{CAAE34D1-B444-194F-ADBC-BD29E41872A4}" presName="sibTrans" presStyleCnt="0"/>
      <dgm:spPr/>
    </dgm:pt>
    <dgm:pt modelId="{6210AAF1-FE15-EC41-92B2-3B367D01E877}" type="pres">
      <dgm:prSet presAssocID="{6876AD56-E516-CF44-97BF-D962049E9E1D}" presName="node" presStyleLbl="node1" presStyleIdx="7" presStyleCnt="8">
        <dgm:presLayoutVars>
          <dgm:bulletEnabled val="1"/>
        </dgm:presLayoutVars>
      </dgm:prSet>
      <dgm:spPr/>
    </dgm:pt>
  </dgm:ptLst>
  <dgm:cxnLst>
    <dgm:cxn modelId="{CABB8B04-C0B8-1D43-BE0F-A90D725B0979}" srcId="{16CE25F9-828E-CF41-9F9A-D74F9957D96B}" destId="{1F7BFC25-DF8F-E740-82F6-EA063AFB3FC1}" srcOrd="2" destOrd="0" parTransId="{45E27CEF-C2ED-7E4E-B1C4-DF12990965F1}" sibTransId="{9662F77D-D1CB-0D49-BF73-D8BE16986721}"/>
    <dgm:cxn modelId="{A587D51A-3478-C543-8CB2-3DC667741C04}" srcId="{16CE25F9-828E-CF41-9F9A-D74F9957D96B}" destId="{A35BEC06-9B99-2F41-8853-B51068947BF8}" srcOrd="6" destOrd="0" parTransId="{2E5FEC86-B694-E749-92EB-643388CE8E20}" sibTransId="{CAAE34D1-B444-194F-ADBC-BD29E41872A4}"/>
    <dgm:cxn modelId="{A764891E-F8B3-7540-AD6F-733EBB6E2FCC}" type="presOf" srcId="{A35BEC06-9B99-2F41-8853-B51068947BF8}" destId="{D10CC987-9165-3044-9FF6-FCD2DB080883}" srcOrd="0" destOrd="0" presId="urn:microsoft.com/office/officeart/2005/8/layout/default"/>
    <dgm:cxn modelId="{AF53BD4C-EE18-4148-A3B1-06F5E8EEDF62}" srcId="{16CE25F9-828E-CF41-9F9A-D74F9957D96B}" destId="{43AC90A1-D3A8-D44B-919B-6579B0A5C414}" srcOrd="3" destOrd="0" parTransId="{D231B18D-BC3C-984E-8EC1-98C6D76824E2}" sibTransId="{055DA560-F05C-8D43-A3D4-B01DCA34C453}"/>
    <dgm:cxn modelId="{3754DB52-5139-EB48-9878-C17B3C97CF92}" type="presOf" srcId="{80F5B07F-47C9-6941-A867-32334E6CDA26}" destId="{C0BF358F-1E90-744F-BF1A-B74BC3FD0CDC}" srcOrd="0" destOrd="0" presId="urn:microsoft.com/office/officeart/2005/8/layout/default"/>
    <dgm:cxn modelId="{4D6B1463-4D33-BE46-A92D-B53BB221FE6E}" type="presOf" srcId="{5709F46C-74C2-9C4A-A0D4-948D9395B2C2}" destId="{70B5D730-09AF-3F4E-9E38-60F3F39A2B3C}" srcOrd="0" destOrd="0" presId="urn:microsoft.com/office/officeart/2005/8/layout/default"/>
    <dgm:cxn modelId="{54F78D68-D7DD-F64A-AA6A-5DD8D3B0437C}" type="presOf" srcId="{0CDB9017-ACCD-F74A-97F3-AB615EA05397}" destId="{372694A2-207A-3D4C-BF22-456EA348A5A1}" srcOrd="0" destOrd="0" presId="urn:microsoft.com/office/officeart/2005/8/layout/default"/>
    <dgm:cxn modelId="{5CF43171-A485-E644-9BE5-B97842F56D20}" type="presOf" srcId="{6876AD56-E516-CF44-97BF-D962049E9E1D}" destId="{6210AAF1-FE15-EC41-92B2-3B367D01E877}" srcOrd="0" destOrd="0" presId="urn:microsoft.com/office/officeart/2005/8/layout/default"/>
    <dgm:cxn modelId="{9385AE75-4BAC-F844-AB79-E8DD25F4B240}" srcId="{16CE25F9-828E-CF41-9F9A-D74F9957D96B}" destId="{6876AD56-E516-CF44-97BF-D962049E9E1D}" srcOrd="7" destOrd="0" parTransId="{87F93936-1C58-614B-BD3C-6A2F058247B7}" sibTransId="{56675A71-AC12-AD45-AAF4-B35A9A26C68C}"/>
    <dgm:cxn modelId="{02BD0976-341D-4E4A-AACA-90BD6650FFFD}" srcId="{16CE25F9-828E-CF41-9F9A-D74F9957D96B}" destId="{80F5B07F-47C9-6941-A867-32334E6CDA26}" srcOrd="1" destOrd="0" parTransId="{20D68404-C886-B642-B953-A1F48076FEC6}" sibTransId="{A419C224-AFA1-7947-BC43-B7AF38A83B88}"/>
    <dgm:cxn modelId="{9E2ECB84-288B-CA42-8E26-75FB46B258A6}" srcId="{16CE25F9-828E-CF41-9F9A-D74F9957D96B}" destId="{0CDB9017-ACCD-F74A-97F3-AB615EA05397}" srcOrd="0" destOrd="0" parTransId="{1171E449-592D-6142-8DFC-E8FFBA2059E8}" sibTransId="{E03B66FF-674A-5443-8F03-2F66614F66F2}"/>
    <dgm:cxn modelId="{8A719085-1C77-C04A-B389-FD1CD92A8DB7}" type="presOf" srcId="{1F7BFC25-DF8F-E740-82F6-EA063AFB3FC1}" destId="{294C2DC7-1732-EC43-A85A-EE2193230CD2}" srcOrd="0" destOrd="0" presId="urn:microsoft.com/office/officeart/2005/8/layout/default"/>
    <dgm:cxn modelId="{BF756C9E-3F06-E540-A53D-910E015243F7}" type="presOf" srcId="{16CE25F9-828E-CF41-9F9A-D74F9957D96B}" destId="{FF472652-5F51-FA47-8ED0-E2C1532923E6}" srcOrd="0" destOrd="0" presId="urn:microsoft.com/office/officeart/2005/8/layout/default"/>
    <dgm:cxn modelId="{236EA7AF-23B1-A644-8430-DC4C27AC6AAB}" srcId="{16CE25F9-828E-CF41-9F9A-D74F9957D96B}" destId="{8B27C547-6DAE-814F-95E0-CA02EEC0C860}" srcOrd="5" destOrd="0" parTransId="{CBD323B9-7D6C-164D-B67E-6CB88CB5D149}" sibTransId="{D1F55302-C6F4-A04C-9CF8-DB87F0044C9D}"/>
    <dgm:cxn modelId="{C128DBB2-DFAC-FB41-9D0F-D83EF80BAD1B}" srcId="{16CE25F9-828E-CF41-9F9A-D74F9957D96B}" destId="{5709F46C-74C2-9C4A-A0D4-948D9395B2C2}" srcOrd="4" destOrd="0" parTransId="{2AABBD90-7E7B-1C4E-9C53-F9FA55E87094}" sibTransId="{89313706-544D-FC43-89F3-D0156A5094F4}"/>
    <dgm:cxn modelId="{C8BB16CC-004F-4547-BD74-6D41CF54A0FA}" type="presOf" srcId="{8B27C547-6DAE-814F-95E0-CA02EEC0C860}" destId="{30AAC652-5AC2-6C4F-B48B-B7CCC0ACCC9A}" srcOrd="0" destOrd="0" presId="urn:microsoft.com/office/officeart/2005/8/layout/default"/>
    <dgm:cxn modelId="{1810BBCD-3676-794B-A372-0DE3C94D8A91}" type="presOf" srcId="{43AC90A1-D3A8-D44B-919B-6579B0A5C414}" destId="{7ECF201F-B530-4F4A-AC10-F154E3BF83BB}" srcOrd="0" destOrd="0" presId="urn:microsoft.com/office/officeart/2005/8/layout/default"/>
    <dgm:cxn modelId="{A5B3FA6A-3265-9743-8916-B2C3428CA117}" type="presParOf" srcId="{FF472652-5F51-FA47-8ED0-E2C1532923E6}" destId="{372694A2-207A-3D4C-BF22-456EA348A5A1}" srcOrd="0" destOrd="0" presId="urn:microsoft.com/office/officeart/2005/8/layout/default"/>
    <dgm:cxn modelId="{5EA1D19D-D288-C04D-938A-ED17C189BAF0}" type="presParOf" srcId="{FF472652-5F51-FA47-8ED0-E2C1532923E6}" destId="{4316086D-0B63-B64C-830C-2DE88FD8FD45}" srcOrd="1" destOrd="0" presId="urn:microsoft.com/office/officeart/2005/8/layout/default"/>
    <dgm:cxn modelId="{F4D2D26E-2C19-8142-8D3D-C3ADE55D5957}" type="presParOf" srcId="{FF472652-5F51-FA47-8ED0-E2C1532923E6}" destId="{C0BF358F-1E90-744F-BF1A-B74BC3FD0CDC}" srcOrd="2" destOrd="0" presId="urn:microsoft.com/office/officeart/2005/8/layout/default"/>
    <dgm:cxn modelId="{475081BE-0543-D444-B301-DDAFD74C1D0D}" type="presParOf" srcId="{FF472652-5F51-FA47-8ED0-E2C1532923E6}" destId="{57D010C2-C1F4-5341-9CBB-317FE6E01E30}" srcOrd="3" destOrd="0" presId="urn:microsoft.com/office/officeart/2005/8/layout/default"/>
    <dgm:cxn modelId="{B1D884FC-5E3B-4E49-9AD7-B3DC1767DF43}" type="presParOf" srcId="{FF472652-5F51-FA47-8ED0-E2C1532923E6}" destId="{294C2DC7-1732-EC43-A85A-EE2193230CD2}" srcOrd="4" destOrd="0" presId="urn:microsoft.com/office/officeart/2005/8/layout/default"/>
    <dgm:cxn modelId="{3A2CE399-24B4-054D-8543-A25B67130E66}" type="presParOf" srcId="{FF472652-5F51-FA47-8ED0-E2C1532923E6}" destId="{55E9D10A-DEDB-2B42-9F18-DF159450DFF4}" srcOrd="5" destOrd="0" presId="urn:microsoft.com/office/officeart/2005/8/layout/default"/>
    <dgm:cxn modelId="{3D1921A4-64EE-F74B-AB5C-E0E3661D0ED9}" type="presParOf" srcId="{FF472652-5F51-FA47-8ED0-E2C1532923E6}" destId="{7ECF201F-B530-4F4A-AC10-F154E3BF83BB}" srcOrd="6" destOrd="0" presId="urn:microsoft.com/office/officeart/2005/8/layout/default"/>
    <dgm:cxn modelId="{9F3251AF-3159-1848-978C-4255606882C9}" type="presParOf" srcId="{FF472652-5F51-FA47-8ED0-E2C1532923E6}" destId="{FE5BE52D-0828-D940-9BBF-12E902E2C9A4}" srcOrd="7" destOrd="0" presId="urn:microsoft.com/office/officeart/2005/8/layout/default"/>
    <dgm:cxn modelId="{9A778428-A231-4E4C-937A-1A8C8674C704}" type="presParOf" srcId="{FF472652-5F51-FA47-8ED0-E2C1532923E6}" destId="{70B5D730-09AF-3F4E-9E38-60F3F39A2B3C}" srcOrd="8" destOrd="0" presId="urn:microsoft.com/office/officeart/2005/8/layout/default"/>
    <dgm:cxn modelId="{189F398A-70EE-7947-A812-5782B4DEFE52}" type="presParOf" srcId="{FF472652-5F51-FA47-8ED0-E2C1532923E6}" destId="{B78348FA-A6C5-5D4C-9A3B-AA799AA2E512}" srcOrd="9" destOrd="0" presId="urn:microsoft.com/office/officeart/2005/8/layout/default"/>
    <dgm:cxn modelId="{86A6D75C-7A8A-2F47-9E57-43F666C3F094}" type="presParOf" srcId="{FF472652-5F51-FA47-8ED0-E2C1532923E6}" destId="{30AAC652-5AC2-6C4F-B48B-B7CCC0ACCC9A}" srcOrd="10" destOrd="0" presId="urn:microsoft.com/office/officeart/2005/8/layout/default"/>
    <dgm:cxn modelId="{EC3D27C6-D3FD-DE43-980B-4A554D6FE128}" type="presParOf" srcId="{FF472652-5F51-FA47-8ED0-E2C1532923E6}" destId="{DF7C4146-C01E-6F46-8464-3F0106151943}" srcOrd="11" destOrd="0" presId="urn:microsoft.com/office/officeart/2005/8/layout/default"/>
    <dgm:cxn modelId="{C8F5288A-E63A-6143-A267-0DE2E96D0E7E}" type="presParOf" srcId="{FF472652-5F51-FA47-8ED0-E2C1532923E6}" destId="{D10CC987-9165-3044-9FF6-FCD2DB080883}" srcOrd="12" destOrd="0" presId="urn:microsoft.com/office/officeart/2005/8/layout/default"/>
    <dgm:cxn modelId="{47404995-0C83-4745-BEC7-6843DC66967E}" type="presParOf" srcId="{FF472652-5F51-FA47-8ED0-E2C1532923E6}" destId="{3795553F-BAA2-A741-A1DB-76B428D7C7B3}" srcOrd="13" destOrd="0" presId="urn:microsoft.com/office/officeart/2005/8/layout/default"/>
    <dgm:cxn modelId="{7CC27C04-5610-5747-A484-966C948EA360}" type="presParOf" srcId="{FF472652-5F51-FA47-8ED0-E2C1532923E6}" destId="{6210AAF1-FE15-EC41-92B2-3B367D01E87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63DDBA-CFB9-2544-AC67-D3FE9A3DB72E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77B2A02-99E5-024E-9284-4CA8404E6861}">
      <dgm:prSet phldrT="[Texto]"/>
      <dgm:spPr/>
      <dgm:t>
        <a:bodyPr/>
        <a:lstStyle/>
        <a:p>
          <a:r>
            <a:rPr lang="es-ES" dirty="0"/>
            <a:t>T IE tienen sus padres con la primaria probablemente terminada y el ingreso mensual es menor de $ 380</a:t>
          </a:r>
        </a:p>
      </dgm:t>
    </dgm:pt>
    <dgm:pt modelId="{21889A75-D60B-A44A-B2E3-243AFB831862}" type="parTrans" cxnId="{2B1D0A10-3BAE-9649-B5E2-907DF11D5ADE}">
      <dgm:prSet/>
      <dgm:spPr/>
      <dgm:t>
        <a:bodyPr/>
        <a:lstStyle/>
        <a:p>
          <a:endParaRPr lang="es-ES"/>
        </a:p>
      </dgm:t>
    </dgm:pt>
    <dgm:pt modelId="{24981939-3C57-8447-AAEB-BFB0E1C43EC8}" type="sibTrans" cxnId="{2B1D0A10-3BAE-9649-B5E2-907DF11D5ADE}">
      <dgm:prSet/>
      <dgm:spPr/>
      <dgm:t>
        <a:bodyPr/>
        <a:lstStyle/>
        <a:p>
          <a:endParaRPr lang="es-ES"/>
        </a:p>
      </dgm:t>
    </dgm:pt>
    <dgm:pt modelId="{93CFFE22-13D7-5E45-AAEC-1E56D77AA1E4}">
      <dgm:prSet phldrT="[Texto]"/>
      <dgm:spPr/>
      <dgm:t>
        <a:bodyPr/>
        <a:lstStyle/>
        <a:p>
          <a:r>
            <a:rPr lang="es-ES" dirty="0"/>
            <a:t>R IE tienen más libros en casa (51 o más)</a:t>
          </a:r>
        </a:p>
      </dgm:t>
    </dgm:pt>
    <dgm:pt modelId="{B67878FC-1B6E-5447-9F45-ED9B442D8D19}" type="parTrans" cxnId="{C79FF069-F40C-9F42-8614-C2EF9C712C91}">
      <dgm:prSet/>
      <dgm:spPr/>
      <dgm:t>
        <a:bodyPr/>
        <a:lstStyle/>
        <a:p>
          <a:endParaRPr lang="es-ES"/>
        </a:p>
      </dgm:t>
    </dgm:pt>
    <dgm:pt modelId="{31C4D0A1-A1E5-BF44-BF6E-6CE07B613ABE}" type="sibTrans" cxnId="{C79FF069-F40C-9F42-8614-C2EF9C712C91}">
      <dgm:prSet/>
      <dgm:spPr/>
      <dgm:t>
        <a:bodyPr/>
        <a:lstStyle/>
        <a:p>
          <a:endParaRPr lang="es-ES"/>
        </a:p>
      </dgm:t>
    </dgm:pt>
    <dgm:pt modelId="{28874C77-258E-EE40-9795-8D1F7BDE2CE0}" type="pres">
      <dgm:prSet presAssocID="{8463DDBA-CFB9-2544-AC67-D3FE9A3DB72E}" presName="Name0" presStyleCnt="0">
        <dgm:presLayoutVars>
          <dgm:chMax val="7"/>
          <dgm:chPref val="7"/>
          <dgm:dir/>
        </dgm:presLayoutVars>
      </dgm:prSet>
      <dgm:spPr/>
    </dgm:pt>
    <dgm:pt modelId="{1635BA7B-CE4B-8349-9BC7-16C93AF17E36}" type="pres">
      <dgm:prSet presAssocID="{8463DDBA-CFB9-2544-AC67-D3FE9A3DB72E}" presName="Name1" presStyleCnt="0"/>
      <dgm:spPr/>
    </dgm:pt>
    <dgm:pt modelId="{014514E0-A176-6A41-AE2C-83C3655ED6B3}" type="pres">
      <dgm:prSet presAssocID="{8463DDBA-CFB9-2544-AC67-D3FE9A3DB72E}" presName="cycle" presStyleCnt="0"/>
      <dgm:spPr/>
    </dgm:pt>
    <dgm:pt modelId="{B4A6960A-EDDC-3D46-BC77-A44C49C3DFD9}" type="pres">
      <dgm:prSet presAssocID="{8463DDBA-CFB9-2544-AC67-D3FE9A3DB72E}" presName="srcNode" presStyleLbl="node1" presStyleIdx="0" presStyleCnt="2"/>
      <dgm:spPr/>
    </dgm:pt>
    <dgm:pt modelId="{F3E88722-E763-D642-A63D-072CF8D4076E}" type="pres">
      <dgm:prSet presAssocID="{8463DDBA-CFB9-2544-AC67-D3FE9A3DB72E}" presName="conn" presStyleLbl="parChTrans1D2" presStyleIdx="0" presStyleCnt="1"/>
      <dgm:spPr/>
    </dgm:pt>
    <dgm:pt modelId="{8E572C05-357A-954F-A581-3B5B875F5918}" type="pres">
      <dgm:prSet presAssocID="{8463DDBA-CFB9-2544-AC67-D3FE9A3DB72E}" presName="extraNode" presStyleLbl="node1" presStyleIdx="0" presStyleCnt="2"/>
      <dgm:spPr/>
    </dgm:pt>
    <dgm:pt modelId="{88AC2CF9-563D-464A-97D4-2BEE4B93E159}" type="pres">
      <dgm:prSet presAssocID="{8463DDBA-CFB9-2544-AC67-D3FE9A3DB72E}" presName="dstNode" presStyleLbl="node1" presStyleIdx="0" presStyleCnt="2"/>
      <dgm:spPr/>
    </dgm:pt>
    <dgm:pt modelId="{80512FB3-BC3B-DE47-A7ED-464F8FF86084}" type="pres">
      <dgm:prSet presAssocID="{977B2A02-99E5-024E-9284-4CA8404E6861}" presName="text_1" presStyleLbl="node1" presStyleIdx="0" presStyleCnt="2">
        <dgm:presLayoutVars>
          <dgm:bulletEnabled val="1"/>
        </dgm:presLayoutVars>
      </dgm:prSet>
      <dgm:spPr/>
    </dgm:pt>
    <dgm:pt modelId="{0EFA8EAA-1F9D-3E47-B0A0-5C674CE8E9D7}" type="pres">
      <dgm:prSet presAssocID="{977B2A02-99E5-024E-9284-4CA8404E6861}" presName="accent_1" presStyleCnt="0"/>
      <dgm:spPr/>
    </dgm:pt>
    <dgm:pt modelId="{37ECAC93-3107-5048-9DF2-96B44D9ABCA4}" type="pres">
      <dgm:prSet presAssocID="{977B2A02-99E5-024E-9284-4CA8404E6861}" presName="accentRepeatNode" presStyleLbl="solidFgAcc1" presStyleIdx="0" presStyleCnt="2"/>
      <dgm:spPr/>
    </dgm:pt>
    <dgm:pt modelId="{9E316C51-91FA-C643-9C2F-D8C96148DAF9}" type="pres">
      <dgm:prSet presAssocID="{93CFFE22-13D7-5E45-AAEC-1E56D77AA1E4}" presName="text_2" presStyleLbl="node1" presStyleIdx="1" presStyleCnt="2">
        <dgm:presLayoutVars>
          <dgm:bulletEnabled val="1"/>
        </dgm:presLayoutVars>
      </dgm:prSet>
      <dgm:spPr/>
    </dgm:pt>
    <dgm:pt modelId="{323476CC-F1A2-B942-8A7F-446A4BEAA858}" type="pres">
      <dgm:prSet presAssocID="{93CFFE22-13D7-5E45-AAEC-1E56D77AA1E4}" presName="accent_2" presStyleCnt="0"/>
      <dgm:spPr/>
    </dgm:pt>
    <dgm:pt modelId="{C1166558-AA7F-F443-A49F-80FF2426338E}" type="pres">
      <dgm:prSet presAssocID="{93CFFE22-13D7-5E45-AAEC-1E56D77AA1E4}" presName="accentRepeatNode" presStyleLbl="solidFgAcc1" presStyleIdx="1" presStyleCnt="2"/>
      <dgm:spPr/>
    </dgm:pt>
  </dgm:ptLst>
  <dgm:cxnLst>
    <dgm:cxn modelId="{54579104-90F1-0048-BA61-B7262F5F8982}" type="presOf" srcId="{24981939-3C57-8447-AAEB-BFB0E1C43EC8}" destId="{F3E88722-E763-D642-A63D-072CF8D4076E}" srcOrd="0" destOrd="0" presId="urn:microsoft.com/office/officeart/2008/layout/VerticalCurvedList"/>
    <dgm:cxn modelId="{2B1D0A10-3BAE-9649-B5E2-907DF11D5ADE}" srcId="{8463DDBA-CFB9-2544-AC67-D3FE9A3DB72E}" destId="{977B2A02-99E5-024E-9284-4CA8404E6861}" srcOrd="0" destOrd="0" parTransId="{21889A75-D60B-A44A-B2E3-243AFB831862}" sibTransId="{24981939-3C57-8447-AAEB-BFB0E1C43EC8}"/>
    <dgm:cxn modelId="{5ABF213C-BAF2-BB46-8C20-179269A33283}" type="presOf" srcId="{93CFFE22-13D7-5E45-AAEC-1E56D77AA1E4}" destId="{9E316C51-91FA-C643-9C2F-D8C96148DAF9}" srcOrd="0" destOrd="0" presId="urn:microsoft.com/office/officeart/2008/layout/VerticalCurvedList"/>
    <dgm:cxn modelId="{C79FF069-F40C-9F42-8614-C2EF9C712C91}" srcId="{8463DDBA-CFB9-2544-AC67-D3FE9A3DB72E}" destId="{93CFFE22-13D7-5E45-AAEC-1E56D77AA1E4}" srcOrd="1" destOrd="0" parTransId="{B67878FC-1B6E-5447-9F45-ED9B442D8D19}" sibTransId="{31C4D0A1-A1E5-BF44-BF6E-6CE07B613ABE}"/>
    <dgm:cxn modelId="{7B1C3C77-F5FB-D347-B239-54B3B831D34C}" type="presOf" srcId="{8463DDBA-CFB9-2544-AC67-D3FE9A3DB72E}" destId="{28874C77-258E-EE40-9795-8D1F7BDE2CE0}" srcOrd="0" destOrd="0" presId="urn:microsoft.com/office/officeart/2008/layout/VerticalCurvedList"/>
    <dgm:cxn modelId="{983A97F9-9FF8-EB4A-84EC-C2DF557B9A5F}" type="presOf" srcId="{977B2A02-99E5-024E-9284-4CA8404E6861}" destId="{80512FB3-BC3B-DE47-A7ED-464F8FF86084}" srcOrd="0" destOrd="0" presId="urn:microsoft.com/office/officeart/2008/layout/VerticalCurvedList"/>
    <dgm:cxn modelId="{D529D19A-2545-4941-B490-74526A2C0221}" type="presParOf" srcId="{28874C77-258E-EE40-9795-8D1F7BDE2CE0}" destId="{1635BA7B-CE4B-8349-9BC7-16C93AF17E36}" srcOrd="0" destOrd="0" presId="urn:microsoft.com/office/officeart/2008/layout/VerticalCurvedList"/>
    <dgm:cxn modelId="{F3FBEE64-7986-2045-8450-846A793AA1AD}" type="presParOf" srcId="{1635BA7B-CE4B-8349-9BC7-16C93AF17E36}" destId="{014514E0-A176-6A41-AE2C-83C3655ED6B3}" srcOrd="0" destOrd="0" presId="urn:microsoft.com/office/officeart/2008/layout/VerticalCurvedList"/>
    <dgm:cxn modelId="{3764E92E-8A9F-FD4D-8875-CD117B4B7B04}" type="presParOf" srcId="{014514E0-A176-6A41-AE2C-83C3655ED6B3}" destId="{B4A6960A-EDDC-3D46-BC77-A44C49C3DFD9}" srcOrd="0" destOrd="0" presId="urn:microsoft.com/office/officeart/2008/layout/VerticalCurvedList"/>
    <dgm:cxn modelId="{12B56446-3CC7-B948-9299-5EFF30AEAB26}" type="presParOf" srcId="{014514E0-A176-6A41-AE2C-83C3655ED6B3}" destId="{F3E88722-E763-D642-A63D-072CF8D4076E}" srcOrd="1" destOrd="0" presId="urn:microsoft.com/office/officeart/2008/layout/VerticalCurvedList"/>
    <dgm:cxn modelId="{09736E7E-2BC5-BB4F-98D6-FF1A8A9C4D8D}" type="presParOf" srcId="{014514E0-A176-6A41-AE2C-83C3655ED6B3}" destId="{8E572C05-357A-954F-A581-3B5B875F5918}" srcOrd="2" destOrd="0" presId="urn:microsoft.com/office/officeart/2008/layout/VerticalCurvedList"/>
    <dgm:cxn modelId="{B69D2B29-3AEB-EC40-BE6A-A56E991CD999}" type="presParOf" srcId="{014514E0-A176-6A41-AE2C-83C3655ED6B3}" destId="{88AC2CF9-563D-464A-97D4-2BEE4B93E159}" srcOrd="3" destOrd="0" presId="urn:microsoft.com/office/officeart/2008/layout/VerticalCurvedList"/>
    <dgm:cxn modelId="{4EB57F92-4B3A-674E-A9B4-F26C549C21C7}" type="presParOf" srcId="{1635BA7B-CE4B-8349-9BC7-16C93AF17E36}" destId="{80512FB3-BC3B-DE47-A7ED-464F8FF86084}" srcOrd="1" destOrd="0" presId="urn:microsoft.com/office/officeart/2008/layout/VerticalCurvedList"/>
    <dgm:cxn modelId="{932BBBB9-3967-6E45-976E-561E08653175}" type="presParOf" srcId="{1635BA7B-CE4B-8349-9BC7-16C93AF17E36}" destId="{0EFA8EAA-1F9D-3E47-B0A0-5C674CE8E9D7}" srcOrd="2" destOrd="0" presId="urn:microsoft.com/office/officeart/2008/layout/VerticalCurvedList"/>
    <dgm:cxn modelId="{8DA7A98C-A1B9-5045-94AE-02D01EE3C092}" type="presParOf" srcId="{0EFA8EAA-1F9D-3E47-B0A0-5C674CE8E9D7}" destId="{37ECAC93-3107-5048-9DF2-96B44D9ABCA4}" srcOrd="0" destOrd="0" presId="urn:microsoft.com/office/officeart/2008/layout/VerticalCurvedList"/>
    <dgm:cxn modelId="{C3FDC54B-AD90-DB4F-8A6E-782EEB07705F}" type="presParOf" srcId="{1635BA7B-CE4B-8349-9BC7-16C93AF17E36}" destId="{9E316C51-91FA-C643-9C2F-D8C96148DAF9}" srcOrd="3" destOrd="0" presId="urn:microsoft.com/office/officeart/2008/layout/VerticalCurvedList"/>
    <dgm:cxn modelId="{30747202-3D0C-3344-8BBC-F14C144642D1}" type="presParOf" srcId="{1635BA7B-CE4B-8349-9BC7-16C93AF17E36}" destId="{323476CC-F1A2-B942-8A7F-446A4BEAA858}" srcOrd="4" destOrd="0" presId="urn:microsoft.com/office/officeart/2008/layout/VerticalCurvedList"/>
    <dgm:cxn modelId="{3F5CCE64-9B3F-5B48-BEEA-7F71002916BB}" type="presParOf" srcId="{323476CC-F1A2-B942-8A7F-446A4BEAA858}" destId="{C1166558-AA7F-F443-A49F-80FF242633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12CD7E3-C07E-7C44-BEAA-7ADDEFA34BDB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EC542FA-463B-DA42-B6CB-9F3FB2FBD77C}">
      <dgm:prSet phldrT="[Texto]"/>
      <dgm:spPr/>
      <dgm:t>
        <a:bodyPr/>
        <a:lstStyle/>
        <a:p>
          <a:r>
            <a:rPr lang="es-ES"/>
            <a:t>Reflexivos</a:t>
          </a:r>
          <a:endParaRPr lang="es-ES" dirty="0"/>
        </a:p>
      </dgm:t>
    </dgm:pt>
    <dgm:pt modelId="{E0581B53-4566-FF4D-A23D-4B06ABC478A1}" type="parTrans" cxnId="{69064E19-C765-4344-AB09-2A23FE216E06}">
      <dgm:prSet/>
      <dgm:spPr/>
      <dgm:t>
        <a:bodyPr/>
        <a:lstStyle/>
        <a:p>
          <a:endParaRPr lang="es-ES"/>
        </a:p>
      </dgm:t>
    </dgm:pt>
    <dgm:pt modelId="{2308B891-4248-1C44-A1B6-B3C2E63C3C30}" type="sibTrans" cxnId="{69064E19-C765-4344-AB09-2A23FE216E06}">
      <dgm:prSet/>
      <dgm:spPr/>
      <dgm:t>
        <a:bodyPr/>
        <a:lstStyle/>
        <a:p>
          <a:endParaRPr lang="es-ES"/>
        </a:p>
      </dgm:t>
    </dgm:pt>
    <dgm:pt modelId="{EE576F74-33CD-D24F-9A8A-325AF48A6825}">
      <dgm:prSet phldrT="[Texto]"/>
      <dgm:spPr/>
      <dgm:t>
        <a:bodyPr/>
        <a:lstStyle/>
        <a:p>
          <a:r>
            <a:rPr lang="es-ES" dirty="0"/>
            <a:t>Observación</a:t>
          </a:r>
        </a:p>
      </dgm:t>
    </dgm:pt>
    <dgm:pt modelId="{D6DC05B7-35F8-A34B-8D93-95946C0B7719}" type="parTrans" cxnId="{C563B2DE-7E3E-9D48-ABB4-C54FABA2D16A}">
      <dgm:prSet/>
      <dgm:spPr/>
      <dgm:t>
        <a:bodyPr/>
        <a:lstStyle/>
        <a:p>
          <a:endParaRPr lang="es-ES"/>
        </a:p>
      </dgm:t>
    </dgm:pt>
    <dgm:pt modelId="{E3E79F58-E887-2D46-926E-DB775D2AF73D}" type="sibTrans" cxnId="{C563B2DE-7E3E-9D48-ABB4-C54FABA2D16A}">
      <dgm:prSet/>
      <dgm:spPr/>
      <dgm:t>
        <a:bodyPr/>
        <a:lstStyle/>
        <a:p>
          <a:endParaRPr lang="es-ES"/>
        </a:p>
      </dgm:t>
    </dgm:pt>
    <dgm:pt modelId="{93222E8E-38D3-694F-A2C4-AC7773F8D5B2}">
      <dgm:prSet phldrT="[Texto]"/>
      <dgm:spPr/>
      <dgm:t>
        <a:bodyPr/>
        <a:lstStyle/>
        <a:p>
          <a:r>
            <a:rPr lang="es-ES" dirty="0"/>
            <a:t>Secuencia de los acontecimientos</a:t>
          </a:r>
        </a:p>
      </dgm:t>
    </dgm:pt>
    <dgm:pt modelId="{C604ECE4-EE9E-CD43-A277-7831B9CC6EC6}" type="parTrans" cxnId="{C135F782-E48D-8C4E-9EE5-E375371FA577}">
      <dgm:prSet/>
      <dgm:spPr/>
      <dgm:t>
        <a:bodyPr/>
        <a:lstStyle/>
        <a:p>
          <a:endParaRPr lang="es-ES"/>
        </a:p>
      </dgm:t>
    </dgm:pt>
    <dgm:pt modelId="{3F27F35A-4441-9C4F-9864-FC1B78096C9C}" type="sibTrans" cxnId="{C135F782-E48D-8C4E-9EE5-E375371FA577}">
      <dgm:prSet/>
      <dgm:spPr/>
      <dgm:t>
        <a:bodyPr/>
        <a:lstStyle/>
        <a:p>
          <a:endParaRPr lang="es-ES"/>
        </a:p>
      </dgm:t>
    </dgm:pt>
    <dgm:pt modelId="{DCB84A7A-C075-5B4E-B284-C4F7039332C4}">
      <dgm:prSet phldrT="[Texto]"/>
      <dgm:spPr/>
      <dgm:t>
        <a:bodyPr/>
        <a:lstStyle/>
        <a:p>
          <a:r>
            <a:rPr lang="es-ES" dirty="0"/>
            <a:t>Excelentes investigadores</a:t>
          </a:r>
        </a:p>
      </dgm:t>
    </dgm:pt>
    <dgm:pt modelId="{FB25913C-D785-D548-A4AC-DD821168754E}" type="parTrans" cxnId="{2617445A-1CA8-6D49-833B-A024C878ACE2}">
      <dgm:prSet/>
      <dgm:spPr/>
      <dgm:t>
        <a:bodyPr/>
        <a:lstStyle/>
        <a:p>
          <a:endParaRPr lang="es-ES"/>
        </a:p>
      </dgm:t>
    </dgm:pt>
    <dgm:pt modelId="{8948052B-C75B-9B4E-8B11-BBA2DC7FB0C3}" type="sibTrans" cxnId="{2617445A-1CA8-6D49-833B-A024C878ACE2}">
      <dgm:prSet/>
      <dgm:spPr/>
      <dgm:t>
        <a:bodyPr/>
        <a:lstStyle/>
        <a:p>
          <a:endParaRPr lang="es-ES"/>
        </a:p>
      </dgm:t>
    </dgm:pt>
    <dgm:pt modelId="{F448932B-D618-E24A-B709-F352A21E1C39}" type="pres">
      <dgm:prSet presAssocID="{212CD7E3-C07E-7C44-BEAA-7ADDEFA34BD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26FF347-5E98-B542-9E6E-77ECC4C0596D}" type="pres">
      <dgm:prSet presAssocID="{CEC542FA-463B-DA42-B6CB-9F3FB2FBD77C}" presName="root1" presStyleCnt="0"/>
      <dgm:spPr/>
    </dgm:pt>
    <dgm:pt modelId="{D0E98F96-7AF6-7547-892D-F2B507062202}" type="pres">
      <dgm:prSet presAssocID="{CEC542FA-463B-DA42-B6CB-9F3FB2FBD77C}" presName="LevelOneTextNode" presStyleLbl="node0" presStyleIdx="0" presStyleCnt="1">
        <dgm:presLayoutVars>
          <dgm:chPref val="3"/>
        </dgm:presLayoutVars>
      </dgm:prSet>
      <dgm:spPr/>
    </dgm:pt>
    <dgm:pt modelId="{98CE0F34-7702-1A4D-BE86-64D5366A5470}" type="pres">
      <dgm:prSet presAssocID="{CEC542FA-463B-DA42-B6CB-9F3FB2FBD77C}" presName="level2hierChild" presStyleCnt="0"/>
      <dgm:spPr/>
    </dgm:pt>
    <dgm:pt modelId="{F30E88B0-1206-4C46-8870-C23803A551AA}" type="pres">
      <dgm:prSet presAssocID="{D6DC05B7-35F8-A34B-8D93-95946C0B7719}" presName="conn2-1" presStyleLbl="parChTrans1D2" presStyleIdx="0" presStyleCnt="3"/>
      <dgm:spPr/>
    </dgm:pt>
    <dgm:pt modelId="{C765B688-CE8A-6C4C-8384-0E7FCD5203B8}" type="pres">
      <dgm:prSet presAssocID="{D6DC05B7-35F8-A34B-8D93-95946C0B7719}" presName="connTx" presStyleLbl="parChTrans1D2" presStyleIdx="0" presStyleCnt="3"/>
      <dgm:spPr/>
    </dgm:pt>
    <dgm:pt modelId="{A306510D-6F82-CB4C-9A4B-0D851378324E}" type="pres">
      <dgm:prSet presAssocID="{EE576F74-33CD-D24F-9A8A-325AF48A6825}" presName="root2" presStyleCnt="0"/>
      <dgm:spPr/>
    </dgm:pt>
    <dgm:pt modelId="{D01520BA-F5FD-DE41-B032-6332EF0B1383}" type="pres">
      <dgm:prSet presAssocID="{EE576F74-33CD-D24F-9A8A-325AF48A6825}" presName="LevelTwoTextNode" presStyleLbl="node2" presStyleIdx="0" presStyleCnt="3">
        <dgm:presLayoutVars>
          <dgm:chPref val="3"/>
        </dgm:presLayoutVars>
      </dgm:prSet>
      <dgm:spPr/>
    </dgm:pt>
    <dgm:pt modelId="{C3A78970-136B-C44A-81F4-323CED4E91DB}" type="pres">
      <dgm:prSet presAssocID="{EE576F74-33CD-D24F-9A8A-325AF48A6825}" presName="level3hierChild" presStyleCnt="0"/>
      <dgm:spPr/>
    </dgm:pt>
    <dgm:pt modelId="{D02DB51B-2B24-594B-BA9A-ACF2BE7BC513}" type="pres">
      <dgm:prSet presAssocID="{C604ECE4-EE9E-CD43-A277-7831B9CC6EC6}" presName="conn2-1" presStyleLbl="parChTrans1D2" presStyleIdx="1" presStyleCnt="3"/>
      <dgm:spPr/>
    </dgm:pt>
    <dgm:pt modelId="{2FD2AE17-59E2-8347-9045-9FC2AAC0FA83}" type="pres">
      <dgm:prSet presAssocID="{C604ECE4-EE9E-CD43-A277-7831B9CC6EC6}" presName="connTx" presStyleLbl="parChTrans1D2" presStyleIdx="1" presStyleCnt="3"/>
      <dgm:spPr/>
    </dgm:pt>
    <dgm:pt modelId="{E818EF0C-6844-AF46-A06F-108DCE523BC8}" type="pres">
      <dgm:prSet presAssocID="{93222E8E-38D3-694F-A2C4-AC7773F8D5B2}" presName="root2" presStyleCnt="0"/>
      <dgm:spPr/>
    </dgm:pt>
    <dgm:pt modelId="{E6B34154-F1A8-A94E-B7F0-143C596AE8A6}" type="pres">
      <dgm:prSet presAssocID="{93222E8E-38D3-694F-A2C4-AC7773F8D5B2}" presName="LevelTwoTextNode" presStyleLbl="node2" presStyleIdx="1" presStyleCnt="3">
        <dgm:presLayoutVars>
          <dgm:chPref val="3"/>
        </dgm:presLayoutVars>
      </dgm:prSet>
      <dgm:spPr/>
    </dgm:pt>
    <dgm:pt modelId="{52CDBC24-4FC9-A541-8A06-6B261E2B503D}" type="pres">
      <dgm:prSet presAssocID="{93222E8E-38D3-694F-A2C4-AC7773F8D5B2}" presName="level3hierChild" presStyleCnt="0"/>
      <dgm:spPr/>
    </dgm:pt>
    <dgm:pt modelId="{AECBD89E-ACC0-AE42-85CE-762B414FD0D2}" type="pres">
      <dgm:prSet presAssocID="{FB25913C-D785-D548-A4AC-DD821168754E}" presName="conn2-1" presStyleLbl="parChTrans1D2" presStyleIdx="2" presStyleCnt="3"/>
      <dgm:spPr/>
    </dgm:pt>
    <dgm:pt modelId="{61098177-BFB2-004C-8F21-FE4F9CE084F3}" type="pres">
      <dgm:prSet presAssocID="{FB25913C-D785-D548-A4AC-DD821168754E}" presName="connTx" presStyleLbl="parChTrans1D2" presStyleIdx="2" presStyleCnt="3"/>
      <dgm:spPr/>
    </dgm:pt>
    <dgm:pt modelId="{0C2D28DA-C44F-6041-B2C2-7AAD3B0984E6}" type="pres">
      <dgm:prSet presAssocID="{DCB84A7A-C075-5B4E-B284-C4F7039332C4}" presName="root2" presStyleCnt="0"/>
      <dgm:spPr/>
    </dgm:pt>
    <dgm:pt modelId="{5CCD18AC-7D82-EE48-BBAE-375EA4520369}" type="pres">
      <dgm:prSet presAssocID="{DCB84A7A-C075-5B4E-B284-C4F7039332C4}" presName="LevelTwoTextNode" presStyleLbl="node2" presStyleIdx="2" presStyleCnt="3">
        <dgm:presLayoutVars>
          <dgm:chPref val="3"/>
        </dgm:presLayoutVars>
      </dgm:prSet>
      <dgm:spPr/>
    </dgm:pt>
    <dgm:pt modelId="{D932FD60-F457-F846-A90D-8C962872C4ED}" type="pres">
      <dgm:prSet presAssocID="{DCB84A7A-C075-5B4E-B284-C4F7039332C4}" presName="level3hierChild" presStyleCnt="0"/>
      <dgm:spPr/>
    </dgm:pt>
  </dgm:ptLst>
  <dgm:cxnLst>
    <dgm:cxn modelId="{69064E19-C765-4344-AB09-2A23FE216E06}" srcId="{212CD7E3-C07E-7C44-BEAA-7ADDEFA34BDB}" destId="{CEC542FA-463B-DA42-B6CB-9F3FB2FBD77C}" srcOrd="0" destOrd="0" parTransId="{E0581B53-4566-FF4D-A23D-4B06ABC478A1}" sibTransId="{2308B891-4248-1C44-A1B6-B3C2E63C3C30}"/>
    <dgm:cxn modelId="{8BABE01F-EE34-3A4E-A7E5-45A912C607B4}" type="presOf" srcId="{93222E8E-38D3-694F-A2C4-AC7773F8D5B2}" destId="{E6B34154-F1A8-A94E-B7F0-143C596AE8A6}" srcOrd="0" destOrd="0" presId="urn:microsoft.com/office/officeart/2008/layout/HorizontalMultiLevelHierarchy"/>
    <dgm:cxn modelId="{5DEBC336-55F7-B64A-862F-51B7D0B8E356}" type="presOf" srcId="{212CD7E3-C07E-7C44-BEAA-7ADDEFA34BDB}" destId="{F448932B-D618-E24A-B709-F352A21E1C39}" srcOrd="0" destOrd="0" presId="urn:microsoft.com/office/officeart/2008/layout/HorizontalMultiLevelHierarchy"/>
    <dgm:cxn modelId="{5ABC2654-9A8A-724B-80BA-8B8183BF70D2}" type="presOf" srcId="{D6DC05B7-35F8-A34B-8D93-95946C0B7719}" destId="{C765B688-CE8A-6C4C-8384-0E7FCD5203B8}" srcOrd="1" destOrd="0" presId="urn:microsoft.com/office/officeart/2008/layout/HorizontalMultiLevelHierarchy"/>
    <dgm:cxn modelId="{D4E73E54-8F50-B849-82D2-DCAE043A8EC0}" type="presOf" srcId="{C604ECE4-EE9E-CD43-A277-7831B9CC6EC6}" destId="{2FD2AE17-59E2-8347-9045-9FC2AAC0FA83}" srcOrd="1" destOrd="0" presId="urn:microsoft.com/office/officeart/2008/layout/HorizontalMultiLevelHierarchy"/>
    <dgm:cxn modelId="{2617445A-1CA8-6D49-833B-A024C878ACE2}" srcId="{CEC542FA-463B-DA42-B6CB-9F3FB2FBD77C}" destId="{DCB84A7A-C075-5B4E-B284-C4F7039332C4}" srcOrd="2" destOrd="0" parTransId="{FB25913C-D785-D548-A4AC-DD821168754E}" sibTransId="{8948052B-C75B-9B4E-8B11-BBA2DC7FB0C3}"/>
    <dgm:cxn modelId="{9BC41C5D-C103-044A-B5B6-97A026E4BF83}" type="presOf" srcId="{D6DC05B7-35F8-A34B-8D93-95946C0B7719}" destId="{F30E88B0-1206-4C46-8870-C23803A551AA}" srcOrd="0" destOrd="0" presId="urn:microsoft.com/office/officeart/2008/layout/HorizontalMultiLevelHierarchy"/>
    <dgm:cxn modelId="{C135F782-E48D-8C4E-9EE5-E375371FA577}" srcId="{CEC542FA-463B-DA42-B6CB-9F3FB2FBD77C}" destId="{93222E8E-38D3-694F-A2C4-AC7773F8D5B2}" srcOrd="1" destOrd="0" parTransId="{C604ECE4-EE9E-CD43-A277-7831B9CC6EC6}" sibTransId="{3F27F35A-4441-9C4F-9864-FC1B78096C9C}"/>
    <dgm:cxn modelId="{2FD1E8A1-8B8F-F043-A433-A83E368221FF}" type="presOf" srcId="{C604ECE4-EE9E-CD43-A277-7831B9CC6EC6}" destId="{D02DB51B-2B24-594B-BA9A-ACF2BE7BC513}" srcOrd="0" destOrd="0" presId="urn:microsoft.com/office/officeart/2008/layout/HorizontalMultiLevelHierarchy"/>
    <dgm:cxn modelId="{985C5CB7-4F24-6345-8BF7-6C55E1B48AD4}" type="presOf" srcId="{CEC542FA-463B-DA42-B6CB-9F3FB2FBD77C}" destId="{D0E98F96-7AF6-7547-892D-F2B507062202}" srcOrd="0" destOrd="0" presId="urn:microsoft.com/office/officeart/2008/layout/HorizontalMultiLevelHierarchy"/>
    <dgm:cxn modelId="{EFB76CBB-27AC-4B4D-B177-E5F8942E4B09}" type="presOf" srcId="{FB25913C-D785-D548-A4AC-DD821168754E}" destId="{61098177-BFB2-004C-8F21-FE4F9CE084F3}" srcOrd="1" destOrd="0" presId="urn:microsoft.com/office/officeart/2008/layout/HorizontalMultiLevelHierarchy"/>
    <dgm:cxn modelId="{68C85BC0-B308-C94A-822D-2DEB209B0F87}" type="presOf" srcId="{FB25913C-D785-D548-A4AC-DD821168754E}" destId="{AECBD89E-ACC0-AE42-85CE-762B414FD0D2}" srcOrd="0" destOrd="0" presId="urn:microsoft.com/office/officeart/2008/layout/HorizontalMultiLevelHierarchy"/>
    <dgm:cxn modelId="{C563B2DE-7E3E-9D48-ABB4-C54FABA2D16A}" srcId="{CEC542FA-463B-DA42-B6CB-9F3FB2FBD77C}" destId="{EE576F74-33CD-D24F-9A8A-325AF48A6825}" srcOrd="0" destOrd="0" parTransId="{D6DC05B7-35F8-A34B-8D93-95946C0B7719}" sibTransId="{E3E79F58-E887-2D46-926E-DB775D2AF73D}"/>
    <dgm:cxn modelId="{0A6E6EF0-B7D6-B645-A1E7-6377A874CD73}" type="presOf" srcId="{EE576F74-33CD-D24F-9A8A-325AF48A6825}" destId="{D01520BA-F5FD-DE41-B032-6332EF0B1383}" srcOrd="0" destOrd="0" presId="urn:microsoft.com/office/officeart/2008/layout/HorizontalMultiLevelHierarchy"/>
    <dgm:cxn modelId="{759458F9-DD33-D24F-B23A-419540F8FEB9}" type="presOf" srcId="{DCB84A7A-C075-5B4E-B284-C4F7039332C4}" destId="{5CCD18AC-7D82-EE48-BBAE-375EA4520369}" srcOrd="0" destOrd="0" presId="urn:microsoft.com/office/officeart/2008/layout/HorizontalMultiLevelHierarchy"/>
    <dgm:cxn modelId="{D614C35B-58B9-EE4F-BA47-8D52BE05FF29}" type="presParOf" srcId="{F448932B-D618-E24A-B709-F352A21E1C39}" destId="{226FF347-5E98-B542-9E6E-77ECC4C0596D}" srcOrd="0" destOrd="0" presId="urn:microsoft.com/office/officeart/2008/layout/HorizontalMultiLevelHierarchy"/>
    <dgm:cxn modelId="{EF20692F-B874-5540-85BC-542F5C532876}" type="presParOf" srcId="{226FF347-5E98-B542-9E6E-77ECC4C0596D}" destId="{D0E98F96-7AF6-7547-892D-F2B507062202}" srcOrd="0" destOrd="0" presId="urn:microsoft.com/office/officeart/2008/layout/HorizontalMultiLevelHierarchy"/>
    <dgm:cxn modelId="{49C7B42F-B243-8242-BF5E-BC9ACE8A8D5C}" type="presParOf" srcId="{226FF347-5E98-B542-9E6E-77ECC4C0596D}" destId="{98CE0F34-7702-1A4D-BE86-64D5366A5470}" srcOrd="1" destOrd="0" presId="urn:microsoft.com/office/officeart/2008/layout/HorizontalMultiLevelHierarchy"/>
    <dgm:cxn modelId="{97CBABD5-92F3-EA45-B783-AEACC9E997A8}" type="presParOf" srcId="{98CE0F34-7702-1A4D-BE86-64D5366A5470}" destId="{F30E88B0-1206-4C46-8870-C23803A551AA}" srcOrd="0" destOrd="0" presId="urn:microsoft.com/office/officeart/2008/layout/HorizontalMultiLevelHierarchy"/>
    <dgm:cxn modelId="{4D4BC9B3-2C4D-7F4A-A1A6-6E4EEBBF6B94}" type="presParOf" srcId="{F30E88B0-1206-4C46-8870-C23803A551AA}" destId="{C765B688-CE8A-6C4C-8384-0E7FCD5203B8}" srcOrd="0" destOrd="0" presId="urn:microsoft.com/office/officeart/2008/layout/HorizontalMultiLevelHierarchy"/>
    <dgm:cxn modelId="{B4E33F53-12F6-294D-A2AA-09BE2D4A0C6E}" type="presParOf" srcId="{98CE0F34-7702-1A4D-BE86-64D5366A5470}" destId="{A306510D-6F82-CB4C-9A4B-0D851378324E}" srcOrd="1" destOrd="0" presId="urn:microsoft.com/office/officeart/2008/layout/HorizontalMultiLevelHierarchy"/>
    <dgm:cxn modelId="{982E3779-08E8-4E49-84DA-54723C32C55C}" type="presParOf" srcId="{A306510D-6F82-CB4C-9A4B-0D851378324E}" destId="{D01520BA-F5FD-DE41-B032-6332EF0B1383}" srcOrd="0" destOrd="0" presId="urn:microsoft.com/office/officeart/2008/layout/HorizontalMultiLevelHierarchy"/>
    <dgm:cxn modelId="{19AEC40D-4DFB-3A4D-90A2-348E8A593929}" type="presParOf" srcId="{A306510D-6F82-CB4C-9A4B-0D851378324E}" destId="{C3A78970-136B-C44A-81F4-323CED4E91DB}" srcOrd="1" destOrd="0" presId="urn:microsoft.com/office/officeart/2008/layout/HorizontalMultiLevelHierarchy"/>
    <dgm:cxn modelId="{3D204688-BB09-FA43-993E-25411A8D4BC8}" type="presParOf" srcId="{98CE0F34-7702-1A4D-BE86-64D5366A5470}" destId="{D02DB51B-2B24-594B-BA9A-ACF2BE7BC513}" srcOrd="2" destOrd="0" presId="urn:microsoft.com/office/officeart/2008/layout/HorizontalMultiLevelHierarchy"/>
    <dgm:cxn modelId="{F1C7D438-A1E8-D144-B653-67F218DE68F7}" type="presParOf" srcId="{D02DB51B-2B24-594B-BA9A-ACF2BE7BC513}" destId="{2FD2AE17-59E2-8347-9045-9FC2AAC0FA83}" srcOrd="0" destOrd="0" presId="urn:microsoft.com/office/officeart/2008/layout/HorizontalMultiLevelHierarchy"/>
    <dgm:cxn modelId="{EDA6C3AE-9B68-DE49-9CC0-8DFD5130A58A}" type="presParOf" srcId="{98CE0F34-7702-1A4D-BE86-64D5366A5470}" destId="{E818EF0C-6844-AF46-A06F-108DCE523BC8}" srcOrd="3" destOrd="0" presId="urn:microsoft.com/office/officeart/2008/layout/HorizontalMultiLevelHierarchy"/>
    <dgm:cxn modelId="{B43A9038-CB23-C74D-A50A-13BF36C86094}" type="presParOf" srcId="{E818EF0C-6844-AF46-A06F-108DCE523BC8}" destId="{E6B34154-F1A8-A94E-B7F0-143C596AE8A6}" srcOrd="0" destOrd="0" presId="urn:microsoft.com/office/officeart/2008/layout/HorizontalMultiLevelHierarchy"/>
    <dgm:cxn modelId="{DA9C5889-74D7-B24E-A7C1-AFED9A2FDF5A}" type="presParOf" srcId="{E818EF0C-6844-AF46-A06F-108DCE523BC8}" destId="{52CDBC24-4FC9-A541-8A06-6B261E2B503D}" srcOrd="1" destOrd="0" presId="urn:microsoft.com/office/officeart/2008/layout/HorizontalMultiLevelHierarchy"/>
    <dgm:cxn modelId="{1714EF01-D236-4B49-A749-492475D9BFE5}" type="presParOf" srcId="{98CE0F34-7702-1A4D-BE86-64D5366A5470}" destId="{AECBD89E-ACC0-AE42-85CE-762B414FD0D2}" srcOrd="4" destOrd="0" presId="urn:microsoft.com/office/officeart/2008/layout/HorizontalMultiLevelHierarchy"/>
    <dgm:cxn modelId="{9A855D46-C7AC-1E41-BB89-16275503EAE2}" type="presParOf" srcId="{AECBD89E-ACC0-AE42-85CE-762B414FD0D2}" destId="{61098177-BFB2-004C-8F21-FE4F9CE084F3}" srcOrd="0" destOrd="0" presId="urn:microsoft.com/office/officeart/2008/layout/HorizontalMultiLevelHierarchy"/>
    <dgm:cxn modelId="{ED084483-73BC-7E46-A860-F517251C09BC}" type="presParOf" srcId="{98CE0F34-7702-1A4D-BE86-64D5366A5470}" destId="{0C2D28DA-C44F-6041-B2C2-7AAD3B0984E6}" srcOrd="5" destOrd="0" presId="urn:microsoft.com/office/officeart/2008/layout/HorizontalMultiLevelHierarchy"/>
    <dgm:cxn modelId="{19732A73-1EB4-A846-8504-45EF1BF110DF}" type="presParOf" srcId="{0C2D28DA-C44F-6041-B2C2-7AAD3B0984E6}" destId="{5CCD18AC-7D82-EE48-BBAE-375EA4520369}" srcOrd="0" destOrd="0" presId="urn:microsoft.com/office/officeart/2008/layout/HorizontalMultiLevelHierarchy"/>
    <dgm:cxn modelId="{0C975C70-6D22-0A43-8058-383A1B552196}" type="presParOf" srcId="{0C2D28DA-C44F-6041-B2C2-7AAD3B0984E6}" destId="{D932FD60-F457-F846-A90D-8C962872C4E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46C72F2-41D1-3B47-A38C-ED1AC8B24E98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3FB27C-4465-1442-BC86-AEE0B3933D35}">
      <dgm:prSet phldrT="[Texto]"/>
      <dgm:spPr/>
      <dgm:t>
        <a:bodyPr/>
        <a:lstStyle/>
        <a:p>
          <a:r>
            <a:rPr lang="es-ES" dirty="0"/>
            <a:t>Interpersonal</a:t>
          </a:r>
        </a:p>
      </dgm:t>
    </dgm:pt>
    <dgm:pt modelId="{A2B0161C-EB6B-EE47-8C8E-CC3B815338A3}" type="parTrans" cxnId="{884E73C7-C5C0-9D47-A727-096D16EB18D2}">
      <dgm:prSet/>
      <dgm:spPr/>
      <dgm:t>
        <a:bodyPr/>
        <a:lstStyle/>
        <a:p>
          <a:endParaRPr lang="es-ES"/>
        </a:p>
      </dgm:t>
    </dgm:pt>
    <dgm:pt modelId="{76C0C789-C4FF-7B40-842B-91A579D5632F}" type="sibTrans" cxnId="{884E73C7-C5C0-9D47-A727-096D16EB18D2}">
      <dgm:prSet/>
      <dgm:spPr/>
      <dgm:t>
        <a:bodyPr/>
        <a:lstStyle/>
        <a:p>
          <a:endParaRPr lang="es-ES"/>
        </a:p>
      </dgm:t>
    </dgm:pt>
    <dgm:pt modelId="{A95EE83B-B3E2-7242-B045-D20E725AA169}">
      <dgm:prSet phldrT="[Texto]"/>
      <dgm:spPr/>
      <dgm:t>
        <a:bodyPr/>
        <a:lstStyle/>
        <a:p>
          <a:r>
            <a:rPr lang="es-ES" dirty="0"/>
            <a:t>Vínculos afectivos </a:t>
          </a:r>
        </a:p>
      </dgm:t>
    </dgm:pt>
    <dgm:pt modelId="{D2CBF3ED-C697-9747-BD17-535B7A10434B}" type="parTrans" cxnId="{9D5B5F4A-51D4-5E4F-A35B-C46059A47637}">
      <dgm:prSet/>
      <dgm:spPr/>
      <dgm:t>
        <a:bodyPr/>
        <a:lstStyle/>
        <a:p>
          <a:endParaRPr lang="es-ES"/>
        </a:p>
      </dgm:t>
    </dgm:pt>
    <dgm:pt modelId="{64B607D5-0859-DA46-8C14-2A93163BB9E2}" type="sibTrans" cxnId="{9D5B5F4A-51D4-5E4F-A35B-C46059A47637}">
      <dgm:prSet/>
      <dgm:spPr/>
      <dgm:t>
        <a:bodyPr/>
        <a:lstStyle/>
        <a:p>
          <a:endParaRPr lang="es-ES"/>
        </a:p>
      </dgm:t>
    </dgm:pt>
    <dgm:pt modelId="{A66077A9-AF30-4541-9983-0A9EA539C377}">
      <dgm:prSet phldrT="[Texto]"/>
      <dgm:spPr/>
      <dgm:t>
        <a:bodyPr/>
        <a:lstStyle/>
        <a:p>
          <a:r>
            <a:rPr lang="es-ES" dirty="0"/>
            <a:t>Interpretar sentimientos y expresiones </a:t>
          </a:r>
        </a:p>
      </dgm:t>
    </dgm:pt>
    <dgm:pt modelId="{2ECB5818-8BAA-FE4B-A769-A3A5010EEF02}" type="parTrans" cxnId="{5C1B1606-3937-1D46-80CE-1707FC20923D}">
      <dgm:prSet/>
      <dgm:spPr/>
      <dgm:t>
        <a:bodyPr/>
        <a:lstStyle/>
        <a:p>
          <a:endParaRPr lang="es-ES"/>
        </a:p>
      </dgm:t>
    </dgm:pt>
    <dgm:pt modelId="{D706901E-88E8-E948-A61A-7709942A00BA}" type="sibTrans" cxnId="{5C1B1606-3937-1D46-80CE-1707FC20923D}">
      <dgm:prSet/>
      <dgm:spPr/>
      <dgm:t>
        <a:bodyPr/>
        <a:lstStyle/>
        <a:p>
          <a:endParaRPr lang="es-ES"/>
        </a:p>
      </dgm:t>
    </dgm:pt>
    <dgm:pt modelId="{542CE0AD-AC26-8F41-9C6E-2EE553DA3027}">
      <dgm:prSet phldrT="[Texto]"/>
      <dgm:spPr/>
      <dgm:t>
        <a:bodyPr/>
        <a:lstStyle/>
        <a:p>
          <a:r>
            <a:rPr lang="es-ES" dirty="0"/>
            <a:t>Influencia para que otras personas realicen una acción determinada</a:t>
          </a:r>
        </a:p>
      </dgm:t>
    </dgm:pt>
    <dgm:pt modelId="{A6A80A8C-02A2-0E43-B7D6-9D58AD85EB87}" type="parTrans" cxnId="{C7E22BC3-1820-8F42-B245-15638D7516EA}">
      <dgm:prSet/>
      <dgm:spPr/>
      <dgm:t>
        <a:bodyPr/>
        <a:lstStyle/>
        <a:p>
          <a:endParaRPr lang="es-ES"/>
        </a:p>
      </dgm:t>
    </dgm:pt>
    <dgm:pt modelId="{0EB66361-066C-9947-B5E1-C95FDB88DF49}" type="sibTrans" cxnId="{C7E22BC3-1820-8F42-B245-15638D7516EA}">
      <dgm:prSet/>
      <dgm:spPr/>
      <dgm:t>
        <a:bodyPr/>
        <a:lstStyle/>
        <a:p>
          <a:endParaRPr lang="es-ES"/>
        </a:p>
      </dgm:t>
    </dgm:pt>
    <dgm:pt modelId="{285F15BD-F23E-974F-93B3-4A93D49E8AD6}" type="pres">
      <dgm:prSet presAssocID="{546C72F2-41D1-3B47-A38C-ED1AC8B24E9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B305E6-80CA-2844-8E4B-C2D83B9DEF05}" type="pres">
      <dgm:prSet presAssocID="{8D3FB27C-4465-1442-BC86-AEE0B3933D35}" presName="root1" presStyleCnt="0"/>
      <dgm:spPr/>
    </dgm:pt>
    <dgm:pt modelId="{422E8690-DD9B-D44F-BA14-E770C21AFC13}" type="pres">
      <dgm:prSet presAssocID="{8D3FB27C-4465-1442-BC86-AEE0B3933D35}" presName="LevelOneTextNode" presStyleLbl="node0" presStyleIdx="0" presStyleCnt="1">
        <dgm:presLayoutVars>
          <dgm:chPref val="3"/>
        </dgm:presLayoutVars>
      </dgm:prSet>
      <dgm:spPr/>
    </dgm:pt>
    <dgm:pt modelId="{ACE95917-EDB7-FB47-A6A1-2BBE08414731}" type="pres">
      <dgm:prSet presAssocID="{8D3FB27C-4465-1442-BC86-AEE0B3933D35}" presName="level2hierChild" presStyleCnt="0"/>
      <dgm:spPr/>
    </dgm:pt>
    <dgm:pt modelId="{88F03815-E2C4-944E-8B69-EFC9457BD59F}" type="pres">
      <dgm:prSet presAssocID="{D2CBF3ED-C697-9747-BD17-535B7A10434B}" presName="conn2-1" presStyleLbl="parChTrans1D2" presStyleIdx="0" presStyleCnt="3"/>
      <dgm:spPr/>
    </dgm:pt>
    <dgm:pt modelId="{8B0E1637-94EB-554C-8FE9-CF8F9657CEA4}" type="pres">
      <dgm:prSet presAssocID="{D2CBF3ED-C697-9747-BD17-535B7A10434B}" presName="connTx" presStyleLbl="parChTrans1D2" presStyleIdx="0" presStyleCnt="3"/>
      <dgm:spPr/>
    </dgm:pt>
    <dgm:pt modelId="{5881537D-52ED-4141-93F1-AA4CA7B723D5}" type="pres">
      <dgm:prSet presAssocID="{A95EE83B-B3E2-7242-B045-D20E725AA169}" presName="root2" presStyleCnt="0"/>
      <dgm:spPr/>
    </dgm:pt>
    <dgm:pt modelId="{79478DED-1AB9-DE46-87E8-0BEF1E38FE07}" type="pres">
      <dgm:prSet presAssocID="{A95EE83B-B3E2-7242-B045-D20E725AA169}" presName="LevelTwoTextNode" presStyleLbl="node2" presStyleIdx="0" presStyleCnt="3">
        <dgm:presLayoutVars>
          <dgm:chPref val="3"/>
        </dgm:presLayoutVars>
      </dgm:prSet>
      <dgm:spPr/>
    </dgm:pt>
    <dgm:pt modelId="{DC6D2D78-9581-E749-A23E-F3F8608BE1D7}" type="pres">
      <dgm:prSet presAssocID="{A95EE83B-B3E2-7242-B045-D20E725AA169}" presName="level3hierChild" presStyleCnt="0"/>
      <dgm:spPr/>
    </dgm:pt>
    <dgm:pt modelId="{B2274F66-B43B-094C-A136-888125DB0D66}" type="pres">
      <dgm:prSet presAssocID="{2ECB5818-8BAA-FE4B-A769-A3A5010EEF02}" presName="conn2-1" presStyleLbl="parChTrans1D2" presStyleIdx="1" presStyleCnt="3"/>
      <dgm:spPr/>
    </dgm:pt>
    <dgm:pt modelId="{EB8C352C-32B1-4F46-A5DF-20334A12C5EA}" type="pres">
      <dgm:prSet presAssocID="{2ECB5818-8BAA-FE4B-A769-A3A5010EEF02}" presName="connTx" presStyleLbl="parChTrans1D2" presStyleIdx="1" presStyleCnt="3"/>
      <dgm:spPr/>
    </dgm:pt>
    <dgm:pt modelId="{481B128A-FBBE-EF43-A6EB-0751C990C00D}" type="pres">
      <dgm:prSet presAssocID="{A66077A9-AF30-4541-9983-0A9EA539C377}" presName="root2" presStyleCnt="0"/>
      <dgm:spPr/>
    </dgm:pt>
    <dgm:pt modelId="{C684781D-C550-4440-A69E-5B7C1BB65A81}" type="pres">
      <dgm:prSet presAssocID="{A66077A9-AF30-4541-9983-0A9EA539C377}" presName="LevelTwoTextNode" presStyleLbl="node2" presStyleIdx="1" presStyleCnt="3">
        <dgm:presLayoutVars>
          <dgm:chPref val="3"/>
        </dgm:presLayoutVars>
      </dgm:prSet>
      <dgm:spPr/>
    </dgm:pt>
    <dgm:pt modelId="{32100090-0037-4D46-96D5-006BFFC85104}" type="pres">
      <dgm:prSet presAssocID="{A66077A9-AF30-4541-9983-0A9EA539C377}" presName="level3hierChild" presStyleCnt="0"/>
      <dgm:spPr/>
    </dgm:pt>
    <dgm:pt modelId="{562F988D-104C-0A43-9FB3-86990694A5C4}" type="pres">
      <dgm:prSet presAssocID="{A6A80A8C-02A2-0E43-B7D6-9D58AD85EB87}" presName="conn2-1" presStyleLbl="parChTrans1D2" presStyleIdx="2" presStyleCnt="3"/>
      <dgm:spPr/>
    </dgm:pt>
    <dgm:pt modelId="{419AAB87-6344-7B45-A4F2-9E096DCACBD4}" type="pres">
      <dgm:prSet presAssocID="{A6A80A8C-02A2-0E43-B7D6-9D58AD85EB87}" presName="connTx" presStyleLbl="parChTrans1D2" presStyleIdx="2" presStyleCnt="3"/>
      <dgm:spPr/>
    </dgm:pt>
    <dgm:pt modelId="{04C1753F-88F6-5942-AF5D-7EE286FA1A16}" type="pres">
      <dgm:prSet presAssocID="{542CE0AD-AC26-8F41-9C6E-2EE553DA3027}" presName="root2" presStyleCnt="0"/>
      <dgm:spPr/>
    </dgm:pt>
    <dgm:pt modelId="{3F3443DE-59F3-6643-B34A-8A76EE24E503}" type="pres">
      <dgm:prSet presAssocID="{542CE0AD-AC26-8F41-9C6E-2EE553DA3027}" presName="LevelTwoTextNode" presStyleLbl="node2" presStyleIdx="2" presStyleCnt="3">
        <dgm:presLayoutVars>
          <dgm:chPref val="3"/>
        </dgm:presLayoutVars>
      </dgm:prSet>
      <dgm:spPr/>
    </dgm:pt>
    <dgm:pt modelId="{0BF84EE3-DB59-1242-94D7-03CD6B20D243}" type="pres">
      <dgm:prSet presAssocID="{542CE0AD-AC26-8F41-9C6E-2EE553DA3027}" presName="level3hierChild" presStyleCnt="0"/>
      <dgm:spPr/>
    </dgm:pt>
  </dgm:ptLst>
  <dgm:cxnLst>
    <dgm:cxn modelId="{5C1B1606-3937-1D46-80CE-1707FC20923D}" srcId="{8D3FB27C-4465-1442-BC86-AEE0B3933D35}" destId="{A66077A9-AF30-4541-9983-0A9EA539C377}" srcOrd="1" destOrd="0" parTransId="{2ECB5818-8BAA-FE4B-A769-A3A5010EEF02}" sibTransId="{D706901E-88E8-E948-A61A-7709942A00BA}"/>
    <dgm:cxn modelId="{12A7EE0A-A1AB-3F49-80E5-5A872FB75B18}" type="presOf" srcId="{2ECB5818-8BAA-FE4B-A769-A3A5010EEF02}" destId="{EB8C352C-32B1-4F46-A5DF-20334A12C5EA}" srcOrd="1" destOrd="0" presId="urn:microsoft.com/office/officeart/2008/layout/HorizontalMultiLevelHierarchy"/>
    <dgm:cxn modelId="{DE82A62F-1180-BB4D-9BCB-BADE3ED5DBA4}" type="presOf" srcId="{2ECB5818-8BAA-FE4B-A769-A3A5010EEF02}" destId="{B2274F66-B43B-094C-A136-888125DB0D66}" srcOrd="0" destOrd="0" presId="urn:microsoft.com/office/officeart/2008/layout/HorizontalMultiLevelHierarchy"/>
    <dgm:cxn modelId="{6E76C73C-68AA-E049-A07D-28969680D5EF}" type="presOf" srcId="{A95EE83B-B3E2-7242-B045-D20E725AA169}" destId="{79478DED-1AB9-DE46-87E8-0BEF1E38FE07}" srcOrd="0" destOrd="0" presId="urn:microsoft.com/office/officeart/2008/layout/HorizontalMultiLevelHierarchy"/>
    <dgm:cxn modelId="{C6C9E041-5891-7E43-9CF5-ED8AFA5C0F32}" type="presOf" srcId="{542CE0AD-AC26-8F41-9C6E-2EE553DA3027}" destId="{3F3443DE-59F3-6643-B34A-8A76EE24E503}" srcOrd="0" destOrd="0" presId="urn:microsoft.com/office/officeart/2008/layout/HorizontalMultiLevelHierarchy"/>
    <dgm:cxn modelId="{9D5B5F4A-51D4-5E4F-A35B-C46059A47637}" srcId="{8D3FB27C-4465-1442-BC86-AEE0B3933D35}" destId="{A95EE83B-B3E2-7242-B045-D20E725AA169}" srcOrd="0" destOrd="0" parTransId="{D2CBF3ED-C697-9747-BD17-535B7A10434B}" sibTransId="{64B607D5-0859-DA46-8C14-2A93163BB9E2}"/>
    <dgm:cxn modelId="{2BE9A54A-5638-7D4C-B8A3-F90E2FC60F58}" type="presOf" srcId="{A6A80A8C-02A2-0E43-B7D6-9D58AD85EB87}" destId="{419AAB87-6344-7B45-A4F2-9E096DCACBD4}" srcOrd="1" destOrd="0" presId="urn:microsoft.com/office/officeart/2008/layout/HorizontalMultiLevelHierarchy"/>
    <dgm:cxn modelId="{3A4DA553-DD08-AD48-B0B9-FD2EED146FBB}" type="presOf" srcId="{D2CBF3ED-C697-9747-BD17-535B7A10434B}" destId="{8B0E1637-94EB-554C-8FE9-CF8F9657CEA4}" srcOrd="1" destOrd="0" presId="urn:microsoft.com/office/officeart/2008/layout/HorizontalMultiLevelHierarchy"/>
    <dgm:cxn modelId="{67394D6E-0D3C-7B46-8050-C82966C8C6A0}" type="presOf" srcId="{8D3FB27C-4465-1442-BC86-AEE0B3933D35}" destId="{422E8690-DD9B-D44F-BA14-E770C21AFC13}" srcOrd="0" destOrd="0" presId="urn:microsoft.com/office/officeart/2008/layout/HorizontalMultiLevelHierarchy"/>
    <dgm:cxn modelId="{6024F3AE-1CCC-F942-A77D-F1C8BC123AA0}" type="presOf" srcId="{A6A80A8C-02A2-0E43-B7D6-9D58AD85EB87}" destId="{562F988D-104C-0A43-9FB3-86990694A5C4}" srcOrd="0" destOrd="0" presId="urn:microsoft.com/office/officeart/2008/layout/HorizontalMultiLevelHierarchy"/>
    <dgm:cxn modelId="{C7E22BC3-1820-8F42-B245-15638D7516EA}" srcId="{8D3FB27C-4465-1442-BC86-AEE0B3933D35}" destId="{542CE0AD-AC26-8F41-9C6E-2EE553DA3027}" srcOrd="2" destOrd="0" parTransId="{A6A80A8C-02A2-0E43-B7D6-9D58AD85EB87}" sibTransId="{0EB66361-066C-9947-B5E1-C95FDB88DF49}"/>
    <dgm:cxn modelId="{884E73C7-C5C0-9D47-A727-096D16EB18D2}" srcId="{546C72F2-41D1-3B47-A38C-ED1AC8B24E98}" destId="{8D3FB27C-4465-1442-BC86-AEE0B3933D35}" srcOrd="0" destOrd="0" parTransId="{A2B0161C-EB6B-EE47-8C8E-CC3B815338A3}" sibTransId="{76C0C789-C4FF-7B40-842B-91A579D5632F}"/>
    <dgm:cxn modelId="{7100AEDB-95AE-2446-9350-794B120CCB31}" type="presOf" srcId="{D2CBF3ED-C697-9747-BD17-535B7A10434B}" destId="{88F03815-E2C4-944E-8B69-EFC9457BD59F}" srcOrd="0" destOrd="0" presId="urn:microsoft.com/office/officeart/2008/layout/HorizontalMultiLevelHierarchy"/>
    <dgm:cxn modelId="{F92F69E0-F5ED-9243-8DAB-1B761BCD2627}" type="presOf" srcId="{546C72F2-41D1-3B47-A38C-ED1AC8B24E98}" destId="{285F15BD-F23E-974F-93B3-4A93D49E8AD6}" srcOrd="0" destOrd="0" presId="urn:microsoft.com/office/officeart/2008/layout/HorizontalMultiLevelHierarchy"/>
    <dgm:cxn modelId="{5F785AE4-52A1-6D48-9A92-3717ABF1BDDB}" type="presOf" srcId="{A66077A9-AF30-4541-9983-0A9EA539C377}" destId="{C684781D-C550-4440-A69E-5B7C1BB65A81}" srcOrd="0" destOrd="0" presId="urn:microsoft.com/office/officeart/2008/layout/HorizontalMultiLevelHierarchy"/>
    <dgm:cxn modelId="{81AFAEC2-BFBE-0042-8BC0-31E7859F4843}" type="presParOf" srcId="{285F15BD-F23E-974F-93B3-4A93D49E8AD6}" destId="{F6B305E6-80CA-2844-8E4B-C2D83B9DEF05}" srcOrd="0" destOrd="0" presId="urn:microsoft.com/office/officeart/2008/layout/HorizontalMultiLevelHierarchy"/>
    <dgm:cxn modelId="{3CCF1C26-979C-AA40-8E58-BB5997360B51}" type="presParOf" srcId="{F6B305E6-80CA-2844-8E4B-C2D83B9DEF05}" destId="{422E8690-DD9B-D44F-BA14-E770C21AFC13}" srcOrd="0" destOrd="0" presId="urn:microsoft.com/office/officeart/2008/layout/HorizontalMultiLevelHierarchy"/>
    <dgm:cxn modelId="{F9F5EFEE-DEA4-604A-B6CF-2FED06C5558B}" type="presParOf" srcId="{F6B305E6-80CA-2844-8E4B-C2D83B9DEF05}" destId="{ACE95917-EDB7-FB47-A6A1-2BBE08414731}" srcOrd="1" destOrd="0" presId="urn:microsoft.com/office/officeart/2008/layout/HorizontalMultiLevelHierarchy"/>
    <dgm:cxn modelId="{557068D7-2DD6-354B-841F-9ABDB6D58717}" type="presParOf" srcId="{ACE95917-EDB7-FB47-A6A1-2BBE08414731}" destId="{88F03815-E2C4-944E-8B69-EFC9457BD59F}" srcOrd="0" destOrd="0" presId="urn:microsoft.com/office/officeart/2008/layout/HorizontalMultiLevelHierarchy"/>
    <dgm:cxn modelId="{13039E65-99E5-6D4B-BD6F-D6923B95AEA2}" type="presParOf" srcId="{88F03815-E2C4-944E-8B69-EFC9457BD59F}" destId="{8B0E1637-94EB-554C-8FE9-CF8F9657CEA4}" srcOrd="0" destOrd="0" presId="urn:microsoft.com/office/officeart/2008/layout/HorizontalMultiLevelHierarchy"/>
    <dgm:cxn modelId="{E5208AA7-32FA-7E47-922A-C6CE5CEC4D45}" type="presParOf" srcId="{ACE95917-EDB7-FB47-A6A1-2BBE08414731}" destId="{5881537D-52ED-4141-93F1-AA4CA7B723D5}" srcOrd="1" destOrd="0" presId="urn:microsoft.com/office/officeart/2008/layout/HorizontalMultiLevelHierarchy"/>
    <dgm:cxn modelId="{DA23C24A-3780-D345-B677-EF6CC6C2EE74}" type="presParOf" srcId="{5881537D-52ED-4141-93F1-AA4CA7B723D5}" destId="{79478DED-1AB9-DE46-87E8-0BEF1E38FE07}" srcOrd="0" destOrd="0" presId="urn:microsoft.com/office/officeart/2008/layout/HorizontalMultiLevelHierarchy"/>
    <dgm:cxn modelId="{F823562A-8FB9-6C48-9A01-8BB2FD26E58A}" type="presParOf" srcId="{5881537D-52ED-4141-93F1-AA4CA7B723D5}" destId="{DC6D2D78-9581-E749-A23E-F3F8608BE1D7}" srcOrd="1" destOrd="0" presId="urn:microsoft.com/office/officeart/2008/layout/HorizontalMultiLevelHierarchy"/>
    <dgm:cxn modelId="{DB333003-FE9C-3749-894F-05B21F9FE279}" type="presParOf" srcId="{ACE95917-EDB7-FB47-A6A1-2BBE08414731}" destId="{B2274F66-B43B-094C-A136-888125DB0D66}" srcOrd="2" destOrd="0" presId="urn:microsoft.com/office/officeart/2008/layout/HorizontalMultiLevelHierarchy"/>
    <dgm:cxn modelId="{124B9BD7-6E00-CD46-BC47-AC7E55B6A2A4}" type="presParOf" srcId="{B2274F66-B43B-094C-A136-888125DB0D66}" destId="{EB8C352C-32B1-4F46-A5DF-20334A12C5EA}" srcOrd="0" destOrd="0" presId="urn:microsoft.com/office/officeart/2008/layout/HorizontalMultiLevelHierarchy"/>
    <dgm:cxn modelId="{FA350CE9-0574-AA48-92BC-502D197B06E0}" type="presParOf" srcId="{ACE95917-EDB7-FB47-A6A1-2BBE08414731}" destId="{481B128A-FBBE-EF43-A6EB-0751C990C00D}" srcOrd="3" destOrd="0" presId="urn:microsoft.com/office/officeart/2008/layout/HorizontalMultiLevelHierarchy"/>
    <dgm:cxn modelId="{0A315FED-4EBA-0849-9C92-29AA999121A2}" type="presParOf" srcId="{481B128A-FBBE-EF43-A6EB-0751C990C00D}" destId="{C684781D-C550-4440-A69E-5B7C1BB65A81}" srcOrd="0" destOrd="0" presId="urn:microsoft.com/office/officeart/2008/layout/HorizontalMultiLevelHierarchy"/>
    <dgm:cxn modelId="{CF7D8E8E-B4CB-D940-8DD9-EB47D153F578}" type="presParOf" srcId="{481B128A-FBBE-EF43-A6EB-0751C990C00D}" destId="{32100090-0037-4D46-96D5-006BFFC85104}" srcOrd="1" destOrd="0" presId="urn:microsoft.com/office/officeart/2008/layout/HorizontalMultiLevelHierarchy"/>
    <dgm:cxn modelId="{08166ED8-8F54-764F-AB38-63B1C27020B2}" type="presParOf" srcId="{ACE95917-EDB7-FB47-A6A1-2BBE08414731}" destId="{562F988D-104C-0A43-9FB3-86990694A5C4}" srcOrd="4" destOrd="0" presId="urn:microsoft.com/office/officeart/2008/layout/HorizontalMultiLevelHierarchy"/>
    <dgm:cxn modelId="{D913BC22-C6FF-3449-A841-8575A92A3B81}" type="presParOf" srcId="{562F988D-104C-0A43-9FB3-86990694A5C4}" destId="{419AAB87-6344-7B45-A4F2-9E096DCACBD4}" srcOrd="0" destOrd="0" presId="urn:microsoft.com/office/officeart/2008/layout/HorizontalMultiLevelHierarchy"/>
    <dgm:cxn modelId="{B6C0A3B7-931E-134A-A5C3-841D260ED3BB}" type="presParOf" srcId="{ACE95917-EDB7-FB47-A6A1-2BBE08414731}" destId="{04C1753F-88F6-5942-AF5D-7EE286FA1A16}" srcOrd="5" destOrd="0" presId="urn:microsoft.com/office/officeart/2008/layout/HorizontalMultiLevelHierarchy"/>
    <dgm:cxn modelId="{92B9177A-D07A-C94E-8AD7-8A9386052671}" type="presParOf" srcId="{04C1753F-88F6-5942-AF5D-7EE286FA1A16}" destId="{3F3443DE-59F3-6643-B34A-8A76EE24E503}" srcOrd="0" destOrd="0" presId="urn:microsoft.com/office/officeart/2008/layout/HorizontalMultiLevelHierarchy"/>
    <dgm:cxn modelId="{307E0E60-FAB1-2E4F-A5C9-C5BB181C9F52}" type="presParOf" srcId="{04C1753F-88F6-5942-AF5D-7EE286FA1A16}" destId="{0BF84EE3-DB59-1242-94D7-03CD6B20D24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05577ED-A3D7-B74A-9233-93F6A9F3E9E1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7DEF828-8E2A-314C-9B0E-4EA2AA57DC96}">
      <dgm:prSet phldrT="[Texto]"/>
      <dgm:spPr/>
      <dgm:t>
        <a:bodyPr/>
        <a:lstStyle/>
        <a:p>
          <a:r>
            <a:rPr lang="es-ES" dirty="0"/>
            <a:t>Verificar con EA e IM en conjunto en el aula</a:t>
          </a:r>
        </a:p>
      </dgm:t>
    </dgm:pt>
    <dgm:pt modelId="{4C374FF2-CBC2-0547-B641-DF6A18F0328A}" type="parTrans" cxnId="{577340D2-D5FF-5B4B-8EB1-65DBA08ACE7A}">
      <dgm:prSet/>
      <dgm:spPr/>
      <dgm:t>
        <a:bodyPr/>
        <a:lstStyle/>
        <a:p>
          <a:endParaRPr lang="es-ES"/>
        </a:p>
      </dgm:t>
    </dgm:pt>
    <dgm:pt modelId="{AE91A030-1C60-1E4E-9D9F-E30543DA49DC}" type="sibTrans" cxnId="{577340D2-D5FF-5B4B-8EB1-65DBA08ACE7A}">
      <dgm:prSet/>
      <dgm:spPr/>
      <dgm:t>
        <a:bodyPr/>
        <a:lstStyle/>
        <a:p>
          <a:endParaRPr lang="es-ES"/>
        </a:p>
      </dgm:t>
    </dgm:pt>
    <dgm:pt modelId="{92DDD90E-E999-9045-BB61-196C1A1362E7}">
      <dgm:prSet phldrT="[Texto]"/>
      <dgm:spPr/>
      <dgm:t>
        <a:bodyPr/>
        <a:lstStyle/>
        <a:p>
          <a:r>
            <a:rPr lang="es-ES" dirty="0"/>
            <a:t>NEE</a:t>
          </a:r>
        </a:p>
      </dgm:t>
    </dgm:pt>
    <dgm:pt modelId="{25703426-2E1E-FF4D-9038-D1ACBC9E3FA6}" type="parTrans" cxnId="{E13459DA-4C98-0245-9C04-BDC0C9BCC6DA}">
      <dgm:prSet/>
      <dgm:spPr/>
      <dgm:t>
        <a:bodyPr/>
        <a:lstStyle/>
        <a:p>
          <a:endParaRPr lang="es-ES"/>
        </a:p>
      </dgm:t>
    </dgm:pt>
    <dgm:pt modelId="{FC583480-8780-1049-A2CD-69895BCDCA73}" type="sibTrans" cxnId="{E13459DA-4C98-0245-9C04-BDC0C9BCC6DA}">
      <dgm:prSet/>
      <dgm:spPr/>
      <dgm:t>
        <a:bodyPr/>
        <a:lstStyle/>
        <a:p>
          <a:endParaRPr lang="es-ES"/>
        </a:p>
      </dgm:t>
    </dgm:pt>
    <dgm:pt modelId="{1913B4AB-6F24-F349-937E-E959B0E02C07}">
      <dgm:prSet phldrT="[Texto]"/>
      <dgm:spPr/>
      <dgm:t>
        <a:bodyPr/>
        <a:lstStyle/>
        <a:p>
          <a:r>
            <a:rPr lang="es-ES" dirty="0"/>
            <a:t>BI</a:t>
          </a:r>
        </a:p>
      </dgm:t>
    </dgm:pt>
    <dgm:pt modelId="{A9340955-5923-874F-8598-8BC5B8118D29}" type="parTrans" cxnId="{78936508-8145-414E-9D86-CEA3E49DCFE9}">
      <dgm:prSet/>
      <dgm:spPr/>
      <dgm:t>
        <a:bodyPr/>
        <a:lstStyle/>
        <a:p>
          <a:endParaRPr lang="es-ES"/>
        </a:p>
      </dgm:t>
    </dgm:pt>
    <dgm:pt modelId="{180D5051-F3D4-AC46-BBAF-32E7CCC00992}" type="sibTrans" cxnId="{78936508-8145-414E-9D86-CEA3E49DCFE9}">
      <dgm:prSet/>
      <dgm:spPr/>
      <dgm:t>
        <a:bodyPr/>
        <a:lstStyle/>
        <a:p>
          <a:endParaRPr lang="es-ES"/>
        </a:p>
      </dgm:t>
    </dgm:pt>
    <dgm:pt modelId="{B0392390-27D7-6B4E-A4CE-2A8437C9F213}">
      <dgm:prSet phldrT="[Texto]"/>
      <dgm:spPr/>
      <dgm:t>
        <a:bodyPr/>
        <a:lstStyle/>
        <a:p>
          <a:r>
            <a:rPr lang="es-ES" dirty="0"/>
            <a:t>Perfil de profesionales</a:t>
          </a:r>
        </a:p>
      </dgm:t>
    </dgm:pt>
    <dgm:pt modelId="{E916DFD7-5F5B-5344-8B70-AC12EE838AB3}" type="parTrans" cxnId="{3C537612-425B-9E4B-AA20-454CD2ABC50A}">
      <dgm:prSet/>
      <dgm:spPr/>
      <dgm:t>
        <a:bodyPr/>
        <a:lstStyle/>
        <a:p>
          <a:endParaRPr lang="es-ES"/>
        </a:p>
      </dgm:t>
    </dgm:pt>
    <dgm:pt modelId="{A9056F40-2777-E242-8192-2DA20E7E9169}" type="sibTrans" cxnId="{3C537612-425B-9E4B-AA20-454CD2ABC50A}">
      <dgm:prSet/>
      <dgm:spPr/>
      <dgm:t>
        <a:bodyPr/>
        <a:lstStyle/>
        <a:p>
          <a:endParaRPr lang="es-ES"/>
        </a:p>
      </dgm:t>
    </dgm:pt>
    <dgm:pt modelId="{CA7701BD-7E14-5941-9011-D0D0075E4ABF}">
      <dgm:prSet phldrT="[Texto]"/>
      <dgm:spPr/>
      <dgm:t>
        <a:bodyPr/>
        <a:lstStyle/>
        <a:p>
          <a:r>
            <a:rPr lang="es-ES" dirty="0"/>
            <a:t>Guía para quienes deseen estudiar dichas profesiones</a:t>
          </a:r>
        </a:p>
      </dgm:t>
    </dgm:pt>
    <dgm:pt modelId="{EDEC9CF4-C205-364A-BF04-4E68F2277AAB}" type="parTrans" cxnId="{2B7DBA2A-78FA-DD4A-B899-41BB1CE94133}">
      <dgm:prSet/>
      <dgm:spPr/>
      <dgm:t>
        <a:bodyPr/>
        <a:lstStyle/>
        <a:p>
          <a:endParaRPr lang="es-ES"/>
        </a:p>
      </dgm:t>
    </dgm:pt>
    <dgm:pt modelId="{DB5A105E-BCA4-9B4F-A181-CDD17058C18D}" type="sibTrans" cxnId="{2B7DBA2A-78FA-DD4A-B899-41BB1CE94133}">
      <dgm:prSet/>
      <dgm:spPr/>
      <dgm:t>
        <a:bodyPr/>
        <a:lstStyle/>
        <a:p>
          <a:endParaRPr lang="es-ES"/>
        </a:p>
      </dgm:t>
    </dgm:pt>
    <dgm:pt modelId="{FC4B3B30-6343-EC4D-9AD8-0D3891A53733}">
      <dgm:prSet phldrT="[Texto]"/>
      <dgm:spPr/>
      <dgm:t>
        <a:bodyPr/>
        <a:lstStyle/>
        <a:p>
          <a:r>
            <a:rPr lang="es-ES" dirty="0"/>
            <a:t>Clubes</a:t>
          </a:r>
        </a:p>
      </dgm:t>
    </dgm:pt>
    <dgm:pt modelId="{31BFC1D7-0E1E-164E-A94E-50FBC29E32CA}" type="parTrans" cxnId="{BE5AD658-F7FC-584C-94AC-1C0BB00C764E}">
      <dgm:prSet/>
      <dgm:spPr/>
      <dgm:t>
        <a:bodyPr/>
        <a:lstStyle/>
        <a:p>
          <a:endParaRPr lang="es-ES"/>
        </a:p>
      </dgm:t>
    </dgm:pt>
    <dgm:pt modelId="{42E5D0AD-9988-D841-B918-3C6239B7A825}" type="sibTrans" cxnId="{BE5AD658-F7FC-584C-94AC-1C0BB00C764E}">
      <dgm:prSet/>
      <dgm:spPr/>
      <dgm:t>
        <a:bodyPr/>
        <a:lstStyle/>
        <a:p>
          <a:endParaRPr lang="es-ES"/>
        </a:p>
      </dgm:t>
    </dgm:pt>
    <dgm:pt modelId="{7829FF78-DECA-9942-BD6B-D8281DE045EF}">
      <dgm:prSet phldrT="[Texto]"/>
      <dgm:spPr/>
      <dgm:t>
        <a:bodyPr/>
        <a:lstStyle/>
        <a:p>
          <a:r>
            <a:rPr lang="es-ES" dirty="0"/>
            <a:t>Técnicas</a:t>
          </a:r>
        </a:p>
      </dgm:t>
    </dgm:pt>
    <dgm:pt modelId="{0865526F-9F10-0B4E-84C2-3326E1AEFF8C}" type="parTrans" cxnId="{6ED2D8BB-BAFF-8941-B557-E8CE6E2C8487}">
      <dgm:prSet/>
      <dgm:spPr/>
      <dgm:t>
        <a:bodyPr/>
        <a:lstStyle/>
        <a:p>
          <a:endParaRPr lang="es-ES"/>
        </a:p>
      </dgm:t>
    </dgm:pt>
    <dgm:pt modelId="{BA0891C0-C2B7-5C4B-B121-C8466200349F}" type="sibTrans" cxnId="{6ED2D8BB-BAFF-8941-B557-E8CE6E2C8487}">
      <dgm:prSet/>
      <dgm:spPr/>
      <dgm:t>
        <a:bodyPr/>
        <a:lstStyle/>
        <a:p>
          <a:endParaRPr lang="es-ES"/>
        </a:p>
      </dgm:t>
    </dgm:pt>
    <dgm:pt modelId="{04FAA552-E804-D24C-BF9C-4FC6F3D56FD7}">
      <dgm:prSet phldrT="[Texto]"/>
      <dgm:spPr/>
      <dgm:t>
        <a:bodyPr/>
        <a:lstStyle/>
        <a:p>
          <a:r>
            <a:rPr lang="es-ES" dirty="0"/>
            <a:t>Gusto por aprender</a:t>
          </a:r>
        </a:p>
      </dgm:t>
    </dgm:pt>
    <dgm:pt modelId="{5F6D817F-3455-D64C-96AB-CAC185942CC6}" type="parTrans" cxnId="{16198882-9A66-E547-8370-E5D01B00B06F}">
      <dgm:prSet/>
      <dgm:spPr/>
      <dgm:t>
        <a:bodyPr/>
        <a:lstStyle/>
        <a:p>
          <a:endParaRPr lang="es-ES"/>
        </a:p>
      </dgm:t>
    </dgm:pt>
    <dgm:pt modelId="{1BDF1837-BC08-4F41-9147-1EC36C7C4A06}" type="sibTrans" cxnId="{16198882-9A66-E547-8370-E5D01B00B06F}">
      <dgm:prSet/>
      <dgm:spPr/>
      <dgm:t>
        <a:bodyPr/>
        <a:lstStyle/>
        <a:p>
          <a:endParaRPr lang="es-ES"/>
        </a:p>
      </dgm:t>
    </dgm:pt>
    <dgm:pt modelId="{1B80F895-68BE-9841-9016-7A99C6023CC3}">
      <dgm:prSet phldrT="[Texto]"/>
      <dgm:spPr/>
      <dgm:t>
        <a:bodyPr/>
        <a:lstStyle/>
        <a:p>
          <a:r>
            <a:rPr lang="es-ES" dirty="0"/>
            <a:t>Ingreso a universidades</a:t>
          </a:r>
        </a:p>
      </dgm:t>
    </dgm:pt>
    <dgm:pt modelId="{956926DE-3EEB-014D-AB27-D3B8A8FE0993}" type="parTrans" cxnId="{C129B1D9-E299-0E4A-AFD5-5E12FF7FD1BE}">
      <dgm:prSet/>
      <dgm:spPr/>
    </dgm:pt>
    <dgm:pt modelId="{6EA8F528-8A30-B144-8221-37721BCCE88B}" type="sibTrans" cxnId="{C129B1D9-E299-0E4A-AFD5-5E12FF7FD1BE}">
      <dgm:prSet/>
      <dgm:spPr/>
    </dgm:pt>
    <dgm:pt modelId="{0B2C930B-338F-D747-B2A6-710ED8FAFC75}">
      <dgm:prSet phldrT="[Texto]"/>
      <dgm:spPr/>
      <dgm:t>
        <a:bodyPr/>
        <a:lstStyle/>
        <a:p>
          <a:r>
            <a:rPr lang="es-ES" dirty="0"/>
            <a:t>Elegir mejor su carrera</a:t>
          </a:r>
        </a:p>
      </dgm:t>
    </dgm:pt>
    <dgm:pt modelId="{E34449A8-48C7-7946-9BF2-8CC35F133D15}" type="parTrans" cxnId="{C1D74FB1-C604-404D-A4E5-70E31CD4316B}">
      <dgm:prSet/>
      <dgm:spPr/>
      <dgm:t>
        <a:bodyPr/>
        <a:lstStyle/>
        <a:p>
          <a:endParaRPr lang="es-ES"/>
        </a:p>
      </dgm:t>
    </dgm:pt>
    <dgm:pt modelId="{A26A3DB2-6709-E349-9EA0-1702964ECEA2}" type="sibTrans" cxnId="{C1D74FB1-C604-404D-A4E5-70E31CD4316B}">
      <dgm:prSet/>
      <dgm:spPr/>
      <dgm:t>
        <a:bodyPr/>
        <a:lstStyle/>
        <a:p>
          <a:endParaRPr lang="es-ES"/>
        </a:p>
      </dgm:t>
    </dgm:pt>
    <dgm:pt modelId="{CF748181-C47C-5848-A392-62B78172B07F}" type="pres">
      <dgm:prSet presAssocID="{F05577ED-A3D7-B74A-9233-93F6A9F3E9E1}" presName="theList" presStyleCnt="0">
        <dgm:presLayoutVars>
          <dgm:dir/>
          <dgm:animLvl val="lvl"/>
          <dgm:resizeHandles val="exact"/>
        </dgm:presLayoutVars>
      </dgm:prSet>
      <dgm:spPr/>
    </dgm:pt>
    <dgm:pt modelId="{922284D6-0868-2540-8F02-B9FF05D63EC8}" type="pres">
      <dgm:prSet presAssocID="{97DEF828-8E2A-314C-9B0E-4EA2AA57DC96}" presName="compNode" presStyleCnt="0"/>
      <dgm:spPr/>
    </dgm:pt>
    <dgm:pt modelId="{FEB8942B-EB30-9140-90D8-2C3EEBB3C817}" type="pres">
      <dgm:prSet presAssocID="{97DEF828-8E2A-314C-9B0E-4EA2AA57DC96}" presName="aNode" presStyleLbl="bgShp" presStyleIdx="0" presStyleCnt="3"/>
      <dgm:spPr/>
    </dgm:pt>
    <dgm:pt modelId="{4CE71D38-1272-2341-84BC-056CA0175539}" type="pres">
      <dgm:prSet presAssocID="{97DEF828-8E2A-314C-9B0E-4EA2AA57DC96}" presName="textNode" presStyleLbl="bgShp" presStyleIdx="0" presStyleCnt="3"/>
      <dgm:spPr/>
    </dgm:pt>
    <dgm:pt modelId="{A0921239-FA4D-EC46-89D7-C21529D902F8}" type="pres">
      <dgm:prSet presAssocID="{97DEF828-8E2A-314C-9B0E-4EA2AA57DC96}" presName="compChildNode" presStyleCnt="0"/>
      <dgm:spPr/>
    </dgm:pt>
    <dgm:pt modelId="{7BC4F6DE-6515-3C4F-A461-5AC1B97F7D89}" type="pres">
      <dgm:prSet presAssocID="{97DEF828-8E2A-314C-9B0E-4EA2AA57DC96}" presName="theInnerList" presStyleCnt="0"/>
      <dgm:spPr/>
    </dgm:pt>
    <dgm:pt modelId="{919FFA9B-171A-2944-A7F1-92409E142036}" type="pres">
      <dgm:prSet presAssocID="{7829FF78-DECA-9942-BD6B-D8281DE045EF}" presName="childNode" presStyleLbl="node1" presStyleIdx="0" presStyleCnt="7">
        <dgm:presLayoutVars>
          <dgm:bulletEnabled val="1"/>
        </dgm:presLayoutVars>
      </dgm:prSet>
      <dgm:spPr/>
    </dgm:pt>
    <dgm:pt modelId="{15124C84-DFCE-674D-B0B0-9D0D43B69DCC}" type="pres">
      <dgm:prSet presAssocID="{7829FF78-DECA-9942-BD6B-D8281DE045EF}" presName="aSpace2" presStyleCnt="0"/>
      <dgm:spPr/>
    </dgm:pt>
    <dgm:pt modelId="{5050C58F-FCD9-A641-84F6-EE773629AE2D}" type="pres">
      <dgm:prSet presAssocID="{04FAA552-E804-D24C-BF9C-4FC6F3D56FD7}" presName="childNode" presStyleLbl="node1" presStyleIdx="1" presStyleCnt="7">
        <dgm:presLayoutVars>
          <dgm:bulletEnabled val="1"/>
        </dgm:presLayoutVars>
      </dgm:prSet>
      <dgm:spPr/>
    </dgm:pt>
    <dgm:pt modelId="{FAB0F59A-EB88-6041-8C54-66DB932932E9}" type="pres">
      <dgm:prSet presAssocID="{04FAA552-E804-D24C-BF9C-4FC6F3D56FD7}" presName="aSpace2" presStyleCnt="0"/>
      <dgm:spPr/>
    </dgm:pt>
    <dgm:pt modelId="{FB31E5C8-31DD-934F-8EF7-5D091B5B329E}" type="pres">
      <dgm:prSet presAssocID="{92DDD90E-E999-9045-BB61-196C1A1362E7}" presName="childNode" presStyleLbl="node1" presStyleIdx="2" presStyleCnt="7">
        <dgm:presLayoutVars>
          <dgm:bulletEnabled val="1"/>
        </dgm:presLayoutVars>
      </dgm:prSet>
      <dgm:spPr/>
    </dgm:pt>
    <dgm:pt modelId="{061663C3-6524-B44E-A24F-E1166FA4C929}" type="pres">
      <dgm:prSet presAssocID="{92DDD90E-E999-9045-BB61-196C1A1362E7}" presName="aSpace2" presStyleCnt="0"/>
      <dgm:spPr/>
    </dgm:pt>
    <dgm:pt modelId="{7C455867-1BE6-A44A-A1B6-1863C91D8398}" type="pres">
      <dgm:prSet presAssocID="{1913B4AB-6F24-F349-937E-E959B0E02C07}" presName="childNode" presStyleLbl="node1" presStyleIdx="3" presStyleCnt="7">
        <dgm:presLayoutVars>
          <dgm:bulletEnabled val="1"/>
        </dgm:presLayoutVars>
      </dgm:prSet>
      <dgm:spPr/>
    </dgm:pt>
    <dgm:pt modelId="{78D5F512-4FCA-AE40-894F-BFC9770E706E}" type="pres">
      <dgm:prSet presAssocID="{1913B4AB-6F24-F349-937E-E959B0E02C07}" presName="aSpace2" presStyleCnt="0"/>
      <dgm:spPr/>
    </dgm:pt>
    <dgm:pt modelId="{542B9C2E-9221-4142-AF62-58F7D87090FA}" type="pres">
      <dgm:prSet presAssocID="{FC4B3B30-6343-EC4D-9AD8-0D3891A53733}" presName="childNode" presStyleLbl="node1" presStyleIdx="4" presStyleCnt="7">
        <dgm:presLayoutVars>
          <dgm:bulletEnabled val="1"/>
        </dgm:presLayoutVars>
      </dgm:prSet>
      <dgm:spPr/>
    </dgm:pt>
    <dgm:pt modelId="{69C09522-903D-3D48-A980-90634752BAD8}" type="pres">
      <dgm:prSet presAssocID="{97DEF828-8E2A-314C-9B0E-4EA2AA57DC96}" presName="aSpace" presStyleCnt="0"/>
      <dgm:spPr/>
    </dgm:pt>
    <dgm:pt modelId="{BF0CEF10-661D-AB49-9FF2-E2E75B6E3457}" type="pres">
      <dgm:prSet presAssocID="{B0392390-27D7-6B4E-A4CE-2A8437C9F213}" presName="compNode" presStyleCnt="0"/>
      <dgm:spPr/>
    </dgm:pt>
    <dgm:pt modelId="{31A462A4-91F0-6947-8F75-AC0C938F6746}" type="pres">
      <dgm:prSet presAssocID="{B0392390-27D7-6B4E-A4CE-2A8437C9F213}" presName="aNode" presStyleLbl="bgShp" presStyleIdx="1" presStyleCnt="3" custLinFactNeighborX="-16"/>
      <dgm:spPr/>
    </dgm:pt>
    <dgm:pt modelId="{4D162DEE-93EB-B74F-BA0A-6466662DDE5B}" type="pres">
      <dgm:prSet presAssocID="{B0392390-27D7-6B4E-A4CE-2A8437C9F213}" presName="textNode" presStyleLbl="bgShp" presStyleIdx="1" presStyleCnt="3"/>
      <dgm:spPr/>
    </dgm:pt>
    <dgm:pt modelId="{3890FECD-C0D2-2747-8264-AA8760CF7DAA}" type="pres">
      <dgm:prSet presAssocID="{B0392390-27D7-6B4E-A4CE-2A8437C9F213}" presName="compChildNode" presStyleCnt="0"/>
      <dgm:spPr/>
    </dgm:pt>
    <dgm:pt modelId="{C0880C95-2EF6-E544-AA03-FBBDFB612DE9}" type="pres">
      <dgm:prSet presAssocID="{B0392390-27D7-6B4E-A4CE-2A8437C9F213}" presName="theInnerList" presStyleCnt="0"/>
      <dgm:spPr/>
    </dgm:pt>
    <dgm:pt modelId="{B110ABBA-BE66-0D4E-B237-92D4804EFA35}" type="pres">
      <dgm:prSet presAssocID="{CA7701BD-7E14-5941-9011-D0D0075E4ABF}" presName="childNode" presStyleLbl="node1" presStyleIdx="5" presStyleCnt="7">
        <dgm:presLayoutVars>
          <dgm:bulletEnabled val="1"/>
        </dgm:presLayoutVars>
      </dgm:prSet>
      <dgm:spPr/>
    </dgm:pt>
    <dgm:pt modelId="{5902E5C7-C2C3-AD48-9A98-3CDCD28CB16D}" type="pres">
      <dgm:prSet presAssocID="{B0392390-27D7-6B4E-A4CE-2A8437C9F213}" presName="aSpace" presStyleCnt="0"/>
      <dgm:spPr/>
    </dgm:pt>
    <dgm:pt modelId="{F681E605-3561-7443-9CA6-21F976EA33FA}" type="pres">
      <dgm:prSet presAssocID="{1B80F895-68BE-9841-9016-7A99C6023CC3}" presName="compNode" presStyleCnt="0"/>
      <dgm:spPr/>
    </dgm:pt>
    <dgm:pt modelId="{C260391C-004A-944F-B5D1-02D4362806E6}" type="pres">
      <dgm:prSet presAssocID="{1B80F895-68BE-9841-9016-7A99C6023CC3}" presName="aNode" presStyleLbl="bgShp" presStyleIdx="2" presStyleCnt="3"/>
      <dgm:spPr/>
    </dgm:pt>
    <dgm:pt modelId="{6960A91B-64A2-304E-BD22-D2875BEAFD64}" type="pres">
      <dgm:prSet presAssocID="{1B80F895-68BE-9841-9016-7A99C6023CC3}" presName="textNode" presStyleLbl="bgShp" presStyleIdx="2" presStyleCnt="3"/>
      <dgm:spPr/>
    </dgm:pt>
    <dgm:pt modelId="{BCD98A30-CFAF-5F4E-A2EB-97B92DD0CB67}" type="pres">
      <dgm:prSet presAssocID="{1B80F895-68BE-9841-9016-7A99C6023CC3}" presName="compChildNode" presStyleCnt="0"/>
      <dgm:spPr/>
    </dgm:pt>
    <dgm:pt modelId="{51CA9353-AFDF-3844-A7F8-0927E0118EDA}" type="pres">
      <dgm:prSet presAssocID="{1B80F895-68BE-9841-9016-7A99C6023CC3}" presName="theInnerList" presStyleCnt="0"/>
      <dgm:spPr/>
    </dgm:pt>
    <dgm:pt modelId="{8F13930D-994C-3A40-B764-8ABAB9D1928D}" type="pres">
      <dgm:prSet presAssocID="{0B2C930B-338F-D747-B2A6-710ED8FAFC75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78936508-8145-414E-9D86-CEA3E49DCFE9}" srcId="{97DEF828-8E2A-314C-9B0E-4EA2AA57DC96}" destId="{1913B4AB-6F24-F349-937E-E959B0E02C07}" srcOrd="3" destOrd="0" parTransId="{A9340955-5923-874F-8598-8BC5B8118D29}" sibTransId="{180D5051-F3D4-AC46-BBAF-32E7CCC00992}"/>
    <dgm:cxn modelId="{3C537612-425B-9E4B-AA20-454CD2ABC50A}" srcId="{F05577ED-A3D7-B74A-9233-93F6A9F3E9E1}" destId="{B0392390-27D7-6B4E-A4CE-2A8437C9F213}" srcOrd="1" destOrd="0" parTransId="{E916DFD7-5F5B-5344-8B70-AC12EE838AB3}" sibTransId="{A9056F40-2777-E242-8192-2DA20E7E9169}"/>
    <dgm:cxn modelId="{73DCED29-68C4-0B4D-BC01-76EFC286B446}" type="presOf" srcId="{1913B4AB-6F24-F349-937E-E959B0E02C07}" destId="{7C455867-1BE6-A44A-A1B6-1863C91D8398}" srcOrd="0" destOrd="0" presId="urn:microsoft.com/office/officeart/2005/8/layout/lProcess2"/>
    <dgm:cxn modelId="{2B7DBA2A-78FA-DD4A-B899-41BB1CE94133}" srcId="{B0392390-27D7-6B4E-A4CE-2A8437C9F213}" destId="{CA7701BD-7E14-5941-9011-D0D0075E4ABF}" srcOrd="0" destOrd="0" parTransId="{EDEC9CF4-C205-364A-BF04-4E68F2277AAB}" sibTransId="{DB5A105E-BCA4-9B4F-A181-CDD17058C18D}"/>
    <dgm:cxn modelId="{CC86B933-BCA8-034A-B6A7-2285B02FEB23}" type="presOf" srcId="{CA7701BD-7E14-5941-9011-D0D0075E4ABF}" destId="{B110ABBA-BE66-0D4E-B237-92D4804EFA35}" srcOrd="0" destOrd="0" presId="urn:microsoft.com/office/officeart/2005/8/layout/lProcess2"/>
    <dgm:cxn modelId="{C9233E36-378A-BA43-9AE2-7C69A119426C}" type="presOf" srcId="{1B80F895-68BE-9841-9016-7A99C6023CC3}" destId="{6960A91B-64A2-304E-BD22-D2875BEAFD64}" srcOrd="1" destOrd="0" presId="urn:microsoft.com/office/officeart/2005/8/layout/lProcess2"/>
    <dgm:cxn modelId="{CD30BB37-696A-664E-BA47-66BBB89E919E}" type="presOf" srcId="{F05577ED-A3D7-B74A-9233-93F6A9F3E9E1}" destId="{CF748181-C47C-5848-A392-62B78172B07F}" srcOrd="0" destOrd="0" presId="urn:microsoft.com/office/officeart/2005/8/layout/lProcess2"/>
    <dgm:cxn modelId="{B30DD43D-ABEF-6341-B418-C0B4E3800343}" type="presOf" srcId="{1B80F895-68BE-9841-9016-7A99C6023CC3}" destId="{C260391C-004A-944F-B5D1-02D4362806E6}" srcOrd="0" destOrd="0" presId="urn:microsoft.com/office/officeart/2005/8/layout/lProcess2"/>
    <dgm:cxn modelId="{632A8F43-9687-5344-9FAC-E54A785409A2}" type="presOf" srcId="{04FAA552-E804-D24C-BF9C-4FC6F3D56FD7}" destId="{5050C58F-FCD9-A641-84F6-EE773629AE2D}" srcOrd="0" destOrd="0" presId="urn:microsoft.com/office/officeart/2005/8/layout/lProcess2"/>
    <dgm:cxn modelId="{15CD6D4C-80E5-8142-8E4D-CDDB1343F9CD}" type="presOf" srcId="{B0392390-27D7-6B4E-A4CE-2A8437C9F213}" destId="{4D162DEE-93EB-B74F-BA0A-6466662DDE5B}" srcOrd="1" destOrd="0" presId="urn:microsoft.com/office/officeart/2005/8/layout/lProcess2"/>
    <dgm:cxn modelId="{29E55D52-ADE2-B94A-8CBB-DFF636C91FD8}" type="presOf" srcId="{97DEF828-8E2A-314C-9B0E-4EA2AA57DC96}" destId="{FEB8942B-EB30-9140-90D8-2C3EEBB3C817}" srcOrd="0" destOrd="0" presId="urn:microsoft.com/office/officeart/2005/8/layout/lProcess2"/>
    <dgm:cxn modelId="{9C317B55-8986-9D4B-8FEB-3F906433301A}" type="presOf" srcId="{FC4B3B30-6343-EC4D-9AD8-0D3891A53733}" destId="{542B9C2E-9221-4142-AF62-58F7D87090FA}" srcOrd="0" destOrd="0" presId="urn:microsoft.com/office/officeart/2005/8/layout/lProcess2"/>
    <dgm:cxn modelId="{BE5AD658-F7FC-584C-94AC-1C0BB00C764E}" srcId="{97DEF828-8E2A-314C-9B0E-4EA2AA57DC96}" destId="{FC4B3B30-6343-EC4D-9AD8-0D3891A53733}" srcOrd="4" destOrd="0" parTransId="{31BFC1D7-0E1E-164E-A94E-50FBC29E32CA}" sibTransId="{42E5D0AD-9988-D841-B918-3C6239B7A825}"/>
    <dgm:cxn modelId="{93314672-519A-7A4A-876C-0161FD62005E}" type="presOf" srcId="{0B2C930B-338F-D747-B2A6-710ED8FAFC75}" destId="{8F13930D-994C-3A40-B764-8ABAB9D1928D}" srcOrd="0" destOrd="0" presId="urn:microsoft.com/office/officeart/2005/8/layout/lProcess2"/>
    <dgm:cxn modelId="{16198882-9A66-E547-8370-E5D01B00B06F}" srcId="{97DEF828-8E2A-314C-9B0E-4EA2AA57DC96}" destId="{04FAA552-E804-D24C-BF9C-4FC6F3D56FD7}" srcOrd="1" destOrd="0" parTransId="{5F6D817F-3455-D64C-96AB-CAC185942CC6}" sibTransId="{1BDF1837-BC08-4F41-9147-1EC36C7C4A06}"/>
    <dgm:cxn modelId="{474EBA90-84DD-3C4A-A838-1076B7AB6895}" type="presOf" srcId="{B0392390-27D7-6B4E-A4CE-2A8437C9F213}" destId="{31A462A4-91F0-6947-8F75-AC0C938F6746}" srcOrd="0" destOrd="0" presId="urn:microsoft.com/office/officeart/2005/8/layout/lProcess2"/>
    <dgm:cxn modelId="{C1D74FB1-C604-404D-A4E5-70E31CD4316B}" srcId="{1B80F895-68BE-9841-9016-7A99C6023CC3}" destId="{0B2C930B-338F-D747-B2A6-710ED8FAFC75}" srcOrd="0" destOrd="0" parTransId="{E34449A8-48C7-7946-9BF2-8CC35F133D15}" sibTransId="{A26A3DB2-6709-E349-9EA0-1702964ECEA2}"/>
    <dgm:cxn modelId="{8BE3D8BA-1987-834E-A3D4-C0E38A75E692}" type="presOf" srcId="{92DDD90E-E999-9045-BB61-196C1A1362E7}" destId="{FB31E5C8-31DD-934F-8EF7-5D091B5B329E}" srcOrd="0" destOrd="0" presId="urn:microsoft.com/office/officeart/2005/8/layout/lProcess2"/>
    <dgm:cxn modelId="{6ED2D8BB-BAFF-8941-B557-E8CE6E2C8487}" srcId="{97DEF828-8E2A-314C-9B0E-4EA2AA57DC96}" destId="{7829FF78-DECA-9942-BD6B-D8281DE045EF}" srcOrd="0" destOrd="0" parTransId="{0865526F-9F10-0B4E-84C2-3326E1AEFF8C}" sibTransId="{BA0891C0-C2B7-5C4B-B121-C8466200349F}"/>
    <dgm:cxn modelId="{9F2126C9-EA35-DF42-B949-3C16A762F9CA}" type="presOf" srcId="{7829FF78-DECA-9942-BD6B-D8281DE045EF}" destId="{919FFA9B-171A-2944-A7F1-92409E142036}" srcOrd="0" destOrd="0" presId="urn:microsoft.com/office/officeart/2005/8/layout/lProcess2"/>
    <dgm:cxn modelId="{577340D2-D5FF-5B4B-8EB1-65DBA08ACE7A}" srcId="{F05577ED-A3D7-B74A-9233-93F6A9F3E9E1}" destId="{97DEF828-8E2A-314C-9B0E-4EA2AA57DC96}" srcOrd="0" destOrd="0" parTransId="{4C374FF2-CBC2-0547-B641-DF6A18F0328A}" sibTransId="{AE91A030-1C60-1E4E-9D9F-E30543DA49DC}"/>
    <dgm:cxn modelId="{C129B1D9-E299-0E4A-AFD5-5E12FF7FD1BE}" srcId="{F05577ED-A3D7-B74A-9233-93F6A9F3E9E1}" destId="{1B80F895-68BE-9841-9016-7A99C6023CC3}" srcOrd="2" destOrd="0" parTransId="{956926DE-3EEB-014D-AB27-D3B8A8FE0993}" sibTransId="{6EA8F528-8A30-B144-8221-37721BCCE88B}"/>
    <dgm:cxn modelId="{E13459DA-4C98-0245-9C04-BDC0C9BCC6DA}" srcId="{97DEF828-8E2A-314C-9B0E-4EA2AA57DC96}" destId="{92DDD90E-E999-9045-BB61-196C1A1362E7}" srcOrd="2" destOrd="0" parTransId="{25703426-2E1E-FF4D-9038-D1ACBC9E3FA6}" sibTransId="{FC583480-8780-1049-A2CD-69895BCDCA73}"/>
    <dgm:cxn modelId="{6197F9DD-9B3E-4149-8419-D29B17142162}" type="presOf" srcId="{97DEF828-8E2A-314C-9B0E-4EA2AA57DC96}" destId="{4CE71D38-1272-2341-84BC-056CA0175539}" srcOrd="1" destOrd="0" presId="urn:microsoft.com/office/officeart/2005/8/layout/lProcess2"/>
    <dgm:cxn modelId="{71DC4C7D-B811-9146-BC0A-69228A94987E}" type="presParOf" srcId="{CF748181-C47C-5848-A392-62B78172B07F}" destId="{922284D6-0868-2540-8F02-B9FF05D63EC8}" srcOrd="0" destOrd="0" presId="urn:microsoft.com/office/officeart/2005/8/layout/lProcess2"/>
    <dgm:cxn modelId="{7E04FA5A-9348-344A-8069-1565F57B9D3C}" type="presParOf" srcId="{922284D6-0868-2540-8F02-B9FF05D63EC8}" destId="{FEB8942B-EB30-9140-90D8-2C3EEBB3C817}" srcOrd="0" destOrd="0" presId="urn:microsoft.com/office/officeart/2005/8/layout/lProcess2"/>
    <dgm:cxn modelId="{7AFE74D1-F456-E348-957E-5DFCE169B3FC}" type="presParOf" srcId="{922284D6-0868-2540-8F02-B9FF05D63EC8}" destId="{4CE71D38-1272-2341-84BC-056CA0175539}" srcOrd="1" destOrd="0" presId="urn:microsoft.com/office/officeart/2005/8/layout/lProcess2"/>
    <dgm:cxn modelId="{A4FCA543-23E7-0F4A-8D6C-DDC8391C884E}" type="presParOf" srcId="{922284D6-0868-2540-8F02-B9FF05D63EC8}" destId="{A0921239-FA4D-EC46-89D7-C21529D902F8}" srcOrd="2" destOrd="0" presId="urn:microsoft.com/office/officeart/2005/8/layout/lProcess2"/>
    <dgm:cxn modelId="{2389A045-9C64-FD44-BDF5-5D6EA7B29429}" type="presParOf" srcId="{A0921239-FA4D-EC46-89D7-C21529D902F8}" destId="{7BC4F6DE-6515-3C4F-A461-5AC1B97F7D89}" srcOrd="0" destOrd="0" presId="urn:microsoft.com/office/officeart/2005/8/layout/lProcess2"/>
    <dgm:cxn modelId="{BC57C562-5015-E94A-9D31-134D1FCAA0F7}" type="presParOf" srcId="{7BC4F6DE-6515-3C4F-A461-5AC1B97F7D89}" destId="{919FFA9B-171A-2944-A7F1-92409E142036}" srcOrd="0" destOrd="0" presId="urn:microsoft.com/office/officeart/2005/8/layout/lProcess2"/>
    <dgm:cxn modelId="{B9F04AE5-D813-714D-8528-013B83774F0C}" type="presParOf" srcId="{7BC4F6DE-6515-3C4F-A461-5AC1B97F7D89}" destId="{15124C84-DFCE-674D-B0B0-9D0D43B69DCC}" srcOrd="1" destOrd="0" presId="urn:microsoft.com/office/officeart/2005/8/layout/lProcess2"/>
    <dgm:cxn modelId="{4D0F78B6-E7FD-2643-A5FF-125934E68944}" type="presParOf" srcId="{7BC4F6DE-6515-3C4F-A461-5AC1B97F7D89}" destId="{5050C58F-FCD9-A641-84F6-EE773629AE2D}" srcOrd="2" destOrd="0" presId="urn:microsoft.com/office/officeart/2005/8/layout/lProcess2"/>
    <dgm:cxn modelId="{F417169B-D690-FE4F-906B-C2C9C7232114}" type="presParOf" srcId="{7BC4F6DE-6515-3C4F-A461-5AC1B97F7D89}" destId="{FAB0F59A-EB88-6041-8C54-66DB932932E9}" srcOrd="3" destOrd="0" presId="urn:microsoft.com/office/officeart/2005/8/layout/lProcess2"/>
    <dgm:cxn modelId="{C8CF2E44-F1F4-8E46-9BF6-34980E1F641A}" type="presParOf" srcId="{7BC4F6DE-6515-3C4F-A461-5AC1B97F7D89}" destId="{FB31E5C8-31DD-934F-8EF7-5D091B5B329E}" srcOrd="4" destOrd="0" presId="urn:microsoft.com/office/officeart/2005/8/layout/lProcess2"/>
    <dgm:cxn modelId="{4C8C49E2-6BD9-3644-8D6C-EAE54C5F640D}" type="presParOf" srcId="{7BC4F6DE-6515-3C4F-A461-5AC1B97F7D89}" destId="{061663C3-6524-B44E-A24F-E1166FA4C929}" srcOrd="5" destOrd="0" presId="urn:microsoft.com/office/officeart/2005/8/layout/lProcess2"/>
    <dgm:cxn modelId="{36370B7E-3CA7-4A41-8A59-9D0E0FCECC8F}" type="presParOf" srcId="{7BC4F6DE-6515-3C4F-A461-5AC1B97F7D89}" destId="{7C455867-1BE6-A44A-A1B6-1863C91D8398}" srcOrd="6" destOrd="0" presId="urn:microsoft.com/office/officeart/2005/8/layout/lProcess2"/>
    <dgm:cxn modelId="{90C14949-4AD1-1043-AF6F-83C67EE62B5A}" type="presParOf" srcId="{7BC4F6DE-6515-3C4F-A461-5AC1B97F7D89}" destId="{78D5F512-4FCA-AE40-894F-BFC9770E706E}" srcOrd="7" destOrd="0" presId="urn:microsoft.com/office/officeart/2005/8/layout/lProcess2"/>
    <dgm:cxn modelId="{555EFF5B-5997-CD43-85C5-38D40C251BB8}" type="presParOf" srcId="{7BC4F6DE-6515-3C4F-A461-5AC1B97F7D89}" destId="{542B9C2E-9221-4142-AF62-58F7D87090FA}" srcOrd="8" destOrd="0" presId="urn:microsoft.com/office/officeart/2005/8/layout/lProcess2"/>
    <dgm:cxn modelId="{1D4CB779-37E0-894E-B788-6F783E315ECA}" type="presParOf" srcId="{CF748181-C47C-5848-A392-62B78172B07F}" destId="{69C09522-903D-3D48-A980-90634752BAD8}" srcOrd="1" destOrd="0" presId="urn:microsoft.com/office/officeart/2005/8/layout/lProcess2"/>
    <dgm:cxn modelId="{CF9EF5AF-BC1E-1141-98FB-7E25F95EA739}" type="presParOf" srcId="{CF748181-C47C-5848-A392-62B78172B07F}" destId="{BF0CEF10-661D-AB49-9FF2-E2E75B6E3457}" srcOrd="2" destOrd="0" presId="urn:microsoft.com/office/officeart/2005/8/layout/lProcess2"/>
    <dgm:cxn modelId="{D3EC0AAB-A3BD-1244-BA99-45E358915636}" type="presParOf" srcId="{BF0CEF10-661D-AB49-9FF2-E2E75B6E3457}" destId="{31A462A4-91F0-6947-8F75-AC0C938F6746}" srcOrd="0" destOrd="0" presId="urn:microsoft.com/office/officeart/2005/8/layout/lProcess2"/>
    <dgm:cxn modelId="{B928DE3D-4549-8344-988F-70EDED39B8C3}" type="presParOf" srcId="{BF0CEF10-661D-AB49-9FF2-E2E75B6E3457}" destId="{4D162DEE-93EB-B74F-BA0A-6466662DDE5B}" srcOrd="1" destOrd="0" presId="urn:microsoft.com/office/officeart/2005/8/layout/lProcess2"/>
    <dgm:cxn modelId="{67CB29F0-FF86-4C41-8CC3-F9C37F71F6FC}" type="presParOf" srcId="{BF0CEF10-661D-AB49-9FF2-E2E75B6E3457}" destId="{3890FECD-C0D2-2747-8264-AA8760CF7DAA}" srcOrd="2" destOrd="0" presId="urn:microsoft.com/office/officeart/2005/8/layout/lProcess2"/>
    <dgm:cxn modelId="{203DFE73-196D-E045-BFB4-A28C71CF66A0}" type="presParOf" srcId="{3890FECD-C0D2-2747-8264-AA8760CF7DAA}" destId="{C0880C95-2EF6-E544-AA03-FBBDFB612DE9}" srcOrd="0" destOrd="0" presId="urn:microsoft.com/office/officeart/2005/8/layout/lProcess2"/>
    <dgm:cxn modelId="{656679A8-CAE6-4F4F-B21F-53A30ED0ED3A}" type="presParOf" srcId="{C0880C95-2EF6-E544-AA03-FBBDFB612DE9}" destId="{B110ABBA-BE66-0D4E-B237-92D4804EFA35}" srcOrd="0" destOrd="0" presId="urn:microsoft.com/office/officeart/2005/8/layout/lProcess2"/>
    <dgm:cxn modelId="{20F1701D-C158-3A4A-A5D0-976DEACE8362}" type="presParOf" srcId="{CF748181-C47C-5848-A392-62B78172B07F}" destId="{5902E5C7-C2C3-AD48-9A98-3CDCD28CB16D}" srcOrd="3" destOrd="0" presId="urn:microsoft.com/office/officeart/2005/8/layout/lProcess2"/>
    <dgm:cxn modelId="{361D5ABD-9E95-0F4A-BE51-BAC30CF95A92}" type="presParOf" srcId="{CF748181-C47C-5848-A392-62B78172B07F}" destId="{F681E605-3561-7443-9CA6-21F976EA33FA}" srcOrd="4" destOrd="0" presId="urn:microsoft.com/office/officeart/2005/8/layout/lProcess2"/>
    <dgm:cxn modelId="{6820A654-5976-BC4F-B91F-8FD7956F405A}" type="presParOf" srcId="{F681E605-3561-7443-9CA6-21F976EA33FA}" destId="{C260391C-004A-944F-B5D1-02D4362806E6}" srcOrd="0" destOrd="0" presId="urn:microsoft.com/office/officeart/2005/8/layout/lProcess2"/>
    <dgm:cxn modelId="{EAE5D5C9-C254-7F4F-BA8C-299EA8A1EB2D}" type="presParOf" srcId="{F681E605-3561-7443-9CA6-21F976EA33FA}" destId="{6960A91B-64A2-304E-BD22-D2875BEAFD64}" srcOrd="1" destOrd="0" presId="urn:microsoft.com/office/officeart/2005/8/layout/lProcess2"/>
    <dgm:cxn modelId="{085CECBF-6A83-904D-96E8-C18858F56EE8}" type="presParOf" srcId="{F681E605-3561-7443-9CA6-21F976EA33FA}" destId="{BCD98A30-CFAF-5F4E-A2EB-97B92DD0CB67}" srcOrd="2" destOrd="0" presId="urn:microsoft.com/office/officeart/2005/8/layout/lProcess2"/>
    <dgm:cxn modelId="{7927B8CE-B9D8-2246-97F2-FB6C32FE3863}" type="presParOf" srcId="{BCD98A30-CFAF-5F4E-A2EB-97B92DD0CB67}" destId="{51CA9353-AFDF-3844-A7F8-0927E0118EDA}" srcOrd="0" destOrd="0" presId="urn:microsoft.com/office/officeart/2005/8/layout/lProcess2"/>
    <dgm:cxn modelId="{87157483-DA24-9B4A-8418-21E265A1F0A5}" type="presParOf" srcId="{51CA9353-AFDF-3844-A7F8-0927E0118EDA}" destId="{8F13930D-994C-3A40-B764-8ABAB9D1928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5A44D24-40CC-8E4F-ABA1-AAD9C2E3256B}" type="doc">
      <dgm:prSet loTypeId="urn:microsoft.com/office/officeart/2009/3/layout/FramedText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C1D5B38-5C81-C946-A85B-1D23D922869D}">
      <dgm:prSet phldrT="[Texto]"/>
      <dgm:spPr/>
      <dgm:t>
        <a:bodyPr/>
        <a:lstStyle/>
        <a:p>
          <a:r>
            <a:rPr lang="es-ES" dirty="0"/>
            <a:t>Gracias por su atención</a:t>
          </a:r>
        </a:p>
      </dgm:t>
    </dgm:pt>
    <dgm:pt modelId="{43434311-1EBE-9842-8A2B-CF37668BD064}" type="parTrans" cxnId="{5E1E8F6D-C4EA-4D40-9956-E3089DF7D530}">
      <dgm:prSet/>
      <dgm:spPr/>
      <dgm:t>
        <a:bodyPr/>
        <a:lstStyle/>
        <a:p>
          <a:endParaRPr lang="es-ES"/>
        </a:p>
      </dgm:t>
    </dgm:pt>
    <dgm:pt modelId="{91E72473-D429-EB4A-9C71-E5D9AA0D67B0}" type="sibTrans" cxnId="{5E1E8F6D-C4EA-4D40-9956-E3089DF7D530}">
      <dgm:prSet/>
      <dgm:spPr/>
      <dgm:t>
        <a:bodyPr/>
        <a:lstStyle/>
        <a:p>
          <a:endParaRPr lang="es-ES"/>
        </a:p>
      </dgm:t>
    </dgm:pt>
    <dgm:pt modelId="{E61C48C1-23A8-FC41-8BC2-554ADFB502CF}" type="pres">
      <dgm:prSet presAssocID="{D5A44D24-40CC-8E4F-ABA1-AAD9C2E3256B}" presName="Name0" presStyleCnt="0">
        <dgm:presLayoutVars>
          <dgm:chMax/>
          <dgm:chPref/>
          <dgm:dir/>
        </dgm:presLayoutVars>
      </dgm:prSet>
      <dgm:spPr/>
    </dgm:pt>
    <dgm:pt modelId="{99CC99E0-5567-BB43-9C0E-1F4B883BE3C9}" type="pres">
      <dgm:prSet presAssocID="{5C1D5B38-5C81-C946-A85B-1D23D922869D}" presName="composite" presStyleCnt="0">
        <dgm:presLayoutVars>
          <dgm:chMax/>
          <dgm:chPref/>
        </dgm:presLayoutVars>
      </dgm:prSet>
      <dgm:spPr/>
    </dgm:pt>
    <dgm:pt modelId="{4B2850AE-0673-AE49-BE10-00CF273C0398}" type="pres">
      <dgm:prSet presAssocID="{5C1D5B38-5C81-C946-A85B-1D23D922869D}" presName="Image" presStyleLbl="bgImgPlace1" presStyleIdx="0" presStyleCnt="1"/>
      <dgm:spPr/>
    </dgm:pt>
    <dgm:pt modelId="{1E2DB6E9-0A08-7843-890C-B4DE3F13240D}" type="pres">
      <dgm:prSet presAssocID="{5C1D5B38-5C81-C946-A85B-1D23D922869D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1D9C41BB-68F5-0C48-B9A3-B34868036FDF}" type="pres">
      <dgm:prSet presAssocID="{5C1D5B38-5C81-C946-A85B-1D23D922869D}" presName="tlFrame" presStyleLbl="node1" presStyleIdx="0" presStyleCnt="4"/>
      <dgm:spPr/>
    </dgm:pt>
    <dgm:pt modelId="{33E1E8B9-7461-B940-B431-78DE99849412}" type="pres">
      <dgm:prSet presAssocID="{5C1D5B38-5C81-C946-A85B-1D23D922869D}" presName="trFrame" presStyleLbl="node1" presStyleIdx="1" presStyleCnt="4"/>
      <dgm:spPr/>
    </dgm:pt>
    <dgm:pt modelId="{3CA51B3C-FA26-B54B-BFF2-772173C560C4}" type="pres">
      <dgm:prSet presAssocID="{5C1D5B38-5C81-C946-A85B-1D23D922869D}" presName="blFrame" presStyleLbl="node1" presStyleIdx="2" presStyleCnt="4"/>
      <dgm:spPr/>
    </dgm:pt>
    <dgm:pt modelId="{45674F53-DE23-0E4A-A8FD-C91AC8EF84D2}" type="pres">
      <dgm:prSet presAssocID="{5C1D5B38-5C81-C946-A85B-1D23D922869D}" presName="brFrame" presStyleLbl="node1" presStyleIdx="3" presStyleCnt="4"/>
      <dgm:spPr/>
    </dgm:pt>
  </dgm:ptLst>
  <dgm:cxnLst>
    <dgm:cxn modelId="{7E6E9253-5812-6943-BF66-CD539C8EA68B}" type="presOf" srcId="{5C1D5B38-5C81-C946-A85B-1D23D922869D}" destId="{1E2DB6E9-0A08-7843-890C-B4DE3F13240D}" srcOrd="0" destOrd="0" presId="urn:microsoft.com/office/officeart/2009/3/layout/FramedTextPicture"/>
    <dgm:cxn modelId="{84EAB35A-AB7D-7545-BF2D-0108B1F36260}" type="presOf" srcId="{D5A44D24-40CC-8E4F-ABA1-AAD9C2E3256B}" destId="{E61C48C1-23A8-FC41-8BC2-554ADFB502CF}" srcOrd="0" destOrd="0" presId="urn:microsoft.com/office/officeart/2009/3/layout/FramedTextPicture"/>
    <dgm:cxn modelId="{5E1E8F6D-C4EA-4D40-9956-E3089DF7D530}" srcId="{D5A44D24-40CC-8E4F-ABA1-AAD9C2E3256B}" destId="{5C1D5B38-5C81-C946-A85B-1D23D922869D}" srcOrd="0" destOrd="0" parTransId="{43434311-1EBE-9842-8A2B-CF37668BD064}" sibTransId="{91E72473-D429-EB4A-9C71-E5D9AA0D67B0}"/>
    <dgm:cxn modelId="{7A4C169C-5662-9342-9BE5-12BA9A70BA67}" type="presParOf" srcId="{E61C48C1-23A8-FC41-8BC2-554ADFB502CF}" destId="{99CC99E0-5567-BB43-9C0E-1F4B883BE3C9}" srcOrd="0" destOrd="0" presId="urn:microsoft.com/office/officeart/2009/3/layout/FramedTextPicture"/>
    <dgm:cxn modelId="{47CAD1DA-FC95-4D47-8DAA-1FAEFB367EDA}" type="presParOf" srcId="{99CC99E0-5567-BB43-9C0E-1F4B883BE3C9}" destId="{4B2850AE-0673-AE49-BE10-00CF273C0398}" srcOrd="0" destOrd="0" presId="urn:microsoft.com/office/officeart/2009/3/layout/FramedTextPicture"/>
    <dgm:cxn modelId="{6B402022-E59D-F042-8A28-51C1D5B35F88}" type="presParOf" srcId="{99CC99E0-5567-BB43-9C0E-1F4B883BE3C9}" destId="{1E2DB6E9-0A08-7843-890C-B4DE3F13240D}" srcOrd="1" destOrd="0" presId="urn:microsoft.com/office/officeart/2009/3/layout/FramedTextPicture"/>
    <dgm:cxn modelId="{BD8018C0-C1F3-DE4C-AC56-40B8D56345AB}" type="presParOf" srcId="{99CC99E0-5567-BB43-9C0E-1F4B883BE3C9}" destId="{1D9C41BB-68F5-0C48-B9A3-B34868036FDF}" srcOrd="2" destOrd="0" presId="urn:microsoft.com/office/officeart/2009/3/layout/FramedTextPicture"/>
    <dgm:cxn modelId="{01D15678-0C2B-364C-AD62-77DDF770E37C}" type="presParOf" srcId="{99CC99E0-5567-BB43-9C0E-1F4B883BE3C9}" destId="{33E1E8B9-7461-B940-B431-78DE99849412}" srcOrd="3" destOrd="0" presId="urn:microsoft.com/office/officeart/2009/3/layout/FramedTextPicture"/>
    <dgm:cxn modelId="{115458DD-486B-BE4F-87E8-0BCDC4B58076}" type="presParOf" srcId="{99CC99E0-5567-BB43-9C0E-1F4B883BE3C9}" destId="{3CA51B3C-FA26-B54B-BFF2-772173C560C4}" srcOrd="4" destOrd="0" presId="urn:microsoft.com/office/officeart/2009/3/layout/FramedTextPicture"/>
    <dgm:cxn modelId="{2D625FF4-9BA4-8A46-B4D6-46036BCCCC02}" type="presParOf" srcId="{99CC99E0-5567-BB43-9C0E-1F4B883BE3C9}" destId="{45674F53-DE23-0E4A-A8FD-C91AC8EF84D2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70E70A-FC04-7E44-BB44-0BDAE9A28FAB}" type="doc">
      <dgm:prSet loTypeId="urn:microsoft.com/office/officeart/2008/layout/PictureAccent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ED7A1A2-E557-DF47-B196-A3FDF6419848}">
      <dgm:prSet phldrT="[Texto]"/>
      <dgm:spPr/>
      <dgm:t>
        <a:bodyPr/>
        <a:lstStyle/>
        <a:p>
          <a:r>
            <a:rPr lang="es-ES" dirty="0"/>
            <a:t>Condiciones socioeconómicas</a:t>
          </a:r>
        </a:p>
      </dgm:t>
    </dgm:pt>
    <dgm:pt modelId="{183843FB-347C-A340-BE98-F89B2D63D965}" type="parTrans" cxnId="{F99FBEEC-0C51-0248-BEA7-3B82580A0F98}">
      <dgm:prSet/>
      <dgm:spPr/>
      <dgm:t>
        <a:bodyPr/>
        <a:lstStyle/>
        <a:p>
          <a:endParaRPr lang="es-ES"/>
        </a:p>
      </dgm:t>
    </dgm:pt>
    <dgm:pt modelId="{FAD508CD-25D6-D04E-B3F1-39FAB4399CBF}" type="sibTrans" cxnId="{F99FBEEC-0C51-0248-BEA7-3B82580A0F98}">
      <dgm:prSet/>
      <dgm:spPr/>
      <dgm:t>
        <a:bodyPr/>
        <a:lstStyle/>
        <a:p>
          <a:endParaRPr lang="es-ES"/>
        </a:p>
      </dgm:t>
    </dgm:pt>
    <dgm:pt modelId="{7E1A2519-C0FD-3346-B72B-1A60DCAC2C3C}" type="pres">
      <dgm:prSet presAssocID="{0B70E70A-FC04-7E44-BB44-0BDAE9A28FA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3662051-B567-4648-8896-9F01F1D5ADA4}" type="pres">
      <dgm:prSet presAssocID="{9ED7A1A2-E557-DF47-B196-A3FDF6419848}" presName="root" presStyleCnt="0">
        <dgm:presLayoutVars>
          <dgm:chMax/>
          <dgm:chPref val="4"/>
        </dgm:presLayoutVars>
      </dgm:prSet>
      <dgm:spPr/>
    </dgm:pt>
    <dgm:pt modelId="{529E5D38-CD94-BD41-9ECE-B4F2C4A66B37}" type="pres">
      <dgm:prSet presAssocID="{9ED7A1A2-E557-DF47-B196-A3FDF6419848}" presName="rootComposite" presStyleCnt="0">
        <dgm:presLayoutVars/>
      </dgm:prSet>
      <dgm:spPr/>
    </dgm:pt>
    <dgm:pt modelId="{177A33DB-0BF3-F34C-90F4-B06EE7729C6C}" type="pres">
      <dgm:prSet presAssocID="{9ED7A1A2-E557-DF47-B196-A3FDF6419848}" presName="rootText" presStyleLbl="node0" presStyleIdx="0" presStyleCnt="1" custLinFactNeighborY="26355">
        <dgm:presLayoutVars>
          <dgm:chMax/>
          <dgm:chPref val="4"/>
        </dgm:presLayoutVars>
      </dgm:prSet>
      <dgm:spPr/>
    </dgm:pt>
    <dgm:pt modelId="{154CB053-6FEA-9542-BCE4-5E14D494E105}" type="pres">
      <dgm:prSet presAssocID="{9ED7A1A2-E557-DF47-B196-A3FDF6419848}" presName="childShape" presStyleCnt="0">
        <dgm:presLayoutVars>
          <dgm:chMax val="0"/>
          <dgm:chPref val="0"/>
        </dgm:presLayoutVars>
      </dgm:prSet>
      <dgm:spPr/>
    </dgm:pt>
  </dgm:ptLst>
  <dgm:cxnLst>
    <dgm:cxn modelId="{F4B2871B-F7A7-F34C-8830-2B6FBC66C9C0}" type="presOf" srcId="{9ED7A1A2-E557-DF47-B196-A3FDF6419848}" destId="{177A33DB-0BF3-F34C-90F4-B06EE7729C6C}" srcOrd="0" destOrd="0" presId="urn:microsoft.com/office/officeart/2008/layout/PictureAccentList"/>
    <dgm:cxn modelId="{CAFF28CF-5A4C-7A49-B073-48868779A87F}" type="presOf" srcId="{0B70E70A-FC04-7E44-BB44-0BDAE9A28FAB}" destId="{7E1A2519-C0FD-3346-B72B-1A60DCAC2C3C}" srcOrd="0" destOrd="0" presId="urn:microsoft.com/office/officeart/2008/layout/PictureAccentList"/>
    <dgm:cxn modelId="{F99FBEEC-0C51-0248-BEA7-3B82580A0F98}" srcId="{0B70E70A-FC04-7E44-BB44-0BDAE9A28FAB}" destId="{9ED7A1A2-E557-DF47-B196-A3FDF6419848}" srcOrd="0" destOrd="0" parTransId="{183843FB-347C-A340-BE98-F89B2D63D965}" sibTransId="{FAD508CD-25D6-D04E-B3F1-39FAB4399CBF}"/>
    <dgm:cxn modelId="{696A36E9-297F-3C42-9F8B-71B1B7248541}" type="presParOf" srcId="{7E1A2519-C0FD-3346-B72B-1A60DCAC2C3C}" destId="{23662051-B567-4648-8896-9F01F1D5ADA4}" srcOrd="0" destOrd="0" presId="urn:microsoft.com/office/officeart/2008/layout/PictureAccentList"/>
    <dgm:cxn modelId="{758FF978-15DB-0249-A968-DD700CA61A9E}" type="presParOf" srcId="{23662051-B567-4648-8896-9F01F1D5ADA4}" destId="{529E5D38-CD94-BD41-9ECE-B4F2C4A66B37}" srcOrd="0" destOrd="0" presId="urn:microsoft.com/office/officeart/2008/layout/PictureAccentList"/>
    <dgm:cxn modelId="{B4EDEC14-99D7-E94C-A194-A5841864D499}" type="presParOf" srcId="{529E5D38-CD94-BD41-9ECE-B4F2C4A66B37}" destId="{177A33DB-0BF3-F34C-90F4-B06EE7729C6C}" srcOrd="0" destOrd="0" presId="urn:microsoft.com/office/officeart/2008/layout/PictureAccentList"/>
    <dgm:cxn modelId="{4811314C-3849-244F-AD69-F661C5B3D210}" type="presParOf" srcId="{23662051-B567-4648-8896-9F01F1D5ADA4}" destId="{154CB053-6FEA-9542-BCE4-5E14D494E1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97865E-D47B-B84C-B0FA-F6AABC1B2228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</dgm:pt>
    <dgm:pt modelId="{1968324C-2395-C243-A66D-AE540BF1B531}">
      <dgm:prSet phldrT="[Texto]"/>
      <dgm:spPr/>
      <dgm:t>
        <a:bodyPr/>
        <a:lstStyle/>
        <a:p>
          <a:r>
            <a:rPr lang="es-ES" dirty="0"/>
            <a:t>Representación </a:t>
          </a:r>
          <a:r>
            <a:rPr lang="es-ES" dirty="0" err="1"/>
            <a:t>euclídea</a:t>
          </a:r>
          <a:endParaRPr lang="es-ES" dirty="0"/>
        </a:p>
      </dgm:t>
    </dgm:pt>
    <dgm:pt modelId="{83C99A1D-04EA-F74D-8FD8-ECF70A87C73C}" type="parTrans" cxnId="{9B8EB54D-1EBD-4D49-B1FB-7746B33930A4}">
      <dgm:prSet/>
      <dgm:spPr/>
      <dgm:t>
        <a:bodyPr/>
        <a:lstStyle/>
        <a:p>
          <a:endParaRPr lang="es-ES"/>
        </a:p>
      </dgm:t>
    </dgm:pt>
    <dgm:pt modelId="{3BDA0347-8475-6540-BB40-526A6ABE206F}" type="sibTrans" cxnId="{9B8EB54D-1EBD-4D49-B1FB-7746B33930A4}">
      <dgm:prSet/>
      <dgm:spPr/>
      <dgm:t>
        <a:bodyPr/>
        <a:lstStyle/>
        <a:p>
          <a:endParaRPr lang="es-ES"/>
        </a:p>
      </dgm:t>
    </dgm:pt>
    <dgm:pt modelId="{7898402D-C1E6-F34F-AE5B-C67D87C47850}">
      <dgm:prSet phldrT="[Texto]"/>
      <dgm:spPr/>
      <dgm:t>
        <a:bodyPr/>
        <a:lstStyle/>
        <a:p>
          <a:r>
            <a:rPr lang="es-ES" dirty="0"/>
            <a:t>Respeta la proximidad entre los individuos</a:t>
          </a:r>
        </a:p>
      </dgm:t>
    </dgm:pt>
    <dgm:pt modelId="{D8FC12A9-653C-3C46-9B9B-B845A927DBCA}" type="parTrans" cxnId="{86EE2BCB-8DD6-1F4C-86A9-CFADF6B4DBE7}">
      <dgm:prSet/>
      <dgm:spPr/>
      <dgm:t>
        <a:bodyPr/>
        <a:lstStyle/>
        <a:p>
          <a:endParaRPr lang="es-ES"/>
        </a:p>
      </dgm:t>
    </dgm:pt>
    <dgm:pt modelId="{7358EF45-1DC8-9E4B-ADDE-3D1B3702285F}" type="sibTrans" cxnId="{86EE2BCB-8DD6-1F4C-86A9-CFADF6B4DBE7}">
      <dgm:prSet/>
      <dgm:spPr/>
      <dgm:t>
        <a:bodyPr/>
        <a:lstStyle/>
        <a:p>
          <a:endParaRPr lang="es-ES"/>
        </a:p>
      </dgm:t>
    </dgm:pt>
    <dgm:pt modelId="{D981C535-D8FA-E04F-95CA-B8075986739C}">
      <dgm:prSet phldrT="[Texto]"/>
      <dgm:spPr/>
      <dgm:t>
        <a:bodyPr/>
        <a:lstStyle/>
        <a:p>
          <a:r>
            <a:rPr lang="es-ES" dirty="0"/>
            <a:t>Espacio de baja </a:t>
          </a:r>
          <a:r>
            <a:rPr lang="es-ES" dirty="0" err="1"/>
            <a:t>dimensionalidad</a:t>
          </a:r>
          <a:endParaRPr lang="es-ES" dirty="0"/>
        </a:p>
      </dgm:t>
    </dgm:pt>
    <dgm:pt modelId="{191E1DEA-A49F-034F-B0E1-413B4240DB60}" type="parTrans" cxnId="{C3EC2942-C8BB-0848-865F-179693CC61F7}">
      <dgm:prSet/>
      <dgm:spPr/>
      <dgm:t>
        <a:bodyPr/>
        <a:lstStyle/>
        <a:p>
          <a:endParaRPr lang="es-ES"/>
        </a:p>
      </dgm:t>
    </dgm:pt>
    <dgm:pt modelId="{2C7AF5F0-6FD8-8041-94F3-4F1465476DC2}" type="sibTrans" cxnId="{C3EC2942-C8BB-0848-865F-179693CC61F7}">
      <dgm:prSet/>
      <dgm:spPr/>
      <dgm:t>
        <a:bodyPr/>
        <a:lstStyle/>
        <a:p>
          <a:endParaRPr lang="es-ES"/>
        </a:p>
      </dgm:t>
    </dgm:pt>
    <dgm:pt modelId="{2380C146-A53F-1748-A6A1-4A344C6B52B1}" type="pres">
      <dgm:prSet presAssocID="{0E97865E-D47B-B84C-B0FA-F6AABC1B2228}" presName="linear" presStyleCnt="0">
        <dgm:presLayoutVars>
          <dgm:dir/>
          <dgm:animLvl val="lvl"/>
          <dgm:resizeHandles val="exact"/>
        </dgm:presLayoutVars>
      </dgm:prSet>
      <dgm:spPr/>
    </dgm:pt>
    <dgm:pt modelId="{A6F14AF1-EE70-A646-9671-E671D706A9CB}" type="pres">
      <dgm:prSet presAssocID="{1968324C-2395-C243-A66D-AE540BF1B531}" presName="parentLin" presStyleCnt="0"/>
      <dgm:spPr/>
    </dgm:pt>
    <dgm:pt modelId="{A46C5BD8-B445-B54E-A80A-8380775CF1F7}" type="pres">
      <dgm:prSet presAssocID="{1968324C-2395-C243-A66D-AE540BF1B531}" presName="parentLeftMargin" presStyleLbl="node1" presStyleIdx="0" presStyleCnt="3"/>
      <dgm:spPr/>
    </dgm:pt>
    <dgm:pt modelId="{42158D09-9E33-244B-BBCA-36819DB6CA24}" type="pres">
      <dgm:prSet presAssocID="{1968324C-2395-C243-A66D-AE540BF1B53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01A755-2776-CE4D-8B57-83A294F70B33}" type="pres">
      <dgm:prSet presAssocID="{1968324C-2395-C243-A66D-AE540BF1B531}" presName="negativeSpace" presStyleCnt="0"/>
      <dgm:spPr/>
    </dgm:pt>
    <dgm:pt modelId="{BE1F9B78-ECBD-5042-B26B-91A3B0311D86}" type="pres">
      <dgm:prSet presAssocID="{1968324C-2395-C243-A66D-AE540BF1B531}" presName="childText" presStyleLbl="conFgAcc1" presStyleIdx="0" presStyleCnt="3">
        <dgm:presLayoutVars>
          <dgm:bulletEnabled val="1"/>
        </dgm:presLayoutVars>
      </dgm:prSet>
      <dgm:spPr/>
    </dgm:pt>
    <dgm:pt modelId="{02AF089A-FAF6-494F-8142-B6DF3DCF56C3}" type="pres">
      <dgm:prSet presAssocID="{3BDA0347-8475-6540-BB40-526A6ABE206F}" presName="spaceBetweenRectangles" presStyleCnt="0"/>
      <dgm:spPr/>
    </dgm:pt>
    <dgm:pt modelId="{D5204827-4D9C-2447-B0D7-17B4AC8F0A8A}" type="pres">
      <dgm:prSet presAssocID="{7898402D-C1E6-F34F-AE5B-C67D87C47850}" presName="parentLin" presStyleCnt="0"/>
      <dgm:spPr/>
    </dgm:pt>
    <dgm:pt modelId="{406E5BED-0457-914D-BD85-D023DEDE7DBD}" type="pres">
      <dgm:prSet presAssocID="{7898402D-C1E6-F34F-AE5B-C67D87C47850}" presName="parentLeftMargin" presStyleLbl="node1" presStyleIdx="0" presStyleCnt="3"/>
      <dgm:spPr/>
    </dgm:pt>
    <dgm:pt modelId="{3A9C6236-8EBF-3647-8F3D-626DA508C494}" type="pres">
      <dgm:prSet presAssocID="{7898402D-C1E6-F34F-AE5B-C67D87C478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6190AB6-1D46-8549-ACF0-95DCFEBED44C}" type="pres">
      <dgm:prSet presAssocID="{7898402D-C1E6-F34F-AE5B-C67D87C47850}" presName="negativeSpace" presStyleCnt="0"/>
      <dgm:spPr/>
    </dgm:pt>
    <dgm:pt modelId="{60B0DAEF-B762-2F44-999B-E05C67FE3373}" type="pres">
      <dgm:prSet presAssocID="{7898402D-C1E6-F34F-AE5B-C67D87C47850}" presName="childText" presStyleLbl="conFgAcc1" presStyleIdx="1" presStyleCnt="3">
        <dgm:presLayoutVars>
          <dgm:bulletEnabled val="1"/>
        </dgm:presLayoutVars>
      </dgm:prSet>
      <dgm:spPr/>
    </dgm:pt>
    <dgm:pt modelId="{836ACB2E-9ECA-4B41-A61F-E601B77F4D7D}" type="pres">
      <dgm:prSet presAssocID="{7358EF45-1DC8-9E4B-ADDE-3D1B3702285F}" presName="spaceBetweenRectangles" presStyleCnt="0"/>
      <dgm:spPr/>
    </dgm:pt>
    <dgm:pt modelId="{068EF512-A71E-9D4A-99C8-D2CF9CCF2028}" type="pres">
      <dgm:prSet presAssocID="{D981C535-D8FA-E04F-95CA-B8075986739C}" presName="parentLin" presStyleCnt="0"/>
      <dgm:spPr/>
    </dgm:pt>
    <dgm:pt modelId="{D386C6F6-A875-E84B-815A-AB5ADEB69868}" type="pres">
      <dgm:prSet presAssocID="{D981C535-D8FA-E04F-95CA-B8075986739C}" presName="parentLeftMargin" presStyleLbl="node1" presStyleIdx="1" presStyleCnt="3"/>
      <dgm:spPr/>
    </dgm:pt>
    <dgm:pt modelId="{F8CFE024-CB38-9444-924B-18A1DC47622F}" type="pres">
      <dgm:prSet presAssocID="{D981C535-D8FA-E04F-95CA-B8075986739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077B136-A830-2742-8EFB-ED8CE34A5EEB}" type="pres">
      <dgm:prSet presAssocID="{D981C535-D8FA-E04F-95CA-B8075986739C}" presName="negativeSpace" presStyleCnt="0"/>
      <dgm:spPr/>
    </dgm:pt>
    <dgm:pt modelId="{B081F5F7-E2EE-4143-92FA-70B4F4E63FF3}" type="pres">
      <dgm:prSet presAssocID="{D981C535-D8FA-E04F-95CA-B8075986739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C6A5221-3CAD-394A-B353-D31EA60946AB}" type="presOf" srcId="{1968324C-2395-C243-A66D-AE540BF1B531}" destId="{42158D09-9E33-244B-BBCA-36819DB6CA24}" srcOrd="1" destOrd="0" presId="urn:microsoft.com/office/officeart/2005/8/layout/list1"/>
    <dgm:cxn modelId="{AC90AA23-BF45-E442-A0EC-618F6DFCEC06}" type="presOf" srcId="{7898402D-C1E6-F34F-AE5B-C67D87C47850}" destId="{406E5BED-0457-914D-BD85-D023DEDE7DBD}" srcOrd="0" destOrd="0" presId="urn:microsoft.com/office/officeart/2005/8/layout/list1"/>
    <dgm:cxn modelId="{07C6173D-8E8A-7F4E-809B-4F0C223382EE}" type="presOf" srcId="{0E97865E-D47B-B84C-B0FA-F6AABC1B2228}" destId="{2380C146-A53F-1748-A6A1-4A344C6B52B1}" srcOrd="0" destOrd="0" presId="urn:microsoft.com/office/officeart/2005/8/layout/list1"/>
    <dgm:cxn modelId="{C3EC2942-C8BB-0848-865F-179693CC61F7}" srcId="{0E97865E-D47B-B84C-B0FA-F6AABC1B2228}" destId="{D981C535-D8FA-E04F-95CA-B8075986739C}" srcOrd="2" destOrd="0" parTransId="{191E1DEA-A49F-034F-B0E1-413B4240DB60}" sibTransId="{2C7AF5F0-6FD8-8041-94F3-4F1465476DC2}"/>
    <dgm:cxn modelId="{9B8EB54D-1EBD-4D49-B1FB-7746B33930A4}" srcId="{0E97865E-D47B-B84C-B0FA-F6AABC1B2228}" destId="{1968324C-2395-C243-A66D-AE540BF1B531}" srcOrd="0" destOrd="0" parTransId="{83C99A1D-04EA-F74D-8FD8-ECF70A87C73C}" sibTransId="{3BDA0347-8475-6540-BB40-526A6ABE206F}"/>
    <dgm:cxn modelId="{FCC3F89C-1D75-2C4B-835B-7E83A130BA5F}" type="presOf" srcId="{7898402D-C1E6-F34F-AE5B-C67D87C47850}" destId="{3A9C6236-8EBF-3647-8F3D-626DA508C494}" srcOrd="1" destOrd="0" presId="urn:microsoft.com/office/officeart/2005/8/layout/list1"/>
    <dgm:cxn modelId="{1816479F-A442-714D-8CA7-D2F042FF5BC0}" type="presOf" srcId="{D981C535-D8FA-E04F-95CA-B8075986739C}" destId="{F8CFE024-CB38-9444-924B-18A1DC47622F}" srcOrd="1" destOrd="0" presId="urn:microsoft.com/office/officeart/2005/8/layout/list1"/>
    <dgm:cxn modelId="{EF07ACCA-A03F-5C40-97D6-A88661670EDF}" type="presOf" srcId="{1968324C-2395-C243-A66D-AE540BF1B531}" destId="{A46C5BD8-B445-B54E-A80A-8380775CF1F7}" srcOrd="0" destOrd="0" presId="urn:microsoft.com/office/officeart/2005/8/layout/list1"/>
    <dgm:cxn modelId="{86EE2BCB-8DD6-1F4C-86A9-CFADF6B4DBE7}" srcId="{0E97865E-D47B-B84C-B0FA-F6AABC1B2228}" destId="{7898402D-C1E6-F34F-AE5B-C67D87C47850}" srcOrd="1" destOrd="0" parTransId="{D8FC12A9-653C-3C46-9B9B-B845A927DBCA}" sibTransId="{7358EF45-1DC8-9E4B-ADDE-3D1B3702285F}"/>
    <dgm:cxn modelId="{85A97EE9-B20C-9844-899F-E103C3557676}" type="presOf" srcId="{D981C535-D8FA-E04F-95CA-B8075986739C}" destId="{D386C6F6-A875-E84B-815A-AB5ADEB69868}" srcOrd="0" destOrd="0" presId="urn:microsoft.com/office/officeart/2005/8/layout/list1"/>
    <dgm:cxn modelId="{B5AAC6CB-B1A0-A343-88EA-B1EECEDBF78D}" type="presParOf" srcId="{2380C146-A53F-1748-A6A1-4A344C6B52B1}" destId="{A6F14AF1-EE70-A646-9671-E671D706A9CB}" srcOrd="0" destOrd="0" presId="urn:microsoft.com/office/officeart/2005/8/layout/list1"/>
    <dgm:cxn modelId="{F756D9BD-CE27-1D44-892D-EB1BC33F6143}" type="presParOf" srcId="{A6F14AF1-EE70-A646-9671-E671D706A9CB}" destId="{A46C5BD8-B445-B54E-A80A-8380775CF1F7}" srcOrd="0" destOrd="0" presId="urn:microsoft.com/office/officeart/2005/8/layout/list1"/>
    <dgm:cxn modelId="{6C4901B2-F4E6-8B4E-B7C8-42C95BCD8AE2}" type="presParOf" srcId="{A6F14AF1-EE70-A646-9671-E671D706A9CB}" destId="{42158D09-9E33-244B-BBCA-36819DB6CA24}" srcOrd="1" destOrd="0" presId="urn:microsoft.com/office/officeart/2005/8/layout/list1"/>
    <dgm:cxn modelId="{16E8EA84-3237-7144-880F-D56E60649A08}" type="presParOf" srcId="{2380C146-A53F-1748-A6A1-4A344C6B52B1}" destId="{8101A755-2776-CE4D-8B57-83A294F70B33}" srcOrd="1" destOrd="0" presId="urn:microsoft.com/office/officeart/2005/8/layout/list1"/>
    <dgm:cxn modelId="{7E25597B-8FB5-984C-B63F-796795AE20BE}" type="presParOf" srcId="{2380C146-A53F-1748-A6A1-4A344C6B52B1}" destId="{BE1F9B78-ECBD-5042-B26B-91A3B0311D86}" srcOrd="2" destOrd="0" presId="urn:microsoft.com/office/officeart/2005/8/layout/list1"/>
    <dgm:cxn modelId="{8929F2FA-38A0-4344-A853-06BCC33C2477}" type="presParOf" srcId="{2380C146-A53F-1748-A6A1-4A344C6B52B1}" destId="{02AF089A-FAF6-494F-8142-B6DF3DCF56C3}" srcOrd="3" destOrd="0" presId="urn:microsoft.com/office/officeart/2005/8/layout/list1"/>
    <dgm:cxn modelId="{C1D60EED-2339-A647-AB40-FEB2247DA2BD}" type="presParOf" srcId="{2380C146-A53F-1748-A6A1-4A344C6B52B1}" destId="{D5204827-4D9C-2447-B0D7-17B4AC8F0A8A}" srcOrd="4" destOrd="0" presId="urn:microsoft.com/office/officeart/2005/8/layout/list1"/>
    <dgm:cxn modelId="{C45F1A18-7C49-1149-AB60-9ECA9184DDE6}" type="presParOf" srcId="{D5204827-4D9C-2447-B0D7-17B4AC8F0A8A}" destId="{406E5BED-0457-914D-BD85-D023DEDE7DBD}" srcOrd="0" destOrd="0" presId="urn:microsoft.com/office/officeart/2005/8/layout/list1"/>
    <dgm:cxn modelId="{71B2D401-59D3-0B47-AB33-D75F089EEF07}" type="presParOf" srcId="{D5204827-4D9C-2447-B0D7-17B4AC8F0A8A}" destId="{3A9C6236-8EBF-3647-8F3D-626DA508C494}" srcOrd="1" destOrd="0" presId="urn:microsoft.com/office/officeart/2005/8/layout/list1"/>
    <dgm:cxn modelId="{E1F16585-C59F-464A-95E8-C5A9A52FD4F2}" type="presParOf" srcId="{2380C146-A53F-1748-A6A1-4A344C6B52B1}" destId="{76190AB6-1D46-8549-ACF0-95DCFEBED44C}" srcOrd="5" destOrd="0" presId="urn:microsoft.com/office/officeart/2005/8/layout/list1"/>
    <dgm:cxn modelId="{898F8365-E583-A446-A521-9F46BC11008B}" type="presParOf" srcId="{2380C146-A53F-1748-A6A1-4A344C6B52B1}" destId="{60B0DAEF-B762-2F44-999B-E05C67FE3373}" srcOrd="6" destOrd="0" presId="urn:microsoft.com/office/officeart/2005/8/layout/list1"/>
    <dgm:cxn modelId="{06A7B0FF-3958-1C49-ACF5-49A132427E16}" type="presParOf" srcId="{2380C146-A53F-1748-A6A1-4A344C6B52B1}" destId="{836ACB2E-9ECA-4B41-A61F-E601B77F4D7D}" srcOrd="7" destOrd="0" presId="urn:microsoft.com/office/officeart/2005/8/layout/list1"/>
    <dgm:cxn modelId="{E378E3AD-881B-7049-A811-AD2BB69E1779}" type="presParOf" srcId="{2380C146-A53F-1748-A6A1-4A344C6B52B1}" destId="{068EF512-A71E-9D4A-99C8-D2CF9CCF2028}" srcOrd="8" destOrd="0" presId="urn:microsoft.com/office/officeart/2005/8/layout/list1"/>
    <dgm:cxn modelId="{D935AD67-1D6E-0942-BC41-564A23CE85B8}" type="presParOf" srcId="{068EF512-A71E-9D4A-99C8-D2CF9CCF2028}" destId="{D386C6F6-A875-E84B-815A-AB5ADEB69868}" srcOrd="0" destOrd="0" presId="urn:microsoft.com/office/officeart/2005/8/layout/list1"/>
    <dgm:cxn modelId="{6D0B3C63-2DB6-1545-AE6E-5C999CE00D3A}" type="presParOf" srcId="{068EF512-A71E-9D4A-99C8-D2CF9CCF2028}" destId="{F8CFE024-CB38-9444-924B-18A1DC47622F}" srcOrd="1" destOrd="0" presId="urn:microsoft.com/office/officeart/2005/8/layout/list1"/>
    <dgm:cxn modelId="{4BA64736-7245-FA43-9EED-66701EA379EF}" type="presParOf" srcId="{2380C146-A53F-1748-A6A1-4A344C6B52B1}" destId="{6077B136-A830-2742-8EFB-ED8CE34A5EEB}" srcOrd="9" destOrd="0" presId="urn:microsoft.com/office/officeart/2005/8/layout/list1"/>
    <dgm:cxn modelId="{58C78084-4D14-734B-8C26-95C9EF6B8CB5}" type="presParOf" srcId="{2380C146-A53F-1748-A6A1-4A344C6B52B1}" destId="{B081F5F7-E2EE-4143-92FA-70B4F4E63F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3B2A8A-3CF7-2545-B4F2-3F181F523CA1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C7E995-3E46-BB4A-A802-FD572AB8EABA}">
      <dgm:prSet phldrT="[Texto]"/>
      <dgm:spPr/>
      <dgm:t>
        <a:bodyPr/>
        <a:lstStyle/>
        <a:p>
          <a:r>
            <a:rPr lang="es-ES" dirty="0"/>
            <a:t>Variables binarias</a:t>
          </a:r>
        </a:p>
      </dgm:t>
    </dgm:pt>
    <dgm:pt modelId="{176E261C-B145-1B48-B547-2185A4F3CF9B}" type="parTrans" cxnId="{87D6EFEC-DB27-FF47-98A6-41441CC0DB28}">
      <dgm:prSet/>
      <dgm:spPr/>
      <dgm:t>
        <a:bodyPr/>
        <a:lstStyle/>
        <a:p>
          <a:endParaRPr lang="es-ES"/>
        </a:p>
      </dgm:t>
    </dgm:pt>
    <dgm:pt modelId="{A158AEB1-D85D-8243-BE41-17661835B4F8}" type="sibTrans" cxnId="{87D6EFEC-DB27-FF47-98A6-41441CC0DB28}">
      <dgm:prSet/>
      <dgm:spPr/>
      <dgm:t>
        <a:bodyPr/>
        <a:lstStyle/>
        <a:p>
          <a:endParaRPr lang="es-ES"/>
        </a:p>
      </dgm:t>
    </dgm:pt>
    <dgm:pt modelId="{803D452D-A7D9-5C45-935F-0348928F5A6D}">
      <dgm:prSet phldrT="[Texto]"/>
      <dgm:spPr/>
      <dgm:t>
        <a:bodyPr/>
        <a:lstStyle/>
        <a:p>
          <a:r>
            <a:rPr lang="es-ES" dirty="0"/>
            <a:t>Coeficiente de </a:t>
          </a:r>
          <a:r>
            <a:rPr lang="es-ES" dirty="0" err="1"/>
            <a:t>similaridad</a:t>
          </a:r>
          <a:endParaRPr lang="es-ES" dirty="0"/>
        </a:p>
      </dgm:t>
    </dgm:pt>
    <dgm:pt modelId="{96FF2476-6999-D240-A931-F1B61A62167A}" type="parTrans" cxnId="{BD692C75-A2BE-5543-B39E-2B15CB451161}">
      <dgm:prSet/>
      <dgm:spPr/>
      <dgm:t>
        <a:bodyPr/>
        <a:lstStyle/>
        <a:p>
          <a:endParaRPr lang="es-ES"/>
        </a:p>
      </dgm:t>
    </dgm:pt>
    <dgm:pt modelId="{DD338B4C-1B2E-C047-A877-1989BEF89724}" type="sibTrans" cxnId="{BD692C75-A2BE-5543-B39E-2B15CB451161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>
      <mc:Choice xmlns:a14="http://schemas.microsoft.com/office/drawing/2010/main" Requires="a14">
        <dgm:pt modelId="{BE64C9B8-888F-2343-8704-B140BC7A3FB8}">
          <dgm:prSet phldrT="[Texto]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m:oMathPara>
              </a14:m>
              <a:endParaRPr lang="es-ES" dirty="0"/>
            </a:p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m:oMathPara>
              </a14:m>
              <a:endParaRPr lang="es-ES" dirty="0"/>
            </a:p>
          </dgm:t>
        </dgm:pt>
      </mc:Choice>
      <mc:Fallback>
        <dgm:pt modelId="{BE64C9B8-888F-2343-8704-B140BC7A3FB8}">
          <dgm:prSet phldrT="[Texto]"/>
          <dgm:spPr/>
          <dgm:t>
            <a:bodyPr/>
            <a:lstStyle/>
            <a:p>
              <a:r>
                <a:rPr lang="es-ES" b="0" i="0">
                  <a:latin typeface="Cambria Math" panose="02040503050406030204" pitchFamily="18" charset="0"/>
                </a:rPr>
                <a:t>𝑠</a:t>
              </a:r>
              <a:r>
                <a:rPr lang="es-EC" b="0" i="0">
                  <a:latin typeface="Cambria Math" panose="02040503050406030204" pitchFamily="18" charset="0"/>
                </a:rPr>
                <a:t>_</a:t>
              </a:r>
              <a:r>
                <a:rPr lang="es-ES" b="0" i="0">
                  <a:latin typeface="Cambria Math" panose="02040503050406030204" pitchFamily="18" charset="0"/>
                </a:rPr>
                <a:t>𝑖𝑗=(𝑎+𝑑)/𝑝</a:t>
              </a:r>
              <a:endParaRPr lang="es-ES" dirty="0"/>
            </a:p>
            <a:p>
              <a:r>
                <a:rPr lang="es-ES" b="0" i="0">
                  <a:latin typeface="Cambria Math" panose="02040503050406030204" pitchFamily="18" charset="0"/>
                </a:rPr>
                <a:t>𝑝=𝑎+𝑏+𝑐+𝑑</a:t>
              </a:r>
              <a:endParaRPr lang="es-ES" dirty="0"/>
            </a:p>
          </dgm:t>
        </dgm:pt>
      </mc:Fallback>
    </mc:AlternateContent>
    <dgm:pt modelId="{AD788189-D871-9D4F-881E-FEB01740744A}" type="parTrans" cxnId="{E35CDB0B-AF13-5D4D-BDCA-8553FA6DE2A3}">
      <dgm:prSet/>
      <dgm:spPr/>
      <dgm:t>
        <a:bodyPr/>
        <a:lstStyle/>
        <a:p>
          <a:endParaRPr lang="es-ES"/>
        </a:p>
      </dgm:t>
    </dgm:pt>
    <dgm:pt modelId="{DEECDF0E-D76E-FD47-9FEA-290667A0439E}" type="sibTrans" cxnId="{E35CDB0B-AF13-5D4D-BDCA-8553FA6DE2A3}">
      <dgm:prSet/>
      <dgm:spPr/>
      <dgm:t>
        <a:bodyPr/>
        <a:lstStyle/>
        <a:p>
          <a:endParaRPr lang="es-ES"/>
        </a:p>
      </dgm:t>
    </dgm:pt>
    <dgm:pt modelId="{F2EEA5A5-4888-7043-8AAC-4F36570C7B87}">
      <dgm:prSet phldrT="[Texto]"/>
      <dgm:spPr/>
      <dgm:t>
        <a:bodyPr/>
        <a:lstStyle/>
        <a:p>
          <a:r>
            <a:rPr lang="es-ES" dirty="0"/>
            <a:t>Matriz de distancias</a:t>
          </a:r>
        </a:p>
      </dgm:t>
    </dgm:pt>
    <dgm:pt modelId="{252115EF-E7AD-F340-8F6C-69BF4240D660}" type="parTrans" cxnId="{6CDD7AD4-1A1A-6F4B-B4E9-ABCCB44FC1BA}">
      <dgm:prSet/>
      <dgm:spPr/>
      <dgm:t>
        <a:bodyPr/>
        <a:lstStyle/>
        <a:p>
          <a:endParaRPr lang="es-ES"/>
        </a:p>
      </dgm:t>
    </dgm:pt>
    <dgm:pt modelId="{24AA65EB-A29B-2B4C-B421-C58BF0B0E24C}" type="sibTrans" cxnId="{6CDD7AD4-1A1A-6F4B-B4E9-ABCCB44FC1BA}">
      <dgm:prSet/>
      <dgm:spPr/>
      <dgm:t>
        <a:bodyPr/>
        <a:lstStyle/>
        <a:p>
          <a:endParaRPr lang="es-ES"/>
        </a:p>
      </dgm:t>
    </dgm:pt>
    <dgm:pt modelId="{F739390C-3F76-E54F-8D34-8B9A3575473F}" type="pres">
      <dgm:prSet presAssocID="{0A3B2A8A-3CF7-2545-B4F2-3F181F523CA1}" presName="diagram" presStyleCnt="0">
        <dgm:presLayoutVars>
          <dgm:dir/>
          <dgm:resizeHandles val="exact"/>
        </dgm:presLayoutVars>
      </dgm:prSet>
      <dgm:spPr/>
    </dgm:pt>
    <dgm:pt modelId="{D3A3CCEF-1E5D-1D46-ADFA-59112C7603DB}" type="pres">
      <dgm:prSet presAssocID="{50C7E995-3E46-BB4A-A802-FD572AB8EABA}" presName="node" presStyleLbl="node1" presStyleIdx="0" presStyleCnt="4">
        <dgm:presLayoutVars>
          <dgm:bulletEnabled val="1"/>
        </dgm:presLayoutVars>
      </dgm:prSet>
      <dgm:spPr/>
    </dgm:pt>
    <dgm:pt modelId="{7F187491-808B-BF4C-9DB0-1D271D230BC5}" type="pres">
      <dgm:prSet presAssocID="{A158AEB1-D85D-8243-BE41-17661835B4F8}" presName="sibTrans" presStyleCnt="0"/>
      <dgm:spPr/>
    </dgm:pt>
    <dgm:pt modelId="{B7941415-FFDC-7144-AFC9-02967D90EF9A}" type="pres">
      <dgm:prSet presAssocID="{803D452D-A7D9-5C45-935F-0348928F5A6D}" presName="node" presStyleLbl="node1" presStyleIdx="1" presStyleCnt="4">
        <dgm:presLayoutVars>
          <dgm:bulletEnabled val="1"/>
        </dgm:presLayoutVars>
      </dgm:prSet>
      <dgm:spPr/>
    </dgm:pt>
    <dgm:pt modelId="{64394671-203E-FA44-BD66-282DE984E51E}" type="pres">
      <dgm:prSet presAssocID="{DD338B4C-1B2E-C047-A877-1989BEF89724}" presName="sibTrans" presStyleCnt="0"/>
      <dgm:spPr/>
    </dgm:pt>
    <dgm:pt modelId="{004FFE4F-5920-224D-85BB-05BEC19AF753}" type="pres">
      <dgm:prSet presAssocID="{BE64C9B8-888F-2343-8704-B140BC7A3FB8}" presName="node" presStyleLbl="node1" presStyleIdx="2" presStyleCnt="4">
        <dgm:presLayoutVars>
          <dgm:bulletEnabled val="1"/>
        </dgm:presLayoutVars>
      </dgm:prSet>
      <dgm:spPr/>
    </dgm:pt>
    <dgm:pt modelId="{D59C5988-D5AA-7B4C-ABE2-72E00C6A8B10}" type="pres">
      <dgm:prSet presAssocID="{DEECDF0E-D76E-FD47-9FEA-290667A0439E}" presName="sibTrans" presStyleCnt="0"/>
      <dgm:spPr/>
    </dgm:pt>
    <dgm:pt modelId="{2FDA185E-32B9-1347-AB73-4ABAD3276286}" type="pres">
      <dgm:prSet presAssocID="{F2EEA5A5-4888-7043-8AAC-4F36570C7B87}" presName="node" presStyleLbl="node1" presStyleIdx="3" presStyleCnt="4">
        <dgm:presLayoutVars>
          <dgm:bulletEnabled val="1"/>
        </dgm:presLayoutVars>
      </dgm:prSet>
      <dgm:spPr/>
    </dgm:pt>
  </dgm:ptLst>
  <dgm:cxnLst>
    <dgm:cxn modelId="{E35CDB0B-AF13-5D4D-BDCA-8553FA6DE2A3}" srcId="{0A3B2A8A-3CF7-2545-B4F2-3F181F523CA1}" destId="{BE64C9B8-888F-2343-8704-B140BC7A3FB8}" srcOrd="2" destOrd="0" parTransId="{AD788189-D871-9D4F-881E-FEB01740744A}" sibTransId="{DEECDF0E-D76E-FD47-9FEA-290667A0439E}"/>
    <dgm:cxn modelId="{CBC03F2B-C201-BD4C-B347-D64F735F5F62}" type="presOf" srcId="{803D452D-A7D9-5C45-935F-0348928F5A6D}" destId="{B7941415-FFDC-7144-AFC9-02967D90EF9A}" srcOrd="0" destOrd="0" presId="urn:microsoft.com/office/officeart/2005/8/layout/default"/>
    <dgm:cxn modelId="{3B937439-93CD-F54B-9F9D-804C748264FF}" type="presOf" srcId="{BE64C9B8-888F-2343-8704-B140BC7A3FB8}" destId="{004FFE4F-5920-224D-85BB-05BEC19AF753}" srcOrd="0" destOrd="0" presId="urn:microsoft.com/office/officeart/2005/8/layout/default"/>
    <dgm:cxn modelId="{BD692C75-A2BE-5543-B39E-2B15CB451161}" srcId="{0A3B2A8A-3CF7-2545-B4F2-3F181F523CA1}" destId="{803D452D-A7D9-5C45-935F-0348928F5A6D}" srcOrd="1" destOrd="0" parTransId="{96FF2476-6999-D240-A931-F1B61A62167A}" sibTransId="{DD338B4C-1B2E-C047-A877-1989BEF89724}"/>
    <dgm:cxn modelId="{88E5AE8C-B105-E248-9A52-4CCA9E0D3073}" type="presOf" srcId="{F2EEA5A5-4888-7043-8AAC-4F36570C7B87}" destId="{2FDA185E-32B9-1347-AB73-4ABAD3276286}" srcOrd="0" destOrd="0" presId="urn:microsoft.com/office/officeart/2005/8/layout/default"/>
    <dgm:cxn modelId="{848813B9-EC3E-1243-8068-9908906E8160}" type="presOf" srcId="{0A3B2A8A-3CF7-2545-B4F2-3F181F523CA1}" destId="{F739390C-3F76-E54F-8D34-8B9A3575473F}" srcOrd="0" destOrd="0" presId="urn:microsoft.com/office/officeart/2005/8/layout/default"/>
    <dgm:cxn modelId="{6CDD7AD4-1A1A-6F4B-B4E9-ABCCB44FC1BA}" srcId="{0A3B2A8A-3CF7-2545-B4F2-3F181F523CA1}" destId="{F2EEA5A5-4888-7043-8AAC-4F36570C7B87}" srcOrd="3" destOrd="0" parTransId="{252115EF-E7AD-F340-8F6C-69BF4240D660}" sibTransId="{24AA65EB-A29B-2B4C-B421-C58BF0B0E24C}"/>
    <dgm:cxn modelId="{1C8710E2-6C56-8949-9298-0145D11FAD91}" type="presOf" srcId="{50C7E995-3E46-BB4A-A802-FD572AB8EABA}" destId="{D3A3CCEF-1E5D-1D46-ADFA-59112C7603DB}" srcOrd="0" destOrd="0" presId="urn:microsoft.com/office/officeart/2005/8/layout/default"/>
    <dgm:cxn modelId="{87D6EFEC-DB27-FF47-98A6-41441CC0DB28}" srcId="{0A3B2A8A-3CF7-2545-B4F2-3F181F523CA1}" destId="{50C7E995-3E46-BB4A-A802-FD572AB8EABA}" srcOrd="0" destOrd="0" parTransId="{176E261C-B145-1B48-B547-2185A4F3CF9B}" sibTransId="{A158AEB1-D85D-8243-BE41-17661835B4F8}"/>
    <dgm:cxn modelId="{362C0FE8-F1B0-C446-8D6B-FB413904469E}" type="presParOf" srcId="{F739390C-3F76-E54F-8D34-8B9A3575473F}" destId="{D3A3CCEF-1E5D-1D46-ADFA-59112C7603DB}" srcOrd="0" destOrd="0" presId="urn:microsoft.com/office/officeart/2005/8/layout/default"/>
    <dgm:cxn modelId="{BF8EBAF4-4F4D-D743-88BE-718982B12053}" type="presParOf" srcId="{F739390C-3F76-E54F-8D34-8B9A3575473F}" destId="{7F187491-808B-BF4C-9DB0-1D271D230BC5}" srcOrd="1" destOrd="0" presId="urn:microsoft.com/office/officeart/2005/8/layout/default"/>
    <dgm:cxn modelId="{FF9817D6-0D25-2D40-A48D-912852B2807E}" type="presParOf" srcId="{F739390C-3F76-E54F-8D34-8B9A3575473F}" destId="{B7941415-FFDC-7144-AFC9-02967D90EF9A}" srcOrd="2" destOrd="0" presId="urn:microsoft.com/office/officeart/2005/8/layout/default"/>
    <dgm:cxn modelId="{A26FBA81-D429-984E-BA8D-8BE812FC9D9A}" type="presParOf" srcId="{F739390C-3F76-E54F-8D34-8B9A3575473F}" destId="{64394671-203E-FA44-BD66-282DE984E51E}" srcOrd="3" destOrd="0" presId="urn:microsoft.com/office/officeart/2005/8/layout/default"/>
    <dgm:cxn modelId="{A5DEECD0-57F5-9140-BAF6-8A3FFEA6BD7D}" type="presParOf" srcId="{F739390C-3F76-E54F-8D34-8B9A3575473F}" destId="{004FFE4F-5920-224D-85BB-05BEC19AF753}" srcOrd="4" destOrd="0" presId="urn:microsoft.com/office/officeart/2005/8/layout/default"/>
    <dgm:cxn modelId="{F138471E-8FF6-D34D-9642-E741A1D1C5C0}" type="presParOf" srcId="{F739390C-3F76-E54F-8D34-8B9A3575473F}" destId="{D59C5988-D5AA-7B4C-ABE2-72E00C6A8B10}" srcOrd="5" destOrd="0" presId="urn:microsoft.com/office/officeart/2005/8/layout/default"/>
    <dgm:cxn modelId="{75057ACE-E210-3A44-AE29-46C338506EB7}" type="presParOf" srcId="{F739390C-3F76-E54F-8D34-8B9A3575473F}" destId="{2FDA185E-32B9-1347-AB73-4ABAD327628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3B2A8A-3CF7-2545-B4F2-3F181F523CA1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C7E995-3E46-BB4A-A802-FD572AB8EABA}">
      <dgm:prSet phldrT="[Texto]"/>
      <dgm:spPr/>
      <dgm:t>
        <a:bodyPr/>
        <a:lstStyle/>
        <a:p>
          <a:r>
            <a:rPr lang="es-ES" dirty="0"/>
            <a:t>Variables binarias</a:t>
          </a:r>
        </a:p>
      </dgm:t>
    </dgm:pt>
    <dgm:pt modelId="{176E261C-B145-1B48-B547-2185A4F3CF9B}" type="parTrans" cxnId="{87D6EFEC-DB27-FF47-98A6-41441CC0DB28}">
      <dgm:prSet/>
      <dgm:spPr/>
      <dgm:t>
        <a:bodyPr/>
        <a:lstStyle/>
        <a:p>
          <a:endParaRPr lang="es-ES"/>
        </a:p>
      </dgm:t>
    </dgm:pt>
    <dgm:pt modelId="{A158AEB1-D85D-8243-BE41-17661835B4F8}" type="sibTrans" cxnId="{87D6EFEC-DB27-FF47-98A6-41441CC0DB28}">
      <dgm:prSet/>
      <dgm:spPr/>
      <dgm:t>
        <a:bodyPr/>
        <a:lstStyle/>
        <a:p>
          <a:endParaRPr lang="es-ES"/>
        </a:p>
      </dgm:t>
    </dgm:pt>
    <dgm:pt modelId="{803D452D-A7D9-5C45-935F-0348928F5A6D}">
      <dgm:prSet phldrT="[Texto]"/>
      <dgm:spPr/>
      <dgm:t>
        <a:bodyPr/>
        <a:lstStyle/>
        <a:p>
          <a:r>
            <a:rPr lang="es-ES" dirty="0"/>
            <a:t>Coeficiente de </a:t>
          </a:r>
          <a:r>
            <a:rPr lang="es-ES" dirty="0" err="1"/>
            <a:t>similaridad</a:t>
          </a:r>
          <a:endParaRPr lang="es-ES" dirty="0"/>
        </a:p>
      </dgm:t>
    </dgm:pt>
    <dgm:pt modelId="{96FF2476-6999-D240-A931-F1B61A62167A}" type="parTrans" cxnId="{BD692C75-A2BE-5543-B39E-2B15CB451161}">
      <dgm:prSet/>
      <dgm:spPr/>
      <dgm:t>
        <a:bodyPr/>
        <a:lstStyle/>
        <a:p>
          <a:endParaRPr lang="es-ES"/>
        </a:p>
      </dgm:t>
    </dgm:pt>
    <dgm:pt modelId="{DD338B4C-1B2E-C047-A877-1989BEF89724}" type="sibTrans" cxnId="{BD692C75-A2BE-5543-B39E-2B15CB451161}">
      <dgm:prSet/>
      <dgm:spPr/>
      <dgm:t>
        <a:bodyPr/>
        <a:lstStyle/>
        <a:p>
          <a:endParaRPr lang="es-ES"/>
        </a:p>
      </dgm:t>
    </dgm:pt>
    <dgm:pt modelId="{BE64C9B8-888F-2343-8704-B140BC7A3FB8}">
      <dgm:prSet phldrT="[Texto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AD788189-D871-9D4F-881E-FEB01740744A}" type="parTrans" cxnId="{E35CDB0B-AF13-5D4D-BDCA-8553FA6DE2A3}">
      <dgm:prSet/>
      <dgm:spPr/>
      <dgm:t>
        <a:bodyPr/>
        <a:lstStyle/>
        <a:p>
          <a:endParaRPr lang="es-ES"/>
        </a:p>
      </dgm:t>
    </dgm:pt>
    <dgm:pt modelId="{DEECDF0E-D76E-FD47-9FEA-290667A0439E}" type="sibTrans" cxnId="{E35CDB0B-AF13-5D4D-BDCA-8553FA6DE2A3}">
      <dgm:prSet/>
      <dgm:spPr/>
      <dgm:t>
        <a:bodyPr/>
        <a:lstStyle/>
        <a:p>
          <a:endParaRPr lang="es-ES"/>
        </a:p>
      </dgm:t>
    </dgm:pt>
    <dgm:pt modelId="{F2EEA5A5-4888-7043-8AAC-4F36570C7B87}">
      <dgm:prSet phldrT="[Texto]"/>
      <dgm:spPr/>
      <dgm:t>
        <a:bodyPr/>
        <a:lstStyle/>
        <a:p>
          <a:r>
            <a:rPr lang="es-ES" dirty="0"/>
            <a:t>Matriz de distancias</a:t>
          </a:r>
        </a:p>
      </dgm:t>
    </dgm:pt>
    <dgm:pt modelId="{252115EF-E7AD-F340-8F6C-69BF4240D660}" type="parTrans" cxnId="{6CDD7AD4-1A1A-6F4B-B4E9-ABCCB44FC1BA}">
      <dgm:prSet/>
      <dgm:spPr/>
      <dgm:t>
        <a:bodyPr/>
        <a:lstStyle/>
        <a:p>
          <a:endParaRPr lang="es-ES"/>
        </a:p>
      </dgm:t>
    </dgm:pt>
    <dgm:pt modelId="{24AA65EB-A29B-2B4C-B421-C58BF0B0E24C}" type="sibTrans" cxnId="{6CDD7AD4-1A1A-6F4B-B4E9-ABCCB44FC1BA}">
      <dgm:prSet/>
      <dgm:spPr/>
      <dgm:t>
        <a:bodyPr/>
        <a:lstStyle/>
        <a:p>
          <a:endParaRPr lang="es-ES"/>
        </a:p>
      </dgm:t>
    </dgm:pt>
    <dgm:pt modelId="{F739390C-3F76-E54F-8D34-8B9A3575473F}" type="pres">
      <dgm:prSet presAssocID="{0A3B2A8A-3CF7-2545-B4F2-3F181F523CA1}" presName="diagram" presStyleCnt="0">
        <dgm:presLayoutVars>
          <dgm:dir/>
          <dgm:resizeHandles val="exact"/>
        </dgm:presLayoutVars>
      </dgm:prSet>
      <dgm:spPr/>
    </dgm:pt>
    <dgm:pt modelId="{D3A3CCEF-1E5D-1D46-ADFA-59112C7603DB}" type="pres">
      <dgm:prSet presAssocID="{50C7E995-3E46-BB4A-A802-FD572AB8EABA}" presName="node" presStyleLbl="node1" presStyleIdx="0" presStyleCnt="4">
        <dgm:presLayoutVars>
          <dgm:bulletEnabled val="1"/>
        </dgm:presLayoutVars>
      </dgm:prSet>
      <dgm:spPr/>
    </dgm:pt>
    <dgm:pt modelId="{7F187491-808B-BF4C-9DB0-1D271D230BC5}" type="pres">
      <dgm:prSet presAssocID="{A158AEB1-D85D-8243-BE41-17661835B4F8}" presName="sibTrans" presStyleCnt="0"/>
      <dgm:spPr/>
    </dgm:pt>
    <dgm:pt modelId="{B7941415-FFDC-7144-AFC9-02967D90EF9A}" type="pres">
      <dgm:prSet presAssocID="{803D452D-A7D9-5C45-935F-0348928F5A6D}" presName="node" presStyleLbl="node1" presStyleIdx="1" presStyleCnt="4">
        <dgm:presLayoutVars>
          <dgm:bulletEnabled val="1"/>
        </dgm:presLayoutVars>
      </dgm:prSet>
      <dgm:spPr/>
    </dgm:pt>
    <dgm:pt modelId="{64394671-203E-FA44-BD66-282DE984E51E}" type="pres">
      <dgm:prSet presAssocID="{DD338B4C-1B2E-C047-A877-1989BEF89724}" presName="sibTrans" presStyleCnt="0"/>
      <dgm:spPr/>
    </dgm:pt>
    <dgm:pt modelId="{004FFE4F-5920-224D-85BB-05BEC19AF753}" type="pres">
      <dgm:prSet presAssocID="{BE64C9B8-888F-2343-8704-B140BC7A3FB8}" presName="node" presStyleLbl="node1" presStyleIdx="2" presStyleCnt="4">
        <dgm:presLayoutVars>
          <dgm:bulletEnabled val="1"/>
        </dgm:presLayoutVars>
      </dgm:prSet>
      <dgm:spPr/>
    </dgm:pt>
    <dgm:pt modelId="{D59C5988-D5AA-7B4C-ABE2-72E00C6A8B10}" type="pres">
      <dgm:prSet presAssocID="{DEECDF0E-D76E-FD47-9FEA-290667A0439E}" presName="sibTrans" presStyleCnt="0"/>
      <dgm:spPr/>
    </dgm:pt>
    <dgm:pt modelId="{2FDA185E-32B9-1347-AB73-4ABAD3276286}" type="pres">
      <dgm:prSet presAssocID="{F2EEA5A5-4888-7043-8AAC-4F36570C7B87}" presName="node" presStyleLbl="node1" presStyleIdx="3" presStyleCnt="4">
        <dgm:presLayoutVars>
          <dgm:bulletEnabled val="1"/>
        </dgm:presLayoutVars>
      </dgm:prSet>
      <dgm:spPr/>
    </dgm:pt>
  </dgm:ptLst>
  <dgm:cxnLst>
    <dgm:cxn modelId="{E35CDB0B-AF13-5D4D-BDCA-8553FA6DE2A3}" srcId="{0A3B2A8A-3CF7-2545-B4F2-3F181F523CA1}" destId="{BE64C9B8-888F-2343-8704-B140BC7A3FB8}" srcOrd="2" destOrd="0" parTransId="{AD788189-D871-9D4F-881E-FEB01740744A}" sibTransId="{DEECDF0E-D76E-FD47-9FEA-290667A0439E}"/>
    <dgm:cxn modelId="{CBC03F2B-C201-BD4C-B347-D64F735F5F62}" type="presOf" srcId="{803D452D-A7D9-5C45-935F-0348928F5A6D}" destId="{B7941415-FFDC-7144-AFC9-02967D90EF9A}" srcOrd="0" destOrd="0" presId="urn:microsoft.com/office/officeart/2005/8/layout/default"/>
    <dgm:cxn modelId="{3B937439-93CD-F54B-9F9D-804C748264FF}" type="presOf" srcId="{BE64C9B8-888F-2343-8704-B140BC7A3FB8}" destId="{004FFE4F-5920-224D-85BB-05BEC19AF753}" srcOrd="0" destOrd="0" presId="urn:microsoft.com/office/officeart/2005/8/layout/default"/>
    <dgm:cxn modelId="{BD692C75-A2BE-5543-B39E-2B15CB451161}" srcId="{0A3B2A8A-3CF7-2545-B4F2-3F181F523CA1}" destId="{803D452D-A7D9-5C45-935F-0348928F5A6D}" srcOrd="1" destOrd="0" parTransId="{96FF2476-6999-D240-A931-F1B61A62167A}" sibTransId="{DD338B4C-1B2E-C047-A877-1989BEF89724}"/>
    <dgm:cxn modelId="{88E5AE8C-B105-E248-9A52-4CCA9E0D3073}" type="presOf" srcId="{F2EEA5A5-4888-7043-8AAC-4F36570C7B87}" destId="{2FDA185E-32B9-1347-AB73-4ABAD3276286}" srcOrd="0" destOrd="0" presId="urn:microsoft.com/office/officeart/2005/8/layout/default"/>
    <dgm:cxn modelId="{848813B9-EC3E-1243-8068-9908906E8160}" type="presOf" srcId="{0A3B2A8A-3CF7-2545-B4F2-3F181F523CA1}" destId="{F739390C-3F76-E54F-8D34-8B9A3575473F}" srcOrd="0" destOrd="0" presId="urn:microsoft.com/office/officeart/2005/8/layout/default"/>
    <dgm:cxn modelId="{6CDD7AD4-1A1A-6F4B-B4E9-ABCCB44FC1BA}" srcId="{0A3B2A8A-3CF7-2545-B4F2-3F181F523CA1}" destId="{F2EEA5A5-4888-7043-8AAC-4F36570C7B87}" srcOrd="3" destOrd="0" parTransId="{252115EF-E7AD-F340-8F6C-69BF4240D660}" sibTransId="{24AA65EB-A29B-2B4C-B421-C58BF0B0E24C}"/>
    <dgm:cxn modelId="{1C8710E2-6C56-8949-9298-0145D11FAD91}" type="presOf" srcId="{50C7E995-3E46-BB4A-A802-FD572AB8EABA}" destId="{D3A3CCEF-1E5D-1D46-ADFA-59112C7603DB}" srcOrd="0" destOrd="0" presId="urn:microsoft.com/office/officeart/2005/8/layout/default"/>
    <dgm:cxn modelId="{87D6EFEC-DB27-FF47-98A6-41441CC0DB28}" srcId="{0A3B2A8A-3CF7-2545-B4F2-3F181F523CA1}" destId="{50C7E995-3E46-BB4A-A802-FD572AB8EABA}" srcOrd="0" destOrd="0" parTransId="{176E261C-B145-1B48-B547-2185A4F3CF9B}" sibTransId="{A158AEB1-D85D-8243-BE41-17661835B4F8}"/>
    <dgm:cxn modelId="{362C0FE8-F1B0-C446-8D6B-FB413904469E}" type="presParOf" srcId="{F739390C-3F76-E54F-8D34-8B9A3575473F}" destId="{D3A3CCEF-1E5D-1D46-ADFA-59112C7603DB}" srcOrd="0" destOrd="0" presId="urn:microsoft.com/office/officeart/2005/8/layout/default"/>
    <dgm:cxn modelId="{BF8EBAF4-4F4D-D743-88BE-718982B12053}" type="presParOf" srcId="{F739390C-3F76-E54F-8D34-8B9A3575473F}" destId="{7F187491-808B-BF4C-9DB0-1D271D230BC5}" srcOrd="1" destOrd="0" presId="urn:microsoft.com/office/officeart/2005/8/layout/default"/>
    <dgm:cxn modelId="{FF9817D6-0D25-2D40-A48D-912852B2807E}" type="presParOf" srcId="{F739390C-3F76-E54F-8D34-8B9A3575473F}" destId="{B7941415-FFDC-7144-AFC9-02967D90EF9A}" srcOrd="2" destOrd="0" presId="urn:microsoft.com/office/officeart/2005/8/layout/default"/>
    <dgm:cxn modelId="{A26FBA81-D429-984E-BA8D-8BE812FC9D9A}" type="presParOf" srcId="{F739390C-3F76-E54F-8D34-8B9A3575473F}" destId="{64394671-203E-FA44-BD66-282DE984E51E}" srcOrd="3" destOrd="0" presId="urn:microsoft.com/office/officeart/2005/8/layout/default"/>
    <dgm:cxn modelId="{A5DEECD0-57F5-9140-BAF6-8A3FFEA6BD7D}" type="presParOf" srcId="{F739390C-3F76-E54F-8D34-8B9A3575473F}" destId="{004FFE4F-5920-224D-85BB-05BEC19AF753}" srcOrd="4" destOrd="0" presId="urn:microsoft.com/office/officeart/2005/8/layout/default"/>
    <dgm:cxn modelId="{F138471E-8FF6-D34D-9642-E741A1D1C5C0}" type="presParOf" srcId="{F739390C-3F76-E54F-8D34-8B9A3575473F}" destId="{D59C5988-D5AA-7B4C-ABE2-72E00C6A8B10}" srcOrd="5" destOrd="0" presId="urn:microsoft.com/office/officeart/2005/8/layout/default"/>
    <dgm:cxn modelId="{75057ACE-E210-3A44-AE29-46C338506EB7}" type="presParOf" srcId="{F739390C-3F76-E54F-8D34-8B9A3575473F}" destId="{2FDA185E-32B9-1347-AB73-4ABAD327628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FB8247-C10C-174F-B46F-FAF75EFC78BD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E2E5543-7AED-304F-A4BF-5E4FF8FD0EE3}">
      <dgm:prSet phldrT="[Texto]"/>
      <dgm:spPr/>
      <dgm:t>
        <a:bodyPr/>
        <a:lstStyle/>
        <a:p>
          <a:r>
            <a:rPr lang="es-ES" b="1" i="0" dirty="0"/>
            <a:t>Preparación del instrumento</a:t>
          </a:r>
          <a:endParaRPr lang="es-ES" i="0" dirty="0"/>
        </a:p>
      </dgm:t>
    </dgm:pt>
    <dgm:pt modelId="{AF667D25-A8FB-054B-B09B-477E3E66A96F}" type="parTrans" cxnId="{56BC9FE3-5DAC-CD4A-82BE-2FD475CDB6A2}">
      <dgm:prSet/>
      <dgm:spPr/>
      <dgm:t>
        <a:bodyPr/>
        <a:lstStyle/>
        <a:p>
          <a:endParaRPr lang="es-ES"/>
        </a:p>
      </dgm:t>
    </dgm:pt>
    <dgm:pt modelId="{AB77A630-2F7B-9544-A38F-C286D8352BCD}" type="sibTrans" cxnId="{56BC9FE3-5DAC-CD4A-82BE-2FD475CDB6A2}">
      <dgm:prSet/>
      <dgm:spPr/>
      <dgm:t>
        <a:bodyPr/>
        <a:lstStyle/>
        <a:p>
          <a:endParaRPr lang="es-ES"/>
        </a:p>
      </dgm:t>
    </dgm:pt>
    <dgm:pt modelId="{0383F55F-8261-194D-99A6-6BBB6E89B472}">
      <dgm:prSet phldrT="[Texto]"/>
      <dgm:spPr/>
      <dgm:t>
        <a:bodyPr/>
        <a:lstStyle/>
        <a:p>
          <a:r>
            <a:rPr lang="es-ES" b="1" dirty="0"/>
            <a:t>Aplicación del instrumento</a:t>
          </a:r>
        </a:p>
      </dgm:t>
    </dgm:pt>
    <dgm:pt modelId="{EE56E63F-BE41-1142-8C03-D8580F04519C}" type="parTrans" cxnId="{8D644E56-E5AE-614E-884C-A66D6392FB6C}">
      <dgm:prSet/>
      <dgm:spPr/>
      <dgm:t>
        <a:bodyPr/>
        <a:lstStyle/>
        <a:p>
          <a:endParaRPr lang="es-ES"/>
        </a:p>
      </dgm:t>
    </dgm:pt>
    <dgm:pt modelId="{49F1E61C-3902-394B-8739-E8FE8C755D53}" type="sibTrans" cxnId="{8D644E56-E5AE-614E-884C-A66D6392FB6C}">
      <dgm:prSet/>
      <dgm:spPr/>
      <dgm:t>
        <a:bodyPr/>
        <a:lstStyle/>
        <a:p>
          <a:endParaRPr lang="es-ES"/>
        </a:p>
      </dgm:t>
    </dgm:pt>
    <dgm:pt modelId="{848A0452-C6F8-CC42-8E10-6CE262B88C1B}">
      <dgm:prSet phldrT="[Texto]"/>
      <dgm:spPr/>
      <dgm:t>
        <a:bodyPr/>
        <a:lstStyle/>
        <a:p>
          <a:r>
            <a:rPr lang="es-ES" b="1" i="0" dirty="0"/>
            <a:t>Análisis de la información</a:t>
          </a:r>
          <a:endParaRPr lang="es-ES" i="0" dirty="0"/>
        </a:p>
      </dgm:t>
    </dgm:pt>
    <dgm:pt modelId="{E45D40A9-E789-A748-88B2-880F692A0469}" type="parTrans" cxnId="{DD913075-FD4F-E445-B71D-EA2C72BDBE88}">
      <dgm:prSet/>
      <dgm:spPr/>
      <dgm:t>
        <a:bodyPr/>
        <a:lstStyle/>
        <a:p>
          <a:endParaRPr lang="es-ES"/>
        </a:p>
      </dgm:t>
    </dgm:pt>
    <dgm:pt modelId="{7E16D725-9CD9-584F-A5AF-A599EAD735DA}" type="sibTrans" cxnId="{DD913075-FD4F-E445-B71D-EA2C72BDBE88}">
      <dgm:prSet/>
      <dgm:spPr/>
      <dgm:t>
        <a:bodyPr/>
        <a:lstStyle/>
        <a:p>
          <a:endParaRPr lang="es-ES"/>
        </a:p>
      </dgm:t>
    </dgm:pt>
    <dgm:pt modelId="{77E6BB70-D7A1-334A-A586-712311D81FD9}" type="pres">
      <dgm:prSet presAssocID="{9EFB8247-C10C-174F-B46F-FAF75EFC78BD}" presName="linear" presStyleCnt="0">
        <dgm:presLayoutVars>
          <dgm:dir/>
          <dgm:animLvl val="lvl"/>
          <dgm:resizeHandles val="exact"/>
        </dgm:presLayoutVars>
      </dgm:prSet>
      <dgm:spPr/>
    </dgm:pt>
    <dgm:pt modelId="{D6EDE393-AAC2-524B-8B87-3F0516DC1EB4}" type="pres">
      <dgm:prSet presAssocID="{2E2E5543-7AED-304F-A4BF-5E4FF8FD0EE3}" presName="parentLin" presStyleCnt="0"/>
      <dgm:spPr/>
    </dgm:pt>
    <dgm:pt modelId="{E79C928E-A79B-174F-8FEE-4D6D62EA676F}" type="pres">
      <dgm:prSet presAssocID="{2E2E5543-7AED-304F-A4BF-5E4FF8FD0EE3}" presName="parentLeftMargin" presStyleLbl="node1" presStyleIdx="0" presStyleCnt="3"/>
      <dgm:spPr/>
    </dgm:pt>
    <dgm:pt modelId="{D830C7C5-6F53-254B-A92F-9210214A3EAA}" type="pres">
      <dgm:prSet presAssocID="{2E2E5543-7AED-304F-A4BF-5E4FF8FD0EE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9A84FF-4E21-A447-8F49-E056EE84CED7}" type="pres">
      <dgm:prSet presAssocID="{2E2E5543-7AED-304F-A4BF-5E4FF8FD0EE3}" presName="negativeSpace" presStyleCnt="0"/>
      <dgm:spPr/>
    </dgm:pt>
    <dgm:pt modelId="{B2162DB2-3D98-5C4E-AFC2-AAC6EFD68535}" type="pres">
      <dgm:prSet presAssocID="{2E2E5543-7AED-304F-A4BF-5E4FF8FD0EE3}" presName="childText" presStyleLbl="conFgAcc1" presStyleIdx="0" presStyleCnt="3">
        <dgm:presLayoutVars>
          <dgm:bulletEnabled val="1"/>
        </dgm:presLayoutVars>
      </dgm:prSet>
      <dgm:spPr/>
    </dgm:pt>
    <dgm:pt modelId="{1272A650-5C0A-0B4E-A3D5-4AC6A2D16B2F}" type="pres">
      <dgm:prSet presAssocID="{AB77A630-2F7B-9544-A38F-C286D8352BCD}" presName="spaceBetweenRectangles" presStyleCnt="0"/>
      <dgm:spPr/>
    </dgm:pt>
    <dgm:pt modelId="{16000CD0-BDD9-3742-AFA5-BC2A08E20A40}" type="pres">
      <dgm:prSet presAssocID="{0383F55F-8261-194D-99A6-6BBB6E89B472}" presName="parentLin" presStyleCnt="0"/>
      <dgm:spPr/>
    </dgm:pt>
    <dgm:pt modelId="{1B456DD1-6D05-F642-A021-59D2CE76BCF9}" type="pres">
      <dgm:prSet presAssocID="{0383F55F-8261-194D-99A6-6BBB6E89B472}" presName="parentLeftMargin" presStyleLbl="node1" presStyleIdx="0" presStyleCnt="3"/>
      <dgm:spPr/>
    </dgm:pt>
    <dgm:pt modelId="{F9A46D38-2D56-1446-86BB-CF809117017C}" type="pres">
      <dgm:prSet presAssocID="{0383F55F-8261-194D-99A6-6BBB6E89B4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1BEE356-FF67-2541-AB56-88BFA0B060CB}" type="pres">
      <dgm:prSet presAssocID="{0383F55F-8261-194D-99A6-6BBB6E89B472}" presName="negativeSpace" presStyleCnt="0"/>
      <dgm:spPr/>
    </dgm:pt>
    <dgm:pt modelId="{ABA6485A-C768-9343-8AAD-738D796CE91F}" type="pres">
      <dgm:prSet presAssocID="{0383F55F-8261-194D-99A6-6BBB6E89B472}" presName="childText" presStyleLbl="conFgAcc1" presStyleIdx="1" presStyleCnt="3">
        <dgm:presLayoutVars>
          <dgm:bulletEnabled val="1"/>
        </dgm:presLayoutVars>
      </dgm:prSet>
      <dgm:spPr/>
    </dgm:pt>
    <dgm:pt modelId="{F19DFB02-7828-3449-AA70-351DC59E46DE}" type="pres">
      <dgm:prSet presAssocID="{49F1E61C-3902-394B-8739-E8FE8C755D53}" presName="spaceBetweenRectangles" presStyleCnt="0"/>
      <dgm:spPr/>
    </dgm:pt>
    <dgm:pt modelId="{BE4605E8-B7EF-9F49-8760-B4A449430FCF}" type="pres">
      <dgm:prSet presAssocID="{848A0452-C6F8-CC42-8E10-6CE262B88C1B}" presName="parentLin" presStyleCnt="0"/>
      <dgm:spPr/>
    </dgm:pt>
    <dgm:pt modelId="{4D37D0DE-0FB5-A54E-8DED-EC9979B046DA}" type="pres">
      <dgm:prSet presAssocID="{848A0452-C6F8-CC42-8E10-6CE262B88C1B}" presName="parentLeftMargin" presStyleLbl="node1" presStyleIdx="1" presStyleCnt="3"/>
      <dgm:spPr/>
    </dgm:pt>
    <dgm:pt modelId="{216DD555-854C-C742-A72B-8FE11C23E499}" type="pres">
      <dgm:prSet presAssocID="{848A0452-C6F8-CC42-8E10-6CE262B88C1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2D73AB0-AEC4-1E4A-845D-5DEC22D78B35}" type="pres">
      <dgm:prSet presAssocID="{848A0452-C6F8-CC42-8E10-6CE262B88C1B}" presName="negativeSpace" presStyleCnt="0"/>
      <dgm:spPr/>
    </dgm:pt>
    <dgm:pt modelId="{7F2D4171-1CA6-5B45-8BC6-73060B2BA3ED}" type="pres">
      <dgm:prSet presAssocID="{848A0452-C6F8-CC42-8E10-6CE262B88C1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21DF13E-2A08-894F-868E-9B396E6EEDDF}" type="presOf" srcId="{0383F55F-8261-194D-99A6-6BBB6E89B472}" destId="{F9A46D38-2D56-1446-86BB-CF809117017C}" srcOrd="1" destOrd="0" presId="urn:microsoft.com/office/officeart/2005/8/layout/list1"/>
    <dgm:cxn modelId="{8D644E56-E5AE-614E-884C-A66D6392FB6C}" srcId="{9EFB8247-C10C-174F-B46F-FAF75EFC78BD}" destId="{0383F55F-8261-194D-99A6-6BBB6E89B472}" srcOrd="1" destOrd="0" parTransId="{EE56E63F-BE41-1142-8C03-D8580F04519C}" sibTransId="{49F1E61C-3902-394B-8739-E8FE8C755D53}"/>
    <dgm:cxn modelId="{063B0362-FDB7-2847-A7C8-17F45EB5F52A}" type="presOf" srcId="{2E2E5543-7AED-304F-A4BF-5E4FF8FD0EE3}" destId="{D830C7C5-6F53-254B-A92F-9210214A3EAA}" srcOrd="1" destOrd="0" presId="urn:microsoft.com/office/officeart/2005/8/layout/list1"/>
    <dgm:cxn modelId="{DD913075-FD4F-E445-B71D-EA2C72BDBE88}" srcId="{9EFB8247-C10C-174F-B46F-FAF75EFC78BD}" destId="{848A0452-C6F8-CC42-8E10-6CE262B88C1B}" srcOrd="2" destOrd="0" parTransId="{E45D40A9-E789-A748-88B2-880F692A0469}" sibTransId="{7E16D725-9CD9-584F-A5AF-A599EAD735DA}"/>
    <dgm:cxn modelId="{ABED3187-2FE5-E94B-B794-B02363991743}" type="presOf" srcId="{9EFB8247-C10C-174F-B46F-FAF75EFC78BD}" destId="{77E6BB70-D7A1-334A-A586-712311D81FD9}" srcOrd="0" destOrd="0" presId="urn:microsoft.com/office/officeart/2005/8/layout/list1"/>
    <dgm:cxn modelId="{BA45DF98-4F76-5548-81EA-6371EEDD9A4C}" type="presOf" srcId="{848A0452-C6F8-CC42-8E10-6CE262B88C1B}" destId="{216DD555-854C-C742-A72B-8FE11C23E499}" srcOrd="1" destOrd="0" presId="urn:microsoft.com/office/officeart/2005/8/layout/list1"/>
    <dgm:cxn modelId="{092BE29D-EA83-F446-A7D4-A0A2FDF3095F}" type="presOf" srcId="{2E2E5543-7AED-304F-A4BF-5E4FF8FD0EE3}" destId="{E79C928E-A79B-174F-8FEE-4D6D62EA676F}" srcOrd="0" destOrd="0" presId="urn:microsoft.com/office/officeart/2005/8/layout/list1"/>
    <dgm:cxn modelId="{CA232EA0-B001-3848-B2CE-0D11B9D9DD8C}" type="presOf" srcId="{848A0452-C6F8-CC42-8E10-6CE262B88C1B}" destId="{4D37D0DE-0FB5-A54E-8DED-EC9979B046DA}" srcOrd="0" destOrd="0" presId="urn:microsoft.com/office/officeart/2005/8/layout/list1"/>
    <dgm:cxn modelId="{A7B4C3C6-6980-804C-A602-6949A3DBE38B}" type="presOf" srcId="{0383F55F-8261-194D-99A6-6BBB6E89B472}" destId="{1B456DD1-6D05-F642-A021-59D2CE76BCF9}" srcOrd="0" destOrd="0" presId="urn:microsoft.com/office/officeart/2005/8/layout/list1"/>
    <dgm:cxn modelId="{56BC9FE3-5DAC-CD4A-82BE-2FD475CDB6A2}" srcId="{9EFB8247-C10C-174F-B46F-FAF75EFC78BD}" destId="{2E2E5543-7AED-304F-A4BF-5E4FF8FD0EE3}" srcOrd="0" destOrd="0" parTransId="{AF667D25-A8FB-054B-B09B-477E3E66A96F}" sibTransId="{AB77A630-2F7B-9544-A38F-C286D8352BCD}"/>
    <dgm:cxn modelId="{2514F5C4-DD04-5745-8187-C63174F3606E}" type="presParOf" srcId="{77E6BB70-D7A1-334A-A586-712311D81FD9}" destId="{D6EDE393-AAC2-524B-8B87-3F0516DC1EB4}" srcOrd="0" destOrd="0" presId="urn:microsoft.com/office/officeart/2005/8/layout/list1"/>
    <dgm:cxn modelId="{A4AFD407-6F34-704D-9A66-C8674F8A9EB7}" type="presParOf" srcId="{D6EDE393-AAC2-524B-8B87-3F0516DC1EB4}" destId="{E79C928E-A79B-174F-8FEE-4D6D62EA676F}" srcOrd="0" destOrd="0" presId="urn:microsoft.com/office/officeart/2005/8/layout/list1"/>
    <dgm:cxn modelId="{CAE1A02A-E805-FB4F-8FA8-563C42614EFC}" type="presParOf" srcId="{D6EDE393-AAC2-524B-8B87-3F0516DC1EB4}" destId="{D830C7C5-6F53-254B-A92F-9210214A3EAA}" srcOrd="1" destOrd="0" presId="urn:microsoft.com/office/officeart/2005/8/layout/list1"/>
    <dgm:cxn modelId="{2432F51F-531F-0148-AC0F-DC055E145D71}" type="presParOf" srcId="{77E6BB70-D7A1-334A-A586-712311D81FD9}" destId="{819A84FF-4E21-A447-8F49-E056EE84CED7}" srcOrd="1" destOrd="0" presId="urn:microsoft.com/office/officeart/2005/8/layout/list1"/>
    <dgm:cxn modelId="{A7772CE8-6143-9A48-A47E-CE2F8BD292B3}" type="presParOf" srcId="{77E6BB70-D7A1-334A-A586-712311D81FD9}" destId="{B2162DB2-3D98-5C4E-AFC2-AAC6EFD68535}" srcOrd="2" destOrd="0" presId="urn:microsoft.com/office/officeart/2005/8/layout/list1"/>
    <dgm:cxn modelId="{02B10328-5CB8-DA42-921D-494960A3FDFF}" type="presParOf" srcId="{77E6BB70-D7A1-334A-A586-712311D81FD9}" destId="{1272A650-5C0A-0B4E-A3D5-4AC6A2D16B2F}" srcOrd="3" destOrd="0" presId="urn:microsoft.com/office/officeart/2005/8/layout/list1"/>
    <dgm:cxn modelId="{C998846E-C432-0248-914F-FCE585350C3C}" type="presParOf" srcId="{77E6BB70-D7A1-334A-A586-712311D81FD9}" destId="{16000CD0-BDD9-3742-AFA5-BC2A08E20A40}" srcOrd="4" destOrd="0" presId="urn:microsoft.com/office/officeart/2005/8/layout/list1"/>
    <dgm:cxn modelId="{6B191BA3-30C0-8C44-A1E2-1FD2AF306DBD}" type="presParOf" srcId="{16000CD0-BDD9-3742-AFA5-BC2A08E20A40}" destId="{1B456DD1-6D05-F642-A021-59D2CE76BCF9}" srcOrd="0" destOrd="0" presId="urn:microsoft.com/office/officeart/2005/8/layout/list1"/>
    <dgm:cxn modelId="{5DCBC29A-B90F-694B-B899-FA40F7D47060}" type="presParOf" srcId="{16000CD0-BDD9-3742-AFA5-BC2A08E20A40}" destId="{F9A46D38-2D56-1446-86BB-CF809117017C}" srcOrd="1" destOrd="0" presId="urn:microsoft.com/office/officeart/2005/8/layout/list1"/>
    <dgm:cxn modelId="{BCEDEFB5-A9FC-2246-A6A2-9EFD75ACE9B4}" type="presParOf" srcId="{77E6BB70-D7A1-334A-A586-712311D81FD9}" destId="{C1BEE356-FF67-2541-AB56-88BFA0B060CB}" srcOrd="5" destOrd="0" presId="urn:microsoft.com/office/officeart/2005/8/layout/list1"/>
    <dgm:cxn modelId="{66598249-354C-744F-8E32-DF79F4CA80AF}" type="presParOf" srcId="{77E6BB70-D7A1-334A-A586-712311D81FD9}" destId="{ABA6485A-C768-9343-8AAD-738D796CE91F}" srcOrd="6" destOrd="0" presId="urn:microsoft.com/office/officeart/2005/8/layout/list1"/>
    <dgm:cxn modelId="{2800E499-8B26-0846-AAC2-CC628B9559BC}" type="presParOf" srcId="{77E6BB70-D7A1-334A-A586-712311D81FD9}" destId="{F19DFB02-7828-3449-AA70-351DC59E46DE}" srcOrd="7" destOrd="0" presId="urn:microsoft.com/office/officeart/2005/8/layout/list1"/>
    <dgm:cxn modelId="{A403E2EE-8EAE-1247-9DFD-EB84B3041177}" type="presParOf" srcId="{77E6BB70-D7A1-334A-A586-712311D81FD9}" destId="{BE4605E8-B7EF-9F49-8760-B4A449430FCF}" srcOrd="8" destOrd="0" presId="urn:microsoft.com/office/officeart/2005/8/layout/list1"/>
    <dgm:cxn modelId="{C40DE2AE-F14A-E24B-B924-1CB76132CC06}" type="presParOf" srcId="{BE4605E8-B7EF-9F49-8760-B4A449430FCF}" destId="{4D37D0DE-0FB5-A54E-8DED-EC9979B046DA}" srcOrd="0" destOrd="0" presId="urn:microsoft.com/office/officeart/2005/8/layout/list1"/>
    <dgm:cxn modelId="{BD268306-50B5-C042-AD01-4A249E109D7B}" type="presParOf" srcId="{BE4605E8-B7EF-9F49-8760-B4A449430FCF}" destId="{216DD555-854C-C742-A72B-8FE11C23E499}" srcOrd="1" destOrd="0" presId="urn:microsoft.com/office/officeart/2005/8/layout/list1"/>
    <dgm:cxn modelId="{0895470C-5EAA-4A45-BF8A-B01662D68CDA}" type="presParOf" srcId="{77E6BB70-D7A1-334A-A586-712311D81FD9}" destId="{12D73AB0-AEC4-1E4A-845D-5DEC22D78B35}" srcOrd="9" destOrd="0" presId="urn:microsoft.com/office/officeart/2005/8/layout/list1"/>
    <dgm:cxn modelId="{76AFF9A7-355D-FF41-A93A-1E879BF3F23E}" type="presParOf" srcId="{77E6BB70-D7A1-334A-A586-712311D81FD9}" destId="{7F2D4171-1CA6-5B45-8BC6-73060B2BA3E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757976-3DF5-FF45-A84A-6BDEF1CD4A56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387957-6F2B-7442-938D-0E466E0FE1D1}">
      <dgm:prSet phldrT="[Texto]"/>
      <dgm:spPr/>
      <dgm:t>
        <a:bodyPr/>
        <a:lstStyle/>
        <a:p>
          <a:r>
            <a:rPr lang="es-ES" dirty="0"/>
            <a:t>Simulación</a:t>
          </a:r>
        </a:p>
      </dgm:t>
    </dgm:pt>
    <dgm:pt modelId="{28D823CD-E0F5-1341-815E-42D91750C59D}" type="parTrans" cxnId="{60A6F4C5-2B22-2F41-B9A4-0A079F2B02A9}">
      <dgm:prSet/>
      <dgm:spPr/>
      <dgm:t>
        <a:bodyPr/>
        <a:lstStyle/>
        <a:p>
          <a:endParaRPr lang="es-ES"/>
        </a:p>
      </dgm:t>
    </dgm:pt>
    <dgm:pt modelId="{5E76D441-2D9B-0B40-8E9A-0F245EAE775F}" type="sibTrans" cxnId="{60A6F4C5-2B22-2F41-B9A4-0A079F2B02A9}">
      <dgm:prSet/>
      <dgm:spPr/>
      <dgm:t>
        <a:bodyPr/>
        <a:lstStyle/>
        <a:p>
          <a:endParaRPr lang="es-ES"/>
        </a:p>
      </dgm:t>
    </dgm:pt>
    <dgm:pt modelId="{48B4EF63-2EDA-2E49-A225-A1BCCC603854}">
      <dgm:prSet phldrT="[Texto]"/>
      <dgm:spPr/>
      <dgm:t>
        <a:bodyPr/>
        <a:lstStyle/>
        <a:p>
          <a:r>
            <a:rPr lang="es-ES" dirty="0"/>
            <a:t>Modifica</a:t>
          </a:r>
        </a:p>
      </dgm:t>
    </dgm:pt>
    <dgm:pt modelId="{709D63B1-8735-4E48-8C67-C31BCBA443F9}" type="parTrans" cxnId="{B1DE36E3-4A0D-1F4C-903D-1A99F0ACFCB3}">
      <dgm:prSet/>
      <dgm:spPr/>
      <dgm:t>
        <a:bodyPr/>
        <a:lstStyle/>
        <a:p>
          <a:endParaRPr lang="es-ES"/>
        </a:p>
      </dgm:t>
    </dgm:pt>
    <dgm:pt modelId="{0D47652A-0F7C-1D4E-AEC1-75E2709902D9}" type="sibTrans" cxnId="{B1DE36E3-4A0D-1F4C-903D-1A99F0ACFCB3}">
      <dgm:prSet/>
      <dgm:spPr/>
      <dgm:t>
        <a:bodyPr/>
        <a:lstStyle/>
        <a:p>
          <a:endParaRPr lang="es-ES"/>
        </a:p>
      </dgm:t>
    </dgm:pt>
    <dgm:pt modelId="{01594A26-D43E-E340-898D-9615AB5B77B6}">
      <dgm:prSet phldrT="[Texto]"/>
      <dgm:spPr/>
      <dgm:t>
        <a:bodyPr/>
        <a:lstStyle/>
        <a:p>
          <a:r>
            <a:rPr lang="es-ES" dirty="0"/>
            <a:t>EA</a:t>
          </a:r>
        </a:p>
      </dgm:t>
    </dgm:pt>
    <dgm:pt modelId="{6A5DA350-B7D6-A949-AFE8-2015296EBC62}" type="parTrans" cxnId="{4C470013-0FA6-BD43-8B6F-F1376B02D1E4}">
      <dgm:prSet/>
      <dgm:spPr/>
      <dgm:t>
        <a:bodyPr/>
        <a:lstStyle/>
        <a:p>
          <a:endParaRPr lang="es-ES"/>
        </a:p>
      </dgm:t>
    </dgm:pt>
    <dgm:pt modelId="{E513E3D4-C15B-7847-9D80-AC5AD1EAA6E4}" type="sibTrans" cxnId="{4C470013-0FA6-BD43-8B6F-F1376B02D1E4}">
      <dgm:prSet/>
      <dgm:spPr/>
      <dgm:t>
        <a:bodyPr/>
        <a:lstStyle/>
        <a:p>
          <a:endParaRPr lang="es-ES"/>
        </a:p>
      </dgm:t>
    </dgm:pt>
    <dgm:pt modelId="{BACCADA1-63E6-7E49-836C-7E65980B1CF2}" type="pres">
      <dgm:prSet presAssocID="{06757976-3DF5-FF45-A84A-6BDEF1CD4A5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03F95AE-03D8-4F46-8106-7AD94A237868}" type="pres">
      <dgm:prSet presAssocID="{8A387957-6F2B-7442-938D-0E466E0FE1D1}" presName="Accent1" presStyleCnt="0"/>
      <dgm:spPr/>
    </dgm:pt>
    <dgm:pt modelId="{94064BD3-6E05-6449-B66B-CECBADB387CD}" type="pres">
      <dgm:prSet presAssocID="{8A387957-6F2B-7442-938D-0E466E0FE1D1}" presName="Accent" presStyleLbl="node1" presStyleIdx="0" presStyleCnt="3"/>
      <dgm:spPr/>
    </dgm:pt>
    <dgm:pt modelId="{D6299B88-B2DB-FD48-B9EC-D23EDF1919BD}" type="pres">
      <dgm:prSet presAssocID="{8A387957-6F2B-7442-938D-0E466E0FE1D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9C37CE98-1A92-BB45-83DF-240F3ABB55AE}" type="pres">
      <dgm:prSet presAssocID="{48B4EF63-2EDA-2E49-A225-A1BCCC603854}" presName="Accent2" presStyleCnt="0"/>
      <dgm:spPr/>
    </dgm:pt>
    <dgm:pt modelId="{A8F4991E-819E-2048-94B0-A8B48D3F3718}" type="pres">
      <dgm:prSet presAssocID="{48B4EF63-2EDA-2E49-A225-A1BCCC603854}" presName="Accent" presStyleLbl="node1" presStyleIdx="1" presStyleCnt="3"/>
      <dgm:spPr/>
    </dgm:pt>
    <dgm:pt modelId="{6751DEAF-BB67-FE42-BEA6-5AC7536F62F0}" type="pres">
      <dgm:prSet presAssocID="{48B4EF63-2EDA-2E49-A225-A1BCCC60385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50AFB47-9CF7-E942-9A1E-82CB2D7423EF}" type="pres">
      <dgm:prSet presAssocID="{01594A26-D43E-E340-898D-9615AB5B77B6}" presName="Accent3" presStyleCnt="0"/>
      <dgm:spPr/>
    </dgm:pt>
    <dgm:pt modelId="{32E83833-F061-A449-8A16-6D33D439E333}" type="pres">
      <dgm:prSet presAssocID="{01594A26-D43E-E340-898D-9615AB5B77B6}" presName="Accent" presStyleLbl="node1" presStyleIdx="2" presStyleCnt="3"/>
      <dgm:spPr/>
    </dgm:pt>
    <dgm:pt modelId="{324A9ABF-5159-8C47-BD5B-436233FEF856}" type="pres">
      <dgm:prSet presAssocID="{01594A26-D43E-E340-898D-9615AB5B77B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4C470013-0FA6-BD43-8B6F-F1376B02D1E4}" srcId="{06757976-3DF5-FF45-A84A-6BDEF1CD4A56}" destId="{01594A26-D43E-E340-898D-9615AB5B77B6}" srcOrd="2" destOrd="0" parTransId="{6A5DA350-B7D6-A949-AFE8-2015296EBC62}" sibTransId="{E513E3D4-C15B-7847-9D80-AC5AD1EAA6E4}"/>
    <dgm:cxn modelId="{A3292821-0942-E142-8671-5FFDE726FF09}" type="presOf" srcId="{48B4EF63-2EDA-2E49-A225-A1BCCC603854}" destId="{6751DEAF-BB67-FE42-BEA6-5AC7536F62F0}" srcOrd="0" destOrd="0" presId="urn:microsoft.com/office/officeart/2009/layout/CircleArrowProcess"/>
    <dgm:cxn modelId="{AF578D91-1227-0548-9B75-FBE4969ECD55}" type="presOf" srcId="{8A387957-6F2B-7442-938D-0E466E0FE1D1}" destId="{D6299B88-B2DB-FD48-B9EC-D23EDF1919BD}" srcOrd="0" destOrd="0" presId="urn:microsoft.com/office/officeart/2009/layout/CircleArrowProcess"/>
    <dgm:cxn modelId="{60A6F4C5-2B22-2F41-B9A4-0A079F2B02A9}" srcId="{06757976-3DF5-FF45-A84A-6BDEF1CD4A56}" destId="{8A387957-6F2B-7442-938D-0E466E0FE1D1}" srcOrd="0" destOrd="0" parTransId="{28D823CD-E0F5-1341-815E-42D91750C59D}" sibTransId="{5E76D441-2D9B-0B40-8E9A-0F245EAE775F}"/>
    <dgm:cxn modelId="{B1DE36E3-4A0D-1F4C-903D-1A99F0ACFCB3}" srcId="{06757976-3DF5-FF45-A84A-6BDEF1CD4A56}" destId="{48B4EF63-2EDA-2E49-A225-A1BCCC603854}" srcOrd="1" destOrd="0" parTransId="{709D63B1-8735-4E48-8C67-C31BCBA443F9}" sibTransId="{0D47652A-0F7C-1D4E-AEC1-75E2709902D9}"/>
    <dgm:cxn modelId="{E10B01E4-048A-A54A-939B-CF91459CF4C8}" type="presOf" srcId="{06757976-3DF5-FF45-A84A-6BDEF1CD4A56}" destId="{BACCADA1-63E6-7E49-836C-7E65980B1CF2}" srcOrd="0" destOrd="0" presId="urn:microsoft.com/office/officeart/2009/layout/CircleArrowProcess"/>
    <dgm:cxn modelId="{A9F56BFC-5ABD-F54B-B728-98F39D3261EB}" type="presOf" srcId="{01594A26-D43E-E340-898D-9615AB5B77B6}" destId="{324A9ABF-5159-8C47-BD5B-436233FEF856}" srcOrd="0" destOrd="0" presId="urn:microsoft.com/office/officeart/2009/layout/CircleArrowProcess"/>
    <dgm:cxn modelId="{2C5272A7-2C72-B849-89AC-600401E5F724}" type="presParOf" srcId="{BACCADA1-63E6-7E49-836C-7E65980B1CF2}" destId="{303F95AE-03D8-4F46-8106-7AD94A237868}" srcOrd="0" destOrd="0" presId="urn:microsoft.com/office/officeart/2009/layout/CircleArrowProcess"/>
    <dgm:cxn modelId="{719977E0-3A20-3F4A-8EF7-C1124D135DA5}" type="presParOf" srcId="{303F95AE-03D8-4F46-8106-7AD94A237868}" destId="{94064BD3-6E05-6449-B66B-CECBADB387CD}" srcOrd="0" destOrd="0" presId="urn:microsoft.com/office/officeart/2009/layout/CircleArrowProcess"/>
    <dgm:cxn modelId="{7DDA3134-777A-CE4E-BE82-3628245F4879}" type="presParOf" srcId="{BACCADA1-63E6-7E49-836C-7E65980B1CF2}" destId="{D6299B88-B2DB-FD48-B9EC-D23EDF1919BD}" srcOrd="1" destOrd="0" presId="urn:microsoft.com/office/officeart/2009/layout/CircleArrowProcess"/>
    <dgm:cxn modelId="{72354EDB-2B91-D341-B1DF-6CF2D6CBD6C7}" type="presParOf" srcId="{BACCADA1-63E6-7E49-836C-7E65980B1CF2}" destId="{9C37CE98-1A92-BB45-83DF-240F3ABB55AE}" srcOrd="2" destOrd="0" presId="urn:microsoft.com/office/officeart/2009/layout/CircleArrowProcess"/>
    <dgm:cxn modelId="{1E3119AC-565A-864B-B9D9-27C5708C1142}" type="presParOf" srcId="{9C37CE98-1A92-BB45-83DF-240F3ABB55AE}" destId="{A8F4991E-819E-2048-94B0-A8B48D3F3718}" srcOrd="0" destOrd="0" presId="urn:microsoft.com/office/officeart/2009/layout/CircleArrowProcess"/>
    <dgm:cxn modelId="{1DC3F21E-2F45-FA4E-B3D7-2B3620186E49}" type="presParOf" srcId="{BACCADA1-63E6-7E49-836C-7E65980B1CF2}" destId="{6751DEAF-BB67-FE42-BEA6-5AC7536F62F0}" srcOrd="3" destOrd="0" presId="urn:microsoft.com/office/officeart/2009/layout/CircleArrowProcess"/>
    <dgm:cxn modelId="{7C75C9A2-2AB6-2341-AD2F-E05D37E2275B}" type="presParOf" srcId="{BACCADA1-63E6-7E49-836C-7E65980B1CF2}" destId="{150AFB47-9CF7-E942-9A1E-82CB2D7423EF}" srcOrd="4" destOrd="0" presId="urn:microsoft.com/office/officeart/2009/layout/CircleArrowProcess"/>
    <dgm:cxn modelId="{FF1AA982-6105-6E43-BC8B-23C3325AFA68}" type="presParOf" srcId="{150AFB47-9CF7-E942-9A1E-82CB2D7423EF}" destId="{32E83833-F061-A449-8A16-6D33D439E333}" srcOrd="0" destOrd="0" presId="urn:microsoft.com/office/officeart/2009/layout/CircleArrowProcess"/>
    <dgm:cxn modelId="{ACFE9382-6F6A-064D-99F5-9B56A17E0132}" type="presParOf" srcId="{BACCADA1-63E6-7E49-836C-7E65980B1CF2}" destId="{324A9ABF-5159-8C47-BD5B-436233FEF85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757976-3DF5-FF45-A84A-6BDEF1CD4A56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387957-6F2B-7442-938D-0E466E0FE1D1}">
      <dgm:prSet phldrT="[Texto]"/>
      <dgm:spPr/>
      <dgm:t>
        <a:bodyPr/>
        <a:lstStyle/>
        <a:p>
          <a:r>
            <a:rPr lang="es-ES" dirty="0"/>
            <a:t>Simulación</a:t>
          </a:r>
        </a:p>
      </dgm:t>
    </dgm:pt>
    <dgm:pt modelId="{28D823CD-E0F5-1341-815E-42D91750C59D}" type="parTrans" cxnId="{60A6F4C5-2B22-2F41-B9A4-0A079F2B02A9}">
      <dgm:prSet/>
      <dgm:spPr/>
      <dgm:t>
        <a:bodyPr/>
        <a:lstStyle/>
        <a:p>
          <a:endParaRPr lang="es-ES"/>
        </a:p>
      </dgm:t>
    </dgm:pt>
    <dgm:pt modelId="{5E76D441-2D9B-0B40-8E9A-0F245EAE775F}" type="sibTrans" cxnId="{60A6F4C5-2B22-2F41-B9A4-0A079F2B02A9}">
      <dgm:prSet/>
      <dgm:spPr/>
      <dgm:t>
        <a:bodyPr/>
        <a:lstStyle/>
        <a:p>
          <a:endParaRPr lang="es-ES"/>
        </a:p>
      </dgm:t>
    </dgm:pt>
    <dgm:pt modelId="{48B4EF63-2EDA-2E49-A225-A1BCCC603854}">
      <dgm:prSet phldrT="[Texto]"/>
      <dgm:spPr/>
      <dgm:t>
        <a:bodyPr/>
        <a:lstStyle/>
        <a:p>
          <a:r>
            <a:rPr lang="es-ES" dirty="0"/>
            <a:t>Modifica</a:t>
          </a:r>
        </a:p>
      </dgm:t>
    </dgm:pt>
    <dgm:pt modelId="{709D63B1-8735-4E48-8C67-C31BCBA443F9}" type="parTrans" cxnId="{B1DE36E3-4A0D-1F4C-903D-1A99F0ACFCB3}">
      <dgm:prSet/>
      <dgm:spPr/>
      <dgm:t>
        <a:bodyPr/>
        <a:lstStyle/>
        <a:p>
          <a:endParaRPr lang="es-ES"/>
        </a:p>
      </dgm:t>
    </dgm:pt>
    <dgm:pt modelId="{0D47652A-0F7C-1D4E-AEC1-75E2709902D9}" type="sibTrans" cxnId="{B1DE36E3-4A0D-1F4C-903D-1A99F0ACFCB3}">
      <dgm:prSet/>
      <dgm:spPr/>
      <dgm:t>
        <a:bodyPr/>
        <a:lstStyle/>
        <a:p>
          <a:endParaRPr lang="es-ES"/>
        </a:p>
      </dgm:t>
    </dgm:pt>
    <dgm:pt modelId="{01594A26-D43E-E340-898D-9615AB5B77B6}">
      <dgm:prSet phldrT="[Texto]"/>
      <dgm:spPr/>
      <dgm:t>
        <a:bodyPr/>
        <a:lstStyle/>
        <a:p>
          <a:r>
            <a:rPr lang="es-ES" dirty="0"/>
            <a:t>IM</a:t>
          </a:r>
        </a:p>
      </dgm:t>
    </dgm:pt>
    <dgm:pt modelId="{6A5DA350-B7D6-A949-AFE8-2015296EBC62}" type="parTrans" cxnId="{4C470013-0FA6-BD43-8B6F-F1376B02D1E4}">
      <dgm:prSet/>
      <dgm:spPr/>
      <dgm:t>
        <a:bodyPr/>
        <a:lstStyle/>
        <a:p>
          <a:endParaRPr lang="es-ES"/>
        </a:p>
      </dgm:t>
    </dgm:pt>
    <dgm:pt modelId="{E513E3D4-C15B-7847-9D80-AC5AD1EAA6E4}" type="sibTrans" cxnId="{4C470013-0FA6-BD43-8B6F-F1376B02D1E4}">
      <dgm:prSet/>
      <dgm:spPr/>
      <dgm:t>
        <a:bodyPr/>
        <a:lstStyle/>
        <a:p>
          <a:endParaRPr lang="es-ES"/>
        </a:p>
      </dgm:t>
    </dgm:pt>
    <dgm:pt modelId="{BACCADA1-63E6-7E49-836C-7E65980B1CF2}" type="pres">
      <dgm:prSet presAssocID="{06757976-3DF5-FF45-A84A-6BDEF1CD4A5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03F95AE-03D8-4F46-8106-7AD94A237868}" type="pres">
      <dgm:prSet presAssocID="{8A387957-6F2B-7442-938D-0E466E0FE1D1}" presName="Accent1" presStyleCnt="0"/>
      <dgm:spPr/>
    </dgm:pt>
    <dgm:pt modelId="{94064BD3-6E05-6449-B66B-CECBADB387CD}" type="pres">
      <dgm:prSet presAssocID="{8A387957-6F2B-7442-938D-0E466E0FE1D1}" presName="Accent" presStyleLbl="node1" presStyleIdx="0" presStyleCnt="3"/>
      <dgm:spPr/>
    </dgm:pt>
    <dgm:pt modelId="{D6299B88-B2DB-FD48-B9EC-D23EDF1919BD}" type="pres">
      <dgm:prSet presAssocID="{8A387957-6F2B-7442-938D-0E466E0FE1D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9C37CE98-1A92-BB45-83DF-240F3ABB55AE}" type="pres">
      <dgm:prSet presAssocID="{48B4EF63-2EDA-2E49-A225-A1BCCC603854}" presName="Accent2" presStyleCnt="0"/>
      <dgm:spPr/>
    </dgm:pt>
    <dgm:pt modelId="{A8F4991E-819E-2048-94B0-A8B48D3F3718}" type="pres">
      <dgm:prSet presAssocID="{48B4EF63-2EDA-2E49-A225-A1BCCC603854}" presName="Accent" presStyleLbl="node1" presStyleIdx="1" presStyleCnt="3"/>
      <dgm:spPr/>
    </dgm:pt>
    <dgm:pt modelId="{6751DEAF-BB67-FE42-BEA6-5AC7536F62F0}" type="pres">
      <dgm:prSet presAssocID="{48B4EF63-2EDA-2E49-A225-A1BCCC60385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50AFB47-9CF7-E942-9A1E-82CB2D7423EF}" type="pres">
      <dgm:prSet presAssocID="{01594A26-D43E-E340-898D-9615AB5B77B6}" presName="Accent3" presStyleCnt="0"/>
      <dgm:spPr/>
    </dgm:pt>
    <dgm:pt modelId="{32E83833-F061-A449-8A16-6D33D439E333}" type="pres">
      <dgm:prSet presAssocID="{01594A26-D43E-E340-898D-9615AB5B77B6}" presName="Accent" presStyleLbl="node1" presStyleIdx="2" presStyleCnt="3"/>
      <dgm:spPr/>
    </dgm:pt>
    <dgm:pt modelId="{324A9ABF-5159-8C47-BD5B-436233FEF856}" type="pres">
      <dgm:prSet presAssocID="{01594A26-D43E-E340-898D-9615AB5B77B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4C470013-0FA6-BD43-8B6F-F1376B02D1E4}" srcId="{06757976-3DF5-FF45-A84A-6BDEF1CD4A56}" destId="{01594A26-D43E-E340-898D-9615AB5B77B6}" srcOrd="2" destOrd="0" parTransId="{6A5DA350-B7D6-A949-AFE8-2015296EBC62}" sibTransId="{E513E3D4-C15B-7847-9D80-AC5AD1EAA6E4}"/>
    <dgm:cxn modelId="{A3292821-0942-E142-8671-5FFDE726FF09}" type="presOf" srcId="{48B4EF63-2EDA-2E49-A225-A1BCCC603854}" destId="{6751DEAF-BB67-FE42-BEA6-5AC7536F62F0}" srcOrd="0" destOrd="0" presId="urn:microsoft.com/office/officeart/2009/layout/CircleArrowProcess"/>
    <dgm:cxn modelId="{AF578D91-1227-0548-9B75-FBE4969ECD55}" type="presOf" srcId="{8A387957-6F2B-7442-938D-0E466E0FE1D1}" destId="{D6299B88-B2DB-FD48-B9EC-D23EDF1919BD}" srcOrd="0" destOrd="0" presId="urn:microsoft.com/office/officeart/2009/layout/CircleArrowProcess"/>
    <dgm:cxn modelId="{60A6F4C5-2B22-2F41-B9A4-0A079F2B02A9}" srcId="{06757976-3DF5-FF45-A84A-6BDEF1CD4A56}" destId="{8A387957-6F2B-7442-938D-0E466E0FE1D1}" srcOrd="0" destOrd="0" parTransId="{28D823CD-E0F5-1341-815E-42D91750C59D}" sibTransId="{5E76D441-2D9B-0B40-8E9A-0F245EAE775F}"/>
    <dgm:cxn modelId="{B1DE36E3-4A0D-1F4C-903D-1A99F0ACFCB3}" srcId="{06757976-3DF5-FF45-A84A-6BDEF1CD4A56}" destId="{48B4EF63-2EDA-2E49-A225-A1BCCC603854}" srcOrd="1" destOrd="0" parTransId="{709D63B1-8735-4E48-8C67-C31BCBA443F9}" sibTransId="{0D47652A-0F7C-1D4E-AEC1-75E2709902D9}"/>
    <dgm:cxn modelId="{E10B01E4-048A-A54A-939B-CF91459CF4C8}" type="presOf" srcId="{06757976-3DF5-FF45-A84A-6BDEF1CD4A56}" destId="{BACCADA1-63E6-7E49-836C-7E65980B1CF2}" srcOrd="0" destOrd="0" presId="urn:microsoft.com/office/officeart/2009/layout/CircleArrowProcess"/>
    <dgm:cxn modelId="{A9F56BFC-5ABD-F54B-B728-98F39D3261EB}" type="presOf" srcId="{01594A26-D43E-E340-898D-9615AB5B77B6}" destId="{324A9ABF-5159-8C47-BD5B-436233FEF856}" srcOrd="0" destOrd="0" presId="urn:microsoft.com/office/officeart/2009/layout/CircleArrowProcess"/>
    <dgm:cxn modelId="{2C5272A7-2C72-B849-89AC-600401E5F724}" type="presParOf" srcId="{BACCADA1-63E6-7E49-836C-7E65980B1CF2}" destId="{303F95AE-03D8-4F46-8106-7AD94A237868}" srcOrd="0" destOrd="0" presId="urn:microsoft.com/office/officeart/2009/layout/CircleArrowProcess"/>
    <dgm:cxn modelId="{719977E0-3A20-3F4A-8EF7-C1124D135DA5}" type="presParOf" srcId="{303F95AE-03D8-4F46-8106-7AD94A237868}" destId="{94064BD3-6E05-6449-B66B-CECBADB387CD}" srcOrd="0" destOrd="0" presId="urn:microsoft.com/office/officeart/2009/layout/CircleArrowProcess"/>
    <dgm:cxn modelId="{7DDA3134-777A-CE4E-BE82-3628245F4879}" type="presParOf" srcId="{BACCADA1-63E6-7E49-836C-7E65980B1CF2}" destId="{D6299B88-B2DB-FD48-B9EC-D23EDF1919BD}" srcOrd="1" destOrd="0" presId="urn:microsoft.com/office/officeart/2009/layout/CircleArrowProcess"/>
    <dgm:cxn modelId="{72354EDB-2B91-D341-B1DF-6CF2D6CBD6C7}" type="presParOf" srcId="{BACCADA1-63E6-7E49-836C-7E65980B1CF2}" destId="{9C37CE98-1A92-BB45-83DF-240F3ABB55AE}" srcOrd="2" destOrd="0" presId="urn:microsoft.com/office/officeart/2009/layout/CircleArrowProcess"/>
    <dgm:cxn modelId="{1E3119AC-565A-864B-B9D9-27C5708C1142}" type="presParOf" srcId="{9C37CE98-1A92-BB45-83DF-240F3ABB55AE}" destId="{A8F4991E-819E-2048-94B0-A8B48D3F3718}" srcOrd="0" destOrd="0" presId="urn:microsoft.com/office/officeart/2009/layout/CircleArrowProcess"/>
    <dgm:cxn modelId="{1DC3F21E-2F45-FA4E-B3D7-2B3620186E49}" type="presParOf" srcId="{BACCADA1-63E6-7E49-836C-7E65980B1CF2}" destId="{6751DEAF-BB67-FE42-BEA6-5AC7536F62F0}" srcOrd="3" destOrd="0" presId="urn:microsoft.com/office/officeart/2009/layout/CircleArrowProcess"/>
    <dgm:cxn modelId="{7C75C9A2-2AB6-2341-AD2F-E05D37E2275B}" type="presParOf" srcId="{BACCADA1-63E6-7E49-836C-7E65980B1CF2}" destId="{150AFB47-9CF7-E942-9A1E-82CB2D7423EF}" srcOrd="4" destOrd="0" presId="urn:microsoft.com/office/officeart/2009/layout/CircleArrowProcess"/>
    <dgm:cxn modelId="{FF1AA982-6105-6E43-BC8B-23C3325AFA68}" type="presParOf" srcId="{150AFB47-9CF7-E942-9A1E-82CB2D7423EF}" destId="{32E83833-F061-A449-8A16-6D33D439E333}" srcOrd="0" destOrd="0" presId="urn:microsoft.com/office/officeart/2009/layout/CircleArrowProcess"/>
    <dgm:cxn modelId="{ACFE9382-6F6A-064D-99F5-9B56A17E0132}" type="presParOf" srcId="{BACCADA1-63E6-7E49-836C-7E65980B1CF2}" destId="{324A9ABF-5159-8C47-BD5B-436233FEF85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16D46-9AC4-BB4E-B6B0-1D3DFBF917E3}">
      <dsp:nvSpPr>
        <dsp:cNvPr id="0" name=""/>
        <dsp:cNvSpPr/>
      </dsp:nvSpPr>
      <dsp:spPr>
        <a:xfrm>
          <a:off x="0" y="33577"/>
          <a:ext cx="10138980" cy="1928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General: </a:t>
          </a:r>
          <a:r>
            <a:rPr lang="es-ES" sz="2500" kern="1200" dirty="0"/>
            <a:t>Desarrollar, a través del modelamiento matemático, un algoritmo que determine, en función de los estilos de aprendizaje, inteligencias múltiples y condiciones socioeconómicas, grupos de individuos con similares características.</a:t>
          </a:r>
        </a:p>
      </dsp:txBody>
      <dsp:txXfrm>
        <a:off x="94119" y="127696"/>
        <a:ext cx="9950742" cy="1739808"/>
      </dsp:txXfrm>
    </dsp:sp>
    <dsp:sp modelId="{76E6AFAF-D125-CF48-97C9-CD9E12A01E83}">
      <dsp:nvSpPr>
        <dsp:cNvPr id="0" name=""/>
        <dsp:cNvSpPr/>
      </dsp:nvSpPr>
      <dsp:spPr>
        <a:xfrm>
          <a:off x="0" y="2068116"/>
          <a:ext cx="10138980" cy="3285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Específicos: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Identificar los distintos estilos de aprendizaje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Identificar las distintas inteligencias múltiples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Identificar la influencia o no de la situación socioeconómica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La validación del CHAEA con el escalado multidimensional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La validación del IM con el escalado multidimensional</a:t>
          </a:r>
        </a:p>
      </dsp:txBody>
      <dsp:txXfrm>
        <a:off x="160378" y="2228494"/>
        <a:ext cx="9818224" cy="29646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0176A-2B5A-8F4D-B9A8-3BE6BEBC6A43}">
      <dsp:nvSpPr>
        <dsp:cNvPr id="0" name=""/>
        <dsp:cNvSpPr/>
      </dsp:nvSpPr>
      <dsp:spPr>
        <a:xfrm>
          <a:off x="0" y="0"/>
          <a:ext cx="836131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Servicios básicos para educación</a:t>
          </a:r>
        </a:p>
      </dsp:txBody>
      <dsp:txXfrm>
        <a:off x="33127" y="33127"/>
        <a:ext cx="8295056" cy="612346"/>
      </dsp:txXfrm>
    </dsp:sp>
    <dsp:sp modelId="{38E7C86D-B717-BD44-A84C-C709C566582E}">
      <dsp:nvSpPr>
        <dsp:cNvPr id="0" name=""/>
        <dsp:cNvSpPr/>
      </dsp:nvSpPr>
      <dsp:spPr>
        <a:xfrm>
          <a:off x="0" y="708810"/>
          <a:ext cx="8361310" cy="69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7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Teléfono fijo y celular, computadora, conexión a internet, televisor digital o satélite, no tienen </a:t>
          </a:r>
          <a:r>
            <a:rPr lang="es-ES" sz="2300" kern="1200" dirty="0" err="1"/>
            <a:t>tablet</a:t>
          </a:r>
          <a:endParaRPr lang="es-ES" sz="2300" kern="1200" dirty="0"/>
        </a:p>
      </dsp:txBody>
      <dsp:txXfrm>
        <a:off x="0" y="708810"/>
        <a:ext cx="8361310" cy="690344"/>
      </dsp:txXfrm>
    </dsp:sp>
    <dsp:sp modelId="{E51E57F4-FEEB-924D-AD28-702F50F9E01A}">
      <dsp:nvSpPr>
        <dsp:cNvPr id="0" name=""/>
        <dsp:cNvSpPr/>
      </dsp:nvSpPr>
      <dsp:spPr>
        <a:xfrm>
          <a:off x="0" y="1399155"/>
          <a:ext cx="836131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Lugar de estudio</a:t>
          </a:r>
        </a:p>
      </dsp:txBody>
      <dsp:txXfrm>
        <a:off x="33127" y="1432282"/>
        <a:ext cx="8295056" cy="612346"/>
      </dsp:txXfrm>
    </dsp:sp>
    <dsp:sp modelId="{D3F3AC28-107B-F648-9364-9ABD5D1445ED}">
      <dsp:nvSpPr>
        <dsp:cNvPr id="0" name=""/>
        <dsp:cNvSpPr/>
      </dsp:nvSpPr>
      <dsp:spPr>
        <a:xfrm>
          <a:off x="0" y="2077755"/>
          <a:ext cx="8361310" cy="69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7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Todos tienen un lugar designado, una mesa y material para esta actividad.</a:t>
          </a:r>
        </a:p>
      </dsp:txBody>
      <dsp:txXfrm>
        <a:off x="0" y="2077755"/>
        <a:ext cx="8361310" cy="690344"/>
      </dsp:txXfrm>
    </dsp:sp>
    <dsp:sp modelId="{85ADDD3B-01DC-2148-8A2F-FC2DC1EE6AF8}">
      <dsp:nvSpPr>
        <dsp:cNvPr id="0" name=""/>
        <dsp:cNvSpPr/>
      </dsp:nvSpPr>
      <dsp:spPr>
        <a:xfrm>
          <a:off x="0" y="2768100"/>
          <a:ext cx="836131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Manejo de las </a:t>
          </a:r>
          <a:r>
            <a:rPr lang="es-ES" sz="2900" kern="1200" dirty="0" err="1"/>
            <a:t>TIC’s</a:t>
          </a:r>
          <a:endParaRPr lang="es-ES" sz="2900" kern="1200" dirty="0"/>
        </a:p>
      </dsp:txBody>
      <dsp:txXfrm>
        <a:off x="33127" y="2801227"/>
        <a:ext cx="8295056" cy="612346"/>
      </dsp:txXfrm>
    </dsp:sp>
    <dsp:sp modelId="{EEF62091-6C87-3E44-8E59-28E0557312B1}">
      <dsp:nvSpPr>
        <dsp:cNvPr id="0" name=""/>
        <dsp:cNvSpPr/>
      </dsp:nvSpPr>
      <dsp:spPr>
        <a:xfrm>
          <a:off x="0" y="3446700"/>
          <a:ext cx="836131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7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Presentan agilidad en el manejo</a:t>
          </a:r>
        </a:p>
      </dsp:txBody>
      <dsp:txXfrm>
        <a:off x="0" y="3446700"/>
        <a:ext cx="8361310" cy="480240"/>
      </dsp:txXfrm>
    </dsp:sp>
    <dsp:sp modelId="{A78168B8-09E0-4242-ACD6-0F83F26FB1EC}">
      <dsp:nvSpPr>
        <dsp:cNvPr id="0" name=""/>
        <dsp:cNvSpPr/>
      </dsp:nvSpPr>
      <dsp:spPr>
        <a:xfrm>
          <a:off x="0" y="3926940"/>
          <a:ext cx="836131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 dirty="0"/>
            <a:t>Opinión sobre las TIC’s</a:t>
          </a:r>
          <a:endParaRPr lang="es-ES" sz="2900" kern="1200" dirty="0"/>
        </a:p>
      </dsp:txBody>
      <dsp:txXfrm>
        <a:off x="33127" y="3960067"/>
        <a:ext cx="8295056" cy="612346"/>
      </dsp:txXfrm>
    </dsp:sp>
    <dsp:sp modelId="{2D21BA6F-BC4F-2447-A29A-B33B67010609}">
      <dsp:nvSpPr>
        <dsp:cNvPr id="0" name=""/>
        <dsp:cNvSpPr/>
      </dsp:nvSpPr>
      <dsp:spPr>
        <a:xfrm>
          <a:off x="0" y="4605540"/>
          <a:ext cx="836131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7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Tienen una opinión positiva para trabajar con ellas</a:t>
          </a:r>
        </a:p>
      </dsp:txBody>
      <dsp:txXfrm>
        <a:off x="0" y="4605540"/>
        <a:ext cx="8361310" cy="4802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0176A-2B5A-8F4D-B9A8-3BE6BEBC6A43}">
      <dsp:nvSpPr>
        <dsp:cNvPr id="0" name=""/>
        <dsp:cNvSpPr/>
      </dsp:nvSpPr>
      <dsp:spPr>
        <a:xfrm>
          <a:off x="0" y="268957"/>
          <a:ext cx="8434552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 err="1"/>
            <a:t>Autoproyección</a:t>
          </a:r>
          <a:r>
            <a:rPr lang="es-ES" sz="2800" kern="1200" dirty="0"/>
            <a:t> en 3 y 6 años</a:t>
          </a:r>
        </a:p>
      </dsp:txBody>
      <dsp:txXfrm>
        <a:off x="31984" y="300941"/>
        <a:ext cx="8370584" cy="591232"/>
      </dsp:txXfrm>
    </dsp:sp>
    <dsp:sp modelId="{38E7C86D-B717-BD44-A84C-C709C566582E}">
      <dsp:nvSpPr>
        <dsp:cNvPr id="0" name=""/>
        <dsp:cNvSpPr/>
      </dsp:nvSpPr>
      <dsp:spPr>
        <a:xfrm>
          <a:off x="0" y="924157"/>
          <a:ext cx="8434552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79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200" kern="1200" dirty="0"/>
            <a:t>Se ven estudiando</a:t>
          </a:r>
        </a:p>
      </dsp:txBody>
      <dsp:txXfrm>
        <a:off x="0" y="924157"/>
        <a:ext cx="8434552" cy="463680"/>
      </dsp:txXfrm>
    </dsp:sp>
    <dsp:sp modelId="{E51E57F4-FEEB-924D-AD28-702F50F9E01A}">
      <dsp:nvSpPr>
        <dsp:cNvPr id="0" name=""/>
        <dsp:cNvSpPr/>
      </dsp:nvSpPr>
      <dsp:spPr>
        <a:xfrm>
          <a:off x="0" y="1387837"/>
          <a:ext cx="8434552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Desde pequeños/as sabían lo que querían estudiar</a:t>
          </a:r>
        </a:p>
      </dsp:txBody>
      <dsp:txXfrm>
        <a:off x="31984" y="1419821"/>
        <a:ext cx="8370584" cy="591232"/>
      </dsp:txXfrm>
    </dsp:sp>
    <dsp:sp modelId="{D3F3AC28-107B-F648-9364-9ABD5D1445ED}">
      <dsp:nvSpPr>
        <dsp:cNvPr id="0" name=""/>
        <dsp:cNvSpPr/>
      </dsp:nvSpPr>
      <dsp:spPr>
        <a:xfrm>
          <a:off x="0" y="2043037"/>
          <a:ext cx="8434552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79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200" kern="1200" dirty="0"/>
            <a:t>Carrera en el área de la salud y/o servicios sociales</a:t>
          </a:r>
        </a:p>
      </dsp:txBody>
      <dsp:txXfrm>
        <a:off x="0" y="2043037"/>
        <a:ext cx="8434552" cy="463680"/>
      </dsp:txXfrm>
    </dsp:sp>
    <dsp:sp modelId="{85ADDD3B-01DC-2148-8A2F-FC2DC1EE6AF8}">
      <dsp:nvSpPr>
        <dsp:cNvPr id="0" name=""/>
        <dsp:cNvSpPr/>
      </dsp:nvSpPr>
      <dsp:spPr>
        <a:xfrm>
          <a:off x="0" y="2506717"/>
          <a:ext cx="8434552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Trabajar en una empresa</a:t>
          </a:r>
        </a:p>
      </dsp:txBody>
      <dsp:txXfrm>
        <a:off x="31984" y="2538701"/>
        <a:ext cx="8370584" cy="591232"/>
      </dsp:txXfrm>
    </dsp:sp>
    <dsp:sp modelId="{EEF62091-6C87-3E44-8E59-28E0557312B1}">
      <dsp:nvSpPr>
        <dsp:cNvPr id="0" name=""/>
        <dsp:cNvSpPr/>
      </dsp:nvSpPr>
      <dsp:spPr>
        <a:xfrm>
          <a:off x="0" y="3161917"/>
          <a:ext cx="8434552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79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200" kern="1200" dirty="0"/>
            <a:t>Dedicándose a lo que le más le llama la atención</a:t>
          </a:r>
        </a:p>
      </dsp:txBody>
      <dsp:txXfrm>
        <a:off x="0" y="3161917"/>
        <a:ext cx="8434552" cy="463680"/>
      </dsp:txXfrm>
    </dsp:sp>
    <dsp:sp modelId="{A78168B8-09E0-4242-ACD6-0F83F26FB1EC}">
      <dsp:nvSpPr>
        <dsp:cNvPr id="0" name=""/>
        <dsp:cNvSpPr/>
      </dsp:nvSpPr>
      <dsp:spPr>
        <a:xfrm>
          <a:off x="0" y="3625597"/>
          <a:ext cx="8434552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Opinión sobre estudiar una carrera</a:t>
          </a:r>
        </a:p>
      </dsp:txBody>
      <dsp:txXfrm>
        <a:off x="31984" y="3657581"/>
        <a:ext cx="8370584" cy="591232"/>
      </dsp:txXfrm>
    </dsp:sp>
    <dsp:sp modelId="{2D21BA6F-BC4F-2447-A29A-B33B67010609}">
      <dsp:nvSpPr>
        <dsp:cNvPr id="0" name=""/>
        <dsp:cNvSpPr/>
      </dsp:nvSpPr>
      <dsp:spPr>
        <a:xfrm>
          <a:off x="0" y="4280797"/>
          <a:ext cx="8434552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79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200" kern="1200" dirty="0"/>
            <a:t>Es importante pues tiene más oportunidades de trabajo</a:t>
          </a:r>
        </a:p>
      </dsp:txBody>
      <dsp:txXfrm>
        <a:off x="0" y="4280797"/>
        <a:ext cx="8434552" cy="4636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A6479-62DA-B844-893E-7F66C77CEA18}">
      <dsp:nvSpPr>
        <dsp:cNvPr id="0" name=""/>
        <dsp:cNvSpPr/>
      </dsp:nvSpPr>
      <dsp:spPr>
        <a:xfrm>
          <a:off x="2296" y="36400"/>
          <a:ext cx="6216098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Nivel educativo más alto de la padre</a:t>
          </a:r>
        </a:p>
      </dsp:txBody>
      <dsp:txXfrm>
        <a:off x="63959" y="98063"/>
        <a:ext cx="6092772" cy="1982005"/>
      </dsp:txXfrm>
    </dsp:sp>
    <dsp:sp modelId="{73976789-DCC5-C940-953A-572A68E194F4}">
      <dsp:nvSpPr>
        <dsp:cNvPr id="0" name=""/>
        <dsp:cNvSpPr/>
      </dsp:nvSpPr>
      <dsp:spPr>
        <a:xfrm>
          <a:off x="2296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Secundaria completa</a:t>
          </a:r>
        </a:p>
      </dsp:txBody>
      <dsp:txXfrm>
        <a:off x="63959" y="2336265"/>
        <a:ext cx="2859446" cy="1982005"/>
      </dsp:txXfrm>
    </dsp:sp>
    <dsp:sp modelId="{9AA96C97-A86A-B542-90A7-ABC084BA43D7}">
      <dsp:nvSpPr>
        <dsp:cNvPr id="0" name=""/>
        <dsp:cNvSpPr/>
      </dsp:nvSpPr>
      <dsp:spPr>
        <a:xfrm>
          <a:off x="3235621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Primaria probablemente terminada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T IE</a:t>
          </a:r>
        </a:p>
      </dsp:txBody>
      <dsp:txXfrm>
        <a:off x="3297284" y="2336265"/>
        <a:ext cx="2859446" cy="19820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A6479-62DA-B844-893E-7F66C77CEA18}">
      <dsp:nvSpPr>
        <dsp:cNvPr id="0" name=""/>
        <dsp:cNvSpPr/>
      </dsp:nvSpPr>
      <dsp:spPr>
        <a:xfrm>
          <a:off x="2296" y="1894"/>
          <a:ext cx="6216098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Ingreso económico (al mes)</a:t>
          </a:r>
        </a:p>
      </dsp:txBody>
      <dsp:txXfrm>
        <a:off x="63959" y="63557"/>
        <a:ext cx="6092772" cy="1982005"/>
      </dsp:txXfrm>
    </dsp:sp>
    <dsp:sp modelId="{73976789-DCC5-C940-953A-572A68E194F4}">
      <dsp:nvSpPr>
        <dsp:cNvPr id="0" name=""/>
        <dsp:cNvSpPr/>
      </dsp:nvSpPr>
      <dsp:spPr>
        <a:xfrm>
          <a:off x="2296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Entre $ 380 y $ 570</a:t>
          </a:r>
        </a:p>
      </dsp:txBody>
      <dsp:txXfrm>
        <a:off x="63959" y="2336265"/>
        <a:ext cx="2859446" cy="1982005"/>
      </dsp:txXfrm>
    </dsp:sp>
    <dsp:sp modelId="{9AA96C97-A86A-B542-90A7-ABC084BA43D7}">
      <dsp:nvSpPr>
        <dsp:cNvPr id="0" name=""/>
        <dsp:cNvSpPr/>
      </dsp:nvSpPr>
      <dsp:spPr>
        <a:xfrm>
          <a:off x="3235621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Menor a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$ 380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T IE</a:t>
          </a:r>
        </a:p>
      </dsp:txBody>
      <dsp:txXfrm>
        <a:off x="3297284" y="2336265"/>
        <a:ext cx="2859446" cy="19820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A6479-62DA-B844-893E-7F66C77CEA18}">
      <dsp:nvSpPr>
        <dsp:cNvPr id="0" name=""/>
        <dsp:cNvSpPr/>
      </dsp:nvSpPr>
      <dsp:spPr>
        <a:xfrm>
          <a:off x="2296" y="36400"/>
          <a:ext cx="6216098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Poseen auto</a:t>
          </a:r>
        </a:p>
      </dsp:txBody>
      <dsp:txXfrm>
        <a:off x="63959" y="98063"/>
        <a:ext cx="6092772" cy="1982005"/>
      </dsp:txXfrm>
    </dsp:sp>
    <dsp:sp modelId="{73976789-DCC5-C940-953A-572A68E194F4}">
      <dsp:nvSpPr>
        <dsp:cNvPr id="0" name=""/>
        <dsp:cNvSpPr/>
      </dsp:nvSpPr>
      <dsp:spPr>
        <a:xfrm>
          <a:off x="2296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Si</a:t>
          </a:r>
        </a:p>
      </dsp:txBody>
      <dsp:txXfrm>
        <a:off x="63959" y="2336265"/>
        <a:ext cx="2859446" cy="1982005"/>
      </dsp:txXfrm>
    </dsp:sp>
    <dsp:sp modelId="{9AA96C97-A86A-B542-90A7-ABC084BA43D7}">
      <dsp:nvSpPr>
        <dsp:cNvPr id="0" name=""/>
        <dsp:cNvSpPr/>
      </dsp:nvSpPr>
      <dsp:spPr>
        <a:xfrm>
          <a:off x="3235621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No</a:t>
          </a:r>
        </a:p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R IE</a:t>
          </a:r>
        </a:p>
      </dsp:txBody>
      <dsp:txXfrm>
        <a:off x="3297284" y="2336265"/>
        <a:ext cx="2859446" cy="198200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A6479-62DA-B844-893E-7F66C77CEA18}">
      <dsp:nvSpPr>
        <dsp:cNvPr id="0" name=""/>
        <dsp:cNvSpPr/>
      </dsp:nvSpPr>
      <dsp:spPr>
        <a:xfrm>
          <a:off x="2296" y="1894"/>
          <a:ext cx="6216098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800" kern="1200" dirty="0"/>
            <a:t>Número de libros en hogares</a:t>
          </a:r>
        </a:p>
      </dsp:txBody>
      <dsp:txXfrm>
        <a:off x="63959" y="63557"/>
        <a:ext cx="6092772" cy="1982005"/>
      </dsp:txXfrm>
    </dsp:sp>
    <dsp:sp modelId="{73976789-DCC5-C940-953A-572A68E194F4}">
      <dsp:nvSpPr>
        <dsp:cNvPr id="0" name=""/>
        <dsp:cNvSpPr/>
      </dsp:nvSpPr>
      <dsp:spPr>
        <a:xfrm>
          <a:off x="2296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11 y 25</a:t>
          </a:r>
        </a:p>
      </dsp:txBody>
      <dsp:txXfrm>
        <a:off x="63959" y="2336265"/>
        <a:ext cx="2859446" cy="1982005"/>
      </dsp:txXfrm>
    </dsp:sp>
    <dsp:sp modelId="{9AA96C97-A86A-B542-90A7-ABC084BA43D7}">
      <dsp:nvSpPr>
        <dsp:cNvPr id="0" name=""/>
        <dsp:cNvSpPr/>
      </dsp:nvSpPr>
      <dsp:spPr>
        <a:xfrm>
          <a:off x="3235621" y="2274602"/>
          <a:ext cx="2982772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51 o más</a:t>
          </a:r>
        </a:p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R IE</a:t>
          </a:r>
        </a:p>
      </dsp:txBody>
      <dsp:txXfrm>
        <a:off x="3297284" y="2336265"/>
        <a:ext cx="2859446" cy="19820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A6479-62DA-B844-893E-7F66C77CEA18}">
      <dsp:nvSpPr>
        <dsp:cNvPr id="0" name=""/>
        <dsp:cNvSpPr/>
      </dsp:nvSpPr>
      <dsp:spPr>
        <a:xfrm>
          <a:off x="2235" y="1894"/>
          <a:ext cx="6216219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Importancia de estudiar una carrera</a:t>
          </a:r>
        </a:p>
      </dsp:txBody>
      <dsp:txXfrm>
        <a:off x="63898" y="63557"/>
        <a:ext cx="6092893" cy="1982005"/>
      </dsp:txXfrm>
    </dsp:sp>
    <dsp:sp modelId="{73976789-DCC5-C940-953A-572A68E194F4}">
      <dsp:nvSpPr>
        <dsp:cNvPr id="0" name=""/>
        <dsp:cNvSpPr/>
      </dsp:nvSpPr>
      <dsp:spPr>
        <a:xfrm>
          <a:off x="2235" y="2274602"/>
          <a:ext cx="1962190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Mejores oportunidades de empleo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 IE y T IE</a:t>
          </a:r>
        </a:p>
      </dsp:txBody>
      <dsp:txXfrm>
        <a:off x="59706" y="2332073"/>
        <a:ext cx="1847248" cy="1990389"/>
      </dsp:txXfrm>
    </dsp:sp>
    <dsp:sp modelId="{9AA96C97-A86A-B542-90A7-ABC084BA43D7}">
      <dsp:nvSpPr>
        <dsp:cNvPr id="0" name=""/>
        <dsp:cNvSpPr/>
      </dsp:nvSpPr>
      <dsp:spPr>
        <a:xfrm>
          <a:off x="2129250" y="2274602"/>
          <a:ext cx="1962190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Tener formas de pensar, vivir y abrir puertas al mundo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R IE</a:t>
          </a:r>
        </a:p>
      </dsp:txBody>
      <dsp:txXfrm>
        <a:off x="2186721" y="2332073"/>
        <a:ext cx="1847248" cy="1990389"/>
      </dsp:txXfrm>
    </dsp:sp>
    <dsp:sp modelId="{0C97DF86-9C6C-D548-8EC3-ACFCB969D0B0}">
      <dsp:nvSpPr>
        <dsp:cNvPr id="0" name=""/>
        <dsp:cNvSpPr/>
      </dsp:nvSpPr>
      <dsp:spPr>
        <a:xfrm>
          <a:off x="4256264" y="2274602"/>
          <a:ext cx="1962190" cy="2105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Capacitarse y trabajar en lo que les gusta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 IE</a:t>
          </a:r>
        </a:p>
      </dsp:txBody>
      <dsp:txXfrm>
        <a:off x="4313735" y="2332073"/>
        <a:ext cx="1847248" cy="199038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16D46-9AC4-BB4E-B6B0-1D3DFBF917E3}">
      <dsp:nvSpPr>
        <dsp:cNvPr id="0" name=""/>
        <dsp:cNvSpPr/>
      </dsp:nvSpPr>
      <dsp:spPr>
        <a:xfrm>
          <a:off x="0" y="33577"/>
          <a:ext cx="10138980" cy="1928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General: </a:t>
          </a:r>
          <a:r>
            <a:rPr lang="es-ES" sz="2500" kern="1200" dirty="0"/>
            <a:t>Desarrollar, a través del modelamiento matemático, un algoritmo que determine, en función de los estilos de aprendizaje, inteligencias múltiples y condiciones socioeconómicas, grupos de individuos con similares características.</a:t>
          </a:r>
        </a:p>
      </dsp:txBody>
      <dsp:txXfrm>
        <a:off x="94119" y="127696"/>
        <a:ext cx="9950742" cy="1739808"/>
      </dsp:txXfrm>
    </dsp:sp>
    <dsp:sp modelId="{76E6AFAF-D125-CF48-97C9-CD9E12A01E83}">
      <dsp:nvSpPr>
        <dsp:cNvPr id="0" name=""/>
        <dsp:cNvSpPr/>
      </dsp:nvSpPr>
      <dsp:spPr>
        <a:xfrm>
          <a:off x="0" y="2068116"/>
          <a:ext cx="10138980" cy="3285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Específicos: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Identificar los distintos estilos de aprendizaje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Identificar las distintas inteligencias múltiples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Identificar la influencia o no de la situación socioeconómica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La validación del CHAEA con el escalado multidimensional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- La validación del IM con el escalado multidimensional</a:t>
          </a:r>
        </a:p>
      </dsp:txBody>
      <dsp:txXfrm>
        <a:off x="160378" y="2228494"/>
        <a:ext cx="9818224" cy="296460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9F4E5-8A84-024F-ADD4-F88605AC5765}">
      <dsp:nvSpPr>
        <dsp:cNvPr id="0" name=""/>
        <dsp:cNvSpPr/>
      </dsp:nvSpPr>
      <dsp:spPr>
        <a:xfrm>
          <a:off x="3284" y="653871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4 puros y 11 mixtos</a:t>
          </a:r>
        </a:p>
      </dsp:txBody>
      <dsp:txXfrm>
        <a:off x="3284" y="653871"/>
        <a:ext cx="2605418" cy="1563250"/>
      </dsp:txXfrm>
    </dsp:sp>
    <dsp:sp modelId="{B059203C-02A3-124D-86AD-15C312E20472}">
      <dsp:nvSpPr>
        <dsp:cNvPr id="0" name=""/>
        <dsp:cNvSpPr/>
      </dsp:nvSpPr>
      <dsp:spPr>
        <a:xfrm>
          <a:off x="2869244" y="653871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80 % tiene una dominante, el 20 % tiene varios</a:t>
          </a:r>
        </a:p>
      </dsp:txBody>
      <dsp:txXfrm>
        <a:off x="2869244" y="653871"/>
        <a:ext cx="2605418" cy="1563250"/>
      </dsp:txXfrm>
    </dsp:sp>
    <dsp:sp modelId="{81855566-52C1-1D41-98FE-3D1A71743452}">
      <dsp:nvSpPr>
        <dsp:cNvPr id="0" name=""/>
        <dsp:cNvSpPr/>
      </dsp:nvSpPr>
      <dsp:spPr>
        <a:xfrm>
          <a:off x="5735203" y="653871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32 % es reflexivo</a:t>
          </a:r>
        </a:p>
      </dsp:txBody>
      <dsp:txXfrm>
        <a:off x="5735203" y="653871"/>
        <a:ext cx="2605418" cy="1563250"/>
      </dsp:txXfrm>
    </dsp:sp>
    <dsp:sp modelId="{4A524E7F-29A4-9A4F-90CE-466307C8A226}">
      <dsp:nvSpPr>
        <dsp:cNvPr id="0" name=""/>
        <dsp:cNvSpPr/>
      </dsp:nvSpPr>
      <dsp:spPr>
        <a:xfrm>
          <a:off x="8601163" y="653871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Ente ellos son equidistantes</a:t>
          </a:r>
        </a:p>
      </dsp:txBody>
      <dsp:txXfrm>
        <a:off x="8601163" y="653871"/>
        <a:ext cx="2605418" cy="1563250"/>
      </dsp:txXfrm>
    </dsp:sp>
    <dsp:sp modelId="{A0E1F62B-5545-C045-B2C2-A55856899AB9}">
      <dsp:nvSpPr>
        <dsp:cNvPr id="0" name=""/>
        <dsp:cNvSpPr/>
      </dsp:nvSpPr>
      <dsp:spPr>
        <a:xfrm>
          <a:off x="3284" y="2477663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Punto ideal equidista a EA</a:t>
          </a:r>
        </a:p>
      </dsp:txBody>
      <dsp:txXfrm>
        <a:off x="3284" y="2477663"/>
        <a:ext cx="2605418" cy="1563250"/>
      </dsp:txXfrm>
    </dsp:sp>
    <dsp:sp modelId="{041C7456-3E74-B847-B93C-4AC329EB7D42}">
      <dsp:nvSpPr>
        <dsp:cNvPr id="0" name=""/>
        <dsp:cNvSpPr/>
      </dsp:nvSpPr>
      <dsp:spPr>
        <a:xfrm>
          <a:off x="2869244" y="2477663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La simulación comprobó que es posible modificar el EA</a:t>
          </a:r>
        </a:p>
      </dsp:txBody>
      <dsp:txXfrm>
        <a:off x="2869244" y="2477663"/>
        <a:ext cx="2605418" cy="1563250"/>
      </dsp:txXfrm>
    </dsp:sp>
    <dsp:sp modelId="{97045E2E-BE79-C746-B8E9-96B79BCE57B3}">
      <dsp:nvSpPr>
        <dsp:cNvPr id="0" name=""/>
        <dsp:cNvSpPr/>
      </dsp:nvSpPr>
      <dsp:spPr>
        <a:xfrm>
          <a:off x="5735203" y="2477663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Coincidencia parcial 96 %</a:t>
          </a:r>
        </a:p>
      </dsp:txBody>
      <dsp:txXfrm>
        <a:off x="5735203" y="2477663"/>
        <a:ext cx="2605418" cy="1563250"/>
      </dsp:txXfrm>
    </dsp:sp>
    <dsp:sp modelId="{CE92E106-DFE7-564A-BC4A-5A6B83F0CC82}">
      <dsp:nvSpPr>
        <dsp:cNvPr id="0" name=""/>
        <dsp:cNvSpPr/>
      </dsp:nvSpPr>
      <dsp:spPr>
        <a:xfrm>
          <a:off x="8601163" y="2477663"/>
          <a:ext cx="2605418" cy="1563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Coincidencia total 98 %</a:t>
          </a:r>
        </a:p>
      </dsp:txBody>
      <dsp:txXfrm>
        <a:off x="8601163" y="2477663"/>
        <a:ext cx="2605418" cy="156325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694A2-207A-3D4C-BF22-456EA348A5A1}">
      <dsp:nvSpPr>
        <dsp:cNvPr id="0" name=""/>
        <dsp:cNvSpPr/>
      </dsp:nvSpPr>
      <dsp:spPr>
        <a:xfrm>
          <a:off x="3261" y="496982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8 IM sin combinaciones</a:t>
          </a:r>
        </a:p>
      </dsp:txBody>
      <dsp:txXfrm>
        <a:off x="3261" y="496982"/>
        <a:ext cx="2587407" cy="1552444"/>
      </dsp:txXfrm>
    </dsp:sp>
    <dsp:sp modelId="{C0BF358F-1E90-744F-BF1A-B74BC3FD0CDC}">
      <dsp:nvSpPr>
        <dsp:cNvPr id="0" name=""/>
        <dsp:cNvSpPr/>
      </dsp:nvSpPr>
      <dsp:spPr>
        <a:xfrm>
          <a:off x="2849409" y="496982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45,9% tiene inteligencia interpersonal.</a:t>
          </a:r>
        </a:p>
      </dsp:txBody>
      <dsp:txXfrm>
        <a:off x="2849409" y="496982"/>
        <a:ext cx="2587407" cy="1552444"/>
      </dsp:txXfrm>
    </dsp:sp>
    <dsp:sp modelId="{294C2DC7-1732-EC43-A85A-EE2193230CD2}">
      <dsp:nvSpPr>
        <dsp:cNvPr id="0" name=""/>
        <dsp:cNvSpPr/>
      </dsp:nvSpPr>
      <dsp:spPr>
        <a:xfrm>
          <a:off x="5695557" y="496982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Distancias entre IM muy diversas: hay inteligencias que están más cerca una de otra</a:t>
          </a:r>
        </a:p>
      </dsp:txBody>
      <dsp:txXfrm>
        <a:off x="5695557" y="496982"/>
        <a:ext cx="2587407" cy="1552444"/>
      </dsp:txXfrm>
    </dsp:sp>
    <dsp:sp modelId="{7ECF201F-B530-4F4A-AC10-F154E3BF83BB}">
      <dsp:nvSpPr>
        <dsp:cNvPr id="0" name=""/>
        <dsp:cNvSpPr/>
      </dsp:nvSpPr>
      <dsp:spPr>
        <a:xfrm>
          <a:off x="8541705" y="496982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El punto ideal no equidista con las IM</a:t>
          </a:r>
        </a:p>
      </dsp:txBody>
      <dsp:txXfrm>
        <a:off x="8541705" y="496982"/>
        <a:ext cx="2587407" cy="1552444"/>
      </dsp:txXfrm>
    </dsp:sp>
    <dsp:sp modelId="{70B5D730-09AF-3F4E-9E38-60F3F39A2B3C}">
      <dsp:nvSpPr>
        <dsp:cNvPr id="0" name=""/>
        <dsp:cNvSpPr/>
      </dsp:nvSpPr>
      <dsp:spPr>
        <a:xfrm>
          <a:off x="3261" y="2308167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La IM interpersonal está muy cerca del punto ideal y la más alejada es la kinestésica</a:t>
          </a:r>
        </a:p>
      </dsp:txBody>
      <dsp:txXfrm>
        <a:off x="3261" y="2308167"/>
        <a:ext cx="2587407" cy="1552444"/>
      </dsp:txXfrm>
    </dsp:sp>
    <dsp:sp modelId="{30AAC652-5AC2-6C4F-B48B-B7CCC0ACCC9A}">
      <dsp:nvSpPr>
        <dsp:cNvPr id="0" name=""/>
        <dsp:cNvSpPr/>
      </dsp:nvSpPr>
      <dsp:spPr>
        <a:xfrm>
          <a:off x="2849409" y="2308167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La simulación comprobó que es posible modificar la IM con cierto límite, sensibilidad es alta</a:t>
          </a:r>
        </a:p>
      </dsp:txBody>
      <dsp:txXfrm>
        <a:off x="2849409" y="2308167"/>
        <a:ext cx="2587407" cy="1552444"/>
      </dsp:txXfrm>
    </dsp:sp>
    <dsp:sp modelId="{D10CC987-9165-3044-9FF6-FCD2DB080883}">
      <dsp:nvSpPr>
        <dsp:cNvPr id="0" name=""/>
        <dsp:cNvSpPr/>
      </dsp:nvSpPr>
      <dsp:spPr>
        <a:xfrm>
          <a:off x="5695557" y="2308167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Coincidencia 44 %</a:t>
          </a:r>
        </a:p>
      </dsp:txBody>
      <dsp:txXfrm>
        <a:off x="5695557" y="2308167"/>
        <a:ext cx="2587407" cy="1552444"/>
      </dsp:txXfrm>
    </dsp:sp>
    <dsp:sp modelId="{6210AAF1-FE15-EC41-92B2-3B367D01E877}">
      <dsp:nvSpPr>
        <dsp:cNvPr id="0" name=""/>
        <dsp:cNvSpPr/>
      </dsp:nvSpPr>
      <dsp:spPr>
        <a:xfrm>
          <a:off x="8541705" y="2308167"/>
          <a:ext cx="2587407" cy="1552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Coincidencia 11 %</a:t>
          </a:r>
        </a:p>
      </dsp:txBody>
      <dsp:txXfrm>
        <a:off x="8541705" y="2308167"/>
        <a:ext cx="2587407" cy="1552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7E07F-C6AA-A441-8BAA-E78F2653F9EE}">
      <dsp:nvSpPr>
        <dsp:cNvPr id="0" name=""/>
        <dsp:cNvSpPr/>
      </dsp:nvSpPr>
      <dsp:spPr>
        <a:xfrm rot="16200000">
          <a:off x="466367" y="-466367"/>
          <a:ext cx="1596697" cy="252943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Activo</a:t>
          </a:r>
        </a:p>
      </dsp:txBody>
      <dsp:txXfrm rot="5400000">
        <a:off x="-1" y="1"/>
        <a:ext cx="2529432" cy="1197522"/>
      </dsp:txXfrm>
    </dsp:sp>
    <dsp:sp modelId="{A7F694DA-44BC-6F43-9A5F-DF89A3EFE676}">
      <dsp:nvSpPr>
        <dsp:cNvPr id="0" name=""/>
        <dsp:cNvSpPr/>
      </dsp:nvSpPr>
      <dsp:spPr>
        <a:xfrm>
          <a:off x="2529432" y="0"/>
          <a:ext cx="2529432" cy="159669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Reflexivo</a:t>
          </a:r>
        </a:p>
      </dsp:txBody>
      <dsp:txXfrm>
        <a:off x="2529432" y="0"/>
        <a:ext cx="2529432" cy="1197522"/>
      </dsp:txXfrm>
    </dsp:sp>
    <dsp:sp modelId="{9A6A1C84-ABCE-884B-83BB-799A941F767C}">
      <dsp:nvSpPr>
        <dsp:cNvPr id="0" name=""/>
        <dsp:cNvSpPr/>
      </dsp:nvSpPr>
      <dsp:spPr>
        <a:xfrm rot="10800000">
          <a:off x="0" y="1596697"/>
          <a:ext cx="2529432" cy="159669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Teórico</a:t>
          </a:r>
        </a:p>
      </dsp:txBody>
      <dsp:txXfrm rot="10800000">
        <a:off x="0" y="1995871"/>
        <a:ext cx="2529432" cy="1197522"/>
      </dsp:txXfrm>
    </dsp:sp>
    <dsp:sp modelId="{E5B54D4F-0AB6-7144-9FB3-E99AFA01C78F}">
      <dsp:nvSpPr>
        <dsp:cNvPr id="0" name=""/>
        <dsp:cNvSpPr/>
      </dsp:nvSpPr>
      <dsp:spPr>
        <a:xfrm rot="5400000">
          <a:off x="2995799" y="1130329"/>
          <a:ext cx="1596697" cy="252943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Pragmático</a:t>
          </a:r>
        </a:p>
      </dsp:txBody>
      <dsp:txXfrm rot="-5400000">
        <a:off x="2529431" y="1995871"/>
        <a:ext cx="2529432" cy="1197522"/>
      </dsp:txXfrm>
    </dsp:sp>
    <dsp:sp modelId="{FC225D57-C060-F04E-87EA-CD47A6203E9C}">
      <dsp:nvSpPr>
        <dsp:cNvPr id="0" name=""/>
        <dsp:cNvSpPr/>
      </dsp:nvSpPr>
      <dsp:spPr>
        <a:xfrm>
          <a:off x="1770602" y="1197522"/>
          <a:ext cx="1517659" cy="79834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Estilos de aprendizaje</a:t>
          </a:r>
        </a:p>
      </dsp:txBody>
      <dsp:txXfrm>
        <a:off x="1809574" y="1236494"/>
        <a:ext cx="1439715" cy="72040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88722-E763-D642-A63D-072CF8D4076E}">
      <dsp:nvSpPr>
        <dsp:cNvPr id="0" name=""/>
        <dsp:cNvSpPr/>
      </dsp:nvSpPr>
      <dsp:spPr>
        <a:xfrm>
          <a:off x="-4613967" y="-712599"/>
          <a:ext cx="5536824" cy="5536824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12FB3-BC3B-DE47-A7ED-464F8FF86084}">
      <dsp:nvSpPr>
        <dsp:cNvPr id="0" name=""/>
        <dsp:cNvSpPr/>
      </dsp:nvSpPr>
      <dsp:spPr>
        <a:xfrm>
          <a:off x="755819" y="587386"/>
          <a:ext cx="9687909" cy="1174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234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T IE tienen sus padres con la primaria probablemente terminada y el ingreso mensual es menor de $ 380</a:t>
          </a:r>
        </a:p>
      </dsp:txBody>
      <dsp:txXfrm>
        <a:off x="755819" y="587386"/>
        <a:ext cx="9687909" cy="1174609"/>
      </dsp:txXfrm>
    </dsp:sp>
    <dsp:sp modelId="{37ECAC93-3107-5048-9DF2-96B44D9ABCA4}">
      <dsp:nvSpPr>
        <dsp:cNvPr id="0" name=""/>
        <dsp:cNvSpPr/>
      </dsp:nvSpPr>
      <dsp:spPr>
        <a:xfrm>
          <a:off x="21688" y="440560"/>
          <a:ext cx="1468261" cy="1468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16C51-91FA-C643-9C2F-D8C96148DAF9}">
      <dsp:nvSpPr>
        <dsp:cNvPr id="0" name=""/>
        <dsp:cNvSpPr/>
      </dsp:nvSpPr>
      <dsp:spPr>
        <a:xfrm>
          <a:off x="755819" y="2349629"/>
          <a:ext cx="9687909" cy="1174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234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R IE tienen más libros en casa (51 o más)</a:t>
          </a:r>
        </a:p>
      </dsp:txBody>
      <dsp:txXfrm>
        <a:off x="755819" y="2349629"/>
        <a:ext cx="9687909" cy="1174609"/>
      </dsp:txXfrm>
    </dsp:sp>
    <dsp:sp modelId="{C1166558-AA7F-F443-A49F-80FF2426338E}">
      <dsp:nvSpPr>
        <dsp:cNvPr id="0" name=""/>
        <dsp:cNvSpPr/>
      </dsp:nvSpPr>
      <dsp:spPr>
        <a:xfrm>
          <a:off x="21688" y="2202803"/>
          <a:ext cx="1468261" cy="1468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BD89E-ACC0-AE42-85CE-762B414FD0D2}">
      <dsp:nvSpPr>
        <dsp:cNvPr id="0" name=""/>
        <dsp:cNvSpPr/>
      </dsp:nvSpPr>
      <dsp:spPr>
        <a:xfrm>
          <a:off x="1008920" y="1940718"/>
          <a:ext cx="483782" cy="92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1891" y="0"/>
              </a:lnTo>
              <a:lnTo>
                <a:pt x="241891" y="921841"/>
              </a:lnTo>
              <a:lnTo>
                <a:pt x="483782" y="92184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24784" y="2375612"/>
        <a:ext cx="52053" cy="52053"/>
      </dsp:txXfrm>
    </dsp:sp>
    <dsp:sp modelId="{D02DB51B-2B24-594B-BA9A-ACF2BE7BC513}">
      <dsp:nvSpPr>
        <dsp:cNvPr id="0" name=""/>
        <dsp:cNvSpPr/>
      </dsp:nvSpPr>
      <dsp:spPr>
        <a:xfrm>
          <a:off x="1008920" y="1894998"/>
          <a:ext cx="4837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782" y="4572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38717" y="1928623"/>
        <a:ext cx="24189" cy="24189"/>
      </dsp:txXfrm>
    </dsp:sp>
    <dsp:sp modelId="{F30E88B0-1206-4C46-8870-C23803A551AA}">
      <dsp:nvSpPr>
        <dsp:cNvPr id="0" name=""/>
        <dsp:cNvSpPr/>
      </dsp:nvSpPr>
      <dsp:spPr>
        <a:xfrm>
          <a:off x="1008920" y="1018877"/>
          <a:ext cx="483782" cy="921841"/>
        </a:xfrm>
        <a:custGeom>
          <a:avLst/>
          <a:gdLst/>
          <a:ahLst/>
          <a:cxnLst/>
          <a:rect l="0" t="0" r="0" b="0"/>
          <a:pathLst>
            <a:path>
              <a:moveTo>
                <a:pt x="0" y="921841"/>
              </a:moveTo>
              <a:lnTo>
                <a:pt x="241891" y="921841"/>
              </a:lnTo>
              <a:lnTo>
                <a:pt x="241891" y="0"/>
              </a:lnTo>
              <a:lnTo>
                <a:pt x="4837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24784" y="1453770"/>
        <a:ext cx="52053" cy="52053"/>
      </dsp:txXfrm>
    </dsp:sp>
    <dsp:sp modelId="{D0E98F96-7AF6-7547-892D-F2B507062202}">
      <dsp:nvSpPr>
        <dsp:cNvPr id="0" name=""/>
        <dsp:cNvSpPr/>
      </dsp:nvSpPr>
      <dsp:spPr>
        <a:xfrm rot="16200000">
          <a:off x="-1300534" y="1571981"/>
          <a:ext cx="3881437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/>
            <a:t>Reflexivos</a:t>
          </a:r>
          <a:endParaRPr lang="es-ES" sz="5000" kern="1200" dirty="0"/>
        </a:p>
      </dsp:txBody>
      <dsp:txXfrm>
        <a:off x="-1300534" y="1571981"/>
        <a:ext cx="3881437" cy="737473"/>
      </dsp:txXfrm>
    </dsp:sp>
    <dsp:sp modelId="{D01520BA-F5FD-DE41-B032-6332EF0B1383}">
      <dsp:nvSpPr>
        <dsp:cNvPr id="0" name=""/>
        <dsp:cNvSpPr/>
      </dsp:nvSpPr>
      <dsp:spPr>
        <a:xfrm>
          <a:off x="1492702" y="650140"/>
          <a:ext cx="2418911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Observación</a:t>
          </a:r>
        </a:p>
      </dsp:txBody>
      <dsp:txXfrm>
        <a:off x="1492702" y="650140"/>
        <a:ext cx="2418911" cy="737473"/>
      </dsp:txXfrm>
    </dsp:sp>
    <dsp:sp modelId="{E6B34154-F1A8-A94E-B7F0-143C596AE8A6}">
      <dsp:nvSpPr>
        <dsp:cNvPr id="0" name=""/>
        <dsp:cNvSpPr/>
      </dsp:nvSpPr>
      <dsp:spPr>
        <a:xfrm>
          <a:off x="1492702" y="1571981"/>
          <a:ext cx="2418911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Secuencia de los acontecimientos</a:t>
          </a:r>
        </a:p>
      </dsp:txBody>
      <dsp:txXfrm>
        <a:off x="1492702" y="1571981"/>
        <a:ext cx="2418911" cy="737473"/>
      </dsp:txXfrm>
    </dsp:sp>
    <dsp:sp modelId="{5CCD18AC-7D82-EE48-BBAE-375EA4520369}">
      <dsp:nvSpPr>
        <dsp:cNvPr id="0" name=""/>
        <dsp:cNvSpPr/>
      </dsp:nvSpPr>
      <dsp:spPr>
        <a:xfrm>
          <a:off x="1492702" y="2493823"/>
          <a:ext cx="2418911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Excelentes investigadores</a:t>
          </a:r>
        </a:p>
      </dsp:txBody>
      <dsp:txXfrm>
        <a:off x="1492702" y="2493823"/>
        <a:ext cx="2418911" cy="73747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F988D-104C-0A43-9FB3-86990694A5C4}">
      <dsp:nvSpPr>
        <dsp:cNvPr id="0" name=""/>
        <dsp:cNvSpPr/>
      </dsp:nvSpPr>
      <dsp:spPr>
        <a:xfrm>
          <a:off x="1009714" y="1940718"/>
          <a:ext cx="483782" cy="92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1891" y="0"/>
              </a:lnTo>
              <a:lnTo>
                <a:pt x="241891" y="921841"/>
              </a:lnTo>
              <a:lnTo>
                <a:pt x="483782" y="92184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25578" y="2375612"/>
        <a:ext cx="52053" cy="52053"/>
      </dsp:txXfrm>
    </dsp:sp>
    <dsp:sp modelId="{B2274F66-B43B-094C-A136-888125DB0D66}">
      <dsp:nvSpPr>
        <dsp:cNvPr id="0" name=""/>
        <dsp:cNvSpPr/>
      </dsp:nvSpPr>
      <dsp:spPr>
        <a:xfrm>
          <a:off x="1009714" y="1894998"/>
          <a:ext cx="4837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782" y="4572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39511" y="1928623"/>
        <a:ext cx="24189" cy="24189"/>
      </dsp:txXfrm>
    </dsp:sp>
    <dsp:sp modelId="{88F03815-E2C4-944E-8B69-EFC9457BD59F}">
      <dsp:nvSpPr>
        <dsp:cNvPr id="0" name=""/>
        <dsp:cNvSpPr/>
      </dsp:nvSpPr>
      <dsp:spPr>
        <a:xfrm>
          <a:off x="1009714" y="1018877"/>
          <a:ext cx="483782" cy="921841"/>
        </a:xfrm>
        <a:custGeom>
          <a:avLst/>
          <a:gdLst/>
          <a:ahLst/>
          <a:cxnLst/>
          <a:rect l="0" t="0" r="0" b="0"/>
          <a:pathLst>
            <a:path>
              <a:moveTo>
                <a:pt x="0" y="921841"/>
              </a:moveTo>
              <a:lnTo>
                <a:pt x="241891" y="921841"/>
              </a:lnTo>
              <a:lnTo>
                <a:pt x="241891" y="0"/>
              </a:lnTo>
              <a:lnTo>
                <a:pt x="4837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25578" y="1453770"/>
        <a:ext cx="52053" cy="52053"/>
      </dsp:txXfrm>
    </dsp:sp>
    <dsp:sp modelId="{422E8690-DD9B-D44F-BA14-E770C21AFC13}">
      <dsp:nvSpPr>
        <dsp:cNvPr id="0" name=""/>
        <dsp:cNvSpPr/>
      </dsp:nvSpPr>
      <dsp:spPr>
        <a:xfrm rot="16200000">
          <a:off x="-1299740" y="1571981"/>
          <a:ext cx="3881437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kern="1200" dirty="0"/>
            <a:t>Interpersonal</a:t>
          </a:r>
        </a:p>
      </dsp:txBody>
      <dsp:txXfrm>
        <a:off x="-1299740" y="1571981"/>
        <a:ext cx="3881437" cy="737473"/>
      </dsp:txXfrm>
    </dsp:sp>
    <dsp:sp modelId="{79478DED-1AB9-DE46-87E8-0BEF1E38FE07}">
      <dsp:nvSpPr>
        <dsp:cNvPr id="0" name=""/>
        <dsp:cNvSpPr/>
      </dsp:nvSpPr>
      <dsp:spPr>
        <a:xfrm>
          <a:off x="1493496" y="650140"/>
          <a:ext cx="2418911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Vínculos afectivos </a:t>
          </a:r>
        </a:p>
      </dsp:txBody>
      <dsp:txXfrm>
        <a:off x="1493496" y="650140"/>
        <a:ext cx="2418911" cy="737473"/>
      </dsp:txXfrm>
    </dsp:sp>
    <dsp:sp modelId="{C684781D-C550-4440-A69E-5B7C1BB65A81}">
      <dsp:nvSpPr>
        <dsp:cNvPr id="0" name=""/>
        <dsp:cNvSpPr/>
      </dsp:nvSpPr>
      <dsp:spPr>
        <a:xfrm>
          <a:off x="1493496" y="1571981"/>
          <a:ext cx="2418911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Interpretar sentimientos y expresiones </a:t>
          </a:r>
        </a:p>
      </dsp:txBody>
      <dsp:txXfrm>
        <a:off x="1493496" y="1571981"/>
        <a:ext cx="2418911" cy="737473"/>
      </dsp:txXfrm>
    </dsp:sp>
    <dsp:sp modelId="{3F3443DE-59F3-6643-B34A-8A76EE24E503}">
      <dsp:nvSpPr>
        <dsp:cNvPr id="0" name=""/>
        <dsp:cNvSpPr/>
      </dsp:nvSpPr>
      <dsp:spPr>
        <a:xfrm>
          <a:off x="1493496" y="2493823"/>
          <a:ext cx="2418911" cy="737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Influencia para que otras personas realicen una acción determinada</a:t>
          </a:r>
        </a:p>
      </dsp:txBody>
      <dsp:txXfrm>
        <a:off x="1493496" y="2493823"/>
        <a:ext cx="2418911" cy="73747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8942B-EB30-9140-90D8-2C3EEBB3C817}">
      <dsp:nvSpPr>
        <dsp:cNvPr id="0" name=""/>
        <dsp:cNvSpPr/>
      </dsp:nvSpPr>
      <dsp:spPr>
        <a:xfrm>
          <a:off x="1304" y="0"/>
          <a:ext cx="3390408" cy="57968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Verificar con EA e IM en conjunto en el aula</a:t>
          </a:r>
        </a:p>
      </dsp:txBody>
      <dsp:txXfrm>
        <a:off x="1304" y="0"/>
        <a:ext cx="3390408" cy="1739066"/>
      </dsp:txXfrm>
    </dsp:sp>
    <dsp:sp modelId="{919FFA9B-171A-2944-A7F1-92409E142036}">
      <dsp:nvSpPr>
        <dsp:cNvPr id="0" name=""/>
        <dsp:cNvSpPr/>
      </dsp:nvSpPr>
      <dsp:spPr>
        <a:xfrm>
          <a:off x="340344" y="1740162"/>
          <a:ext cx="2712326" cy="67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Técnicas</a:t>
          </a:r>
        </a:p>
      </dsp:txBody>
      <dsp:txXfrm>
        <a:off x="359986" y="1759804"/>
        <a:ext cx="2673042" cy="631334"/>
      </dsp:txXfrm>
    </dsp:sp>
    <dsp:sp modelId="{5050C58F-FCD9-A641-84F6-EE773629AE2D}">
      <dsp:nvSpPr>
        <dsp:cNvPr id="0" name=""/>
        <dsp:cNvSpPr/>
      </dsp:nvSpPr>
      <dsp:spPr>
        <a:xfrm>
          <a:off x="340344" y="2513953"/>
          <a:ext cx="2712326" cy="67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Gusto por aprender</a:t>
          </a:r>
        </a:p>
      </dsp:txBody>
      <dsp:txXfrm>
        <a:off x="359986" y="2533595"/>
        <a:ext cx="2673042" cy="631334"/>
      </dsp:txXfrm>
    </dsp:sp>
    <dsp:sp modelId="{FB31E5C8-31DD-934F-8EF7-5D091B5B329E}">
      <dsp:nvSpPr>
        <dsp:cNvPr id="0" name=""/>
        <dsp:cNvSpPr/>
      </dsp:nvSpPr>
      <dsp:spPr>
        <a:xfrm>
          <a:off x="340344" y="3287744"/>
          <a:ext cx="2712326" cy="67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NEE</a:t>
          </a:r>
        </a:p>
      </dsp:txBody>
      <dsp:txXfrm>
        <a:off x="359986" y="3307386"/>
        <a:ext cx="2673042" cy="631334"/>
      </dsp:txXfrm>
    </dsp:sp>
    <dsp:sp modelId="{7C455867-1BE6-A44A-A1B6-1863C91D8398}">
      <dsp:nvSpPr>
        <dsp:cNvPr id="0" name=""/>
        <dsp:cNvSpPr/>
      </dsp:nvSpPr>
      <dsp:spPr>
        <a:xfrm>
          <a:off x="340344" y="4061535"/>
          <a:ext cx="2712326" cy="67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BI</a:t>
          </a:r>
        </a:p>
      </dsp:txBody>
      <dsp:txXfrm>
        <a:off x="359986" y="4081177"/>
        <a:ext cx="2673042" cy="631334"/>
      </dsp:txXfrm>
    </dsp:sp>
    <dsp:sp modelId="{542B9C2E-9221-4142-AF62-58F7D87090FA}">
      <dsp:nvSpPr>
        <dsp:cNvPr id="0" name=""/>
        <dsp:cNvSpPr/>
      </dsp:nvSpPr>
      <dsp:spPr>
        <a:xfrm>
          <a:off x="340344" y="4835326"/>
          <a:ext cx="2712326" cy="67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Clubes</a:t>
          </a:r>
        </a:p>
      </dsp:txBody>
      <dsp:txXfrm>
        <a:off x="359986" y="4854968"/>
        <a:ext cx="2673042" cy="631334"/>
      </dsp:txXfrm>
    </dsp:sp>
    <dsp:sp modelId="{31A462A4-91F0-6947-8F75-AC0C938F6746}">
      <dsp:nvSpPr>
        <dsp:cNvPr id="0" name=""/>
        <dsp:cNvSpPr/>
      </dsp:nvSpPr>
      <dsp:spPr>
        <a:xfrm>
          <a:off x="3645450" y="0"/>
          <a:ext cx="3390408" cy="57968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Perfil de profesionales</a:t>
          </a:r>
        </a:p>
      </dsp:txBody>
      <dsp:txXfrm>
        <a:off x="3645450" y="0"/>
        <a:ext cx="3390408" cy="1739066"/>
      </dsp:txXfrm>
    </dsp:sp>
    <dsp:sp modelId="{B110ABBA-BE66-0D4E-B237-92D4804EFA35}">
      <dsp:nvSpPr>
        <dsp:cNvPr id="0" name=""/>
        <dsp:cNvSpPr/>
      </dsp:nvSpPr>
      <dsp:spPr>
        <a:xfrm>
          <a:off x="3985034" y="1739066"/>
          <a:ext cx="2712326" cy="3767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Guía para quienes deseen estudiar dichas profesiones</a:t>
          </a:r>
        </a:p>
      </dsp:txBody>
      <dsp:txXfrm>
        <a:off x="4064475" y="1818507"/>
        <a:ext cx="2553444" cy="3609094"/>
      </dsp:txXfrm>
    </dsp:sp>
    <dsp:sp modelId="{C260391C-004A-944F-B5D1-02D4362806E6}">
      <dsp:nvSpPr>
        <dsp:cNvPr id="0" name=""/>
        <dsp:cNvSpPr/>
      </dsp:nvSpPr>
      <dsp:spPr>
        <a:xfrm>
          <a:off x="7290682" y="0"/>
          <a:ext cx="3390408" cy="57968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Ingreso a universidades</a:t>
          </a:r>
        </a:p>
      </dsp:txBody>
      <dsp:txXfrm>
        <a:off x="7290682" y="0"/>
        <a:ext cx="3390408" cy="1739066"/>
      </dsp:txXfrm>
    </dsp:sp>
    <dsp:sp modelId="{8F13930D-994C-3A40-B764-8ABAB9D1928D}">
      <dsp:nvSpPr>
        <dsp:cNvPr id="0" name=""/>
        <dsp:cNvSpPr/>
      </dsp:nvSpPr>
      <dsp:spPr>
        <a:xfrm>
          <a:off x="7629723" y="1739066"/>
          <a:ext cx="2712326" cy="3767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Elegir mejor su carrera</a:t>
          </a:r>
        </a:p>
      </dsp:txBody>
      <dsp:txXfrm>
        <a:off x="7709164" y="1818507"/>
        <a:ext cx="2553444" cy="36090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850AE-0673-AE49-BE10-00CF273C0398}">
      <dsp:nvSpPr>
        <dsp:cNvPr id="0" name=""/>
        <dsp:cNvSpPr/>
      </dsp:nvSpPr>
      <dsp:spPr>
        <a:xfrm>
          <a:off x="728896" y="0"/>
          <a:ext cx="2991607" cy="199439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DB6E9-0A08-7843-890C-B4DE3F13240D}">
      <dsp:nvSpPr>
        <dsp:cNvPr id="0" name=""/>
        <dsp:cNvSpPr/>
      </dsp:nvSpPr>
      <dsp:spPr>
        <a:xfrm>
          <a:off x="3845413" y="2119111"/>
          <a:ext cx="4238369" cy="2617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800" kern="1200" dirty="0"/>
            <a:t>Gracias por su atención</a:t>
          </a:r>
        </a:p>
      </dsp:txBody>
      <dsp:txXfrm>
        <a:off x="3845413" y="2119111"/>
        <a:ext cx="4238369" cy="2617966"/>
      </dsp:txXfrm>
    </dsp:sp>
    <dsp:sp modelId="{1D9C41BB-68F5-0C48-B9A3-B34868036FDF}">
      <dsp:nvSpPr>
        <dsp:cNvPr id="0" name=""/>
        <dsp:cNvSpPr/>
      </dsp:nvSpPr>
      <dsp:spPr>
        <a:xfrm>
          <a:off x="3471462" y="1745481"/>
          <a:ext cx="1017891" cy="101815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1E8B9-7461-B940-B431-78DE99849412}">
      <dsp:nvSpPr>
        <dsp:cNvPr id="0" name=""/>
        <dsp:cNvSpPr/>
      </dsp:nvSpPr>
      <dsp:spPr>
        <a:xfrm rot="5400000">
          <a:off x="7469193" y="1745612"/>
          <a:ext cx="1018154" cy="1017891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51B3C-FA26-B54B-BFF2-772173C560C4}">
      <dsp:nvSpPr>
        <dsp:cNvPr id="0" name=""/>
        <dsp:cNvSpPr/>
      </dsp:nvSpPr>
      <dsp:spPr>
        <a:xfrm rot="16200000">
          <a:off x="3471331" y="4093195"/>
          <a:ext cx="1018154" cy="1017891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74F53-DE23-0E4A-A8FD-C91AC8EF84D2}">
      <dsp:nvSpPr>
        <dsp:cNvPr id="0" name=""/>
        <dsp:cNvSpPr/>
      </dsp:nvSpPr>
      <dsp:spPr>
        <a:xfrm rot="10800000">
          <a:off x="7469324" y="4093064"/>
          <a:ext cx="1017891" cy="101815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A33DB-0BF3-F34C-90F4-B06EE7729C6C}">
      <dsp:nvSpPr>
        <dsp:cNvPr id="0" name=""/>
        <dsp:cNvSpPr/>
      </dsp:nvSpPr>
      <dsp:spPr>
        <a:xfrm>
          <a:off x="0" y="1407927"/>
          <a:ext cx="8067934" cy="798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Condiciones socioeconómicas</a:t>
          </a:r>
        </a:p>
      </dsp:txBody>
      <dsp:txXfrm>
        <a:off x="23383" y="1431310"/>
        <a:ext cx="8021168" cy="7515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F9B78-ECBD-5042-B26B-91A3B0311D86}">
      <dsp:nvSpPr>
        <dsp:cNvPr id="0" name=""/>
        <dsp:cNvSpPr/>
      </dsp:nvSpPr>
      <dsp:spPr>
        <a:xfrm>
          <a:off x="0" y="47389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58D09-9E33-244B-BBCA-36819DB6CA24}">
      <dsp:nvSpPr>
        <dsp:cNvPr id="0" name=""/>
        <dsp:cNvSpPr/>
      </dsp:nvSpPr>
      <dsp:spPr>
        <a:xfrm>
          <a:off x="429815" y="45858"/>
          <a:ext cx="601741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Representación </a:t>
          </a:r>
          <a:r>
            <a:rPr lang="es-ES" sz="2900" kern="1200" dirty="0" err="1"/>
            <a:t>euclídea</a:t>
          </a:r>
          <a:endParaRPr lang="es-ES" sz="2900" kern="1200" dirty="0"/>
        </a:p>
      </dsp:txBody>
      <dsp:txXfrm>
        <a:off x="471605" y="87648"/>
        <a:ext cx="5933838" cy="772500"/>
      </dsp:txXfrm>
    </dsp:sp>
    <dsp:sp modelId="{60B0DAEF-B762-2F44-999B-E05C67FE3373}">
      <dsp:nvSpPr>
        <dsp:cNvPr id="0" name=""/>
        <dsp:cNvSpPr/>
      </dsp:nvSpPr>
      <dsp:spPr>
        <a:xfrm>
          <a:off x="0" y="178933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C6236-8EBF-3647-8F3D-626DA508C494}">
      <dsp:nvSpPr>
        <dsp:cNvPr id="0" name=""/>
        <dsp:cNvSpPr/>
      </dsp:nvSpPr>
      <dsp:spPr>
        <a:xfrm>
          <a:off x="429815" y="1361298"/>
          <a:ext cx="601741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Respeta la proximidad entre los individuos</a:t>
          </a:r>
        </a:p>
      </dsp:txBody>
      <dsp:txXfrm>
        <a:off x="471605" y="1403088"/>
        <a:ext cx="5933838" cy="772500"/>
      </dsp:txXfrm>
    </dsp:sp>
    <dsp:sp modelId="{B081F5F7-E2EE-4143-92FA-70B4F4E63FF3}">
      <dsp:nvSpPr>
        <dsp:cNvPr id="0" name=""/>
        <dsp:cNvSpPr/>
      </dsp:nvSpPr>
      <dsp:spPr>
        <a:xfrm>
          <a:off x="0" y="310477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FE024-CB38-9444-924B-18A1DC47622F}">
      <dsp:nvSpPr>
        <dsp:cNvPr id="0" name=""/>
        <dsp:cNvSpPr/>
      </dsp:nvSpPr>
      <dsp:spPr>
        <a:xfrm>
          <a:off x="429815" y="2676738"/>
          <a:ext cx="601741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Espacio de baja </a:t>
          </a:r>
          <a:r>
            <a:rPr lang="es-ES" sz="2900" kern="1200" dirty="0" err="1"/>
            <a:t>dimensionalidad</a:t>
          </a:r>
          <a:endParaRPr lang="es-ES" sz="2900" kern="1200" dirty="0"/>
        </a:p>
      </dsp:txBody>
      <dsp:txXfrm>
        <a:off x="471605" y="2718528"/>
        <a:ext cx="5933838" cy="772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3CCEF-1E5D-1D46-ADFA-59112C7603DB}">
      <dsp:nvSpPr>
        <dsp:cNvPr id="0" name=""/>
        <dsp:cNvSpPr/>
      </dsp:nvSpPr>
      <dsp:spPr>
        <a:xfrm>
          <a:off x="992313" y="199"/>
          <a:ext cx="3612234" cy="2167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Variables binarias</a:t>
          </a:r>
        </a:p>
      </dsp:txBody>
      <dsp:txXfrm>
        <a:off x="992313" y="199"/>
        <a:ext cx="3612234" cy="2167340"/>
      </dsp:txXfrm>
    </dsp:sp>
    <dsp:sp modelId="{B7941415-FFDC-7144-AFC9-02967D90EF9A}">
      <dsp:nvSpPr>
        <dsp:cNvPr id="0" name=""/>
        <dsp:cNvSpPr/>
      </dsp:nvSpPr>
      <dsp:spPr>
        <a:xfrm>
          <a:off x="4965770" y="199"/>
          <a:ext cx="3612234" cy="2167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Coeficiente de </a:t>
          </a:r>
          <a:r>
            <a:rPr lang="es-ES" sz="3300" kern="1200" dirty="0" err="1"/>
            <a:t>similaridad</a:t>
          </a:r>
          <a:endParaRPr lang="es-ES" sz="3300" kern="1200" dirty="0"/>
        </a:p>
      </dsp:txBody>
      <dsp:txXfrm>
        <a:off x="4965770" y="199"/>
        <a:ext cx="3612234" cy="2167340"/>
      </dsp:txXfrm>
    </dsp:sp>
    <dsp:sp modelId="{004FFE4F-5920-224D-85BB-05BEC19AF753}">
      <dsp:nvSpPr>
        <dsp:cNvPr id="0" name=""/>
        <dsp:cNvSpPr/>
      </dsp:nvSpPr>
      <dsp:spPr>
        <a:xfrm>
          <a:off x="992313" y="2528763"/>
          <a:ext cx="3612234" cy="2167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EC" sz="330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ES" sz="33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s-ES" sz="3300" b="0" i="1" kern="1200" smtClean="0">
                        <a:latin typeface="Cambria Math" panose="02040503050406030204" pitchFamily="18" charset="0"/>
                      </a:rPr>
                      <m:t>𝑖𝑗</m:t>
                    </m:r>
                  </m:sub>
                </m:sSub>
                <m:r>
                  <a:rPr lang="es-ES" sz="3300" b="0" i="1" kern="1200" smtClean="0"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lang="es-ES" sz="3300" b="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s-ES" sz="3300" b="0" i="1" kern="120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ES" sz="3300" b="0" i="1" kern="12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sz="3300" b="0" i="1" kern="1200" smtClean="0">
                        <a:latin typeface="Cambria Math" panose="02040503050406030204" pitchFamily="18" charset="0"/>
                      </a:rPr>
                      <m:t>𝑑</m:t>
                    </m:r>
                  </m:num>
                  <m:den>
                    <m:r>
                      <a:rPr lang="es-ES" sz="3300" b="0" i="1" kern="1200" smtClean="0">
                        <a:latin typeface="Cambria Math" panose="02040503050406030204" pitchFamily="18" charset="0"/>
                      </a:rPr>
                      <m:t>𝑝</m:t>
                    </m:r>
                  </m:den>
                </m:f>
              </m:oMath>
            </m:oMathPara>
          </a14:m>
          <a:endParaRPr lang="es-ES" sz="3300" kern="1200" dirty="0"/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S" sz="3300" b="0" i="1" kern="1200" smtClean="0">
                    <a:latin typeface="Cambria Math" panose="02040503050406030204" pitchFamily="18" charset="0"/>
                  </a:rPr>
                  <m:t>𝑝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=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𝑎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+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𝑏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+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𝑐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+</m:t>
                </m:r>
                <m:r>
                  <a:rPr lang="es-ES" sz="3300" b="0" i="1" kern="1200" smtClean="0">
                    <a:latin typeface="Cambria Math" panose="02040503050406030204" pitchFamily="18" charset="0"/>
                  </a:rPr>
                  <m:t>𝑑</m:t>
                </m:r>
              </m:oMath>
            </m:oMathPara>
          </a14:m>
          <a:endParaRPr lang="es-ES" sz="3300" kern="1200" dirty="0"/>
        </a:p>
      </dsp:txBody>
      <dsp:txXfrm>
        <a:off x="992313" y="2528763"/>
        <a:ext cx="3612234" cy="2167340"/>
      </dsp:txXfrm>
    </dsp:sp>
    <dsp:sp modelId="{2FDA185E-32B9-1347-AB73-4ABAD3276286}">
      <dsp:nvSpPr>
        <dsp:cNvPr id="0" name=""/>
        <dsp:cNvSpPr/>
      </dsp:nvSpPr>
      <dsp:spPr>
        <a:xfrm>
          <a:off x="4965770" y="2528763"/>
          <a:ext cx="3612234" cy="2167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Matriz de distancias</a:t>
          </a:r>
        </a:p>
      </dsp:txBody>
      <dsp:txXfrm>
        <a:off x="4965770" y="2528763"/>
        <a:ext cx="3612234" cy="2167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62DB2-3D98-5C4E-AFC2-AAC6EFD68535}">
      <dsp:nvSpPr>
        <dsp:cNvPr id="0" name=""/>
        <dsp:cNvSpPr/>
      </dsp:nvSpPr>
      <dsp:spPr>
        <a:xfrm>
          <a:off x="0" y="47389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0C7C5-6F53-254B-A92F-9210214A3EAA}">
      <dsp:nvSpPr>
        <dsp:cNvPr id="0" name=""/>
        <dsp:cNvSpPr/>
      </dsp:nvSpPr>
      <dsp:spPr>
        <a:xfrm>
          <a:off x="429815" y="45858"/>
          <a:ext cx="601741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i="0" kern="1200" dirty="0"/>
            <a:t>Preparación del instrumento</a:t>
          </a:r>
          <a:endParaRPr lang="es-ES" sz="2900" i="0" kern="1200" dirty="0"/>
        </a:p>
      </dsp:txBody>
      <dsp:txXfrm>
        <a:off x="471605" y="87648"/>
        <a:ext cx="5933838" cy="772500"/>
      </dsp:txXfrm>
    </dsp:sp>
    <dsp:sp modelId="{ABA6485A-C768-9343-8AAD-738D796CE91F}">
      <dsp:nvSpPr>
        <dsp:cNvPr id="0" name=""/>
        <dsp:cNvSpPr/>
      </dsp:nvSpPr>
      <dsp:spPr>
        <a:xfrm>
          <a:off x="0" y="178933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46D38-2D56-1446-86BB-CF809117017C}">
      <dsp:nvSpPr>
        <dsp:cNvPr id="0" name=""/>
        <dsp:cNvSpPr/>
      </dsp:nvSpPr>
      <dsp:spPr>
        <a:xfrm>
          <a:off x="429815" y="1361298"/>
          <a:ext cx="601741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Aplicación del instrumento</a:t>
          </a:r>
        </a:p>
      </dsp:txBody>
      <dsp:txXfrm>
        <a:off x="471605" y="1403088"/>
        <a:ext cx="5933838" cy="772500"/>
      </dsp:txXfrm>
    </dsp:sp>
    <dsp:sp modelId="{7F2D4171-1CA6-5B45-8BC6-73060B2BA3ED}">
      <dsp:nvSpPr>
        <dsp:cNvPr id="0" name=""/>
        <dsp:cNvSpPr/>
      </dsp:nvSpPr>
      <dsp:spPr>
        <a:xfrm>
          <a:off x="0" y="310477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DD555-854C-C742-A72B-8FE11C23E499}">
      <dsp:nvSpPr>
        <dsp:cNvPr id="0" name=""/>
        <dsp:cNvSpPr/>
      </dsp:nvSpPr>
      <dsp:spPr>
        <a:xfrm>
          <a:off x="429815" y="2676738"/>
          <a:ext cx="601741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i="0" kern="1200" dirty="0"/>
            <a:t>Análisis de la información</a:t>
          </a:r>
          <a:endParaRPr lang="es-ES" sz="2900" i="0" kern="1200" dirty="0"/>
        </a:p>
      </dsp:txBody>
      <dsp:txXfrm>
        <a:off x="471605" y="2718528"/>
        <a:ext cx="5933838" cy="772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64BD3-6E05-6449-B66B-CECBADB387CD}">
      <dsp:nvSpPr>
        <dsp:cNvPr id="0" name=""/>
        <dsp:cNvSpPr/>
      </dsp:nvSpPr>
      <dsp:spPr>
        <a:xfrm>
          <a:off x="3623484" y="0"/>
          <a:ext cx="1868239" cy="186852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99B88-B2DB-FD48-B9EC-D23EDF1919BD}">
      <dsp:nvSpPr>
        <dsp:cNvPr id="0" name=""/>
        <dsp:cNvSpPr/>
      </dsp:nvSpPr>
      <dsp:spPr>
        <a:xfrm>
          <a:off x="4036427" y="674593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Simulación</a:t>
          </a:r>
        </a:p>
      </dsp:txBody>
      <dsp:txXfrm>
        <a:off x="4036427" y="674593"/>
        <a:ext cx="1038144" cy="518948"/>
      </dsp:txXfrm>
    </dsp:sp>
    <dsp:sp modelId="{A8F4991E-819E-2048-94B0-A8B48D3F3718}">
      <dsp:nvSpPr>
        <dsp:cNvPr id="0" name=""/>
        <dsp:cNvSpPr/>
      </dsp:nvSpPr>
      <dsp:spPr>
        <a:xfrm>
          <a:off x="3104587" y="1073605"/>
          <a:ext cx="1868239" cy="186852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1DEAF-BB67-FE42-BEA6-5AC7536F62F0}">
      <dsp:nvSpPr>
        <dsp:cNvPr id="0" name=""/>
        <dsp:cNvSpPr/>
      </dsp:nvSpPr>
      <dsp:spPr>
        <a:xfrm>
          <a:off x="3519635" y="1754409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Modifica</a:t>
          </a:r>
        </a:p>
      </dsp:txBody>
      <dsp:txXfrm>
        <a:off x="3519635" y="1754409"/>
        <a:ext cx="1038144" cy="518948"/>
      </dsp:txXfrm>
    </dsp:sp>
    <dsp:sp modelId="{32E83833-F061-A449-8A16-6D33D439E333}">
      <dsp:nvSpPr>
        <dsp:cNvPr id="0" name=""/>
        <dsp:cNvSpPr/>
      </dsp:nvSpPr>
      <dsp:spPr>
        <a:xfrm>
          <a:off x="3756454" y="2275686"/>
          <a:ext cx="1605107" cy="160575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A9ABF-5159-8C47-BD5B-436233FEF856}">
      <dsp:nvSpPr>
        <dsp:cNvPr id="0" name=""/>
        <dsp:cNvSpPr/>
      </dsp:nvSpPr>
      <dsp:spPr>
        <a:xfrm>
          <a:off x="4038882" y="2835777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EA</a:t>
          </a:r>
        </a:p>
      </dsp:txBody>
      <dsp:txXfrm>
        <a:off x="4038882" y="2835777"/>
        <a:ext cx="1038144" cy="518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64BD3-6E05-6449-B66B-CECBADB387CD}">
      <dsp:nvSpPr>
        <dsp:cNvPr id="0" name=""/>
        <dsp:cNvSpPr/>
      </dsp:nvSpPr>
      <dsp:spPr>
        <a:xfrm>
          <a:off x="3623484" y="0"/>
          <a:ext cx="1868239" cy="186852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99B88-B2DB-FD48-B9EC-D23EDF1919BD}">
      <dsp:nvSpPr>
        <dsp:cNvPr id="0" name=""/>
        <dsp:cNvSpPr/>
      </dsp:nvSpPr>
      <dsp:spPr>
        <a:xfrm>
          <a:off x="4036427" y="674593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Simulación</a:t>
          </a:r>
        </a:p>
      </dsp:txBody>
      <dsp:txXfrm>
        <a:off x="4036427" y="674593"/>
        <a:ext cx="1038144" cy="518948"/>
      </dsp:txXfrm>
    </dsp:sp>
    <dsp:sp modelId="{A8F4991E-819E-2048-94B0-A8B48D3F3718}">
      <dsp:nvSpPr>
        <dsp:cNvPr id="0" name=""/>
        <dsp:cNvSpPr/>
      </dsp:nvSpPr>
      <dsp:spPr>
        <a:xfrm>
          <a:off x="3104587" y="1073605"/>
          <a:ext cx="1868239" cy="186852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1DEAF-BB67-FE42-BEA6-5AC7536F62F0}">
      <dsp:nvSpPr>
        <dsp:cNvPr id="0" name=""/>
        <dsp:cNvSpPr/>
      </dsp:nvSpPr>
      <dsp:spPr>
        <a:xfrm>
          <a:off x="3519635" y="1754409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Modifica</a:t>
          </a:r>
        </a:p>
      </dsp:txBody>
      <dsp:txXfrm>
        <a:off x="3519635" y="1754409"/>
        <a:ext cx="1038144" cy="518948"/>
      </dsp:txXfrm>
    </dsp:sp>
    <dsp:sp modelId="{32E83833-F061-A449-8A16-6D33D439E333}">
      <dsp:nvSpPr>
        <dsp:cNvPr id="0" name=""/>
        <dsp:cNvSpPr/>
      </dsp:nvSpPr>
      <dsp:spPr>
        <a:xfrm>
          <a:off x="3756454" y="2275686"/>
          <a:ext cx="1605107" cy="160575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A9ABF-5159-8C47-BD5B-436233FEF856}">
      <dsp:nvSpPr>
        <dsp:cNvPr id="0" name=""/>
        <dsp:cNvSpPr/>
      </dsp:nvSpPr>
      <dsp:spPr>
        <a:xfrm>
          <a:off x="4038882" y="2835777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IM</a:t>
          </a:r>
        </a:p>
      </dsp:txBody>
      <dsp:txXfrm>
        <a:off x="4038882" y="2835777"/>
        <a:ext cx="1038144" cy="5189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0176A-2B5A-8F4D-B9A8-3BE6BEBC6A43}">
      <dsp:nvSpPr>
        <dsp:cNvPr id="0" name=""/>
        <dsp:cNvSpPr/>
      </dsp:nvSpPr>
      <dsp:spPr>
        <a:xfrm>
          <a:off x="0" y="33696"/>
          <a:ext cx="8355724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Nivel educativo más alto de la madre</a:t>
          </a:r>
        </a:p>
      </dsp:txBody>
      <dsp:txXfrm>
        <a:off x="33127" y="66823"/>
        <a:ext cx="8289470" cy="612346"/>
      </dsp:txXfrm>
    </dsp:sp>
    <dsp:sp modelId="{38E7C86D-B717-BD44-A84C-C709C566582E}">
      <dsp:nvSpPr>
        <dsp:cNvPr id="0" name=""/>
        <dsp:cNvSpPr/>
      </dsp:nvSpPr>
      <dsp:spPr>
        <a:xfrm>
          <a:off x="0" y="712296"/>
          <a:ext cx="8355724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Secundaria</a:t>
          </a:r>
        </a:p>
      </dsp:txBody>
      <dsp:txXfrm>
        <a:off x="0" y="712296"/>
        <a:ext cx="8355724" cy="480240"/>
      </dsp:txXfrm>
    </dsp:sp>
    <dsp:sp modelId="{E51E57F4-FEEB-924D-AD28-702F50F9E01A}">
      <dsp:nvSpPr>
        <dsp:cNvPr id="0" name=""/>
        <dsp:cNvSpPr/>
      </dsp:nvSpPr>
      <dsp:spPr>
        <a:xfrm>
          <a:off x="0" y="1192536"/>
          <a:ext cx="8355724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Nivel ocupacional del padre</a:t>
          </a:r>
        </a:p>
      </dsp:txBody>
      <dsp:txXfrm>
        <a:off x="33127" y="1225663"/>
        <a:ext cx="8289470" cy="612346"/>
      </dsp:txXfrm>
    </dsp:sp>
    <dsp:sp modelId="{D3F3AC28-107B-F648-9364-9ABD5D1445ED}">
      <dsp:nvSpPr>
        <dsp:cNvPr id="0" name=""/>
        <dsp:cNvSpPr/>
      </dsp:nvSpPr>
      <dsp:spPr>
        <a:xfrm>
          <a:off x="0" y="1871136"/>
          <a:ext cx="8355724" cy="69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Técnicos y profesionales de apoyo, empleados administrativos, pequeños empresarios</a:t>
          </a:r>
        </a:p>
      </dsp:txBody>
      <dsp:txXfrm>
        <a:off x="0" y="1871136"/>
        <a:ext cx="8355724" cy="690344"/>
      </dsp:txXfrm>
    </dsp:sp>
    <dsp:sp modelId="{85ADDD3B-01DC-2148-8A2F-FC2DC1EE6AF8}">
      <dsp:nvSpPr>
        <dsp:cNvPr id="0" name=""/>
        <dsp:cNvSpPr/>
      </dsp:nvSpPr>
      <dsp:spPr>
        <a:xfrm>
          <a:off x="0" y="2561481"/>
          <a:ext cx="8355724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Nivel ocupacional de la madre</a:t>
          </a:r>
        </a:p>
      </dsp:txBody>
      <dsp:txXfrm>
        <a:off x="33127" y="2594608"/>
        <a:ext cx="8289470" cy="612346"/>
      </dsp:txXfrm>
    </dsp:sp>
    <dsp:sp modelId="{EEF62091-6C87-3E44-8E59-28E0557312B1}">
      <dsp:nvSpPr>
        <dsp:cNvPr id="0" name=""/>
        <dsp:cNvSpPr/>
      </dsp:nvSpPr>
      <dsp:spPr>
        <a:xfrm>
          <a:off x="0" y="3240081"/>
          <a:ext cx="8355724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Labores domésticas en el propio hogar</a:t>
          </a:r>
        </a:p>
      </dsp:txBody>
      <dsp:txXfrm>
        <a:off x="0" y="3240081"/>
        <a:ext cx="8355724" cy="480240"/>
      </dsp:txXfrm>
    </dsp:sp>
    <dsp:sp modelId="{A78168B8-09E0-4242-ACD6-0F83F26FB1EC}">
      <dsp:nvSpPr>
        <dsp:cNvPr id="0" name=""/>
        <dsp:cNvSpPr/>
      </dsp:nvSpPr>
      <dsp:spPr>
        <a:xfrm>
          <a:off x="0" y="3720321"/>
          <a:ext cx="8355724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Problemas de salud</a:t>
          </a:r>
        </a:p>
      </dsp:txBody>
      <dsp:txXfrm>
        <a:off x="33127" y="3753448"/>
        <a:ext cx="8289470" cy="612346"/>
      </dsp:txXfrm>
    </dsp:sp>
    <dsp:sp modelId="{2D21BA6F-BC4F-2447-A29A-B33B67010609}">
      <dsp:nvSpPr>
        <dsp:cNvPr id="0" name=""/>
        <dsp:cNvSpPr/>
      </dsp:nvSpPr>
      <dsp:spPr>
        <a:xfrm>
          <a:off x="0" y="4398921"/>
          <a:ext cx="8355724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/>
            <a:t>Asisten a Centro de salud, farmacia o naturista.</a:t>
          </a:r>
        </a:p>
      </dsp:txBody>
      <dsp:txXfrm>
        <a:off x="0" y="4398921"/>
        <a:ext cx="8355724" cy="480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E870181-7D43-B64A-86B8-D0432D1534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589C87-54C1-6A4F-BE71-A3E44DB88D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C421-EB61-1F48-ABDD-EFE5DE86E35C}" type="datetimeFigureOut">
              <a:rPr lang="es-ES" smtClean="0"/>
              <a:t>8/10/20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9ED3A3-B1B3-9E47-B8D0-FEF05D19B8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076E94-B929-2D44-94C6-EF793244F1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49469-D7AF-6B44-A9B4-E602A9D42C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52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F5ECD-E0A7-8B4C-9045-1193BFE97BED}" type="datetimeFigureOut">
              <a:rPr lang="es-EC" smtClean="0"/>
              <a:t>7/10/20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97635-B391-484B-AA2E-44BB6CDCED7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70104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753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base de datos de 1360 estudiantes y por cada uno 199 respuestas, esta técnica facilitaría representarlos con un grupo menor de variables, o construir combinaciones de estas.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02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160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: Activo (azul), reflexivo (verde), teórico (magenta), pragmático (</a:t>
            </a:r>
            <a:r>
              <a:rPr lang="es-ES" dirty="0" err="1"/>
              <a:t>cyan</a:t>
            </a:r>
            <a:r>
              <a:rPr lang="es-ES" dirty="0"/>
              <a:t>) y los mixtos (negro).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50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Conclusión de EA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3425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Conclusión de EA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4691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los tres años de bachillerato se inclina a poseer estilos de aprendizaje reflexivos, por lo tanto, son personas que practican la observación, repasan la secuencia de los acontecimientos, lo que estaba bien o que puede mejorar y son excelentes investigadores. Sin embargo, probablemente presenten dificultades en su aprendizaje cuando: ocupen el primer plano, no tengan datos suficientes para sacar una conclusión, estén presionados del tiempo y deban hacer un trabajo de forma superficial</a:t>
            </a:r>
            <a:r>
              <a:rPr lang="es-EC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los estudiantes tienen inteligencia interpersonal pues tuvieron el cariño y los vínculos afectivos en sus tres primeros años de vida (Armstrong, 2006), esto le permite  interpretar correctamente los sentimientos y expresiones de otras personas, comprender como se sienten las personas con quienes convive, inclusive  pueden tener influencia para que otras personas realicen una acción determinada.</a:t>
            </a:r>
            <a:endParaRPr lang="es-EC" dirty="0"/>
          </a:p>
          <a:p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962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97635-B391-484B-AA2E-44BB6CDCED73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008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FFC-067E-F047-A25F-1FCCEB483A07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515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EC17-49F8-DE48-8F30-2B2FE0B0A9A3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486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6DC3-7285-FA4C-952B-690A34D290DD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10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E21-584A-0A4F-9629-2987BEFF5DFB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972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DDAA-09DB-6B4D-BFFA-AF9F6685193E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372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0BE3-4BCC-F245-95B9-F44B3C34EB86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1378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A07C-5311-3D49-9925-04BC1B00365C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0195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9CF6-E2C5-A74B-95F7-10812C7A6D9C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912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8A1D-0DB5-C747-8BD2-3E045958D6D6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571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572F-38EB-7749-ABED-680B86994659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101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8BE9-7FDC-4C40-A349-A5870B4A8472}" type="datetime1">
              <a:rPr lang="es-ES_tradnl" smtClean="0"/>
              <a:t>8/10/20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339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CA0C-05E7-8C4A-A90F-7A5C5EB2065F}" type="datetime1">
              <a:rPr lang="es-ES_tradnl" smtClean="0"/>
              <a:t>8/10/20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857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636D-70E6-FF47-88BC-4556AFBA7889}" type="datetime1">
              <a:rPr lang="es-ES_tradnl" smtClean="0"/>
              <a:t>8/10/20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12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2E74-9930-514A-9FBB-7FA06BF2CDCA}" type="datetime1">
              <a:rPr lang="es-ES_tradnl" smtClean="0"/>
              <a:t>8/10/20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817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02A8-6967-334A-9E96-D1B102B9A617}" type="datetime1">
              <a:rPr lang="es-ES_tradnl" smtClean="0"/>
              <a:t>8/10/20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371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B0A-E253-6541-A9E8-FB965418D26A}" type="datetime1">
              <a:rPr lang="es-ES_tradnl" smtClean="0"/>
              <a:t>8/10/20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352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70116-B444-E34B-AF9F-6BD69E8B2A00}" type="datetime1">
              <a:rPr lang="es-ES_tradnl" smtClean="0"/>
              <a:t>8/10/20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FF0DC2-098B-BF44-93A3-EE83C5BC0D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74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p:transition>
    <p:fade thruBlk="1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1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E45EC-DEE2-3147-979D-1539598B6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C" sz="3200" b="1" dirty="0"/>
              <a:t>Modelo matemático - estadístico para determinar el perfil académico de</a:t>
            </a:r>
            <a:br>
              <a:rPr lang="es-EC" sz="3200" b="1" dirty="0"/>
            </a:br>
            <a:r>
              <a:rPr lang="es-EC" sz="3200" b="1" dirty="0"/>
              <a:t>los estudiantes de bachillerato en función de sus estilos de aprendizaje, Inteligencias Múltiples y condiciones socioeconómicas. </a:t>
            </a:r>
            <a:endParaRPr lang="es-EC" sz="3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E67563-7EC4-904C-A5C5-2D89858515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C" dirty="0"/>
              <a:t>Autores: Gabriela Jácome y</a:t>
            </a:r>
          </a:p>
          <a:p>
            <a:r>
              <a:rPr lang="es-EC" dirty="0"/>
              <a:t>Diego Rodríguez</a:t>
            </a:r>
          </a:p>
          <a:p>
            <a:r>
              <a:rPr lang="es-EC" dirty="0"/>
              <a:t>Tutor: Mat. Paúl Medina, PhD</a:t>
            </a:r>
          </a:p>
          <a:p>
            <a:r>
              <a:rPr lang="es-EC" dirty="0"/>
              <a:t>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0F72EB-F451-8241-B344-86BED8390B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45" y="247968"/>
            <a:ext cx="2835910" cy="874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9336AD-FBFB-FC49-9BD7-7D1B9401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020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8042A-5D33-F14E-AF65-DD04D610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EA en Coordenadas Principales</a:t>
            </a:r>
          </a:p>
        </p:txBody>
      </p:sp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id="{F6ACC99A-04E5-7B45-B6EA-C62FEFF8E0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814" t="1956" r="2128" b="1267"/>
          <a:stretch/>
        </p:blipFill>
        <p:spPr>
          <a:xfrm>
            <a:off x="4659951" y="1219200"/>
            <a:ext cx="7002171" cy="563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2F4D048D-1629-A842-A3E2-7A09C81CF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6745079"/>
                  </p:ext>
                </p:extLst>
              </p:nvPr>
            </p:nvGraphicFramePr>
            <p:xfrm>
              <a:off x="334434" y="2049851"/>
              <a:ext cx="3992056" cy="355570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8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lang="es-ES" sz="12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EA puros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4751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b="0" dirty="0">
                              <a:solidFill>
                                <a:srgbClr val="FF0000"/>
                              </a:solidFill>
                            </a:rPr>
                            <a:t>_ _ _ _ _ _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Distancias entre EA y el 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Activo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Teórico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2F4D048D-1629-A842-A3E2-7A09C81CF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6745079"/>
                  </p:ext>
                </p:extLst>
              </p:nvPr>
            </p:nvGraphicFramePr>
            <p:xfrm>
              <a:off x="334434" y="2049851"/>
              <a:ext cx="3992056" cy="355570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266" t="-80488" r="-99367" b="-50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EA puros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b="0" dirty="0">
                              <a:solidFill>
                                <a:srgbClr val="FF0000"/>
                              </a:solidFill>
                            </a:rPr>
                            <a:t>_ _ _ _ _ _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Distancias entre EA y el 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Activo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Teórico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BA5A91E6-0AD2-9B45-8241-574ADAE8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0347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8042A-5D33-F14E-AF65-DD04D610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Matriz de distancias y Estilos en Coordenadas Principales</a:t>
            </a:r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4B31E2AE-4E78-5A45-93CB-9A1EF698DC2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0212024"/>
              </p:ext>
            </p:extLst>
          </p:nvPr>
        </p:nvGraphicFramePr>
        <p:xfrm>
          <a:off x="1900517" y="2312894"/>
          <a:ext cx="787101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202">
                  <a:extLst>
                    <a:ext uri="{9D8B030D-6E8A-4147-A177-3AD203B41FA5}">
                      <a16:colId xmlns:a16="http://schemas.microsoft.com/office/drawing/2014/main" val="1752161860"/>
                    </a:ext>
                  </a:extLst>
                </a:gridCol>
                <a:gridCol w="1574202">
                  <a:extLst>
                    <a:ext uri="{9D8B030D-6E8A-4147-A177-3AD203B41FA5}">
                      <a16:colId xmlns:a16="http://schemas.microsoft.com/office/drawing/2014/main" val="2151546861"/>
                    </a:ext>
                  </a:extLst>
                </a:gridCol>
                <a:gridCol w="1574202">
                  <a:extLst>
                    <a:ext uri="{9D8B030D-6E8A-4147-A177-3AD203B41FA5}">
                      <a16:colId xmlns:a16="http://schemas.microsoft.com/office/drawing/2014/main" val="1753690906"/>
                    </a:ext>
                  </a:extLst>
                </a:gridCol>
                <a:gridCol w="1574202">
                  <a:extLst>
                    <a:ext uri="{9D8B030D-6E8A-4147-A177-3AD203B41FA5}">
                      <a16:colId xmlns:a16="http://schemas.microsoft.com/office/drawing/2014/main" val="1439198862"/>
                    </a:ext>
                  </a:extLst>
                </a:gridCol>
                <a:gridCol w="1574202">
                  <a:extLst>
                    <a:ext uri="{9D8B030D-6E8A-4147-A177-3AD203B41FA5}">
                      <a16:colId xmlns:a16="http://schemas.microsoft.com/office/drawing/2014/main" val="35556658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Activo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Reflexivo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Teórico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Pragmático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98539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/>
                        <a:t>Activo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1,0005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0,9970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1,0025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endParaRPr lang="es-EC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7522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/>
                        <a:t>Reflexivo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1,0005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0,9965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1,0035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endParaRPr lang="es-EC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94525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/>
                        <a:t>Teórico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0,9970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0,9965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91380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/>
                        <a:t>Pragmático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1,0025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1,0035</a:t>
                      </a:r>
                      <a:endParaRPr lang="es-EC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440478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C588469-2CBF-8C45-A851-D3596579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776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16E4C-71D8-CB4F-8EC2-F5CABDFA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Representación en Coordenadas Principales de 15 y 1360 estudiantes</a:t>
            </a:r>
          </a:p>
        </p:txBody>
      </p:sp>
      <p:pic>
        <p:nvPicPr>
          <p:cNvPr id="5" name="Marcador de contenido 4" descr="A close up of a map&#10;&#10;Description automatically generated">
            <a:extLst>
              <a:ext uri="{FF2B5EF4-FFF2-40B4-BE49-F238E27FC236}">
                <a16:creationId xmlns:a16="http://schemas.microsoft.com/office/drawing/2014/main" id="{AD86D212-6E21-BC44-A06C-F5A70928D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40" t="1346" r="1571"/>
          <a:stretch/>
        </p:blipFill>
        <p:spPr>
          <a:xfrm>
            <a:off x="319176" y="1917822"/>
            <a:ext cx="5776823" cy="4641413"/>
          </a:xfrm>
          <a:prstGeom prst="rect">
            <a:avLst/>
          </a:prstGeom>
        </p:spPr>
      </p:pic>
      <p:pic>
        <p:nvPicPr>
          <p:cNvPr id="6" name="Marcador de contenido 5" descr="A close up of a map&#10;&#10;Description automatically generated">
            <a:extLst>
              <a:ext uri="{FF2B5EF4-FFF2-40B4-BE49-F238E27FC236}">
                <a16:creationId xmlns:a16="http://schemas.microsoft.com/office/drawing/2014/main" id="{8B494E94-9DE4-BE4C-8453-82504C446C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407" r="960"/>
          <a:stretch/>
        </p:blipFill>
        <p:spPr>
          <a:xfrm>
            <a:off x="6255910" y="1917822"/>
            <a:ext cx="5717554" cy="4641413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EEF88A3-3777-9F4A-824E-9D8CE29E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783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69F70-43F6-FA4C-B690-E179F7BB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Representación en Coordenadas Principales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B46BB1D-6A66-0740-8E8D-569C0EFDD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3" t="1818" r="1513" b="790"/>
          <a:stretch/>
        </p:blipFill>
        <p:spPr>
          <a:xfrm>
            <a:off x="4972617" y="1229193"/>
            <a:ext cx="6861848" cy="55440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E05F5EF7-DF05-024A-86E4-E03136B69B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0972452"/>
                  </p:ext>
                </p:extLst>
              </p:nvPr>
            </p:nvGraphicFramePr>
            <p:xfrm>
              <a:off x="510933" y="1834405"/>
              <a:ext cx="3992056" cy="459202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8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lang="es-ES" sz="12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EA puros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dirty="0">
                              <a:solidFill>
                                <a:srgbClr val="1C00E4"/>
                              </a:solidFill>
                            </a:rPr>
                            <a:t>.</a:t>
                          </a:r>
                          <a:r>
                            <a:rPr lang="es-ES" sz="1200" dirty="0">
                              <a:solidFill>
                                <a:srgbClr val="1C00E4"/>
                              </a:solidFill>
                            </a:rPr>
                            <a:t>(azul)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Activo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kern="1200" dirty="0">
                              <a:solidFill>
                                <a:srgbClr val="48FF02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r>
                            <a:rPr lang="es-ES" sz="1200" kern="1200" dirty="0">
                              <a:solidFill>
                                <a:srgbClr val="48FF02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(verde)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816326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kern="1200" dirty="0">
                              <a:solidFill>
                                <a:srgbClr val="F600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r>
                            <a:rPr lang="es-ES" sz="1200" kern="1200" dirty="0">
                              <a:solidFill>
                                <a:srgbClr val="F600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(magenta)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Teórico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69934513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kern="1200" dirty="0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r>
                            <a:rPr lang="es-ES" sz="1200" kern="1200" dirty="0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s-ES" sz="1200" kern="1200" dirty="0" err="1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cyan</a:t>
                          </a:r>
                          <a:r>
                            <a:rPr lang="es-ES" sz="1200" kern="1200" dirty="0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34823164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Activo (puro)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Teórico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E05F5EF7-DF05-024A-86E4-E03136B69B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0972452"/>
                  </p:ext>
                </p:extLst>
              </p:nvPr>
            </p:nvGraphicFramePr>
            <p:xfrm>
              <a:off x="510933" y="1834405"/>
              <a:ext cx="3992056" cy="459202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66" t="-80488" r="-99367" b="-70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EA puros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dirty="0">
                              <a:solidFill>
                                <a:srgbClr val="1C00E4"/>
                              </a:solidFill>
                            </a:rPr>
                            <a:t>.</a:t>
                          </a:r>
                          <a:r>
                            <a:rPr lang="es-ES" sz="1200" dirty="0">
                              <a:solidFill>
                                <a:srgbClr val="1C00E4"/>
                              </a:solidFill>
                            </a:rPr>
                            <a:t>(azul)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Activo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kern="1200" dirty="0">
                              <a:solidFill>
                                <a:srgbClr val="48FF02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r>
                            <a:rPr lang="es-ES" sz="1200" kern="1200" dirty="0">
                              <a:solidFill>
                                <a:srgbClr val="48FF02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(verde)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81632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kern="1200" dirty="0">
                              <a:solidFill>
                                <a:srgbClr val="F600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r>
                            <a:rPr lang="es-ES" sz="1200" kern="1200" dirty="0">
                              <a:solidFill>
                                <a:srgbClr val="F600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(magenta)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Teórico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6993451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kern="1200" dirty="0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r>
                            <a:rPr lang="es-ES" sz="1200" kern="1200" dirty="0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s-ES" sz="1200" kern="1200" dirty="0" err="1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cyan</a:t>
                          </a:r>
                          <a:r>
                            <a:rPr lang="es-ES" sz="1200" kern="1200" dirty="0">
                              <a:solidFill>
                                <a:srgbClr val="5FFCFD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Estilo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34823164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Activo (puro)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Teórico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5BBF84D-61A4-CA4E-8C58-118B3E8A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94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8E637-58B5-A240-B3C7-96A14AC9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Matriz de EA: 2 individuos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CC31CD3F-8A93-554A-80B0-4DB95D612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660980"/>
              </p:ext>
            </p:extLst>
          </p:nvPr>
        </p:nvGraphicFramePr>
        <p:xfrm>
          <a:off x="811211" y="2377633"/>
          <a:ext cx="1004728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457">
                  <a:extLst>
                    <a:ext uri="{9D8B030D-6E8A-4147-A177-3AD203B41FA5}">
                      <a16:colId xmlns:a16="http://schemas.microsoft.com/office/drawing/2014/main" val="3571494292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1739505331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4038413580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847205566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3579153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Individuo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Activo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Reflexivo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Teórico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Pragmático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79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0,6449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0,6049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0,6449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0,5621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4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0,8008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0,5397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0,5397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0,6643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997788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889A0D-6359-CD4D-A338-E1713C38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14</a:t>
            </a:fld>
            <a:endParaRPr lang="es-EC"/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id="{A9E4A1A1-0B2E-0040-BBE3-F73CB56F84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826688"/>
              </p:ext>
            </p:extLst>
          </p:nvPr>
        </p:nvGraphicFramePr>
        <p:xfrm>
          <a:off x="811211" y="4548521"/>
          <a:ext cx="1004728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457">
                  <a:extLst>
                    <a:ext uri="{9D8B030D-6E8A-4147-A177-3AD203B41FA5}">
                      <a16:colId xmlns:a16="http://schemas.microsoft.com/office/drawing/2014/main" val="3571494292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1739505331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4038413580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847205566"/>
                    </a:ext>
                  </a:extLst>
                </a:gridCol>
                <a:gridCol w="2009457">
                  <a:extLst>
                    <a:ext uri="{9D8B030D-6E8A-4147-A177-3AD203B41FA5}">
                      <a16:colId xmlns:a16="http://schemas.microsoft.com/office/drawing/2014/main" val="3579153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Individuo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Activo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Reflexivo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Teórico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Pragmático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79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4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185965"/>
                  </a:ext>
                </a:extLst>
              </a:tr>
            </a:tbl>
          </a:graphicData>
        </a:graphic>
      </p:graphicFrame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23BE7F8-E3AB-074A-808B-1F6921F28FBF}"/>
              </a:ext>
            </a:extLst>
          </p:cNvPr>
          <p:cNvSpPr/>
          <p:nvPr/>
        </p:nvSpPr>
        <p:spPr>
          <a:xfrm>
            <a:off x="9243006" y="2783548"/>
            <a:ext cx="1104900" cy="4813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14B7DB18-E556-5546-8876-6778BEBAD739}"/>
              </a:ext>
            </a:extLst>
          </p:cNvPr>
          <p:cNvSpPr/>
          <p:nvPr/>
        </p:nvSpPr>
        <p:spPr>
          <a:xfrm>
            <a:off x="5251406" y="3197211"/>
            <a:ext cx="1104900" cy="4813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6F25C151-F8C7-594C-817B-9FE4CB909EC2}"/>
              </a:ext>
            </a:extLst>
          </p:cNvPr>
          <p:cNvSpPr/>
          <p:nvPr/>
        </p:nvSpPr>
        <p:spPr>
          <a:xfrm>
            <a:off x="7277620" y="3205467"/>
            <a:ext cx="1104900" cy="4813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04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5854E-7A42-A646-8D34-A8376187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Comprobación de resultados obtenidos: Coincidencia parcial y total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57A6184-D2EF-A444-A2D3-D19C2D0FE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837402"/>
              </p:ext>
            </p:extLst>
          </p:nvPr>
        </p:nvGraphicFramePr>
        <p:xfrm>
          <a:off x="677862" y="2065337"/>
          <a:ext cx="11004384" cy="199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032">
                  <a:extLst>
                    <a:ext uri="{9D8B030D-6E8A-4147-A177-3AD203B41FA5}">
                      <a16:colId xmlns:a16="http://schemas.microsoft.com/office/drawing/2014/main" val="2218346428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945788074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714093544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699244492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659297425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3930811063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975438791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3967676293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4199054649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497800854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4025627998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1339682289"/>
                    </a:ext>
                  </a:extLst>
                </a:gridCol>
              </a:tblGrid>
              <a:tr h="664104">
                <a:tc gridSpan="4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(tradicional)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(nueva metodología)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Coincidencia parcial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70273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011051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073651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606296-6452-9748-B668-B8E4CCB9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15</a:t>
            </a:fld>
            <a:endParaRPr lang="es-EC"/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id="{CB234034-1F52-5C42-AD93-64CD3F57F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840311"/>
              </p:ext>
            </p:extLst>
          </p:nvPr>
        </p:nvGraphicFramePr>
        <p:xfrm>
          <a:off x="677862" y="4510087"/>
          <a:ext cx="11004384" cy="199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032">
                  <a:extLst>
                    <a:ext uri="{9D8B030D-6E8A-4147-A177-3AD203B41FA5}">
                      <a16:colId xmlns:a16="http://schemas.microsoft.com/office/drawing/2014/main" val="2218346428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945788074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714093544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699244492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659297425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3930811063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2975438791"/>
                    </a:ext>
                  </a:extLst>
                </a:gridCol>
                <a:gridCol w="917032">
                  <a:extLst>
                    <a:ext uri="{9D8B030D-6E8A-4147-A177-3AD203B41FA5}">
                      <a16:colId xmlns:a16="http://schemas.microsoft.com/office/drawing/2014/main" val="3967676293"/>
                    </a:ext>
                  </a:extLst>
                </a:gridCol>
                <a:gridCol w="3668128">
                  <a:extLst>
                    <a:ext uri="{9D8B030D-6E8A-4147-A177-3AD203B41FA5}">
                      <a16:colId xmlns:a16="http://schemas.microsoft.com/office/drawing/2014/main" val="4199054649"/>
                    </a:ext>
                  </a:extLst>
                </a:gridCol>
              </a:tblGrid>
              <a:tr h="664104">
                <a:tc gridSpan="4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(tradicional)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(nueva metodología)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Coincidencia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570273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011051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073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0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87390-8FE3-BA4C-9A07-4DE73B7C2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Resultados de EA de 1360 individuos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B65A7D17-0EEE-3148-A654-5597ACA613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7647285"/>
              </p:ext>
            </p:extLst>
          </p:nvPr>
        </p:nvGraphicFramePr>
        <p:xfrm>
          <a:off x="510137" y="1270000"/>
          <a:ext cx="5271540" cy="465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885">
                  <a:extLst>
                    <a:ext uri="{9D8B030D-6E8A-4147-A177-3AD203B41FA5}">
                      <a16:colId xmlns:a16="http://schemas.microsoft.com/office/drawing/2014/main" val="2061566590"/>
                    </a:ext>
                  </a:extLst>
                </a:gridCol>
                <a:gridCol w="1317885">
                  <a:extLst>
                    <a:ext uri="{9D8B030D-6E8A-4147-A177-3AD203B41FA5}">
                      <a16:colId xmlns:a16="http://schemas.microsoft.com/office/drawing/2014/main" val="161469000"/>
                    </a:ext>
                  </a:extLst>
                </a:gridCol>
                <a:gridCol w="1317885">
                  <a:extLst>
                    <a:ext uri="{9D8B030D-6E8A-4147-A177-3AD203B41FA5}">
                      <a16:colId xmlns:a16="http://schemas.microsoft.com/office/drawing/2014/main" val="592453672"/>
                    </a:ext>
                  </a:extLst>
                </a:gridCol>
                <a:gridCol w="1317885">
                  <a:extLst>
                    <a:ext uri="{9D8B030D-6E8A-4147-A177-3AD203B41FA5}">
                      <a16:colId xmlns:a16="http://schemas.microsoft.com/office/drawing/2014/main" val="2047491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Estilo (Puro o mixto)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Abreviatura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Estudiantes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Porcentaje (%)</a:t>
                      </a:r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819166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Activo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276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20,3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176258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Reflexivo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R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436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2424435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Teórico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T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1885527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Pragmático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P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15,7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2425017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 – Reflexivo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4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AR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15320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 – Teórico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4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AT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57228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 – Pragmático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4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AP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1868415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Reflexivo – Pragmático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4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RP</a:t>
                      </a:r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19" marR="73819" anchor="ctr"/>
                </a:tc>
                <a:extLst>
                  <a:ext uri="{0D108BD9-81ED-4DB2-BD59-A6C34878D82A}">
                    <a16:rowId xmlns:a16="http://schemas.microsoft.com/office/drawing/2014/main" val="911714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Reflexivo – Teórico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4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614583321"/>
                  </a:ext>
                </a:extLst>
              </a:tr>
            </a:tbl>
          </a:graphicData>
        </a:graphic>
      </p:graphicFrame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FD2052A7-EF33-F24F-8BEA-2E52D702EF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70487608"/>
              </p:ext>
            </p:extLst>
          </p:nvPr>
        </p:nvGraphicFramePr>
        <p:xfrm>
          <a:off x="6410323" y="1270000"/>
          <a:ext cx="5208240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060">
                  <a:extLst>
                    <a:ext uri="{9D8B030D-6E8A-4147-A177-3AD203B41FA5}">
                      <a16:colId xmlns:a16="http://schemas.microsoft.com/office/drawing/2014/main" val="4254872910"/>
                    </a:ext>
                  </a:extLst>
                </a:gridCol>
                <a:gridCol w="1302060">
                  <a:extLst>
                    <a:ext uri="{9D8B030D-6E8A-4147-A177-3AD203B41FA5}">
                      <a16:colId xmlns:a16="http://schemas.microsoft.com/office/drawing/2014/main" val="1598030068"/>
                    </a:ext>
                  </a:extLst>
                </a:gridCol>
                <a:gridCol w="1302060">
                  <a:extLst>
                    <a:ext uri="{9D8B030D-6E8A-4147-A177-3AD203B41FA5}">
                      <a16:colId xmlns:a16="http://schemas.microsoft.com/office/drawing/2014/main" val="2234657411"/>
                    </a:ext>
                  </a:extLst>
                </a:gridCol>
                <a:gridCol w="1302060">
                  <a:extLst>
                    <a:ext uri="{9D8B030D-6E8A-4147-A177-3AD203B41FA5}">
                      <a16:colId xmlns:a16="http://schemas.microsoft.com/office/drawing/2014/main" val="4196520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Estilo (Puro o mixto)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Abreviatura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Estudiantes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Porcentaje (%)</a:t>
                      </a:r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290008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Teórico – Pragmático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4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TP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63346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 – Reflexivo – Teórico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endParaRPr lang="es-EC" sz="12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ART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26594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 – Teórico – Pragmático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endParaRPr lang="es-EC" sz="12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ATP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1952867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 – Reflexivo – Pragmático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endParaRPr lang="es-EC" sz="12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ARP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459289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Reflexivo – Teórico – Pragmático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endParaRPr lang="es-EC" sz="12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RTP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1582267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 – Reflexivo – Teórico – Pragmático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endParaRPr lang="es-EC" sz="12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ARTP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344254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C" sz="1800" dirty="0"/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TOTAL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1360</a:t>
                      </a:r>
                    </a:p>
                  </a:txBody>
                  <a:tcPr marL="73847" marR="738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100</a:t>
                      </a:r>
                    </a:p>
                  </a:txBody>
                  <a:tcPr marL="73847" marR="73847" anchor="ctr"/>
                </a:tc>
                <a:extLst>
                  <a:ext uri="{0D108BD9-81ED-4DB2-BD59-A6C34878D82A}">
                    <a16:rowId xmlns:a16="http://schemas.microsoft.com/office/drawing/2014/main" val="1024500733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05B4634C-42BB-DC46-859B-249D70F18A9C}"/>
              </a:ext>
            </a:extLst>
          </p:cNvPr>
          <p:cNvSpPr/>
          <p:nvPr/>
        </p:nvSpPr>
        <p:spPr>
          <a:xfrm>
            <a:off x="340659" y="2154773"/>
            <a:ext cx="5526067" cy="4998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CE3251-D42F-B842-8EB3-2E735371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012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F9F27-21E3-494A-A2EC-D910D556D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Gráfica de EA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379445E-B404-DC43-A0BD-5D30684BE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959" y="1270000"/>
            <a:ext cx="8937691" cy="535679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0459132-A29E-BB48-B479-BA75203F7219}"/>
              </a:ext>
            </a:extLst>
          </p:cNvPr>
          <p:cNvSpPr/>
          <p:nvPr/>
        </p:nvSpPr>
        <p:spPr>
          <a:xfrm>
            <a:off x="2700502" y="1428750"/>
            <a:ext cx="1928648" cy="43797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4C2B84-601D-1B41-B281-F65E321A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98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6CB34-2AE1-6B46-934D-EF4172DC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Simulación EA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6E0AF1-B820-F249-978F-72906BBB1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¿Es posible cambiar el estilo de aprendizaje de un individuo?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57841A-1F36-BD49-A54E-135B0014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551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CD8D9-27E1-5A43-ABCE-BAD30F7D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Punto de prueba con cambio de una variable cualesquiera en el estilo 1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8FCD9A9-710B-2E4A-B586-92FC3139E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4" t="1462" r="2224"/>
          <a:stretch/>
        </p:blipFill>
        <p:spPr>
          <a:xfrm>
            <a:off x="5162308" y="1698171"/>
            <a:ext cx="6363203" cy="51598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7CDBD5BC-6D13-FF47-A088-B0905C6391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0291396"/>
                  </p:ext>
                </p:extLst>
              </p:nvPr>
            </p:nvGraphicFramePr>
            <p:xfrm>
              <a:off x="677334" y="2183202"/>
              <a:ext cx="3992056" cy="407386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8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lang="es-ES" sz="12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EA puros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2800" dirty="0">
                              <a:solidFill>
                                <a:schemeClr val="tx1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de prueba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83143259"/>
                      </a:ext>
                    </a:extLst>
                  </a:tr>
                  <a:tr h="4751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b="0" dirty="0">
                              <a:solidFill>
                                <a:srgbClr val="FF0000"/>
                              </a:solidFill>
                            </a:rPr>
                            <a:t>_________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Distancias entre EA y el 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Activo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Teórico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7CDBD5BC-6D13-FF47-A088-B0905C6391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0291396"/>
                  </p:ext>
                </p:extLst>
              </p:nvPr>
            </p:nvGraphicFramePr>
            <p:xfrm>
              <a:off x="677334" y="2183202"/>
              <a:ext cx="3992056" cy="407386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3" t="-80488" r="-100000" b="-60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EA puros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2800" dirty="0">
                              <a:solidFill>
                                <a:schemeClr val="tx1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de prueba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8314325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800" b="0" dirty="0">
                              <a:solidFill>
                                <a:srgbClr val="FF0000"/>
                              </a:solidFill>
                            </a:rPr>
                            <a:t>_________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Distancias entre EA y el 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Activo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Reflexivo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Teórico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EA Pragmático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F3C460A-9F8F-8C46-91B4-9678E5D9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435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A3DF8-647D-8642-BCB2-3C2F2A7D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Como docente ¿conozco a mis estudiantes?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1DBB88-AC51-8C4D-8F3A-A342BF825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2461303"/>
            <a:ext cx="4645025" cy="31192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9E88A0-716B-734B-BB17-7D3242651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61304"/>
            <a:ext cx="4704498" cy="3119287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99706B-2456-3C4C-BF55-BA72EB93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7207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46551-E0D2-9D49-AABD-D814B6F0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Puntos de prueba, con cambio de una y de dos variables cualesquiera en el estilo 1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39F20A8-4CDC-FA46-A894-3595E76D9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164" y="1947611"/>
            <a:ext cx="6366453" cy="492656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D3FA949-BD0D-D441-8137-3EA2AFA4E316}"/>
              </a:ext>
            </a:extLst>
          </p:cNvPr>
          <p:cNvSpPr txBox="1">
            <a:spLocks/>
          </p:cNvSpPr>
          <p:nvPr/>
        </p:nvSpPr>
        <p:spPr>
          <a:xfrm>
            <a:off x="660404" y="541871"/>
            <a:ext cx="8596668" cy="1320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/>
              <a:t>Línea de puntos de prueba, con cambio de una a veinte variables en el estilo 1</a:t>
            </a:r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A1C0082E-E9CF-AE46-913E-23DC2D9E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164" y="1966441"/>
            <a:ext cx="6415546" cy="492494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109C6A4-5E37-5944-9F00-BEE9461CA53B}"/>
              </a:ext>
            </a:extLst>
          </p:cNvPr>
          <p:cNvSpPr txBox="1">
            <a:spLocks/>
          </p:cNvSpPr>
          <p:nvPr/>
        </p:nvSpPr>
        <p:spPr>
          <a:xfrm>
            <a:off x="660401" y="524660"/>
            <a:ext cx="8596668" cy="1320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/>
              <a:t>Línea de puntos nuevos con cambio de una variable hasta veinte en estilos 1,2,3,4</a:t>
            </a:r>
          </a:p>
        </p:txBody>
      </p:sp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4D136CE0-E113-7348-98E6-A237BC900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164" y="1922769"/>
            <a:ext cx="6228934" cy="4935232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B6F17EB-BBA3-B44B-A99A-09E5A69F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12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5D946-93ED-0C47-A26A-7BE79F10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Podemos decir que: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F3E16BA-86FF-B54E-84FA-B354F80198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22465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58983B-FD11-EB4A-8060-55B2A0F5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2195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D69A4-7329-3A49-94FF-0BA58C8A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Inteligencias múltiples (IM)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780D39-531E-434F-BF56-FD3B28345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Análisis de la información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C4C1BD-E240-0845-90E6-BBB471A3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0647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8042A-5D33-F14E-AF65-DD04D610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IM en Coordenadas Principales</a:t>
            </a:r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3CF393A0-056A-BA45-9F8A-C27FED1B71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39" t="1495" r="1913"/>
          <a:stretch/>
        </p:blipFill>
        <p:spPr>
          <a:xfrm>
            <a:off x="4974771" y="1219200"/>
            <a:ext cx="6847921" cy="5638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2F4D048D-1629-A842-A3E2-7A09C81CF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778013"/>
                  </p:ext>
                </p:extLst>
              </p:nvPr>
            </p:nvGraphicFramePr>
            <p:xfrm>
              <a:off x="677334" y="2015067"/>
              <a:ext cx="3992056" cy="4068407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lang="es-ES" sz="11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IM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4751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b="0" dirty="0">
                              <a:solidFill>
                                <a:srgbClr val="FF0000"/>
                              </a:solidFill>
                            </a:rPr>
                            <a:t>_ _ _ _ _ _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Distancias entre IM y el 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2133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Lingüística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2776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Lógica Matemática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287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Kinestésica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Espacial visual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  <a:tr h="2370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Musical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146606"/>
                      </a:ext>
                    </a:extLst>
                  </a:tr>
                  <a:tr h="2506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Interpersonal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3344540"/>
                      </a:ext>
                    </a:extLst>
                  </a:tr>
                  <a:tr h="230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Intrapersonal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41521136"/>
                      </a:ext>
                    </a:extLst>
                  </a:tr>
                  <a:tr h="2099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Naturalista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23826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2F4D048D-1629-A842-A3E2-7A09C81CF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778013"/>
                  </p:ext>
                </p:extLst>
              </p:nvPr>
            </p:nvGraphicFramePr>
            <p:xfrm>
              <a:off x="677334" y="2015067"/>
              <a:ext cx="3992056" cy="4068407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3" t="-91667" r="-100000" b="-7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IM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4751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b="0" dirty="0">
                              <a:solidFill>
                                <a:srgbClr val="FF0000"/>
                              </a:solidFill>
                            </a:rPr>
                            <a:t>_ _ _ _ _ _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Distancias entre IM y el 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Lingüística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2776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Lógica Matemática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287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Kinestésica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Espacial visual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Musical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1466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Interpersonal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334454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Intrapersonal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4152113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Naturalista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23826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A0D623-673D-B645-87DA-A104218A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8446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60271-FDB0-2E42-939F-A2D394C6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Matriz de distancias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E7CE62A-A58F-6947-A211-9924EF4806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053557"/>
              </p:ext>
            </p:extLst>
          </p:nvPr>
        </p:nvGraphicFramePr>
        <p:xfrm>
          <a:off x="247651" y="1388400"/>
          <a:ext cx="11696697" cy="48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633">
                  <a:extLst>
                    <a:ext uri="{9D8B030D-6E8A-4147-A177-3AD203B41FA5}">
                      <a16:colId xmlns:a16="http://schemas.microsoft.com/office/drawing/2014/main" val="3822131572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345235297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2599766484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192348248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54737888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1146634472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2134614847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3747214435"/>
                    </a:ext>
                  </a:extLst>
                </a:gridCol>
                <a:gridCol w="1299633">
                  <a:extLst>
                    <a:ext uri="{9D8B030D-6E8A-4147-A177-3AD203B41FA5}">
                      <a16:colId xmlns:a16="http://schemas.microsoft.com/office/drawing/2014/main" val="267926276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Lingüística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Lógico matemático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Kinestésico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Espacial Visual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Musical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Interpersonal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Intrapersonal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Naturalista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302609879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Lingüística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0,5509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0,6311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0,6848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0,5750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0,5376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0,6399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0,5478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138345237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Lógico matemático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0,5509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0,2209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0,4290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0,2584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0,1618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0,4853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0,2437</a:t>
                      </a:r>
                      <a:endParaRPr lang="es-EC" sz="1800" dirty="0"/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413315895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Kinestésico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0,6311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0,2209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0,6115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0,3288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0,3348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0,6694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0,4141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408930343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Espacial Visual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0,6848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0,4290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0,6115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0,6398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0,4857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0,6022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0,5149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330859724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Musical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0,5750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0,2584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0,3288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0,6398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0,1562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0,3913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0,1710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40058922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Interpersonal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0,5376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0,1618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0,3348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0,4857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0,1562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0,3359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0,0835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5829806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Intrapersonal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0,6399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0,4853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0,6694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0,6022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0,3913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0,3359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0,2553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291708698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Naturalista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0,5478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0,2437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0,4141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0,5149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0,1710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0,0835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0,2553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endParaRPr lang="es-EC" sz="1800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0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2533869816"/>
                  </a:ext>
                </a:extLst>
              </a:tr>
            </a:tbl>
          </a:graphicData>
        </a:graphic>
      </p:graphicFrame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C64ED090-DF3C-9D4C-8E08-0F10F11B5C51}"/>
              </a:ext>
            </a:extLst>
          </p:cNvPr>
          <p:cNvSpPr/>
          <p:nvPr/>
        </p:nvSpPr>
        <p:spPr>
          <a:xfrm>
            <a:off x="1703916" y="2539998"/>
            <a:ext cx="965199" cy="4064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169EC6BA-B7B9-6F40-A7A9-74F3F5B3D529}"/>
              </a:ext>
            </a:extLst>
          </p:cNvPr>
          <p:cNvSpPr/>
          <p:nvPr/>
        </p:nvSpPr>
        <p:spPr>
          <a:xfrm>
            <a:off x="8232603" y="2554683"/>
            <a:ext cx="965199" cy="37266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D157F1-E83A-AB4F-B6DE-7FF5874B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65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DECF8-D573-5A44-A38E-B30A93D8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Representación en Coordenadas Principales de 1360 individuos</a:t>
            </a:r>
          </a:p>
        </p:txBody>
      </p:sp>
      <p:pic>
        <p:nvPicPr>
          <p:cNvPr id="4" name="Marcador de contenido 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13B2A7E-9BE4-BD41-B7FD-660DE9A81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6" t="1406" r="1930"/>
          <a:stretch/>
        </p:blipFill>
        <p:spPr>
          <a:xfrm>
            <a:off x="5173305" y="1745673"/>
            <a:ext cx="6308436" cy="51123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05931E77-87CA-CE41-B828-7BB086446A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5515588"/>
                  </p:ext>
                </p:extLst>
              </p:nvPr>
            </p:nvGraphicFramePr>
            <p:xfrm>
              <a:off x="677334" y="2015067"/>
              <a:ext cx="3992056" cy="408664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s-ES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lang="es-ES" sz="11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IM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Lingüística (L)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Lógica Matemática (LM)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Espacial visual (EV)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200" dirty="0"/>
                            <a:t>IM Kinestésica (K)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Musical (M)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14660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Interpersonal (IE)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334454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Intrapersonal (IA)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4152113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Naturalista (N)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23826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05931E77-87CA-CE41-B828-7BB086446A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5515588"/>
                  </p:ext>
                </p:extLst>
              </p:nvPr>
            </p:nvGraphicFramePr>
            <p:xfrm>
              <a:off x="677334" y="2015067"/>
              <a:ext cx="3992056" cy="408664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3" t="-91667" r="-100000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IM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Lingüística (L)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Lógica Matemática (LM)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Espacial visual (EV)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200" dirty="0"/>
                            <a:t>IM Kinestésica (K)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Musical (M)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14660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Interpersonal (IE)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334454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Intrapersonal (IA)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4152113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Naturalista (N)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23826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2797D0F-D300-3742-A034-F44CCFFE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1022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8E637-58B5-A240-B3C7-96A14AC9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Matriz de IM: 2 individuos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CC31CD3F-8A93-554A-80B0-4DB95D612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39426"/>
              </p:ext>
            </p:extLst>
          </p:nvPr>
        </p:nvGraphicFramePr>
        <p:xfrm>
          <a:off x="811211" y="1567862"/>
          <a:ext cx="10047285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365">
                  <a:extLst>
                    <a:ext uri="{9D8B030D-6E8A-4147-A177-3AD203B41FA5}">
                      <a16:colId xmlns:a16="http://schemas.microsoft.com/office/drawing/2014/main" val="3571494292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1739505331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4038413580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847205566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3579153587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682624240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3075266021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1047740855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4052225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Individuo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79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0,3857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0,1678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0,2826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0,4651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0,2962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0,2219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0,4998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0,2829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4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0,4756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0,3377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0,5012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0,5616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0,2389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0,1914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0,2069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0,1279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997788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889A0D-6359-CD4D-A338-E1713C38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26</a:t>
            </a:fld>
            <a:endParaRPr lang="es-EC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23BE7F8-E3AB-074A-808B-1F6921F28FBF}"/>
              </a:ext>
            </a:extLst>
          </p:cNvPr>
          <p:cNvSpPr/>
          <p:nvPr/>
        </p:nvSpPr>
        <p:spPr>
          <a:xfrm>
            <a:off x="3059182" y="2289500"/>
            <a:ext cx="1104900" cy="4813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14B7DB18-E556-5546-8876-6778BEBAD739}"/>
              </a:ext>
            </a:extLst>
          </p:cNvPr>
          <p:cNvSpPr/>
          <p:nvPr/>
        </p:nvSpPr>
        <p:spPr>
          <a:xfrm>
            <a:off x="9753595" y="2723155"/>
            <a:ext cx="1104900" cy="4813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Marcador de contenido 4">
            <a:extLst>
              <a:ext uri="{FF2B5EF4-FFF2-40B4-BE49-F238E27FC236}">
                <a16:creationId xmlns:a16="http://schemas.microsoft.com/office/drawing/2014/main" id="{A00CB18F-F40B-E743-A68F-82172F408C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123040"/>
              </p:ext>
            </p:extLst>
          </p:nvPr>
        </p:nvGraphicFramePr>
        <p:xfrm>
          <a:off x="811211" y="3980740"/>
          <a:ext cx="10047285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365">
                  <a:extLst>
                    <a:ext uri="{9D8B030D-6E8A-4147-A177-3AD203B41FA5}">
                      <a16:colId xmlns:a16="http://schemas.microsoft.com/office/drawing/2014/main" val="3571494292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1739505331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4038413580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847205566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3579153587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682624240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3075266021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1047740855"/>
                    </a:ext>
                  </a:extLst>
                </a:gridCol>
                <a:gridCol w="1116365">
                  <a:extLst>
                    <a:ext uri="{9D8B030D-6E8A-4147-A177-3AD203B41FA5}">
                      <a16:colId xmlns:a16="http://schemas.microsoft.com/office/drawing/2014/main" val="4052225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Individuo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79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4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99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1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5854E-7A42-A646-8D34-A8376187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Comprobación de resultados obtenidos: Coincidencia parcial y total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57A6184-D2EF-A444-A2D3-D19C2D0FE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134768"/>
              </p:ext>
            </p:extLst>
          </p:nvPr>
        </p:nvGraphicFramePr>
        <p:xfrm>
          <a:off x="677862" y="2065337"/>
          <a:ext cx="11004360" cy="199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15">
                  <a:extLst>
                    <a:ext uri="{9D8B030D-6E8A-4147-A177-3AD203B41FA5}">
                      <a16:colId xmlns:a16="http://schemas.microsoft.com/office/drawing/2014/main" val="2218346428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945788074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714093544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1398017576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77811948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730620990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4058597730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699244492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207512185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815314836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018814849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1592435927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659297425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930811063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975438791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967676293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1062015243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1828924079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058730306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815461229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4199054649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497800854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4025627998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1339682289"/>
                    </a:ext>
                  </a:extLst>
                </a:gridCol>
              </a:tblGrid>
              <a:tr h="664104">
                <a:tc gridSpan="8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(tradicional)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(nueva metodología)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Coincidencia parcial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70273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011051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073651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606296-6452-9748-B668-B8E4CCB9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27</a:t>
            </a:fld>
            <a:endParaRPr lang="es-EC"/>
          </a:p>
        </p:txBody>
      </p: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47360285-AB0E-8D49-9989-8393F3E43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092891"/>
              </p:ext>
            </p:extLst>
          </p:nvPr>
        </p:nvGraphicFramePr>
        <p:xfrm>
          <a:off x="677862" y="4316279"/>
          <a:ext cx="11004360" cy="199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15">
                  <a:extLst>
                    <a:ext uri="{9D8B030D-6E8A-4147-A177-3AD203B41FA5}">
                      <a16:colId xmlns:a16="http://schemas.microsoft.com/office/drawing/2014/main" val="2218346428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945788074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714093544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1398017576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77811948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730620990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4058597730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699244492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207512185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815314836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018814849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1592435927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659297425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930811063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2975438791"/>
                    </a:ext>
                  </a:extLst>
                </a:gridCol>
                <a:gridCol w="458515">
                  <a:extLst>
                    <a:ext uri="{9D8B030D-6E8A-4147-A177-3AD203B41FA5}">
                      <a16:colId xmlns:a16="http://schemas.microsoft.com/office/drawing/2014/main" val="3967676293"/>
                    </a:ext>
                  </a:extLst>
                </a:gridCol>
                <a:gridCol w="3668120">
                  <a:extLst>
                    <a:ext uri="{9D8B030D-6E8A-4147-A177-3AD203B41FA5}">
                      <a16:colId xmlns:a16="http://schemas.microsoft.com/office/drawing/2014/main" val="1062015243"/>
                    </a:ext>
                  </a:extLst>
                </a:gridCol>
              </a:tblGrid>
              <a:tr h="664104">
                <a:tc gridSpan="8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(tradicional)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Resultados CHAEA</a:t>
                      </a:r>
                    </a:p>
                    <a:p>
                      <a:pPr algn="ctr"/>
                      <a:r>
                        <a:rPr lang="es-ES" dirty="0"/>
                        <a:t>(nueva metodología)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Coincidencia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570273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Resultado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011051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073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4130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BE30A-B1D2-A447-B475-148469CE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Resultados de IM de 1360 individuos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88796BF2-646F-4640-BFE8-7402BBB34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859348"/>
              </p:ext>
            </p:extLst>
          </p:nvPr>
        </p:nvGraphicFramePr>
        <p:xfrm>
          <a:off x="304112" y="1574800"/>
          <a:ext cx="1135915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789">
                  <a:extLst>
                    <a:ext uri="{9D8B030D-6E8A-4147-A177-3AD203B41FA5}">
                      <a16:colId xmlns:a16="http://schemas.microsoft.com/office/drawing/2014/main" val="1468922260"/>
                    </a:ext>
                  </a:extLst>
                </a:gridCol>
                <a:gridCol w="2839789">
                  <a:extLst>
                    <a:ext uri="{9D8B030D-6E8A-4147-A177-3AD203B41FA5}">
                      <a16:colId xmlns:a16="http://schemas.microsoft.com/office/drawing/2014/main" val="2955518194"/>
                    </a:ext>
                  </a:extLst>
                </a:gridCol>
                <a:gridCol w="2839789">
                  <a:extLst>
                    <a:ext uri="{9D8B030D-6E8A-4147-A177-3AD203B41FA5}">
                      <a16:colId xmlns:a16="http://schemas.microsoft.com/office/drawing/2014/main" val="487245847"/>
                    </a:ext>
                  </a:extLst>
                </a:gridCol>
                <a:gridCol w="2839789">
                  <a:extLst>
                    <a:ext uri="{9D8B030D-6E8A-4147-A177-3AD203B41FA5}">
                      <a16:colId xmlns:a16="http://schemas.microsoft.com/office/drawing/2014/main" val="21046910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Inteligencia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Abreviatura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Estudiantes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Porcentaje</a:t>
                      </a:r>
                      <a:r>
                        <a:rPr lang="es-EC" sz="2400" dirty="0">
                          <a:effectLst/>
                        </a:rPr>
                        <a:t>  (%)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1582673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Lingüística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L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20131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Lógica matemática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LM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211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19,4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667545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Espacial visual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EV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3158730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Kinestésica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K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2743424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Musical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M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12,8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2694529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Interpersonal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IE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45,9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3668246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Intrapersonal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IA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2531469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Naturalista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N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19,3</a:t>
                      </a:r>
                      <a:r>
                        <a:rPr lang="es-EC" sz="2400" dirty="0">
                          <a:effectLst/>
                        </a:rPr>
                        <a:t> </a:t>
                      </a:r>
                      <a:endParaRPr lang="es-EC" sz="2400" dirty="0"/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305802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C" sz="2400"/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TOTAL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1360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100,0</a:t>
                      </a:r>
                    </a:p>
                  </a:txBody>
                  <a:tcPr marL="74750" marR="74750"/>
                </a:tc>
                <a:extLst>
                  <a:ext uri="{0D108BD9-81ED-4DB2-BD59-A6C34878D82A}">
                    <a16:rowId xmlns:a16="http://schemas.microsoft.com/office/drawing/2014/main" val="2619854225"/>
                  </a:ext>
                </a:extLst>
              </a:tr>
            </a:tbl>
          </a:graphicData>
        </a:graphic>
      </p:graphicFrame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51B42968-34A2-334F-9CE1-142618F3719F}"/>
              </a:ext>
            </a:extLst>
          </p:cNvPr>
          <p:cNvSpPr/>
          <p:nvPr/>
        </p:nvSpPr>
        <p:spPr>
          <a:xfrm>
            <a:off x="173484" y="4292083"/>
            <a:ext cx="11621099" cy="50385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3882BF-DBE1-8545-8393-71DBBA2B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63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05FFD-66DB-5447-B2CA-97C2B20E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Gráfica de IM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BA0E334-1348-704D-BA67-7FC9F0865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766" y="1247891"/>
            <a:ext cx="7796747" cy="5630496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DDE369-593C-6E4B-81FB-C8D63333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435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9AD02-6C52-314C-9EE1-7FFE78B4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AFE7B0C-C58A-6A4D-9B88-B6F135C1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</a:t>
            </a:fld>
            <a:endParaRPr lang="es-EC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6907F55-1071-234D-AB68-554CB362A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262709"/>
              </p:ext>
            </p:extLst>
          </p:nvPr>
        </p:nvGraphicFramePr>
        <p:xfrm>
          <a:off x="754992" y="1302990"/>
          <a:ext cx="101389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4651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3FD0B-3432-7947-AF85-59DA5E08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Simulación IM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15F1B8-04B4-9A4C-85A7-7297A64DB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¿Es posible cambiar la inteligencia múltiple de un individuo?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6E783D-E742-6042-8A30-D372CF21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9500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494DB-3F6B-EE43-AB61-C3512D21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Punto de prueba con cambio de una variable cualesquiera en la inteligencia 1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3D265AE-21F7-0746-A466-1259F17A2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3" t="1185" r="4956" b="1151"/>
          <a:stretch/>
        </p:blipFill>
        <p:spPr>
          <a:xfrm>
            <a:off x="5123952" y="1629465"/>
            <a:ext cx="6421202" cy="52285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58BB04C0-DB7C-F243-A8B0-D456072965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4541447"/>
                  </p:ext>
                </p:extLst>
              </p:nvPr>
            </p:nvGraphicFramePr>
            <p:xfrm>
              <a:off x="603192" y="2015067"/>
              <a:ext cx="3992056" cy="4068407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0024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lang="es-ES" sz="11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IM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4751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dirty="0">
                              <a:solidFill>
                                <a:schemeClr val="tx1"/>
                              </a:solidFill>
                            </a:rPr>
                            <a:t>·</a:t>
                          </a:r>
                          <a:endParaRPr lang="es-E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de prueba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2133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Lingüística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2776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Lógica Matemática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287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Kinestésica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Espacial visual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  <a:tr h="2370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Musical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146606"/>
                      </a:ext>
                    </a:extLst>
                  </a:tr>
                  <a:tr h="2506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Interpersonal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3344540"/>
                      </a:ext>
                    </a:extLst>
                  </a:tr>
                  <a:tr h="2302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Intrapersonal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41521136"/>
                      </a:ext>
                    </a:extLst>
                  </a:tr>
                  <a:tr h="2099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Naturalista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23826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58BB04C0-DB7C-F243-A8B0-D456072965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4541447"/>
                  </p:ext>
                </p:extLst>
              </p:nvPr>
            </p:nvGraphicFramePr>
            <p:xfrm>
              <a:off x="603192" y="2015067"/>
              <a:ext cx="3992056" cy="4068407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1996028">
                      <a:extLst>
                        <a:ext uri="{9D8B030D-6E8A-4147-A177-3AD203B41FA5}">
                          <a16:colId xmlns:a16="http://schemas.microsoft.com/office/drawing/2014/main" val="1279537944"/>
                        </a:ext>
                      </a:extLst>
                    </a:gridCol>
                    <a:gridCol w="1996028">
                      <a:extLst>
                        <a:ext uri="{9D8B030D-6E8A-4147-A177-3AD203B41FA5}">
                          <a16:colId xmlns:a16="http://schemas.microsoft.com/office/drawing/2014/main" val="1765993879"/>
                        </a:ext>
                      </a:extLst>
                    </a:gridCol>
                  </a:tblGrid>
                  <a:tr h="400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Símbolo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Significado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487236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3" t="-91667" r="-99367" b="-7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Puntos de IM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91140562"/>
                      </a:ext>
                    </a:extLst>
                  </a:tr>
                  <a:tr h="493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dirty="0">
                              <a:solidFill>
                                <a:srgbClr val="FF0000"/>
                              </a:solidFill>
                            </a:rPr>
                            <a:t>·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ideal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2340089"/>
                      </a:ext>
                    </a:extLst>
                  </a:tr>
                  <a:tr h="4751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400" dirty="0">
                              <a:solidFill>
                                <a:schemeClr val="tx1"/>
                              </a:solidFill>
                            </a:rPr>
                            <a:t>·</a:t>
                          </a:r>
                          <a:endParaRPr lang="es-E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Punto de prueba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81590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Lingüística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0443002"/>
                      </a:ext>
                    </a:extLst>
                  </a:tr>
                  <a:tr h="2776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Lógica Matemática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5983090"/>
                      </a:ext>
                    </a:extLst>
                  </a:tr>
                  <a:tr h="287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Kinestésica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9096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Espacial visual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15811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Musical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1466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Interpersonal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334454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Intrapersonal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4152113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/>
                            <a:t>IM Naturalista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23826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10EBD5F-57EC-5543-81A8-A46D36D0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0903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E47E99-3438-2144-98F8-CEDA9EAE1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Punto de prueba con cambio de una variable hasta 10 variables cualesquiera en la inteligencia 1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C81F291-E9DF-2344-9273-382A9CDA8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4759" y="2212563"/>
            <a:ext cx="6076689" cy="464543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06B5A9-A911-CD40-9FC2-3B3BED2724F9}"/>
              </a:ext>
            </a:extLst>
          </p:cNvPr>
          <p:cNvSpPr txBox="1">
            <a:spLocks/>
          </p:cNvSpPr>
          <p:nvPr/>
        </p:nvSpPr>
        <p:spPr>
          <a:xfrm>
            <a:off x="666566" y="674148"/>
            <a:ext cx="8596668" cy="15148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/>
              <a:t>Línea de puntos nuevos con cambio de una variable hasta diez en las inteligencias 1,2,3,4,5,6,7,8</a:t>
            </a:r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860BA28B-8B9E-5C42-B3D2-019246307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615" y="2253507"/>
            <a:ext cx="5918206" cy="4628097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E031C6-6D87-4E4F-96DD-8EA9E58A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6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5D946-93ED-0C47-A26A-7BE79F10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Podemos decir que: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F3E16BA-86FF-B54E-84FA-B354F80198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482195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243DB44-A35A-F248-A1D7-DF4F0A8E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4741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F353B-5102-3840-BA2A-1BD574DC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Combinación de estilos e inteligencias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F387A98-1578-4848-AD61-0A6A612C70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785922"/>
              </p:ext>
            </p:extLst>
          </p:nvPr>
        </p:nvGraphicFramePr>
        <p:xfrm>
          <a:off x="677863" y="2160588"/>
          <a:ext cx="8596309" cy="270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207">
                  <a:extLst>
                    <a:ext uri="{9D8B030D-6E8A-4147-A177-3AD203B41FA5}">
                      <a16:colId xmlns:a16="http://schemas.microsoft.com/office/drawing/2014/main" val="2443331660"/>
                    </a:ext>
                  </a:extLst>
                </a:gridCol>
                <a:gridCol w="721729">
                  <a:extLst>
                    <a:ext uri="{9D8B030D-6E8A-4147-A177-3AD203B41FA5}">
                      <a16:colId xmlns:a16="http://schemas.microsoft.com/office/drawing/2014/main" val="3085153714"/>
                    </a:ext>
                  </a:extLst>
                </a:gridCol>
                <a:gridCol w="786169">
                  <a:extLst>
                    <a:ext uri="{9D8B030D-6E8A-4147-A177-3AD203B41FA5}">
                      <a16:colId xmlns:a16="http://schemas.microsoft.com/office/drawing/2014/main" val="1152480829"/>
                    </a:ext>
                  </a:extLst>
                </a:gridCol>
                <a:gridCol w="837720">
                  <a:extLst>
                    <a:ext uri="{9D8B030D-6E8A-4147-A177-3AD203B41FA5}">
                      <a16:colId xmlns:a16="http://schemas.microsoft.com/office/drawing/2014/main" val="3986079017"/>
                    </a:ext>
                  </a:extLst>
                </a:gridCol>
                <a:gridCol w="850610">
                  <a:extLst>
                    <a:ext uri="{9D8B030D-6E8A-4147-A177-3AD203B41FA5}">
                      <a16:colId xmlns:a16="http://schemas.microsoft.com/office/drawing/2014/main" val="2278674748"/>
                    </a:ext>
                  </a:extLst>
                </a:gridCol>
                <a:gridCol w="863497">
                  <a:extLst>
                    <a:ext uri="{9D8B030D-6E8A-4147-A177-3AD203B41FA5}">
                      <a16:colId xmlns:a16="http://schemas.microsoft.com/office/drawing/2014/main" val="999760989"/>
                    </a:ext>
                  </a:extLst>
                </a:gridCol>
                <a:gridCol w="889273">
                  <a:extLst>
                    <a:ext uri="{9D8B030D-6E8A-4147-A177-3AD203B41FA5}">
                      <a16:colId xmlns:a16="http://schemas.microsoft.com/office/drawing/2014/main" val="2337523309"/>
                    </a:ext>
                  </a:extLst>
                </a:gridCol>
                <a:gridCol w="824833">
                  <a:extLst>
                    <a:ext uri="{9D8B030D-6E8A-4147-A177-3AD203B41FA5}">
                      <a16:colId xmlns:a16="http://schemas.microsoft.com/office/drawing/2014/main" val="1151707775"/>
                    </a:ext>
                  </a:extLst>
                </a:gridCol>
                <a:gridCol w="734617">
                  <a:extLst>
                    <a:ext uri="{9D8B030D-6E8A-4147-A177-3AD203B41FA5}">
                      <a16:colId xmlns:a16="http://schemas.microsoft.com/office/drawing/2014/main" val="2731387723"/>
                    </a:ext>
                  </a:extLst>
                </a:gridCol>
                <a:gridCol w="749654">
                  <a:extLst>
                    <a:ext uri="{9D8B030D-6E8A-4147-A177-3AD203B41FA5}">
                      <a16:colId xmlns:a16="http://schemas.microsoft.com/office/drawing/2014/main" val="230284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400" dirty="0"/>
                        <a:t>Inteligencias</a:t>
                      </a:r>
                    </a:p>
                    <a:p>
                      <a:pPr algn="l"/>
                      <a:endParaRPr lang="es-EC" dirty="0"/>
                    </a:p>
                    <a:p>
                      <a:pPr algn="l"/>
                      <a:r>
                        <a:rPr lang="es-EC" dirty="0"/>
                        <a:t>Estilos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L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LM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EV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K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M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IE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IA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N</a:t>
                      </a:r>
                    </a:p>
                  </a:txBody>
                  <a:tcPr marL="74750" marR="74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Total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14443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Activo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es-EC" dirty="0">
                          <a:effectLst/>
                        </a:rPr>
                        <a:t> </a:t>
                      </a:r>
                      <a:endParaRPr lang="es-EC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43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114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80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276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71750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Reflexivo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5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  <a:r>
                        <a:rPr lang="es-EC" dirty="0">
                          <a:effectLst/>
                        </a:rPr>
                        <a:t> </a:t>
                      </a:r>
                      <a:endParaRPr lang="es-EC" dirty="0"/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56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209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74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436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1951645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Teórico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42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8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14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77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22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165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329255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Pragmático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3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46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3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27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100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34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213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1822753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b="1" dirty="0"/>
                        <a:t>Total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12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211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14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140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500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3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210</a:t>
                      </a:r>
                    </a:p>
                  </a:txBody>
                  <a:tcPr marL="74750" marR="747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/>
                        <a:t>1090</a:t>
                      </a:r>
                    </a:p>
                  </a:txBody>
                  <a:tcPr marL="74750" marR="74750" anchor="ctr"/>
                </a:tc>
                <a:extLst>
                  <a:ext uri="{0D108BD9-81ED-4DB2-BD59-A6C34878D82A}">
                    <a16:rowId xmlns:a16="http://schemas.microsoft.com/office/drawing/2014/main" val="2359496427"/>
                  </a:ext>
                </a:extLst>
              </a:tr>
            </a:tbl>
          </a:graphicData>
        </a:graphic>
      </p:graphicFrame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0FDC618B-9E40-CA46-994B-084BBD2E0138}"/>
              </a:ext>
            </a:extLst>
          </p:cNvPr>
          <p:cNvSpPr/>
          <p:nvPr/>
        </p:nvSpPr>
        <p:spPr>
          <a:xfrm>
            <a:off x="6022428" y="2091557"/>
            <a:ext cx="977462" cy="283973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5F820C-5F7F-C346-96C7-CD42CD507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34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4AE2F-9BEA-C841-8B9C-AE700AE9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Condiciones socioeconómicas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FEBAC5-EC37-3D4B-97D4-448C985E0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Análisis de la información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FEB222-4BDE-AF49-A47E-AED86F72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8545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64498-BB5F-8C44-87D3-059ACFBC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Condiciones socioeconómicas en común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9085A96-9E19-D54F-83C4-8596E9646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921625"/>
              </p:ext>
            </p:extLst>
          </p:nvPr>
        </p:nvGraphicFramePr>
        <p:xfrm>
          <a:off x="1355835" y="1535239"/>
          <a:ext cx="8355724" cy="491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F87B6F-C7EE-D845-889A-19918D51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4767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3D493-5CCF-A345-A5A9-56F6E4B5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Condiciones socioeconómicas en común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5FE7711-B486-0545-854B-0264B4B71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805969"/>
              </p:ext>
            </p:extLst>
          </p:nvPr>
        </p:nvGraphicFramePr>
        <p:xfrm>
          <a:off x="1381780" y="1505527"/>
          <a:ext cx="8361310" cy="5115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F4B8C3-18F6-A64B-981C-584182FB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8912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F5A9F-02B2-6846-923C-267DE7CEC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Condiciones socioeconómicas en común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3E50AF2-8592-8841-807E-A813EAAA0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973916"/>
              </p:ext>
            </p:extLst>
          </p:nvPr>
        </p:nvGraphicFramePr>
        <p:xfrm>
          <a:off x="1355834" y="1261241"/>
          <a:ext cx="8434552" cy="501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4CCF8A-9F85-5447-A1C0-2A5C8A47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8658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64498-BB5F-8C44-87D3-059ACFBC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Condiciones socioeconómicas diferentes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9085A96-9E19-D54F-83C4-8596E9646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823974"/>
              </p:ext>
            </p:extLst>
          </p:nvPr>
        </p:nvGraphicFramePr>
        <p:xfrm>
          <a:off x="1986092" y="1659533"/>
          <a:ext cx="6220691" cy="438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2C23550-60C0-FB43-BC93-4C1518CB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042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038A6F-10EE-F149-AE5B-51BDE051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Teorías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E3DDF25-8347-5340-AB54-305AEB060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227723"/>
              </p:ext>
            </p:extLst>
          </p:nvPr>
        </p:nvGraphicFramePr>
        <p:xfrm>
          <a:off x="656136" y="1581150"/>
          <a:ext cx="5058864" cy="3193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1B2108D-B913-3748-8942-C47C9D4B7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1541" y="1416421"/>
            <a:ext cx="3708214" cy="3685965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34A8AF5-1C0A-C046-90E7-E0B318D5F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1168128"/>
              </p:ext>
            </p:extLst>
          </p:nvPr>
        </p:nvGraphicFramePr>
        <p:xfrm>
          <a:off x="1206068" y="3935584"/>
          <a:ext cx="8067934" cy="3193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FEC658-F061-9B4C-A1DC-F003823F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1905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618C5-AC25-5D4A-9C85-65A7A511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Condiciones socioeconómicas diferentes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429A938-1088-E241-92C2-7455CED91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077525"/>
              </p:ext>
            </p:extLst>
          </p:nvPr>
        </p:nvGraphicFramePr>
        <p:xfrm>
          <a:off x="2105107" y="1677968"/>
          <a:ext cx="6220691" cy="438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972929F0-9B31-C647-BB09-FC0A7CE9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6926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E4153-F84B-BA44-A65E-73CCBCC0F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Condiciones socioeconómicas diferentes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D0BCCE4-0B98-C547-A4D1-57CF5DBB9F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214975"/>
              </p:ext>
            </p:extLst>
          </p:nvPr>
        </p:nvGraphicFramePr>
        <p:xfrm>
          <a:off x="2122359" y="1593687"/>
          <a:ext cx="6220691" cy="438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8C40558-939A-234E-9AD1-E2B92666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2254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DF9FE-86FB-F842-8A23-2ADC2B63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Condiciones socioeconómicas diferentes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91F9DD4-38D5-5646-80C6-5CFC3DE36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4A180F3-FCD1-984C-AF5D-9436A0CEC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525492"/>
              </p:ext>
            </p:extLst>
          </p:nvPr>
        </p:nvGraphicFramePr>
        <p:xfrm>
          <a:off x="2053348" y="1593687"/>
          <a:ext cx="6220691" cy="438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5C609F06-0866-F64B-8048-3E51A3A7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3066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887C0-F155-604A-9531-6977103B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Condiciones socioeconómicas diferentes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62C5894-EDBA-5647-8376-D3D019ED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3F975B3-7DE5-044A-A0E5-07C65BD12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447789"/>
              </p:ext>
            </p:extLst>
          </p:nvPr>
        </p:nvGraphicFramePr>
        <p:xfrm>
          <a:off x="2191371" y="1565976"/>
          <a:ext cx="6220691" cy="438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3114557-DC8A-CB4A-8211-9452D4A0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37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2D44A-4B51-B14E-829A-59A8CAE0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B31E9F-615A-2944-B083-CCEBBE0B1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E2852C-137F-284D-8458-E49E41A6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944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9AD02-6C52-314C-9EE1-7FFE78B4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AFE7B0C-C58A-6A4D-9B88-B6F135C1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45</a:t>
            </a:fld>
            <a:endParaRPr lang="es-EC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6907F55-1071-234D-AB68-554CB362ABAC}"/>
              </a:ext>
            </a:extLst>
          </p:cNvPr>
          <p:cNvGraphicFramePr/>
          <p:nvPr/>
        </p:nvGraphicFramePr>
        <p:xfrm>
          <a:off x="754992" y="1302990"/>
          <a:ext cx="101389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3119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79047-46BD-D740-B65E-E5DCCFC0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589934" cy="1320800"/>
          </a:xfrm>
        </p:spPr>
        <p:txBody>
          <a:bodyPr>
            <a:normAutofit fontScale="90000"/>
          </a:bodyPr>
          <a:lstStyle/>
          <a:p>
            <a:r>
              <a:rPr lang="es-ES" dirty="0"/>
              <a:t>-Identificar los distintos estilos de aprendizaje</a:t>
            </a:r>
            <a:br>
              <a:rPr lang="es-ES" dirty="0"/>
            </a:br>
            <a:r>
              <a:rPr lang="es-ES" dirty="0"/>
              <a:t>-La validación del CHAEA con el escalado multidimensional</a:t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98C3BC5-3866-CF49-BA35-9D5D45B08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4851299"/>
              </p:ext>
            </p:extLst>
          </p:nvPr>
        </p:nvGraphicFramePr>
        <p:xfrm>
          <a:off x="615340" y="2324747"/>
          <a:ext cx="11209866" cy="4694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BC01056-05E0-2A46-A18A-6DD5C06F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3731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BB56A-5CE1-5C4C-8A31-830D16BA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98422" cy="1320800"/>
          </a:xfrm>
        </p:spPr>
        <p:txBody>
          <a:bodyPr>
            <a:normAutofit fontScale="90000"/>
          </a:bodyPr>
          <a:lstStyle/>
          <a:p>
            <a:r>
              <a:rPr lang="es-ES" dirty="0"/>
              <a:t>Identificar las distintas inteligencias múltiples</a:t>
            </a:r>
            <a:br>
              <a:rPr lang="es-ES" dirty="0"/>
            </a:br>
            <a:r>
              <a:rPr lang="es-ES" dirty="0"/>
              <a:t>La validación del IM con el escalado</a:t>
            </a:r>
            <a:br>
              <a:rPr lang="es-ES" dirty="0"/>
            </a:br>
            <a:r>
              <a:rPr lang="es-ES" dirty="0"/>
              <a:t>multidimensional</a:t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D214D4D-D42C-1241-A2A1-6AE6FF0E9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976818"/>
              </p:ext>
            </p:extLst>
          </p:nvPr>
        </p:nvGraphicFramePr>
        <p:xfrm>
          <a:off x="677334" y="2510726"/>
          <a:ext cx="11132374" cy="4357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3B3CC5A-3E9C-B143-8583-16167A2D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3405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E9470-C22C-F141-98BC-FF04E153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Identificar la influencia o no de la situación socioeconómica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33FE41CC-FE17-9A4E-B7F8-C17C3B9C93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662435"/>
              </p:ext>
            </p:extLst>
          </p:nvPr>
        </p:nvGraphicFramePr>
        <p:xfrm>
          <a:off x="677863" y="1930400"/>
          <a:ext cx="10465418" cy="411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F041BD-4DB2-B945-9E64-EB11F5DB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2024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F6B10-E8E6-7849-B812-192393B5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Caracterización de los estudiantes reflexivos interpersonales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D3C3AC2A-DDB3-554B-B38B-16C571D7275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62975467"/>
              </p:ext>
            </p:extLst>
          </p:nvPr>
        </p:nvGraphicFramePr>
        <p:xfrm>
          <a:off x="567027" y="1855788"/>
          <a:ext cx="418306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BD9A41F7-7B4F-394A-AC2C-D76E074295F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0811101"/>
              </p:ext>
            </p:extLst>
          </p:nvPr>
        </p:nvGraphicFramePr>
        <p:xfrm>
          <a:off x="5089352" y="1828078"/>
          <a:ext cx="4184650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F987B-28E0-7940-A464-436E5AA9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62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9D761-9D3E-B14C-ADA9-A6E3A318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Escalado multidimensional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0F2215C-F0C7-AD45-A154-8B27C58BC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113560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583870C-CB21-0040-8C46-DFF69F5C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2663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AEA1F-AB61-B34A-991A-4B58FF54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Recomendaciones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506860-21B9-B549-8940-7D32B1A67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D93646-0DD7-F444-81D6-E59D88A6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5372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98F6C-ACC4-7E47-B93C-FB52D4500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FB221381-3A75-1148-B2E2-B5EC88F8F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825890"/>
              </p:ext>
            </p:extLst>
          </p:nvPr>
        </p:nvGraphicFramePr>
        <p:xfrm>
          <a:off x="677862" y="609600"/>
          <a:ext cx="10682395" cy="5796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599CE640-8B16-014C-A3AF-3483C29D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6366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DB385D6-FCFB-AE45-82A2-C7ECBF356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606853"/>
              </p:ext>
            </p:extLst>
          </p:nvPr>
        </p:nvGraphicFramePr>
        <p:xfrm>
          <a:off x="359207" y="858260"/>
          <a:ext cx="9216113" cy="5111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DDE1D37-9E51-024D-B0CC-F200B0734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33" y="1531580"/>
            <a:ext cx="2083294" cy="5958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6F4C8F-771A-AA41-A841-B548E9C6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52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5088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ED752-D58A-414D-B964-090C9C04F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Coeficiente de Sokal – Michener</a:t>
            </a:r>
            <a:endParaRPr lang="es-EC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Marcador de contenido 3">
                <a:extLst>
                  <a:ext uri="{FF2B5EF4-FFF2-40B4-BE49-F238E27FC236}">
                    <a16:creationId xmlns:a16="http://schemas.microsoft.com/office/drawing/2014/main" id="{05CC45E4-6D6B-1D4A-B5FE-B307BD64D2C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93065481"/>
                  </p:ext>
                </p:extLst>
              </p:nvPr>
            </p:nvGraphicFramePr>
            <p:xfrm>
              <a:off x="677863" y="1345722"/>
              <a:ext cx="9570318" cy="46963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4" name="Marcador de contenido 3">
                <a:extLst>
                  <a:ext uri="{FF2B5EF4-FFF2-40B4-BE49-F238E27FC236}">
                    <a16:creationId xmlns:a16="http://schemas.microsoft.com/office/drawing/2014/main" id="{05CC45E4-6D6B-1D4A-B5FE-B307BD64D2C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93065481"/>
                  </p:ext>
                </p:extLst>
              </p:nvPr>
            </p:nvGraphicFramePr>
            <p:xfrm>
              <a:off x="677863" y="1345722"/>
              <a:ext cx="9570318" cy="46963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F1A26A-37B0-834B-A962-482F1B6BD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9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35BB2-4661-864D-8AAE-8BCA5B38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Metodología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8B74A0-A49C-5D44-89CB-7FB8EC838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0142B2-7EB1-C24A-AF60-06487927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220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70EBAB-5EA4-D145-96B2-4526455F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Fases</a:t>
            </a:r>
            <a:endParaRPr lang="es-ES" dirty="0"/>
          </a:p>
        </p:txBody>
      </p:sp>
      <p:graphicFrame>
        <p:nvGraphicFramePr>
          <p:cNvPr id="4" name="Marcador de contenido 5">
            <a:extLst>
              <a:ext uri="{FF2B5EF4-FFF2-40B4-BE49-F238E27FC236}">
                <a16:creationId xmlns:a16="http://schemas.microsoft.com/office/drawing/2014/main" id="{B10B6BD2-1A4D-344E-BC81-C7255B624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294094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61DADD-D56D-284B-A8ED-3DF21924F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5070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A748A-A910-DE44-AD2F-95514028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Estilos de aprendizaje (EA)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567ACB-7D14-A146-9457-D313B5316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Análisis de la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23962F-4B63-7049-9071-EFED24CE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DC2-098B-BF44-93A3-EE83C5BC0D41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968565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{FE4C4DA1-6201-1F42-90EA-C4432A8CA0A1}tf10001060</Template>
  <TotalTime>8056</TotalTime>
  <Words>2182</Words>
  <Application>Microsoft Macintosh PowerPoint</Application>
  <PresentationFormat>Panorámica</PresentationFormat>
  <Paragraphs>878</Paragraphs>
  <Slides>52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8" baseType="lpstr">
      <vt:lpstr>Arial</vt:lpstr>
      <vt:lpstr>Calibri</vt:lpstr>
      <vt:lpstr>Cambria Math</vt:lpstr>
      <vt:lpstr>Trebuchet MS</vt:lpstr>
      <vt:lpstr>Wingdings 3</vt:lpstr>
      <vt:lpstr>Faceta</vt:lpstr>
      <vt:lpstr>Modelo matemático - estadístico para determinar el perfil académico de los estudiantes de bachillerato en función de sus estilos de aprendizaje, Inteligencias Múltiples y condiciones socioeconómicas. </vt:lpstr>
      <vt:lpstr>Como docente ¿conozco a mis estudiantes?</vt:lpstr>
      <vt:lpstr>Objetivos</vt:lpstr>
      <vt:lpstr>Teorías</vt:lpstr>
      <vt:lpstr>Escalado multidimensional</vt:lpstr>
      <vt:lpstr>Coeficiente de Sokal – Michener</vt:lpstr>
      <vt:lpstr>Metodología</vt:lpstr>
      <vt:lpstr>Fases</vt:lpstr>
      <vt:lpstr>Estilos de aprendizaje (EA)</vt:lpstr>
      <vt:lpstr>EA en Coordenadas Principales</vt:lpstr>
      <vt:lpstr>Matriz de distancias y Estilos en Coordenadas Principales</vt:lpstr>
      <vt:lpstr>Representación en Coordenadas Principales de 15 y 1360 estudiantes</vt:lpstr>
      <vt:lpstr>Representación en Coordenadas Principales</vt:lpstr>
      <vt:lpstr>Matriz de EA: 2 individuos</vt:lpstr>
      <vt:lpstr>Comprobación de resultados obtenidos: Coincidencia parcial y total</vt:lpstr>
      <vt:lpstr>Resultados de EA de 1360 individuos</vt:lpstr>
      <vt:lpstr>Gráfica de EA</vt:lpstr>
      <vt:lpstr>Simulación EA</vt:lpstr>
      <vt:lpstr>Punto de prueba con cambio de una variable cualesquiera en el estilo 1</vt:lpstr>
      <vt:lpstr>Puntos de prueba, con cambio de una y de dos variables cualesquiera en el estilo 1</vt:lpstr>
      <vt:lpstr>Podemos decir que:</vt:lpstr>
      <vt:lpstr>Inteligencias múltiples (IM)</vt:lpstr>
      <vt:lpstr>IM en Coordenadas Principales</vt:lpstr>
      <vt:lpstr>Matriz de distancias</vt:lpstr>
      <vt:lpstr>Representación en Coordenadas Principales de 1360 individuos</vt:lpstr>
      <vt:lpstr>Matriz de IM: 2 individuos</vt:lpstr>
      <vt:lpstr>Comprobación de resultados obtenidos: Coincidencia parcial y total</vt:lpstr>
      <vt:lpstr>Resultados de IM de 1360 individuos</vt:lpstr>
      <vt:lpstr>Gráfica de IM</vt:lpstr>
      <vt:lpstr>Simulación IM</vt:lpstr>
      <vt:lpstr>Punto de prueba con cambio de una variable cualesquiera en la inteligencia 1</vt:lpstr>
      <vt:lpstr>Punto de prueba con cambio de una variable hasta 10 variables cualesquiera en la inteligencia 1</vt:lpstr>
      <vt:lpstr>Podemos decir que:</vt:lpstr>
      <vt:lpstr>Combinación de estilos e inteligencias</vt:lpstr>
      <vt:lpstr>Condiciones socioeconómicas</vt:lpstr>
      <vt:lpstr>Condiciones socioeconómicas en común</vt:lpstr>
      <vt:lpstr>Condiciones socioeconómicas en común</vt:lpstr>
      <vt:lpstr>Condiciones socioeconómicas en común</vt:lpstr>
      <vt:lpstr>Condiciones socioeconómicas diferentes</vt:lpstr>
      <vt:lpstr>Condiciones socioeconómicas diferentes</vt:lpstr>
      <vt:lpstr>Condiciones socioeconómicas diferentes</vt:lpstr>
      <vt:lpstr>Condiciones socioeconómicas diferentes</vt:lpstr>
      <vt:lpstr>Condiciones socioeconómicas diferentes</vt:lpstr>
      <vt:lpstr>Conclusiones</vt:lpstr>
      <vt:lpstr>Objetivos</vt:lpstr>
      <vt:lpstr>-Identificar los distintos estilos de aprendizaje -La validación del CHAEA con el escalado multidimensional </vt:lpstr>
      <vt:lpstr>Identificar las distintas inteligencias múltiples La validación del IM con el escalado multidimensional </vt:lpstr>
      <vt:lpstr>Identificar la influencia o no de la situación socioeconómica</vt:lpstr>
      <vt:lpstr>Caracterización de los estudiantes reflexivos interpersonales</vt:lpstr>
      <vt:lpstr>Recomendaciones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matemático - estadístico para determinar el perfil académico de los estudiantes de bachillerato en función de sus estilos de aprendizaje, Inteligencias Múltiples y condiciones socioeconómicas. </dc:title>
  <dc:creator>Gabriela Jácome</dc:creator>
  <cp:lastModifiedBy>Diego Rodriguez Chavez</cp:lastModifiedBy>
  <cp:revision>136</cp:revision>
  <cp:lastPrinted>2020-10-07T20:11:45Z</cp:lastPrinted>
  <dcterms:created xsi:type="dcterms:W3CDTF">2020-06-19T16:31:48Z</dcterms:created>
  <dcterms:modified xsi:type="dcterms:W3CDTF">2020-10-08T12:29:48Z</dcterms:modified>
</cp:coreProperties>
</file>