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84" r:id="rId3"/>
  </p:sldMasterIdLst>
  <p:handoutMasterIdLst>
    <p:handoutMasterId r:id="rId57"/>
  </p:handoutMasterIdLst>
  <p:sldIdLst>
    <p:sldId id="256" r:id="rId4"/>
    <p:sldId id="262" r:id="rId5"/>
    <p:sldId id="261" r:id="rId6"/>
    <p:sldId id="314" r:id="rId7"/>
    <p:sldId id="268" r:id="rId8"/>
    <p:sldId id="297" r:id="rId9"/>
    <p:sldId id="264" r:id="rId10"/>
    <p:sldId id="311" r:id="rId11"/>
    <p:sldId id="272" r:id="rId12"/>
    <p:sldId id="289" r:id="rId13"/>
    <p:sldId id="277" r:id="rId14"/>
    <p:sldId id="312" r:id="rId15"/>
    <p:sldId id="302" r:id="rId16"/>
    <p:sldId id="315" r:id="rId17"/>
    <p:sldId id="265" r:id="rId18"/>
    <p:sldId id="281" r:id="rId19"/>
    <p:sldId id="316" r:id="rId20"/>
    <p:sldId id="275" r:id="rId21"/>
    <p:sldId id="276" r:id="rId22"/>
    <p:sldId id="280" r:id="rId23"/>
    <p:sldId id="317" r:id="rId24"/>
    <p:sldId id="278" r:id="rId25"/>
    <p:sldId id="318" r:id="rId26"/>
    <p:sldId id="271" r:id="rId27"/>
    <p:sldId id="319" r:id="rId28"/>
    <p:sldId id="320" r:id="rId29"/>
    <p:sldId id="321" r:id="rId30"/>
    <p:sldId id="322" r:id="rId31"/>
    <p:sldId id="291" r:id="rId32"/>
    <p:sldId id="338" r:id="rId33"/>
    <p:sldId id="323" r:id="rId34"/>
    <p:sldId id="337" r:id="rId35"/>
    <p:sldId id="324" r:id="rId36"/>
    <p:sldId id="325" r:id="rId37"/>
    <p:sldId id="282" r:id="rId38"/>
    <p:sldId id="326" r:id="rId39"/>
    <p:sldId id="327" r:id="rId40"/>
    <p:sldId id="301" r:id="rId41"/>
    <p:sldId id="328" r:id="rId42"/>
    <p:sldId id="273" r:id="rId43"/>
    <p:sldId id="292" r:id="rId44"/>
    <p:sldId id="329" r:id="rId45"/>
    <p:sldId id="286" r:id="rId46"/>
    <p:sldId id="330" r:id="rId47"/>
    <p:sldId id="331" r:id="rId48"/>
    <p:sldId id="332" r:id="rId49"/>
    <p:sldId id="333" r:id="rId50"/>
    <p:sldId id="334" r:id="rId51"/>
    <p:sldId id="299" r:id="rId52"/>
    <p:sldId id="335" r:id="rId53"/>
    <p:sldId id="340" r:id="rId54"/>
    <p:sldId id="341" r:id="rId55"/>
    <p:sldId id="336" r:id="rId56"/>
  </p:sldIdLst>
  <p:sldSz cx="12192000" cy="6858000"/>
  <p:notesSz cx="6858000" cy="9144000"/>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0" autoAdjust="0"/>
    <p:restoredTop sz="94660"/>
  </p:normalViewPr>
  <p:slideViewPr>
    <p:cSldViewPr snapToGrid="0">
      <p:cViewPr varScale="1">
        <p:scale>
          <a:sx n="88" d="100"/>
          <a:sy n="88" d="100"/>
        </p:scale>
        <p:origin x="466" y="62"/>
      </p:cViewPr>
      <p:guideLst>
        <p:guide orient="horz" pos="2256"/>
        <p:guide pos="3840"/>
      </p:guideLst>
    </p:cSldViewPr>
  </p:slideViewPr>
  <p:notesTextViewPr>
    <p:cViewPr>
      <p:scale>
        <a:sx n="1" d="1"/>
        <a:sy n="1" d="1"/>
      </p:scale>
      <p:origin x="0" y="0"/>
    </p:cViewPr>
  </p:notesTextViewPr>
  <p:notesViewPr>
    <p:cSldViewPr snapToGrid="0" showGuides="1">
      <p:cViewPr varScale="1">
        <p:scale>
          <a:sx n="83" d="100"/>
          <a:sy n="83" d="100"/>
        </p:scale>
        <p:origin x="504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handoutMaster" Target="handoutMasters/handout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C795-4BD8-875E-B2792F9D8BB3}"/>
              </c:ext>
            </c:extLst>
          </c:dPt>
          <c:dPt>
            <c:idx val="1"/>
            <c:invertIfNegative val="0"/>
            <c:bubble3D val="0"/>
            <c:spPr>
              <a:solidFill>
                <a:schemeClr val="accent2"/>
              </a:solidFill>
            </c:spPr>
            <c:extLst>
              <c:ext xmlns:c16="http://schemas.microsoft.com/office/drawing/2014/chart" uri="{C3380CC4-5D6E-409C-BE32-E72D297353CC}">
                <c16:uniqueId val="{00000002-C795-4BD8-875E-B2792F9D8BB3}"/>
              </c:ext>
            </c:extLst>
          </c:dPt>
          <c:dPt>
            <c:idx val="2"/>
            <c:invertIfNegative val="0"/>
            <c:bubble3D val="0"/>
            <c:spPr>
              <a:solidFill>
                <a:schemeClr val="accent3"/>
              </a:solidFill>
            </c:spPr>
            <c:extLst>
              <c:ext xmlns:c16="http://schemas.microsoft.com/office/drawing/2014/chart" uri="{C3380CC4-5D6E-409C-BE32-E72D297353CC}">
                <c16:uniqueId val="{00000004-C795-4BD8-875E-B2792F9D8BB3}"/>
              </c:ext>
            </c:extLst>
          </c:dPt>
          <c:dPt>
            <c:idx val="3"/>
            <c:invertIfNegative val="0"/>
            <c:bubble3D val="0"/>
            <c:spPr>
              <a:solidFill>
                <a:schemeClr val="accent4"/>
              </a:solidFill>
            </c:spPr>
            <c:extLst>
              <c:ext xmlns:c16="http://schemas.microsoft.com/office/drawing/2014/chart" uri="{C3380CC4-5D6E-409C-BE32-E72D297353CC}">
                <c16:uniqueId val="{00000006-C795-4BD8-875E-B2792F9D8BB3}"/>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78</c:v>
                </c:pt>
                <c:pt idx="1">
                  <c:v>90</c:v>
                </c:pt>
                <c:pt idx="2">
                  <c:v>85</c:v>
                </c:pt>
                <c:pt idx="3">
                  <c:v>92</c:v>
                </c:pt>
              </c:numCache>
            </c:numRef>
          </c:val>
          <c:extLst>
            <c:ext xmlns:c16="http://schemas.microsoft.com/office/drawing/2014/chart" uri="{C3380CC4-5D6E-409C-BE32-E72D297353CC}">
              <c16:uniqueId val="{00000007-C795-4BD8-875E-B2792F9D8BB3}"/>
            </c:ext>
          </c:extLst>
        </c:ser>
        <c:dLbls>
          <c:showLegendKey val="0"/>
          <c:showVal val="0"/>
          <c:showCatName val="0"/>
          <c:showSerName val="0"/>
          <c:showPercent val="0"/>
          <c:showBubbleSize val="0"/>
        </c:dLbls>
        <c:gapWidth val="392"/>
        <c:overlap val="100"/>
        <c:axId val="276637952"/>
        <c:axId val="276647936"/>
      </c:barChart>
      <c:catAx>
        <c:axId val="276637952"/>
        <c:scaling>
          <c:orientation val="minMax"/>
        </c:scaling>
        <c:delete val="1"/>
        <c:axPos val="b"/>
        <c:numFmt formatCode="General" sourceLinked="0"/>
        <c:majorTickMark val="out"/>
        <c:minorTickMark val="none"/>
        <c:tickLblPos val="nextTo"/>
        <c:crossAx val="276647936"/>
        <c:crosses val="autoZero"/>
        <c:auto val="1"/>
        <c:lblAlgn val="ctr"/>
        <c:lblOffset val="100"/>
        <c:noMultiLvlLbl val="0"/>
      </c:catAx>
      <c:valAx>
        <c:axId val="276647936"/>
        <c:scaling>
          <c:orientation val="minMax"/>
        </c:scaling>
        <c:delete val="1"/>
        <c:axPos val="l"/>
        <c:majorGridlines>
          <c:spPr>
            <a:ln>
              <a:noFill/>
            </a:ln>
          </c:spPr>
        </c:majorGridlines>
        <c:numFmt formatCode="General" sourceLinked="1"/>
        <c:majorTickMark val="out"/>
        <c:minorTickMark val="none"/>
        <c:tickLblPos val="nextTo"/>
        <c:crossAx val="2766379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3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9ED9E3-80EC-4CA9-96BC-8CF80EC339F8}" type="doc">
      <dgm:prSet loTypeId="urn:microsoft.com/office/officeart/2005/8/layout/cycle4" loCatId="cycle" qsTypeId="urn:microsoft.com/office/officeart/2005/8/quickstyle/simple1" qsCatId="simple" csTypeId="urn:microsoft.com/office/officeart/2005/8/colors/accent0_3" csCatId="mainScheme" phldr="1"/>
      <dgm:spPr/>
      <dgm:t>
        <a:bodyPr/>
        <a:lstStyle/>
        <a:p>
          <a:endParaRPr lang="es-EC"/>
        </a:p>
      </dgm:t>
    </dgm:pt>
    <dgm:pt modelId="{5D9C81E2-EDC9-44B9-9F9C-062EC21C445E}">
      <dgm:prSet phldrT="[Texto]" custT="1"/>
      <dgm:spPr>
        <a:solidFill>
          <a:schemeClr val="accent3">
            <a:lumMod val="20000"/>
            <a:lumOff val="80000"/>
            <a:alpha val="90000"/>
          </a:schemeClr>
        </a:solidFill>
        <a:ln>
          <a:solidFill>
            <a:schemeClr val="accent3"/>
          </a:solidFill>
        </a:ln>
      </dgm:spPr>
      <dgm:t>
        <a:bodyPr anchor="ctr"/>
        <a:lstStyle/>
        <a:p>
          <a:pPr algn="ctr"/>
          <a:r>
            <a:rPr lang="es-EC" sz="1000" dirty="0" smtClean="0"/>
            <a:t>Trabajo</a:t>
          </a:r>
          <a:endParaRPr lang="es-EC" sz="1000" dirty="0"/>
        </a:p>
      </dgm:t>
    </dgm:pt>
    <dgm:pt modelId="{29C7D86A-BF43-4674-8E14-5C60A31E8840}" type="parTrans" cxnId="{42907F09-E05A-4ADD-98C1-372F979D854C}">
      <dgm:prSet/>
      <dgm:spPr/>
      <dgm:t>
        <a:bodyPr/>
        <a:lstStyle/>
        <a:p>
          <a:endParaRPr lang="es-EC"/>
        </a:p>
      </dgm:t>
    </dgm:pt>
    <dgm:pt modelId="{BC4AB2DB-5BD1-4EA3-AFFC-6D6ADDFBC18E}" type="sibTrans" cxnId="{42907F09-E05A-4ADD-98C1-372F979D854C}">
      <dgm:prSet/>
      <dgm:spPr/>
      <dgm:t>
        <a:bodyPr/>
        <a:lstStyle/>
        <a:p>
          <a:endParaRPr lang="es-EC"/>
        </a:p>
      </dgm:t>
    </dgm:pt>
    <dgm:pt modelId="{175A8546-8CB7-419F-96A4-5E2FA603350A}">
      <dgm:prSet phldrT="[Texto]"/>
      <dgm:spPr>
        <a:solidFill>
          <a:schemeClr val="accent5"/>
        </a:solidFill>
      </dgm:spPr>
      <dgm:t>
        <a:bodyPr/>
        <a:lstStyle/>
        <a:p>
          <a:r>
            <a:rPr lang="es-EC" dirty="0" smtClean="0"/>
            <a:t>Intereses</a:t>
          </a:r>
          <a:endParaRPr lang="es-EC" dirty="0"/>
        </a:p>
      </dgm:t>
    </dgm:pt>
    <dgm:pt modelId="{2FE11E56-D65C-49C4-8FAC-17B39144A7DD}" type="parTrans" cxnId="{0EDFF36B-34C8-46C7-8E77-DD76ABA357EE}">
      <dgm:prSet/>
      <dgm:spPr/>
      <dgm:t>
        <a:bodyPr/>
        <a:lstStyle/>
        <a:p>
          <a:endParaRPr lang="es-EC"/>
        </a:p>
      </dgm:t>
    </dgm:pt>
    <dgm:pt modelId="{E7F02D6D-D208-4317-B589-494EF50D0643}" type="sibTrans" cxnId="{0EDFF36B-34C8-46C7-8E77-DD76ABA357EE}">
      <dgm:prSet/>
      <dgm:spPr/>
      <dgm:t>
        <a:bodyPr/>
        <a:lstStyle/>
        <a:p>
          <a:endParaRPr lang="es-EC"/>
        </a:p>
      </dgm:t>
    </dgm:pt>
    <dgm:pt modelId="{5BC22073-4525-4805-8C45-63AF81945A0B}">
      <dgm:prSet phldrT="[Texto]" custT="1"/>
      <dgm:spPr>
        <a:solidFill>
          <a:schemeClr val="accent5">
            <a:lumMod val="20000"/>
            <a:lumOff val="80000"/>
            <a:alpha val="90000"/>
          </a:schemeClr>
        </a:solidFill>
        <a:ln>
          <a:solidFill>
            <a:schemeClr val="accent5"/>
          </a:solidFill>
        </a:ln>
      </dgm:spPr>
      <dgm:t>
        <a:bodyPr/>
        <a:lstStyle/>
        <a:p>
          <a:pPr algn="l"/>
          <a:r>
            <a:rPr lang="es-EC" sz="1000" dirty="0" smtClean="0"/>
            <a:t>Familia</a:t>
          </a:r>
          <a:endParaRPr lang="es-EC" sz="1000" dirty="0"/>
        </a:p>
      </dgm:t>
    </dgm:pt>
    <dgm:pt modelId="{FD1AE032-43D0-45CF-9AB5-DF1DC10B6834}" type="parTrans" cxnId="{58830EC4-9209-4ABE-AFB2-217358765FB9}">
      <dgm:prSet/>
      <dgm:spPr/>
      <dgm:t>
        <a:bodyPr/>
        <a:lstStyle/>
        <a:p>
          <a:endParaRPr lang="es-EC"/>
        </a:p>
      </dgm:t>
    </dgm:pt>
    <dgm:pt modelId="{947ACC32-A3F6-4793-B404-4BC91EC59905}" type="sibTrans" cxnId="{58830EC4-9209-4ABE-AFB2-217358765FB9}">
      <dgm:prSet/>
      <dgm:spPr/>
      <dgm:t>
        <a:bodyPr/>
        <a:lstStyle/>
        <a:p>
          <a:endParaRPr lang="es-EC"/>
        </a:p>
      </dgm:t>
    </dgm:pt>
    <dgm:pt modelId="{2D8BC398-5C9A-4DD0-AEA2-36E5FFB519FE}">
      <dgm:prSet phldrT="[Texto]"/>
      <dgm:spPr>
        <a:solidFill>
          <a:schemeClr val="accent4"/>
        </a:solidFill>
      </dgm:spPr>
      <dgm:t>
        <a:bodyPr/>
        <a:lstStyle/>
        <a:p>
          <a:r>
            <a:rPr lang="es-EC" dirty="0" smtClean="0"/>
            <a:t>Opiniones</a:t>
          </a:r>
          <a:endParaRPr lang="es-EC" dirty="0"/>
        </a:p>
      </dgm:t>
    </dgm:pt>
    <dgm:pt modelId="{E29354FC-14D0-4BB7-A833-714E5586C5D5}" type="parTrans" cxnId="{891F6608-60F5-49AF-AF01-D433AC7F2D94}">
      <dgm:prSet/>
      <dgm:spPr/>
      <dgm:t>
        <a:bodyPr/>
        <a:lstStyle/>
        <a:p>
          <a:endParaRPr lang="es-EC"/>
        </a:p>
      </dgm:t>
    </dgm:pt>
    <dgm:pt modelId="{3165688F-8CD9-4A42-AD4D-FA03A076DA0E}" type="sibTrans" cxnId="{891F6608-60F5-49AF-AF01-D433AC7F2D94}">
      <dgm:prSet/>
      <dgm:spPr/>
      <dgm:t>
        <a:bodyPr/>
        <a:lstStyle/>
        <a:p>
          <a:endParaRPr lang="es-EC"/>
        </a:p>
      </dgm:t>
    </dgm:pt>
    <dgm:pt modelId="{A029D14F-A06C-42B4-905C-B249F82EE6DB}">
      <dgm:prSet phldrT="[Texto]" custT="1"/>
      <dgm:spPr>
        <a:solidFill>
          <a:schemeClr val="accent4">
            <a:lumMod val="20000"/>
            <a:lumOff val="80000"/>
            <a:alpha val="90000"/>
          </a:schemeClr>
        </a:solidFill>
        <a:ln>
          <a:solidFill>
            <a:schemeClr val="accent4"/>
          </a:solidFill>
        </a:ln>
      </dgm:spPr>
      <dgm:t>
        <a:bodyPr anchor="ctr"/>
        <a:lstStyle/>
        <a:p>
          <a:pPr algn="l"/>
          <a:r>
            <a:rPr lang="es-EC" sz="1000" dirty="0" smtClean="0"/>
            <a:t>Uno mismo</a:t>
          </a:r>
          <a:endParaRPr lang="es-EC" sz="1000" dirty="0"/>
        </a:p>
      </dgm:t>
    </dgm:pt>
    <dgm:pt modelId="{BC4C187F-402A-4619-A87A-90CFEFC62422}" type="parTrans" cxnId="{D51C12D4-ECBE-49F8-B3A3-316E8B47D83A}">
      <dgm:prSet/>
      <dgm:spPr/>
      <dgm:t>
        <a:bodyPr/>
        <a:lstStyle/>
        <a:p>
          <a:endParaRPr lang="es-EC"/>
        </a:p>
      </dgm:t>
    </dgm:pt>
    <dgm:pt modelId="{9E42B491-B730-4349-BA32-75A0AE4CBFE5}" type="sibTrans" cxnId="{D51C12D4-ECBE-49F8-B3A3-316E8B47D83A}">
      <dgm:prSet/>
      <dgm:spPr/>
      <dgm:t>
        <a:bodyPr/>
        <a:lstStyle/>
        <a:p>
          <a:endParaRPr lang="es-EC"/>
        </a:p>
      </dgm:t>
    </dgm:pt>
    <dgm:pt modelId="{394E06B6-F05B-45B5-B17C-2BF603AFE640}">
      <dgm:prSet phldrT="[Texto]"/>
      <dgm:spPr>
        <a:solidFill>
          <a:schemeClr val="accent1"/>
        </a:solidFill>
      </dgm:spPr>
      <dgm:t>
        <a:bodyPr/>
        <a:lstStyle/>
        <a:p>
          <a:r>
            <a:rPr lang="es-EC" dirty="0" smtClean="0"/>
            <a:t>Características demográficas</a:t>
          </a:r>
          <a:endParaRPr lang="es-EC" dirty="0"/>
        </a:p>
      </dgm:t>
    </dgm:pt>
    <dgm:pt modelId="{88C7B475-7B33-4A8D-A101-85970C267287}" type="parTrans" cxnId="{61DC74A5-C09F-4410-A7C4-BB5E32CB2CAE}">
      <dgm:prSet/>
      <dgm:spPr/>
      <dgm:t>
        <a:bodyPr/>
        <a:lstStyle/>
        <a:p>
          <a:endParaRPr lang="es-EC"/>
        </a:p>
      </dgm:t>
    </dgm:pt>
    <dgm:pt modelId="{B3AAE272-B95C-44D1-AC0B-19E2B74B3805}" type="sibTrans" cxnId="{61DC74A5-C09F-4410-A7C4-BB5E32CB2CAE}">
      <dgm:prSet/>
      <dgm:spPr/>
      <dgm:t>
        <a:bodyPr/>
        <a:lstStyle/>
        <a:p>
          <a:endParaRPr lang="es-EC"/>
        </a:p>
      </dgm:t>
    </dgm:pt>
    <dgm:pt modelId="{6798EFB4-1DD0-47B5-8BED-3568E9762F00}">
      <dgm:prSet phldrT="[Texto]" custT="1"/>
      <dgm:spPr>
        <a:solidFill>
          <a:schemeClr val="accent1">
            <a:lumMod val="20000"/>
            <a:lumOff val="80000"/>
            <a:alpha val="90000"/>
          </a:schemeClr>
        </a:solidFill>
        <a:ln>
          <a:solidFill>
            <a:schemeClr val="accent1"/>
          </a:solidFill>
        </a:ln>
      </dgm:spPr>
      <dgm:t>
        <a:bodyPr anchor="b"/>
        <a:lstStyle/>
        <a:p>
          <a:pPr algn="l"/>
          <a:r>
            <a:rPr lang="es-EC" sz="1000" dirty="0" smtClean="0"/>
            <a:t>Edad</a:t>
          </a:r>
          <a:endParaRPr lang="es-EC" sz="1000" dirty="0"/>
        </a:p>
      </dgm:t>
    </dgm:pt>
    <dgm:pt modelId="{3C5CCFAD-3BB2-4204-B506-00E7224A0E2C}" type="parTrans" cxnId="{6291245B-A761-4482-8B33-28D6C5B46297}">
      <dgm:prSet/>
      <dgm:spPr/>
      <dgm:t>
        <a:bodyPr/>
        <a:lstStyle/>
        <a:p>
          <a:endParaRPr lang="es-EC"/>
        </a:p>
      </dgm:t>
    </dgm:pt>
    <dgm:pt modelId="{1BDF112E-B6E6-48DA-8162-BBB00F66FF6A}" type="sibTrans" cxnId="{6291245B-A761-4482-8B33-28D6C5B46297}">
      <dgm:prSet/>
      <dgm:spPr/>
      <dgm:t>
        <a:bodyPr/>
        <a:lstStyle/>
        <a:p>
          <a:endParaRPr lang="es-EC"/>
        </a:p>
      </dgm:t>
    </dgm:pt>
    <dgm:pt modelId="{6EEF143E-8772-4468-9873-750D859AB1D0}">
      <dgm:prSet phldrT="[Texto]" custT="1"/>
      <dgm:spPr>
        <a:solidFill>
          <a:schemeClr val="accent3">
            <a:lumMod val="20000"/>
            <a:lumOff val="80000"/>
            <a:alpha val="90000"/>
          </a:schemeClr>
        </a:solidFill>
        <a:ln>
          <a:solidFill>
            <a:schemeClr val="accent3"/>
          </a:solidFill>
        </a:ln>
      </dgm:spPr>
      <dgm:t>
        <a:bodyPr anchor="ctr"/>
        <a:lstStyle/>
        <a:p>
          <a:pPr algn="ctr"/>
          <a:r>
            <a:rPr lang="es-EC" sz="1000" dirty="0" smtClean="0"/>
            <a:t>Deportes</a:t>
          </a:r>
          <a:endParaRPr lang="es-EC" sz="1000" dirty="0"/>
        </a:p>
      </dgm:t>
    </dgm:pt>
    <dgm:pt modelId="{E84450C9-0A8F-4138-9FEA-B7F39C90D367}" type="sibTrans" cxnId="{69C35B08-B5BF-4880-9795-BCFAAF6C8255}">
      <dgm:prSet/>
      <dgm:spPr/>
      <dgm:t>
        <a:bodyPr/>
        <a:lstStyle/>
        <a:p>
          <a:endParaRPr lang="es-EC"/>
        </a:p>
      </dgm:t>
    </dgm:pt>
    <dgm:pt modelId="{965767D1-071D-4526-99A1-E9FEBD3AE26B}" type="parTrans" cxnId="{69C35B08-B5BF-4880-9795-BCFAAF6C8255}">
      <dgm:prSet/>
      <dgm:spPr/>
      <dgm:t>
        <a:bodyPr/>
        <a:lstStyle/>
        <a:p>
          <a:endParaRPr lang="es-EC"/>
        </a:p>
      </dgm:t>
    </dgm:pt>
    <dgm:pt modelId="{EA000172-B2BC-47FF-BA13-E2890F58582E}">
      <dgm:prSet phldrT="[Texto]" custT="1"/>
      <dgm:spPr>
        <a:solidFill>
          <a:schemeClr val="accent3">
            <a:lumMod val="20000"/>
            <a:lumOff val="80000"/>
            <a:alpha val="90000"/>
          </a:schemeClr>
        </a:solidFill>
        <a:ln>
          <a:solidFill>
            <a:schemeClr val="accent3"/>
          </a:solidFill>
        </a:ln>
      </dgm:spPr>
      <dgm:t>
        <a:bodyPr anchor="ctr"/>
        <a:lstStyle/>
        <a:p>
          <a:pPr algn="ctr"/>
          <a:r>
            <a:rPr lang="es-EC" sz="1000" dirty="0" smtClean="0"/>
            <a:t>Comunidad</a:t>
          </a:r>
          <a:endParaRPr lang="es-EC" sz="1000" dirty="0"/>
        </a:p>
      </dgm:t>
    </dgm:pt>
    <dgm:pt modelId="{F4EE973B-4034-4538-9DE6-89ACC766801E}" type="sibTrans" cxnId="{5E005683-94BD-4DBF-8C13-20437940BCB5}">
      <dgm:prSet/>
      <dgm:spPr/>
      <dgm:t>
        <a:bodyPr/>
        <a:lstStyle/>
        <a:p>
          <a:endParaRPr lang="es-EC"/>
        </a:p>
      </dgm:t>
    </dgm:pt>
    <dgm:pt modelId="{EAE2B744-C2A3-49B9-85F2-7CB67688B683}" type="parTrans" cxnId="{5E005683-94BD-4DBF-8C13-20437940BCB5}">
      <dgm:prSet/>
      <dgm:spPr/>
      <dgm:t>
        <a:bodyPr/>
        <a:lstStyle/>
        <a:p>
          <a:endParaRPr lang="es-EC"/>
        </a:p>
      </dgm:t>
    </dgm:pt>
    <dgm:pt modelId="{FAEB4C43-0873-484E-9025-511057BA1590}">
      <dgm:prSet phldrT="[Texto]" custT="1"/>
      <dgm:spPr>
        <a:solidFill>
          <a:schemeClr val="accent3">
            <a:lumMod val="20000"/>
            <a:lumOff val="80000"/>
            <a:alpha val="90000"/>
          </a:schemeClr>
        </a:solidFill>
        <a:ln>
          <a:solidFill>
            <a:schemeClr val="accent3"/>
          </a:solidFill>
        </a:ln>
      </dgm:spPr>
      <dgm:t>
        <a:bodyPr anchor="ctr"/>
        <a:lstStyle/>
        <a:p>
          <a:pPr algn="ctr"/>
          <a:r>
            <a:rPr lang="es-EC" sz="1000" dirty="0" smtClean="0"/>
            <a:t>Eventos sociales</a:t>
          </a:r>
          <a:endParaRPr lang="es-EC" sz="1000" dirty="0"/>
        </a:p>
      </dgm:t>
    </dgm:pt>
    <dgm:pt modelId="{1E3E627E-E76F-40F6-B546-C5EAC7E600CB}" type="sibTrans" cxnId="{722E1395-6F99-4570-93B6-4A76C172A654}">
      <dgm:prSet/>
      <dgm:spPr/>
      <dgm:t>
        <a:bodyPr/>
        <a:lstStyle/>
        <a:p>
          <a:endParaRPr lang="es-EC"/>
        </a:p>
      </dgm:t>
    </dgm:pt>
    <dgm:pt modelId="{2FE73ED5-025E-4481-9AB5-826B208F0547}" type="parTrans" cxnId="{722E1395-6F99-4570-93B6-4A76C172A654}">
      <dgm:prSet/>
      <dgm:spPr/>
      <dgm:t>
        <a:bodyPr/>
        <a:lstStyle/>
        <a:p>
          <a:endParaRPr lang="es-EC"/>
        </a:p>
      </dgm:t>
    </dgm:pt>
    <dgm:pt modelId="{5793A598-D7A9-4608-8C73-86641CC3DFEF}">
      <dgm:prSet phldrT="[Texto]" custT="1"/>
      <dgm:spPr>
        <a:solidFill>
          <a:schemeClr val="accent3">
            <a:lumMod val="20000"/>
            <a:lumOff val="80000"/>
            <a:alpha val="90000"/>
          </a:schemeClr>
        </a:solidFill>
        <a:ln>
          <a:solidFill>
            <a:schemeClr val="accent3"/>
          </a:solidFill>
        </a:ln>
      </dgm:spPr>
      <dgm:t>
        <a:bodyPr anchor="ctr"/>
        <a:lstStyle/>
        <a:p>
          <a:pPr algn="ctr"/>
          <a:r>
            <a:rPr lang="es-EC" sz="1000" dirty="0" smtClean="0"/>
            <a:t>Aficiones</a:t>
          </a:r>
          <a:endParaRPr lang="es-EC" sz="1000" dirty="0"/>
        </a:p>
      </dgm:t>
    </dgm:pt>
    <dgm:pt modelId="{DBD4814A-C7A7-4413-AE48-601260B9FA08}" type="sibTrans" cxnId="{1FADCF5E-D6F0-439D-8B49-B8C013A632EB}">
      <dgm:prSet/>
      <dgm:spPr/>
      <dgm:t>
        <a:bodyPr/>
        <a:lstStyle/>
        <a:p>
          <a:endParaRPr lang="es-EC"/>
        </a:p>
      </dgm:t>
    </dgm:pt>
    <dgm:pt modelId="{B23B98DE-14A2-4AB0-876B-DF7293BA5AA1}" type="parTrans" cxnId="{1FADCF5E-D6F0-439D-8B49-B8C013A632EB}">
      <dgm:prSet/>
      <dgm:spPr/>
      <dgm:t>
        <a:bodyPr/>
        <a:lstStyle/>
        <a:p>
          <a:endParaRPr lang="es-EC"/>
        </a:p>
      </dgm:t>
    </dgm:pt>
    <dgm:pt modelId="{A17EE648-F44F-4F83-AAD2-6B9CCFAE2E85}">
      <dgm:prSet custT="1"/>
      <dgm:spPr>
        <a:solidFill>
          <a:schemeClr val="accent5">
            <a:lumMod val="20000"/>
            <a:lumOff val="80000"/>
            <a:alpha val="90000"/>
          </a:schemeClr>
        </a:solidFill>
        <a:ln>
          <a:solidFill>
            <a:schemeClr val="accent5"/>
          </a:solidFill>
        </a:ln>
      </dgm:spPr>
      <dgm:t>
        <a:bodyPr/>
        <a:lstStyle/>
        <a:p>
          <a:pPr algn="l"/>
          <a:r>
            <a:rPr lang="es-EC" sz="1000" dirty="0" smtClean="0"/>
            <a:t>Casa</a:t>
          </a:r>
        </a:p>
      </dgm:t>
    </dgm:pt>
    <dgm:pt modelId="{3DB0177C-6423-45DF-99A5-ABA523E35215}" type="parTrans" cxnId="{95CC2504-F8C3-408B-BB14-9BD77DC71485}">
      <dgm:prSet/>
      <dgm:spPr/>
      <dgm:t>
        <a:bodyPr/>
        <a:lstStyle/>
        <a:p>
          <a:endParaRPr lang="es-EC"/>
        </a:p>
      </dgm:t>
    </dgm:pt>
    <dgm:pt modelId="{62FBA52A-31A2-4285-BED1-90F34B0121C2}" type="sibTrans" cxnId="{95CC2504-F8C3-408B-BB14-9BD77DC71485}">
      <dgm:prSet/>
      <dgm:spPr/>
      <dgm:t>
        <a:bodyPr/>
        <a:lstStyle/>
        <a:p>
          <a:endParaRPr lang="es-EC"/>
        </a:p>
      </dgm:t>
    </dgm:pt>
    <dgm:pt modelId="{E360617D-0DD2-4467-998C-03A507AD22E0}">
      <dgm:prSet custT="1"/>
      <dgm:spPr>
        <a:solidFill>
          <a:schemeClr val="accent5">
            <a:lumMod val="20000"/>
            <a:lumOff val="80000"/>
            <a:alpha val="90000"/>
          </a:schemeClr>
        </a:solidFill>
        <a:ln>
          <a:solidFill>
            <a:schemeClr val="accent5"/>
          </a:solidFill>
        </a:ln>
      </dgm:spPr>
      <dgm:t>
        <a:bodyPr/>
        <a:lstStyle/>
        <a:p>
          <a:pPr algn="l"/>
          <a:r>
            <a:rPr lang="es-EC" sz="1000" dirty="0" smtClean="0"/>
            <a:t>Trabajo</a:t>
          </a:r>
        </a:p>
      </dgm:t>
    </dgm:pt>
    <dgm:pt modelId="{0AD592FF-200F-46CD-ACE1-79B6E1B52F08}" type="parTrans" cxnId="{5A2C9831-0E28-47C0-BEE7-DC469EEDC8AC}">
      <dgm:prSet/>
      <dgm:spPr/>
      <dgm:t>
        <a:bodyPr/>
        <a:lstStyle/>
        <a:p>
          <a:endParaRPr lang="es-EC"/>
        </a:p>
      </dgm:t>
    </dgm:pt>
    <dgm:pt modelId="{CC470594-B1C5-4BE6-B38F-3DF6BB613F8A}" type="sibTrans" cxnId="{5A2C9831-0E28-47C0-BEE7-DC469EEDC8AC}">
      <dgm:prSet/>
      <dgm:spPr/>
      <dgm:t>
        <a:bodyPr/>
        <a:lstStyle/>
        <a:p>
          <a:endParaRPr lang="es-EC"/>
        </a:p>
      </dgm:t>
    </dgm:pt>
    <dgm:pt modelId="{00175149-783D-4069-88CB-040BDF5446CC}">
      <dgm:prSet custT="1"/>
      <dgm:spPr>
        <a:solidFill>
          <a:schemeClr val="accent5">
            <a:lumMod val="20000"/>
            <a:lumOff val="80000"/>
            <a:alpha val="90000"/>
          </a:schemeClr>
        </a:solidFill>
        <a:ln>
          <a:solidFill>
            <a:schemeClr val="accent5"/>
          </a:solidFill>
        </a:ln>
      </dgm:spPr>
      <dgm:t>
        <a:bodyPr/>
        <a:lstStyle/>
        <a:p>
          <a:pPr algn="l"/>
          <a:r>
            <a:rPr lang="es-EC" sz="1000" dirty="0" smtClean="0"/>
            <a:t>Comunidad</a:t>
          </a:r>
        </a:p>
      </dgm:t>
    </dgm:pt>
    <dgm:pt modelId="{9C50F14E-0168-4C68-B133-24C4D2774ADB}" type="parTrans" cxnId="{361572D7-F107-4F69-BB72-947A71CBE9C4}">
      <dgm:prSet/>
      <dgm:spPr/>
      <dgm:t>
        <a:bodyPr/>
        <a:lstStyle/>
        <a:p>
          <a:endParaRPr lang="es-EC"/>
        </a:p>
      </dgm:t>
    </dgm:pt>
    <dgm:pt modelId="{30FBFB44-6E61-4031-8657-77905ED1C3B8}" type="sibTrans" cxnId="{361572D7-F107-4F69-BB72-947A71CBE9C4}">
      <dgm:prSet/>
      <dgm:spPr/>
      <dgm:t>
        <a:bodyPr/>
        <a:lstStyle/>
        <a:p>
          <a:endParaRPr lang="es-EC"/>
        </a:p>
      </dgm:t>
    </dgm:pt>
    <dgm:pt modelId="{86CB7788-91F2-44EC-8C7B-5E40E0A7131F}">
      <dgm:prSet custT="1"/>
      <dgm:spPr>
        <a:solidFill>
          <a:schemeClr val="accent5">
            <a:lumMod val="20000"/>
            <a:lumOff val="80000"/>
            <a:alpha val="90000"/>
          </a:schemeClr>
        </a:solidFill>
        <a:ln>
          <a:solidFill>
            <a:schemeClr val="accent5"/>
          </a:solidFill>
        </a:ln>
      </dgm:spPr>
      <dgm:t>
        <a:bodyPr/>
        <a:lstStyle/>
        <a:p>
          <a:pPr algn="l"/>
          <a:r>
            <a:rPr lang="es-EC" sz="1000" dirty="0" smtClean="0"/>
            <a:t>Diversión</a:t>
          </a:r>
        </a:p>
      </dgm:t>
    </dgm:pt>
    <dgm:pt modelId="{20583CC2-295B-4351-A4D9-A3CB18B340FB}" type="parTrans" cxnId="{9F6BB01C-552D-4D46-A4AC-DA12703D01A0}">
      <dgm:prSet/>
      <dgm:spPr/>
      <dgm:t>
        <a:bodyPr/>
        <a:lstStyle/>
        <a:p>
          <a:endParaRPr lang="es-EC"/>
        </a:p>
      </dgm:t>
    </dgm:pt>
    <dgm:pt modelId="{AB743D22-35D3-4ADB-90A5-23471B0DCF23}" type="sibTrans" cxnId="{9F6BB01C-552D-4D46-A4AC-DA12703D01A0}">
      <dgm:prSet/>
      <dgm:spPr/>
      <dgm:t>
        <a:bodyPr/>
        <a:lstStyle/>
        <a:p>
          <a:endParaRPr lang="es-EC"/>
        </a:p>
      </dgm:t>
    </dgm:pt>
    <dgm:pt modelId="{D233C740-F7E8-4013-B740-81F4D66ACA5D}">
      <dgm:prSet custT="1"/>
      <dgm:spPr>
        <a:solidFill>
          <a:schemeClr val="accent5">
            <a:lumMod val="20000"/>
            <a:lumOff val="80000"/>
            <a:alpha val="90000"/>
          </a:schemeClr>
        </a:solidFill>
        <a:ln>
          <a:solidFill>
            <a:schemeClr val="accent5"/>
          </a:solidFill>
        </a:ln>
      </dgm:spPr>
      <dgm:t>
        <a:bodyPr/>
        <a:lstStyle/>
        <a:p>
          <a:pPr algn="l"/>
          <a:r>
            <a:rPr lang="es-EC" sz="1000" dirty="0" smtClean="0"/>
            <a:t>Moda</a:t>
          </a:r>
        </a:p>
      </dgm:t>
    </dgm:pt>
    <dgm:pt modelId="{76455760-5DD6-490A-A180-199D372D1443}" type="parTrans" cxnId="{355069DD-1A7D-4F28-B92C-1834724C71A4}">
      <dgm:prSet/>
      <dgm:spPr/>
      <dgm:t>
        <a:bodyPr/>
        <a:lstStyle/>
        <a:p>
          <a:endParaRPr lang="es-EC"/>
        </a:p>
      </dgm:t>
    </dgm:pt>
    <dgm:pt modelId="{75B8AE9A-9DC9-48E4-AD39-9245C30BB5E1}" type="sibTrans" cxnId="{355069DD-1A7D-4F28-B92C-1834724C71A4}">
      <dgm:prSet/>
      <dgm:spPr/>
      <dgm:t>
        <a:bodyPr/>
        <a:lstStyle/>
        <a:p>
          <a:endParaRPr lang="es-EC"/>
        </a:p>
      </dgm:t>
    </dgm:pt>
    <dgm:pt modelId="{B4BD5AD6-8A83-462A-85E7-A95D4CE94ECD}">
      <dgm:prSet custT="1"/>
      <dgm:spPr>
        <a:solidFill>
          <a:schemeClr val="accent4">
            <a:lumMod val="20000"/>
            <a:lumOff val="80000"/>
            <a:alpha val="90000"/>
          </a:schemeClr>
        </a:solidFill>
        <a:ln>
          <a:solidFill>
            <a:schemeClr val="accent4"/>
          </a:solidFill>
        </a:ln>
      </dgm:spPr>
      <dgm:t>
        <a:bodyPr anchor="ctr"/>
        <a:lstStyle/>
        <a:p>
          <a:pPr algn="l"/>
          <a:r>
            <a:rPr lang="es-EC" sz="1000" dirty="0"/>
            <a:t>Cuestiones</a:t>
          </a:r>
        </a:p>
      </dgm:t>
    </dgm:pt>
    <dgm:pt modelId="{C0912644-5171-44DD-B8D5-F76C6E5B25BC}" type="parTrans" cxnId="{3FA610E2-F2C4-44BD-A224-AC11CBB1CE26}">
      <dgm:prSet/>
      <dgm:spPr/>
      <dgm:t>
        <a:bodyPr/>
        <a:lstStyle/>
        <a:p>
          <a:endParaRPr lang="es-EC"/>
        </a:p>
      </dgm:t>
    </dgm:pt>
    <dgm:pt modelId="{EC80D86B-642C-47B1-9CCE-8DED71F45FF8}" type="sibTrans" cxnId="{3FA610E2-F2C4-44BD-A224-AC11CBB1CE26}">
      <dgm:prSet/>
      <dgm:spPr/>
      <dgm:t>
        <a:bodyPr/>
        <a:lstStyle/>
        <a:p>
          <a:endParaRPr lang="es-EC"/>
        </a:p>
      </dgm:t>
    </dgm:pt>
    <dgm:pt modelId="{B2A35BA0-91B3-4917-859A-3117482BFE4A}">
      <dgm:prSet custT="1"/>
      <dgm:spPr>
        <a:solidFill>
          <a:schemeClr val="accent4">
            <a:lumMod val="20000"/>
            <a:lumOff val="80000"/>
            <a:alpha val="90000"/>
          </a:schemeClr>
        </a:solidFill>
        <a:ln>
          <a:solidFill>
            <a:schemeClr val="accent4"/>
          </a:solidFill>
        </a:ln>
      </dgm:spPr>
      <dgm:t>
        <a:bodyPr anchor="ctr"/>
        <a:lstStyle/>
        <a:p>
          <a:pPr algn="l"/>
          <a:r>
            <a:rPr lang="es-EC" sz="1000" dirty="0"/>
            <a:t>sociales</a:t>
          </a:r>
        </a:p>
      </dgm:t>
    </dgm:pt>
    <dgm:pt modelId="{3767D604-7004-4034-A888-210E478CCB96}" type="parTrans" cxnId="{26CFB352-647D-41CF-A46D-4192CF1C7C88}">
      <dgm:prSet/>
      <dgm:spPr/>
      <dgm:t>
        <a:bodyPr/>
        <a:lstStyle/>
        <a:p>
          <a:endParaRPr lang="es-EC"/>
        </a:p>
      </dgm:t>
    </dgm:pt>
    <dgm:pt modelId="{881C4A4A-2E82-452F-A0CE-907CE5F11775}" type="sibTrans" cxnId="{26CFB352-647D-41CF-A46D-4192CF1C7C88}">
      <dgm:prSet/>
      <dgm:spPr/>
      <dgm:t>
        <a:bodyPr/>
        <a:lstStyle/>
        <a:p>
          <a:endParaRPr lang="es-EC"/>
        </a:p>
      </dgm:t>
    </dgm:pt>
    <dgm:pt modelId="{24883DD4-8C18-4098-B57E-8776C71C8E89}">
      <dgm:prSet custT="1"/>
      <dgm:spPr>
        <a:solidFill>
          <a:schemeClr val="accent4">
            <a:lumMod val="20000"/>
            <a:lumOff val="80000"/>
            <a:alpha val="90000"/>
          </a:schemeClr>
        </a:solidFill>
        <a:ln>
          <a:solidFill>
            <a:schemeClr val="accent4"/>
          </a:solidFill>
        </a:ln>
      </dgm:spPr>
      <dgm:t>
        <a:bodyPr anchor="ctr"/>
        <a:lstStyle/>
        <a:p>
          <a:pPr algn="l"/>
          <a:r>
            <a:rPr lang="es-EC" sz="1000" dirty="0"/>
            <a:t>Política</a:t>
          </a:r>
        </a:p>
      </dgm:t>
    </dgm:pt>
    <dgm:pt modelId="{9F398093-7B7F-4740-BC93-41B1599EB0CB}" type="parTrans" cxnId="{166DE445-A668-41CE-8B86-35D8FE8D1B34}">
      <dgm:prSet/>
      <dgm:spPr/>
      <dgm:t>
        <a:bodyPr/>
        <a:lstStyle/>
        <a:p>
          <a:endParaRPr lang="es-EC"/>
        </a:p>
      </dgm:t>
    </dgm:pt>
    <dgm:pt modelId="{59FAC306-3309-4599-9F11-D5D59CDB13C8}" type="sibTrans" cxnId="{166DE445-A668-41CE-8B86-35D8FE8D1B34}">
      <dgm:prSet/>
      <dgm:spPr/>
      <dgm:t>
        <a:bodyPr/>
        <a:lstStyle/>
        <a:p>
          <a:endParaRPr lang="es-EC"/>
        </a:p>
      </dgm:t>
    </dgm:pt>
    <dgm:pt modelId="{1B6E860F-2DD4-42A9-855E-6B13AACF0B8F}">
      <dgm:prSet custT="1"/>
      <dgm:spPr>
        <a:solidFill>
          <a:schemeClr val="accent4">
            <a:lumMod val="20000"/>
            <a:lumOff val="80000"/>
            <a:alpha val="90000"/>
          </a:schemeClr>
        </a:solidFill>
        <a:ln>
          <a:solidFill>
            <a:schemeClr val="accent4"/>
          </a:solidFill>
        </a:ln>
      </dgm:spPr>
      <dgm:t>
        <a:bodyPr anchor="ctr"/>
        <a:lstStyle/>
        <a:p>
          <a:pPr algn="l"/>
          <a:r>
            <a:rPr lang="es-EC" sz="1000" dirty="0"/>
            <a:t>Negocios</a:t>
          </a:r>
        </a:p>
      </dgm:t>
    </dgm:pt>
    <dgm:pt modelId="{6D43C032-6121-4B1C-8F52-3E6192418DC7}" type="parTrans" cxnId="{952899BF-56FA-4775-AEDE-D39F50BFFC0B}">
      <dgm:prSet/>
      <dgm:spPr/>
      <dgm:t>
        <a:bodyPr/>
        <a:lstStyle/>
        <a:p>
          <a:endParaRPr lang="es-EC"/>
        </a:p>
      </dgm:t>
    </dgm:pt>
    <dgm:pt modelId="{8BA38AE6-2821-4DC8-8B81-69159838E696}" type="sibTrans" cxnId="{952899BF-56FA-4775-AEDE-D39F50BFFC0B}">
      <dgm:prSet/>
      <dgm:spPr/>
      <dgm:t>
        <a:bodyPr/>
        <a:lstStyle/>
        <a:p>
          <a:endParaRPr lang="es-EC"/>
        </a:p>
      </dgm:t>
    </dgm:pt>
    <dgm:pt modelId="{64F21C3A-5CD7-4C38-8B64-110AA276FD02}">
      <dgm:prSet custT="1"/>
      <dgm:spPr>
        <a:solidFill>
          <a:schemeClr val="accent4">
            <a:lumMod val="20000"/>
            <a:lumOff val="80000"/>
            <a:alpha val="90000"/>
          </a:schemeClr>
        </a:solidFill>
        <a:ln>
          <a:solidFill>
            <a:schemeClr val="accent4"/>
          </a:solidFill>
        </a:ln>
      </dgm:spPr>
      <dgm:t>
        <a:bodyPr anchor="ctr"/>
        <a:lstStyle/>
        <a:p>
          <a:pPr algn="l"/>
          <a:r>
            <a:rPr lang="es-EC" sz="1000" dirty="0"/>
            <a:t>Economía</a:t>
          </a:r>
        </a:p>
      </dgm:t>
    </dgm:pt>
    <dgm:pt modelId="{2F1DF154-30E7-4B4C-B9B4-AE24019AED55}" type="parTrans" cxnId="{359ABC8C-D019-414D-ABAD-9D385F675BBA}">
      <dgm:prSet/>
      <dgm:spPr/>
      <dgm:t>
        <a:bodyPr/>
        <a:lstStyle/>
        <a:p>
          <a:endParaRPr lang="es-EC"/>
        </a:p>
      </dgm:t>
    </dgm:pt>
    <dgm:pt modelId="{397F9597-9D79-4D21-BCEB-6B86D6B8A528}" type="sibTrans" cxnId="{359ABC8C-D019-414D-ABAD-9D385F675BBA}">
      <dgm:prSet/>
      <dgm:spPr/>
      <dgm:t>
        <a:bodyPr/>
        <a:lstStyle/>
        <a:p>
          <a:endParaRPr lang="es-EC"/>
        </a:p>
      </dgm:t>
    </dgm:pt>
    <dgm:pt modelId="{8C56D634-EC34-426E-B940-85A47FF9AE8A}">
      <dgm:prSet custT="1"/>
      <dgm:spPr>
        <a:solidFill>
          <a:schemeClr val="accent1">
            <a:lumMod val="20000"/>
            <a:lumOff val="80000"/>
            <a:alpha val="90000"/>
          </a:schemeClr>
        </a:solidFill>
        <a:ln>
          <a:solidFill>
            <a:schemeClr val="accent1"/>
          </a:solidFill>
        </a:ln>
      </dgm:spPr>
      <dgm:t>
        <a:bodyPr anchor="b"/>
        <a:lstStyle/>
        <a:p>
          <a:pPr algn="l"/>
          <a:r>
            <a:rPr lang="es-EC" sz="1000" dirty="0"/>
            <a:t>Educación</a:t>
          </a:r>
        </a:p>
      </dgm:t>
    </dgm:pt>
    <dgm:pt modelId="{3F6EB680-BD12-47F5-882F-D18A0598333F}" type="parTrans" cxnId="{AA3242C3-2631-475B-A3EF-BE1D24940161}">
      <dgm:prSet/>
      <dgm:spPr/>
      <dgm:t>
        <a:bodyPr/>
        <a:lstStyle/>
        <a:p>
          <a:endParaRPr lang="es-EC"/>
        </a:p>
      </dgm:t>
    </dgm:pt>
    <dgm:pt modelId="{9BFEC676-4F17-4DEB-96BC-9472283A87A3}" type="sibTrans" cxnId="{AA3242C3-2631-475B-A3EF-BE1D24940161}">
      <dgm:prSet/>
      <dgm:spPr/>
      <dgm:t>
        <a:bodyPr/>
        <a:lstStyle/>
        <a:p>
          <a:endParaRPr lang="es-EC"/>
        </a:p>
      </dgm:t>
    </dgm:pt>
    <dgm:pt modelId="{888D197A-5579-4F09-A2F7-8D4D3842E4B4}">
      <dgm:prSet custT="1"/>
      <dgm:spPr>
        <a:solidFill>
          <a:schemeClr val="accent1">
            <a:lumMod val="20000"/>
            <a:lumOff val="80000"/>
            <a:alpha val="90000"/>
          </a:schemeClr>
        </a:solidFill>
        <a:ln>
          <a:solidFill>
            <a:schemeClr val="accent1"/>
          </a:solidFill>
        </a:ln>
      </dgm:spPr>
      <dgm:t>
        <a:bodyPr anchor="b"/>
        <a:lstStyle/>
        <a:p>
          <a:pPr algn="l"/>
          <a:r>
            <a:rPr lang="es-EC" sz="1000" dirty="0"/>
            <a:t>Ingresos</a:t>
          </a:r>
        </a:p>
      </dgm:t>
    </dgm:pt>
    <dgm:pt modelId="{FF4CC480-CBA9-422E-988D-D1BF122EA5BA}" type="parTrans" cxnId="{F902B24C-596B-42A3-985D-A73172E43759}">
      <dgm:prSet/>
      <dgm:spPr/>
      <dgm:t>
        <a:bodyPr/>
        <a:lstStyle/>
        <a:p>
          <a:endParaRPr lang="es-EC"/>
        </a:p>
      </dgm:t>
    </dgm:pt>
    <dgm:pt modelId="{E3244E76-FE05-48FE-B6CC-BE90F4D20AFA}" type="sibTrans" cxnId="{F902B24C-596B-42A3-985D-A73172E43759}">
      <dgm:prSet/>
      <dgm:spPr/>
      <dgm:t>
        <a:bodyPr/>
        <a:lstStyle/>
        <a:p>
          <a:endParaRPr lang="es-EC"/>
        </a:p>
      </dgm:t>
    </dgm:pt>
    <dgm:pt modelId="{874979CE-1C0D-474A-8701-4EB528479108}">
      <dgm:prSet custT="1"/>
      <dgm:spPr>
        <a:solidFill>
          <a:schemeClr val="accent1">
            <a:lumMod val="20000"/>
            <a:lumOff val="80000"/>
            <a:alpha val="90000"/>
          </a:schemeClr>
        </a:solidFill>
        <a:ln>
          <a:solidFill>
            <a:schemeClr val="accent1"/>
          </a:solidFill>
        </a:ln>
      </dgm:spPr>
      <dgm:t>
        <a:bodyPr anchor="b"/>
        <a:lstStyle/>
        <a:p>
          <a:pPr algn="l"/>
          <a:r>
            <a:rPr lang="es-EC" sz="1000" dirty="0"/>
            <a:t>Ocupación</a:t>
          </a:r>
        </a:p>
      </dgm:t>
    </dgm:pt>
    <dgm:pt modelId="{F79EC229-0E95-4758-9AC1-BFF64B510CB4}" type="parTrans" cxnId="{4672E4EC-F433-48DB-B566-363B7F51831B}">
      <dgm:prSet/>
      <dgm:spPr/>
      <dgm:t>
        <a:bodyPr/>
        <a:lstStyle/>
        <a:p>
          <a:endParaRPr lang="es-EC"/>
        </a:p>
      </dgm:t>
    </dgm:pt>
    <dgm:pt modelId="{3461BE5D-B2CF-4710-8F7A-C6EF3F38327E}" type="sibTrans" cxnId="{4672E4EC-F433-48DB-B566-363B7F51831B}">
      <dgm:prSet/>
      <dgm:spPr/>
      <dgm:t>
        <a:bodyPr/>
        <a:lstStyle/>
        <a:p>
          <a:endParaRPr lang="es-EC"/>
        </a:p>
      </dgm:t>
    </dgm:pt>
    <dgm:pt modelId="{7BE425E6-D15F-498C-A854-3178B119926E}">
      <dgm:prSet custT="1"/>
      <dgm:spPr>
        <a:solidFill>
          <a:schemeClr val="accent1">
            <a:lumMod val="20000"/>
            <a:lumOff val="80000"/>
            <a:alpha val="90000"/>
          </a:schemeClr>
        </a:solidFill>
        <a:ln>
          <a:solidFill>
            <a:schemeClr val="accent1"/>
          </a:solidFill>
        </a:ln>
      </dgm:spPr>
      <dgm:t>
        <a:bodyPr anchor="b"/>
        <a:lstStyle/>
        <a:p>
          <a:pPr algn="l"/>
          <a:r>
            <a:rPr lang="es-EC" sz="1000" dirty="0"/>
            <a:t>Tamaño familiar</a:t>
          </a:r>
        </a:p>
      </dgm:t>
    </dgm:pt>
    <dgm:pt modelId="{917ADBB2-2E20-403F-8D78-B3CD9CC291BF}" type="parTrans" cxnId="{F1A7534E-6447-4CFE-8739-41B01D7233CD}">
      <dgm:prSet/>
      <dgm:spPr/>
      <dgm:t>
        <a:bodyPr/>
        <a:lstStyle/>
        <a:p>
          <a:endParaRPr lang="es-EC"/>
        </a:p>
      </dgm:t>
    </dgm:pt>
    <dgm:pt modelId="{2460121A-3A8E-4AB5-8DFF-1F8A33B57D00}" type="sibTrans" cxnId="{F1A7534E-6447-4CFE-8739-41B01D7233CD}">
      <dgm:prSet/>
      <dgm:spPr/>
      <dgm:t>
        <a:bodyPr/>
        <a:lstStyle/>
        <a:p>
          <a:endParaRPr lang="es-EC"/>
        </a:p>
      </dgm:t>
    </dgm:pt>
    <dgm:pt modelId="{F54399D5-12FD-4A4D-971D-E0352DC57578}">
      <dgm:prSet custT="1"/>
      <dgm:spPr>
        <a:solidFill>
          <a:schemeClr val="accent1">
            <a:lumMod val="20000"/>
            <a:lumOff val="80000"/>
            <a:alpha val="90000"/>
          </a:schemeClr>
        </a:solidFill>
        <a:ln>
          <a:solidFill>
            <a:schemeClr val="accent1"/>
          </a:solidFill>
        </a:ln>
      </dgm:spPr>
      <dgm:t>
        <a:bodyPr anchor="b"/>
        <a:lstStyle/>
        <a:p>
          <a:pPr algn="l"/>
          <a:r>
            <a:rPr lang="es-EC" sz="1000" dirty="0"/>
            <a:t>Vivienda</a:t>
          </a:r>
        </a:p>
      </dgm:t>
    </dgm:pt>
    <dgm:pt modelId="{3DCFFC08-551D-455F-8D93-FFD390682136}" type="parTrans" cxnId="{68D252B0-602A-4E75-AE51-20C3E5896B39}">
      <dgm:prSet/>
      <dgm:spPr/>
      <dgm:t>
        <a:bodyPr/>
        <a:lstStyle/>
        <a:p>
          <a:endParaRPr lang="es-EC"/>
        </a:p>
      </dgm:t>
    </dgm:pt>
    <dgm:pt modelId="{CA28E3DB-E51F-4B0D-9761-51171FEEAEA2}" type="sibTrans" cxnId="{68D252B0-602A-4E75-AE51-20C3E5896B39}">
      <dgm:prSet/>
      <dgm:spPr/>
      <dgm:t>
        <a:bodyPr/>
        <a:lstStyle/>
        <a:p>
          <a:endParaRPr lang="es-EC"/>
        </a:p>
      </dgm:t>
    </dgm:pt>
    <dgm:pt modelId="{976F1284-EB37-4D20-8F5C-61C2D12C6DE0}">
      <dgm:prSet phldrT="[Texto]"/>
      <dgm:spPr>
        <a:solidFill>
          <a:schemeClr val="accent3"/>
        </a:solidFill>
      </dgm:spPr>
      <dgm:t>
        <a:bodyPr/>
        <a:lstStyle/>
        <a:p>
          <a:r>
            <a:rPr lang="es-EC" dirty="0" smtClean="0"/>
            <a:t>Actividades</a:t>
          </a:r>
          <a:endParaRPr lang="es-EC" dirty="0"/>
        </a:p>
      </dgm:t>
    </dgm:pt>
    <dgm:pt modelId="{F79DEE7F-9DE0-4592-BB2B-F956BCC7B97E}" type="sibTrans" cxnId="{811AAA38-25FF-4850-A93D-7855E81B1FC1}">
      <dgm:prSet/>
      <dgm:spPr/>
      <dgm:t>
        <a:bodyPr/>
        <a:lstStyle/>
        <a:p>
          <a:endParaRPr lang="es-EC"/>
        </a:p>
      </dgm:t>
    </dgm:pt>
    <dgm:pt modelId="{4FC12F18-89F8-4674-BA71-3A403ECD5A42}" type="parTrans" cxnId="{811AAA38-25FF-4850-A93D-7855E81B1FC1}">
      <dgm:prSet/>
      <dgm:spPr/>
      <dgm:t>
        <a:bodyPr/>
        <a:lstStyle/>
        <a:p>
          <a:endParaRPr lang="es-EC"/>
        </a:p>
      </dgm:t>
    </dgm:pt>
    <dgm:pt modelId="{1B07F56F-5B59-4E97-AAE0-00700A330D45}" type="pres">
      <dgm:prSet presAssocID="{979ED9E3-80EC-4CA9-96BC-8CF80EC339F8}" presName="cycleMatrixDiagram" presStyleCnt="0">
        <dgm:presLayoutVars>
          <dgm:chMax val="1"/>
          <dgm:dir/>
          <dgm:animLvl val="lvl"/>
          <dgm:resizeHandles val="exact"/>
        </dgm:presLayoutVars>
      </dgm:prSet>
      <dgm:spPr/>
      <dgm:t>
        <a:bodyPr/>
        <a:lstStyle/>
        <a:p>
          <a:endParaRPr lang="es-EC"/>
        </a:p>
      </dgm:t>
    </dgm:pt>
    <dgm:pt modelId="{77F3D9B7-D5FD-4C94-99B7-C9C54868E015}" type="pres">
      <dgm:prSet presAssocID="{979ED9E3-80EC-4CA9-96BC-8CF80EC339F8}" presName="children" presStyleCnt="0"/>
      <dgm:spPr/>
      <dgm:t>
        <a:bodyPr/>
        <a:lstStyle/>
        <a:p>
          <a:endParaRPr lang="es-EC"/>
        </a:p>
      </dgm:t>
    </dgm:pt>
    <dgm:pt modelId="{37793439-AC05-49E9-A765-6104F0C4DF23}" type="pres">
      <dgm:prSet presAssocID="{979ED9E3-80EC-4CA9-96BC-8CF80EC339F8}" presName="child1group" presStyleCnt="0"/>
      <dgm:spPr/>
      <dgm:t>
        <a:bodyPr/>
        <a:lstStyle/>
        <a:p>
          <a:endParaRPr lang="es-EC"/>
        </a:p>
      </dgm:t>
    </dgm:pt>
    <dgm:pt modelId="{FC989972-6F5F-4C78-ABCB-851C1415C8C8}" type="pres">
      <dgm:prSet presAssocID="{979ED9E3-80EC-4CA9-96BC-8CF80EC339F8}" presName="child1" presStyleLbl="bgAcc1" presStyleIdx="0" presStyleCnt="4" custScaleX="116608" custLinFactNeighborX="-17934" custLinFactNeighborY="4657"/>
      <dgm:spPr/>
      <dgm:t>
        <a:bodyPr/>
        <a:lstStyle/>
        <a:p>
          <a:endParaRPr lang="es-EC"/>
        </a:p>
      </dgm:t>
    </dgm:pt>
    <dgm:pt modelId="{219AA9C3-41A6-451F-A7CE-C98F74AAFDBC}" type="pres">
      <dgm:prSet presAssocID="{979ED9E3-80EC-4CA9-96BC-8CF80EC339F8}" presName="child1Text" presStyleLbl="bgAcc1" presStyleIdx="0" presStyleCnt="4">
        <dgm:presLayoutVars>
          <dgm:bulletEnabled val="1"/>
        </dgm:presLayoutVars>
      </dgm:prSet>
      <dgm:spPr/>
      <dgm:t>
        <a:bodyPr/>
        <a:lstStyle/>
        <a:p>
          <a:endParaRPr lang="es-EC"/>
        </a:p>
      </dgm:t>
    </dgm:pt>
    <dgm:pt modelId="{5BD53721-A544-4CD7-9D76-EC7C96D5F614}" type="pres">
      <dgm:prSet presAssocID="{979ED9E3-80EC-4CA9-96BC-8CF80EC339F8}" presName="child2group" presStyleCnt="0"/>
      <dgm:spPr/>
      <dgm:t>
        <a:bodyPr/>
        <a:lstStyle/>
        <a:p>
          <a:endParaRPr lang="es-EC"/>
        </a:p>
      </dgm:t>
    </dgm:pt>
    <dgm:pt modelId="{92983229-5324-4F45-9D3A-CF0F7D65742E}" type="pres">
      <dgm:prSet presAssocID="{979ED9E3-80EC-4CA9-96BC-8CF80EC339F8}" presName="child2" presStyleLbl="bgAcc1" presStyleIdx="1" presStyleCnt="4" custScaleX="116608" custLinFactNeighborX="9006" custLinFactNeighborY="1213"/>
      <dgm:spPr/>
      <dgm:t>
        <a:bodyPr/>
        <a:lstStyle/>
        <a:p>
          <a:endParaRPr lang="es-EC"/>
        </a:p>
      </dgm:t>
    </dgm:pt>
    <dgm:pt modelId="{EB615740-D903-4848-B911-E5B45E673E32}" type="pres">
      <dgm:prSet presAssocID="{979ED9E3-80EC-4CA9-96BC-8CF80EC339F8}" presName="child2Text" presStyleLbl="bgAcc1" presStyleIdx="1" presStyleCnt="4">
        <dgm:presLayoutVars>
          <dgm:bulletEnabled val="1"/>
        </dgm:presLayoutVars>
      </dgm:prSet>
      <dgm:spPr/>
      <dgm:t>
        <a:bodyPr/>
        <a:lstStyle/>
        <a:p>
          <a:endParaRPr lang="es-EC"/>
        </a:p>
      </dgm:t>
    </dgm:pt>
    <dgm:pt modelId="{82FAB3C1-439F-49D9-A126-66DB8A0483D9}" type="pres">
      <dgm:prSet presAssocID="{979ED9E3-80EC-4CA9-96BC-8CF80EC339F8}" presName="child3group" presStyleCnt="0"/>
      <dgm:spPr/>
      <dgm:t>
        <a:bodyPr/>
        <a:lstStyle/>
        <a:p>
          <a:endParaRPr lang="es-EC"/>
        </a:p>
      </dgm:t>
    </dgm:pt>
    <dgm:pt modelId="{51AC4660-0BB0-4A12-B060-5EDD2CF2FAAC}" type="pres">
      <dgm:prSet presAssocID="{979ED9E3-80EC-4CA9-96BC-8CF80EC339F8}" presName="child3" presStyleLbl="bgAcc1" presStyleIdx="2" presStyleCnt="4" custScaleX="116608" custLinFactNeighborX="12592" custLinFactNeighborY="-880"/>
      <dgm:spPr/>
      <dgm:t>
        <a:bodyPr/>
        <a:lstStyle/>
        <a:p>
          <a:endParaRPr lang="es-EC"/>
        </a:p>
      </dgm:t>
    </dgm:pt>
    <dgm:pt modelId="{06E2A4FB-44EB-4495-94D3-70AB5B1B5FB9}" type="pres">
      <dgm:prSet presAssocID="{979ED9E3-80EC-4CA9-96BC-8CF80EC339F8}" presName="child3Text" presStyleLbl="bgAcc1" presStyleIdx="2" presStyleCnt="4">
        <dgm:presLayoutVars>
          <dgm:bulletEnabled val="1"/>
        </dgm:presLayoutVars>
      </dgm:prSet>
      <dgm:spPr/>
      <dgm:t>
        <a:bodyPr/>
        <a:lstStyle/>
        <a:p>
          <a:endParaRPr lang="es-EC"/>
        </a:p>
      </dgm:t>
    </dgm:pt>
    <dgm:pt modelId="{8345FECB-24CC-4E7C-908F-0B901F1B55DF}" type="pres">
      <dgm:prSet presAssocID="{979ED9E3-80EC-4CA9-96BC-8CF80EC339F8}" presName="child4group" presStyleCnt="0"/>
      <dgm:spPr/>
      <dgm:t>
        <a:bodyPr/>
        <a:lstStyle/>
        <a:p>
          <a:endParaRPr lang="es-EC"/>
        </a:p>
      </dgm:t>
    </dgm:pt>
    <dgm:pt modelId="{C1674309-4594-4E7B-8B7F-AAA2C20C984D}" type="pres">
      <dgm:prSet presAssocID="{979ED9E3-80EC-4CA9-96BC-8CF80EC339F8}" presName="child4" presStyleLbl="bgAcc1" presStyleIdx="3" presStyleCnt="4" custScaleX="116608" custLinFactNeighborX="-17934" custLinFactNeighborY="4657"/>
      <dgm:spPr/>
      <dgm:t>
        <a:bodyPr/>
        <a:lstStyle/>
        <a:p>
          <a:endParaRPr lang="es-EC"/>
        </a:p>
      </dgm:t>
    </dgm:pt>
    <dgm:pt modelId="{674A8B36-0DFD-405C-B630-67EF2AE6C6AF}" type="pres">
      <dgm:prSet presAssocID="{979ED9E3-80EC-4CA9-96BC-8CF80EC339F8}" presName="child4Text" presStyleLbl="bgAcc1" presStyleIdx="3" presStyleCnt="4">
        <dgm:presLayoutVars>
          <dgm:bulletEnabled val="1"/>
        </dgm:presLayoutVars>
      </dgm:prSet>
      <dgm:spPr/>
      <dgm:t>
        <a:bodyPr/>
        <a:lstStyle/>
        <a:p>
          <a:endParaRPr lang="es-EC"/>
        </a:p>
      </dgm:t>
    </dgm:pt>
    <dgm:pt modelId="{DA2E9944-C560-4674-9F33-DBA63836B578}" type="pres">
      <dgm:prSet presAssocID="{979ED9E3-80EC-4CA9-96BC-8CF80EC339F8}" presName="childPlaceholder" presStyleCnt="0"/>
      <dgm:spPr/>
      <dgm:t>
        <a:bodyPr/>
        <a:lstStyle/>
        <a:p>
          <a:endParaRPr lang="es-EC"/>
        </a:p>
      </dgm:t>
    </dgm:pt>
    <dgm:pt modelId="{AB4FFAE2-E021-48C5-855D-42A743DB7115}" type="pres">
      <dgm:prSet presAssocID="{979ED9E3-80EC-4CA9-96BC-8CF80EC339F8}" presName="circle" presStyleCnt="0"/>
      <dgm:spPr/>
      <dgm:t>
        <a:bodyPr/>
        <a:lstStyle/>
        <a:p>
          <a:endParaRPr lang="es-EC"/>
        </a:p>
      </dgm:t>
    </dgm:pt>
    <dgm:pt modelId="{D4C95650-4A4D-4F44-8965-054D2F0B0A50}" type="pres">
      <dgm:prSet presAssocID="{979ED9E3-80EC-4CA9-96BC-8CF80EC339F8}" presName="quadrant1" presStyleLbl="node1" presStyleIdx="0" presStyleCnt="4">
        <dgm:presLayoutVars>
          <dgm:chMax val="1"/>
          <dgm:bulletEnabled val="1"/>
        </dgm:presLayoutVars>
      </dgm:prSet>
      <dgm:spPr/>
      <dgm:t>
        <a:bodyPr/>
        <a:lstStyle/>
        <a:p>
          <a:endParaRPr lang="es-EC"/>
        </a:p>
      </dgm:t>
    </dgm:pt>
    <dgm:pt modelId="{E7AFFD3E-13D8-4C5E-BC6D-A36AF63D0EA6}" type="pres">
      <dgm:prSet presAssocID="{979ED9E3-80EC-4CA9-96BC-8CF80EC339F8}" presName="quadrant2" presStyleLbl="node1" presStyleIdx="1" presStyleCnt="4">
        <dgm:presLayoutVars>
          <dgm:chMax val="1"/>
          <dgm:bulletEnabled val="1"/>
        </dgm:presLayoutVars>
      </dgm:prSet>
      <dgm:spPr/>
      <dgm:t>
        <a:bodyPr/>
        <a:lstStyle/>
        <a:p>
          <a:endParaRPr lang="es-EC"/>
        </a:p>
      </dgm:t>
    </dgm:pt>
    <dgm:pt modelId="{785F3E58-CDD4-46DD-98C3-05D8935F836F}" type="pres">
      <dgm:prSet presAssocID="{979ED9E3-80EC-4CA9-96BC-8CF80EC339F8}" presName="quadrant3" presStyleLbl="node1" presStyleIdx="2" presStyleCnt="4">
        <dgm:presLayoutVars>
          <dgm:chMax val="1"/>
          <dgm:bulletEnabled val="1"/>
        </dgm:presLayoutVars>
      </dgm:prSet>
      <dgm:spPr/>
      <dgm:t>
        <a:bodyPr/>
        <a:lstStyle/>
        <a:p>
          <a:endParaRPr lang="es-EC"/>
        </a:p>
      </dgm:t>
    </dgm:pt>
    <dgm:pt modelId="{D0EFBC90-4B79-4841-B9CD-84EA96050F5B}" type="pres">
      <dgm:prSet presAssocID="{979ED9E3-80EC-4CA9-96BC-8CF80EC339F8}" presName="quadrant4" presStyleLbl="node1" presStyleIdx="3" presStyleCnt="4">
        <dgm:presLayoutVars>
          <dgm:chMax val="1"/>
          <dgm:bulletEnabled val="1"/>
        </dgm:presLayoutVars>
      </dgm:prSet>
      <dgm:spPr/>
      <dgm:t>
        <a:bodyPr/>
        <a:lstStyle/>
        <a:p>
          <a:endParaRPr lang="es-EC"/>
        </a:p>
      </dgm:t>
    </dgm:pt>
    <dgm:pt modelId="{BC96AA49-F87C-4971-9445-103F3D7A4704}" type="pres">
      <dgm:prSet presAssocID="{979ED9E3-80EC-4CA9-96BC-8CF80EC339F8}" presName="quadrantPlaceholder" presStyleCnt="0"/>
      <dgm:spPr/>
      <dgm:t>
        <a:bodyPr/>
        <a:lstStyle/>
        <a:p>
          <a:endParaRPr lang="es-EC"/>
        </a:p>
      </dgm:t>
    </dgm:pt>
    <dgm:pt modelId="{72125F24-5E04-46C3-B877-BAA20CB5EE2B}" type="pres">
      <dgm:prSet presAssocID="{979ED9E3-80EC-4CA9-96BC-8CF80EC339F8}" presName="center1" presStyleLbl="fgShp" presStyleIdx="0" presStyleCnt="2"/>
      <dgm:spPr/>
      <dgm:t>
        <a:bodyPr/>
        <a:lstStyle/>
        <a:p>
          <a:endParaRPr lang="es-EC"/>
        </a:p>
      </dgm:t>
    </dgm:pt>
    <dgm:pt modelId="{1D1CA401-3E35-488B-97C2-C52DD1EEE10C}" type="pres">
      <dgm:prSet presAssocID="{979ED9E3-80EC-4CA9-96BC-8CF80EC339F8}" presName="center2" presStyleLbl="fgShp" presStyleIdx="1" presStyleCnt="2"/>
      <dgm:spPr/>
      <dgm:t>
        <a:bodyPr/>
        <a:lstStyle/>
        <a:p>
          <a:endParaRPr lang="es-EC"/>
        </a:p>
      </dgm:t>
    </dgm:pt>
  </dgm:ptLst>
  <dgm:cxnLst>
    <dgm:cxn modelId="{1668822E-24B8-4F64-BF5B-4E3B2B6BB110}" type="presOf" srcId="{FAEB4C43-0873-484E-9025-511057BA1590}" destId="{FC989972-6F5F-4C78-ABCB-851C1415C8C8}" srcOrd="0" destOrd="2" presId="urn:microsoft.com/office/officeart/2005/8/layout/cycle4"/>
    <dgm:cxn modelId="{42907F09-E05A-4ADD-98C1-372F979D854C}" srcId="{976F1284-EB37-4D20-8F5C-61C2D12C6DE0}" destId="{5D9C81E2-EDC9-44B9-9F9C-062EC21C445E}" srcOrd="0" destOrd="0" parTransId="{29C7D86A-BF43-4674-8E14-5C60A31E8840}" sibTransId="{BC4AB2DB-5BD1-4EA3-AFFC-6D6ADDFBC18E}"/>
    <dgm:cxn modelId="{DBB4CA84-4101-4E6D-91B9-D5B1D4F9E29D}" type="presOf" srcId="{E360617D-0DD2-4467-998C-03A507AD22E0}" destId="{EB615740-D903-4848-B911-E5B45E673E32}" srcOrd="1" destOrd="2" presId="urn:microsoft.com/office/officeart/2005/8/layout/cycle4"/>
    <dgm:cxn modelId="{AB6BECE1-F95F-43FB-884D-884FE195FBD4}" type="presOf" srcId="{A029D14F-A06C-42B4-905C-B249F82EE6DB}" destId="{51AC4660-0BB0-4A12-B060-5EDD2CF2FAAC}" srcOrd="0" destOrd="0" presId="urn:microsoft.com/office/officeart/2005/8/layout/cycle4"/>
    <dgm:cxn modelId="{09827F25-E8FF-41C2-91B6-DCDDD495F1E8}" type="presOf" srcId="{5D9C81E2-EDC9-44B9-9F9C-062EC21C445E}" destId="{FC989972-6F5F-4C78-ABCB-851C1415C8C8}" srcOrd="0" destOrd="0" presId="urn:microsoft.com/office/officeart/2005/8/layout/cycle4"/>
    <dgm:cxn modelId="{722E1395-6F99-4570-93B6-4A76C172A654}" srcId="{976F1284-EB37-4D20-8F5C-61C2D12C6DE0}" destId="{FAEB4C43-0873-484E-9025-511057BA1590}" srcOrd="2" destOrd="0" parTransId="{2FE73ED5-025E-4481-9AB5-826B208F0547}" sibTransId="{1E3E627E-E76F-40F6-B546-C5EAC7E600CB}"/>
    <dgm:cxn modelId="{5AD1CC2F-B931-45DA-9E6E-BAD3962C6902}" type="presOf" srcId="{FAEB4C43-0873-484E-9025-511057BA1590}" destId="{219AA9C3-41A6-451F-A7CE-C98F74AAFDBC}" srcOrd="1" destOrd="2" presId="urn:microsoft.com/office/officeart/2005/8/layout/cycle4"/>
    <dgm:cxn modelId="{22FE8B0C-907A-4B3D-89D4-6839E7B1A5AF}" type="presOf" srcId="{A029D14F-A06C-42B4-905C-B249F82EE6DB}" destId="{06E2A4FB-44EB-4495-94D3-70AB5B1B5FB9}" srcOrd="1" destOrd="0" presId="urn:microsoft.com/office/officeart/2005/8/layout/cycle4"/>
    <dgm:cxn modelId="{7C6C8241-E73B-41CB-A42F-22EF27A5EA0D}" type="presOf" srcId="{24883DD4-8C18-4098-B57E-8776C71C8E89}" destId="{51AC4660-0BB0-4A12-B060-5EDD2CF2FAAC}" srcOrd="0" destOrd="3" presId="urn:microsoft.com/office/officeart/2005/8/layout/cycle4"/>
    <dgm:cxn modelId="{00F7CF59-1320-4FD3-BBC3-C9B87EA75CD3}" type="presOf" srcId="{8C56D634-EC34-426E-B940-85A47FF9AE8A}" destId="{C1674309-4594-4E7B-8B7F-AAA2C20C984D}" srcOrd="0" destOrd="1" presId="urn:microsoft.com/office/officeart/2005/8/layout/cycle4"/>
    <dgm:cxn modelId="{166DE445-A668-41CE-8B86-35D8FE8D1B34}" srcId="{2D8BC398-5C9A-4DD0-AEA2-36E5FFB519FE}" destId="{24883DD4-8C18-4098-B57E-8776C71C8E89}" srcOrd="3" destOrd="0" parTransId="{9F398093-7B7F-4740-BC93-41B1599EB0CB}" sibTransId="{59FAC306-3309-4599-9F11-D5D59CDB13C8}"/>
    <dgm:cxn modelId="{361572D7-F107-4F69-BB72-947A71CBE9C4}" srcId="{175A8546-8CB7-419F-96A4-5E2FA603350A}" destId="{00175149-783D-4069-88CB-040BDF5446CC}" srcOrd="3" destOrd="0" parTransId="{9C50F14E-0168-4C68-B133-24C4D2774ADB}" sibTransId="{30FBFB44-6E61-4031-8657-77905ED1C3B8}"/>
    <dgm:cxn modelId="{58830EC4-9209-4ABE-AFB2-217358765FB9}" srcId="{175A8546-8CB7-419F-96A4-5E2FA603350A}" destId="{5BC22073-4525-4805-8C45-63AF81945A0B}" srcOrd="0" destOrd="0" parTransId="{FD1AE032-43D0-45CF-9AB5-DF1DC10B6834}" sibTransId="{947ACC32-A3F6-4793-B404-4BC91EC59905}"/>
    <dgm:cxn modelId="{5C180D40-0274-4279-9D2F-F9752E280F07}" type="presOf" srcId="{64F21C3A-5CD7-4C38-8B64-110AA276FD02}" destId="{51AC4660-0BB0-4A12-B060-5EDD2CF2FAAC}" srcOrd="0" destOrd="5" presId="urn:microsoft.com/office/officeart/2005/8/layout/cycle4"/>
    <dgm:cxn modelId="{58C10C37-6A8B-481A-85CA-573EA2301359}" type="presOf" srcId="{EA000172-B2BC-47FF-BA13-E2890F58582E}" destId="{FC989972-6F5F-4C78-ABCB-851C1415C8C8}" srcOrd="0" destOrd="3" presId="urn:microsoft.com/office/officeart/2005/8/layout/cycle4"/>
    <dgm:cxn modelId="{D51C12D4-ECBE-49F8-B3A3-316E8B47D83A}" srcId="{2D8BC398-5C9A-4DD0-AEA2-36E5FFB519FE}" destId="{A029D14F-A06C-42B4-905C-B249F82EE6DB}" srcOrd="0" destOrd="0" parTransId="{BC4C187F-402A-4619-A87A-90CFEFC62422}" sibTransId="{9E42B491-B730-4349-BA32-75A0AE4CBFE5}"/>
    <dgm:cxn modelId="{7372D490-2D63-47A4-A558-2EB426A566AB}" type="presOf" srcId="{874979CE-1C0D-474A-8701-4EB528479108}" destId="{674A8B36-0DFD-405C-B630-67EF2AE6C6AF}" srcOrd="1" destOrd="3" presId="urn:microsoft.com/office/officeart/2005/8/layout/cycle4"/>
    <dgm:cxn modelId="{26CFB352-647D-41CF-A46D-4192CF1C7C88}" srcId="{2D8BC398-5C9A-4DD0-AEA2-36E5FFB519FE}" destId="{B2A35BA0-91B3-4917-859A-3117482BFE4A}" srcOrd="2" destOrd="0" parTransId="{3767D604-7004-4034-A888-210E478CCB96}" sibTransId="{881C4A4A-2E82-452F-A0CE-907CE5F11775}"/>
    <dgm:cxn modelId="{058229CF-78D9-4F23-AB54-3A34722A9DAF}" type="presOf" srcId="{24883DD4-8C18-4098-B57E-8776C71C8E89}" destId="{06E2A4FB-44EB-4495-94D3-70AB5B1B5FB9}" srcOrd="1" destOrd="3" presId="urn:microsoft.com/office/officeart/2005/8/layout/cycle4"/>
    <dgm:cxn modelId="{21619147-03A9-4D6B-B707-98E218FC6498}" type="presOf" srcId="{A17EE648-F44F-4F83-AAD2-6B9CCFAE2E85}" destId="{92983229-5324-4F45-9D3A-CF0F7D65742E}" srcOrd="0" destOrd="1" presId="urn:microsoft.com/office/officeart/2005/8/layout/cycle4"/>
    <dgm:cxn modelId="{12BEE39C-3EF3-4E4C-A29D-DA45AC1DD5F4}" type="presOf" srcId="{6EEF143E-8772-4468-9873-750D859AB1D0}" destId="{219AA9C3-41A6-451F-A7CE-C98F74AAFDBC}" srcOrd="1" destOrd="4" presId="urn:microsoft.com/office/officeart/2005/8/layout/cycle4"/>
    <dgm:cxn modelId="{BF55E1E7-F18F-4362-9B8D-A52999C1F393}" type="presOf" srcId="{64F21C3A-5CD7-4C38-8B64-110AA276FD02}" destId="{06E2A4FB-44EB-4495-94D3-70AB5B1B5FB9}" srcOrd="1" destOrd="5" presId="urn:microsoft.com/office/officeart/2005/8/layout/cycle4"/>
    <dgm:cxn modelId="{36BC8D97-D295-4FE8-8EB5-F362521DFB6E}" type="presOf" srcId="{5793A598-D7A9-4608-8C73-86641CC3DFEF}" destId="{FC989972-6F5F-4C78-ABCB-851C1415C8C8}" srcOrd="0" destOrd="1" presId="urn:microsoft.com/office/officeart/2005/8/layout/cycle4"/>
    <dgm:cxn modelId="{2FC2FD2C-C5F7-4990-A026-55E186403066}" type="presOf" srcId="{B2A35BA0-91B3-4917-859A-3117482BFE4A}" destId="{06E2A4FB-44EB-4495-94D3-70AB5B1B5FB9}" srcOrd="1" destOrd="2" presId="urn:microsoft.com/office/officeart/2005/8/layout/cycle4"/>
    <dgm:cxn modelId="{5996C6E2-1B2F-4F9D-B487-A87B1507F96C}" type="presOf" srcId="{6798EFB4-1DD0-47B5-8BED-3568E9762F00}" destId="{674A8B36-0DFD-405C-B630-67EF2AE6C6AF}" srcOrd="1" destOrd="0" presId="urn:microsoft.com/office/officeart/2005/8/layout/cycle4"/>
    <dgm:cxn modelId="{BC0A3527-A5DF-435C-9E93-7CE180483255}" type="presOf" srcId="{F54399D5-12FD-4A4D-971D-E0352DC57578}" destId="{674A8B36-0DFD-405C-B630-67EF2AE6C6AF}" srcOrd="1" destOrd="5" presId="urn:microsoft.com/office/officeart/2005/8/layout/cycle4"/>
    <dgm:cxn modelId="{DDFB423D-FA83-4757-B3DB-EA03C2B39D2A}" type="presOf" srcId="{E360617D-0DD2-4467-998C-03A507AD22E0}" destId="{92983229-5324-4F45-9D3A-CF0F7D65742E}" srcOrd="0" destOrd="2" presId="urn:microsoft.com/office/officeart/2005/8/layout/cycle4"/>
    <dgm:cxn modelId="{0573FEB6-C400-405B-B015-5A8139983634}" type="presOf" srcId="{7BE425E6-D15F-498C-A854-3178B119926E}" destId="{674A8B36-0DFD-405C-B630-67EF2AE6C6AF}" srcOrd="1" destOrd="4" presId="urn:microsoft.com/office/officeart/2005/8/layout/cycle4"/>
    <dgm:cxn modelId="{39908336-C5BB-4271-953C-0FDEE91CD410}" type="presOf" srcId="{F54399D5-12FD-4A4D-971D-E0352DC57578}" destId="{C1674309-4594-4E7B-8B7F-AAA2C20C984D}" srcOrd="0" destOrd="5" presId="urn:microsoft.com/office/officeart/2005/8/layout/cycle4"/>
    <dgm:cxn modelId="{9AC01DFC-BBB9-402D-B0DD-DDF73A44D908}" type="presOf" srcId="{B4BD5AD6-8A83-462A-85E7-A95D4CE94ECD}" destId="{51AC4660-0BB0-4A12-B060-5EDD2CF2FAAC}" srcOrd="0" destOrd="1" presId="urn:microsoft.com/office/officeart/2005/8/layout/cycle4"/>
    <dgm:cxn modelId="{8E7671F4-6015-405D-A899-2A9CC653C945}" type="presOf" srcId="{5D9C81E2-EDC9-44B9-9F9C-062EC21C445E}" destId="{219AA9C3-41A6-451F-A7CE-C98F74AAFDBC}" srcOrd="1" destOrd="0" presId="urn:microsoft.com/office/officeart/2005/8/layout/cycle4"/>
    <dgm:cxn modelId="{6080AC7F-8A51-4500-BAD6-5CD5EEFB985B}" type="presOf" srcId="{00175149-783D-4069-88CB-040BDF5446CC}" destId="{EB615740-D903-4848-B911-E5B45E673E32}" srcOrd="1" destOrd="3" presId="urn:microsoft.com/office/officeart/2005/8/layout/cycle4"/>
    <dgm:cxn modelId="{1ACA4B0C-01B0-4E3A-AF1D-903459CC8249}" type="presOf" srcId="{5BC22073-4525-4805-8C45-63AF81945A0B}" destId="{EB615740-D903-4848-B911-E5B45E673E32}" srcOrd="1" destOrd="0" presId="urn:microsoft.com/office/officeart/2005/8/layout/cycle4"/>
    <dgm:cxn modelId="{70CF2F8D-C673-4C71-B48B-407642FB07B1}" type="presOf" srcId="{EA000172-B2BC-47FF-BA13-E2890F58582E}" destId="{219AA9C3-41A6-451F-A7CE-C98F74AAFDBC}" srcOrd="1" destOrd="3" presId="urn:microsoft.com/office/officeart/2005/8/layout/cycle4"/>
    <dgm:cxn modelId="{A56D866C-750B-4760-B411-37F9D132C484}" type="presOf" srcId="{979ED9E3-80EC-4CA9-96BC-8CF80EC339F8}" destId="{1B07F56F-5B59-4E97-AAE0-00700A330D45}" srcOrd="0" destOrd="0" presId="urn:microsoft.com/office/officeart/2005/8/layout/cycle4"/>
    <dgm:cxn modelId="{022230F3-D8F3-4712-95C3-1B3769E39AA6}" type="presOf" srcId="{7BE425E6-D15F-498C-A854-3178B119926E}" destId="{C1674309-4594-4E7B-8B7F-AAA2C20C984D}" srcOrd="0" destOrd="4" presId="urn:microsoft.com/office/officeart/2005/8/layout/cycle4"/>
    <dgm:cxn modelId="{891F6608-60F5-49AF-AF01-D433AC7F2D94}" srcId="{979ED9E3-80EC-4CA9-96BC-8CF80EC339F8}" destId="{2D8BC398-5C9A-4DD0-AEA2-36E5FFB519FE}" srcOrd="2" destOrd="0" parTransId="{E29354FC-14D0-4BB7-A833-714E5586C5D5}" sibTransId="{3165688F-8CD9-4A42-AD4D-FA03A076DA0E}"/>
    <dgm:cxn modelId="{0EDFF36B-34C8-46C7-8E77-DD76ABA357EE}" srcId="{979ED9E3-80EC-4CA9-96BC-8CF80EC339F8}" destId="{175A8546-8CB7-419F-96A4-5E2FA603350A}" srcOrd="1" destOrd="0" parTransId="{2FE11E56-D65C-49C4-8FAC-17B39144A7DD}" sibTransId="{E7F02D6D-D208-4317-B589-494EF50D0643}"/>
    <dgm:cxn modelId="{5A2C9831-0E28-47C0-BEE7-DC469EEDC8AC}" srcId="{175A8546-8CB7-419F-96A4-5E2FA603350A}" destId="{E360617D-0DD2-4467-998C-03A507AD22E0}" srcOrd="2" destOrd="0" parTransId="{0AD592FF-200F-46CD-ACE1-79B6E1B52F08}" sibTransId="{CC470594-B1C5-4BE6-B38F-3DF6BB613F8A}"/>
    <dgm:cxn modelId="{F99F2F2C-E8D6-4E73-8501-C8E4312EEB12}" type="presOf" srcId="{888D197A-5579-4F09-A2F7-8D4D3842E4B4}" destId="{C1674309-4594-4E7B-8B7F-AAA2C20C984D}" srcOrd="0" destOrd="2" presId="urn:microsoft.com/office/officeart/2005/8/layout/cycle4"/>
    <dgm:cxn modelId="{6B0DB43C-2EF6-41B6-A3CA-E8A887DF4DEC}" type="presOf" srcId="{6EEF143E-8772-4468-9873-750D859AB1D0}" destId="{FC989972-6F5F-4C78-ABCB-851C1415C8C8}" srcOrd="0" destOrd="4" presId="urn:microsoft.com/office/officeart/2005/8/layout/cycle4"/>
    <dgm:cxn modelId="{3BD06ED8-1989-4796-B7E3-519E3E786879}" type="presOf" srcId="{8C56D634-EC34-426E-B940-85A47FF9AE8A}" destId="{674A8B36-0DFD-405C-B630-67EF2AE6C6AF}" srcOrd="1" destOrd="1" presId="urn:microsoft.com/office/officeart/2005/8/layout/cycle4"/>
    <dgm:cxn modelId="{952899BF-56FA-4775-AEDE-D39F50BFFC0B}" srcId="{2D8BC398-5C9A-4DD0-AEA2-36E5FFB519FE}" destId="{1B6E860F-2DD4-42A9-855E-6B13AACF0B8F}" srcOrd="4" destOrd="0" parTransId="{6D43C032-6121-4B1C-8F52-3E6192418DC7}" sibTransId="{8BA38AE6-2821-4DC8-8B81-69159838E696}"/>
    <dgm:cxn modelId="{71A46550-AC99-4950-9C43-7B8743B7C33F}" type="presOf" srcId="{888D197A-5579-4F09-A2F7-8D4D3842E4B4}" destId="{674A8B36-0DFD-405C-B630-67EF2AE6C6AF}" srcOrd="1" destOrd="2" presId="urn:microsoft.com/office/officeart/2005/8/layout/cycle4"/>
    <dgm:cxn modelId="{F1A7534E-6447-4CFE-8739-41B01D7233CD}" srcId="{394E06B6-F05B-45B5-B17C-2BF603AFE640}" destId="{7BE425E6-D15F-498C-A854-3178B119926E}" srcOrd="4" destOrd="0" parTransId="{917ADBB2-2E20-403F-8D78-B3CD9CC291BF}" sibTransId="{2460121A-3A8E-4AB5-8DFF-1F8A33B57D00}"/>
    <dgm:cxn modelId="{508C4AAC-BB5E-4EE7-8E6F-13E0F525F2E3}" type="presOf" srcId="{1B6E860F-2DD4-42A9-855E-6B13AACF0B8F}" destId="{06E2A4FB-44EB-4495-94D3-70AB5B1B5FB9}" srcOrd="1" destOrd="4" presId="urn:microsoft.com/office/officeart/2005/8/layout/cycle4"/>
    <dgm:cxn modelId="{4F0A7664-8723-407E-A577-A78BA7BB5655}" type="presOf" srcId="{1B6E860F-2DD4-42A9-855E-6B13AACF0B8F}" destId="{51AC4660-0BB0-4A12-B060-5EDD2CF2FAAC}" srcOrd="0" destOrd="4" presId="urn:microsoft.com/office/officeart/2005/8/layout/cycle4"/>
    <dgm:cxn modelId="{5E005683-94BD-4DBF-8C13-20437940BCB5}" srcId="{976F1284-EB37-4D20-8F5C-61C2D12C6DE0}" destId="{EA000172-B2BC-47FF-BA13-E2890F58582E}" srcOrd="3" destOrd="0" parTransId="{EAE2B744-C2A3-49B9-85F2-7CB67688B683}" sibTransId="{F4EE973B-4034-4538-9DE6-89ACC766801E}"/>
    <dgm:cxn modelId="{68D252B0-602A-4E75-AE51-20C3E5896B39}" srcId="{394E06B6-F05B-45B5-B17C-2BF603AFE640}" destId="{F54399D5-12FD-4A4D-971D-E0352DC57578}" srcOrd="5" destOrd="0" parTransId="{3DCFFC08-551D-455F-8D93-FFD390682136}" sibTransId="{CA28E3DB-E51F-4B0D-9761-51171FEEAEA2}"/>
    <dgm:cxn modelId="{AE4D6C22-FAB5-4BAE-AC2C-E4B115D06997}" type="presOf" srcId="{86CB7788-91F2-44EC-8C7B-5E40E0A7131F}" destId="{92983229-5324-4F45-9D3A-CF0F7D65742E}" srcOrd="0" destOrd="4" presId="urn:microsoft.com/office/officeart/2005/8/layout/cycle4"/>
    <dgm:cxn modelId="{974E0123-D9DB-4F9B-91FA-54DD3F06B7E5}" type="presOf" srcId="{B4BD5AD6-8A83-462A-85E7-A95D4CE94ECD}" destId="{06E2A4FB-44EB-4495-94D3-70AB5B1B5FB9}" srcOrd="1" destOrd="1" presId="urn:microsoft.com/office/officeart/2005/8/layout/cycle4"/>
    <dgm:cxn modelId="{9F6BB01C-552D-4D46-A4AC-DA12703D01A0}" srcId="{175A8546-8CB7-419F-96A4-5E2FA603350A}" destId="{86CB7788-91F2-44EC-8C7B-5E40E0A7131F}" srcOrd="4" destOrd="0" parTransId="{20583CC2-295B-4351-A4D9-A3CB18B340FB}" sibTransId="{AB743D22-35D3-4ADB-90A5-23471B0DCF23}"/>
    <dgm:cxn modelId="{CFA60BAE-109C-4D9F-934E-355635D6E37E}" type="presOf" srcId="{00175149-783D-4069-88CB-040BDF5446CC}" destId="{92983229-5324-4F45-9D3A-CF0F7D65742E}" srcOrd="0" destOrd="3" presId="urn:microsoft.com/office/officeart/2005/8/layout/cycle4"/>
    <dgm:cxn modelId="{359ABC8C-D019-414D-ABAD-9D385F675BBA}" srcId="{2D8BC398-5C9A-4DD0-AEA2-36E5FFB519FE}" destId="{64F21C3A-5CD7-4C38-8B64-110AA276FD02}" srcOrd="5" destOrd="0" parTransId="{2F1DF154-30E7-4B4C-B9B4-AE24019AED55}" sibTransId="{397F9597-9D79-4D21-BCEB-6B86D6B8A528}"/>
    <dgm:cxn modelId="{1B3B252F-B2A8-4087-9527-F7E2B4E3A404}" type="presOf" srcId="{874979CE-1C0D-474A-8701-4EB528479108}" destId="{C1674309-4594-4E7B-8B7F-AAA2C20C984D}" srcOrd="0" destOrd="3" presId="urn:microsoft.com/office/officeart/2005/8/layout/cycle4"/>
    <dgm:cxn modelId="{69C35B08-B5BF-4880-9795-BCFAAF6C8255}" srcId="{976F1284-EB37-4D20-8F5C-61C2D12C6DE0}" destId="{6EEF143E-8772-4468-9873-750D859AB1D0}" srcOrd="4" destOrd="0" parTransId="{965767D1-071D-4526-99A1-E9FEBD3AE26B}" sibTransId="{E84450C9-0A8F-4138-9FEA-B7F39C90D367}"/>
    <dgm:cxn modelId="{6291245B-A761-4482-8B33-28D6C5B46297}" srcId="{394E06B6-F05B-45B5-B17C-2BF603AFE640}" destId="{6798EFB4-1DD0-47B5-8BED-3568E9762F00}" srcOrd="0" destOrd="0" parTransId="{3C5CCFAD-3BB2-4204-B506-00E7224A0E2C}" sibTransId="{1BDF112E-B6E6-48DA-8162-BBB00F66FF6A}"/>
    <dgm:cxn modelId="{66F6E668-F5AE-409F-9BBF-D8F340E842A6}" type="presOf" srcId="{976F1284-EB37-4D20-8F5C-61C2D12C6DE0}" destId="{D4C95650-4A4D-4F44-8965-054D2F0B0A50}" srcOrd="0" destOrd="0" presId="urn:microsoft.com/office/officeart/2005/8/layout/cycle4"/>
    <dgm:cxn modelId="{81235EC2-A249-4494-A345-2DFBEC1A84BF}" type="presOf" srcId="{6798EFB4-1DD0-47B5-8BED-3568E9762F00}" destId="{C1674309-4594-4E7B-8B7F-AAA2C20C984D}" srcOrd="0" destOrd="0" presId="urn:microsoft.com/office/officeart/2005/8/layout/cycle4"/>
    <dgm:cxn modelId="{EC720880-1FFC-4E2A-B52F-0FD425F54048}" type="presOf" srcId="{86CB7788-91F2-44EC-8C7B-5E40E0A7131F}" destId="{EB615740-D903-4848-B911-E5B45E673E32}" srcOrd="1" destOrd="4" presId="urn:microsoft.com/office/officeart/2005/8/layout/cycle4"/>
    <dgm:cxn modelId="{AD0B3E68-7934-4E61-9A78-F4FE170520CA}" type="presOf" srcId="{D233C740-F7E8-4013-B740-81F4D66ACA5D}" destId="{92983229-5324-4F45-9D3A-CF0F7D65742E}" srcOrd="0" destOrd="5" presId="urn:microsoft.com/office/officeart/2005/8/layout/cycle4"/>
    <dgm:cxn modelId="{45DFA29F-EB4C-45AF-B4F7-32891FF3A53E}" type="presOf" srcId="{175A8546-8CB7-419F-96A4-5E2FA603350A}" destId="{E7AFFD3E-13D8-4C5E-BC6D-A36AF63D0EA6}" srcOrd="0" destOrd="0" presId="urn:microsoft.com/office/officeart/2005/8/layout/cycle4"/>
    <dgm:cxn modelId="{2F57E44E-5F1B-4004-8E96-5A3A04854523}" type="presOf" srcId="{5793A598-D7A9-4608-8C73-86641CC3DFEF}" destId="{219AA9C3-41A6-451F-A7CE-C98F74AAFDBC}" srcOrd="1" destOrd="1" presId="urn:microsoft.com/office/officeart/2005/8/layout/cycle4"/>
    <dgm:cxn modelId="{43DE2E27-EE18-4513-87A4-85A443441578}" type="presOf" srcId="{B2A35BA0-91B3-4917-859A-3117482BFE4A}" destId="{51AC4660-0BB0-4A12-B060-5EDD2CF2FAAC}" srcOrd="0" destOrd="2" presId="urn:microsoft.com/office/officeart/2005/8/layout/cycle4"/>
    <dgm:cxn modelId="{61DC74A5-C09F-4410-A7C4-BB5E32CB2CAE}" srcId="{979ED9E3-80EC-4CA9-96BC-8CF80EC339F8}" destId="{394E06B6-F05B-45B5-B17C-2BF603AFE640}" srcOrd="3" destOrd="0" parTransId="{88C7B475-7B33-4A8D-A101-85970C267287}" sibTransId="{B3AAE272-B95C-44D1-AC0B-19E2B74B3805}"/>
    <dgm:cxn modelId="{60EAB4DA-320F-422B-AACF-9C5F8F9A00AE}" type="presOf" srcId="{2D8BC398-5C9A-4DD0-AEA2-36E5FFB519FE}" destId="{785F3E58-CDD4-46DD-98C3-05D8935F836F}" srcOrd="0" destOrd="0" presId="urn:microsoft.com/office/officeart/2005/8/layout/cycle4"/>
    <dgm:cxn modelId="{4672E4EC-F433-48DB-B566-363B7F51831B}" srcId="{394E06B6-F05B-45B5-B17C-2BF603AFE640}" destId="{874979CE-1C0D-474A-8701-4EB528479108}" srcOrd="3" destOrd="0" parTransId="{F79EC229-0E95-4758-9AC1-BFF64B510CB4}" sibTransId="{3461BE5D-B2CF-4710-8F7A-C6EF3F38327E}"/>
    <dgm:cxn modelId="{75A334E7-C249-4AEB-B14D-E565B15AD744}" type="presOf" srcId="{A17EE648-F44F-4F83-AAD2-6B9CCFAE2E85}" destId="{EB615740-D903-4848-B911-E5B45E673E32}" srcOrd="1" destOrd="1" presId="urn:microsoft.com/office/officeart/2005/8/layout/cycle4"/>
    <dgm:cxn modelId="{8686F38C-8989-4081-A091-AEC47042AB3B}" type="presOf" srcId="{D233C740-F7E8-4013-B740-81F4D66ACA5D}" destId="{EB615740-D903-4848-B911-E5B45E673E32}" srcOrd="1" destOrd="5" presId="urn:microsoft.com/office/officeart/2005/8/layout/cycle4"/>
    <dgm:cxn modelId="{811AAA38-25FF-4850-A93D-7855E81B1FC1}" srcId="{979ED9E3-80EC-4CA9-96BC-8CF80EC339F8}" destId="{976F1284-EB37-4D20-8F5C-61C2D12C6DE0}" srcOrd="0" destOrd="0" parTransId="{4FC12F18-89F8-4674-BA71-3A403ECD5A42}" sibTransId="{F79DEE7F-9DE0-4592-BB2B-F956BCC7B97E}"/>
    <dgm:cxn modelId="{AA3242C3-2631-475B-A3EF-BE1D24940161}" srcId="{394E06B6-F05B-45B5-B17C-2BF603AFE640}" destId="{8C56D634-EC34-426E-B940-85A47FF9AE8A}" srcOrd="1" destOrd="0" parTransId="{3F6EB680-BD12-47F5-882F-D18A0598333F}" sibTransId="{9BFEC676-4F17-4DEB-96BC-9472283A87A3}"/>
    <dgm:cxn modelId="{F902B24C-596B-42A3-985D-A73172E43759}" srcId="{394E06B6-F05B-45B5-B17C-2BF603AFE640}" destId="{888D197A-5579-4F09-A2F7-8D4D3842E4B4}" srcOrd="2" destOrd="0" parTransId="{FF4CC480-CBA9-422E-988D-D1BF122EA5BA}" sibTransId="{E3244E76-FE05-48FE-B6CC-BE90F4D20AFA}"/>
    <dgm:cxn modelId="{2AF8E65D-D032-4B7D-B73B-8B2C3D93C587}" type="presOf" srcId="{5BC22073-4525-4805-8C45-63AF81945A0B}" destId="{92983229-5324-4F45-9D3A-CF0F7D65742E}" srcOrd="0" destOrd="0" presId="urn:microsoft.com/office/officeart/2005/8/layout/cycle4"/>
    <dgm:cxn modelId="{355069DD-1A7D-4F28-B92C-1834724C71A4}" srcId="{175A8546-8CB7-419F-96A4-5E2FA603350A}" destId="{D233C740-F7E8-4013-B740-81F4D66ACA5D}" srcOrd="5" destOrd="0" parTransId="{76455760-5DD6-490A-A180-199D372D1443}" sibTransId="{75B8AE9A-9DC9-48E4-AD39-9245C30BB5E1}"/>
    <dgm:cxn modelId="{1FADCF5E-D6F0-439D-8B49-B8C013A632EB}" srcId="{976F1284-EB37-4D20-8F5C-61C2D12C6DE0}" destId="{5793A598-D7A9-4608-8C73-86641CC3DFEF}" srcOrd="1" destOrd="0" parTransId="{B23B98DE-14A2-4AB0-876B-DF7293BA5AA1}" sibTransId="{DBD4814A-C7A7-4413-AE48-601260B9FA08}"/>
    <dgm:cxn modelId="{CC054894-4417-4D0D-A273-7836D39D501D}" type="presOf" srcId="{394E06B6-F05B-45B5-B17C-2BF603AFE640}" destId="{D0EFBC90-4B79-4841-B9CD-84EA96050F5B}" srcOrd="0" destOrd="0" presId="urn:microsoft.com/office/officeart/2005/8/layout/cycle4"/>
    <dgm:cxn modelId="{3FA610E2-F2C4-44BD-A224-AC11CBB1CE26}" srcId="{2D8BC398-5C9A-4DD0-AEA2-36E5FFB519FE}" destId="{B4BD5AD6-8A83-462A-85E7-A95D4CE94ECD}" srcOrd="1" destOrd="0" parTransId="{C0912644-5171-44DD-B8D5-F76C6E5B25BC}" sibTransId="{EC80D86B-642C-47B1-9CCE-8DED71F45FF8}"/>
    <dgm:cxn modelId="{95CC2504-F8C3-408B-BB14-9BD77DC71485}" srcId="{175A8546-8CB7-419F-96A4-5E2FA603350A}" destId="{A17EE648-F44F-4F83-AAD2-6B9CCFAE2E85}" srcOrd="1" destOrd="0" parTransId="{3DB0177C-6423-45DF-99A5-ABA523E35215}" sibTransId="{62FBA52A-31A2-4285-BED1-90F34B0121C2}"/>
    <dgm:cxn modelId="{C55F8CBB-5D29-4330-A9CC-6E1349FC01A8}" type="presParOf" srcId="{1B07F56F-5B59-4E97-AAE0-00700A330D45}" destId="{77F3D9B7-D5FD-4C94-99B7-C9C54868E015}" srcOrd="0" destOrd="0" presId="urn:microsoft.com/office/officeart/2005/8/layout/cycle4"/>
    <dgm:cxn modelId="{46B81550-B482-4213-A084-C188248BCCCF}" type="presParOf" srcId="{77F3D9B7-D5FD-4C94-99B7-C9C54868E015}" destId="{37793439-AC05-49E9-A765-6104F0C4DF23}" srcOrd="0" destOrd="0" presId="urn:microsoft.com/office/officeart/2005/8/layout/cycle4"/>
    <dgm:cxn modelId="{71DB3B53-E669-4362-B19E-8C0CA200F57A}" type="presParOf" srcId="{37793439-AC05-49E9-A765-6104F0C4DF23}" destId="{FC989972-6F5F-4C78-ABCB-851C1415C8C8}" srcOrd="0" destOrd="0" presId="urn:microsoft.com/office/officeart/2005/8/layout/cycle4"/>
    <dgm:cxn modelId="{9E954AAB-FF89-46F9-A87D-448DA28CE267}" type="presParOf" srcId="{37793439-AC05-49E9-A765-6104F0C4DF23}" destId="{219AA9C3-41A6-451F-A7CE-C98F74AAFDBC}" srcOrd="1" destOrd="0" presId="urn:microsoft.com/office/officeart/2005/8/layout/cycle4"/>
    <dgm:cxn modelId="{B5579AE9-B73F-4A1B-B0E7-CB27822EE42C}" type="presParOf" srcId="{77F3D9B7-D5FD-4C94-99B7-C9C54868E015}" destId="{5BD53721-A544-4CD7-9D76-EC7C96D5F614}" srcOrd="1" destOrd="0" presId="urn:microsoft.com/office/officeart/2005/8/layout/cycle4"/>
    <dgm:cxn modelId="{25CD6A32-8F64-4405-8FD3-C47EC3E2A7D5}" type="presParOf" srcId="{5BD53721-A544-4CD7-9D76-EC7C96D5F614}" destId="{92983229-5324-4F45-9D3A-CF0F7D65742E}" srcOrd="0" destOrd="0" presId="urn:microsoft.com/office/officeart/2005/8/layout/cycle4"/>
    <dgm:cxn modelId="{57DE957D-9FE0-4521-A0F2-5749CAA6CBA0}" type="presParOf" srcId="{5BD53721-A544-4CD7-9D76-EC7C96D5F614}" destId="{EB615740-D903-4848-B911-E5B45E673E32}" srcOrd="1" destOrd="0" presId="urn:microsoft.com/office/officeart/2005/8/layout/cycle4"/>
    <dgm:cxn modelId="{CC20BCED-89B0-4E72-B885-AAF123622615}" type="presParOf" srcId="{77F3D9B7-D5FD-4C94-99B7-C9C54868E015}" destId="{82FAB3C1-439F-49D9-A126-66DB8A0483D9}" srcOrd="2" destOrd="0" presId="urn:microsoft.com/office/officeart/2005/8/layout/cycle4"/>
    <dgm:cxn modelId="{F9EBAA25-B9E9-47CB-900C-59DE41A7DE5B}" type="presParOf" srcId="{82FAB3C1-439F-49D9-A126-66DB8A0483D9}" destId="{51AC4660-0BB0-4A12-B060-5EDD2CF2FAAC}" srcOrd="0" destOrd="0" presId="urn:microsoft.com/office/officeart/2005/8/layout/cycle4"/>
    <dgm:cxn modelId="{0818F56F-1C15-4CED-9FED-90738D57A494}" type="presParOf" srcId="{82FAB3C1-439F-49D9-A126-66DB8A0483D9}" destId="{06E2A4FB-44EB-4495-94D3-70AB5B1B5FB9}" srcOrd="1" destOrd="0" presId="urn:microsoft.com/office/officeart/2005/8/layout/cycle4"/>
    <dgm:cxn modelId="{5F640DF1-9FB6-446F-9EDD-4D7476F6E302}" type="presParOf" srcId="{77F3D9B7-D5FD-4C94-99B7-C9C54868E015}" destId="{8345FECB-24CC-4E7C-908F-0B901F1B55DF}" srcOrd="3" destOrd="0" presId="urn:microsoft.com/office/officeart/2005/8/layout/cycle4"/>
    <dgm:cxn modelId="{CE1E9FAC-0443-4E96-B2B6-65F1C3A43E64}" type="presParOf" srcId="{8345FECB-24CC-4E7C-908F-0B901F1B55DF}" destId="{C1674309-4594-4E7B-8B7F-AAA2C20C984D}" srcOrd="0" destOrd="0" presId="urn:microsoft.com/office/officeart/2005/8/layout/cycle4"/>
    <dgm:cxn modelId="{6F5E28BE-2CA7-4043-A512-1B8FB58EF4AC}" type="presParOf" srcId="{8345FECB-24CC-4E7C-908F-0B901F1B55DF}" destId="{674A8B36-0DFD-405C-B630-67EF2AE6C6AF}" srcOrd="1" destOrd="0" presId="urn:microsoft.com/office/officeart/2005/8/layout/cycle4"/>
    <dgm:cxn modelId="{11068A8A-EE12-4068-A277-DB7BD1A232C2}" type="presParOf" srcId="{77F3D9B7-D5FD-4C94-99B7-C9C54868E015}" destId="{DA2E9944-C560-4674-9F33-DBA63836B578}" srcOrd="4" destOrd="0" presId="urn:microsoft.com/office/officeart/2005/8/layout/cycle4"/>
    <dgm:cxn modelId="{35404D2B-5B26-46E4-9169-99A36ACAE77F}" type="presParOf" srcId="{1B07F56F-5B59-4E97-AAE0-00700A330D45}" destId="{AB4FFAE2-E021-48C5-855D-42A743DB7115}" srcOrd="1" destOrd="0" presId="urn:microsoft.com/office/officeart/2005/8/layout/cycle4"/>
    <dgm:cxn modelId="{9B00B651-D871-4B98-919D-033B16C192B5}" type="presParOf" srcId="{AB4FFAE2-E021-48C5-855D-42A743DB7115}" destId="{D4C95650-4A4D-4F44-8965-054D2F0B0A50}" srcOrd="0" destOrd="0" presId="urn:microsoft.com/office/officeart/2005/8/layout/cycle4"/>
    <dgm:cxn modelId="{DC83EC09-6B86-41FA-B7FC-DD50DF30B559}" type="presParOf" srcId="{AB4FFAE2-E021-48C5-855D-42A743DB7115}" destId="{E7AFFD3E-13D8-4C5E-BC6D-A36AF63D0EA6}" srcOrd="1" destOrd="0" presId="urn:microsoft.com/office/officeart/2005/8/layout/cycle4"/>
    <dgm:cxn modelId="{51D40A75-B2B9-42E0-93D6-60E063440CDA}" type="presParOf" srcId="{AB4FFAE2-E021-48C5-855D-42A743DB7115}" destId="{785F3E58-CDD4-46DD-98C3-05D8935F836F}" srcOrd="2" destOrd="0" presId="urn:microsoft.com/office/officeart/2005/8/layout/cycle4"/>
    <dgm:cxn modelId="{519C7E8C-53EC-47F7-9C55-731127FD9DD9}" type="presParOf" srcId="{AB4FFAE2-E021-48C5-855D-42A743DB7115}" destId="{D0EFBC90-4B79-4841-B9CD-84EA96050F5B}" srcOrd="3" destOrd="0" presId="urn:microsoft.com/office/officeart/2005/8/layout/cycle4"/>
    <dgm:cxn modelId="{6FE335FE-0C8D-4A00-B311-E9426F64C7B2}" type="presParOf" srcId="{AB4FFAE2-E021-48C5-855D-42A743DB7115}" destId="{BC96AA49-F87C-4971-9445-103F3D7A4704}" srcOrd="4" destOrd="0" presId="urn:microsoft.com/office/officeart/2005/8/layout/cycle4"/>
    <dgm:cxn modelId="{22D113A3-B4E7-4057-9615-2A2A91CB738E}" type="presParOf" srcId="{1B07F56F-5B59-4E97-AAE0-00700A330D45}" destId="{72125F24-5E04-46C3-B877-BAA20CB5EE2B}" srcOrd="2" destOrd="0" presId="urn:microsoft.com/office/officeart/2005/8/layout/cycle4"/>
    <dgm:cxn modelId="{23E8A8E3-4DAE-4D63-BFE4-206EBAB96810}" type="presParOf" srcId="{1B07F56F-5B59-4E97-AAE0-00700A330D45}" destId="{1D1CA401-3E35-488B-97C2-C52DD1EEE10C}"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021A6F-03D5-4639-ABEB-9D59B4D3B89C}" type="doc">
      <dgm:prSet loTypeId="urn:microsoft.com/office/officeart/2005/8/layout/hProcess9" loCatId="process" qsTypeId="urn:microsoft.com/office/officeart/2005/8/quickstyle/simple1" qsCatId="simple" csTypeId="urn:microsoft.com/office/officeart/2005/8/colors/accent0_2" csCatId="mainScheme" phldr="1"/>
      <dgm:spPr/>
      <dgm:t>
        <a:bodyPr/>
        <a:lstStyle/>
        <a:p>
          <a:endParaRPr lang="es-EC"/>
        </a:p>
      </dgm:t>
    </dgm:pt>
    <dgm:pt modelId="{BD3F79DB-798B-40F8-BFD1-1719119C077F}">
      <dgm:prSet phldrT="[Texto]" custT="1"/>
      <dgm:spPr/>
      <dgm:t>
        <a:bodyPr/>
        <a:lstStyle/>
        <a:p>
          <a:r>
            <a:rPr lang="es-EC" sz="1100" dirty="0" smtClean="0"/>
            <a:t>Definición del producto</a:t>
          </a:r>
          <a:endParaRPr lang="es-EC" sz="1100" dirty="0"/>
        </a:p>
      </dgm:t>
    </dgm:pt>
    <dgm:pt modelId="{B640DC25-A885-49C4-90EE-C6B2B649CA23}" type="parTrans" cxnId="{80D96547-34FA-48E7-899B-F8D410152C3B}">
      <dgm:prSet/>
      <dgm:spPr/>
      <dgm:t>
        <a:bodyPr/>
        <a:lstStyle/>
        <a:p>
          <a:endParaRPr lang="es-EC" sz="1100"/>
        </a:p>
      </dgm:t>
    </dgm:pt>
    <dgm:pt modelId="{017D8D8F-34E1-4E7F-9752-9A8ECC32DF92}" type="sibTrans" cxnId="{80D96547-34FA-48E7-899B-F8D410152C3B}">
      <dgm:prSet/>
      <dgm:spPr/>
      <dgm:t>
        <a:bodyPr/>
        <a:lstStyle/>
        <a:p>
          <a:endParaRPr lang="es-EC" sz="1100"/>
        </a:p>
      </dgm:t>
    </dgm:pt>
    <dgm:pt modelId="{AC3521DA-0FE9-477F-B43F-60C3A2112FC4}">
      <dgm:prSet phldrT="[Texto]" custT="1"/>
      <dgm:spPr/>
      <dgm:t>
        <a:bodyPr/>
        <a:lstStyle/>
        <a:p>
          <a:r>
            <a:rPr lang="es-EC" sz="1100" dirty="0" smtClean="0"/>
            <a:t>Diseño del producto</a:t>
          </a:r>
          <a:endParaRPr lang="es-EC" sz="1100" dirty="0"/>
        </a:p>
      </dgm:t>
    </dgm:pt>
    <dgm:pt modelId="{64B7306B-34A1-41FD-885F-4FF760C9E67C}" type="parTrans" cxnId="{462E7B05-9CFD-4C85-BC65-BBE7C3FFC2C3}">
      <dgm:prSet/>
      <dgm:spPr/>
      <dgm:t>
        <a:bodyPr/>
        <a:lstStyle/>
        <a:p>
          <a:endParaRPr lang="es-EC" sz="1100"/>
        </a:p>
      </dgm:t>
    </dgm:pt>
    <dgm:pt modelId="{7E6F91DE-1F5C-4900-BACD-1722590247F4}" type="sibTrans" cxnId="{462E7B05-9CFD-4C85-BC65-BBE7C3FFC2C3}">
      <dgm:prSet/>
      <dgm:spPr/>
      <dgm:t>
        <a:bodyPr/>
        <a:lstStyle/>
        <a:p>
          <a:endParaRPr lang="es-EC" sz="1100"/>
        </a:p>
      </dgm:t>
    </dgm:pt>
    <dgm:pt modelId="{9F02D8BC-8C2B-4250-9916-45B81AE3F55C}">
      <dgm:prSet phldrT="[Texto]" custT="1"/>
      <dgm:spPr/>
      <dgm:t>
        <a:bodyPr/>
        <a:lstStyle/>
        <a:p>
          <a:r>
            <a:rPr lang="es-EC" sz="1100" dirty="0" smtClean="0"/>
            <a:t>Contrastación de la viabilidad</a:t>
          </a:r>
          <a:endParaRPr lang="es-EC" sz="1100" dirty="0"/>
        </a:p>
      </dgm:t>
    </dgm:pt>
    <dgm:pt modelId="{9BC545EE-0078-4FA1-8C03-96DF00F556BE}" type="parTrans" cxnId="{4ADF5D6E-73FE-49F5-8EE0-AE59FBDB0E0B}">
      <dgm:prSet/>
      <dgm:spPr/>
      <dgm:t>
        <a:bodyPr/>
        <a:lstStyle/>
        <a:p>
          <a:endParaRPr lang="es-EC" sz="1100"/>
        </a:p>
      </dgm:t>
    </dgm:pt>
    <dgm:pt modelId="{73641716-D187-4727-AE2F-DDDD10E52B51}" type="sibTrans" cxnId="{4ADF5D6E-73FE-49F5-8EE0-AE59FBDB0E0B}">
      <dgm:prSet/>
      <dgm:spPr/>
      <dgm:t>
        <a:bodyPr/>
        <a:lstStyle/>
        <a:p>
          <a:endParaRPr lang="es-EC" sz="1100"/>
        </a:p>
      </dgm:t>
    </dgm:pt>
    <dgm:pt modelId="{D70C87E8-6705-4E79-AE76-E113E0523317}">
      <dgm:prSet phldrT="[Texto]" custT="1"/>
      <dgm:spPr/>
      <dgm:t>
        <a:bodyPr/>
        <a:lstStyle/>
        <a:p>
          <a:r>
            <a:rPr lang="es-EC" sz="1100" dirty="0" smtClean="0"/>
            <a:t>Producción y lanzamiento al mercado</a:t>
          </a:r>
          <a:endParaRPr lang="es-EC" sz="1100" dirty="0"/>
        </a:p>
      </dgm:t>
    </dgm:pt>
    <dgm:pt modelId="{3845CF3D-FE6A-4B22-924B-BC78485ED166}" type="parTrans" cxnId="{EEC1EA5D-85E0-48C7-ABCB-FD8240327D16}">
      <dgm:prSet/>
      <dgm:spPr/>
      <dgm:t>
        <a:bodyPr/>
        <a:lstStyle/>
        <a:p>
          <a:endParaRPr lang="es-EC" sz="1100"/>
        </a:p>
      </dgm:t>
    </dgm:pt>
    <dgm:pt modelId="{F27C6147-7F77-4FCD-A1CD-C934E0E34AA2}" type="sibTrans" cxnId="{EEC1EA5D-85E0-48C7-ABCB-FD8240327D16}">
      <dgm:prSet/>
      <dgm:spPr/>
      <dgm:t>
        <a:bodyPr/>
        <a:lstStyle/>
        <a:p>
          <a:endParaRPr lang="es-EC" sz="1100"/>
        </a:p>
      </dgm:t>
    </dgm:pt>
    <dgm:pt modelId="{80C1795B-1BDC-4A3D-B1D4-5381A46BB7B1}">
      <dgm:prSet phldrT="[Texto]" custT="1"/>
      <dgm:spPr/>
      <dgm:t>
        <a:bodyPr/>
        <a:lstStyle/>
        <a:p>
          <a:r>
            <a:rPr lang="es-EC" sz="1100" dirty="0" smtClean="0"/>
            <a:t>Gestión del ciclo de vida del productos</a:t>
          </a:r>
          <a:endParaRPr lang="es-EC" sz="1100" dirty="0"/>
        </a:p>
      </dgm:t>
    </dgm:pt>
    <dgm:pt modelId="{52916286-6AC5-4025-8776-64F207E8E43F}" type="parTrans" cxnId="{6F08AEFE-AD5C-42EA-BB3F-6CEF713FBE0F}">
      <dgm:prSet/>
      <dgm:spPr/>
      <dgm:t>
        <a:bodyPr/>
        <a:lstStyle/>
        <a:p>
          <a:endParaRPr lang="es-EC" sz="1100"/>
        </a:p>
      </dgm:t>
    </dgm:pt>
    <dgm:pt modelId="{2BE2CF38-8328-4CC4-92C4-D31DEF3075E1}" type="sibTrans" cxnId="{6F08AEFE-AD5C-42EA-BB3F-6CEF713FBE0F}">
      <dgm:prSet/>
      <dgm:spPr/>
      <dgm:t>
        <a:bodyPr/>
        <a:lstStyle/>
        <a:p>
          <a:endParaRPr lang="es-EC" sz="1100"/>
        </a:p>
      </dgm:t>
    </dgm:pt>
    <dgm:pt modelId="{7EBB0558-B7AC-4929-BD9B-C44F1DCF9A98}" type="pres">
      <dgm:prSet presAssocID="{54021A6F-03D5-4639-ABEB-9D59B4D3B89C}" presName="CompostProcess" presStyleCnt="0">
        <dgm:presLayoutVars>
          <dgm:dir/>
          <dgm:resizeHandles val="exact"/>
        </dgm:presLayoutVars>
      </dgm:prSet>
      <dgm:spPr/>
      <dgm:t>
        <a:bodyPr/>
        <a:lstStyle/>
        <a:p>
          <a:endParaRPr lang="es-EC"/>
        </a:p>
      </dgm:t>
    </dgm:pt>
    <dgm:pt modelId="{4C0F6795-5EDA-440B-9EA7-6D13E9863D56}" type="pres">
      <dgm:prSet presAssocID="{54021A6F-03D5-4639-ABEB-9D59B4D3B89C}" presName="arrow" presStyleLbl="bgShp" presStyleIdx="0" presStyleCnt="1" custAng="0" custScaleX="88868" custScaleY="71247"/>
      <dgm:spPr/>
    </dgm:pt>
    <dgm:pt modelId="{ABA3E62F-5D55-451A-ADB6-E09FC6FA653D}" type="pres">
      <dgm:prSet presAssocID="{54021A6F-03D5-4639-ABEB-9D59B4D3B89C}" presName="linearProcess" presStyleCnt="0"/>
      <dgm:spPr/>
    </dgm:pt>
    <dgm:pt modelId="{811DF30C-BC9D-4218-8015-6CAF3599368E}" type="pres">
      <dgm:prSet presAssocID="{BD3F79DB-798B-40F8-BFD1-1719119C077F}" presName="textNode" presStyleLbl="node1" presStyleIdx="0" presStyleCnt="5" custScaleX="48542">
        <dgm:presLayoutVars>
          <dgm:bulletEnabled val="1"/>
        </dgm:presLayoutVars>
      </dgm:prSet>
      <dgm:spPr/>
      <dgm:t>
        <a:bodyPr/>
        <a:lstStyle/>
        <a:p>
          <a:endParaRPr lang="es-EC"/>
        </a:p>
      </dgm:t>
    </dgm:pt>
    <dgm:pt modelId="{A08DB301-3569-42D2-8561-4E1AE8708C2A}" type="pres">
      <dgm:prSet presAssocID="{017D8D8F-34E1-4E7F-9752-9A8ECC32DF92}" presName="sibTrans" presStyleCnt="0"/>
      <dgm:spPr/>
    </dgm:pt>
    <dgm:pt modelId="{5B3F6FD6-68A7-4A1F-90CA-C4E868CDDCBD}" type="pres">
      <dgm:prSet presAssocID="{AC3521DA-0FE9-477F-B43F-60C3A2112FC4}" presName="textNode" presStyleLbl="node1" presStyleIdx="1" presStyleCnt="5" custScaleX="48542" custLinFactNeighborX="-58726" custLinFactNeighborY="2204">
        <dgm:presLayoutVars>
          <dgm:bulletEnabled val="1"/>
        </dgm:presLayoutVars>
      </dgm:prSet>
      <dgm:spPr/>
      <dgm:t>
        <a:bodyPr/>
        <a:lstStyle/>
        <a:p>
          <a:endParaRPr lang="es-EC"/>
        </a:p>
      </dgm:t>
    </dgm:pt>
    <dgm:pt modelId="{420826D3-1494-49AF-86E6-0345238779A3}" type="pres">
      <dgm:prSet presAssocID="{7E6F91DE-1F5C-4900-BACD-1722590247F4}" presName="sibTrans" presStyleCnt="0"/>
      <dgm:spPr/>
    </dgm:pt>
    <dgm:pt modelId="{A6CEAC86-8674-4370-B50B-80A0A9644DA4}" type="pres">
      <dgm:prSet presAssocID="{9F02D8BC-8C2B-4250-9916-45B81AE3F55C}" presName="textNode" presStyleLbl="node1" presStyleIdx="2" presStyleCnt="5" custScaleX="48542" custLinFactNeighborX="-86749" custLinFactNeighborY="2204">
        <dgm:presLayoutVars>
          <dgm:bulletEnabled val="1"/>
        </dgm:presLayoutVars>
      </dgm:prSet>
      <dgm:spPr/>
      <dgm:t>
        <a:bodyPr/>
        <a:lstStyle/>
        <a:p>
          <a:endParaRPr lang="es-EC"/>
        </a:p>
      </dgm:t>
    </dgm:pt>
    <dgm:pt modelId="{0DA5336A-F3E5-4261-B6DF-114E2CAEBE08}" type="pres">
      <dgm:prSet presAssocID="{73641716-D187-4727-AE2F-DDDD10E52B51}" presName="sibTrans" presStyleCnt="0"/>
      <dgm:spPr/>
    </dgm:pt>
    <dgm:pt modelId="{549A5736-8614-41C4-A83A-C506590C5CF4}" type="pres">
      <dgm:prSet presAssocID="{D70C87E8-6705-4E79-AE76-E113E0523317}" presName="textNode" presStyleLbl="node1" presStyleIdx="3" presStyleCnt="5" custScaleX="48542" custLinFactX="-5273" custLinFactNeighborX="-100000" custLinFactNeighborY="2204">
        <dgm:presLayoutVars>
          <dgm:bulletEnabled val="1"/>
        </dgm:presLayoutVars>
      </dgm:prSet>
      <dgm:spPr/>
      <dgm:t>
        <a:bodyPr/>
        <a:lstStyle/>
        <a:p>
          <a:endParaRPr lang="es-EC"/>
        </a:p>
      </dgm:t>
    </dgm:pt>
    <dgm:pt modelId="{F5EF1706-A4AE-440A-8243-EF5DFE7BA942}" type="pres">
      <dgm:prSet presAssocID="{F27C6147-7F77-4FCD-A1CD-C934E0E34AA2}" presName="sibTrans" presStyleCnt="0"/>
      <dgm:spPr/>
    </dgm:pt>
    <dgm:pt modelId="{B75ED392-84A9-4730-BE8C-F36CD613930C}" type="pres">
      <dgm:prSet presAssocID="{80C1795B-1BDC-4A3D-B1D4-5381A46BB7B1}" presName="textNode" presStyleLbl="node1" presStyleIdx="4" presStyleCnt="5" custScaleX="48542" custLinFactNeighborX="-98879" custLinFactNeighborY="2204">
        <dgm:presLayoutVars>
          <dgm:bulletEnabled val="1"/>
        </dgm:presLayoutVars>
      </dgm:prSet>
      <dgm:spPr/>
      <dgm:t>
        <a:bodyPr/>
        <a:lstStyle/>
        <a:p>
          <a:endParaRPr lang="es-EC"/>
        </a:p>
      </dgm:t>
    </dgm:pt>
  </dgm:ptLst>
  <dgm:cxnLst>
    <dgm:cxn modelId="{DC2AD3D8-FDCA-407E-873A-058E980A132C}" type="presOf" srcId="{54021A6F-03D5-4639-ABEB-9D59B4D3B89C}" destId="{7EBB0558-B7AC-4929-BD9B-C44F1DCF9A98}" srcOrd="0" destOrd="0" presId="urn:microsoft.com/office/officeart/2005/8/layout/hProcess9"/>
    <dgm:cxn modelId="{4ADF5D6E-73FE-49F5-8EE0-AE59FBDB0E0B}" srcId="{54021A6F-03D5-4639-ABEB-9D59B4D3B89C}" destId="{9F02D8BC-8C2B-4250-9916-45B81AE3F55C}" srcOrd="2" destOrd="0" parTransId="{9BC545EE-0078-4FA1-8C03-96DF00F556BE}" sibTransId="{73641716-D187-4727-AE2F-DDDD10E52B51}"/>
    <dgm:cxn modelId="{18C300F3-9E3E-43DA-811A-79F804C53EF8}" type="presOf" srcId="{80C1795B-1BDC-4A3D-B1D4-5381A46BB7B1}" destId="{B75ED392-84A9-4730-BE8C-F36CD613930C}" srcOrd="0" destOrd="0" presId="urn:microsoft.com/office/officeart/2005/8/layout/hProcess9"/>
    <dgm:cxn modelId="{403DBAB5-354A-4B8F-A922-04A4AB5B9C67}" type="presOf" srcId="{AC3521DA-0FE9-477F-B43F-60C3A2112FC4}" destId="{5B3F6FD6-68A7-4A1F-90CA-C4E868CDDCBD}" srcOrd="0" destOrd="0" presId="urn:microsoft.com/office/officeart/2005/8/layout/hProcess9"/>
    <dgm:cxn modelId="{80D96547-34FA-48E7-899B-F8D410152C3B}" srcId="{54021A6F-03D5-4639-ABEB-9D59B4D3B89C}" destId="{BD3F79DB-798B-40F8-BFD1-1719119C077F}" srcOrd="0" destOrd="0" parTransId="{B640DC25-A885-49C4-90EE-C6B2B649CA23}" sibTransId="{017D8D8F-34E1-4E7F-9752-9A8ECC32DF92}"/>
    <dgm:cxn modelId="{9CD65C7A-4D4F-46DF-A35B-E25FF105B5BA}" type="presOf" srcId="{D70C87E8-6705-4E79-AE76-E113E0523317}" destId="{549A5736-8614-41C4-A83A-C506590C5CF4}" srcOrd="0" destOrd="0" presId="urn:microsoft.com/office/officeart/2005/8/layout/hProcess9"/>
    <dgm:cxn modelId="{8245A88B-1341-45A8-8301-06D8E9FFBEDF}" type="presOf" srcId="{9F02D8BC-8C2B-4250-9916-45B81AE3F55C}" destId="{A6CEAC86-8674-4370-B50B-80A0A9644DA4}" srcOrd="0" destOrd="0" presId="urn:microsoft.com/office/officeart/2005/8/layout/hProcess9"/>
    <dgm:cxn modelId="{462E7B05-9CFD-4C85-BC65-BBE7C3FFC2C3}" srcId="{54021A6F-03D5-4639-ABEB-9D59B4D3B89C}" destId="{AC3521DA-0FE9-477F-B43F-60C3A2112FC4}" srcOrd="1" destOrd="0" parTransId="{64B7306B-34A1-41FD-885F-4FF760C9E67C}" sibTransId="{7E6F91DE-1F5C-4900-BACD-1722590247F4}"/>
    <dgm:cxn modelId="{6F00E151-F8F5-4083-B6A4-B123268762ED}" type="presOf" srcId="{BD3F79DB-798B-40F8-BFD1-1719119C077F}" destId="{811DF30C-BC9D-4218-8015-6CAF3599368E}" srcOrd="0" destOrd="0" presId="urn:microsoft.com/office/officeart/2005/8/layout/hProcess9"/>
    <dgm:cxn modelId="{6F08AEFE-AD5C-42EA-BB3F-6CEF713FBE0F}" srcId="{54021A6F-03D5-4639-ABEB-9D59B4D3B89C}" destId="{80C1795B-1BDC-4A3D-B1D4-5381A46BB7B1}" srcOrd="4" destOrd="0" parTransId="{52916286-6AC5-4025-8776-64F207E8E43F}" sibTransId="{2BE2CF38-8328-4CC4-92C4-D31DEF3075E1}"/>
    <dgm:cxn modelId="{EEC1EA5D-85E0-48C7-ABCB-FD8240327D16}" srcId="{54021A6F-03D5-4639-ABEB-9D59B4D3B89C}" destId="{D70C87E8-6705-4E79-AE76-E113E0523317}" srcOrd="3" destOrd="0" parTransId="{3845CF3D-FE6A-4B22-924B-BC78485ED166}" sibTransId="{F27C6147-7F77-4FCD-A1CD-C934E0E34AA2}"/>
    <dgm:cxn modelId="{276672EB-51BB-4A1A-BDA8-8AAF2E46F08B}" type="presParOf" srcId="{7EBB0558-B7AC-4929-BD9B-C44F1DCF9A98}" destId="{4C0F6795-5EDA-440B-9EA7-6D13E9863D56}" srcOrd="0" destOrd="0" presId="urn:microsoft.com/office/officeart/2005/8/layout/hProcess9"/>
    <dgm:cxn modelId="{97744050-7074-4BAF-80CE-20D6B0658AA6}" type="presParOf" srcId="{7EBB0558-B7AC-4929-BD9B-C44F1DCF9A98}" destId="{ABA3E62F-5D55-451A-ADB6-E09FC6FA653D}" srcOrd="1" destOrd="0" presId="urn:microsoft.com/office/officeart/2005/8/layout/hProcess9"/>
    <dgm:cxn modelId="{32C38194-C69C-4DDF-913B-CCFBB3E22271}" type="presParOf" srcId="{ABA3E62F-5D55-451A-ADB6-E09FC6FA653D}" destId="{811DF30C-BC9D-4218-8015-6CAF3599368E}" srcOrd="0" destOrd="0" presId="urn:microsoft.com/office/officeart/2005/8/layout/hProcess9"/>
    <dgm:cxn modelId="{BED23120-802D-49FD-9D18-CF68150DF841}" type="presParOf" srcId="{ABA3E62F-5D55-451A-ADB6-E09FC6FA653D}" destId="{A08DB301-3569-42D2-8561-4E1AE8708C2A}" srcOrd="1" destOrd="0" presId="urn:microsoft.com/office/officeart/2005/8/layout/hProcess9"/>
    <dgm:cxn modelId="{14B956AD-5C1C-4F67-8038-3DE9B4E14EBF}" type="presParOf" srcId="{ABA3E62F-5D55-451A-ADB6-E09FC6FA653D}" destId="{5B3F6FD6-68A7-4A1F-90CA-C4E868CDDCBD}" srcOrd="2" destOrd="0" presId="urn:microsoft.com/office/officeart/2005/8/layout/hProcess9"/>
    <dgm:cxn modelId="{714B1B23-BE13-4318-9026-D691DA070727}" type="presParOf" srcId="{ABA3E62F-5D55-451A-ADB6-E09FC6FA653D}" destId="{420826D3-1494-49AF-86E6-0345238779A3}" srcOrd="3" destOrd="0" presId="urn:microsoft.com/office/officeart/2005/8/layout/hProcess9"/>
    <dgm:cxn modelId="{92F311E0-3971-46AA-928B-93AB6C1C3ACE}" type="presParOf" srcId="{ABA3E62F-5D55-451A-ADB6-E09FC6FA653D}" destId="{A6CEAC86-8674-4370-B50B-80A0A9644DA4}" srcOrd="4" destOrd="0" presId="urn:microsoft.com/office/officeart/2005/8/layout/hProcess9"/>
    <dgm:cxn modelId="{B889B8AA-21CB-4E5A-8512-654F4088ECEA}" type="presParOf" srcId="{ABA3E62F-5D55-451A-ADB6-E09FC6FA653D}" destId="{0DA5336A-F3E5-4261-B6DF-114E2CAEBE08}" srcOrd="5" destOrd="0" presId="urn:microsoft.com/office/officeart/2005/8/layout/hProcess9"/>
    <dgm:cxn modelId="{6763EC2E-C999-4C1A-BCE5-8AD9910C6FF5}" type="presParOf" srcId="{ABA3E62F-5D55-451A-ADB6-E09FC6FA653D}" destId="{549A5736-8614-41C4-A83A-C506590C5CF4}" srcOrd="6" destOrd="0" presId="urn:microsoft.com/office/officeart/2005/8/layout/hProcess9"/>
    <dgm:cxn modelId="{341AD3D6-5503-462E-8FCD-EC6467DAF985}" type="presParOf" srcId="{ABA3E62F-5D55-451A-ADB6-E09FC6FA653D}" destId="{F5EF1706-A4AE-440A-8243-EF5DFE7BA942}" srcOrd="7" destOrd="0" presId="urn:microsoft.com/office/officeart/2005/8/layout/hProcess9"/>
    <dgm:cxn modelId="{58048B85-A2CD-4442-99ED-A6492B208ED1}" type="presParOf" srcId="{ABA3E62F-5D55-451A-ADB6-E09FC6FA653D}" destId="{B75ED392-84A9-4730-BE8C-F36CD613930C}"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3DE234-759E-4F9C-8273-BBCF3FA38794}"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es-EC"/>
        </a:p>
      </dgm:t>
    </dgm:pt>
    <dgm:pt modelId="{7A0FCD86-0BF4-40AD-A32C-0FC71E0B67F2}">
      <dgm:prSet phldrT="[Texto]" custT="1"/>
      <dgm:spPr/>
      <dgm:t>
        <a:bodyPr/>
        <a:lstStyle/>
        <a:p>
          <a:r>
            <a:rPr lang="es-EC" sz="1800" dirty="0" smtClean="0"/>
            <a:t>Información demográfica y geográfica</a:t>
          </a:r>
          <a:endParaRPr lang="es-EC" sz="1800" dirty="0"/>
        </a:p>
      </dgm:t>
    </dgm:pt>
    <dgm:pt modelId="{DAAB8486-1692-44D6-879B-DDB15EE9DC45}" type="parTrans" cxnId="{0A062AEA-78AA-438C-8660-3A16DE0E80D4}">
      <dgm:prSet/>
      <dgm:spPr/>
      <dgm:t>
        <a:bodyPr/>
        <a:lstStyle/>
        <a:p>
          <a:endParaRPr lang="es-EC" sz="2800"/>
        </a:p>
      </dgm:t>
    </dgm:pt>
    <dgm:pt modelId="{05B3B131-78EC-46F7-BF7B-70CF16A21BDD}" type="sibTrans" cxnId="{0A062AEA-78AA-438C-8660-3A16DE0E80D4}">
      <dgm:prSet/>
      <dgm:spPr/>
      <dgm:t>
        <a:bodyPr/>
        <a:lstStyle/>
        <a:p>
          <a:endParaRPr lang="es-EC" sz="2800"/>
        </a:p>
      </dgm:t>
    </dgm:pt>
    <dgm:pt modelId="{BEAF2A8B-17CE-495C-BC4B-C06D10FE98CE}">
      <dgm:prSet phldrT="[Texto]" custT="1"/>
      <dgm:spPr/>
      <dgm:t>
        <a:bodyPr/>
        <a:lstStyle/>
        <a:p>
          <a:r>
            <a:rPr lang="es-EC" sz="1100" dirty="0" smtClean="0"/>
            <a:t>edad, género, sector de residencia, nivel de educación, estado civil.</a:t>
          </a:r>
          <a:endParaRPr lang="es-EC" sz="1100" dirty="0"/>
        </a:p>
      </dgm:t>
    </dgm:pt>
    <dgm:pt modelId="{763704B8-71C9-4381-94A2-89C2A2EA0D03}" type="parTrans" cxnId="{817077EC-1BCE-4ECF-8251-96F0BB705200}">
      <dgm:prSet/>
      <dgm:spPr/>
      <dgm:t>
        <a:bodyPr/>
        <a:lstStyle/>
        <a:p>
          <a:endParaRPr lang="es-EC" sz="2800"/>
        </a:p>
      </dgm:t>
    </dgm:pt>
    <dgm:pt modelId="{68F01E82-339D-4225-99E2-613B8B174DB6}" type="sibTrans" cxnId="{817077EC-1BCE-4ECF-8251-96F0BB705200}">
      <dgm:prSet/>
      <dgm:spPr/>
      <dgm:t>
        <a:bodyPr/>
        <a:lstStyle/>
        <a:p>
          <a:endParaRPr lang="es-EC" sz="2800"/>
        </a:p>
      </dgm:t>
    </dgm:pt>
    <dgm:pt modelId="{628F3421-B020-497F-A26D-C04DA081A85F}">
      <dgm:prSet phldrT="[Texto]" custT="1"/>
      <dgm:spPr/>
      <dgm:t>
        <a:bodyPr/>
        <a:lstStyle/>
        <a:p>
          <a:r>
            <a:rPr lang="es-EC" sz="1800" dirty="0" smtClean="0"/>
            <a:t>Hábitos conductuales</a:t>
          </a:r>
          <a:endParaRPr lang="es-EC" sz="1800" dirty="0"/>
        </a:p>
      </dgm:t>
    </dgm:pt>
    <dgm:pt modelId="{670FBD63-DF15-4239-9F4F-F0521D90DB07}" type="parTrans" cxnId="{929B9121-2E43-4645-8043-D8A5E3EB12E9}">
      <dgm:prSet/>
      <dgm:spPr/>
      <dgm:t>
        <a:bodyPr/>
        <a:lstStyle/>
        <a:p>
          <a:endParaRPr lang="es-EC" sz="2800"/>
        </a:p>
      </dgm:t>
    </dgm:pt>
    <dgm:pt modelId="{15B52A7E-1CE2-48CE-8EC5-370715CCA39D}" type="sibTrans" cxnId="{929B9121-2E43-4645-8043-D8A5E3EB12E9}">
      <dgm:prSet/>
      <dgm:spPr/>
      <dgm:t>
        <a:bodyPr/>
        <a:lstStyle/>
        <a:p>
          <a:endParaRPr lang="es-EC" sz="2800"/>
        </a:p>
      </dgm:t>
    </dgm:pt>
    <dgm:pt modelId="{C54FA69A-8811-4604-80DF-6A97963ADBA1}">
      <dgm:prSet phldrT="[Texto]" custT="1"/>
      <dgm:spPr/>
      <dgm:t>
        <a:bodyPr/>
        <a:lstStyle/>
        <a:p>
          <a:r>
            <a:rPr lang="es-EC" sz="1100" dirty="0" smtClean="0"/>
            <a:t>¿Tiene tiempo para encargarse de preparar sus alimentos?; ¿Disfruta de preparar sus alimentos?; ¿Para cuántas personas cocina?; ¿Cuál es el menú típico en su hogar?; ¿Se preocupa por tener una alimentación saludable?; ¿Consideraría usted a las sopas un producto saludable?; ¿Las sopas son parte de su dieta?; ¿Con qué frecuencia consume sopas?; ¿Por qué o por qué no consume sopas?; ¿Cómo le gusta preparar sus sopas?</a:t>
          </a:r>
          <a:endParaRPr lang="es-EC" sz="1100" dirty="0"/>
        </a:p>
      </dgm:t>
    </dgm:pt>
    <dgm:pt modelId="{47F9E9C1-F227-4C46-A47B-769CFB5DF069}" type="parTrans" cxnId="{5C9F7937-7501-4D8E-A441-E972F11F7E1F}">
      <dgm:prSet/>
      <dgm:spPr/>
      <dgm:t>
        <a:bodyPr/>
        <a:lstStyle/>
        <a:p>
          <a:endParaRPr lang="es-EC" sz="2800"/>
        </a:p>
      </dgm:t>
    </dgm:pt>
    <dgm:pt modelId="{5741832B-19C6-4365-BD17-C8FEC5DAD473}" type="sibTrans" cxnId="{5C9F7937-7501-4D8E-A441-E972F11F7E1F}">
      <dgm:prSet/>
      <dgm:spPr/>
      <dgm:t>
        <a:bodyPr/>
        <a:lstStyle/>
        <a:p>
          <a:endParaRPr lang="es-EC" sz="2800"/>
        </a:p>
      </dgm:t>
    </dgm:pt>
    <dgm:pt modelId="{9CBB0098-15D2-4EA4-87DA-0882FB483757}">
      <dgm:prSet phldrT="[Texto]" custT="1"/>
      <dgm:spPr/>
      <dgm:t>
        <a:bodyPr/>
        <a:lstStyle/>
        <a:p>
          <a:r>
            <a:rPr lang="es-EC" sz="1800" dirty="0" smtClean="0"/>
            <a:t>Percepción y entendimiento del concepto</a:t>
          </a:r>
          <a:endParaRPr lang="es-EC" sz="1800" dirty="0"/>
        </a:p>
      </dgm:t>
    </dgm:pt>
    <dgm:pt modelId="{526C6328-1F33-448F-AF2F-A8D93CC1B111}" type="parTrans" cxnId="{185ED413-6D1F-4C69-8825-E14E63FB8171}">
      <dgm:prSet/>
      <dgm:spPr/>
      <dgm:t>
        <a:bodyPr/>
        <a:lstStyle/>
        <a:p>
          <a:endParaRPr lang="es-EC" sz="2800"/>
        </a:p>
      </dgm:t>
    </dgm:pt>
    <dgm:pt modelId="{C4617B2F-71B5-45D0-BCC7-997E88AA20BE}" type="sibTrans" cxnId="{185ED413-6D1F-4C69-8825-E14E63FB8171}">
      <dgm:prSet/>
      <dgm:spPr/>
      <dgm:t>
        <a:bodyPr/>
        <a:lstStyle/>
        <a:p>
          <a:endParaRPr lang="es-EC" sz="2800"/>
        </a:p>
      </dgm:t>
    </dgm:pt>
    <dgm:pt modelId="{77F862BC-7C20-417A-A757-CB2CEE046513}">
      <dgm:prSet phldrT="[Texto]" custT="1"/>
      <dgm:spPr/>
      <dgm:t>
        <a:bodyPr/>
        <a:lstStyle/>
        <a:p>
          <a:r>
            <a:rPr lang="es-EC" sz="1100" dirty="0" smtClean="0"/>
            <a:t>¿Qué considera usted que es un producto "instantáneo"?; ¿Qué es lo que espera de un alimento instantáneo?</a:t>
          </a:r>
          <a:endParaRPr lang="es-EC" sz="1100" dirty="0"/>
        </a:p>
      </dgm:t>
    </dgm:pt>
    <dgm:pt modelId="{5D0CF42B-E276-4554-A646-DE43D4CCE517}" type="parTrans" cxnId="{8558F2AB-CC51-4D82-B811-F6A746F460BD}">
      <dgm:prSet/>
      <dgm:spPr/>
      <dgm:t>
        <a:bodyPr/>
        <a:lstStyle/>
        <a:p>
          <a:endParaRPr lang="es-EC" sz="2800"/>
        </a:p>
      </dgm:t>
    </dgm:pt>
    <dgm:pt modelId="{91C1D414-DD10-4132-A6EC-D238A901B025}" type="sibTrans" cxnId="{8558F2AB-CC51-4D82-B811-F6A746F460BD}">
      <dgm:prSet/>
      <dgm:spPr/>
      <dgm:t>
        <a:bodyPr/>
        <a:lstStyle/>
        <a:p>
          <a:endParaRPr lang="es-EC" sz="2800"/>
        </a:p>
      </dgm:t>
    </dgm:pt>
    <dgm:pt modelId="{75497453-6C98-4FA7-83A1-380E4D3095E3}">
      <dgm:prSet phldrT="[Texto]" custT="1"/>
      <dgm:spPr/>
      <dgm:t>
        <a:bodyPr/>
        <a:lstStyle/>
        <a:p>
          <a:r>
            <a:rPr lang="es-EC" sz="1800" dirty="0" smtClean="0"/>
            <a:t>Preferencias y aceptación</a:t>
          </a:r>
          <a:endParaRPr lang="es-EC" sz="1800" dirty="0"/>
        </a:p>
      </dgm:t>
    </dgm:pt>
    <dgm:pt modelId="{4937D6ED-58F2-4C58-B6B1-EFD083D33D58}" type="parTrans" cxnId="{50D28A44-9DA1-40FC-BC25-387D30513175}">
      <dgm:prSet/>
      <dgm:spPr/>
      <dgm:t>
        <a:bodyPr/>
        <a:lstStyle/>
        <a:p>
          <a:endParaRPr lang="es-EC" sz="2800"/>
        </a:p>
      </dgm:t>
    </dgm:pt>
    <dgm:pt modelId="{E9552F3F-8FBE-496E-8B95-D7AA59E90184}" type="sibTrans" cxnId="{50D28A44-9DA1-40FC-BC25-387D30513175}">
      <dgm:prSet/>
      <dgm:spPr/>
      <dgm:t>
        <a:bodyPr/>
        <a:lstStyle/>
        <a:p>
          <a:endParaRPr lang="es-EC" sz="2800"/>
        </a:p>
      </dgm:t>
    </dgm:pt>
    <dgm:pt modelId="{2B5D669E-C53C-4E98-8E9C-EA899FA7A85E}">
      <dgm:prSet phldrT="[Texto]" custT="1"/>
      <dgm:spPr/>
      <dgm:t>
        <a:bodyPr/>
        <a:lstStyle/>
        <a:p>
          <a:r>
            <a:rPr lang="es-EC" sz="1800" dirty="0" smtClean="0"/>
            <a:t>Calidad de vida – AIO</a:t>
          </a:r>
          <a:endParaRPr lang="es-EC" sz="1800" dirty="0"/>
        </a:p>
      </dgm:t>
    </dgm:pt>
    <dgm:pt modelId="{91640562-CE8F-4A86-8D33-36933378D50B}" type="parTrans" cxnId="{A7477B84-5DEE-4FB9-BCF5-8EBFF83CAD13}">
      <dgm:prSet/>
      <dgm:spPr/>
      <dgm:t>
        <a:bodyPr/>
        <a:lstStyle/>
        <a:p>
          <a:endParaRPr lang="es-EC" sz="2800"/>
        </a:p>
      </dgm:t>
    </dgm:pt>
    <dgm:pt modelId="{AB05EC08-B1DC-412E-964E-158D78D64EEF}" type="sibTrans" cxnId="{A7477B84-5DEE-4FB9-BCF5-8EBFF83CAD13}">
      <dgm:prSet/>
      <dgm:spPr/>
      <dgm:t>
        <a:bodyPr/>
        <a:lstStyle/>
        <a:p>
          <a:endParaRPr lang="es-EC" sz="2800"/>
        </a:p>
      </dgm:t>
    </dgm:pt>
    <dgm:pt modelId="{BABD0BBE-BE29-4DB7-82BC-3EC091E3EF88}">
      <dgm:prSet phldrT="[Texto]" custT="1"/>
      <dgm:spPr/>
      <dgm:t>
        <a:bodyPr/>
        <a:lstStyle/>
        <a:p>
          <a:r>
            <a:rPr lang="es-EC" sz="1100" smtClean="0"/>
            <a:t>¿Usted compraría una sopa instantánea que esté lista para consumir en un minuto?; ¿Cuáles son las cualidades que más le llaman la atención de una sopa instantánea?; ¿Qué sabores preferiría para una sopa instantánea?; ¿En qué circunstancias consumiría sopas instantáneas?; ¿Cuánto estaría dispuesto a pagar por un sobre personal de 20 g (rinde para una sopa de 250ml)?</a:t>
          </a:r>
          <a:endParaRPr lang="es-EC" sz="1100" dirty="0"/>
        </a:p>
      </dgm:t>
    </dgm:pt>
    <dgm:pt modelId="{2E3AD9B7-62AA-4717-9C75-E50DD4C79668}" type="parTrans" cxnId="{B7E8B2AA-741B-4D0B-9DC6-2433F19273FA}">
      <dgm:prSet/>
      <dgm:spPr/>
      <dgm:t>
        <a:bodyPr/>
        <a:lstStyle/>
        <a:p>
          <a:endParaRPr lang="es-EC" sz="2800"/>
        </a:p>
      </dgm:t>
    </dgm:pt>
    <dgm:pt modelId="{8B9A11CE-97C3-4FE0-94D7-666A4CF57436}" type="sibTrans" cxnId="{B7E8B2AA-741B-4D0B-9DC6-2433F19273FA}">
      <dgm:prSet/>
      <dgm:spPr/>
      <dgm:t>
        <a:bodyPr/>
        <a:lstStyle/>
        <a:p>
          <a:endParaRPr lang="es-EC" sz="2800"/>
        </a:p>
      </dgm:t>
    </dgm:pt>
    <dgm:pt modelId="{ACC2C55E-61F8-4B22-85A0-1951256CA388}">
      <dgm:prSet phldrT="[Texto]" custT="1"/>
      <dgm:spPr/>
      <dgm:t>
        <a:bodyPr/>
        <a:lstStyle/>
        <a:p>
          <a:r>
            <a:rPr lang="es-EC" sz="1100" dirty="0" smtClean="0"/>
            <a:t>Agrupación de segmentación psicográfica determinada por la calidad de vida: </a:t>
          </a:r>
          <a:endParaRPr lang="es-EC" sz="1100" dirty="0"/>
        </a:p>
      </dgm:t>
    </dgm:pt>
    <dgm:pt modelId="{BA59EDE9-417A-49C7-99E1-9FBE1A04707B}" type="parTrans" cxnId="{C3F22F80-A67E-49E8-B979-4FE2CA39673A}">
      <dgm:prSet/>
      <dgm:spPr/>
      <dgm:t>
        <a:bodyPr/>
        <a:lstStyle/>
        <a:p>
          <a:endParaRPr lang="es-EC" sz="2800"/>
        </a:p>
      </dgm:t>
    </dgm:pt>
    <dgm:pt modelId="{BFA3184F-632D-4F15-8EE4-E4662A0EFB33}" type="sibTrans" cxnId="{C3F22F80-A67E-49E8-B979-4FE2CA39673A}">
      <dgm:prSet/>
      <dgm:spPr/>
      <dgm:t>
        <a:bodyPr/>
        <a:lstStyle/>
        <a:p>
          <a:endParaRPr lang="es-EC" sz="2800"/>
        </a:p>
      </dgm:t>
    </dgm:pt>
    <dgm:pt modelId="{B2A31048-29F8-4650-8DC4-1AD1CB9C1970}">
      <dgm:prSet custT="1"/>
      <dgm:spPr/>
      <dgm:t>
        <a:bodyPr/>
        <a:lstStyle/>
        <a:p>
          <a:r>
            <a:rPr lang="es-EC" sz="1100" dirty="0" smtClean="0"/>
            <a:t>Gobierno del territorio: selecciones su tipo de residencia, satisfacción con la salud, satisfacción con los servicios básicos.</a:t>
          </a:r>
        </a:p>
      </dgm:t>
    </dgm:pt>
    <dgm:pt modelId="{EC4316ED-D3F3-4E18-999A-A5F2A0994A41}" type="parTrans" cxnId="{AACA6ABB-5651-46F7-9AB6-35691101AA2E}">
      <dgm:prSet/>
      <dgm:spPr/>
      <dgm:t>
        <a:bodyPr/>
        <a:lstStyle/>
        <a:p>
          <a:endParaRPr lang="es-EC" sz="2800"/>
        </a:p>
      </dgm:t>
    </dgm:pt>
    <dgm:pt modelId="{8B267895-39D3-4D70-A996-7C005A9318C9}" type="sibTrans" cxnId="{AACA6ABB-5651-46F7-9AB6-35691101AA2E}">
      <dgm:prSet/>
      <dgm:spPr/>
      <dgm:t>
        <a:bodyPr/>
        <a:lstStyle/>
        <a:p>
          <a:endParaRPr lang="es-EC" sz="2800"/>
        </a:p>
      </dgm:t>
    </dgm:pt>
    <dgm:pt modelId="{6ABF4FC4-99D6-4050-B7CD-B7C5C2431349}">
      <dgm:prSet custT="1"/>
      <dgm:spPr/>
      <dgm:t>
        <a:bodyPr/>
        <a:lstStyle/>
        <a:p>
          <a:r>
            <a:rPr lang="es-EC" sz="1100" dirty="0" smtClean="0"/>
            <a:t>Oportunidades y derechos: logros personales, gestión del tiempo, actividades de recreación.</a:t>
          </a:r>
        </a:p>
      </dgm:t>
    </dgm:pt>
    <dgm:pt modelId="{609878F3-01B3-4755-B2F7-F7BFD8481E48}" type="parTrans" cxnId="{7345C1DB-2C1F-4A15-B2C7-55E47B6A272D}">
      <dgm:prSet/>
      <dgm:spPr/>
      <dgm:t>
        <a:bodyPr/>
        <a:lstStyle/>
        <a:p>
          <a:endParaRPr lang="es-EC" sz="2800"/>
        </a:p>
      </dgm:t>
    </dgm:pt>
    <dgm:pt modelId="{1179BDFE-B153-4087-8DD3-566F069FA07A}" type="sibTrans" cxnId="{7345C1DB-2C1F-4A15-B2C7-55E47B6A272D}">
      <dgm:prSet/>
      <dgm:spPr/>
      <dgm:t>
        <a:bodyPr/>
        <a:lstStyle/>
        <a:p>
          <a:endParaRPr lang="es-EC" sz="2800"/>
        </a:p>
      </dgm:t>
    </dgm:pt>
    <dgm:pt modelId="{77C7306C-C4C5-42D7-8BC9-627C6311CEFA}">
      <dgm:prSet custT="1"/>
      <dgm:spPr/>
      <dgm:t>
        <a:bodyPr/>
        <a:lstStyle/>
        <a:p>
          <a:r>
            <a:rPr lang="es-EC" sz="1100" dirty="0" smtClean="0"/>
            <a:t>Autorrealización reconocimiento y pertenencia: satisfacción con respecto a sueldo, empleo, hogar y familia.</a:t>
          </a:r>
        </a:p>
      </dgm:t>
    </dgm:pt>
    <dgm:pt modelId="{5B5DC09A-2ACE-4531-9D32-EAE330C7D2D8}" type="parTrans" cxnId="{3966AAF4-6635-4DB4-8E8A-F0C04D42970D}">
      <dgm:prSet/>
      <dgm:spPr/>
      <dgm:t>
        <a:bodyPr/>
        <a:lstStyle/>
        <a:p>
          <a:endParaRPr lang="es-EC" sz="2800"/>
        </a:p>
      </dgm:t>
    </dgm:pt>
    <dgm:pt modelId="{FCEDEEF1-8564-4ED2-8103-9E82618494B0}" type="sibTrans" cxnId="{3966AAF4-6635-4DB4-8E8A-F0C04D42970D}">
      <dgm:prSet/>
      <dgm:spPr/>
      <dgm:t>
        <a:bodyPr/>
        <a:lstStyle/>
        <a:p>
          <a:endParaRPr lang="es-EC" sz="2800"/>
        </a:p>
      </dgm:t>
    </dgm:pt>
    <dgm:pt modelId="{AEEBD70D-E480-421E-88A8-0E6D6C74015F}">
      <dgm:prSet custT="1"/>
      <dgm:spPr/>
      <dgm:t>
        <a:bodyPr/>
        <a:lstStyle/>
        <a:p>
          <a:r>
            <a:rPr lang="es-EC" sz="1100" dirty="0" smtClean="0"/>
            <a:t>AIO: actividades que realiza durante su tiempo libre, intereses y opiniones puntuales sobre el producto. </a:t>
          </a:r>
        </a:p>
      </dgm:t>
    </dgm:pt>
    <dgm:pt modelId="{101DC80A-7752-48DA-BF09-4B481FB9AF57}" type="parTrans" cxnId="{7F8A7620-69BA-4E11-B408-AEEBB795B1C1}">
      <dgm:prSet/>
      <dgm:spPr/>
      <dgm:t>
        <a:bodyPr/>
        <a:lstStyle/>
        <a:p>
          <a:endParaRPr lang="es-EC" sz="2800"/>
        </a:p>
      </dgm:t>
    </dgm:pt>
    <dgm:pt modelId="{06CEB2FD-A471-4D1F-9E44-7257789B6175}" type="sibTrans" cxnId="{7F8A7620-69BA-4E11-B408-AEEBB795B1C1}">
      <dgm:prSet/>
      <dgm:spPr/>
      <dgm:t>
        <a:bodyPr/>
        <a:lstStyle/>
        <a:p>
          <a:endParaRPr lang="es-EC" sz="2800"/>
        </a:p>
      </dgm:t>
    </dgm:pt>
    <dgm:pt modelId="{9A24D4FB-BB5E-4EEE-AA11-87BEF881B4AE}" type="pres">
      <dgm:prSet presAssocID="{B83DE234-759E-4F9C-8273-BBCF3FA38794}" presName="linear" presStyleCnt="0">
        <dgm:presLayoutVars>
          <dgm:dir/>
          <dgm:resizeHandles val="exact"/>
        </dgm:presLayoutVars>
      </dgm:prSet>
      <dgm:spPr/>
      <dgm:t>
        <a:bodyPr/>
        <a:lstStyle/>
        <a:p>
          <a:endParaRPr lang="en-US"/>
        </a:p>
      </dgm:t>
    </dgm:pt>
    <dgm:pt modelId="{A58E57D3-7C93-4FDA-A605-4E72073BFA75}" type="pres">
      <dgm:prSet presAssocID="{7A0FCD86-0BF4-40AD-A32C-0FC71E0B67F2}" presName="comp" presStyleCnt="0"/>
      <dgm:spPr/>
    </dgm:pt>
    <dgm:pt modelId="{179B3768-62C2-4038-9F53-A953D4A9FC2F}" type="pres">
      <dgm:prSet presAssocID="{7A0FCD86-0BF4-40AD-A32C-0FC71E0B67F2}" presName="box" presStyleLbl="node1" presStyleIdx="0" presStyleCnt="5"/>
      <dgm:spPr/>
      <dgm:t>
        <a:bodyPr/>
        <a:lstStyle/>
        <a:p>
          <a:endParaRPr lang="es-EC"/>
        </a:p>
      </dgm:t>
    </dgm:pt>
    <dgm:pt modelId="{2FC13AF3-29D2-4A51-BD84-7403A4CFAED2}" type="pres">
      <dgm:prSet presAssocID="{7A0FCD86-0BF4-40AD-A32C-0FC71E0B67F2}" presName="img" presStyleLbl="fgImgPlace1" presStyleIdx="0" presStyleCnt="5"/>
      <dgm:spPr>
        <a:blipFill rotWithShape="1">
          <a:blip xmlns:r="http://schemas.openxmlformats.org/officeDocument/2006/relationships" r:embed="rId1"/>
          <a:stretch>
            <a:fillRect/>
          </a:stretch>
        </a:blipFill>
      </dgm:spPr>
    </dgm:pt>
    <dgm:pt modelId="{E5CCA8A6-5D98-481A-A078-953DCCF22FEF}" type="pres">
      <dgm:prSet presAssocID="{7A0FCD86-0BF4-40AD-A32C-0FC71E0B67F2}" presName="text" presStyleLbl="node1" presStyleIdx="0" presStyleCnt="5">
        <dgm:presLayoutVars>
          <dgm:bulletEnabled val="1"/>
        </dgm:presLayoutVars>
      </dgm:prSet>
      <dgm:spPr/>
      <dgm:t>
        <a:bodyPr/>
        <a:lstStyle/>
        <a:p>
          <a:endParaRPr lang="es-EC"/>
        </a:p>
      </dgm:t>
    </dgm:pt>
    <dgm:pt modelId="{A8412810-F239-44E9-9ECC-DC04316F6407}" type="pres">
      <dgm:prSet presAssocID="{05B3B131-78EC-46F7-BF7B-70CF16A21BDD}" presName="spacer" presStyleCnt="0"/>
      <dgm:spPr/>
    </dgm:pt>
    <dgm:pt modelId="{F1B3BF6A-4842-4FF7-8C18-C2A17CDF0E00}" type="pres">
      <dgm:prSet presAssocID="{628F3421-B020-497F-A26D-C04DA081A85F}" presName="comp" presStyleCnt="0"/>
      <dgm:spPr/>
    </dgm:pt>
    <dgm:pt modelId="{8DE1D64F-C31B-4577-A945-F3944F136140}" type="pres">
      <dgm:prSet presAssocID="{628F3421-B020-497F-A26D-C04DA081A85F}" presName="box" presStyleLbl="node1" presStyleIdx="1" presStyleCnt="5"/>
      <dgm:spPr/>
      <dgm:t>
        <a:bodyPr/>
        <a:lstStyle/>
        <a:p>
          <a:endParaRPr lang="es-EC"/>
        </a:p>
      </dgm:t>
    </dgm:pt>
    <dgm:pt modelId="{B142AE9B-1BED-45A0-B39E-9762E4C7BD8B}" type="pres">
      <dgm:prSet presAssocID="{628F3421-B020-497F-A26D-C04DA081A85F}" presName="img" presStyleLbl="fgImgPlace1" presStyleIdx="1" presStyleCnt="5"/>
      <dgm:spPr>
        <a:blipFill rotWithShape="1">
          <a:blip xmlns:r="http://schemas.openxmlformats.org/officeDocument/2006/relationships" r:embed="rId2"/>
          <a:stretch>
            <a:fillRect/>
          </a:stretch>
        </a:blipFill>
      </dgm:spPr>
    </dgm:pt>
    <dgm:pt modelId="{10D8311D-36B7-4F55-A013-283618CE1364}" type="pres">
      <dgm:prSet presAssocID="{628F3421-B020-497F-A26D-C04DA081A85F}" presName="text" presStyleLbl="node1" presStyleIdx="1" presStyleCnt="5">
        <dgm:presLayoutVars>
          <dgm:bulletEnabled val="1"/>
        </dgm:presLayoutVars>
      </dgm:prSet>
      <dgm:spPr/>
      <dgm:t>
        <a:bodyPr/>
        <a:lstStyle/>
        <a:p>
          <a:endParaRPr lang="es-EC"/>
        </a:p>
      </dgm:t>
    </dgm:pt>
    <dgm:pt modelId="{15AB2B2A-6093-485B-86B6-B876A4789B78}" type="pres">
      <dgm:prSet presAssocID="{15B52A7E-1CE2-48CE-8EC5-370715CCA39D}" presName="spacer" presStyleCnt="0"/>
      <dgm:spPr/>
    </dgm:pt>
    <dgm:pt modelId="{61251D29-6ACC-4AD4-ABBD-11AEBDDEEAE9}" type="pres">
      <dgm:prSet presAssocID="{9CBB0098-15D2-4EA4-87DA-0882FB483757}" presName="comp" presStyleCnt="0"/>
      <dgm:spPr/>
    </dgm:pt>
    <dgm:pt modelId="{55EA6F7C-1E56-435E-96ED-60EB275808A4}" type="pres">
      <dgm:prSet presAssocID="{9CBB0098-15D2-4EA4-87DA-0882FB483757}" presName="box" presStyleLbl="node1" presStyleIdx="2" presStyleCnt="5"/>
      <dgm:spPr/>
      <dgm:t>
        <a:bodyPr/>
        <a:lstStyle/>
        <a:p>
          <a:endParaRPr lang="es-EC"/>
        </a:p>
      </dgm:t>
    </dgm:pt>
    <dgm:pt modelId="{DDD4C963-B66D-4BC0-9422-62442BEE7CE5}" type="pres">
      <dgm:prSet presAssocID="{9CBB0098-15D2-4EA4-87DA-0882FB483757}" presName="img" presStyleLbl="fgImgPlace1" presStyleIdx="2" presStyleCnt="5"/>
      <dgm:spPr>
        <a:blipFill rotWithShape="1">
          <a:blip xmlns:r="http://schemas.openxmlformats.org/officeDocument/2006/relationships" r:embed="rId3"/>
          <a:stretch>
            <a:fillRect/>
          </a:stretch>
        </a:blipFill>
      </dgm:spPr>
    </dgm:pt>
    <dgm:pt modelId="{BB65DCC8-E073-41C4-A5B6-A6961EF766EE}" type="pres">
      <dgm:prSet presAssocID="{9CBB0098-15D2-4EA4-87DA-0882FB483757}" presName="text" presStyleLbl="node1" presStyleIdx="2" presStyleCnt="5">
        <dgm:presLayoutVars>
          <dgm:bulletEnabled val="1"/>
        </dgm:presLayoutVars>
      </dgm:prSet>
      <dgm:spPr/>
      <dgm:t>
        <a:bodyPr/>
        <a:lstStyle/>
        <a:p>
          <a:endParaRPr lang="es-EC"/>
        </a:p>
      </dgm:t>
    </dgm:pt>
    <dgm:pt modelId="{5493DABE-C5E5-41BD-BA39-90E09FAB3B06}" type="pres">
      <dgm:prSet presAssocID="{C4617B2F-71B5-45D0-BCC7-997E88AA20BE}" presName="spacer" presStyleCnt="0"/>
      <dgm:spPr/>
    </dgm:pt>
    <dgm:pt modelId="{C41BE57C-44F4-4975-87C1-1420BF5CD7FC}" type="pres">
      <dgm:prSet presAssocID="{75497453-6C98-4FA7-83A1-380E4D3095E3}" presName="comp" presStyleCnt="0"/>
      <dgm:spPr/>
    </dgm:pt>
    <dgm:pt modelId="{B9B48BE7-5DB5-476C-9CAB-7CCE66C5DE3C}" type="pres">
      <dgm:prSet presAssocID="{75497453-6C98-4FA7-83A1-380E4D3095E3}" presName="box" presStyleLbl="node1" presStyleIdx="3" presStyleCnt="5"/>
      <dgm:spPr/>
      <dgm:t>
        <a:bodyPr/>
        <a:lstStyle/>
        <a:p>
          <a:endParaRPr lang="en-US"/>
        </a:p>
      </dgm:t>
    </dgm:pt>
    <dgm:pt modelId="{FE904D05-462D-4CC1-BA45-1510E6934470}" type="pres">
      <dgm:prSet presAssocID="{75497453-6C98-4FA7-83A1-380E4D3095E3}" presName="img" presStyleLbl="fgImgPlace1" presStyleIdx="3" presStyleCnt="5"/>
      <dgm:spPr>
        <a:blipFill rotWithShape="1">
          <a:blip xmlns:r="http://schemas.openxmlformats.org/officeDocument/2006/relationships" r:embed="rId4"/>
          <a:stretch>
            <a:fillRect/>
          </a:stretch>
        </a:blipFill>
      </dgm:spPr>
    </dgm:pt>
    <dgm:pt modelId="{5F249E12-BBD9-46DB-AF10-D05E7BFB560E}" type="pres">
      <dgm:prSet presAssocID="{75497453-6C98-4FA7-83A1-380E4D3095E3}" presName="text" presStyleLbl="node1" presStyleIdx="3" presStyleCnt="5">
        <dgm:presLayoutVars>
          <dgm:bulletEnabled val="1"/>
        </dgm:presLayoutVars>
      </dgm:prSet>
      <dgm:spPr/>
      <dgm:t>
        <a:bodyPr/>
        <a:lstStyle/>
        <a:p>
          <a:endParaRPr lang="en-US"/>
        </a:p>
      </dgm:t>
    </dgm:pt>
    <dgm:pt modelId="{E9256EB0-B257-475F-A6F8-2B8C2CEEDCE6}" type="pres">
      <dgm:prSet presAssocID="{E9552F3F-8FBE-496E-8B95-D7AA59E90184}" presName="spacer" presStyleCnt="0"/>
      <dgm:spPr/>
    </dgm:pt>
    <dgm:pt modelId="{4989BEB7-0276-4AAC-BBC2-D75B59A4F1E3}" type="pres">
      <dgm:prSet presAssocID="{2B5D669E-C53C-4E98-8E9C-EA899FA7A85E}" presName="comp" presStyleCnt="0"/>
      <dgm:spPr/>
    </dgm:pt>
    <dgm:pt modelId="{BFF69BBF-391C-49D8-B67D-A6A250070BA2}" type="pres">
      <dgm:prSet presAssocID="{2B5D669E-C53C-4E98-8E9C-EA899FA7A85E}" presName="box" presStyleLbl="node1" presStyleIdx="4" presStyleCnt="5"/>
      <dgm:spPr/>
      <dgm:t>
        <a:bodyPr/>
        <a:lstStyle/>
        <a:p>
          <a:endParaRPr lang="es-EC"/>
        </a:p>
      </dgm:t>
    </dgm:pt>
    <dgm:pt modelId="{06EFD8F3-017D-4B69-BD5C-2C36C9D49E08}" type="pres">
      <dgm:prSet presAssocID="{2B5D669E-C53C-4E98-8E9C-EA899FA7A85E}" presName="img" presStyleLbl="fgImgPlace1" presStyleIdx="4" presStyleCnt="5"/>
      <dgm:spPr>
        <a:blipFill rotWithShape="1">
          <a:blip xmlns:r="http://schemas.openxmlformats.org/officeDocument/2006/relationships" r:embed="rId5"/>
          <a:stretch>
            <a:fillRect/>
          </a:stretch>
        </a:blipFill>
      </dgm:spPr>
    </dgm:pt>
    <dgm:pt modelId="{8FB7B936-CCBA-47A8-A189-97E832FA00F2}" type="pres">
      <dgm:prSet presAssocID="{2B5D669E-C53C-4E98-8E9C-EA899FA7A85E}" presName="text" presStyleLbl="node1" presStyleIdx="4" presStyleCnt="5">
        <dgm:presLayoutVars>
          <dgm:bulletEnabled val="1"/>
        </dgm:presLayoutVars>
      </dgm:prSet>
      <dgm:spPr/>
      <dgm:t>
        <a:bodyPr/>
        <a:lstStyle/>
        <a:p>
          <a:endParaRPr lang="es-EC"/>
        </a:p>
      </dgm:t>
    </dgm:pt>
  </dgm:ptLst>
  <dgm:cxnLst>
    <dgm:cxn modelId="{45FC2381-3B7A-4F93-B728-E585FCDF9663}" type="presOf" srcId="{B83DE234-759E-4F9C-8273-BBCF3FA38794}" destId="{9A24D4FB-BB5E-4EEE-AA11-87BEF881B4AE}" srcOrd="0" destOrd="0" presId="urn:microsoft.com/office/officeart/2005/8/layout/vList4"/>
    <dgm:cxn modelId="{929B9121-2E43-4645-8043-D8A5E3EB12E9}" srcId="{B83DE234-759E-4F9C-8273-BBCF3FA38794}" destId="{628F3421-B020-497F-A26D-C04DA081A85F}" srcOrd="1" destOrd="0" parTransId="{670FBD63-DF15-4239-9F4F-F0521D90DB07}" sibTransId="{15B52A7E-1CE2-48CE-8EC5-370715CCA39D}"/>
    <dgm:cxn modelId="{F1CC0646-5BDA-4A64-B397-E99FE58834F9}" type="presOf" srcId="{C54FA69A-8811-4604-80DF-6A97963ADBA1}" destId="{8DE1D64F-C31B-4577-A945-F3944F136140}" srcOrd="0" destOrd="1" presId="urn:microsoft.com/office/officeart/2005/8/layout/vList4"/>
    <dgm:cxn modelId="{D5801CC4-8FC1-4CF4-BBCE-2A3C67C709F8}" type="presOf" srcId="{77F862BC-7C20-417A-A757-CB2CEE046513}" destId="{BB65DCC8-E073-41C4-A5B6-A6961EF766EE}" srcOrd="1" destOrd="1" presId="urn:microsoft.com/office/officeart/2005/8/layout/vList4"/>
    <dgm:cxn modelId="{F2C18FBE-12D3-4705-860A-61419D10C62B}" type="presOf" srcId="{75497453-6C98-4FA7-83A1-380E4D3095E3}" destId="{B9B48BE7-5DB5-476C-9CAB-7CCE66C5DE3C}" srcOrd="0" destOrd="0" presId="urn:microsoft.com/office/officeart/2005/8/layout/vList4"/>
    <dgm:cxn modelId="{CA1E2404-7184-4D3A-B87C-8E6DD6C4E09D}" type="presOf" srcId="{6ABF4FC4-99D6-4050-B7CD-B7C5C2431349}" destId="{BFF69BBF-391C-49D8-B67D-A6A250070BA2}" srcOrd="0" destOrd="3" presId="urn:microsoft.com/office/officeart/2005/8/layout/vList4"/>
    <dgm:cxn modelId="{0A062AEA-78AA-438C-8660-3A16DE0E80D4}" srcId="{B83DE234-759E-4F9C-8273-BBCF3FA38794}" destId="{7A0FCD86-0BF4-40AD-A32C-0FC71E0B67F2}" srcOrd="0" destOrd="0" parTransId="{DAAB8486-1692-44D6-879B-DDB15EE9DC45}" sibTransId="{05B3B131-78EC-46F7-BF7B-70CF16A21BDD}"/>
    <dgm:cxn modelId="{D975AE70-00B1-4D31-A0C3-BA94B461D62F}" type="presOf" srcId="{9CBB0098-15D2-4EA4-87DA-0882FB483757}" destId="{BB65DCC8-E073-41C4-A5B6-A6961EF766EE}" srcOrd="1" destOrd="0" presId="urn:microsoft.com/office/officeart/2005/8/layout/vList4"/>
    <dgm:cxn modelId="{C460BBC4-2F0C-452D-8DCF-79347EE6C3B2}" type="presOf" srcId="{B2A31048-29F8-4650-8DC4-1AD1CB9C1970}" destId="{8FB7B936-CCBA-47A8-A189-97E832FA00F2}" srcOrd="1" destOrd="2" presId="urn:microsoft.com/office/officeart/2005/8/layout/vList4"/>
    <dgm:cxn modelId="{AACA6ABB-5651-46F7-9AB6-35691101AA2E}" srcId="{2B5D669E-C53C-4E98-8E9C-EA899FA7A85E}" destId="{B2A31048-29F8-4650-8DC4-1AD1CB9C1970}" srcOrd="1" destOrd="0" parTransId="{EC4316ED-D3F3-4E18-999A-A5F2A0994A41}" sibTransId="{8B267895-39D3-4D70-A996-7C005A9318C9}"/>
    <dgm:cxn modelId="{185ED413-6D1F-4C69-8825-E14E63FB8171}" srcId="{B83DE234-759E-4F9C-8273-BBCF3FA38794}" destId="{9CBB0098-15D2-4EA4-87DA-0882FB483757}" srcOrd="2" destOrd="0" parTransId="{526C6328-1F33-448F-AF2F-A8D93CC1B111}" sibTransId="{C4617B2F-71B5-45D0-BCC7-997E88AA20BE}"/>
    <dgm:cxn modelId="{408BBF65-B8C5-41A0-92CC-84613B0E2F04}" type="presOf" srcId="{2B5D669E-C53C-4E98-8E9C-EA899FA7A85E}" destId="{8FB7B936-CCBA-47A8-A189-97E832FA00F2}" srcOrd="1" destOrd="0" presId="urn:microsoft.com/office/officeart/2005/8/layout/vList4"/>
    <dgm:cxn modelId="{77ABE933-106B-4CBE-A39E-D1854BEC784A}" type="presOf" srcId="{77C7306C-C4C5-42D7-8BC9-627C6311CEFA}" destId="{8FB7B936-CCBA-47A8-A189-97E832FA00F2}" srcOrd="1" destOrd="4" presId="urn:microsoft.com/office/officeart/2005/8/layout/vList4"/>
    <dgm:cxn modelId="{3966AAF4-6635-4DB4-8E8A-F0C04D42970D}" srcId="{2B5D669E-C53C-4E98-8E9C-EA899FA7A85E}" destId="{77C7306C-C4C5-42D7-8BC9-627C6311CEFA}" srcOrd="3" destOrd="0" parTransId="{5B5DC09A-2ACE-4531-9D32-EAE330C7D2D8}" sibTransId="{FCEDEEF1-8564-4ED2-8103-9E82618494B0}"/>
    <dgm:cxn modelId="{DAB88BE9-5EBC-489A-8E1E-8D92BC61EF6E}" type="presOf" srcId="{BABD0BBE-BE29-4DB7-82BC-3EC091E3EF88}" destId="{B9B48BE7-5DB5-476C-9CAB-7CCE66C5DE3C}" srcOrd="0" destOrd="1" presId="urn:microsoft.com/office/officeart/2005/8/layout/vList4"/>
    <dgm:cxn modelId="{8558F2AB-CC51-4D82-B811-F6A746F460BD}" srcId="{9CBB0098-15D2-4EA4-87DA-0882FB483757}" destId="{77F862BC-7C20-417A-A757-CB2CEE046513}" srcOrd="0" destOrd="0" parTransId="{5D0CF42B-E276-4554-A646-DE43D4CCE517}" sibTransId="{91C1D414-DD10-4132-A6EC-D238A901B025}"/>
    <dgm:cxn modelId="{37EB924B-3DC7-48B6-AE91-F10BA7BED9FD}" type="presOf" srcId="{AEEBD70D-E480-421E-88A8-0E6D6C74015F}" destId="{BFF69BBF-391C-49D8-B67D-A6A250070BA2}" srcOrd="0" destOrd="5" presId="urn:microsoft.com/office/officeart/2005/8/layout/vList4"/>
    <dgm:cxn modelId="{C61D0C0D-DBF0-4E0E-B474-726AB349041B}" type="presOf" srcId="{9CBB0098-15D2-4EA4-87DA-0882FB483757}" destId="{55EA6F7C-1E56-435E-96ED-60EB275808A4}" srcOrd="0" destOrd="0" presId="urn:microsoft.com/office/officeart/2005/8/layout/vList4"/>
    <dgm:cxn modelId="{1EF00BDE-0598-45DC-B759-CE6320D80FA2}" type="presOf" srcId="{75497453-6C98-4FA7-83A1-380E4D3095E3}" destId="{5F249E12-BBD9-46DB-AF10-D05E7BFB560E}" srcOrd="1" destOrd="0" presId="urn:microsoft.com/office/officeart/2005/8/layout/vList4"/>
    <dgm:cxn modelId="{A81E8B37-D757-471B-8795-06CA494F4EEF}" type="presOf" srcId="{AEEBD70D-E480-421E-88A8-0E6D6C74015F}" destId="{8FB7B936-CCBA-47A8-A189-97E832FA00F2}" srcOrd="1" destOrd="5" presId="urn:microsoft.com/office/officeart/2005/8/layout/vList4"/>
    <dgm:cxn modelId="{FC3CB1CD-65C6-41EF-866E-25778CDD5069}" type="presOf" srcId="{7A0FCD86-0BF4-40AD-A32C-0FC71E0B67F2}" destId="{E5CCA8A6-5D98-481A-A078-953DCCF22FEF}" srcOrd="1" destOrd="0" presId="urn:microsoft.com/office/officeart/2005/8/layout/vList4"/>
    <dgm:cxn modelId="{B7E8B2AA-741B-4D0B-9DC6-2433F19273FA}" srcId="{75497453-6C98-4FA7-83A1-380E4D3095E3}" destId="{BABD0BBE-BE29-4DB7-82BC-3EC091E3EF88}" srcOrd="0" destOrd="0" parTransId="{2E3AD9B7-62AA-4717-9C75-E50DD4C79668}" sibTransId="{8B9A11CE-97C3-4FE0-94D7-666A4CF57436}"/>
    <dgm:cxn modelId="{7F8A7620-69BA-4E11-B408-AEEBB795B1C1}" srcId="{2B5D669E-C53C-4E98-8E9C-EA899FA7A85E}" destId="{AEEBD70D-E480-421E-88A8-0E6D6C74015F}" srcOrd="4" destOrd="0" parTransId="{101DC80A-7752-48DA-BF09-4B481FB9AF57}" sibTransId="{06CEB2FD-A471-4D1F-9E44-7257789B6175}"/>
    <dgm:cxn modelId="{817077EC-1BCE-4ECF-8251-96F0BB705200}" srcId="{7A0FCD86-0BF4-40AD-A32C-0FC71E0B67F2}" destId="{BEAF2A8B-17CE-495C-BC4B-C06D10FE98CE}" srcOrd="0" destOrd="0" parTransId="{763704B8-71C9-4381-94A2-89C2A2EA0D03}" sibTransId="{68F01E82-339D-4225-99E2-613B8B174DB6}"/>
    <dgm:cxn modelId="{A8F69C63-7B10-42B8-A708-0BE80F915047}" type="presOf" srcId="{BABD0BBE-BE29-4DB7-82BC-3EC091E3EF88}" destId="{5F249E12-BBD9-46DB-AF10-D05E7BFB560E}" srcOrd="1" destOrd="1" presId="urn:microsoft.com/office/officeart/2005/8/layout/vList4"/>
    <dgm:cxn modelId="{39627E6F-05AC-4D85-9DFB-BE0443F660C1}" type="presOf" srcId="{B2A31048-29F8-4650-8DC4-1AD1CB9C1970}" destId="{BFF69BBF-391C-49D8-B67D-A6A250070BA2}" srcOrd="0" destOrd="2" presId="urn:microsoft.com/office/officeart/2005/8/layout/vList4"/>
    <dgm:cxn modelId="{79E22110-62DE-43B1-8058-DCA3BDD00A7B}" type="presOf" srcId="{BEAF2A8B-17CE-495C-BC4B-C06D10FE98CE}" destId="{179B3768-62C2-4038-9F53-A953D4A9FC2F}" srcOrd="0" destOrd="1" presId="urn:microsoft.com/office/officeart/2005/8/layout/vList4"/>
    <dgm:cxn modelId="{E68948A5-645B-4908-B3E9-6AA78BE941C6}" type="presOf" srcId="{7A0FCD86-0BF4-40AD-A32C-0FC71E0B67F2}" destId="{179B3768-62C2-4038-9F53-A953D4A9FC2F}" srcOrd="0" destOrd="0" presId="urn:microsoft.com/office/officeart/2005/8/layout/vList4"/>
    <dgm:cxn modelId="{060DAC8D-1B7F-437A-B4F2-6624BA2E5F14}" type="presOf" srcId="{ACC2C55E-61F8-4B22-85A0-1951256CA388}" destId="{8FB7B936-CCBA-47A8-A189-97E832FA00F2}" srcOrd="1" destOrd="1" presId="urn:microsoft.com/office/officeart/2005/8/layout/vList4"/>
    <dgm:cxn modelId="{A2A389AC-0EDC-4B46-801C-A45901BAA45B}" type="presOf" srcId="{6ABF4FC4-99D6-4050-B7CD-B7C5C2431349}" destId="{8FB7B936-CCBA-47A8-A189-97E832FA00F2}" srcOrd="1" destOrd="3" presId="urn:microsoft.com/office/officeart/2005/8/layout/vList4"/>
    <dgm:cxn modelId="{779D0CB6-DDA0-45BE-8939-DE04F949EC9E}" type="presOf" srcId="{77C7306C-C4C5-42D7-8BC9-627C6311CEFA}" destId="{BFF69BBF-391C-49D8-B67D-A6A250070BA2}" srcOrd="0" destOrd="4" presId="urn:microsoft.com/office/officeart/2005/8/layout/vList4"/>
    <dgm:cxn modelId="{3152429F-CC74-4504-B7C7-30D110E8CB9D}" type="presOf" srcId="{2B5D669E-C53C-4E98-8E9C-EA899FA7A85E}" destId="{BFF69BBF-391C-49D8-B67D-A6A250070BA2}" srcOrd="0" destOrd="0" presId="urn:microsoft.com/office/officeart/2005/8/layout/vList4"/>
    <dgm:cxn modelId="{137EF25D-EFAB-4040-863E-ED1D4D3194AE}" type="presOf" srcId="{BEAF2A8B-17CE-495C-BC4B-C06D10FE98CE}" destId="{E5CCA8A6-5D98-481A-A078-953DCCF22FEF}" srcOrd="1" destOrd="1" presId="urn:microsoft.com/office/officeart/2005/8/layout/vList4"/>
    <dgm:cxn modelId="{E69243DC-7537-4508-B3B9-CEFFDFEE749E}" type="presOf" srcId="{628F3421-B020-497F-A26D-C04DA081A85F}" destId="{8DE1D64F-C31B-4577-A945-F3944F136140}" srcOrd="0" destOrd="0" presId="urn:microsoft.com/office/officeart/2005/8/layout/vList4"/>
    <dgm:cxn modelId="{50D28A44-9DA1-40FC-BC25-387D30513175}" srcId="{B83DE234-759E-4F9C-8273-BBCF3FA38794}" destId="{75497453-6C98-4FA7-83A1-380E4D3095E3}" srcOrd="3" destOrd="0" parTransId="{4937D6ED-58F2-4C58-B6B1-EFD083D33D58}" sibTransId="{E9552F3F-8FBE-496E-8B95-D7AA59E90184}"/>
    <dgm:cxn modelId="{605A3F62-35EE-4672-A389-D201FCA925D1}" type="presOf" srcId="{C54FA69A-8811-4604-80DF-6A97963ADBA1}" destId="{10D8311D-36B7-4F55-A013-283618CE1364}" srcOrd="1" destOrd="1" presId="urn:microsoft.com/office/officeart/2005/8/layout/vList4"/>
    <dgm:cxn modelId="{A7477B84-5DEE-4FB9-BCF5-8EBFF83CAD13}" srcId="{B83DE234-759E-4F9C-8273-BBCF3FA38794}" destId="{2B5D669E-C53C-4E98-8E9C-EA899FA7A85E}" srcOrd="4" destOrd="0" parTransId="{91640562-CE8F-4A86-8D33-36933378D50B}" sibTransId="{AB05EC08-B1DC-412E-964E-158D78D64EEF}"/>
    <dgm:cxn modelId="{C3F22F80-A67E-49E8-B979-4FE2CA39673A}" srcId="{2B5D669E-C53C-4E98-8E9C-EA899FA7A85E}" destId="{ACC2C55E-61F8-4B22-85A0-1951256CA388}" srcOrd="0" destOrd="0" parTransId="{BA59EDE9-417A-49C7-99E1-9FBE1A04707B}" sibTransId="{BFA3184F-632D-4F15-8EE4-E4662A0EFB33}"/>
    <dgm:cxn modelId="{246D796B-ACBD-4FC8-A2AC-0CC50AF54ADD}" type="presOf" srcId="{ACC2C55E-61F8-4B22-85A0-1951256CA388}" destId="{BFF69BBF-391C-49D8-B67D-A6A250070BA2}" srcOrd="0" destOrd="1" presId="urn:microsoft.com/office/officeart/2005/8/layout/vList4"/>
    <dgm:cxn modelId="{838BB3B3-DF3C-40AF-B9B2-568983180BA2}" type="presOf" srcId="{628F3421-B020-497F-A26D-C04DA081A85F}" destId="{10D8311D-36B7-4F55-A013-283618CE1364}" srcOrd="1" destOrd="0" presId="urn:microsoft.com/office/officeart/2005/8/layout/vList4"/>
    <dgm:cxn modelId="{7345C1DB-2C1F-4A15-B2C7-55E47B6A272D}" srcId="{2B5D669E-C53C-4E98-8E9C-EA899FA7A85E}" destId="{6ABF4FC4-99D6-4050-B7CD-B7C5C2431349}" srcOrd="2" destOrd="0" parTransId="{609878F3-01B3-4755-B2F7-F7BFD8481E48}" sibTransId="{1179BDFE-B153-4087-8DD3-566F069FA07A}"/>
    <dgm:cxn modelId="{5C9F7937-7501-4D8E-A441-E972F11F7E1F}" srcId="{628F3421-B020-497F-A26D-C04DA081A85F}" destId="{C54FA69A-8811-4604-80DF-6A97963ADBA1}" srcOrd="0" destOrd="0" parTransId="{47F9E9C1-F227-4C46-A47B-769CFB5DF069}" sibTransId="{5741832B-19C6-4365-BD17-C8FEC5DAD473}"/>
    <dgm:cxn modelId="{294B1C18-7033-4D86-840D-844696589A75}" type="presOf" srcId="{77F862BC-7C20-417A-A757-CB2CEE046513}" destId="{55EA6F7C-1E56-435E-96ED-60EB275808A4}" srcOrd="0" destOrd="1" presId="urn:microsoft.com/office/officeart/2005/8/layout/vList4"/>
    <dgm:cxn modelId="{CCF98B1F-70E4-4815-87E3-30C6A18DEFB7}" type="presParOf" srcId="{9A24D4FB-BB5E-4EEE-AA11-87BEF881B4AE}" destId="{A58E57D3-7C93-4FDA-A605-4E72073BFA75}" srcOrd="0" destOrd="0" presId="urn:microsoft.com/office/officeart/2005/8/layout/vList4"/>
    <dgm:cxn modelId="{65A7EF33-CC65-407D-9001-1D787D8759E2}" type="presParOf" srcId="{A58E57D3-7C93-4FDA-A605-4E72073BFA75}" destId="{179B3768-62C2-4038-9F53-A953D4A9FC2F}" srcOrd="0" destOrd="0" presId="urn:microsoft.com/office/officeart/2005/8/layout/vList4"/>
    <dgm:cxn modelId="{D6ECEF1F-D941-48CE-96D5-13CDD3F7E26F}" type="presParOf" srcId="{A58E57D3-7C93-4FDA-A605-4E72073BFA75}" destId="{2FC13AF3-29D2-4A51-BD84-7403A4CFAED2}" srcOrd="1" destOrd="0" presId="urn:microsoft.com/office/officeart/2005/8/layout/vList4"/>
    <dgm:cxn modelId="{A14613FD-092F-4DDC-94FF-60CF8EC82B13}" type="presParOf" srcId="{A58E57D3-7C93-4FDA-A605-4E72073BFA75}" destId="{E5CCA8A6-5D98-481A-A078-953DCCF22FEF}" srcOrd="2" destOrd="0" presId="urn:microsoft.com/office/officeart/2005/8/layout/vList4"/>
    <dgm:cxn modelId="{8A1CAA55-150A-4861-8718-3A8F458717A2}" type="presParOf" srcId="{9A24D4FB-BB5E-4EEE-AA11-87BEF881B4AE}" destId="{A8412810-F239-44E9-9ECC-DC04316F6407}" srcOrd="1" destOrd="0" presId="urn:microsoft.com/office/officeart/2005/8/layout/vList4"/>
    <dgm:cxn modelId="{55DAA995-6A2F-4A8B-A3FB-6CAA55EDC1A8}" type="presParOf" srcId="{9A24D4FB-BB5E-4EEE-AA11-87BEF881B4AE}" destId="{F1B3BF6A-4842-4FF7-8C18-C2A17CDF0E00}" srcOrd="2" destOrd="0" presId="urn:microsoft.com/office/officeart/2005/8/layout/vList4"/>
    <dgm:cxn modelId="{FCF58CD8-816B-4FBA-82FB-E6049F1F4ECE}" type="presParOf" srcId="{F1B3BF6A-4842-4FF7-8C18-C2A17CDF0E00}" destId="{8DE1D64F-C31B-4577-A945-F3944F136140}" srcOrd="0" destOrd="0" presId="urn:microsoft.com/office/officeart/2005/8/layout/vList4"/>
    <dgm:cxn modelId="{50DCAE9A-909D-4288-B66B-B25A72A73491}" type="presParOf" srcId="{F1B3BF6A-4842-4FF7-8C18-C2A17CDF0E00}" destId="{B142AE9B-1BED-45A0-B39E-9762E4C7BD8B}" srcOrd="1" destOrd="0" presId="urn:microsoft.com/office/officeart/2005/8/layout/vList4"/>
    <dgm:cxn modelId="{F59F4ABB-D8FE-4A95-BF49-85B8FA955DF6}" type="presParOf" srcId="{F1B3BF6A-4842-4FF7-8C18-C2A17CDF0E00}" destId="{10D8311D-36B7-4F55-A013-283618CE1364}" srcOrd="2" destOrd="0" presId="urn:microsoft.com/office/officeart/2005/8/layout/vList4"/>
    <dgm:cxn modelId="{D1E7AB8B-ECEC-4B2B-A7BD-528FF9081B19}" type="presParOf" srcId="{9A24D4FB-BB5E-4EEE-AA11-87BEF881B4AE}" destId="{15AB2B2A-6093-485B-86B6-B876A4789B78}" srcOrd="3" destOrd="0" presId="urn:microsoft.com/office/officeart/2005/8/layout/vList4"/>
    <dgm:cxn modelId="{6B297E4F-26D2-4859-8E39-B58CC133F53D}" type="presParOf" srcId="{9A24D4FB-BB5E-4EEE-AA11-87BEF881B4AE}" destId="{61251D29-6ACC-4AD4-ABBD-11AEBDDEEAE9}" srcOrd="4" destOrd="0" presId="urn:microsoft.com/office/officeart/2005/8/layout/vList4"/>
    <dgm:cxn modelId="{09863343-4752-4D6C-B370-67C98EC19FED}" type="presParOf" srcId="{61251D29-6ACC-4AD4-ABBD-11AEBDDEEAE9}" destId="{55EA6F7C-1E56-435E-96ED-60EB275808A4}" srcOrd="0" destOrd="0" presId="urn:microsoft.com/office/officeart/2005/8/layout/vList4"/>
    <dgm:cxn modelId="{A1260E1E-6C2F-4144-99AD-07A363B6F7AC}" type="presParOf" srcId="{61251D29-6ACC-4AD4-ABBD-11AEBDDEEAE9}" destId="{DDD4C963-B66D-4BC0-9422-62442BEE7CE5}" srcOrd="1" destOrd="0" presId="urn:microsoft.com/office/officeart/2005/8/layout/vList4"/>
    <dgm:cxn modelId="{3AF0FF15-C952-40B1-8DA3-8998B180645B}" type="presParOf" srcId="{61251D29-6ACC-4AD4-ABBD-11AEBDDEEAE9}" destId="{BB65DCC8-E073-41C4-A5B6-A6961EF766EE}" srcOrd="2" destOrd="0" presId="urn:microsoft.com/office/officeart/2005/8/layout/vList4"/>
    <dgm:cxn modelId="{85D23F3A-8F3A-4E50-B7C2-B58D4B8ADC59}" type="presParOf" srcId="{9A24D4FB-BB5E-4EEE-AA11-87BEF881B4AE}" destId="{5493DABE-C5E5-41BD-BA39-90E09FAB3B06}" srcOrd="5" destOrd="0" presId="urn:microsoft.com/office/officeart/2005/8/layout/vList4"/>
    <dgm:cxn modelId="{90543DA6-8D0A-4E3C-A5E6-88CF4A9529EE}" type="presParOf" srcId="{9A24D4FB-BB5E-4EEE-AA11-87BEF881B4AE}" destId="{C41BE57C-44F4-4975-87C1-1420BF5CD7FC}" srcOrd="6" destOrd="0" presId="urn:microsoft.com/office/officeart/2005/8/layout/vList4"/>
    <dgm:cxn modelId="{5A891BB2-2504-4A9C-9349-A379376AB964}" type="presParOf" srcId="{C41BE57C-44F4-4975-87C1-1420BF5CD7FC}" destId="{B9B48BE7-5DB5-476C-9CAB-7CCE66C5DE3C}" srcOrd="0" destOrd="0" presId="urn:microsoft.com/office/officeart/2005/8/layout/vList4"/>
    <dgm:cxn modelId="{F28DCD46-52B6-4850-974B-E870A3500601}" type="presParOf" srcId="{C41BE57C-44F4-4975-87C1-1420BF5CD7FC}" destId="{FE904D05-462D-4CC1-BA45-1510E6934470}" srcOrd="1" destOrd="0" presId="urn:microsoft.com/office/officeart/2005/8/layout/vList4"/>
    <dgm:cxn modelId="{72CAD0EE-8A0C-489B-9F1F-2E81A7D93E4D}" type="presParOf" srcId="{C41BE57C-44F4-4975-87C1-1420BF5CD7FC}" destId="{5F249E12-BBD9-46DB-AF10-D05E7BFB560E}" srcOrd="2" destOrd="0" presId="urn:microsoft.com/office/officeart/2005/8/layout/vList4"/>
    <dgm:cxn modelId="{3F43790C-0127-4C83-909C-2599023AF1F6}" type="presParOf" srcId="{9A24D4FB-BB5E-4EEE-AA11-87BEF881B4AE}" destId="{E9256EB0-B257-475F-A6F8-2B8C2CEEDCE6}" srcOrd="7" destOrd="0" presId="urn:microsoft.com/office/officeart/2005/8/layout/vList4"/>
    <dgm:cxn modelId="{10722449-9B3C-4C00-A592-347C153B8FE7}" type="presParOf" srcId="{9A24D4FB-BB5E-4EEE-AA11-87BEF881B4AE}" destId="{4989BEB7-0276-4AAC-BBC2-D75B59A4F1E3}" srcOrd="8" destOrd="0" presId="urn:microsoft.com/office/officeart/2005/8/layout/vList4"/>
    <dgm:cxn modelId="{6494A328-876A-43F6-A42E-2918419D25B7}" type="presParOf" srcId="{4989BEB7-0276-4AAC-BBC2-D75B59A4F1E3}" destId="{BFF69BBF-391C-49D8-B67D-A6A250070BA2}" srcOrd="0" destOrd="0" presId="urn:microsoft.com/office/officeart/2005/8/layout/vList4"/>
    <dgm:cxn modelId="{6EEB2F23-7AA2-4ADE-A20A-17FA91D21BE3}" type="presParOf" srcId="{4989BEB7-0276-4AAC-BBC2-D75B59A4F1E3}" destId="{06EFD8F3-017D-4B69-BD5C-2C36C9D49E08}" srcOrd="1" destOrd="0" presId="urn:microsoft.com/office/officeart/2005/8/layout/vList4"/>
    <dgm:cxn modelId="{9306645A-DB66-4A4F-B141-DD56A5E12B7A}" type="presParOf" srcId="{4989BEB7-0276-4AAC-BBC2-D75B59A4F1E3}" destId="{8FB7B936-CCBA-47A8-A189-97E832FA00F2}"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AC4660-0BB0-4A12-B060-5EDD2CF2FAAC}">
      <dsp:nvSpPr>
        <dsp:cNvPr id="0" name=""/>
        <dsp:cNvSpPr/>
      </dsp:nvSpPr>
      <dsp:spPr>
        <a:xfrm>
          <a:off x="6236434" y="4201692"/>
          <a:ext cx="3574150" cy="1985489"/>
        </a:xfrm>
        <a:prstGeom prst="roundRect">
          <a:avLst>
            <a:gd name="adj" fmla="val 10000"/>
          </a:avLst>
        </a:prstGeom>
        <a:solidFill>
          <a:schemeClr val="accent4">
            <a:lumMod val="20000"/>
            <a:lumOff val="80000"/>
            <a:alpha val="9000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s-EC" sz="1000" kern="1200" dirty="0" smtClean="0"/>
            <a:t>Uno mismo</a:t>
          </a:r>
          <a:endParaRPr lang="es-EC" sz="1000" kern="1200" dirty="0"/>
        </a:p>
        <a:p>
          <a:pPr marL="57150" lvl="1" indent="-57150" algn="l" defTabSz="444500">
            <a:lnSpc>
              <a:spcPct val="90000"/>
            </a:lnSpc>
            <a:spcBef>
              <a:spcPct val="0"/>
            </a:spcBef>
            <a:spcAft>
              <a:spcPct val="15000"/>
            </a:spcAft>
            <a:buChar char="••"/>
          </a:pPr>
          <a:r>
            <a:rPr lang="es-EC" sz="1000" kern="1200" dirty="0"/>
            <a:t>Cuestiones</a:t>
          </a:r>
        </a:p>
        <a:p>
          <a:pPr marL="57150" lvl="1" indent="-57150" algn="l" defTabSz="444500">
            <a:lnSpc>
              <a:spcPct val="90000"/>
            </a:lnSpc>
            <a:spcBef>
              <a:spcPct val="0"/>
            </a:spcBef>
            <a:spcAft>
              <a:spcPct val="15000"/>
            </a:spcAft>
            <a:buChar char="••"/>
          </a:pPr>
          <a:r>
            <a:rPr lang="es-EC" sz="1000" kern="1200" dirty="0"/>
            <a:t>sociales</a:t>
          </a:r>
        </a:p>
        <a:p>
          <a:pPr marL="57150" lvl="1" indent="-57150" algn="l" defTabSz="444500">
            <a:lnSpc>
              <a:spcPct val="90000"/>
            </a:lnSpc>
            <a:spcBef>
              <a:spcPct val="0"/>
            </a:spcBef>
            <a:spcAft>
              <a:spcPct val="15000"/>
            </a:spcAft>
            <a:buChar char="••"/>
          </a:pPr>
          <a:r>
            <a:rPr lang="es-EC" sz="1000" kern="1200" dirty="0"/>
            <a:t>Política</a:t>
          </a:r>
        </a:p>
        <a:p>
          <a:pPr marL="57150" lvl="1" indent="-57150" algn="l" defTabSz="444500">
            <a:lnSpc>
              <a:spcPct val="90000"/>
            </a:lnSpc>
            <a:spcBef>
              <a:spcPct val="0"/>
            </a:spcBef>
            <a:spcAft>
              <a:spcPct val="15000"/>
            </a:spcAft>
            <a:buChar char="••"/>
          </a:pPr>
          <a:r>
            <a:rPr lang="es-EC" sz="1000" kern="1200" dirty="0"/>
            <a:t>Negocios</a:t>
          </a:r>
        </a:p>
        <a:p>
          <a:pPr marL="57150" lvl="1" indent="-57150" algn="l" defTabSz="444500">
            <a:lnSpc>
              <a:spcPct val="90000"/>
            </a:lnSpc>
            <a:spcBef>
              <a:spcPct val="0"/>
            </a:spcBef>
            <a:spcAft>
              <a:spcPct val="15000"/>
            </a:spcAft>
            <a:buChar char="••"/>
          </a:pPr>
          <a:r>
            <a:rPr lang="es-EC" sz="1000" kern="1200" dirty="0"/>
            <a:t>Economía</a:t>
          </a:r>
        </a:p>
      </dsp:txBody>
      <dsp:txXfrm>
        <a:off x="7352295" y="4741679"/>
        <a:ext cx="2414675" cy="1401886"/>
      </dsp:txXfrm>
    </dsp:sp>
    <dsp:sp modelId="{C1674309-4594-4E7B-8B7F-AAA2C20C984D}">
      <dsp:nvSpPr>
        <dsp:cNvPr id="0" name=""/>
        <dsp:cNvSpPr/>
      </dsp:nvSpPr>
      <dsp:spPr>
        <a:xfrm>
          <a:off x="299831" y="4219164"/>
          <a:ext cx="3574150" cy="1985489"/>
        </a:xfrm>
        <a:prstGeom prst="roundRect">
          <a:avLst>
            <a:gd name="adj" fmla="val 10000"/>
          </a:avLst>
        </a:prstGeom>
        <a:solidFill>
          <a:schemeClr val="accent1">
            <a:lumMod val="20000"/>
            <a:lumOff val="80000"/>
            <a:alpha val="9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b" anchorCtr="0">
          <a:noAutofit/>
        </a:bodyPr>
        <a:lstStyle/>
        <a:p>
          <a:pPr marL="57150" lvl="1" indent="-57150" algn="l" defTabSz="444500">
            <a:lnSpc>
              <a:spcPct val="90000"/>
            </a:lnSpc>
            <a:spcBef>
              <a:spcPct val="0"/>
            </a:spcBef>
            <a:spcAft>
              <a:spcPct val="15000"/>
            </a:spcAft>
            <a:buChar char="••"/>
          </a:pPr>
          <a:r>
            <a:rPr lang="es-EC" sz="1000" kern="1200" dirty="0" smtClean="0"/>
            <a:t>Edad</a:t>
          </a:r>
          <a:endParaRPr lang="es-EC" sz="1000" kern="1200" dirty="0"/>
        </a:p>
        <a:p>
          <a:pPr marL="57150" lvl="1" indent="-57150" algn="l" defTabSz="444500">
            <a:lnSpc>
              <a:spcPct val="90000"/>
            </a:lnSpc>
            <a:spcBef>
              <a:spcPct val="0"/>
            </a:spcBef>
            <a:spcAft>
              <a:spcPct val="15000"/>
            </a:spcAft>
            <a:buChar char="••"/>
          </a:pPr>
          <a:r>
            <a:rPr lang="es-EC" sz="1000" kern="1200" dirty="0"/>
            <a:t>Educación</a:t>
          </a:r>
        </a:p>
        <a:p>
          <a:pPr marL="57150" lvl="1" indent="-57150" algn="l" defTabSz="444500">
            <a:lnSpc>
              <a:spcPct val="90000"/>
            </a:lnSpc>
            <a:spcBef>
              <a:spcPct val="0"/>
            </a:spcBef>
            <a:spcAft>
              <a:spcPct val="15000"/>
            </a:spcAft>
            <a:buChar char="••"/>
          </a:pPr>
          <a:r>
            <a:rPr lang="es-EC" sz="1000" kern="1200" dirty="0"/>
            <a:t>Ingresos</a:t>
          </a:r>
        </a:p>
        <a:p>
          <a:pPr marL="57150" lvl="1" indent="-57150" algn="l" defTabSz="444500">
            <a:lnSpc>
              <a:spcPct val="90000"/>
            </a:lnSpc>
            <a:spcBef>
              <a:spcPct val="0"/>
            </a:spcBef>
            <a:spcAft>
              <a:spcPct val="15000"/>
            </a:spcAft>
            <a:buChar char="••"/>
          </a:pPr>
          <a:r>
            <a:rPr lang="es-EC" sz="1000" kern="1200" dirty="0"/>
            <a:t>Ocupación</a:t>
          </a:r>
        </a:p>
        <a:p>
          <a:pPr marL="57150" lvl="1" indent="-57150" algn="l" defTabSz="444500">
            <a:lnSpc>
              <a:spcPct val="90000"/>
            </a:lnSpc>
            <a:spcBef>
              <a:spcPct val="0"/>
            </a:spcBef>
            <a:spcAft>
              <a:spcPct val="15000"/>
            </a:spcAft>
            <a:buChar char="••"/>
          </a:pPr>
          <a:r>
            <a:rPr lang="es-EC" sz="1000" kern="1200" dirty="0"/>
            <a:t>Tamaño familiar</a:t>
          </a:r>
        </a:p>
        <a:p>
          <a:pPr marL="57150" lvl="1" indent="-57150" algn="l" defTabSz="444500">
            <a:lnSpc>
              <a:spcPct val="90000"/>
            </a:lnSpc>
            <a:spcBef>
              <a:spcPct val="0"/>
            </a:spcBef>
            <a:spcAft>
              <a:spcPct val="15000"/>
            </a:spcAft>
            <a:buChar char="••"/>
          </a:pPr>
          <a:r>
            <a:rPr lang="es-EC" sz="1000" kern="1200" dirty="0"/>
            <a:t>Vivienda</a:t>
          </a:r>
        </a:p>
      </dsp:txBody>
      <dsp:txXfrm>
        <a:off x="343446" y="4759152"/>
        <a:ext cx="2414675" cy="1401886"/>
      </dsp:txXfrm>
    </dsp:sp>
    <dsp:sp modelId="{92983229-5324-4F45-9D3A-CF0F7D65742E}">
      <dsp:nvSpPr>
        <dsp:cNvPr id="0" name=""/>
        <dsp:cNvSpPr/>
      </dsp:nvSpPr>
      <dsp:spPr>
        <a:xfrm>
          <a:off x="6126520" y="24083"/>
          <a:ext cx="3574150" cy="1985489"/>
        </a:xfrm>
        <a:prstGeom prst="roundRect">
          <a:avLst>
            <a:gd name="adj" fmla="val 10000"/>
          </a:avLst>
        </a:prstGeom>
        <a:solidFill>
          <a:schemeClr val="accent5">
            <a:lumMod val="20000"/>
            <a:lumOff val="80000"/>
            <a:alpha val="90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r>
            <a:rPr lang="es-EC" sz="1000" kern="1200" dirty="0" smtClean="0"/>
            <a:t>Familia</a:t>
          </a:r>
          <a:endParaRPr lang="es-EC" sz="1000" kern="1200" dirty="0"/>
        </a:p>
        <a:p>
          <a:pPr marL="57150" lvl="1" indent="-57150" algn="l" defTabSz="444500">
            <a:lnSpc>
              <a:spcPct val="90000"/>
            </a:lnSpc>
            <a:spcBef>
              <a:spcPct val="0"/>
            </a:spcBef>
            <a:spcAft>
              <a:spcPct val="15000"/>
            </a:spcAft>
            <a:buChar char="••"/>
          </a:pPr>
          <a:r>
            <a:rPr lang="es-EC" sz="1000" kern="1200" dirty="0" smtClean="0"/>
            <a:t>Casa</a:t>
          </a:r>
        </a:p>
        <a:p>
          <a:pPr marL="57150" lvl="1" indent="-57150" algn="l" defTabSz="444500">
            <a:lnSpc>
              <a:spcPct val="90000"/>
            </a:lnSpc>
            <a:spcBef>
              <a:spcPct val="0"/>
            </a:spcBef>
            <a:spcAft>
              <a:spcPct val="15000"/>
            </a:spcAft>
            <a:buChar char="••"/>
          </a:pPr>
          <a:r>
            <a:rPr lang="es-EC" sz="1000" kern="1200" dirty="0" smtClean="0"/>
            <a:t>Trabajo</a:t>
          </a:r>
        </a:p>
        <a:p>
          <a:pPr marL="57150" lvl="1" indent="-57150" algn="l" defTabSz="444500">
            <a:lnSpc>
              <a:spcPct val="90000"/>
            </a:lnSpc>
            <a:spcBef>
              <a:spcPct val="0"/>
            </a:spcBef>
            <a:spcAft>
              <a:spcPct val="15000"/>
            </a:spcAft>
            <a:buChar char="••"/>
          </a:pPr>
          <a:r>
            <a:rPr lang="es-EC" sz="1000" kern="1200" dirty="0" smtClean="0"/>
            <a:t>Comunidad</a:t>
          </a:r>
        </a:p>
        <a:p>
          <a:pPr marL="57150" lvl="1" indent="-57150" algn="l" defTabSz="444500">
            <a:lnSpc>
              <a:spcPct val="90000"/>
            </a:lnSpc>
            <a:spcBef>
              <a:spcPct val="0"/>
            </a:spcBef>
            <a:spcAft>
              <a:spcPct val="15000"/>
            </a:spcAft>
            <a:buChar char="••"/>
          </a:pPr>
          <a:r>
            <a:rPr lang="es-EC" sz="1000" kern="1200" dirty="0" smtClean="0"/>
            <a:t>Diversión</a:t>
          </a:r>
        </a:p>
        <a:p>
          <a:pPr marL="57150" lvl="1" indent="-57150" algn="l" defTabSz="444500">
            <a:lnSpc>
              <a:spcPct val="90000"/>
            </a:lnSpc>
            <a:spcBef>
              <a:spcPct val="0"/>
            </a:spcBef>
            <a:spcAft>
              <a:spcPct val="15000"/>
            </a:spcAft>
            <a:buChar char="••"/>
          </a:pPr>
          <a:r>
            <a:rPr lang="es-EC" sz="1000" kern="1200" dirty="0" smtClean="0"/>
            <a:t>Moda</a:t>
          </a:r>
        </a:p>
      </dsp:txBody>
      <dsp:txXfrm>
        <a:off x="7242380" y="67698"/>
        <a:ext cx="2414675" cy="1401886"/>
      </dsp:txXfrm>
    </dsp:sp>
    <dsp:sp modelId="{FC989972-6F5F-4C78-ABCB-851C1415C8C8}">
      <dsp:nvSpPr>
        <dsp:cNvPr id="0" name=""/>
        <dsp:cNvSpPr/>
      </dsp:nvSpPr>
      <dsp:spPr>
        <a:xfrm>
          <a:off x="299831" y="92464"/>
          <a:ext cx="3574150" cy="1985489"/>
        </a:xfrm>
        <a:prstGeom prst="roundRect">
          <a:avLst>
            <a:gd name="adj" fmla="val 10000"/>
          </a:avLst>
        </a:prstGeom>
        <a:solidFill>
          <a:schemeClr val="accent3">
            <a:lumMod val="20000"/>
            <a:lumOff val="80000"/>
            <a:alpha val="9000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ctr" defTabSz="444500">
            <a:lnSpc>
              <a:spcPct val="90000"/>
            </a:lnSpc>
            <a:spcBef>
              <a:spcPct val="0"/>
            </a:spcBef>
            <a:spcAft>
              <a:spcPct val="15000"/>
            </a:spcAft>
            <a:buChar char="••"/>
          </a:pPr>
          <a:r>
            <a:rPr lang="es-EC" sz="1000" kern="1200" dirty="0" smtClean="0"/>
            <a:t>Trabajo</a:t>
          </a:r>
          <a:endParaRPr lang="es-EC" sz="1000" kern="1200" dirty="0"/>
        </a:p>
        <a:p>
          <a:pPr marL="57150" lvl="1" indent="-57150" algn="ctr" defTabSz="444500">
            <a:lnSpc>
              <a:spcPct val="90000"/>
            </a:lnSpc>
            <a:spcBef>
              <a:spcPct val="0"/>
            </a:spcBef>
            <a:spcAft>
              <a:spcPct val="15000"/>
            </a:spcAft>
            <a:buChar char="••"/>
          </a:pPr>
          <a:r>
            <a:rPr lang="es-EC" sz="1000" kern="1200" dirty="0" smtClean="0"/>
            <a:t>Aficiones</a:t>
          </a:r>
          <a:endParaRPr lang="es-EC" sz="1000" kern="1200" dirty="0"/>
        </a:p>
        <a:p>
          <a:pPr marL="57150" lvl="1" indent="-57150" algn="ctr" defTabSz="444500">
            <a:lnSpc>
              <a:spcPct val="90000"/>
            </a:lnSpc>
            <a:spcBef>
              <a:spcPct val="0"/>
            </a:spcBef>
            <a:spcAft>
              <a:spcPct val="15000"/>
            </a:spcAft>
            <a:buChar char="••"/>
          </a:pPr>
          <a:r>
            <a:rPr lang="es-EC" sz="1000" kern="1200" dirty="0" smtClean="0"/>
            <a:t>Eventos sociales</a:t>
          </a:r>
          <a:endParaRPr lang="es-EC" sz="1000" kern="1200" dirty="0"/>
        </a:p>
        <a:p>
          <a:pPr marL="57150" lvl="1" indent="-57150" algn="ctr" defTabSz="444500">
            <a:lnSpc>
              <a:spcPct val="90000"/>
            </a:lnSpc>
            <a:spcBef>
              <a:spcPct val="0"/>
            </a:spcBef>
            <a:spcAft>
              <a:spcPct val="15000"/>
            </a:spcAft>
            <a:buChar char="••"/>
          </a:pPr>
          <a:r>
            <a:rPr lang="es-EC" sz="1000" kern="1200" dirty="0" smtClean="0"/>
            <a:t>Comunidad</a:t>
          </a:r>
          <a:endParaRPr lang="es-EC" sz="1000" kern="1200" dirty="0"/>
        </a:p>
        <a:p>
          <a:pPr marL="57150" lvl="1" indent="-57150" algn="ctr" defTabSz="444500">
            <a:lnSpc>
              <a:spcPct val="90000"/>
            </a:lnSpc>
            <a:spcBef>
              <a:spcPct val="0"/>
            </a:spcBef>
            <a:spcAft>
              <a:spcPct val="15000"/>
            </a:spcAft>
            <a:buChar char="••"/>
          </a:pPr>
          <a:r>
            <a:rPr lang="es-EC" sz="1000" kern="1200" dirty="0" smtClean="0"/>
            <a:t>Deportes</a:t>
          </a:r>
          <a:endParaRPr lang="es-EC" sz="1000" kern="1200" dirty="0"/>
        </a:p>
      </dsp:txBody>
      <dsp:txXfrm>
        <a:off x="343446" y="136079"/>
        <a:ext cx="2414675" cy="1401886"/>
      </dsp:txXfrm>
    </dsp:sp>
    <dsp:sp modelId="{D4C95650-4A4D-4F44-8965-054D2F0B0A50}">
      <dsp:nvSpPr>
        <dsp:cNvPr id="0" name=""/>
        <dsp:cNvSpPr/>
      </dsp:nvSpPr>
      <dsp:spPr>
        <a:xfrm>
          <a:off x="2388415" y="353665"/>
          <a:ext cx="2686615" cy="2686615"/>
        </a:xfrm>
        <a:prstGeom prst="pieWedge">
          <a:avLst/>
        </a:prstGeom>
        <a:solidFill>
          <a:schemeClr val="accent3"/>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C" sz="1900" kern="1200" dirty="0" smtClean="0"/>
            <a:t>Actividades</a:t>
          </a:r>
          <a:endParaRPr lang="es-EC" sz="1900" kern="1200" dirty="0"/>
        </a:p>
      </dsp:txBody>
      <dsp:txXfrm>
        <a:off x="3175306" y="1140556"/>
        <a:ext cx="1899724" cy="1899724"/>
      </dsp:txXfrm>
    </dsp:sp>
    <dsp:sp modelId="{E7AFFD3E-13D8-4C5E-BC6D-A36AF63D0EA6}">
      <dsp:nvSpPr>
        <dsp:cNvPr id="0" name=""/>
        <dsp:cNvSpPr/>
      </dsp:nvSpPr>
      <dsp:spPr>
        <a:xfrm rot="5400000">
          <a:off x="5199124" y="353665"/>
          <a:ext cx="2686615" cy="2686615"/>
        </a:xfrm>
        <a:prstGeom prst="pieWedge">
          <a:avLst/>
        </a:prstGeom>
        <a:solidFill>
          <a:schemeClr val="accent5"/>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C" sz="1900" kern="1200" dirty="0" smtClean="0"/>
            <a:t>Intereses</a:t>
          </a:r>
          <a:endParaRPr lang="es-EC" sz="1900" kern="1200" dirty="0"/>
        </a:p>
      </dsp:txBody>
      <dsp:txXfrm rot="-5400000">
        <a:off x="5199124" y="1140556"/>
        <a:ext cx="1899724" cy="1899724"/>
      </dsp:txXfrm>
    </dsp:sp>
    <dsp:sp modelId="{785F3E58-CDD4-46DD-98C3-05D8935F836F}">
      <dsp:nvSpPr>
        <dsp:cNvPr id="0" name=""/>
        <dsp:cNvSpPr/>
      </dsp:nvSpPr>
      <dsp:spPr>
        <a:xfrm rot="10800000">
          <a:off x="5199124" y="3164373"/>
          <a:ext cx="2686615" cy="2686615"/>
        </a:xfrm>
        <a:prstGeom prst="pieWedge">
          <a:avLst/>
        </a:prstGeom>
        <a:solidFill>
          <a:schemeClr val="accent4"/>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C" sz="1900" kern="1200" dirty="0" smtClean="0"/>
            <a:t>Opiniones</a:t>
          </a:r>
          <a:endParaRPr lang="es-EC" sz="1900" kern="1200" dirty="0"/>
        </a:p>
      </dsp:txBody>
      <dsp:txXfrm rot="10800000">
        <a:off x="5199124" y="3164373"/>
        <a:ext cx="1899724" cy="1899724"/>
      </dsp:txXfrm>
    </dsp:sp>
    <dsp:sp modelId="{D0EFBC90-4B79-4841-B9CD-84EA96050F5B}">
      <dsp:nvSpPr>
        <dsp:cNvPr id="0" name=""/>
        <dsp:cNvSpPr/>
      </dsp:nvSpPr>
      <dsp:spPr>
        <a:xfrm rot="16200000">
          <a:off x="2388415" y="3164373"/>
          <a:ext cx="2686615" cy="2686615"/>
        </a:xfrm>
        <a:prstGeom prst="pieWedge">
          <a:avLst/>
        </a:prstGeom>
        <a:solidFill>
          <a:schemeClr val="accent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C" sz="1900" kern="1200" dirty="0" smtClean="0"/>
            <a:t>Características demográficas</a:t>
          </a:r>
          <a:endParaRPr lang="es-EC" sz="1900" kern="1200" dirty="0"/>
        </a:p>
      </dsp:txBody>
      <dsp:txXfrm rot="5400000">
        <a:off x="3175306" y="3164373"/>
        <a:ext cx="1899724" cy="1899724"/>
      </dsp:txXfrm>
    </dsp:sp>
    <dsp:sp modelId="{72125F24-5E04-46C3-B877-BAA20CB5EE2B}">
      <dsp:nvSpPr>
        <dsp:cNvPr id="0" name=""/>
        <dsp:cNvSpPr/>
      </dsp:nvSpPr>
      <dsp:spPr>
        <a:xfrm>
          <a:off x="4673279" y="2543908"/>
          <a:ext cx="927595" cy="806605"/>
        </a:xfrm>
        <a:prstGeom prst="circular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1CA401-3E35-488B-97C2-C52DD1EEE10C}">
      <dsp:nvSpPr>
        <dsp:cNvPr id="0" name=""/>
        <dsp:cNvSpPr/>
      </dsp:nvSpPr>
      <dsp:spPr>
        <a:xfrm rot="10800000">
          <a:off x="4673279" y="2854140"/>
          <a:ext cx="927595" cy="806605"/>
        </a:xfrm>
        <a:prstGeom prst="circular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F6795-5EDA-440B-9EA7-6D13E9863D56}">
      <dsp:nvSpPr>
        <dsp:cNvPr id="0" name=""/>
        <dsp:cNvSpPr/>
      </dsp:nvSpPr>
      <dsp:spPr>
        <a:xfrm>
          <a:off x="1244619" y="491298"/>
          <a:ext cx="7686617" cy="2434775"/>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1DF30C-BC9D-4218-8015-6CAF3599368E}">
      <dsp:nvSpPr>
        <dsp:cNvPr id="0" name=""/>
        <dsp:cNvSpPr/>
      </dsp:nvSpPr>
      <dsp:spPr>
        <a:xfrm>
          <a:off x="365669" y="1025211"/>
          <a:ext cx="1481869" cy="1366948"/>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dirty="0" smtClean="0"/>
            <a:t>Definición del producto</a:t>
          </a:r>
          <a:endParaRPr lang="es-EC" sz="1100" kern="1200" dirty="0"/>
        </a:p>
      </dsp:txBody>
      <dsp:txXfrm>
        <a:off x="432398" y="1091940"/>
        <a:ext cx="1348411" cy="1233490"/>
      </dsp:txXfrm>
    </dsp:sp>
    <dsp:sp modelId="{5B3F6FD6-68A7-4A1F-90CA-C4E868CDDCBD}">
      <dsp:nvSpPr>
        <dsp:cNvPr id="0" name=""/>
        <dsp:cNvSpPr/>
      </dsp:nvSpPr>
      <dsp:spPr>
        <a:xfrm>
          <a:off x="2057537" y="1055339"/>
          <a:ext cx="1481869" cy="1366948"/>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dirty="0" smtClean="0"/>
            <a:t>Diseño del producto</a:t>
          </a:r>
          <a:endParaRPr lang="es-EC" sz="1100" kern="1200" dirty="0"/>
        </a:p>
      </dsp:txBody>
      <dsp:txXfrm>
        <a:off x="2124266" y="1122068"/>
        <a:ext cx="1348411" cy="1233490"/>
      </dsp:txXfrm>
    </dsp:sp>
    <dsp:sp modelId="{A6CEAC86-8674-4370-B50B-80A0A9644DA4}">
      <dsp:nvSpPr>
        <dsp:cNvPr id="0" name=""/>
        <dsp:cNvSpPr/>
      </dsp:nvSpPr>
      <dsp:spPr>
        <a:xfrm>
          <a:off x="3905620" y="1055339"/>
          <a:ext cx="1481869" cy="1366948"/>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dirty="0" smtClean="0"/>
            <a:t>Contrastación de la viabilidad</a:t>
          </a:r>
          <a:endParaRPr lang="es-EC" sz="1100" kern="1200" dirty="0"/>
        </a:p>
      </dsp:txBody>
      <dsp:txXfrm>
        <a:off x="3972349" y="1122068"/>
        <a:ext cx="1348411" cy="1233490"/>
      </dsp:txXfrm>
    </dsp:sp>
    <dsp:sp modelId="{549A5736-8614-41C4-A83A-C506590C5CF4}">
      <dsp:nvSpPr>
        <dsp:cNvPr id="0" name=""/>
        <dsp:cNvSpPr/>
      </dsp:nvSpPr>
      <dsp:spPr>
        <a:xfrm>
          <a:off x="5667890" y="1055339"/>
          <a:ext cx="1481869" cy="1366948"/>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dirty="0" smtClean="0"/>
            <a:t>Producción y lanzamiento al mercado</a:t>
          </a:r>
          <a:endParaRPr lang="es-EC" sz="1100" kern="1200" dirty="0"/>
        </a:p>
      </dsp:txBody>
      <dsp:txXfrm>
        <a:off x="5734619" y="1122068"/>
        <a:ext cx="1348411" cy="1233490"/>
      </dsp:txXfrm>
    </dsp:sp>
    <dsp:sp modelId="{B75ED392-84A9-4730-BE8C-F36CD613930C}">
      <dsp:nvSpPr>
        <dsp:cNvPr id="0" name=""/>
        <dsp:cNvSpPr/>
      </dsp:nvSpPr>
      <dsp:spPr>
        <a:xfrm>
          <a:off x="7825228" y="1055339"/>
          <a:ext cx="1481869" cy="1366948"/>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dirty="0" smtClean="0"/>
            <a:t>Gestión del ciclo de vida del productos</a:t>
          </a:r>
          <a:endParaRPr lang="es-EC" sz="1100" kern="1200" dirty="0"/>
        </a:p>
      </dsp:txBody>
      <dsp:txXfrm>
        <a:off x="7891957" y="1122068"/>
        <a:ext cx="1348411" cy="12334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B3768-62C2-4038-9F53-A953D4A9FC2F}">
      <dsp:nvSpPr>
        <dsp:cNvPr id="0" name=""/>
        <dsp:cNvSpPr/>
      </dsp:nvSpPr>
      <dsp:spPr>
        <a:xfrm>
          <a:off x="0" y="0"/>
          <a:ext cx="11684001" cy="100277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dirty="0" smtClean="0"/>
            <a:t>Información demográfica y geográfica</a:t>
          </a:r>
          <a:endParaRPr lang="es-EC" sz="1800" kern="1200" dirty="0"/>
        </a:p>
        <a:p>
          <a:pPr marL="57150" lvl="1" indent="-57150" algn="l" defTabSz="488950">
            <a:lnSpc>
              <a:spcPct val="90000"/>
            </a:lnSpc>
            <a:spcBef>
              <a:spcPct val="0"/>
            </a:spcBef>
            <a:spcAft>
              <a:spcPct val="15000"/>
            </a:spcAft>
            <a:buChar char="••"/>
          </a:pPr>
          <a:r>
            <a:rPr lang="es-EC" sz="1100" kern="1200" dirty="0" smtClean="0"/>
            <a:t>edad, género, sector de residencia, nivel de educación, estado civil.</a:t>
          </a:r>
          <a:endParaRPr lang="es-EC" sz="1100" kern="1200" dirty="0"/>
        </a:p>
      </dsp:txBody>
      <dsp:txXfrm>
        <a:off x="2437077" y="0"/>
        <a:ext cx="9246924" cy="1002770"/>
      </dsp:txXfrm>
    </dsp:sp>
    <dsp:sp modelId="{2FC13AF3-29D2-4A51-BD84-7403A4CFAED2}">
      <dsp:nvSpPr>
        <dsp:cNvPr id="0" name=""/>
        <dsp:cNvSpPr/>
      </dsp:nvSpPr>
      <dsp:spPr>
        <a:xfrm>
          <a:off x="100277" y="100277"/>
          <a:ext cx="2336800" cy="802216"/>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E1D64F-C31B-4577-A945-F3944F136140}">
      <dsp:nvSpPr>
        <dsp:cNvPr id="0" name=""/>
        <dsp:cNvSpPr/>
      </dsp:nvSpPr>
      <dsp:spPr>
        <a:xfrm>
          <a:off x="0" y="1103047"/>
          <a:ext cx="11684001" cy="1002770"/>
        </a:xfrm>
        <a:prstGeom prst="roundRect">
          <a:avLst>
            <a:gd name="adj" fmla="val 10000"/>
          </a:avLst>
        </a:prstGeom>
        <a:solidFill>
          <a:schemeClr val="accent3">
            <a:hueOff val="2906152"/>
            <a:satOff val="-9286"/>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dirty="0" smtClean="0"/>
            <a:t>Hábitos conductuales</a:t>
          </a:r>
          <a:endParaRPr lang="es-EC" sz="1800" kern="1200" dirty="0"/>
        </a:p>
        <a:p>
          <a:pPr marL="57150" lvl="1" indent="-57150" algn="l" defTabSz="488950">
            <a:lnSpc>
              <a:spcPct val="90000"/>
            </a:lnSpc>
            <a:spcBef>
              <a:spcPct val="0"/>
            </a:spcBef>
            <a:spcAft>
              <a:spcPct val="15000"/>
            </a:spcAft>
            <a:buChar char="••"/>
          </a:pPr>
          <a:r>
            <a:rPr lang="es-EC" sz="1100" kern="1200" dirty="0" smtClean="0"/>
            <a:t>¿Tiene tiempo para encargarse de preparar sus alimentos?; ¿Disfruta de preparar sus alimentos?; ¿Para cuántas personas cocina?; ¿Cuál es el menú típico en su hogar?; ¿Se preocupa por tener una alimentación saludable?; ¿Consideraría usted a las sopas un producto saludable?; ¿Las sopas son parte de su dieta?; ¿Con qué frecuencia consume sopas?; ¿Por qué o por qué no consume sopas?; ¿Cómo le gusta preparar sus sopas?</a:t>
          </a:r>
          <a:endParaRPr lang="es-EC" sz="1100" kern="1200" dirty="0"/>
        </a:p>
      </dsp:txBody>
      <dsp:txXfrm>
        <a:off x="2437077" y="1103047"/>
        <a:ext cx="9246924" cy="1002770"/>
      </dsp:txXfrm>
    </dsp:sp>
    <dsp:sp modelId="{B142AE9B-1BED-45A0-B39E-9762E4C7BD8B}">
      <dsp:nvSpPr>
        <dsp:cNvPr id="0" name=""/>
        <dsp:cNvSpPr/>
      </dsp:nvSpPr>
      <dsp:spPr>
        <a:xfrm>
          <a:off x="100277" y="1203325"/>
          <a:ext cx="2336800" cy="802216"/>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EA6F7C-1E56-435E-96ED-60EB275808A4}">
      <dsp:nvSpPr>
        <dsp:cNvPr id="0" name=""/>
        <dsp:cNvSpPr/>
      </dsp:nvSpPr>
      <dsp:spPr>
        <a:xfrm>
          <a:off x="0" y="2206095"/>
          <a:ext cx="11684001" cy="1002770"/>
        </a:xfrm>
        <a:prstGeom prst="roundRect">
          <a:avLst>
            <a:gd name="adj" fmla="val 10000"/>
          </a:avLst>
        </a:prstGeom>
        <a:solidFill>
          <a:schemeClr val="accent3">
            <a:hueOff val="5812304"/>
            <a:satOff val="-18573"/>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dirty="0" smtClean="0"/>
            <a:t>Percepción y entendimiento del concepto</a:t>
          </a:r>
          <a:endParaRPr lang="es-EC" sz="1800" kern="1200" dirty="0"/>
        </a:p>
        <a:p>
          <a:pPr marL="57150" lvl="1" indent="-57150" algn="l" defTabSz="488950">
            <a:lnSpc>
              <a:spcPct val="90000"/>
            </a:lnSpc>
            <a:spcBef>
              <a:spcPct val="0"/>
            </a:spcBef>
            <a:spcAft>
              <a:spcPct val="15000"/>
            </a:spcAft>
            <a:buChar char="••"/>
          </a:pPr>
          <a:r>
            <a:rPr lang="es-EC" sz="1100" kern="1200" dirty="0" smtClean="0"/>
            <a:t>¿Qué considera usted que es un producto "instantáneo"?; ¿Qué es lo que espera de un alimento instantáneo?</a:t>
          </a:r>
          <a:endParaRPr lang="es-EC" sz="1100" kern="1200" dirty="0"/>
        </a:p>
      </dsp:txBody>
      <dsp:txXfrm>
        <a:off x="2437077" y="2206095"/>
        <a:ext cx="9246924" cy="1002770"/>
      </dsp:txXfrm>
    </dsp:sp>
    <dsp:sp modelId="{DDD4C963-B66D-4BC0-9422-62442BEE7CE5}">
      <dsp:nvSpPr>
        <dsp:cNvPr id="0" name=""/>
        <dsp:cNvSpPr/>
      </dsp:nvSpPr>
      <dsp:spPr>
        <a:xfrm>
          <a:off x="100277" y="2306373"/>
          <a:ext cx="2336800" cy="802216"/>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B48BE7-5DB5-476C-9CAB-7CCE66C5DE3C}">
      <dsp:nvSpPr>
        <dsp:cNvPr id="0" name=""/>
        <dsp:cNvSpPr/>
      </dsp:nvSpPr>
      <dsp:spPr>
        <a:xfrm>
          <a:off x="0" y="3309143"/>
          <a:ext cx="11684001" cy="1002770"/>
        </a:xfrm>
        <a:prstGeom prst="roundRect">
          <a:avLst>
            <a:gd name="adj" fmla="val 10000"/>
          </a:avLst>
        </a:prstGeom>
        <a:solidFill>
          <a:schemeClr val="accent3">
            <a:hueOff val="8718455"/>
            <a:satOff val="-27859"/>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dirty="0" smtClean="0"/>
            <a:t>Preferencias y aceptación</a:t>
          </a:r>
          <a:endParaRPr lang="es-EC" sz="1800" kern="1200" dirty="0"/>
        </a:p>
        <a:p>
          <a:pPr marL="57150" lvl="1" indent="-57150" algn="l" defTabSz="488950">
            <a:lnSpc>
              <a:spcPct val="90000"/>
            </a:lnSpc>
            <a:spcBef>
              <a:spcPct val="0"/>
            </a:spcBef>
            <a:spcAft>
              <a:spcPct val="15000"/>
            </a:spcAft>
            <a:buChar char="••"/>
          </a:pPr>
          <a:r>
            <a:rPr lang="es-EC" sz="1100" kern="1200" smtClean="0"/>
            <a:t>¿Usted compraría una sopa instantánea que esté lista para consumir en un minuto?; ¿Cuáles son las cualidades que más le llaman la atención de una sopa instantánea?; ¿Qué sabores preferiría para una sopa instantánea?; ¿En qué circunstancias consumiría sopas instantáneas?; ¿Cuánto estaría dispuesto a pagar por un sobre personal de 20 g (rinde para una sopa de 250ml)?</a:t>
          </a:r>
          <a:endParaRPr lang="es-EC" sz="1100" kern="1200" dirty="0"/>
        </a:p>
      </dsp:txBody>
      <dsp:txXfrm>
        <a:off x="2437077" y="3309143"/>
        <a:ext cx="9246924" cy="1002770"/>
      </dsp:txXfrm>
    </dsp:sp>
    <dsp:sp modelId="{FE904D05-462D-4CC1-BA45-1510E6934470}">
      <dsp:nvSpPr>
        <dsp:cNvPr id="0" name=""/>
        <dsp:cNvSpPr/>
      </dsp:nvSpPr>
      <dsp:spPr>
        <a:xfrm>
          <a:off x="100277" y="3409421"/>
          <a:ext cx="2336800" cy="802216"/>
        </a:xfrm>
        <a:prstGeom prst="roundRect">
          <a:avLst>
            <a:gd name="adj" fmla="val 10000"/>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F69BBF-391C-49D8-B67D-A6A250070BA2}">
      <dsp:nvSpPr>
        <dsp:cNvPr id="0" name=""/>
        <dsp:cNvSpPr/>
      </dsp:nvSpPr>
      <dsp:spPr>
        <a:xfrm>
          <a:off x="0" y="4412191"/>
          <a:ext cx="11684001" cy="1002770"/>
        </a:xfrm>
        <a:prstGeom prst="roundRect">
          <a:avLst>
            <a:gd name="adj" fmla="val 10000"/>
          </a:avLst>
        </a:prstGeom>
        <a:solidFill>
          <a:schemeClr val="accent3">
            <a:hueOff val="11624607"/>
            <a:satOff val="-3714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dirty="0" smtClean="0"/>
            <a:t>Calidad de vida – AIO</a:t>
          </a:r>
          <a:endParaRPr lang="es-EC" sz="1800" kern="1200" dirty="0"/>
        </a:p>
        <a:p>
          <a:pPr marL="57150" lvl="1" indent="-57150" algn="l" defTabSz="488950">
            <a:lnSpc>
              <a:spcPct val="90000"/>
            </a:lnSpc>
            <a:spcBef>
              <a:spcPct val="0"/>
            </a:spcBef>
            <a:spcAft>
              <a:spcPct val="15000"/>
            </a:spcAft>
            <a:buChar char="••"/>
          </a:pPr>
          <a:r>
            <a:rPr lang="es-EC" sz="1100" kern="1200" dirty="0" smtClean="0"/>
            <a:t>Agrupación de segmentación psicográfica determinada por la calidad de vida: </a:t>
          </a:r>
          <a:endParaRPr lang="es-EC" sz="1100" kern="1200" dirty="0"/>
        </a:p>
        <a:p>
          <a:pPr marL="57150" lvl="1" indent="-57150" algn="l" defTabSz="488950">
            <a:lnSpc>
              <a:spcPct val="90000"/>
            </a:lnSpc>
            <a:spcBef>
              <a:spcPct val="0"/>
            </a:spcBef>
            <a:spcAft>
              <a:spcPct val="15000"/>
            </a:spcAft>
            <a:buChar char="••"/>
          </a:pPr>
          <a:r>
            <a:rPr lang="es-EC" sz="1100" kern="1200" dirty="0" smtClean="0"/>
            <a:t>Gobierno del territorio: selecciones su tipo de residencia, satisfacción con la salud, satisfacción con los servicios básicos.</a:t>
          </a:r>
        </a:p>
        <a:p>
          <a:pPr marL="57150" lvl="1" indent="-57150" algn="l" defTabSz="488950">
            <a:lnSpc>
              <a:spcPct val="90000"/>
            </a:lnSpc>
            <a:spcBef>
              <a:spcPct val="0"/>
            </a:spcBef>
            <a:spcAft>
              <a:spcPct val="15000"/>
            </a:spcAft>
            <a:buChar char="••"/>
          </a:pPr>
          <a:r>
            <a:rPr lang="es-EC" sz="1100" kern="1200" dirty="0" smtClean="0"/>
            <a:t>Oportunidades y derechos: logros personales, gestión del tiempo, actividades de recreación.</a:t>
          </a:r>
        </a:p>
        <a:p>
          <a:pPr marL="57150" lvl="1" indent="-57150" algn="l" defTabSz="488950">
            <a:lnSpc>
              <a:spcPct val="90000"/>
            </a:lnSpc>
            <a:spcBef>
              <a:spcPct val="0"/>
            </a:spcBef>
            <a:spcAft>
              <a:spcPct val="15000"/>
            </a:spcAft>
            <a:buChar char="••"/>
          </a:pPr>
          <a:r>
            <a:rPr lang="es-EC" sz="1100" kern="1200" dirty="0" smtClean="0"/>
            <a:t>Autorrealización reconocimiento y pertenencia: satisfacción con respecto a sueldo, empleo, hogar y familia.</a:t>
          </a:r>
        </a:p>
        <a:p>
          <a:pPr marL="57150" lvl="1" indent="-57150" algn="l" defTabSz="488950">
            <a:lnSpc>
              <a:spcPct val="90000"/>
            </a:lnSpc>
            <a:spcBef>
              <a:spcPct val="0"/>
            </a:spcBef>
            <a:spcAft>
              <a:spcPct val="15000"/>
            </a:spcAft>
            <a:buChar char="••"/>
          </a:pPr>
          <a:r>
            <a:rPr lang="es-EC" sz="1100" kern="1200" dirty="0" smtClean="0"/>
            <a:t>AIO: actividades que realiza durante su tiempo libre, intereses y opiniones puntuales sobre el producto. </a:t>
          </a:r>
        </a:p>
      </dsp:txBody>
      <dsp:txXfrm>
        <a:off x="2437077" y="4412191"/>
        <a:ext cx="9246924" cy="1002770"/>
      </dsp:txXfrm>
    </dsp:sp>
    <dsp:sp modelId="{06EFD8F3-017D-4B69-BD5C-2C36C9D49E08}">
      <dsp:nvSpPr>
        <dsp:cNvPr id="0" name=""/>
        <dsp:cNvSpPr/>
      </dsp:nvSpPr>
      <dsp:spPr>
        <a:xfrm>
          <a:off x="100277" y="4512469"/>
          <a:ext cx="2336800" cy="802216"/>
        </a:xfrm>
        <a:prstGeom prst="roundRect">
          <a:avLst>
            <a:gd name="adj" fmla="val 10000"/>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B720C8-0F1F-4769-A95D-E70485508E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1CA3493-3CF0-479D-887E-326CB01F42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84AB01-33F2-4890-81BC-94568158DB71}" type="datetimeFigureOut">
              <a:rPr lang="en-US" smtClean="0"/>
              <a:t>9/30/2020</a:t>
            </a:fld>
            <a:endParaRPr lang="en-US"/>
          </a:p>
        </p:txBody>
      </p:sp>
      <p:sp>
        <p:nvSpPr>
          <p:cNvPr id="4" name="Footer Placeholder 3">
            <a:extLst>
              <a:ext uri="{FF2B5EF4-FFF2-40B4-BE49-F238E27FC236}">
                <a16:creationId xmlns:a16="http://schemas.microsoft.com/office/drawing/2014/main" id="{CA5946B1-632D-4B59-8997-E7256A57DB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0C78952-9C23-4261-888C-BF86D1BD58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82911A-3904-4D85-962F-6F98C8B8092A}" type="slidenum">
              <a:rPr lang="en-US" smtClean="0"/>
              <a:t>‹#›</a:t>
            </a:fld>
            <a:endParaRPr lang="en-US"/>
          </a:p>
        </p:txBody>
      </p:sp>
    </p:spTree>
    <p:extLst>
      <p:ext uri="{BB962C8B-B14F-4D97-AF65-F5344CB8AC3E}">
        <p14:creationId xmlns:p14="http://schemas.microsoft.com/office/powerpoint/2010/main" val="334221921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75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4437516-06DB-4972-90D9-3F56529C786D}"/>
              </a:ext>
            </a:extLst>
          </p:cNvPr>
          <p:cNvSpPr/>
          <p:nvPr userDrawn="1"/>
        </p:nvSpPr>
        <p:spPr>
          <a:xfrm>
            <a:off x="0" y="0"/>
            <a:ext cx="9569302" cy="6858000"/>
          </a:xfrm>
          <a:custGeom>
            <a:avLst/>
            <a:gdLst>
              <a:gd name="connsiteX0" fmla="*/ 0 w 9703610"/>
              <a:gd name="connsiteY0" fmla="*/ 0 h 6858000"/>
              <a:gd name="connsiteX1" fmla="*/ 5546070 w 9703610"/>
              <a:gd name="connsiteY1" fmla="*/ 0 h 6858000"/>
              <a:gd name="connsiteX2" fmla="*/ 9703610 w 9703610"/>
              <a:gd name="connsiteY2" fmla="*/ 6858000 h 6858000"/>
              <a:gd name="connsiteX3" fmla="*/ 0 w 970361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703610" h="6858000">
                <a:moveTo>
                  <a:pt x="0" y="0"/>
                </a:moveTo>
                <a:lnTo>
                  <a:pt x="5546070" y="0"/>
                </a:lnTo>
                <a:lnTo>
                  <a:pt x="9703610" y="6858000"/>
                </a:lnTo>
                <a:lnTo>
                  <a:pt x="0" y="6858000"/>
                </a:lnTo>
                <a:close/>
              </a:path>
            </a:pathLst>
          </a:cu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247544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246FC87-D219-463B-8334-E16E14819052}"/>
              </a:ext>
            </a:extLst>
          </p:cNvPr>
          <p:cNvSpPr>
            <a:spLocks noGrp="1"/>
          </p:cNvSpPr>
          <p:nvPr>
            <p:ph type="pic" idx="12" hasCustomPrompt="1"/>
          </p:nvPr>
        </p:nvSpPr>
        <p:spPr>
          <a:xfrm>
            <a:off x="9178591" y="1010532"/>
            <a:ext cx="2286000" cy="27432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3" name="Picture Placeholder 2">
            <a:extLst>
              <a:ext uri="{FF2B5EF4-FFF2-40B4-BE49-F238E27FC236}">
                <a16:creationId xmlns:a16="http://schemas.microsoft.com/office/drawing/2014/main" id="{608C9F45-5627-4842-A3EA-25038EF99EC8}"/>
              </a:ext>
            </a:extLst>
          </p:cNvPr>
          <p:cNvSpPr>
            <a:spLocks noGrp="1"/>
          </p:cNvSpPr>
          <p:nvPr>
            <p:ph type="pic" idx="13" hasCustomPrompt="1"/>
          </p:nvPr>
        </p:nvSpPr>
        <p:spPr>
          <a:xfrm>
            <a:off x="6186490" y="1010532"/>
            <a:ext cx="2286000" cy="27432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179871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4E14D27-AD6A-4547-8A35-F0A6A7B2B893}"/>
              </a:ext>
            </a:extLst>
          </p:cNvPr>
          <p:cNvGrpSpPr/>
          <p:nvPr userDrawn="1"/>
        </p:nvGrpSpPr>
        <p:grpSpPr>
          <a:xfrm>
            <a:off x="739019" y="1801308"/>
            <a:ext cx="2251389" cy="4202048"/>
            <a:chOff x="3501573" y="3178068"/>
            <a:chExt cx="1340594" cy="2737840"/>
          </a:xfrm>
        </p:grpSpPr>
        <p:sp>
          <p:nvSpPr>
            <p:cNvPr id="4" name="Freeform: Shape 3">
              <a:extLst>
                <a:ext uri="{FF2B5EF4-FFF2-40B4-BE49-F238E27FC236}">
                  <a16:creationId xmlns:a16="http://schemas.microsoft.com/office/drawing/2014/main" id="{1FFFD2AF-5064-446A-95B2-FCACE1D003DC}"/>
                </a:ext>
              </a:extLst>
            </p:cNvPr>
            <p:cNvSpPr/>
            <p:nvPr/>
          </p:nvSpPr>
          <p:spPr>
            <a:xfrm>
              <a:off x="3504728" y="3612346"/>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CED64445-B2E0-4D7E-8491-252F042F0F6D}"/>
                </a:ext>
              </a:extLst>
            </p:cNvPr>
            <p:cNvSpPr/>
            <p:nvPr/>
          </p:nvSpPr>
          <p:spPr>
            <a:xfrm>
              <a:off x="3501573" y="3832632"/>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BA429A64-82C5-47BC-985E-3FDFE804E532}"/>
                </a:ext>
              </a:extLst>
            </p:cNvPr>
            <p:cNvSpPr/>
            <p:nvPr/>
          </p:nvSpPr>
          <p:spPr>
            <a:xfrm>
              <a:off x="4776089" y="3829487"/>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D8DF180B-C394-4B18-8CF3-2228F33ED174}"/>
                </a:ext>
              </a:extLst>
            </p:cNvPr>
            <p:cNvSpPr/>
            <p:nvPr/>
          </p:nvSpPr>
          <p:spPr>
            <a:xfrm>
              <a:off x="3520451" y="3178068"/>
              <a:ext cx="1321716" cy="2737840"/>
            </a:xfrm>
            <a:custGeom>
              <a:avLst/>
              <a:gdLst>
                <a:gd name="connsiteX0" fmla="*/ 350044 w 400050"/>
                <a:gd name="connsiteY0" fmla="*/ 7144 h 828675"/>
                <a:gd name="connsiteX1" fmla="*/ 53816 w 400050"/>
                <a:gd name="connsiteY1" fmla="*/ 7144 h 828675"/>
                <a:gd name="connsiteX2" fmla="*/ 7144 w 400050"/>
                <a:gd name="connsiteY2" fmla="*/ 53816 h 828675"/>
                <a:gd name="connsiteX3" fmla="*/ 7144 w 400050"/>
                <a:gd name="connsiteY3" fmla="*/ 781526 h 828675"/>
                <a:gd name="connsiteX4" fmla="*/ 53816 w 400050"/>
                <a:gd name="connsiteY4" fmla="*/ 828199 h 828675"/>
                <a:gd name="connsiteX5" fmla="*/ 350044 w 400050"/>
                <a:gd name="connsiteY5" fmla="*/ 828199 h 828675"/>
                <a:gd name="connsiteX6" fmla="*/ 396716 w 400050"/>
                <a:gd name="connsiteY6" fmla="*/ 781526 h 828675"/>
                <a:gd name="connsiteX7" fmla="*/ 396716 w 400050"/>
                <a:gd name="connsiteY7" fmla="*/ 53816 h 828675"/>
                <a:gd name="connsiteX8" fmla="*/ 350044 w 400050"/>
                <a:gd name="connsiteY8" fmla="*/ 714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50" h="828675">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B1C391E-60EC-4442-81F5-E5BD8E5FB94B}"/>
                </a:ext>
              </a:extLst>
            </p:cNvPr>
            <p:cNvSpPr/>
            <p:nvPr/>
          </p:nvSpPr>
          <p:spPr>
            <a:xfrm>
              <a:off x="3529897" y="3190652"/>
              <a:ext cx="1290246" cy="2706371"/>
            </a:xfrm>
            <a:custGeom>
              <a:avLst/>
              <a:gdLst>
                <a:gd name="connsiteX0" fmla="*/ 345281 w 390525"/>
                <a:gd name="connsiteY0" fmla="*/ 7144 h 819150"/>
                <a:gd name="connsiteX1" fmla="*/ 52864 w 390525"/>
                <a:gd name="connsiteY1" fmla="*/ 7144 h 819150"/>
                <a:gd name="connsiteX2" fmla="*/ 7144 w 390525"/>
                <a:gd name="connsiteY2" fmla="*/ 52864 h 819150"/>
                <a:gd name="connsiteX3" fmla="*/ 7144 w 390525"/>
                <a:gd name="connsiteY3" fmla="*/ 772954 h 819150"/>
                <a:gd name="connsiteX4" fmla="*/ 52864 w 390525"/>
                <a:gd name="connsiteY4" fmla="*/ 818674 h 819150"/>
                <a:gd name="connsiteX5" fmla="*/ 345281 w 390525"/>
                <a:gd name="connsiteY5" fmla="*/ 818674 h 819150"/>
                <a:gd name="connsiteX6" fmla="*/ 391001 w 390525"/>
                <a:gd name="connsiteY6" fmla="*/ 772954 h 819150"/>
                <a:gd name="connsiteX7" fmla="*/ 391001 w 390525"/>
                <a:gd name="connsiteY7" fmla="*/ 52864 h 819150"/>
                <a:gd name="connsiteX8" fmla="*/ 345281 w 390525"/>
                <a:gd name="connsiteY8" fmla="*/ 7144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25" h="819150">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1042DFF-AC0C-4A34-B83D-F94290F8566A}"/>
                </a:ext>
              </a:extLst>
            </p:cNvPr>
            <p:cNvSpPr/>
            <p:nvPr/>
          </p:nvSpPr>
          <p:spPr>
            <a:xfrm>
              <a:off x="3627447" y="3596610"/>
              <a:ext cx="1101430" cy="1951104"/>
            </a:xfrm>
            <a:custGeom>
              <a:avLst/>
              <a:gdLst>
                <a:gd name="connsiteX0" fmla="*/ 7144 w 333375"/>
                <a:gd name="connsiteY0" fmla="*/ 7144 h 590550"/>
                <a:gd name="connsiteX1" fmla="*/ 331946 w 333375"/>
                <a:gd name="connsiteY1" fmla="*/ 7144 h 590550"/>
                <a:gd name="connsiteX2" fmla="*/ 331946 w 333375"/>
                <a:gd name="connsiteY2" fmla="*/ 586264 h 590550"/>
                <a:gd name="connsiteX3" fmla="*/ 7144 w 333375"/>
                <a:gd name="connsiteY3" fmla="*/ 586264 h 590550"/>
              </a:gdLst>
              <a:ahLst/>
              <a:cxnLst>
                <a:cxn ang="0">
                  <a:pos x="connsiteX0" y="connsiteY0"/>
                </a:cxn>
                <a:cxn ang="0">
                  <a:pos x="connsiteX1" y="connsiteY1"/>
                </a:cxn>
                <a:cxn ang="0">
                  <a:pos x="connsiteX2" y="connsiteY2"/>
                </a:cxn>
                <a:cxn ang="0">
                  <a:pos x="connsiteX3" y="connsiteY3"/>
                </a:cxn>
              </a:cxnLst>
              <a:rect l="l" t="t" r="r" b="b"/>
              <a:pathLst>
                <a:path w="333375" h="590550">
                  <a:moveTo>
                    <a:pt x="7144" y="7144"/>
                  </a:moveTo>
                  <a:lnTo>
                    <a:pt x="331946" y="7144"/>
                  </a:lnTo>
                  <a:lnTo>
                    <a:pt x="331946" y="586264"/>
                  </a:lnTo>
                  <a:lnTo>
                    <a:pt x="7144" y="586264"/>
                  </a:lnTo>
                  <a:close/>
                </a:path>
              </a:pathLst>
            </a:custGeom>
            <a:solidFill>
              <a:schemeClr val="bg1">
                <a:lumMod val="95000"/>
              </a:schemeClr>
            </a:solidFill>
            <a:ln w="9525" cap="flat">
              <a:noFill/>
              <a:prstDash val="solid"/>
              <a:miter/>
            </a:ln>
          </p:spPr>
          <p:txBody>
            <a:bodyPr rtlCol="0" anchor="ctr"/>
            <a:lstStyle/>
            <a:p>
              <a:endParaRPr lang="en-US" dirty="0"/>
            </a:p>
          </p:txBody>
        </p:sp>
        <p:grpSp>
          <p:nvGrpSpPr>
            <p:cNvPr id="10" name="Group 9">
              <a:extLst>
                <a:ext uri="{FF2B5EF4-FFF2-40B4-BE49-F238E27FC236}">
                  <a16:creationId xmlns:a16="http://schemas.microsoft.com/office/drawing/2014/main" id="{4033404E-34F2-4512-89D1-3226AA01335F}"/>
                </a:ext>
              </a:extLst>
            </p:cNvPr>
            <p:cNvGrpSpPr/>
            <p:nvPr/>
          </p:nvGrpSpPr>
          <p:grpSpPr>
            <a:xfrm>
              <a:off x="4088508" y="5635852"/>
              <a:ext cx="173080" cy="173080"/>
              <a:chOff x="6768665" y="6038214"/>
              <a:chExt cx="147968" cy="147968"/>
            </a:xfrm>
          </p:grpSpPr>
          <p:sp>
            <p:nvSpPr>
              <p:cNvPr id="14" name="Oval 13">
                <a:extLst>
                  <a:ext uri="{FF2B5EF4-FFF2-40B4-BE49-F238E27FC236}">
                    <a16:creationId xmlns:a16="http://schemas.microsoft.com/office/drawing/2014/main" id="{C419DFAD-C059-430D-B51F-48079403ED7B}"/>
                  </a:ext>
                </a:extLst>
              </p:cNvPr>
              <p:cNvSpPr/>
              <p:nvPr/>
            </p:nvSpPr>
            <p:spPr>
              <a:xfrm>
                <a:off x="6768665" y="6038214"/>
                <a:ext cx="147968" cy="14796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BAE4FA9-2632-4576-9E0A-CDF8B2A15BA5}"/>
                  </a:ext>
                </a:extLst>
              </p:cNvPr>
              <p:cNvSpPr/>
              <p:nvPr/>
            </p:nvSpPr>
            <p:spPr>
              <a:xfrm>
                <a:off x="6802088" y="6071634"/>
                <a:ext cx="81180"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Freeform: Shape 10">
              <a:extLst>
                <a:ext uri="{FF2B5EF4-FFF2-40B4-BE49-F238E27FC236}">
                  <a16:creationId xmlns:a16="http://schemas.microsoft.com/office/drawing/2014/main" id="{4B70F8A7-6A5E-4962-A676-F6F37304642E}"/>
                </a:ext>
              </a:extLst>
            </p:cNvPr>
            <p:cNvSpPr/>
            <p:nvPr/>
          </p:nvSpPr>
          <p:spPr>
            <a:xfrm>
              <a:off x="3821102" y="3628406"/>
              <a:ext cx="906450" cy="1887518"/>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12" name="Rectangle: Rounded Corners 11">
              <a:extLst>
                <a:ext uri="{FF2B5EF4-FFF2-40B4-BE49-F238E27FC236}">
                  <a16:creationId xmlns:a16="http://schemas.microsoft.com/office/drawing/2014/main" id="{FE8FB11B-C9EA-4E18-89D9-555C50D3B3E9}"/>
                </a:ext>
              </a:extLst>
            </p:cNvPr>
            <p:cNvSpPr/>
            <p:nvPr/>
          </p:nvSpPr>
          <p:spPr>
            <a:xfrm>
              <a:off x="4058661" y="3449093"/>
              <a:ext cx="254255" cy="5839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55F62B4-2F6F-4328-9162-DF7E3A0CF7C4}"/>
                </a:ext>
              </a:extLst>
            </p:cNvPr>
            <p:cNvSpPr/>
            <p:nvPr/>
          </p:nvSpPr>
          <p:spPr>
            <a:xfrm>
              <a:off x="3922825" y="3449093"/>
              <a:ext cx="58393" cy="5839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a:extLst>
              <a:ext uri="{FF2B5EF4-FFF2-40B4-BE49-F238E27FC236}">
                <a16:creationId xmlns:a16="http://schemas.microsoft.com/office/drawing/2014/main" id="{FC596008-C53D-454F-8BCC-25C7C09986FE}"/>
              </a:ext>
            </a:extLst>
          </p:cNvPr>
          <p:cNvSpPr>
            <a:spLocks noGrp="1"/>
          </p:cNvSpPr>
          <p:nvPr>
            <p:ph type="pic" idx="13" hasCustomPrompt="1"/>
          </p:nvPr>
        </p:nvSpPr>
        <p:spPr>
          <a:xfrm>
            <a:off x="989494" y="2484310"/>
            <a:ext cx="1808430" cy="2953939"/>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7" name="Freeform: Shape 16">
            <a:extLst>
              <a:ext uri="{FF2B5EF4-FFF2-40B4-BE49-F238E27FC236}">
                <a16:creationId xmlns:a16="http://schemas.microsoft.com/office/drawing/2014/main" id="{265DD979-30EE-452B-BD97-08E76F947DDC}"/>
              </a:ext>
            </a:extLst>
          </p:cNvPr>
          <p:cNvSpPr/>
          <p:nvPr userDrawn="1"/>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9">
            <a:extLst>
              <a:ext uri="{FF2B5EF4-FFF2-40B4-BE49-F238E27FC236}">
                <a16:creationId xmlns:a16="http://schemas.microsoft.com/office/drawing/2014/main" id="{AEF8B7ED-1A1F-4CDE-83D3-C519FA54465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907130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mage Layou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265DD979-30EE-452B-BD97-08E76F947DDC}"/>
              </a:ext>
            </a:extLst>
          </p:cNvPr>
          <p:cNvSpPr/>
          <p:nvPr userDrawn="1"/>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9">
            <a:extLst>
              <a:ext uri="{FF2B5EF4-FFF2-40B4-BE49-F238E27FC236}">
                <a16:creationId xmlns:a16="http://schemas.microsoft.com/office/drawing/2014/main" id="{AEF8B7ED-1A1F-4CDE-83D3-C519FA54465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2" name="Group 21">
            <a:extLst>
              <a:ext uri="{FF2B5EF4-FFF2-40B4-BE49-F238E27FC236}">
                <a16:creationId xmlns:a16="http://schemas.microsoft.com/office/drawing/2014/main" id="{A06CCA5E-451F-4542-B206-D2D13583114C}"/>
              </a:ext>
            </a:extLst>
          </p:cNvPr>
          <p:cNvGrpSpPr/>
          <p:nvPr userDrawn="1"/>
        </p:nvGrpSpPr>
        <p:grpSpPr>
          <a:xfrm>
            <a:off x="758507" y="2603862"/>
            <a:ext cx="5920691" cy="3565483"/>
            <a:chOff x="4098364" y="1571764"/>
            <a:chExt cx="7301609" cy="4397082"/>
          </a:xfrm>
        </p:grpSpPr>
        <p:grpSp>
          <p:nvGrpSpPr>
            <p:cNvPr id="23" name="Graphic 55">
              <a:extLst>
                <a:ext uri="{FF2B5EF4-FFF2-40B4-BE49-F238E27FC236}">
                  <a16:creationId xmlns:a16="http://schemas.microsoft.com/office/drawing/2014/main" id="{C49AFA94-CB02-406A-B68E-76F7985C97D6}"/>
                </a:ext>
              </a:extLst>
            </p:cNvPr>
            <p:cNvGrpSpPr/>
            <p:nvPr/>
          </p:nvGrpSpPr>
          <p:grpSpPr>
            <a:xfrm>
              <a:off x="4910815" y="1571764"/>
              <a:ext cx="5616422" cy="3644404"/>
              <a:chOff x="5769768" y="3217068"/>
              <a:chExt cx="651510" cy="422754"/>
            </a:xfrm>
          </p:grpSpPr>
          <p:sp>
            <p:nvSpPr>
              <p:cNvPr id="48" name="Freeform: Shape 47">
                <a:extLst>
                  <a:ext uri="{FF2B5EF4-FFF2-40B4-BE49-F238E27FC236}">
                    <a16:creationId xmlns:a16="http://schemas.microsoft.com/office/drawing/2014/main" id="{05F19F3B-FACD-4743-81B8-DE3B3FC0991C}"/>
                  </a:ext>
                </a:extLst>
              </p:cNvPr>
              <p:cNvSpPr/>
              <p:nvPr/>
            </p:nvSpPr>
            <p:spPr>
              <a:xfrm>
                <a:off x="5769768" y="3217068"/>
                <a:ext cx="647700" cy="419100"/>
              </a:xfrm>
              <a:custGeom>
                <a:avLst/>
                <a:gdLst>
                  <a:gd name="connsiteX0" fmla="*/ 639604 w 647700"/>
                  <a:gd name="connsiteY0" fmla="*/ 417671 h 419100"/>
                  <a:gd name="connsiteX1" fmla="*/ 14764 w 647700"/>
                  <a:gd name="connsiteY1" fmla="*/ 417671 h 419100"/>
                  <a:gd name="connsiteX2" fmla="*/ 7144 w 647700"/>
                  <a:gd name="connsiteY2" fmla="*/ 410051 h 419100"/>
                  <a:gd name="connsiteX3" fmla="*/ 7144 w 647700"/>
                  <a:gd name="connsiteY3" fmla="*/ 38576 h 419100"/>
                  <a:gd name="connsiteX4" fmla="*/ 37624 w 647700"/>
                  <a:gd name="connsiteY4" fmla="*/ 7144 h 419100"/>
                  <a:gd name="connsiteX5" fmla="*/ 616744 w 647700"/>
                  <a:gd name="connsiteY5" fmla="*/ 7144 h 419100"/>
                  <a:gd name="connsiteX6" fmla="*/ 647224 w 647700"/>
                  <a:gd name="connsiteY6" fmla="*/ 37624 h 419100"/>
                  <a:gd name="connsiteX7" fmla="*/ 647224 w 647700"/>
                  <a:gd name="connsiteY7" fmla="*/ 409099 h 419100"/>
                  <a:gd name="connsiteX8" fmla="*/ 639604 w 647700"/>
                  <a:gd name="connsiteY8" fmla="*/ 417671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9604" y="417671"/>
                    </a:moveTo>
                    <a:lnTo>
                      <a:pt x="14764" y="417671"/>
                    </a:lnTo>
                    <a:cubicBezTo>
                      <a:pt x="10954" y="417671"/>
                      <a:pt x="7144" y="413861"/>
                      <a:pt x="7144" y="410051"/>
                    </a:cubicBezTo>
                    <a:lnTo>
                      <a:pt x="7144" y="38576"/>
                    </a:lnTo>
                    <a:cubicBezTo>
                      <a:pt x="7144" y="20479"/>
                      <a:pt x="20479" y="7144"/>
                      <a:pt x="37624" y="7144"/>
                    </a:cubicBezTo>
                    <a:lnTo>
                      <a:pt x="616744" y="7144"/>
                    </a:lnTo>
                    <a:cubicBezTo>
                      <a:pt x="633889" y="7144"/>
                      <a:pt x="647224" y="20479"/>
                      <a:pt x="647224" y="37624"/>
                    </a:cubicBezTo>
                    <a:lnTo>
                      <a:pt x="647224" y="409099"/>
                    </a:lnTo>
                    <a:cubicBezTo>
                      <a:pt x="647224" y="413861"/>
                      <a:pt x="643414" y="417671"/>
                      <a:pt x="639604" y="417671"/>
                    </a:cubicBezTo>
                    <a:close/>
                  </a:path>
                </a:pathLst>
              </a:custGeom>
              <a:solidFill>
                <a:srgbClr val="808080"/>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11E77FD-F910-47B9-9EE0-9CA9EBB5AD17}"/>
                  </a:ext>
                </a:extLst>
              </p:cNvPr>
              <p:cNvSpPr/>
              <p:nvPr/>
            </p:nvSpPr>
            <p:spPr>
              <a:xfrm>
                <a:off x="5773578" y="3220722"/>
                <a:ext cx="647700" cy="419100"/>
              </a:xfrm>
              <a:custGeom>
                <a:avLst/>
                <a:gdLst>
                  <a:gd name="connsiteX0" fmla="*/ 631984 w 647700"/>
                  <a:gd name="connsiteY0" fmla="*/ 412909 h 419100"/>
                  <a:gd name="connsiteX1" fmla="*/ 14764 w 647700"/>
                  <a:gd name="connsiteY1" fmla="*/ 412909 h 419100"/>
                  <a:gd name="connsiteX2" fmla="*/ 7144 w 647700"/>
                  <a:gd name="connsiteY2" fmla="*/ 405289 h 419100"/>
                  <a:gd name="connsiteX3" fmla="*/ 7144 w 647700"/>
                  <a:gd name="connsiteY3" fmla="*/ 34766 h 419100"/>
                  <a:gd name="connsiteX4" fmla="*/ 34766 w 647700"/>
                  <a:gd name="connsiteY4" fmla="*/ 7144 h 419100"/>
                  <a:gd name="connsiteX5" fmla="*/ 612934 w 647700"/>
                  <a:gd name="connsiteY5" fmla="*/ 7144 h 419100"/>
                  <a:gd name="connsiteX6" fmla="*/ 640556 w 647700"/>
                  <a:gd name="connsiteY6" fmla="*/ 34766 h 419100"/>
                  <a:gd name="connsiteX7" fmla="*/ 640556 w 647700"/>
                  <a:gd name="connsiteY7" fmla="*/ 405289 h 419100"/>
                  <a:gd name="connsiteX8" fmla="*/ 631984 w 647700"/>
                  <a:gd name="connsiteY8" fmla="*/ 412909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1984" y="412909"/>
                    </a:moveTo>
                    <a:lnTo>
                      <a:pt x="14764" y="412909"/>
                    </a:lnTo>
                    <a:cubicBezTo>
                      <a:pt x="10954" y="412909"/>
                      <a:pt x="7144" y="409099"/>
                      <a:pt x="7144" y="405289"/>
                    </a:cubicBezTo>
                    <a:lnTo>
                      <a:pt x="7144" y="34766"/>
                    </a:lnTo>
                    <a:cubicBezTo>
                      <a:pt x="7144" y="19526"/>
                      <a:pt x="19526" y="7144"/>
                      <a:pt x="34766" y="7144"/>
                    </a:cubicBezTo>
                    <a:lnTo>
                      <a:pt x="612934" y="7144"/>
                    </a:lnTo>
                    <a:cubicBezTo>
                      <a:pt x="628174" y="7144"/>
                      <a:pt x="640556" y="19526"/>
                      <a:pt x="640556" y="34766"/>
                    </a:cubicBezTo>
                    <a:lnTo>
                      <a:pt x="640556" y="405289"/>
                    </a:lnTo>
                    <a:cubicBezTo>
                      <a:pt x="639604" y="410051"/>
                      <a:pt x="635794" y="412909"/>
                      <a:pt x="631984" y="412909"/>
                    </a:cubicBezTo>
                    <a:close/>
                  </a:path>
                </a:pathLst>
              </a:custGeom>
              <a:solidFill>
                <a:srgbClr val="333333"/>
              </a:solidFill>
              <a:ln w="9525"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AB00050F-BBCF-4B07-B144-24AF043BE2C0}"/>
                </a:ext>
              </a:extLst>
            </p:cNvPr>
            <p:cNvSpPr/>
            <p:nvPr/>
          </p:nvSpPr>
          <p:spPr>
            <a:xfrm>
              <a:off x="5130280" y="1781416"/>
              <a:ext cx="5163280" cy="3278273"/>
            </a:xfrm>
            <a:custGeom>
              <a:avLst/>
              <a:gdLst>
                <a:gd name="connsiteX0" fmla="*/ 7144 w 600075"/>
                <a:gd name="connsiteY0" fmla="*/ 7144 h 381000"/>
                <a:gd name="connsiteX1" fmla="*/ 597694 w 600075"/>
                <a:gd name="connsiteY1" fmla="*/ 7144 h 381000"/>
                <a:gd name="connsiteX2" fmla="*/ 597694 w 600075"/>
                <a:gd name="connsiteY2" fmla="*/ 376714 h 381000"/>
                <a:gd name="connsiteX3" fmla="*/ 7144 w 600075"/>
                <a:gd name="connsiteY3" fmla="*/ 376714 h 381000"/>
              </a:gdLst>
              <a:ahLst/>
              <a:cxnLst>
                <a:cxn ang="0">
                  <a:pos x="connsiteX0" y="connsiteY0"/>
                </a:cxn>
                <a:cxn ang="0">
                  <a:pos x="connsiteX1" y="connsiteY1"/>
                </a:cxn>
                <a:cxn ang="0">
                  <a:pos x="connsiteX2" y="connsiteY2"/>
                </a:cxn>
                <a:cxn ang="0">
                  <a:pos x="connsiteX3" y="connsiteY3"/>
                </a:cxn>
              </a:cxnLst>
              <a:rect l="l" t="t" r="r" b="b"/>
              <a:pathLst>
                <a:path w="600075" h="381000">
                  <a:moveTo>
                    <a:pt x="7144" y="7144"/>
                  </a:moveTo>
                  <a:lnTo>
                    <a:pt x="597694" y="7144"/>
                  </a:lnTo>
                  <a:lnTo>
                    <a:pt x="597694" y="376714"/>
                  </a:lnTo>
                  <a:lnTo>
                    <a:pt x="7144" y="376714"/>
                  </a:lnTo>
                  <a:close/>
                </a:path>
              </a:pathLst>
            </a:custGeom>
            <a:solidFill>
              <a:srgbClr val="F2F2F2"/>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8BADC4B-6EB9-42D0-A753-3C5C7C5FCBF3}"/>
                </a:ext>
              </a:extLst>
            </p:cNvPr>
            <p:cNvSpPr/>
            <p:nvPr/>
          </p:nvSpPr>
          <p:spPr>
            <a:xfrm>
              <a:off x="5210103" y="5108863"/>
              <a:ext cx="4999367" cy="245870"/>
            </a:xfrm>
            <a:custGeom>
              <a:avLst/>
              <a:gdLst>
                <a:gd name="connsiteX0" fmla="*/ 553174 w 581025"/>
                <a:gd name="connsiteY0" fmla="*/ 7144 h 28575"/>
                <a:gd name="connsiteX1" fmla="*/ 574129 w 581025"/>
                <a:gd name="connsiteY1" fmla="*/ 23336 h 28575"/>
                <a:gd name="connsiteX2" fmla="*/ 574129 w 581025"/>
                <a:gd name="connsiteY2" fmla="*/ 30004 h 28575"/>
                <a:gd name="connsiteX3" fmla="*/ 19774 w 581025"/>
                <a:gd name="connsiteY3" fmla="*/ 30004 h 28575"/>
                <a:gd name="connsiteX4" fmla="*/ 8344 w 581025"/>
                <a:gd name="connsiteY4" fmla="*/ 26194 h 28575"/>
                <a:gd name="connsiteX5" fmla="*/ 35014 w 581025"/>
                <a:gd name="connsiteY5" fmla="*/ 7144 h 28575"/>
                <a:gd name="connsiteX6" fmla="*/ 553174 w 58102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25" h="28575">
                  <a:moveTo>
                    <a:pt x="553174" y="7144"/>
                  </a:moveTo>
                  <a:cubicBezTo>
                    <a:pt x="553174" y="7144"/>
                    <a:pt x="566509" y="16669"/>
                    <a:pt x="574129" y="23336"/>
                  </a:cubicBezTo>
                  <a:cubicBezTo>
                    <a:pt x="581749" y="30004"/>
                    <a:pt x="574129" y="30004"/>
                    <a:pt x="574129" y="30004"/>
                  </a:cubicBezTo>
                  <a:cubicBezTo>
                    <a:pt x="574129" y="30004"/>
                    <a:pt x="37871" y="30004"/>
                    <a:pt x="19774" y="30004"/>
                  </a:cubicBezTo>
                  <a:cubicBezTo>
                    <a:pt x="1676" y="30004"/>
                    <a:pt x="8344" y="26194"/>
                    <a:pt x="8344" y="26194"/>
                  </a:cubicBezTo>
                  <a:lnTo>
                    <a:pt x="35014" y="7144"/>
                  </a:lnTo>
                  <a:lnTo>
                    <a:pt x="553174" y="7144"/>
                  </a:lnTo>
                  <a:close/>
                </a:path>
              </a:pathLst>
            </a:custGeom>
            <a:solidFill>
              <a:srgbClr val="323334"/>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378FDA6-D5BA-443E-8CD4-3C2B46AB6C8A}"/>
                </a:ext>
              </a:extLst>
            </p:cNvPr>
            <p:cNvSpPr/>
            <p:nvPr/>
          </p:nvSpPr>
          <p:spPr>
            <a:xfrm>
              <a:off x="5403495" y="5242756"/>
              <a:ext cx="4589582" cy="81957"/>
            </a:xfrm>
            <a:custGeom>
              <a:avLst/>
              <a:gdLst>
                <a:gd name="connsiteX0" fmla="*/ 538318 w 533400"/>
                <a:gd name="connsiteY0" fmla="*/ 3965 h 0"/>
                <a:gd name="connsiteX1" fmla="*/ 3965 w 533400"/>
                <a:gd name="connsiteY1" fmla="*/ 3965 h 0"/>
              </a:gdLst>
              <a:ahLst/>
              <a:cxnLst>
                <a:cxn ang="0">
                  <a:pos x="connsiteX0" y="connsiteY0"/>
                </a:cxn>
                <a:cxn ang="0">
                  <a:pos x="connsiteX1" y="connsiteY1"/>
                </a:cxn>
              </a:cxnLst>
              <a:rect l="l" t="t" r="r" b="b"/>
              <a:pathLst>
                <a:path w="533400">
                  <a:moveTo>
                    <a:pt x="538318" y="3965"/>
                  </a:moveTo>
                  <a:lnTo>
                    <a:pt x="3965" y="3965"/>
                  </a:lnTo>
                </a:path>
              </a:pathLst>
            </a:custGeom>
            <a:ln w="5287" cap="rnd">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5070495-6AB5-4439-8EED-4223B30F9EAF}"/>
                </a:ext>
              </a:extLst>
            </p:cNvPr>
            <p:cNvSpPr/>
            <p:nvPr/>
          </p:nvSpPr>
          <p:spPr>
            <a:xfrm>
              <a:off x="5469061" y="5201782"/>
              <a:ext cx="4507626" cy="81957"/>
            </a:xfrm>
            <a:custGeom>
              <a:avLst/>
              <a:gdLst>
                <a:gd name="connsiteX0" fmla="*/ 3965 w 523875"/>
                <a:gd name="connsiteY0" fmla="*/ 3965 h 0"/>
                <a:gd name="connsiteX1" fmla="*/ 524031 w 523875"/>
                <a:gd name="connsiteY1" fmla="*/ 3965 h 0"/>
              </a:gdLst>
              <a:ahLst/>
              <a:cxnLst>
                <a:cxn ang="0">
                  <a:pos x="connsiteX0" y="connsiteY0"/>
                </a:cxn>
                <a:cxn ang="0">
                  <a:pos x="connsiteX1" y="connsiteY1"/>
                </a:cxn>
              </a:cxnLst>
              <a:rect l="l" t="t" r="r" b="b"/>
              <a:pathLst>
                <a:path w="523875">
                  <a:moveTo>
                    <a:pt x="3965" y="3965"/>
                  </a:moveTo>
                  <a:lnTo>
                    <a:pt x="524031" y="3965"/>
                  </a:lnTo>
                </a:path>
              </a:pathLst>
            </a:custGeom>
            <a:ln w="5287" cap="rnd">
              <a:solidFill>
                <a:srgbClr val="FFFFFF"/>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821168E-844C-481A-B8F3-32C75B5054F4}"/>
                </a:ext>
              </a:extLst>
            </p:cNvPr>
            <p:cNvSpPr/>
            <p:nvPr/>
          </p:nvSpPr>
          <p:spPr>
            <a:xfrm>
              <a:off x="5354321" y="5291930"/>
              <a:ext cx="4753496" cy="81957"/>
            </a:xfrm>
            <a:custGeom>
              <a:avLst/>
              <a:gdLst>
                <a:gd name="connsiteX0" fmla="*/ 550701 w 552450"/>
                <a:gd name="connsiteY0" fmla="*/ 3965 h 0"/>
                <a:gd name="connsiteX1" fmla="*/ 3965 w 552450"/>
                <a:gd name="connsiteY1" fmla="*/ 3965 h 0"/>
              </a:gdLst>
              <a:ahLst/>
              <a:cxnLst>
                <a:cxn ang="0">
                  <a:pos x="connsiteX0" y="connsiteY0"/>
                </a:cxn>
                <a:cxn ang="0">
                  <a:pos x="connsiteX1" y="connsiteY1"/>
                </a:cxn>
              </a:cxnLst>
              <a:rect l="l" t="t" r="r" b="b"/>
              <a:pathLst>
                <a:path w="552450">
                  <a:moveTo>
                    <a:pt x="550701" y="3965"/>
                  </a:moveTo>
                  <a:lnTo>
                    <a:pt x="3965" y="3965"/>
                  </a:lnTo>
                </a:path>
              </a:pathLst>
            </a:custGeom>
            <a:ln w="5287" cap="rnd">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F376C1E-829F-4627-A9FC-603E3F9D8239}"/>
                </a:ext>
              </a:extLst>
            </p:cNvPr>
            <p:cNvSpPr/>
            <p:nvPr/>
          </p:nvSpPr>
          <p:spPr>
            <a:xfrm>
              <a:off x="5424729" y="5180579"/>
              <a:ext cx="4343712" cy="81957"/>
            </a:xfrm>
            <a:custGeom>
              <a:avLst/>
              <a:gdLst>
                <a:gd name="connsiteX0" fmla="*/ 1586 w 504825"/>
                <a:gd name="connsiteY0" fmla="*/ 1586 h 0"/>
                <a:gd name="connsiteX1" fmla="*/ 511173 w 504825"/>
                <a:gd name="connsiteY1" fmla="*/ 1586 h 0"/>
              </a:gdLst>
              <a:ahLst/>
              <a:cxnLst>
                <a:cxn ang="0">
                  <a:pos x="connsiteX0" y="connsiteY0"/>
                </a:cxn>
                <a:cxn ang="0">
                  <a:pos x="connsiteX1" y="connsiteY1"/>
                </a:cxn>
              </a:cxnLst>
              <a:rect l="l" t="t" r="r" b="b"/>
              <a:pathLst>
                <a:path w="504825">
                  <a:moveTo>
                    <a:pt x="1586" y="1586"/>
                  </a:moveTo>
                  <a:lnTo>
                    <a:pt x="511173" y="1586"/>
                  </a:lnTo>
                </a:path>
              </a:pathLst>
            </a:custGeom>
            <a:ln w="2115" cap="rnd">
              <a:solidFill>
                <a:srgbClr val="FFFFFF"/>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DCC7A37-C1A5-44ED-8513-F2059D79E78B}"/>
                </a:ext>
              </a:extLst>
            </p:cNvPr>
            <p:cNvSpPr/>
            <p:nvPr/>
          </p:nvSpPr>
          <p:spPr>
            <a:xfrm>
              <a:off x="5269602" y="5117063"/>
              <a:ext cx="4917410" cy="245870"/>
            </a:xfrm>
            <a:custGeom>
              <a:avLst/>
              <a:gdLst>
                <a:gd name="connsiteX0" fmla="*/ 32861 w 571500"/>
                <a:gd name="connsiteY0" fmla="*/ 7144 h 28575"/>
                <a:gd name="connsiteX1" fmla="*/ 7144 w 571500"/>
                <a:gd name="connsiteY1" fmla="*/ 26194 h 28575"/>
                <a:gd name="connsiteX2" fmla="*/ 566261 w 571500"/>
                <a:gd name="connsiteY2" fmla="*/ 26194 h 28575"/>
                <a:gd name="connsiteX3" fmla="*/ 541496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32861" y="7144"/>
                  </a:moveTo>
                  <a:lnTo>
                    <a:pt x="7144" y="26194"/>
                  </a:lnTo>
                  <a:lnTo>
                    <a:pt x="566261" y="26194"/>
                  </a:lnTo>
                  <a:lnTo>
                    <a:pt x="541496" y="7144"/>
                  </a:lnTo>
                  <a:close/>
                </a:path>
              </a:pathLst>
            </a:custGeom>
            <a:solidFill>
              <a:srgbClr val="323334">
                <a:alpha val="56000"/>
              </a:srgbClr>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E8CCBE0-1B0C-438D-94FF-E082C11F048B}"/>
                </a:ext>
              </a:extLst>
            </p:cNvPr>
            <p:cNvSpPr/>
            <p:nvPr/>
          </p:nvSpPr>
          <p:spPr>
            <a:xfrm>
              <a:off x="4105815" y="5559062"/>
              <a:ext cx="7294158" cy="409784"/>
            </a:xfrm>
            <a:custGeom>
              <a:avLst/>
              <a:gdLst>
                <a:gd name="connsiteX0" fmla="*/ 842486 w 847725"/>
                <a:gd name="connsiteY0" fmla="*/ 30069 h 47625"/>
                <a:gd name="connsiteX1" fmla="*/ 830104 w 847725"/>
                <a:gd name="connsiteY1" fmla="*/ 44357 h 47625"/>
                <a:gd name="connsiteX2" fmla="*/ 41434 w 847725"/>
                <a:gd name="connsiteY2" fmla="*/ 44357 h 47625"/>
                <a:gd name="connsiteX3" fmla="*/ 20479 w 847725"/>
                <a:gd name="connsiteY3" fmla="*/ 43404 h 47625"/>
                <a:gd name="connsiteX4" fmla="*/ 7144 w 847725"/>
                <a:gd name="connsiteY4" fmla="*/ 29117 h 47625"/>
                <a:gd name="connsiteX5" fmla="*/ 7144 w 847725"/>
                <a:gd name="connsiteY5" fmla="*/ 9114 h 47625"/>
                <a:gd name="connsiteX6" fmla="*/ 9049 w 847725"/>
                <a:gd name="connsiteY6" fmla="*/ 9114 h 47625"/>
                <a:gd name="connsiteX7" fmla="*/ 27146 w 847725"/>
                <a:gd name="connsiteY7" fmla="*/ 9114 h 47625"/>
                <a:gd name="connsiteX8" fmla="*/ 752951 w 847725"/>
                <a:gd name="connsiteY8" fmla="*/ 7209 h 47625"/>
                <a:gd name="connsiteX9" fmla="*/ 842486 w 847725"/>
                <a:gd name="connsiteY9" fmla="*/ 7209 h 47625"/>
                <a:gd name="connsiteX10" fmla="*/ 842486 w 847725"/>
                <a:gd name="connsiteY10" fmla="*/ 7209 h 47625"/>
                <a:gd name="connsiteX11" fmla="*/ 842486 w 847725"/>
                <a:gd name="connsiteY11" fmla="*/ 3006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47625">
                  <a:moveTo>
                    <a:pt x="842486" y="30069"/>
                  </a:moveTo>
                  <a:cubicBezTo>
                    <a:pt x="842486" y="44357"/>
                    <a:pt x="830104" y="44357"/>
                    <a:pt x="830104" y="44357"/>
                  </a:cubicBezTo>
                  <a:cubicBezTo>
                    <a:pt x="830104" y="44357"/>
                    <a:pt x="71914" y="44357"/>
                    <a:pt x="41434" y="44357"/>
                  </a:cubicBezTo>
                  <a:cubicBezTo>
                    <a:pt x="31909" y="44357"/>
                    <a:pt x="25241" y="44357"/>
                    <a:pt x="20479" y="43404"/>
                  </a:cubicBezTo>
                  <a:cubicBezTo>
                    <a:pt x="12859" y="42452"/>
                    <a:pt x="7144" y="36737"/>
                    <a:pt x="7144" y="29117"/>
                  </a:cubicBezTo>
                  <a:lnTo>
                    <a:pt x="7144" y="9114"/>
                  </a:lnTo>
                  <a:lnTo>
                    <a:pt x="9049" y="9114"/>
                  </a:lnTo>
                  <a:lnTo>
                    <a:pt x="27146" y="9114"/>
                  </a:lnTo>
                  <a:lnTo>
                    <a:pt x="752951" y="7209"/>
                  </a:lnTo>
                  <a:lnTo>
                    <a:pt x="842486" y="7209"/>
                  </a:lnTo>
                  <a:lnTo>
                    <a:pt x="842486" y="7209"/>
                  </a:lnTo>
                  <a:cubicBezTo>
                    <a:pt x="841534" y="6257"/>
                    <a:pt x="842486" y="15782"/>
                    <a:pt x="842486" y="30069"/>
                  </a:cubicBezTo>
                  <a:close/>
                </a:path>
              </a:pathLst>
            </a:custGeom>
            <a:solidFill>
              <a:srgbClr val="666666"/>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43BC099-A056-42DA-9F53-27069C0E9109}"/>
                </a:ext>
              </a:extLst>
            </p:cNvPr>
            <p:cNvSpPr/>
            <p:nvPr/>
          </p:nvSpPr>
          <p:spPr>
            <a:xfrm>
              <a:off x="4098364" y="5051498"/>
              <a:ext cx="7294158" cy="655655"/>
            </a:xfrm>
            <a:custGeom>
              <a:avLst/>
              <a:gdLst>
                <a:gd name="connsiteX0" fmla="*/ 827161 w 847725"/>
                <a:gd name="connsiteY0" fmla="*/ 70009 h 76200"/>
                <a:gd name="connsiteX1" fmla="*/ 753818 w 847725"/>
                <a:gd name="connsiteY1" fmla="*/ 70009 h 76200"/>
                <a:gd name="connsiteX2" fmla="*/ 24203 w 847725"/>
                <a:gd name="connsiteY2" fmla="*/ 70009 h 76200"/>
                <a:gd name="connsiteX3" fmla="*/ 17535 w 847725"/>
                <a:gd name="connsiteY3" fmla="*/ 70009 h 76200"/>
                <a:gd name="connsiteX4" fmla="*/ 8010 w 847725"/>
                <a:gd name="connsiteY4" fmla="*/ 67151 h 76200"/>
                <a:gd name="connsiteX5" fmla="*/ 13725 w 847725"/>
                <a:gd name="connsiteY5" fmla="*/ 58579 h 76200"/>
                <a:gd name="connsiteX6" fmla="*/ 97545 w 847725"/>
                <a:gd name="connsiteY6" fmla="*/ 9049 h 76200"/>
                <a:gd name="connsiteX7" fmla="*/ 101355 w 847725"/>
                <a:gd name="connsiteY7" fmla="*/ 7144 h 76200"/>
                <a:gd name="connsiteX8" fmla="*/ 739531 w 847725"/>
                <a:gd name="connsiteY8" fmla="*/ 7144 h 76200"/>
                <a:gd name="connsiteX9" fmla="*/ 742388 w 847725"/>
                <a:gd name="connsiteY9" fmla="*/ 8096 h 76200"/>
                <a:gd name="connsiteX10" fmla="*/ 746198 w 847725"/>
                <a:gd name="connsiteY10" fmla="*/ 9049 h 76200"/>
                <a:gd name="connsiteX11" fmla="*/ 747150 w 847725"/>
                <a:gd name="connsiteY11" fmla="*/ 9049 h 76200"/>
                <a:gd name="connsiteX12" fmla="*/ 757628 w 847725"/>
                <a:gd name="connsiteY12" fmla="*/ 14764 h 76200"/>
                <a:gd name="connsiteX13" fmla="*/ 840496 w 847725"/>
                <a:gd name="connsiteY13" fmla="*/ 62389 h 76200"/>
                <a:gd name="connsiteX14" fmla="*/ 842400 w 847725"/>
                <a:gd name="connsiteY14" fmla="*/ 65246 h 76200"/>
                <a:gd name="connsiteX15" fmla="*/ 827161 w 847725"/>
                <a:gd name="connsiteY15" fmla="*/ 7000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7725" h="76200">
                  <a:moveTo>
                    <a:pt x="827161" y="70009"/>
                  </a:moveTo>
                  <a:cubicBezTo>
                    <a:pt x="823350" y="70009"/>
                    <a:pt x="795728" y="70009"/>
                    <a:pt x="753818" y="70009"/>
                  </a:cubicBezTo>
                  <a:cubicBezTo>
                    <a:pt x="566175" y="70009"/>
                    <a:pt x="85163" y="70009"/>
                    <a:pt x="24203" y="70009"/>
                  </a:cubicBezTo>
                  <a:cubicBezTo>
                    <a:pt x="20393" y="70009"/>
                    <a:pt x="17535" y="70009"/>
                    <a:pt x="17535" y="70009"/>
                  </a:cubicBezTo>
                  <a:cubicBezTo>
                    <a:pt x="17535" y="70009"/>
                    <a:pt x="10868" y="70009"/>
                    <a:pt x="8010" y="67151"/>
                  </a:cubicBezTo>
                  <a:cubicBezTo>
                    <a:pt x="6105" y="65246"/>
                    <a:pt x="7058" y="63341"/>
                    <a:pt x="13725" y="58579"/>
                  </a:cubicBezTo>
                  <a:cubicBezTo>
                    <a:pt x="27060" y="49054"/>
                    <a:pt x="82305" y="17621"/>
                    <a:pt x="97545" y="9049"/>
                  </a:cubicBezTo>
                  <a:cubicBezTo>
                    <a:pt x="100403" y="8096"/>
                    <a:pt x="101355" y="7144"/>
                    <a:pt x="101355" y="7144"/>
                  </a:cubicBezTo>
                  <a:lnTo>
                    <a:pt x="739531" y="7144"/>
                  </a:lnTo>
                  <a:cubicBezTo>
                    <a:pt x="739531" y="7144"/>
                    <a:pt x="740483" y="7144"/>
                    <a:pt x="742388" y="8096"/>
                  </a:cubicBezTo>
                  <a:cubicBezTo>
                    <a:pt x="743340" y="8096"/>
                    <a:pt x="744293" y="9049"/>
                    <a:pt x="746198" y="9049"/>
                  </a:cubicBezTo>
                  <a:cubicBezTo>
                    <a:pt x="746198" y="9049"/>
                    <a:pt x="746198" y="9049"/>
                    <a:pt x="747150" y="9049"/>
                  </a:cubicBezTo>
                  <a:cubicBezTo>
                    <a:pt x="750008" y="10001"/>
                    <a:pt x="753818" y="11906"/>
                    <a:pt x="757628" y="14764"/>
                  </a:cubicBezTo>
                  <a:cubicBezTo>
                    <a:pt x="770963" y="23336"/>
                    <a:pt x="840496" y="62389"/>
                    <a:pt x="840496" y="62389"/>
                  </a:cubicBezTo>
                  <a:cubicBezTo>
                    <a:pt x="840496" y="62389"/>
                    <a:pt x="842400" y="63341"/>
                    <a:pt x="842400" y="65246"/>
                  </a:cubicBezTo>
                  <a:cubicBezTo>
                    <a:pt x="844306" y="67151"/>
                    <a:pt x="842400" y="70009"/>
                    <a:pt x="827161" y="70009"/>
                  </a:cubicBezTo>
                  <a:close/>
                </a:path>
              </a:pathLst>
            </a:custGeom>
            <a:solidFill>
              <a:srgbClr val="9DA4AA"/>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2B8C23E-608C-4981-A399-48E23E7525CC}"/>
                </a:ext>
              </a:extLst>
            </p:cNvPr>
            <p:cNvSpPr/>
            <p:nvPr/>
          </p:nvSpPr>
          <p:spPr>
            <a:xfrm>
              <a:off x="6803481" y="5354734"/>
              <a:ext cx="1868616" cy="245870"/>
            </a:xfrm>
            <a:custGeom>
              <a:avLst/>
              <a:gdLst>
                <a:gd name="connsiteX0" fmla="*/ 23187 w 209550"/>
                <a:gd name="connsiteY0" fmla="*/ 7144 h 28575"/>
                <a:gd name="connsiteX1" fmla="*/ 12710 w 209550"/>
                <a:gd name="connsiteY1" fmla="*/ 12859 h 28575"/>
                <a:gd name="connsiteX2" fmla="*/ 7947 w 209550"/>
                <a:gd name="connsiteY2" fmla="*/ 19526 h 28575"/>
                <a:gd name="connsiteX3" fmla="*/ 21282 w 209550"/>
                <a:gd name="connsiteY3" fmla="*/ 25241 h 28575"/>
                <a:gd name="connsiteX4" fmla="*/ 111770 w 209550"/>
                <a:gd name="connsiteY4" fmla="*/ 25241 h 28575"/>
                <a:gd name="connsiteX5" fmla="*/ 111770 w 209550"/>
                <a:gd name="connsiteY5" fmla="*/ 25241 h 28575"/>
                <a:gd name="connsiteX6" fmla="*/ 195590 w 209550"/>
                <a:gd name="connsiteY6" fmla="*/ 25241 h 28575"/>
                <a:gd name="connsiteX7" fmla="*/ 208925 w 209550"/>
                <a:gd name="connsiteY7" fmla="*/ 19526 h 28575"/>
                <a:gd name="connsiteX8" fmla="*/ 204162 w 209550"/>
                <a:gd name="connsiteY8" fmla="*/ 12859 h 28575"/>
                <a:gd name="connsiteX9" fmla="*/ 193685 w 209550"/>
                <a:gd name="connsiteY9"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8575">
                  <a:moveTo>
                    <a:pt x="23187" y="7144"/>
                  </a:moveTo>
                  <a:cubicBezTo>
                    <a:pt x="19377" y="7144"/>
                    <a:pt x="15567" y="9049"/>
                    <a:pt x="12710" y="12859"/>
                  </a:cubicBezTo>
                  <a:lnTo>
                    <a:pt x="7947" y="19526"/>
                  </a:lnTo>
                  <a:cubicBezTo>
                    <a:pt x="7947" y="19526"/>
                    <a:pt x="2232" y="26194"/>
                    <a:pt x="21282" y="25241"/>
                  </a:cubicBezTo>
                  <a:cubicBezTo>
                    <a:pt x="30807" y="25241"/>
                    <a:pt x="72717" y="25241"/>
                    <a:pt x="111770" y="25241"/>
                  </a:cubicBezTo>
                  <a:lnTo>
                    <a:pt x="111770" y="25241"/>
                  </a:lnTo>
                  <a:cubicBezTo>
                    <a:pt x="148917" y="25241"/>
                    <a:pt x="187017" y="25241"/>
                    <a:pt x="195590" y="25241"/>
                  </a:cubicBezTo>
                  <a:cubicBezTo>
                    <a:pt x="213687" y="26194"/>
                    <a:pt x="208925" y="19526"/>
                    <a:pt x="208925" y="19526"/>
                  </a:cubicBezTo>
                  <a:lnTo>
                    <a:pt x="204162" y="12859"/>
                  </a:lnTo>
                  <a:cubicBezTo>
                    <a:pt x="202257" y="9049"/>
                    <a:pt x="198447" y="7144"/>
                    <a:pt x="193685" y="7144"/>
                  </a:cubicBezTo>
                </a:path>
              </a:pathLst>
            </a:custGeom>
            <a:solidFill>
              <a:srgbClr val="70757B"/>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D903373-9B9B-454A-8CB4-E269AA113942}"/>
                </a:ext>
              </a:extLst>
            </p:cNvPr>
            <p:cNvSpPr/>
            <p:nvPr/>
          </p:nvSpPr>
          <p:spPr>
            <a:xfrm>
              <a:off x="5179454" y="5125255"/>
              <a:ext cx="4917410" cy="245870"/>
            </a:xfrm>
            <a:custGeom>
              <a:avLst/>
              <a:gdLst>
                <a:gd name="connsiteX0" fmla="*/ 566261 w 571500"/>
                <a:gd name="connsiteY0" fmla="*/ 30004 h 28575"/>
                <a:gd name="connsiteX1" fmla="*/ 7144 w 571500"/>
                <a:gd name="connsiteY1" fmla="*/ 30004 h 28575"/>
                <a:gd name="connsiteX2" fmla="*/ 28099 w 571500"/>
                <a:gd name="connsiteY2" fmla="*/ 7144 h 28575"/>
                <a:gd name="connsiteX3" fmla="*/ 543401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66261" y="30004"/>
                  </a:moveTo>
                  <a:lnTo>
                    <a:pt x="7144" y="30004"/>
                  </a:lnTo>
                  <a:lnTo>
                    <a:pt x="28099" y="7144"/>
                  </a:lnTo>
                  <a:lnTo>
                    <a:pt x="543401" y="7144"/>
                  </a:lnTo>
                  <a:close/>
                </a:path>
              </a:pathLst>
            </a:custGeom>
            <a:solidFill>
              <a:srgbClr val="575A5A"/>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2F0A2CF-6C4D-4D84-9F0B-0C8B25E6F53C}"/>
                </a:ext>
              </a:extLst>
            </p:cNvPr>
            <p:cNvSpPr/>
            <p:nvPr/>
          </p:nvSpPr>
          <p:spPr>
            <a:xfrm>
              <a:off x="5146671" y="5125255"/>
              <a:ext cx="4917410" cy="245870"/>
            </a:xfrm>
            <a:custGeom>
              <a:avLst/>
              <a:gdLst>
                <a:gd name="connsiteX0" fmla="*/ 571024 w 571500"/>
                <a:gd name="connsiteY0" fmla="*/ 30004 h 28575"/>
                <a:gd name="connsiteX1" fmla="*/ 7144 w 571500"/>
                <a:gd name="connsiteY1" fmla="*/ 30004 h 28575"/>
                <a:gd name="connsiteX2" fmla="*/ 28099 w 571500"/>
                <a:gd name="connsiteY2" fmla="*/ 7144 h 28575"/>
                <a:gd name="connsiteX3" fmla="*/ 548164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71024" y="30004"/>
                  </a:moveTo>
                  <a:lnTo>
                    <a:pt x="7144" y="30004"/>
                  </a:lnTo>
                  <a:lnTo>
                    <a:pt x="28099" y="7144"/>
                  </a:lnTo>
                  <a:lnTo>
                    <a:pt x="548164" y="7144"/>
                  </a:lnTo>
                  <a:close/>
                </a:path>
              </a:pathLst>
            </a:custGeom>
            <a:solidFill>
              <a:srgbClr val="575A5A"/>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3A2E818-EF4F-458C-8F18-9578121D3660}"/>
                </a:ext>
              </a:extLst>
            </p:cNvPr>
            <p:cNvSpPr/>
            <p:nvPr/>
          </p:nvSpPr>
          <p:spPr>
            <a:xfrm>
              <a:off x="7022398" y="1844838"/>
              <a:ext cx="3271162" cy="3198464"/>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nvGrpSpPr>
            <p:cNvPr id="37" name="Group 36">
              <a:extLst>
                <a:ext uri="{FF2B5EF4-FFF2-40B4-BE49-F238E27FC236}">
                  <a16:creationId xmlns:a16="http://schemas.microsoft.com/office/drawing/2014/main" id="{63C6B529-B489-4639-A7B2-5AA9180E9729}"/>
                </a:ext>
              </a:extLst>
            </p:cNvPr>
            <p:cNvGrpSpPr/>
            <p:nvPr/>
          </p:nvGrpSpPr>
          <p:grpSpPr>
            <a:xfrm>
              <a:off x="5370712" y="5206368"/>
              <a:ext cx="4572000" cy="149296"/>
              <a:chOff x="5370712" y="5206368"/>
              <a:chExt cx="4572000" cy="149296"/>
            </a:xfrm>
          </p:grpSpPr>
          <p:sp>
            <p:nvSpPr>
              <p:cNvPr id="44" name="Rectangle 43">
                <a:extLst>
                  <a:ext uri="{FF2B5EF4-FFF2-40B4-BE49-F238E27FC236}">
                    <a16:creationId xmlns:a16="http://schemas.microsoft.com/office/drawing/2014/main" id="{4F3DA74A-1C4B-4138-A563-129A39FD9B7F}"/>
                  </a:ext>
                </a:extLst>
              </p:cNvPr>
              <p:cNvSpPr/>
              <p:nvPr/>
            </p:nvSpPr>
            <p:spPr>
              <a:xfrm>
                <a:off x="5370712" y="5337376"/>
                <a:ext cx="457200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22AAAA6-2F39-4DD6-8134-716B9CF62E97}"/>
                  </a:ext>
                </a:extLst>
              </p:cNvPr>
              <p:cNvSpPr/>
              <p:nvPr/>
            </p:nvSpPr>
            <p:spPr>
              <a:xfrm>
                <a:off x="5416432" y="5293706"/>
                <a:ext cx="448056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E744CD6-14E4-479D-8F9D-0DF957DAAD2D}"/>
                  </a:ext>
                </a:extLst>
              </p:cNvPr>
              <p:cNvSpPr/>
              <p:nvPr/>
            </p:nvSpPr>
            <p:spPr>
              <a:xfrm>
                <a:off x="5462152" y="5250037"/>
                <a:ext cx="438912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31A40E9-999D-4DB7-A1CE-6B1F19EA0EF4}"/>
                  </a:ext>
                </a:extLst>
              </p:cNvPr>
              <p:cNvSpPr/>
              <p:nvPr/>
            </p:nvSpPr>
            <p:spPr>
              <a:xfrm>
                <a:off x="5507872" y="5206368"/>
                <a:ext cx="429768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68C9FECB-7A52-4CDC-994B-69A5B24ABCE8}"/>
                </a:ext>
              </a:extLst>
            </p:cNvPr>
            <p:cNvGrpSpPr/>
            <p:nvPr/>
          </p:nvGrpSpPr>
          <p:grpSpPr>
            <a:xfrm>
              <a:off x="7661590" y="1698465"/>
              <a:ext cx="114873" cy="114873"/>
              <a:chOff x="7627525" y="1132589"/>
              <a:chExt cx="234846" cy="234846"/>
            </a:xfrm>
          </p:grpSpPr>
          <p:sp>
            <p:nvSpPr>
              <p:cNvPr id="41" name="Oval 40">
                <a:extLst>
                  <a:ext uri="{FF2B5EF4-FFF2-40B4-BE49-F238E27FC236}">
                    <a16:creationId xmlns:a16="http://schemas.microsoft.com/office/drawing/2014/main" id="{A6AAC56F-62D7-45DE-87B5-B9D9F6A9BFCE}"/>
                  </a:ext>
                </a:extLst>
              </p:cNvPr>
              <p:cNvSpPr/>
              <p:nvPr/>
            </p:nvSpPr>
            <p:spPr>
              <a:xfrm>
                <a:off x="7627525" y="1132589"/>
                <a:ext cx="234846" cy="234846"/>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075BA51-0F2B-4136-85AE-6668752886FD}"/>
                  </a:ext>
                </a:extLst>
              </p:cNvPr>
              <p:cNvSpPr/>
              <p:nvPr/>
            </p:nvSpPr>
            <p:spPr>
              <a:xfrm>
                <a:off x="7656971" y="1162035"/>
                <a:ext cx="175955" cy="175955"/>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599569D-ABEC-4CDC-8AEC-FB8A512A7CB6}"/>
                  </a:ext>
                </a:extLst>
              </p:cNvPr>
              <p:cNvSpPr/>
              <p:nvPr/>
            </p:nvSpPr>
            <p:spPr>
              <a:xfrm>
                <a:off x="7683825" y="1188889"/>
                <a:ext cx="122247" cy="122247"/>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Rounded Corners 38">
              <a:extLst>
                <a:ext uri="{FF2B5EF4-FFF2-40B4-BE49-F238E27FC236}">
                  <a16:creationId xmlns:a16="http://schemas.microsoft.com/office/drawing/2014/main" id="{FFF08BBD-F12B-4D72-905D-82425437657C}"/>
                </a:ext>
              </a:extLst>
            </p:cNvPr>
            <p:cNvSpPr/>
            <p:nvPr/>
          </p:nvSpPr>
          <p:spPr>
            <a:xfrm>
              <a:off x="7370377" y="5752599"/>
              <a:ext cx="748642" cy="88504"/>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37A376A-6189-420B-8C13-3900F127BE7C}"/>
                </a:ext>
              </a:extLst>
            </p:cNvPr>
            <p:cNvSpPr/>
            <p:nvPr/>
          </p:nvSpPr>
          <p:spPr>
            <a:xfrm>
              <a:off x="7133919" y="5752598"/>
              <a:ext cx="101303" cy="10130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a:extLst>
              <a:ext uri="{FF2B5EF4-FFF2-40B4-BE49-F238E27FC236}">
                <a16:creationId xmlns:a16="http://schemas.microsoft.com/office/drawing/2014/main" id="{FC596008-C53D-454F-8BCC-25C7C09986FE}"/>
              </a:ext>
            </a:extLst>
          </p:cNvPr>
          <p:cNvSpPr>
            <a:spLocks noGrp="1"/>
          </p:cNvSpPr>
          <p:nvPr>
            <p:ph type="pic" idx="13" hasCustomPrompt="1"/>
          </p:nvPr>
        </p:nvSpPr>
        <p:spPr>
          <a:xfrm>
            <a:off x="1619684" y="2798339"/>
            <a:ext cx="4140889" cy="2612234"/>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Tree>
    <p:extLst>
      <p:ext uri="{BB962C8B-B14F-4D97-AF65-F5344CB8AC3E}">
        <p14:creationId xmlns:p14="http://schemas.microsoft.com/office/powerpoint/2010/main" val="1960435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Image Layout">
    <p:spTree>
      <p:nvGrpSpPr>
        <p:cNvPr id="1" name=""/>
        <p:cNvGrpSpPr/>
        <p:nvPr/>
      </p:nvGrpSpPr>
      <p:grpSpPr>
        <a:xfrm>
          <a:off x="0" y="0"/>
          <a:ext cx="0" cy="0"/>
          <a:chOff x="0" y="0"/>
          <a:chExt cx="0" cy="0"/>
        </a:xfrm>
      </p:grpSpPr>
      <p:sp>
        <p:nvSpPr>
          <p:cNvPr id="50" name="Picture Placeholder 20">
            <a:extLst>
              <a:ext uri="{FF2B5EF4-FFF2-40B4-BE49-F238E27FC236}">
                <a16:creationId xmlns:a16="http://schemas.microsoft.com/office/drawing/2014/main" id="{6FE311F5-A9A3-4147-874B-14B212E901EC}"/>
              </a:ext>
            </a:extLst>
          </p:cNvPr>
          <p:cNvSpPr>
            <a:spLocks noGrp="1"/>
          </p:cNvSpPr>
          <p:nvPr>
            <p:ph type="pic" idx="11"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1" name="Picture Placeholder 18">
            <a:extLst>
              <a:ext uri="{FF2B5EF4-FFF2-40B4-BE49-F238E27FC236}">
                <a16:creationId xmlns:a16="http://schemas.microsoft.com/office/drawing/2014/main" id="{11224CB0-F9E0-437C-86B4-895C27988953}"/>
              </a:ext>
            </a:extLst>
          </p:cNvPr>
          <p:cNvSpPr>
            <a:spLocks noGrp="1"/>
          </p:cNvSpPr>
          <p:nvPr>
            <p:ph type="pic" idx="12"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2" name="Picture Placeholder 19">
            <a:extLst>
              <a:ext uri="{FF2B5EF4-FFF2-40B4-BE49-F238E27FC236}">
                <a16:creationId xmlns:a16="http://schemas.microsoft.com/office/drawing/2014/main" id="{90C4F28F-E0C5-4C6F-9778-5071266AA6DB}"/>
              </a:ext>
            </a:extLst>
          </p:cNvPr>
          <p:cNvSpPr>
            <a:spLocks noGrp="1"/>
          </p:cNvSpPr>
          <p:nvPr>
            <p:ph type="pic" idx="13"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295674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Image Layout">
    <p:spTree>
      <p:nvGrpSpPr>
        <p:cNvPr id="1" name=""/>
        <p:cNvGrpSpPr/>
        <p:nvPr/>
      </p:nvGrpSpPr>
      <p:grpSpPr>
        <a:xfrm>
          <a:off x="0" y="0"/>
          <a:ext cx="0" cy="0"/>
          <a:chOff x="0" y="0"/>
          <a:chExt cx="0" cy="0"/>
        </a:xfrm>
      </p:grpSpPr>
      <p:sp>
        <p:nvSpPr>
          <p:cNvPr id="51" name="Picture Placeholder 18">
            <a:extLst>
              <a:ext uri="{FF2B5EF4-FFF2-40B4-BE49-F238E27FC236}">
                <a16:creationId xmlns:a16="http://schemas.microsoft.com/office/drawing/2014/main" id="{11224CB0-F9E0-437C-86B4-895C27988953}"/>
              </a:ext>
            </a:extLst>
          </p:cNvPr>
          <p:cNvSpPr>
            <a:spLocks noGrp="1"/>
          </p:cNvSpPr>
          <p:nvPr>
            <p:ph type="pic" idx="12" hasCustomPrompt="1"/>
          </p:nvPr>
        </p:nvSpPr>
        <p:spPr>
          <a:xfrm>
            <a:off x="6480636" y="1431517"/>
            <a:ext cx="3994966" cy="3994966"/>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6169770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Image Layout">
    <p:spTree>
      <p:nvGrpSpPr>
        <p:cNvPr id="1" name=""/>
        <p:cNvGrpSpPr/>
        <p:nvPr/>
      </p:nvGrpSpPr>
      <p:grpSpPr>
        <a:xfrm>
          <a:off x="0" y="0"/>
          <a:ext cx="0" cy="0"/>
          <a:chOff x="0" y="0"/>
          <a:chExt cx="0" cy="0"/>
        </a:xfrm>
      </p:grpSpPr>
      <p:sp>
        <p:nvSpPr>
          <p:cNvPr id="51" name="Picture Placeholder 18">
            <a:extLst>
              <a:ext uri="{FF2B5EF4-FFF2-40B4-BE49-F238E27FC236}">
                <a16:creationId xmlns:a16="http://schemas.microsoft.com/office/drawing/2014/main" id="{11224CB0-F9E0-437C-86B4-895C27988953}"/>
              </a:ext>
            </a:extLst>
          </p:cNvPr>
          <p:cNvSpPr>
            <a:spLocks noGrp="1"/>
          </p:cNvSpPr>
          <p:nvPr>
            <p:ph type="pic" idx="12" hasCustomPrompt="1"/>
          </p:nvPr>
        </p:nvSpPr>
        <p:spPr>
          <a:xfrm>
            <a:off x="0" y="0"/>
            <a:ext cx="12192000" cy="6858000"/>
          </a:xfrm>
          <a:prstGeom prst="rect">
            <a:avLst/>
          </a:pr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00853482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Image Layout">
    <p:spTree>
      <p:nvGrpSpPr>
        <p:cNvPr id="1" name=""/>
        <p:cNvGrpSpPr/>
        <p:nvPr/>
      </p:nvGrpSpPr>
      <p:grpSpPr>
        <a:xfrm>
          <a:off x="0" y="0"/>
          <a:ext cx="0" cy="0"/>
          <a:chOff x="0" y="0"/>
          <a:chExt cx="0" cy="0"/>
        </a:xfrm>
      </p:grpSpPr>
      <p:sp>
        <p:nvSpPr>
          <p:cNvPr id="17" name="그림 개체 틀 16">
            <a:extLst>
              <a:ext uri="{FF2B5EF4-FFF2-40B4-BE49-F238E27FC236}">
                <a16:creationId xmlns:a16="http://schemas.microsoft.com/office/drawing/2014/main" id="{07163F96-C234-481E-88AF-E4A1C0E9A1DC}"/>
              </a:ext>
            </a:extLst>
          </p:cNvPr>
          <p:cNvSpPr>
            <a:spLocks noGrp="1"/>
          </p:cNvSpPr>
          <p:nvPr>
            <p:ph type="pic" idx="16" hasCustomPrompt="1"/>
          </p:nvPr>
        </p:nvSpPr>
        <p:spPr>
          <a:xfrm>
            <a:off x="564358" y="1"/>
            <a:ext cx="8396199" cy="6460304"/>
          </a:xfrm>
          <a:custGeom>
            <a:avLst/>
            <a:gdLst>
              <a:gd name="connsiteX0" fmla="*/ 1985184 w 8396198"/>
              <a:gd name="connsiteY0" fmla="*/ 5258093 h 6460303"/>
              <a:gd name="connsiteX1" fmla="*/ 1985184 w 8396198"/>
              <a:gd name="connsiteY1" fmla="*/ 5258093 h 6460303"/>
              <a:gd name="connsiteX2" fmla="*/ 1985184 w 8396198"/>
              <a:gd name="connsiteY2" fmla="*/ 5258093 h 6460303"/>
              <a:gd name="connsiteX3" fmla="*/ 7502757 w 8396198"/>
              <a:gd name="connsiteY3" fmla="*/ 0 h 6460303"/>
              <a:gd name="connsiteX4" fmla="*/ 8396198 w 8396198"/>
              <a:gd name="connsiteY4" fmla="*/ 0 h 6460303"/>
              <a:gd name="connsiteX5" fmla="*/ 8388310 w 8396198"/>
              <a:gd name="connsiteY5" fmla="*/ 12898 h 6460303"/>
              <a:gd name="connsiteX6" fmla="*/ 4763857 w 8396198"/>
              <a:gd name="connsiteY6" fmla="*/ 4786769 h 6460303"/>
              <a:gd name="connsiteX7" fmla="*/ 4264272 w 8396198"/>
              <a:gd name="connsiteY7" fmla="*/ 4855144 h 6460303"/>
              <a:gd name="connsiteX8" fmla="*/ 4264273 w 8396198"/>
              <a:gd name="connsiteY8" fmla="*/ 4855143 h 6460303"/>
              <a:gd name="connsiteX9" fmla="*/ 4195899 w 8396198"/>
              <a:gd name="connsiteY9" fmla="*/ 4355559 h 6460303"/>
              <a:gd name="connsiteX10" fmla="*/ 6516179 w 8396198"/>
              <a:gd name="connsiteY10" fmla="*/ 0 h 6460303"/>
              <a:gd name="connsiteX11" fmla="*/ 7411525 w 8396198"/>
              <a:gd name="connsiteY11" fmla="*/ 0 h 6460303"/>
              <a:gd name="connsiteX12" fmla="*/ 2805577 w 8396198"/>
              <a:gd name="connsiteY12" fmla="*/ 6066627 h 6460303"/>
              <a:gd name="connsiteX13" fmla="*/ 2305992 w 8396198"/>
              <a:gd name="connsiteY13" fmla="*/ 6135001 h 6460303"/>
              <a:gd name="connsiteX14" fmla="*/ 2305993 w 8396198"/>
              <a:gd name="connsiteY14" fmla="*/ 6135001 h 6460303"/>
              <a:gd name="connsiteX15" fmla="*/ 2237619 w 8396198"/>
              <a:gd name="connsiteY15" fmla="*/ 5635416 h 6460303"/>
              <a:gd name="connsiteX16" fmla="*/ 5529597 w 8396198"/>
              <a:gd name="connsiteY16" fmla="*/ 0 h 6460303"/>
              <a:gd name="connsiteX17" fmla="*/ 6424943 w 8396198"/>
              <a:gd name="connsiteY17" fmla="*/ 0 h 6460303"/>
              <a:gd name="connsiteX18" fmla="*/ 2484768 w 8396198"/>
              <a:gd name="connsiteY18" fmla="*/ 5189719 h 6460303"/>
              <a:gd name="connsiteX19" fmla="*/ 2046796 w 8396198"/>
              <a:gd name="connsiteY19" fmla="*/ 5295775 h 6460303"/>
              <a:gd name="connsiteX20" fmla="*/ 1985184 w 8396198"/>
              <a:gd name="connsiteY20" fmla="*/ 5258093 h 6460303"/>
              <a:gd name="connsiteX21" fmla="*/ 1932333 w 8396198"/>
              <a:gd name="connsiteY21" fmla="*/ 5208872 h 6460303"/>
              <a:gd name="connsiteX22" fmla="*/ 1916810 w 8396198"/>
              <a:gd name="connsiteY22" fmla="*/ 4758508 h 6460303"/>
              <a:gd name="connsiteX23" fmla="*/ 4543018 w 8396198"/>
              <a:gd name="connsiteY23" fmla="*/ 0 h 6460303"/>
              <a:gd name="connsiteX24" fmla="*/ 5438364 w 8396198"/>
              <a:gd name="connsiteY24" fmla="*/ 0 h 6460303"/>
              <a:gd name="connsiteX25" fmla="*/ 640552 w 8396198"/>
              <a:gd name="connsiteY25" fmla="*/ 6319336 h 6460303"/>
              <a:gd name="connsiteX26" fmla="*/ 140967 w 8396198"/>
              <a:gd name="connsiteY26" fmla="*/ 6387711 h 6460303"/>
              <a:gd name="connsiteX27" fmla="*/ 140968 w 8396198"/>
              <a:gd name="connsiteY27" fmla="*/ 6387711 h 6460303"/>
              <a:gd name="connsiteX28" fmla="*/ 72594 w 8396198"/>
              <a:gd name="connsiteY28" fmla="*/ 5888126 h 6460303"/>
              <a:gd name="connsiteX29" fmla="*/ 3556436 w 8396198"/>
              <a:gd name="connsiteY29" fmla="*/ 0 h 6460303"/>
              <a:gd name="connsiteX30" fmla="*/ 4451782 w 8396198"/>
              <a:gd name="connsiteY30" fmla="*/ 0 h 6460303"/>
              <a:gd name="connsiteX31" fmla="*/ 711634 w 8396198"/>
              <a:gd name="connsiteY31" fmla="*/ 4926258 h 6460303"/>
              <a:gd name="connsiteX32" fmla="*/ 212049 w 8396198"/>
              <a:gd name="connsiteY32" fmla="*/ 4994633 h 6460303"/>
              <a:gd name="connsiteX33" fmla="*/ 212050 w 8396198"/>
              <a:gd name="connsiteY33" fmla="*/ 4994633 h 6460303"/>
              <a:gd name="connsiteX34" fmla="*/ 143675 w 8396198"/>
              <a:gd name="connsiteY34" fmla="*/ 4495047 h 6460303"/>
              <a:gd name="connsiteX35" fmla="*/ 2569856 w 8396198"/>
              <a:gd name="connsiteY35" fmla="*/ 0 h 6460303"/>
              <a:gd name="connsiteX36" fmla="*/ 3465201 w 8396198"/>
              <a:gd name="connsiteY36" fmla="*/ 0 h 6460303"/>
              <a:gd name="connsiteX37" fmla="*/ 1054005 w 8396198"/>
              <a:gd name="connsiteY37" fmla="*/ 3175856 h 6460303"/>
              <a:gd name="connsiteX38" fmla="*/ 554420 w 8396198"/>
              <a:gd name="connsiteY38" fmla="*/ 3244231 h 6460303"/>
              <a:gd name="connsiteX39" fmla="*/ 554421 w 8396198"/>
              <a:gd name="connsiteY39" fmla="*/ 3244231 h 6460303"/>
              <a:gd name="connsiteX40" fmla="*/ 486047 w 8396198"/>
              <a:gd name="connsiteY40" fmla="*/ 2744646 h 6460303"/>
              <a:gd name="connsiteX41" fmla="*/ 1583274 w 8396198"/>
              <a:gd name="connsiteY41" fmla="*/ 0 h 6460303"/>
              <a:gd name="connsiteX42" fmla="*/ 2478619 w 8396198"/>
              <a:gd name="connsiteY42" fmla="*/ 0 h 6460303"/>
              <a:gd name="connsiteX43" fmla="*/ 935829 w 8396198"/>
              <a:gd name="connsiteY43" fmla="*/ 2032053 h 6460303"/>
              <a:gd name="connsiteX44" fmla="*/ 436245 w 8396198"/>
              <a:gd name="connsiteY44" fmla="*/ 2100428 h 6460303"/>
              <a:gd name="connsiteX45" fmla="*/ 436245 w 8396198"/>
              <a:gd name="connsiteY45" fmla="*/ 2100427 h 6460303"/>
              <a:gd name="connsiteX46" fmla="*/ 367872 w 8396198"/>
              <a:gd name="connsiteY46" fmla="*/ 1600843 h 6460303"/>
              <a:gd name="connsiteX47" fmla="*/ 596693 w 8396198"/>
              <a:gd name="connsiteY47" fmla="*/ 0 h 6460303"/>
              <a:gd name="connsiteX48" fmla="*/ 1492038 w 8396198"/>
              <a:gd name="connsiteY48" fmla="*/ 0 h 6460303"/>
              <a:gd name="connsiteX49" fmla="*/ 850966 w 8396198"/>
              <a:gd name="connsiteY49" fmla="*/ 844373 h 6460303"/>
              <a:gd name="connsiteX50" fmla="*/ 351382 w 8396198"/>
              <a:gd name="connsiteY50" fmla="*/ 912748 h 6460303"/>
              <a:gd name="connsiteX51" fmla="*/ 351383 w 8396198"/>
              <a:gd name="connsiteY51" fmla="*/ 912748 h 6460303"/>
              <a:gd name="connsiteX52" fmla="*/ 283008 w 8396198"/>
              <a:gd name="connsiteY52" fmla="*/ 413163 h 646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396198" h="6460303">
                <a:moveTo>
                  <a:pt x="1985184" y="5258093"/>
                </a:moveTo>
                <a:lnTo>
                  <a:pt x="1985184" y="5258093"/>
                </a:lnTo>
                <a:lnTo>
                  <a:pt x="1985184" y="5258093"/>
                </a:lnTo>
                <a:close/>
                <a:moveTo>
                  <a:pt x="7502757" y="0"/>
                </a:moveTo>
                <a:lnTo>
                  <a:pt x="8396198" y="0"/>
                </a:lnTo>
                <a:lnTo>
                  <a:pt x="8388310" y="12898"/>
                </a:lnTo>
                <a:cubicBezTo>
                  <a:pt x="7180160" y="1604189"/>
                  <a:pt x="5972008" y="3195478"/>
                  <a:pt x="4763857" y="4786769"/>
                </a:cubicBezTo>
                <a:cubicBezTo>
                  <a:pt x="4644782" y="4943607"/>
                  <a:pt x="4421110" y="4974220"/>
                  <a:pt x="4264272" y="4855144"/>
                </a:cubicBezTo>
                <a:lnTo>
                  <a:pt x="4264273" y="4855143"/>
                </a:lnTo>
                <a:cubicBezTo>
                  <a:pt x="4107436" y="4736068"/>
                  <a:pt x="4076824" y="4512397"/>
                  <a:pt x="4195899" y="4355559"/>
                </a:cubicBezTo>
                <a:close/>
                <a:moveTo>
                  <a:pt x="6516179" y="0"/>
                </a:moveTo>
                <a:lnTo>
                  <a:pt x="7411525" y="0"/>
                </a:lnTo>
                <a:lnTo>
                  <a:pt x="2805577" y="6066627"/>
                </a:lnTo>
                <a:cubicBezTo>
                  <a:pt x="2686501" y="6223464"/>
                  <a:pt x="2462830" y="6254077"/>
                  <a:pt x="2305992" y="6135001"/>
                </a:cubicBezTo>
                <a:lnTo>
                  <a:pt x="2305993" y="6135001"/>
                </a:lnTo>
                <a:cubicBezTo>
                  <a:pt x="2149155" y="6015926"/>
                  <a:pt x="2118543" y="5792254"/>
                  <a:pt x="2237619" y="5635416"/>
                </a:cubicBezTo>
                <a:close/>
                <a:moveTo>
                  <a:pt x="5529597" y="0"/>
                </a:moveTo>
                <a:lnTo>
                  <a:pt x="6424943" y="0"/>
                </a:lnTo>
                <a:lnTo>
                  <a:pt x="2484768" y="5189719"/>
                </a:lnTo>
                <a:cubicBezTo>
                  <a:pt x="2380577" y="5326952"/>
                  <a:pt x="2196304" y="5367543"/>
                  <a:pt x="2046796" y="5295775"/>
                </a:cubicBezTo>
                <a:lnTo>
                  <a:pt x="1985184" y="5258093"/>
                </a:lnTo>
                <a:lnTo>
                  <a:pt x="1932333" y="5208872"/>
                </a:lnTo>
                <a:cubicBezTo>
                  <a:pt x="1823032" y="5084144"/>
                  <a:pt x="1812619" y="4895741"/>
                  <a:pt x="1916810" y="4758508"/>
                </a:cubicBezTo>
                <a:close/>
                <a:moveTo>
                  <a:pt x="4543018" y="0"/>
                </a:moveTo>
                <a:lnTo>
                  <a:pt x="5438364" y="0"/>
                </a:lnTo>
                <a:lnTo>
                  <a:pt x="640552" y="6319336"/>
                </a:lnTo>
                <a:cubicBezTo>
                  <a:pt x="521476" y="6476174"/>
                  <a:pt x="297805" y="6506786"/>
                  <a:pt x="140967" y="6387711"/>
                </a:cubicBezTo>
                <a:lnTo>
                  <a:pt x="140968" y="6387711"/>
                </a:lnTo>
                <a:cubicBezTo>
                  <a:pt x="-15870" y="6268635"/>
                  <a:pt x="-46482" y="6044964"/>
                  <a:pt x="72594" y="5888126"/>
                </a:cubicBezTo>
                <a:close/>
                <a:moveTo>
                  <a:pt x="3556436" y="0"/>
                </a:moveTo>
                <a:lnTo>
                  <a:pt x="4451782" y="0"/>
                </a:lnTo>
                <a:lnTo>
                  <a:pt x="711634" y="4926258"/>
                </a:lnTo>
                <a:cubicBezTo>
                  <a:pt x="592557" y="5083097"/>
                  <a:pt x="368886" y="5113708"/>
                  <a:pt x="212049" y="4994633"/>
                </a:cubicBezTo>
                <a:lnTo>
                  <a:pt x="212050" y="4994633"/>
                </a:lnTo>
                <a:cubicBezTo>
                  <a:pt x="55212" y="4875558"/>
                  <a:pt x="24599" y="4651886"/>
                  <a:pt x="143675" y="4495047"/>
                </a:cubicBezTo>
                <a:close/>
                <a:moveTo>
                  <a:pt x="2569856" y="0"/>
                </a:moveTo>
                <a:lnTo>
                  <a:pt x="3465201" y="0"/>
                </a:lnTo>
                <a:lnTo>
                  <a:pt x="1054005" y="3175856"/>
                </a:lnTo>
                <a:cubicBezTo>
                  <a:pt x="934929" y="3332694"/>
                  <a:pt x="711258" y="3363306"/>
                  <a:pt x="554420" y="3244231"/>
                </a:cubicBezTo>
                <a:lnTo>
                  <a:pt x="554421" y="3244231"/>
                </a:lnTo>
                <a:cubicBezTo>
                  <a:pt x="397583" y="3125155"/>
                  <a:pt x="366971" y="2901484"/>
                  <a:pt x="486047" y="2744646"/>
                </a:cubicBezTo>
                <a:close/>
                <a:moveTo>
                  <a:pt x="1583274" y="0"/>
                </a:moveTo>
                <a:lnTo>
                  <a:pt x="2478619" y="0"/>
                </a:lnTo>
                <a:lnTo>
                  <a:pt x="935829" y="2032053"/>
                </a:lnTo>
                <a:cubicBezTo>
                  <a:pt x="816754" y="2188891"/>
                  <a:pt x="593082" y="2219503"/>
                  <a:pt x="436245" y="2100428"/>
                </a:cubicBezTo>
                <a:lnTo>
                  <a:pt x="436245" y="2100427"/>
                </a:lnTo>
                <a:cubicBezTo>
                  <a:pt x="279408" y="1981352"/>
                  <a:pt x="248796" y="1757681"/>
                  <a:pt x="367872" y="1600843"/>
                </a:cubicBezTo>
                <a:close/>
                <a:moveTo>
                  <a:pt x="596693" y="0"/>
                </a:moveTo>
                <a:lnTo>
                  <a:pt x="1492038" y="0"/>
                </a:lnTo>
                <a:lnTo>
                  <a:pt x="850966" y="844373"/>
                </a:lnTo>
                <a:cubicBezTo>
                  <a:pt x="731891" y="1001211"/>
                  <a:pt x="508219" y="1031824"/>
                  <a:pt x="351382" y="912748"/>
                </a:cubicBezTo>
                <a:lnTo>
                  <a:pt x="351383" y="912748"/>
                </a:lnTo>
                <a:cubicBezTo>
                  <a:pt x="194545" y="793672"/>
                  <a:pt x="163933" y="570001"/>
                  <a:pt x="283008" y="413163"/>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593522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Image Layout">
    <p:spTree>
      <p:nvGrpSpPr>
        <p:cNvPr id="1" name=""/>
        <p:cNvGrpSpPr/>
        <p:nvPr/>
      </p:nvGrpSpPr>
      <p:grpSpPr>
        <a:xfrm>
          <a:off x="0" y="0"/>
          <a:ext cx="0" cy="0"/>
          <a:chOff x="0" y="0"/>
          <a:chExt cx="0" cy="0"/>
        </a:xfrm>
      </p:grpSpPr>
      <p:sp>
        <p:nvSpPr>
          <p:cNvPr id="30" name="그림 개체 틀 29">
            <a:extLst>
              <a:ext uri="{FF2B5EF4-FFF2-40B4-BE49-F238E27FC236}">
                <a16:creationId xmlns:a16="http://schemas.microsoft.com/office/drawing/2014/main" id="{7B60FE99-DD5E-4D6E-99F4-535645C4CB03}"/>
              </a:ext>
            </a:extLst>
          </p:cNvPr>
          <p:cNvSpPr>
            <a:spLocks noGrp="1"/>
          </p:cNvSpPr>
          <p:nvPr>
            <p:ph type="pic" idx="16" hasCustomPrompt="1"/>
          </p:nvPr>
        </p:nvSpPr>
        <p:spPr>
          <a:xfrm>
            <a:off x="2" y="0"/>
            <a:ext cx="6569477" cy="6858000"/>
          </a:xfrm>
          <a:custGeom>
            <a:avLst/>
            <a:gdLst>
              <a:gd name="connsiteX0" fmla="*/ 4117221 w 6569477"/>
              <a:gd name="connsiteY0" fmla="*/ 6784486 h 6858000"/>
              <a:gd name="connsiteX1" fmla="*/ 4065123 w 6569477"/>
              <a:gd name="connsiteY1" fmla="*/ 6846362 h 6858000"/>
              <a:gd name="connsiteX2" fmla="*/ 4054153 w 6569477"/>
              <a:gd name="connsiteY2" fmla="*/ 6858000 h 6858000"/>
              <a:gd name="connsiteX3" fmla="*/ 4025354 w 6569477"/>
              <a:gd name="connsiteY3" fmla="*/ 6858000 h 6858000"/>
              <a:gd name="connsiteX4" fmla="*/ 4042817 w 6569477"/>
              <a:gd name="connsiteY4" fmla="*/ 6837081 h 6858000"/>
              <a:gd name="connsiteX5" fmla="*/ 4117221 w 6569477"/>
              <a:gd name="connsiteY5" fmla="*/ 6784486 h 6858000"/>
              <a:gd name="connsiteX6" fmla="*/ 4098863 w 6569477"/>
              <a:gd name="connsiteY6" fmla="*/ 6687079 h 6858000"/>
              <a:gd name="connsiteX7" fmla="*/ 4016483 w 6569477"/>
              <a:gd name="connsiteY7" fmla="*/ 6816306 h 6858000"/>
              <a:gd name="connsiteX8" fmla="*/ 3967818 w 6569477"/>
              <a:gd name="connsiteY8" fmla="*/ 6856958 h 6858000"/>
              <a:gd name="connsiteX9" fmla="*/ 3966685 w 6569477"/>
              <a:gd name="connsiteY9" fmla="*/ 6858000 h 6858000"/>
              <a:gd name="connsiteX10" fmla="*/ 3929841 w 6569477"/>
              <a:gd name="connsiteY10" fmla="*/ 6858000 h 6858000"/>
              <a:gd name="connsiteX11" fmla="*/ 4004165 w 6569477"/>
              <a:gd name="connsiteY11" fmla="*/ 6784103 h 6858000"/>
              <a:gd name="connsiteX12" fmla="*/ 4098863 w 6569477"/>
              <a:gd name="connsiteY12" fmla="*/ 6687079 h 6858000"/>
              <a:gd name="connsiteX13" fmla="*/ 5739924 w 6569477"/>
              <a:gd name="connsiteY13" fmla="*/ 6488019 h 6858000"/>
              <a:gd name="connsiteX14" fmla="*/ 5746811 w 6569477"/>
              <a:gd name="connsiteY14" fmla="*/ 6494900 h 6858000"/>
              <a:gd name="connsiteX15" fmla="*/ 5746479 w 6569477"/>
              <a:gd name="connsiteY15" fmla="*/ 6496223 h 6858000"/>
              <a:gd name="connsiteX16" fmla="*/ 5739923 w 6569477"/>
              <a:gd name="connsiteY16" fmla="*/ 6501783 h 6858000"/>
              <a:gd name="connsiteX17" fmla="*/ 5739923 w 6569477"/>
              <a:gd name="connsiteY17" fmla="*/ 6494900 h 6858000"/>
              <a:gd name="connsiteX18" fmla="*/ 4189806 w 6569477"/>
              <a:gd name="connsiteY18" fmla="*/ 6433624 h 6858000"/>
              <a:gd name="connsiteX19" fmla="*/ 4188863 w 6569477"/>
              <a:gd name="connsiteY19" fmla="*/ 6437396 h 6858000"/>
              <a:gd name="connsiteX20" fmla="*/ 4181480 w 6569477"/>
              <a:gd name="connsiteY20" fmla="*/ 6441614 h 6858000"/>
              <a:gd name="connsiteX21" fmla="*/ 4190270 w 6569477"/>
              <a:gd name="connsiteY21" fmla="*/ 6433178 h 6858000"/>
              <a:gd name="connsiteX22" fmla="*/ 4189806 w 6569477"/>
              <a:gd name="connsiteY22" fmla="*/ 6433624 h 6858000"/>
              <a:gd name="connsiteX23" fmla="*/ 4189918 w 6569477"/>
              <a:gd name="connsiteY23" fmla="*/ 6433179 h 6858000"/>
              <a:gd name="connsiteX24" fmla="*/ 4080254 w 6569477"/>
              <a:gd name="connsiteY24" fmla="*/ 6424489 h 6858000"/>
              <a:gd name="connsiteX25" fmla="*/ 4080253 w 6569477"/>
              <a:gd name="connsiteY25" fmla="*/ 6424742 h 6858000"/>
              <a:gd name="connsiteX26" fmla="*/ 4071818 w 6569477"/>
              <a:gd name="connsiteY26" fmla="*/ 6433178 h 6858000"/>
              <a:gd name="connsiteX27" fmla="*/ 4239510 w 6569477"/>
              <a:gd name="connsiteY27" fmla="*/ 6367480 h 6858000"/>
              <a:gd name="connsiteX28" fmla="*/ 4236315 w 6569477"/>
              <a:gd name="connsiteY28" fmla="*/ 6373075 h 6858000"/>
              <a:gd name="connsiteX29" fmla="*/ 4232912 w 6569477"/>
              <a:gd name="connsiteY29" fmla="*/ 6373925 h 6858000"/>
              <a:gd name="connsiteX30" fmla="*/ 4238687 w 6569477"/>
              <a:gd name="connsiteY30" fmla="*/ 6368327 h 6858000"/>
              <a:gd name="connsiteX31" fmla="*/ 4265838 w 6569477"/>
              <a:gd name="connsiteY31" fmla="*/ 6340386 h 6858000"/>
              <a:gd name="connsiteX32" fmla="*/ 4239510 w 6569477"/>
              <a:gd name="connsiteY32" fmla="*/ 6367480 h 6858000"/>
              <a:gd name="connsiteX33" fmla="*/ 4240531 w 6569477"/>
              <a:gd name="connsiteY33" fmla="*/ 6365693 h 6858000"/>
              <a:gd name="connsiteX34" fmla="*/ 4248968 w 6569477"/>
              <a:gd name="connsiteY34" fmla="*/ 6357257 h 6858000"/>
              <a:gd name="connsiteX35" fmla="*/ 4265838 w 6569477"/>
              <a:gd name="connsiteY35" fmla="*/ 6340386 h 6858000"/>
              <a:gd name="connsiteX36" fmla="*/ 4291147 w 6569477"/>
              <a:gd name="connsiteY36" fmla="*/ 6272900 h 6858000"/>
              <a:gd name="connsiteX37" fmla="*/ 4299581 w 6569477"/>
              <a:gd name="connsiteY37" fmla="*/ 6272900 h 6858000"/>
              <a:gd name="connsiteX38" fmla="*/ 4308018 w 6569477"/>
              <a:gd name="connsiteY38" fmla="*/ 6272900 h 6858000"/>
              <a:gd name="connsiteX39" fmla="*/ 4291147 w 6569477"/>
              <a:gd name="connsiteY39" fmla="*/ 6289772 h 6858000"/>
              <a:gd name="connsiteX40" fmla="*/ 4274273 w 6569477"/>
              <a:gd name="connsiteY40" fmla="*/ 6306643 h 6858000"/>
              <a:gd name="connsiteX41" fmla="*/ 4257404 w 6569477"/>
              <a:gd name="connsiteY41" fmla="*/ 6323512 h 6858000"/>
              <a:gd name="connsiteX42" fmla="*/ 4257404 w 6569477"/>
              <a:gd name="connsiteY42" fmla="*/ 6331950 h 6858000"/>
              <a:gd name="connsiteX43" fmla="*/ 4215224 w 6569477"/>
              <a:gd name="connsiteY43" fmla="*/ 6374128 h 6858000"/>
              <a:gd name="connsiteX44" fmla="*/ 4215223 w 6569477"/>
              <a:gd name="connsiteY44" fmla="*/ 6382562 h 6858000"/>
              <a:gd name="connsiteX45" fmla="*/ 4223663 w 6569477"/>
              <a:gd name="connsiteY45" fmla="*/ 6382564 h 6858000"/>
              <a:gd name="connsiteX46" fmla="*/ 4232099 w 6569477"/>
              <a:gd name="connsiteY46" fmla="*/ 6374128 h 6858000"/>
              <a:gd name="connsiteX47" fmla="*/ 4232912 w 6569477"/>
              <a:gd name="connsiteY47" fmla="*/ 6373925 h 6858000"/>
              <a:gd name="connsiteX48" fmla="*/ 4215378 w 6569477"/>
              <a:gd name="connsiteY48" fmla="*/ 6390919 h 6858000"/>
              <a:gd name="connsiteX49" fmla="*/ 4215224 w 6569477"/>
              <a:gd name="connsiteY49" fmla="*/ 6391000 h 6858000"/>
              <a:gd name="connsiteX50" fmla="*/ 4215199 w 6569477"/>
              <a:gd name="connsiteY50" fmla="*/ 6391088 h 6858000"/>
              <a:gd name="connsiteX51" fmla="*/ 4213115 w 6569477"/>
              <a:gd name="connsiteY51" fmla="*/ 6393108 h 6858000"/>
              <a:gd name="connsiteX52" fmla="*/ 4198356 w 6569477"/>
              <a:gd name="connsiteY52" fmla="*/ 6382564 h 6858000"/>
              <a:gd name="connsiteX53" fmla="*/ 4113994 w 6569477"/>
              <a:gd name="connsiteY53" fmla="*/ 6475357 h 6858000"/>
              <a:gd name="connsiteX54" fmla="*/ 4122431 w 6569477"/>
              <a:gd name="connsiteY54" fmla="*/ 6475355 h 6858000"/>
              <a:gd name="connsiteX55" fmla="*/ 4097125 w 6569477"/>
              <a:gd name="connsiteY55" fmla="*/ 6500664 h 6858000"/>
              <a:gd name="connsiteX56" fmla="*/ 4088687 w 6569477"/>
              <a:gd name="connsiteY56" fmla="*/ 6500664 h 6858000"/>
              <a:gd name="connsiteX57" fmla="*/ 4088688 w 6569477"/>
              <a:gd name="connsiteY57" fmla="*/ 6509098 h 6858000"/>
              <a:gd name="connsiteX58" fmla="*/ 4080256 w 6569477"/>
              <a:gd name="connsiteY58" fmla="*/ 6509098 h 6858000"/>
              <a:gd name="connsiteX59" fmla="*/ 4063383 w 6569477"/>
              <a:gd name="connsiteY59" fmla="*/ 6525971 h 6858000"/>
              <a:gd name="connsiteX60" fmla="*/ 4054946 w 6569477"/>
              <a:gd name="connsiteY60" fmla="*/ 6542841 h 6858000"/>
              <a:gd name="connsiteX61" fmla="*/ 4046513 w 6569477"/>
              <a:gd name="connsiteY61" fmla="*/ 6551277 h 6858000"/>
              <a:gd name="connsiteX62" fmla="*/ 4021201 w 6569477"/>
              <a:gd name="connsiteY62" fmla="*/ 6576584 h 6858000"/>
              <a:gd name="connsiteX63" fmla="*/ 4021203 w 6569477"/>
              <a:gd name="connsiteY63" fmla="*/ 6585021 h 6858000"/>
              <a:gd name="connsiteX64" fmla="*/ 4012768 w 6569477"/>
              <a:gd name="connsiteY64" fmla="*/ 6593455 h 6858000"/>
              <a:gd name="connsiteX65" fmla="*/ 3936845 w 6569477"/>
              <a:gd name="connsiteY65" fmla="*/ 6660941 h 6858000"/>
              <a:gd name="connsiteX66" fmla="*/ 3928411 w 6569477"/>
              <a:gd name="connsiteY66" fmla="*/ 6652505 h 6858000"/>
              <a:gd name="connsiteX67" fmla="*/ 3936844 w 6569477"/>
              <a:gd name="connsiteY67" fmla="*/ 6644069 h 6858000"/>
              <a:gd name="connsiteX68" fmla="*/ 3945281 w 6569477"/>
              <a:gd name="connsiteY68" fmla="*/ 6635634 h 6858000"/>
              <a:gd name="connsiteX69" fmla="*/ 3936845 w 6569477"/>
              <a:gd name="connsiteY69" fmla="*/ 6635634 h 6858000"/>
              <a:gd name="connsiteX70" fmla="*/ 3928411 w 6569477"/>
              <a:gd name="connsiteY70" fmla="*/ 6644072 h 6858000"/>
              <a:gd name="connsiteX71" fmla="*/ 3919975 w 6569477"/>
              <a:gd name="connsiteY71" fmla="*/ 6652505 h 6858000"/>
              <a:gd name="connsiteX72" fmla="*/ 3919975 w 6569477"/>
              <a:gd name="connsiteY72" fmla="*/ 6660941 h 6858000"/>
              <a:gd name="connsiteX73" fmla="*/ 3919974 w 6569477"/>
              <a:gd name="connsiteY73" fmla="*/ 6669377 h 6858000"/>
              <a:gd name="connsiteX74" fmla="*/ 3844054 w 6569477"/>
              <a:gd name="connsiteY74" fmla="*/ 6728426 h 6858000"/>
              <a:gd name="connsiteX75" fmla="*/ 3844051 w 6569477"/>
              <a:gd name="connsiteY75" fmla="*/ 6736860 h 6858000"/>
              <a:gd name="connsiteX76" fmla="*/ 3675339 w 6569477"/>
              <a:gd name="connsiteY76" fmla="*/ 6854962 h 6858000"/>
              <a:gd name="connsiteX77" fmla="*/ 3671147 w 6569477"/>
              <a:gd name="connsiteY77" fmla="*/ 6858000 h 6858000"/>
              <a:gd name="connsiteX78" fmla="*/ 3532438 w 6569477"/>
              <a:gd name="connsiteY78" fmla="*/ 6858000 h 6858000"/>
              <a:gd name="connsiteX79" fmla="*/ 3566728 w 6569477"/>
              <a:gd name="connsiteY79" fmla="*/ 6830708 h 6858000"/>
              <a:gd name="connsiteX80" fmla="*/ 3624722 w 6569477"/>
              <a:gd name="connsiteY80" fmla="*/ 6795912 h 6858000"/>
              <a:gd name="connsiteX81" fmla="*/ 3633161 w 6569477"/>
              <a:gd name="connsiteY81" fmla="*/ 6787476 h 6858000"/>
              <a:gd name="connsiteX82" fmla="*/ 3633160 w 6569477"/>
              <a:gd name="connsiteY82" fmla="*/ 6779041 h 6858000"/>
              <a:gd name="connsiteX83" fmla="*/ 3641596 w 6569477"/>
              <a:gd name="connsiteY83" fmla="*/ 6779041 h 6858000"/>
              <a:gd name="connsiteX84" fmla="*/ 3641596 w 6569477"/>
              <a:gd name="connsiteY84" fmla="*/ 6787476 h 6858000"/>
              <a:gd name="connsiteX85" fmla="*/ 3683775 w 6569477"/>
              <a:gd name="connsiteY85" fmla="*/ 6770605 h 6858000"/>
              <a:gd name="connsiteX86" fmla="*/ 3683775 w 6569477"/>
              <a:gd name="connsiteY86" fmla="*/ 6762169 h 6858000"/>
              <a:gd name="connsiteX87" fmla="*/ 3675339 w 6569477"/>
              <a:gd name="connsiteY87" fmla="*/ 6787476 h 6858000"/>
              <a:gd name="connsiteX88" fmla="*/ 3742824 w 6569477"/>
              <a:gd name="connsiteY88" fmla="*/ 6736862 h 6858000"/>
              <a:gd name="connsiteX89" fmla="*/ 3785001 w 6569477"/>
              <a:gd name="connsiteY89" fmla="*/ 6703120 h 6858000"/>
              <a:gd name="connsiteX90" fmla="*/ 3827182 w 6569477"/>
              <a:gd name="connsiteY90" fmla="*/ 6669377 h 6858000"/>
              <a:gd name="connsiteX91" fmla="*/ 3903102 w 6569477"/>
              <a:gd name="connsiteY91" fmla="*/ 6601891 h 6858000"/>
              <a:gd name="connsiteX92" fmla="*/ 3928411 w 6569477"/>
              <a:gd name="connsiteY92" fmla="*/ 6585021 h 6858000"/>
              <a:gd name="connsiteX93" fmla="*/ 3945281 w 6569477"/>
              <a:gd name="connsiteY93" fmla="*/ 6568148 h 6858000"/>
              <a:gd name="connsiteX94" fmla="*/ 3962152 w 6569477"/>
              <a:gd name="connsiteY94" fmla="*/ 6559714 h 6858000"/>
              <a:gd name="connsiteX95" fmla="*/ 3987461 w 6569477"/>
              <a:gd name="connsiteY95" fmla="*/ 6534407 h 6858000"/>
              <a:gd name="connsiteX96" fmla="*/ 4012768 w 6569477"/>
              <a:gd name="connsiteY96" fmla="*/ 6517534 h 6858000"/>
              <a:gd name="connsiteX97" fmla="*/ 4029637 w 6569477"/>
              <a:gd name="connsiteY97" fmla="*/ 6492227 h 6858000"/>
              <a:gd name="connsiteX98" fmla="*/ 4038075 w 6569477"/>
              <a:gd name="connsiteY98" fmla="*/ 6492227 h 6858000"/>
              <a:gd name="connsiteX99" fmla="*/ 4291147 w 6569477"/>
              <a:gd name="connsiteY99" fmla="*/ 6272900 h 6858000"/>
              <a:gd name="connsiteX100" fmla="*/ 4561089 w 6569477"/>
              <a:gd name="connsiteY100" fmla="*/ 6171673 h 6858000"/>
              <a:gd name="connsiteX101" fmla="*/ 4556321 w 6569477"/>
              <a:gd name="connsiteY101" fmla="*/ 6179312 h 6858000"/>
              <a:gd name="connsiteX102" fmla="*/ 4554763 w 6569477"/>
              <a:gd name="connsiteY102" fmla="*/ 6179053 h 6858000"/>
              <a:gd name="connsiteX103" fmla="*/ 4561089 w 6569477"/>
              <a:gd name="connsiteY103" fmla="*/ 6171673 h 6858000"/>
              <a:gd name="connsiteX104" fmla="*/ 4671175 w 6569477"/>
              <a:gd name="connsiteY104" fmla="*/ 5979022 h 6858000"/>
              <a:gd name="connsiteX105" fmla="*/ 4669173 w 6569477"/>
              <a:gd name="connsiteY105" fmla="*/ 5981473 h 6858000"/>
              <a:gd name="connsiteX106" fmla="*/ 4645447 w 6569477"/>
              <a:gd name="connsiteY106" fmla="*/ 5994524 h 6858000"/>
              <a:gd name="connsiteX107" fmla="*/ 4644391 w 6569477"/>
              <a:gd name="connsiteY107" fmla="*/ 6000718 h 6858000"/>
              <a:gd name="connsiteX108" fmla="*/ 4645606 w 6569477"/>
              <a:gd name="connsiteY108" fmla="*/ 6000505 h 6858000"/>
              <a:gd name="connsiteX109" fmla="*/ 4646686 w 6569477"/>
              <a:gd name="connsiteY109" fmla="*/ 5998475 h 6858000"/>
              <a:gd name="connsiteX110" fmla="*/ 4647927 w 6569477"/>
              <a:gd name="connsiteY110" fmla="*/ 6000099 h 6858000"/>
              <a:gd name="connsiteX111" fmla="*/ 4649663 w 6569477"/>
              <a:gd name="connsiteY111" fmla="*/ 5999795 h 6858000"/>
              <a:gd name="connsiteX112" fmla="*/ 4654936 w 6569477"/>
              <a:gd name="connsiteY112" fmla="*/ 6000454 h 6858000"/>
              <a:gd name="connsiteX113" fmla="*/ 4654647 w 6569477"/>
              <a:gd name="connsiteY113" fmla="*/ 6003455 h 6858000"/>
              <a:gd name="connsiteX114" fmla="*/ 4658944 w 6569477"/>
              <a:gd name="connsiteY114" fmla="*/ 5998240 h 6858000"/>
              <a:gd name="connsiteX115" fmla="*/ 5823292 w 6569477"/>
              <a:gd name="connsiteY115" fmla="*/ 5722907 h 6858000"/>
              <a:gd name="connsiteX116" fmla="*/ 5800797 w 6569477"/>
              <a:gd name="connsiteY116" fmla="*/ 5768179 h 6858000"/>
              <a:gd name="connsiteX117" fmla="*/ 5806978 w 6569477"/>
              <a:gd name="connsiteY117" fmla="*/ 5758327 h 6858000"/>
              <a:gd name="connsiteX118" fmla="*/ 5818310 w 6569477"/>
              <a:gd name="connsiteY118" fmla="*/ 5744909 h 6858000"/>
              <a:gd name="connsiteX119" fmla="*/ 5822096 w 6569477"/>
              <a:gd name="connsiteY119" fmla="*/ 5732580 h 6858000"/>
              <a:gd name="connsiteX120" fmla="*/ 5907073 w 6569477"/>
              <a:gd name="connsiteY120" fmla="*/ 5708785 h 6858000"/>
              <a:gd name="connsiteX121" fmla="*/ 5869741 w 6569477"/>
              <a:gd name="connsiteY121" fmla="*/ 5783136 h 6858000"/>
              <a:gd name="connsiteX122" fmla="*/ 5842500 w 6569477"/>
              <a:gd name="connsiteY122" fmla="*/ 5863847 h 6858000"/>
              <a:gd name="connsiteX123" fmla="*/ 5690433 w 6569477"/>
              <a:gd name="connsiteY123" fmla="*/ 6081162 h 6858000"/>
              <a:gd name="connsiteX124" fmla="*/ 5663883 w 6569477"/>
              <a:gd name="connsiteY124" fmla="*/ 6103351 h 6858000"/>
              <a:gd name="connsiteX125" fmla="*/ 5636415 w 6569477"/>
              <a:gd name="connsiteY125" fmla="*/ 6152111 h 6858000"/>
              <a:gd name="connsiteX126" fmla="*/ 5637318 w 6569477"/>
              <a:gd name="connsiteY126" fmla="*/ 6151784 h 6858000"/>
              <a:gd name="connsiteX127" fmla="*/ 5618612 w 6569477"/>
              <a:gd name="connsiteY127" fmla="*/ 6190081 h 6858000"/>
              <a:gd name="connsiteX128" fmla="*/ 5611094 w 6569477"/>
              <a:gd name="connsiteY128" fmla="*/ 6205514 h 6858000"/>
              <a:gd name="connsiteX129" fmla="*/ 5619596 w 6569477"/>
              <a:gd name="connsiteY129" fmla="*/ 6194628 h 6858000"/>
              <a:gd name="connsiteX130" fmla="*/ 5636991 w 6569477"/>
              <a:gd name="connsiteY130" fmla="*/ 6166061 h 6858000"/>
              <a:gd name="connsiteX131" fmla="*/ 5657339 w 6569477"/>
              <a:gd name="connsiteY131" fmla="*/ 6161951 h 6858000"/>
              <a:gd name="connsiteX132" fmla="*/ 5638432 w 6569477"/>
              <a:gd name="connsiteY132" fmla="*/ 6208150 h 6858000"/>
              <a:gd name="connsiteX133" fmla="*/ 5718245 w 6569477"/>
              <a:gd name="connsiteY133" fmla="*/ 6079013 h 6858000"/>
              <a:gd name="connsiteX134" fmla="*/ 5802168 w 6569477"/>
              <a:gd name="connsiteY134" fmla="*/ 5970237 h 6858000"/>
              <a:gd name="connsiteX135" fmla="*/ 5917053 w 6569477"/>
              <a:gd name="connsiteY135" fmla="*/ 5735129 h 6858000"/>
              <a:gd name="connsiteX136" fmla="*/ 5902116 w 6569477"/>
              <a:gd name="connsiteY136" fmla="*/ 5731083 h 6858000"/>
              <a:gd name="connsiteX137" fmla="*/ 5917201 w 6569477"/>
              <a:gd name="connsiteY137" fmla="*/ 5634092 h 6858000"/>
              <a:gd name="connsiteX138" fmla="*/ 5891750 w 6569477"/>
              <a:gd name="connsiteY138" fmla="*/ 5667883 h 6858000"/>
              <a:gd name="connsiteX139" fmla="*/ 5781231 w 6569477"/>
              <a:gd name="connsiteY139" fmla="*/ 5830035 h 6858000"/>
              <a:gd name="connsiteX140" fmla="*/ 5766290 w 6569477"/>
              <a:gd name="connsiteY140" fmla="*/ 5839137 h 6858000"/>
              <a:gd name="connsiteX141" fmla="*/ 5764238 w 6569477"/>
              <a:gd name="connsiteY141" fmla="*/ 5841451 h 6858000"/>
              <a:gd name="connsiteX142" fmla="*/ 5588834 w 6569477"/>
              <a:gd name="connsiteY142" fmla="*/ 6142779 h 6858000"/>
              <a:gd name="connsiteX143" fmla="*/ 5549933 w 6569477"/>
              <a:gd name="connsiteY143" fmla="*/ 6201116 h 6858000"/>
              <a:gd name="connsiteX144" fmla="*/ 5547357 w 6569477"/>
              <a:gd name="connsiteY144" fmla="*/ 6207173 h 6858000"/>
              <a:gd name="connsiteX145" fmla="*/ 5529789 w 6569477"/>
              <a:gd name="connsiteY145" fmla="*/ 6231324 h 6858000"/>
              <a:gd name="connsiteX146" fmla="*/ 5464244 w 6569477"/>
              <a:gd name="connsiteY146" fmla="*/ 6329615 h 6858000"/>
              <a:gd name="connsiteX147" fmla="*/ 5402037 w 6569477"/>
              <a:gd name="connsiteY147" fmla="*/ 6435651 h 6858000"/>
              <a:gd name="connsiteX148" fmla="*/ 5408957 w 6569477"/>
              <a:gd name="connsiteY148" fmla="*/ 6435651 h 6858000"/>
              <a:gd name="connsiteX149" fmla="*/ 5422798 w 6569477"/>
              <a:gd name="connsiteY149" fmla="*/ 6428728 h 6858000"/>
              <a:gd name="connsiteX150" fmla="*/ 5421385 w 6569477"/>
              <a:gd name="connsiteY150" fmla="*/ 6432963 h 6858000"/>
              <a:gd name="connsiteX151" fmla="*/ 5408956 w 6569477"/>
              <a:gd name="connsiteY151" fmla="*/ 6449499 h 6858000"/>
              <a:gd name="connsiteX152" fmla="*/ 5415877 w 6569477"/>
              <a:gd name="connsiteY152" fmla="*/ 6449499 h 6858000"/>
              <a:gd name="connsiteX153" fmla="*/ 5421385 w 6569477"/>
              <a:gd name="connsiteY153" fmla="*/ 6432963 h 6858000"/>
              <a:gd name="connsiteX154" fmla="*/ 5487674 w 6569477"/>
              <a:gd name="connsiteY154" fmla="*/ 6344780 h 6858000"/>
              <a:gd name="connsiteX155" fmla="*/ 5495039 w 6569477"/>
              <a:gd name="connsiteY155" fmla="*/ 6334691 h 6858000"/>
              <a:gd name="connsiteX156" fmla="*/ 5485269 w 6569477"/>
              <a:gd name="connsiteY156" fmla="*/ 6342855 h 6858000"/>
              <a:gd name="connsiteX157" fmla="*/ 5480829 w 6569477"/>
              <a:gd name="connsiteY157" fmla="*/ 6337541 h 6858000"/>
              <a:gd name="connsiteX158" fmla="*/ 5525918 w 6569477"/>
              <a:gd name="connsiteY158" fmla="*/ 6272793 h 6858000"/>
              <a:gd name="connsiteX159" fmla="*/ 5577186 w 6569477"/>
              <a:gd name="connsiteY159" fmla="*/ 6193853 h 6858000"/>
              <a:gd name="connsiteX160" fmla="*/ 5598425 w 6569477"/>
              <a:gd name="connsiteY160" fmla="*/ 6176103 h 6858000"/>
              <a:gd name="connsiteX161" fmla="*/ 5613302 w 6569477"/>
              <a:gd name="connsiteY161" fmla="*/ 6163670 h 6858000"/>
              <a:gd name="connsiteX162" fmla="*/ 5616665 w 6569477"/>
              <a:gd name="connsiteY162" fmla="*/ 6159249 h 6858000"/>
              <a:gd name="connsiteX163" fmla="*/ 5619814 w 6569477"/>
              <a:gd name="connsiteY163" fmla="*/ 6158111 h 6858000"/>
              <a:gd name="connsiteX164" fmla="*/ 5641844 w 6569477"/>
              <a:gd name="connsiteY164" fmla="*/ 6122335 h 6858000"/>
              <a:gd name="connsiteX165" fmla="*/ 5694784 w 6569477"/>
              <a:gd name="connsiteY165" fmla="*/ 6032412 h 6858000"/>
              <a:gd name="connsiteX166" fmla="*/ 5727512 w 6569477"/>
              <a:gd name="connsiteY166" fmla="*/ 5996037 h 6858000"/>
              <a:gd name="connsiteX167" fmla="*/ 5723942 w 6569477"/>
              <a:gd name="connsiteY167" fmla="*/ 5980974 h 6858000"/>
              <a:gd name="connsiteX168" fmla="*/ 5822911 w 6569477"/>
              <a:gd name="connsiteY168" fmla="*/ 5808034 h 6858000"/>
              <a:gd name="connsiteX169" fmla="*/ 5877583 w 6569477"/>
              <a:gd name="connsiteY169" fmla="*/ 5711587 h 6858000"/>
              <a:gd name="connsiteX170" fmla="*/ 6242698 w 6569477"/>
              <a:gd name="connsiteY170" fmla="*/ 5517691 h 6858000"/>
              <a:gd name="connsiteX171" fmla="*/ 6208261 w 6569477"/>
              <a:gd name="connsiteY171" fmla="*/ 5662208 h 6858000"/>
              <a:gd name="connsiteX172" fmla="*/ 6146276 w 6569477"/>
              <a:gd name="connsiteY172" fmla="*/ 5765433 h 6858000"/>
              <a:gd name="connsiteX173" fmla="*/ 6153163 w 6569477"/>
              <a:gd name="connsiteY173" fmla="*/ 5772316 h 6858000"/>
              <a:gd name="connsiteX174" fmla="*/ 6139388 w 6569477"/>
              <a:gd name="connsiteY174" fmla="*/ 5792960 h 6858000"/>
              <a:gd name="connsiteX175" fmla="*/ 6132502 w 6569477"/>
              <a:gd name="connsiteY175" fmla="*/ 5799841 h 6858000"/>
              <a:gd name="connsiteX176" fmla="*/ 6139387 w 6569477"/>
              <a:gd name="connsiteY176" fmla="*/ 5799843 h 6858000"/>
              <a:gd name="connsiteX177" fmla="*/ 6098063 w 6569477"/>
              <a:gd name="connsiteY177" fmla="*/ 5903069 h 6858000"/>
              <a:gd name="connsiteX178" fmla="*/ 6098064 w 6569477"/>
              <a:gd name="connsiteY178" fmla="*/ 5909950 h 6858000"/>
              <a:gd name="connsiteX179" fmla="*/ 6098065 w 6569477"/>
              <a:gd name="connsiteY179" fmla="*/ 5916833 h 6858000"/>
              <a:gd name="connsiteX180" fmla="*/ 6098065 w 6569477"/>
              <a:gd name="connsiteY180" fmla="*/ 5923714 h 6858000"/>
              <a:gd name="connsiteX181" fmla="*/ 6091178 w 6569477"/>
              <a:gd name="connsiteY181" fmla="*/ 5923714 h 6858000"/>
              <a:gd name="connsiteX182" fmla="*/ 6098065 w 6569477"/>
              <a:gd name="connsiteY182" fmla="*/ 5930597 h 6858000"/>
              <a:gd name="connsiteX183" fmla="*/ 6084290 w 6569477"/>
              <a:gd name="connsiteY183" fmla="*/ 5985651 h 6858000"/>
              <a:gd name="connsiteX184" fmla="*/ 6118727 w 6569477"/>
              <a:gd name="connsiteY184" fmla="*/ 5965005 h 6858000"/>
              <a:gd name="connsiteX185" fmla="*/ 6115283 w 6569477"/>
              <a:gd name="connsiteY185" fmla="*/ 5978768 h 6858000"/>
              <a:gd name="connsiteX186" fmla="*/ 6113562 w 6569477"/>
              <a:gd name="connsiteY186" fmla="*/ 5985649 h 6858000"/>
              <a:gd name="connsiteX187" fmla="*/ 6111840 w 6569477"/>
              <a:gd name="connsiteY187" fmla="*/ 5985651 h 6858000"/>
              <a:gd name="connsiteX188" fmla="*/ 6111840 w 6569477"/>
              <a:gd name="connsiteY188" fmla="*/ 5992530 h 6858000"/>
              <a:gd name="connsiteX189" fmla="*/ 6113562 w 6569477"/>
              <a:gd name="connsiteY189" fmla="*/ 5985649 h 6858000"/>
              <a:gd name="connsiteX190" fmla="*/ 6118727 w 6569477"/>
              <a:gd name="connsiteY190" fmla="*/ 5985649 h 6858000"/>
              <a:gd name="connsiteX191" fmla="*/ 6118727 w 6569477"/>
              <a:gd name="connsiteY191" fmla="*/ 5992532 h 6858000"/>
              <a:gd name="connsiteX192" fmla="*/ 6118727 w 6569477"/>
              <a:gd name="connsiteY192" fmla="*/ 5999413 h 6858000"/>
              <a:gd name="connsiteX193" fmla="*/ 6098065 w 6569477"/>
              <a:gd name="connsiteY193" fmla="*/ 6033823 h 6858000"/>
              <a:gd name="connsiteX194" fmla="*/ 6091178 w 6569477"/>
              <a:gd name="connsiteY194" fmla="*/ 6040704 h 6858000"/>
              <a:gd name="connsiteX195" fmla="*/ 6084290 w 6569477"/>
              <a:gd name="connsiteY195" fmla="*/ 6054467 h 6858000"/>
              <a:gd name="connsiteX196" fmla="*/ 6077403 w 6569477"/>
              <a:gd name="connsiteY196" fmla="*/ 6061350 h 6858000"/>
              <a:gd name="connsiteX197" fmla="*/ 6084290 w 6569477"/>
              <a:gd name="connsiteY197" fmla="*/ 6047585 h 6858000"/>
              <a:gd name="connsiteX198" fmla="*/ 6091178 w 6569477"/>
              <a:gd name="connsiteY198" fmla="*/ 6033821 h 6858000"/>
              <a:gd name="connsiteX199" fmla="*/ 6056740 w 6569477"/>
              <a:gd name="connsiteY199" fmla="*/ 6068231 h 6858000"/>
              <a:gd name="connsiteX200" fmla="*/ 6036078 w 6569477"/>
              <a:gd name="connsiteY200" fmla="*/ 6047587 h 6858000"/>
              <a:gd name="connsiteX201" fmla="*/ 5884558 w 6569477"/>
              <a:gd name="connsiteY201" fmla="*/ 6329737 h 6858000"/>
              <a:gd name="connsiteX202" fmla="*/ 5877670 w 6569477"/>
              <a:gd name="connsiteY202" fmla="*/ 6343502 h 6858000"/>
              <a:gd name="connsiteX203" fmla="*/ 5870783 w 6569477"/>
              <a:gd name="connsiteY203" fmla="*/ 6350383 h 6858000"/>
              <a:gd name="connsiteX204" fmla="*/ 5801910 w 6569477"/>
              <a:gd name="connsiteY204" fmla="*/ 6460490 h 6858000"/>
              <a:gd name="connsiteX205" fmla="*/ 5719261 w 6569477"/>
              <a:gd name="connsiteY205" fmla="*/ 6598128 h 6858000"/>
              <a:gd name="connsiteX206" fmla="*/ 5615952 w 6569477"/>
              <a:gd name="connsiteY206" fmla="*/ 6728880 h 6858000"/>
              <a:gd name="connsiteX207" fmla="*/ 5540191 w 6569477"/>
              <a:gd name="connsiteY207" fmla="*/ 6825223 h 6858000"/>
              <a:gd name="connsiteX208" fmla="*/ 5514417 w 6569477"/>
              <a:gd name="connsiteY208" fmla="*/ 6858000 h 6858000"/>
              <a:gd name="connsiteX209" fmla="*/ 5432172 w 6569477"/>
              <a:gd name="connsiteY209" fmla="*/ 6858000 h 6858000"/>
              <a:gd name="connsiteX210" fmla="*/ 5485092 w 6569477"/>
              <a:gd name="connsiteY210" fmla="*/ 6818343 h 6858000"/>
              <a:gd name="connsiteX211" fmla="*/ 5498867 w 6569477"/>
              <a:gd name="connsiteY211" fmla="*/ 6832106 h 6858000"/>
              <a:gd name="connsiteX212" fmla="*/ 5547078 w 6569477"/>
              <a:gd name="connsiteY212" fmla="*/ 6777051 h 6858000"/>
              <a:gd name="connsiteX213" fmla="*/ 5540191 w 6569477"/>
              <a:gd name="connsiteY213" fmla="*/ 6777052 h 6858000"/>
              <a:gd name="connsiteX214" fmla="*/ 5533303 w 6569477"/>
              <a:gd name="connsiteY214" fmla="*/ 6783935 h 6858000"/>
              <a:gd name="connsiteX215" fmla="*/ 5533304 w 6569477"/>
              <a:gd name="connsiteY215" fmla="*/ 6777052 h 6858000"/>
              <a:gd name="connsiteX216" fmla="*/ 5512641 w 6569477"/>
              <a:gd name="connsiteY216" fmla="*/ 6783935 h 6858000"/>
              <a:gd name="connsiteX217" fmla="*/ 5547078 w 6569477"/>
              <a:gd name="connsiteY217" fmla="*/ 6742645 h 6858000"/>
              <a:gd name="connsiteX218" fmla="*/ 5547077 w 6569477"/>
              <a:gd name="connsiteY218" fmla="*/ 6735761 h 6858000"/>
              <a:gd name="connsiteX219" fmla="*/ 5553964 w 6569477"/>
              <a:gd name="connsiteY219" fmla="*/ 6735759 h 6858000"/>
              <a:gd name="connsiteX220" fmla="*/ 5560853 w 6569477"/>
              <a:gd name="connsiteY220" fmla="*/ 6721997 h 6858000"/>
              <a:gd name="connsiteX221" fmla="*/ 5567740 w 6569477"/>
              <a:gd name="connsiteY221" fmla="*/ 6721999 h 6858000"/>
              <a:gd name="connsiteX222" fmla="*/ 5615951 w 6569477"/>
              <a:gd name="connsiteY222" fmla="*/ 6639417 h 6858000"/>
              <a:gd name="connsiteX223" fmla="*/ 5677937 w 6569477"/>
              <a:gd name="connsiteY223" fmla="*/ 6591244 h 6858000"/>
              <a:gd name="connsiteX224" fmla="*/ 5684824 w 6569477"/>
              <a:gd name="connsiteY224" fmla="*/ 6584361 h 6858000"/>
              <a:gd name="connsiteX225" fmla="*/ 5698599 w 6569477"/>
              <a:gd name="connsiteY225" fmla="*/ 6570599 h 6858000"/>
              <a:gd name="connsiteX226" fmla="*/ 5698600 w 6569477"/>
              <a:gd name="connsiteY226" fmla="*/ 6577480 h 6858000"/>
              <a:gd name="connsiteX227" fmla="*/ 5691712 w 6569477"/>
              <a:gd name="connsiteY227" fmla="*/ 6584363 h 6858000"/>
              <a:gd name="connsiteX228" fmla="*/ 5691711 w 6569477"/>
              <a:gd name="connsiteY228" fmla="*/ 6591244 h 6858000"/>
              <a:gd name="connsiteX229" fmla="*/ 5719261 w 6569477"/>
              <a:gd name="connsiteY229" fmla="*/ 6543072 h 6858000"/>
              <a:gd name="connsiteX230" fmla="*/ 5712373 w 6569477"/>
              <a:gd name="connsiteY230" fmla="*/ 6549953 h 6858000"/>
              <a:gd name="connsiteX231" fmla="*/ 5712373 w 6569477"/>
              <a:gd name="connsiteY231" fmla="*/ 6543070 h 6858000"/>
              <a:gd name="connsiteX232" fmla="*/ 5712374 w 6569477"/>
              <a:gd name="connsiteY232" fmla="*/ 6536189 h 6858000"/>
              <a:gd name="connsiteX233" fmla="*/ 5698599 w 6569477"/>
              <a:gd name="connsiteY233" fmla="*/ 6543072 h 6858000"/>
              <a:gd name="connsiteX234" fmla="*/ 5733036 w 6569477"/>
              <a:gd name="connsiteY234" fmla="*/ 6508664 h 6858000"/>
              <a:gd name="connsiteX235" fmla="*/ 5739923 w 6569477"/>
              <a:gd name="connsiteY235" fmla="*/ 6501783 h 6858000"/>
              <a:gd name="connsiteX236" fmla="*/ 5745949 w 6569477"/>
              <a:gd name="connsiteY236" fmla="*/ 6498341 h 6858000"/>
              <a:gd name="connsiteX237" fmla="*/ 5746479 w 6569477"/>
              <a:gd name="connsiteY237" fmla="*/ 6496223 h 6858000"/>
              <a:gd name="connsiteX238" fmla="*/ 5774791 w 6569477"/>
              <a:gd name="connsiteY238" fmla="*/ 6472212 h 6858000"/>
              <a:gd name="connsiteX239" fmla="*/ 5863896 w 6569477"/>
              <a:gd name="connsiteY239" fmla="*/ 6343502 h 6858000"/>
              <a:gd name="connsiteX240" fmla="*/ 5870782 w 6569477"/>
              <a:gd name="connsiteY240" fmla="*/ 6336621 h 6858000"/>
              <a:gd name="connsiteX241" fmla="*/ 5877670 w 6569477"/>
              <a:gd name="connsiteY241" fmla="*/ 6322854 h 6858000"/>
              <a:gd name="connsiteX242" fmla="*/ 5877670 w 6569477"/>
              <a:gd name="connsiteY242" fmla="*/ 6329736 h 6858000"/>
              <a:gd name="connsiteX243" fmla="*/ 5896073 w 6569477"/>
              <a:gd name="connsiteY243" fmla="*/ 6274575 h 6858000"/>
              <a:gd name="connsiteX244" fmla="*/ 5897128 w 6569477"/>
              <a:gd name="connsiteY244" fmla="*/ 6268192 h 6858000"/>
              <a:gd name="connsiteX245" fmla="*/ 5897471 w 6569477"/>
              <a:gd name="connsiteY245" fmla="*/ 6267801 h 6858000"/>
              <a:gd name="connsiteX246" fmla="*/ 5898331 w 6569477"/>
              <a:gd name="connsiteY246" fmla="*/ 6260920 h 6858000"/>
              <a:gd name="connsiteX247" fmla="*/ 5897128 w 6569477"/>
              <a:gd name="connsiteY247" fmla="*/ 6268192 h 6858000"/>
              <a:gd name="connsiteX248" fmla="*/ 5891445 w 6569477"/>
              <a:gd name="connsiteY248" fmla="*/ 6274682 h 6858000"/>
              <a:gd name="connsiteX249" fmla="*/ 5884558 w 6569477"/>
              <a:gd name="connsiteY249" fmla="*/ 6274684 h 6858000"/>
              <a:gd name="connsiteX250" fmla="*/ 5891444 w 6569477"/>
              <a:gd name="connsiteY250" fmla="*/ 6260922 h 6858000"/>
              <a:gd name="connsiteX251" fmla="*/ 5891445 w 6569477"/>
              <a:gd name="connsiteY251" fmla="*/ 6258416 h 6858000"/>
              <a:gd name="connsiteX252" fmla="*/ 5894028 w 6569477"/>
              <a:gd name="connsiteY252" fmla="*/ 6254899 h 6858000"/>
              <a:gd name="connsiteX253" fmla="*/ 5898332 w 6569477"/>
              <a:gd name="connsiteY253" fmla="*/ 6247155 h 6858000"/>
              <a:gd name="connsiteX254" fmla="*/ 5891444 w 6569477"/>
              <a:gd name="connsiteY254" fmla="*/ 6254039 h 6858000"/>
              <a:gd name="connsiteX255" fmla="*/ 5891445 w 6569477"/>
              <a:gd name="connsiteY255" fmla="*/ 6258416 h 6858000"/>
              <a:gd name="connsiteX256" fmla="*/ 5884558 w 6569477"/>
              <a:gd name="connsiteY256" fmla="*/ 6267801 h 6858000"/>
              <a:gd name="connsiteX257" fmla="*/ 6022303 w 6569477"/>
              <a:gd name="connsiteY257" fmla="*/ 5992532 h 6858000"/>
              <a:gd name="connsiteX258" fmla="*/ 6049854 w 6569477"/>
              <a:gd name="connsiteY258" fmla="*/ 5958122 h 6858000"/>
              <a:gd name="connsiteX259" fmla="*/ 6042968 w 6569477"/>
              <a:gd name="connsiteY259" fmla="*/ 5944358 h 6858000"/>
              <a:gd name="connsiteX260" fmla="*/ 6049853 w 6569477"/>
              <a:gd name="connsiteY260" fmla="*/ 5937477 h 6858000"/>
              <a:gd name="connsiteX261" fmla="*/ 6056739 w 6569477"/>
              <a:gd name="connsiteY261" fmla="*/ 5923714 h 6858000"/>
              <a:gd name="connsiteX262" fmla="*/ 6110010 w 6569477"/>
              <a:gd name="connsiteY262" fmla="*/ 5829842 h 6858000"/>
              <a:gd name="connsiteX263" fmla="*/ 6122376 w 6569477"/>
              <a:gd name="connsiteY263" fmla="*/ 5811522 h 6858000"/>
              <a:gd name="connsiteX264" fmla="*/ 6124752 w 6569477"/>
              <a:gd name="connsiteY264" fmla="*/ 5810165 h 6858000"/>
              <a:gd name="connsiteX265" fmla="*/ 6125614 w 6569477"/>
              <a:gd name="connsiteY265" fmla="*/ 5806724 h 6858000"/>
              <a:gd name="connsiteX266" fmla="*/ 6122376 w 6569477"/>
              <a:gd name="connsiteY266" fmla="*/ 5811522 h 6858000"/>
              <a:gd name="connsiteX267" fmla="*/ 6118726 w 6569477"/>
              <a:gd name="connsiteY267" fmla="*/ 5813605 h 6858000"/>
              <a:gd name="connsiteX268" fmla="*/ 6111839 w 6569477"/>
              <a:gd name="connsiteY268" fmla="*/ 5806722 h 6858000"/>
              <a:gd name="connsiteX269" fmla="*/ 6118725 w 6569477"/>
              <a:gd name="connsiteY269" fmla="*/ 5799843 h 6858000"/>
              <a:gd name="connsiteX270" fmla="*/ 6118726 w 6569477"/>
              <a:gd name="connsiteY270" fmla="*/ 5792960 h 6858000"/>
              <a:gd name="connsiteX271" fmla="*/ 6180713 w 6569477"/>
              <a:gd name="connsiteY271" fmla="*/ 5682851 h 6858000"/>
              <a:gd name="connsiteX272" fmla="*/ 6242698 w 6569477"/>
              <a:gd name="connsiteY272" fmla="*/ 5517691 h 6858000"/>
              <a:gd name="connsiteX273" fmla="*/ 6031724 w 6569477"/>
              <a:gd name="connsiteY273" fmla="*/ 5503741 h 6858000"/>
              <a:gd name="connsiteX274" fmla="*/ 6030787 w 6569477"/>
              <a:gd name="connsiteY274" fmla="*/ 5503894 h 6858000"/>
              <a:gd name="connsiteX275" fmla="*/ 6006746 w 6569477"/>
              <a:gd name="connsiteY275" fmla="*/ 5510028 h 6858000"/>
              <a:gd name="connsiteX276" fmla="*/ 5958107 w 6569477"/>
              <a:gd name="connsiteY276" fmla="*/ 5613697 h 6858000"/>
              <a:gd name="connsiteX277" fmla="*/ 5918354 w 6569477"/>
              <a:gd name="connsiteY277" fmla="*/ 5687414 h 6858000"/>
              <a:gd name="connsiteX278" fmla="*/ 5923128 w 6569477"/>
              <a:gd name="connsiteY278" fmla="*/ 5688762 h 6858000"/>
              <a:gd name="connsiteX279" fmla="*/ 5945484 w 6569477"/>
              <a:gd name="connsiteY279" fmla="*/ 5701131 h 6858000"/>
              <a:gd name="connsiteX280" fmla="*/ 6002207 w 6569477"/>
              <a:gd name="connsiteY280" fmla="*/ 5562534 h 6858000"/>
              <a:gd name="connsiteX281" fmla="*/ 4900498 w 6569477"/>
              <a:gd name="connsiteY281" fmla="*/ 5370762 h 6858000"/>
              <a:gd name="connsiteX282" fmla="*/ 4900627 w 6569477"/>
              <a:gd name="connsiteY282" fmla="*/ 5371339 h 6858000"/>
              <a:gd name="connsiteX283" fmla="*/ 4890083 w 6569477"/>
              <a:gd name="connsiteY283" fmla="*/ 5387153 h 6858000"/>
              <a:gd name="connsiteX284" fmla="*/ 6059700 w 6569477"/>
              <a:gd name="connsiteY284" fmla="*/ 5339561 h 6858000"/>
              <a:gd name="connsiteX285" fmla="*/ 6048904 w 6569477"/>
              <a:gd name="connsiteY285" fmla="*/ 5362569 h 6858000"/>
              <a:gd name="connsiteX286" fmla="*/ 5960539 w 6569477"/>
              <a:gd name="connsiteY286" fmla="*/ 5532008 h 6858000"/>
              <a:gd name="connsiteX287" fmla="*/ 5934065 w 6569477"/>
              <a:gd name="connsiteY287" fmla="*/ 5610445 h 6858000"/>
              <a:gd name="connsiteX288" fmla="*/ 5937012 w 6569477"/>
              <a:gd name="connsiteY288" fmla="*/ 5610037 h 6858000"/>
              <a:gd name="connsiteX289" fmla="*/ 5948427 w 6569477"/>
              <a:gd name="connsiteY289" fmla="*/ 5612905 h 6858000"/>
              <a:gd name="connsiteX290" fmla="*/ 6012835 w 6569477"/>
              <a:gd name="connsiteY290" fmla="*/ 5441778 h 6858000"/>
              <a:gd name="connsiteX291" fmla="*/ 6060534 w 6569477"/>
              <a:gd name="connsiteY291" fmla="*/ 5347774 h 6858000"/>
              <a:gd name="connsiteX292" fmla="*/ 5092541 w 6569477"/>
              <a:gd name="connsiteY292" fmla="*/ 5302798 h 6858000"/>
              <a:gd name="connsiteX293" fmla="*/ 5084105 w 6569477"/>
              <a:gd name="connsiteY293" fmla="*/ 5311234 h 6858000"/>
              <a:gd name="connsiteX294" fmla="*/ 5092541 w 6569477"/>
              <a:gd name="connsiteY294" fmla="*/ 5302798 h 6858000"/>
              <a:gd name="connsiteX295" fmla="*/ 4274497 w 6569477"/>
              <a:gd name="connsiteY295" fmla="*/ 5281926 h 6858000"/>
              <a:gd name="connsiteX296" fmla="*/ 4273967 w 6569477"/>
              <a:gd name="connsiteY296" fmla="*/ 5284044 h 6858000"/>
              <a:gd name="connsiteX297" fmla="*/ 4267941 w 6569477"/>
              <a:gd name="connsiteY297" fmla="*/ 5287486 h 6858000"/>
              <a:gd name="connsiteX298" fmla="*/ 6147025 w 6569477"/>
              <a:gd name="connsiteY298" fmla="*/ 5207320 h 6858000"/>
              <a:gd name="connsiteX299" fmla="*/ 6127664 w 6569477"/>
              <a:gd name="connsiteY299" fmla="*/ 5251775 h 6858000"/>
              <a:gd name="connsiteX300" fmla="*/ 6127242 w 6569477"/>
              <a:gd name="connsiteY300" fmla="*/ 5251844 h 6858000"/>
              <a:gd name="connsiteX301" fmla="*/ 6127919 w 6569477"/>
              <a:gd name="connsiteY301" fmla="*/ 5262990 h 6858000"/>
              <a:gd name="connsiteX302" fmla="*/ 6131360 w 6569477"/>
              <a:gd name="connsiteY302" fmla="*/ 5253356 h 6858000"/>
              <a:gd name="connsiteX303" fmla="*/ 5028123 w 6569477"/>
              <a:gd name="connsiteY303" fmla="*/ 5195433 h 6858000"/>
              <a:gd name="connsiteX304" fmla="*/ 5025054 w 6569477"/>
              <a:gd name="connsiteY304" fmla="*/ 5201570 h 6858000"/>
              <a:gd name="connsiteX305" fmla="*/ 5025055 w 6569477"/>
              <a:gd name="connsiteY305" fmla="*/ 5210004 h 6858000"/>
              <a:gd name="connsiteX306" fmla="*/ 5016618 w 6569477"/>
              <a:gd name="connsiteY306" fmla="*/ 5218441 h 6858000"/>
              <a:gd name="connsiteX307" fmla="*/ 5016619 w 6569477"/>
              <a:gd name="connsiteY307" fmla="*/ 5201568 h 6858000"/>
              <a:gd name="connsiteX308" fmla="*/ 5038512 w 6569477"/>
              <a:gd name="connsiteY308" fmla="*/ 5179677 h 6858000"/>
              <a:gd name="connsiteX309" fmla="*/ 5030458 w 6569477"/>
              <a:gd name="connsiteY309" fmla="*/ 5194189 h 6858000"/>
              <a:gd name="connsiteX310" fmla="*/ 5028123 w 6569477"/>
              <a:gd name="connsiteY310" fmla="*/ 5195433 h 6858000"/>
              <a:gd name="connsiteX311" fmla="*/ 5033492 w 6569477"/>
              <a:gd name="connsiteY311" fmla="*/ 5184698 h 6858000"/>
              <a:gd name="connsiteX312" fmla="*/ 5051826 w 6569477"/>
              <a:gd name="connsiteY312" fmla="*/ 5150955 h 6858000"/>
              <a:gd name="connsiteX313" fmla="*/ 5058797 w 6569477"/>
              <a:gd name="connsiteY313" fmla="*/ 5150956 h 6858000"/>
              <a:gd name="connsiteX314" fmla="*/ 5041926 w 6569477"/>
              <a:gd name="connsiteY314" fmla="*/ 5176263 h 6858000"/>
              <a:gd name="connsiteX315" fmla="*/ 5038512 w 6569477"/>
              <a:gd name="connsiteY315" fmla="*/ 5179677 h 6858000"/>
              <a:gd name="connsiteX316" fmla="*/ 5045089 w 6569477"/>
              <a:gd name="connsiteY316" fmla="*/ 5167825 h 6858000"/>
              <a:gd name="connsiteX317" fmla="*/ 5057164 w 6569477"/>
              <a:gd name="connsiteY317" fmla="*/ 5137575 h 6858000"/>
              <a:gd name="connsiteX318" fmla="*/ 5051826 w 6569477"/>
              <a:gd name="connsiteY318" fmla="*/ 5150955 h 6858000"/>
              <a:gd name="connsiteX319" fmla="*/ 5050362 w 6569477"/>
              <a:gd name="connsiteY319" fmla="*/ 5150956 h 6858000"/>
              <a:gd name="connsiteX320" fmla="*/ 4431848 w 6569477"/>
              <a:gd name="connsiteY320" fmla="*/ 5083476 h 6858000"/>
              <a:gd name="connsiteX321" fmla="*/ 4414009 w 6569477"/>
              <a:gd name="connsiteY321" fmla="*/ 5091602 h 6858000"/>
              <a:gd name="connsiteX322" fmla="*/ 4405686 w 6569477"/>
              <a:gd name="connsiteY322" fmla="*/ 5115441 h 6858000"/>
              <a:gd name="connsiteX323" fmla="*/ 4405685 w 6569477"/>
              <a:gd name="connsiteY323" fmla="*/ 5108559 h 6858000"/>
              <a:gd name="connsiteX324" fmla="*/ 4398800 w 6569477"/>
              <a:gd name="connsiteY324" fmla="*/ 5122323 h 6858000"/>
              <a:gd name="connsiteX325" fmla="*/ 4391913 w 6569477"/>
              <a:gd name="connsiteY325" fmla="*/ 5129203 h 6858000"/>
              <a:gd name="connsiteX326" fmla="*/ 4302808 w 6569477"/>
              <a:gd name="connsiteY326" fmla="*/ 5257916 h 6858000"/>
              <a:gd name="connsiteX327" fmla="*/ 4274497 w 6569477"/>
              <a:gd name="connsiteY327" fmla="*/ 5281926 h 6858000"/>
              <a:gd name="connsiteX328" fmla="*/ 4274828 w 6569477"/>
              <a:gd name="connsiteY328" fmla="*/ 5280603 h 6858000"/>
              <a:gd name="connsiteX329" fmla="*/ 4267941 w 6569477"/>
              <a:gd name="connsiteY329" fmla="*/ 5273721 h 6858000"/>
              <a:gd name="connsiteX330" fmla="*/ 4267941 w 6569477"/>
              <a:gd name="connsiteY330" fmla="*/ 5280603 h 6858000"/>
              <a:gd name="connsiteX331" fmla="*/ 4267941 w 6569477"/>
              <a:gd name="connsiteY331" fmla="*/ 5287486 h 6858000"/>
              <a:gd name="connsiteX332" fmla="*/ 4261052 w 6569477"/>
              <a:gd name="connsiteY332" fmla="*/ 5294367 h 6858000"/>
              <a:gd name="connsiteX333" fmla="*/ 4226617 w 6569477"/>
              <a:gd name="connsiteY333" fmla="*/ 5328775 h 6858000"/>
              <a:gd name="connsiteX334" fmla="*/ 4240390 w 6569477"/>
              <a:gd name="connsiteY334" fmla="*/ 5321894 h 6858000"/>
              <a:gd name="connsiteX335" fmla="*/ 4240389 w 6569477"/>
              <a:gd name="connsiteY335" fmla="*/ 5328775 h 6858000"/>
              <a:gd name="connsiteX336" fmla="*/ 4240390 w 6569477"/>
              <a:gd name="connsiteY336" fmla="*/ 5335658 h 6858000"/>
              <a:gd name="connsiteX337" fmla="*/ 4247279 w 6569477"/>
              <a:gd name="connsiteY337" fmla="*/ 5328773 h 6858000"/>
              <a:gd name="connsiteX338" fmla="*/ 4219728 w 6569477"/>
              <a:gd name="connsiteY338" fmla="*/ 5376947 h 6858000"/>
              <a:gd name="connsiteX339" fmla="*/ 4219727 w 6569477"/>
              <a:gd name="connsiteY339" fmla="*/ 5370066 h 6858000"/>
              <a:gd name="connsiteX340" fmla="*/ 4226616 w 6569477"/>
              <a:gd name="connsiteY340" fmla="*/ 5363185 h 6858000"/>
              <a:gd name="connsiteX341" fmla="*/ 4226617 w 6569477"/>
              <a:gd name="connsiteY341" fmla="*/ 5356304 h 6858000"/>
              <a:gd name="connsiteX342" fmla="*/ 4212842 w 6569477"/>
              <a:gd name="connsiteY342" fmla="*/ 5370066 h 6858000"/>
              <a:gd name="connsiteX343" fmla="*/ 4205955 w 6569477"/>
              <a:gd name="connsiteY343" fmla="*/ 5376946 h 6858000"/>
              <a:gd name="connsiteX344" fmla="*/ 4143968 w 6569477"/>
              <a:gd name="connsiteY344" fmla="*/ 5425119 h 6858000"/>
              <a:gd name="connsiteX345" fmla="*/ 4114698 w 6569477"/>
              <a:gd name="connsiteY345" fmla="*/ 5468991 h 6858000"/>
              <a:gd name="connsiteX346" fmla="*/ 4106774 w 6569477"/>
              <a:gd name="connsiteY346" fmla="*/ 5485182 h 6858000"/>
              <a:gd name="connsiteX347" fmla="*/ 4105934 w 6569477"/>
              <a:gd name="connsiteY347" fmla="*/ 5519940 h 6858000"/>
              <a:gd name="connsiteX348" fmla="*/ 4076469 w 6569477"/>
              <a:gd name="connsiteY348" fmla="*/ 5566880 h 6858000"/>
              <a:gd name="connsiteX349" fmla="*/ 4038190 w 6569477"/>
              <a:gd name="connsiteY349" fmla="*/ 5604898 h 6858000"/>
              <a:gd name="connsiteX350" fmla="*/ 4036241 w 6569477"/>
              <a:gd name="connsiteY350" fmla="*/ 5607124 h 6858000"/>
              <a:gd name="connsiteX351" fmla="*/ 4050421 w 6569477"/>
              <a:gd name="connsiteY351" fmla="*/ 5633545 h 6858000"/>
              <a:gd name="connsiteX352" fmla="*/ 4143968 w 6569477"/>
              <a:gd name="connsiteY352" fmla="*/ 5514583 h 6858000"/>
              <a:gd name="connsiteX353" fmla="*/ 4247279 w 6569477"/>
              <a:gd name="connsiteY353" fmla="*/ 5383830 h 6858000"/>
              <a:gd name="connsiteX354" fmla="*/ 4329927 w 6569477"/>
              <a:gd name="connsiteY354" fmla="*/ 5246195 h 6858000"/>
              <a:gd name="connsiteX355" fmla="*/ 4398800 w 6569477"/>
              <a:gd name="connsiteY355" fmla="*/ 5136086 h 6858000"/>
              <a:gd name="connsiteX356" fmla="*/ 4405686 w 6569477"/>
              <a:gd name="connsiteY356" fmla="*/ 5129203 h 6858000"/>
              <a:gd name="connsiteX357" fmla="*/ 4412575 w 6569477"/>
              <a:gd name="connsiteY357" fmla="*/ 5115438 h 6858000"/>
              <a:gd name="connsiteX358" fmla="*/ 4424641 w 6569477"/>
              <a:gd name="connsiteY358" fmla="*/ 5024444 h 6858000"/>
              <a:gd name="connsiteX359" fmla="*/ 4412574 w 6569477"/>
              <a:gd name="connsiteY359" fmla="*/ 5053506 h 6858000"/>
              <a:gd name="connsiteX360" fmla="*/ 4419461 w 6569477"/>
              <a:gd name="connsiteY360" fmla="*/ 5044121 h 6858000"/>
              <a:gd name="connsiteX361" fmla="*/ 4419461 w 6569477"/>
              <a:gd name="connsiteY361" fmla="*/ 5046624 h 6858000"/>
              <a:gd name="connsiteX362" fmla="*/ 4412574 w 6569477"/>
              <a:gd name="connsiteY362" fmla="*/ 5060387 h 6858000"/>
              <a:gd name="connsiteX363" fmla="*/ 4416932 w 6569477"/>
              <a:gd name="connsiteY363" fmla="*/ 5060387 h 6858000"/>
              <a:gd name="connsiteX364" fmla="*/ 4420817 w 6569477"/>
              <a:gd name="connsiteY364" fmla="*/ 5042274 h 6858000"/>
              <a:gd name="connsiteX365" fmla="*/ 4419461 w 6569477"/>
              <a:gd name="connsiteY365" fmla="*/ 5044121 h 6858000"/>
              <a:gd name="connsiteX366" fmla="*/ 4419462 w 6569477"/>
              <a:gd name="connsiteY366" fmla="*/ 5039742 h 6858000"/>
              <a:gd name="connsiteX367" fmla="*/ 4421877 w 6569477"/>
              <a:gd name="connsiteY367" fmla="*/ 5037328 h 6858000"/>
              <a:gd name="connsiteX368" fmla="*/ 6184910 w 6569477"/>
              <a:gd name="connsiteY368" fmla="*/ 5000207 h 6858000"/>
              <a:gd name="connsiteX369" fmla="*/ 6182308 w 6569477"/>
              <a:gd name="connsiteY369" fmla="*/ 5002382 h 6858000"/>
              <a:gd name="connsiteX370" fmla="*/ 6184369 w 6569477"/>
              <a:gd name="connsiteY370" fmla="*/ 5004325 h 6858000"/>
              <a:gd name="connsiteX371" fmla="*/ 6185038 w 6569477"/>
              <a:gd name="connsiteY371" fmla="*/ 5003800 h 6858000"/>
              <a:gd name="connsiteX372" fmla="*/ 4530169 w 6569477"/>
              <a:gd name="connsiteY372" fmla="*/ 4904952 h 6858000"/>
              <a:gd name="connsiteX373" fmla="*/ 4471060 w 6569477"/>
              <a:gd name="connsiteY373" fmla="*/ 5018446 h 6858000"/>
              <a:gd name="connsiteX374" fmla="*/ 4496083 w 6569477"/>
              <a:gd name="connsiteY374" fmla="*/ 4976946 h 6858000"/>
              <a:gd name="connsiteX375" fmla="*/ 5279291 w 6569477"/>
              <a:gd name="connsiteY375" fmla="*/ 4811201 h 6858000"/>
              <a:gd name="connsiteX376" fmla="*/ 5278126 w 6569477"/>
              <a:gd name="connsiteY376" fmla="*/ 4830398 h 6858000"/>
              <a:gd name="connsiteX377" fmla="*/ 5278126 w 6569477"/>
              <a:gd name="connsiteY377" fmla="*/ 4821965 h 6858000"/>
              <a:gd name="connsiteX378" fmla="*/ 5278125 w 6569477"/>
              <a:gd name="connsiteY378" fmla="*/ 4813529 h 6858000"/>
              <a:gd name="connsiteX379" fmla="*/ 4639857 w 6569477"/>
              <a:gd name="connsiteY379" fmla="*/ 4771353 h 6858000"/>
              <a:gd name="connsiteX380" fmla="*/ 4641578 w 6569477"/>
              <a:gd name="connsiteY380" fmla="*/ 4771353 h 6858000"/>
              <a:gd name="connsiteX381" fmla="*/ 4639859 w 6569477"/>
              <a:gd name="connsiteY381" fmla="*/ 4778235 h 6858000"/>
              <a:gd name="connsiteX382" fmla="*/ 4639857 w 6569477"/>
              <a:gd name="connsiteY382" fmla="*/ 4771353 h 6858000"/>
              <a:gd name="connsiteX383" fmla="*/ 6300040 w 6569477"/>
              <a:gd name="connsiteY383" fmla="*/ 4758666 h 6858000"/>
              <a:gd name="connsiteX384" fmla="*/ 6294570 w 6569477"/>
              <a:gd name="connsiteY384" fmla="*/ 4787455 h 6858000"/>
              <a:gd name="connsiteX385" fmla="*/ 6297038 w 6569477"/>
              <a:gd name="connsiteY385" fmla="*/ 4785392 h 6858000"/>
              <a:gd name="connsiteX386" fmla="*/ 6301896 w 6569477"/>
              <a:gd name="connsiteY386" fmla="*/ 4759338 h 6858000"/>
              <a:gd name="connsiteX387" fmla="*/ 4624114 w 6569477"/>
              <a:gd name="connsiteY387" fmla="*/ 4714333 h 6858000"/>
              <a:gd name="connsiteX388" fmla="*/ 4608083 w 6569477"/>
              <a:gd name="connsiteY388" fmla="*/ 4755346 h 6858000"/>
              <a:gd name="connsiteX389" fmla="*/ 4566989 w 6569477"/>
              <a:gd name="connsiteY389" fmla="*/ 4834251 h 6858000"/>
              <a:gd name="connsiteX390" fmla="*/ 4579591 w 6569477"/>
              <a:gd name="connsiteY390" fmla="*/ 4838449 h 6858000"/>
              <a:gd name="connsiteX391" fmla="*/ 4584759 w 6569477"/>
              <a:gd name="connsiteY391" fmla="*/ 4853934 h 6858000"/>
              <a:gd name="connsiteX392" fmla="*/ 4619195 w 6569477"/>
              <a:gd name="connsiteY392" fmla="*/ 4819526 h 6858000"/>
              <a:gd name="connsiteX393" fmla="*/ 4612310 w 6569477"/>
              <a:gd name="connsiteY393" fmla="*/ 4833285 h 6858000"/>
              <a:gd name="connsiteX394" fmla="*/ 4605419 w 6569477"/>
              <a:gd name="connsiteY394" fmla="*/ 4847052 h 6858000"/>
              <a:gd name="connsiteX395" fmla="*/ 4612308 w 6569477"/>
              <a:gd name="connsiteY395" fmla="*/ 4840169 h 6858000"/>
              <a:gd name="connsiteX396" fmla="*/ 4619195 w 6569477"/>
              <a:gd name="connsiteY396" fmla="*/ 4826408 h 6858000"/>
              <a:gd name="connsiteX397" fmla="*/ 4626081 w 6569477"/>
              <a:gd name="connsiteY397" fmla="*/ 4819526 h 6858000"/>
              <a:gd name="connsiteX398" fmla="*/ 4646742 w 6569477"/>
              <a:gd name="connsiteY398" fmla="*/ 4785116 h 6858000"/>
              <a:gd name="connsiteX399" fmla="*/ 4646742 w 6569477"/>
              <a:gd name="connsiteY399" fmla="*/ 4778236 h 6858000"/>
              <a:gd name="connsiteX400" fmla="*/ 4646742 w 6569477"/>
              <a:gd name="connsiteY400" fmla="*/ 4771353 h 6858000"/>
              <a:gd name="connsiteX401" fmla="*/ 4641578 w 6569477"/>
              <a:gd name="connsiteY401" fmla="*/ 4771353 h 6858000"/>
              <a:gd name="connsiteX402" fmla="*/ 4643300 w 6569477"/>
              <a:gd name="connsiteY402" fmla="*/ 4764470 h 6858000"/>
              <a:gd name="connsiteX403" fmla="*/ 4646744 w 6569477"/>
              <a:gd name="connsiteY403" fmla="*/ 4750706 h 6858000"/>
              <a:gd name="connsiteX404" fmla="*/ 4612308 w 6569477"/>
              <a:gd name="connsiteY404" fmla="*/ 4771353 h 6858000"/>
              <a:gd name="connsiteX405" fmla="*/ 4626081 w 6569477"/>
              <a:gd name="connsiteY405" fmla="*/ 4716301 h 6858000"/>
              <a:gd name="connsiteX406" fmla="*/ 4626083 w 6569477"/>
              <a:gd name="connsiteY406" fmla="*/ 4709296 h 6858000"/>
              <a:gd name="connsiteX407" fmla="*/ 4626036 w 6569477"/>
              <a:gd name="connsiteY407" fmla="*/ 4709417 h 6858000"/>
              <a:gd name="connsiteX408" fmla="*/ 4626083 w 6569477"/>
              <a:gd name="connsiteY408" fmla="*/ 4709417 h 6858000"/>
              <a:gd name="connsiteX409" fmla="*/ 4669890 w 6569477"/>
              <a:gd name="connsiteY409" fmla="*/ 4597214 h 6858000"/>
              <a:gd name="connsiteX410" fmla="*/ 4652597 w 6569477"/>
              <a:gd name="connsiteY410" fmla="*/ 4641464 h 6858000"/>
              <a:gd name="connsiteX411" fmla="*/ 4662239 w 6569477"/>
              <a:gd name="connsiteY411" fmla="*/ 4624254 h 6858000"/>
              <a:gd name="connsiteX412" fmla="*/ 4670635 w 6569477"/>
              <a:gd name="connsiteY412" fmla="*/ 4600705 h 6858000"/>
              <a:gd name="connsiteX413" fmla="*/ 6312651 w 6569477"/>
              <a:gd name="connsiteY413" fmla="*/ 4449732 h 6858000"/>
              <a:gd name="connsiteX414" fmla="*/ 6267859 w 6569477"/>
              <a:gd name="connsiteY414" fmla="*/ 4610691 h 6858000"/>
              <a:gd name="connsiteX415" fmla="*/ 6182372 w 6569477"/>
              <a:gd name="connsiteY415" fmla="*/ 4871073 h 6858000"/>
              <a:gd name="connsiteX416" fmla="*/ 5921253 w 6569477"/>
              <a:gd name="connsiteY416" fmla="*/ 5525765 h 6858000"/>
              <a:gd name="connsiteX417" fmla="*/ 5877945 w 6569477"/>
              <a:gd name="connsiteY417" fmla="*/ 5612921 h 6858000"/>
              <a:gd name="connsiteX418" fmla="*/ 5913709 w 6569477"/>
              <a:gd name="connsiteY418" fmla="*/ 5556906 h 6858000"/>
              <a:gd name="connsiteX419" fmla="*/ 6019724 w 6569477"/>
              <a:gd name="connsiteY419" fmla="*/ 5360027 h 6858000"/>
              <a:gd name="connsiteX420" fmla="*/ 6039225 w 6569477"/>
              <a:gd name="connsiteY420" fmla="*/ 5361777 h 6858000"/>
              <a:gd name="connsiteX421" fmla="*/ 6048547 w 6569477"/>
              <a:gd name="connsiteY421" fmla="*/ 5341824 h 6858000"/>
              <a:gd name="connsiteX422" fmla="*/ 6046345 w 6569477"/>
              <a:gd name="connsiteY422" fmla="*/ 5341588 h 6858000"/>
              <a:gd name="connsiteX423" fmla="*/ 6084294 w 6569477"/>
              <a:gd name="connsiteY423" fmla="*/ 5246712 h 6858000"/>
              <a:gd name="connsiteX424" fmla="*/ 6089991 w 6569477"/>
              <a:gd name="connsiteY424" fmla="*/ 5252078 h 6858000"/>
              <a:gd name="connsiteX425" fmla="*/ 6098822 w 6569477"/>
              <a:gd name="connsiteY425" fmla="*/ 5228225 h 6858000"/>
              <a:gd name="connsiteX426" fmla="*/ 6103633 w 6569477"/>
              <a:gd name="connsiteY426" fmla="*/ 5190650 h 6858000"/>
              <a:gd name="connsiteX427" fmla="*/ 6151332 w 6569477"/>
              <a:gd name="connsiteY427" fmla="*/ 5096646 h 6858000"/>
              <a:gd name="connsiteX428" fmla="*/ 6137143 w 6569477"/>
              <a:gd name="connsiteY428" fmla="*/ 5090460 h 6858000"/>
              <a:gd name="connsiteX429" fmla="*/ 6155791 w 6569477"/>
              <a:gd name="connsiteY429" fmla="*/ 5046678 h 6858000"/>
              <a:gd name="connsiteX430" fmla="*/ 6163274 w 6569477"/>
              <a:gd name="connsiteY430" fmla="*/ 5026869 h 6858000"/>
              <a:gd name="connsiteX431" fmla="*/ 6160038 w 6569477"/>
              <a:gd name="connsiteY431" fmla="*/ 5031146 h 6858000"/>
              <a:gd name="connsiteX432" fmla="*/ 6158362 w 6569477"/>
              <a:gd name="connsiteY432" fmla="*/ 5022395 h 6858000"/>
              <a:gd name="connsiteX433" fmla="*/ 6191781 w 6569477"/>
              <a:gd name="connsiteY433" fmla="*/ 4868143 h 6858000"/>
              <a:gd name="connsiteX434" fmla="*/ 6200750 w 6569477"/>
              <a:gd name="connsiteY434" fmla="*/ 4932832 h 6858000"/>
              <a:gd name="connsiteX435" fmla="*/ 6218420 w 6569477"/>
              <a:gd name="connsiteY435" fmla="*/ 4900018 h 6858000"/>
              <a:gd name="connsiteX436" fmla="*/ 6222771 w 6569477"/>
              <a:gd name="connsiteY436" fmla="*/ 4851267 h 6858000"/>
              <a:gd name="connsiteX437" fmla="*/ 6309018 w 6569477"/>
              <a:gd name="connsiteY437" fmla="*/ 4490449 h 6858000"/>
              <a:gd name="connsiteX438" fmla="*/ 6312390 w 6569477"/>
              <a:gd name="connsiteY438" fmla="*/ 4452667 h 6858000"/>
              <a:gd name="connsiteX439" fmla="*/ 4770714 w 6569477"/>
              <a:gd name="connsiteY439" fmla="*/ 4303393 h 6858000"/>
              <a:gd name="connsiteX440" fmla="*/ 4768098 w 6569477"/>
              <a:gd name="connsiteY440" fmla="*/ 4309185 h 6858000"/>
              <a:gd name="connsiteX441" fmla="*/ 4730786 w 6569477"/>
              <a:gd name="connsiteY441" fmla="*/ 4441413 h 6858000"/>
              <a:gd name="connsiteX442" fmla="*/ 4697881 w 6569477"/>
              <a:gd name="connsiteY442" fmla="*/ 4525604 h 6858000"/>
              <a:gd name="connsiteX443" fmla="*/ 4705286 w 6569477"/>
              <a:gd name="connsiteY443" fmla="*/ 4517587 h 6858000"/>
              <a:gd name="connsiteX444" fmla="*/ 4736280 w 6569477"/>
              <a:gd name="connsiteY444" fmla="*/ 4447908 h 6858000"/>
              <a:gd name="connsiteX445" fmla="*/ 4770714 w 6569477"/>
              <a:gd name="connsiteY445" fmla="*/ 4303393 h 6858000"/>
              <a:gd name="connsiteX446" fmla="*/ 5516941 w 6569477"/>
              <a:gd name="connsiteY446" fmla="*/ 4034216 h 6858000"/>
              <a:gd name="connsiteX447" fmla="*/ 5516585 w 6569477"/>
              <a:gd name="connsiteY447" fmla="*/ 4035638 h 6858000"/>
              <a:gd name="connsiteX448" fmla="*/ 5517415 w 6569477"/>
              <a:gd name="connsiteY448" fmla="*/ 4034843 h 6858000"/>
              <a:gd name="connsiteX449" fmla="*/ 4464361 w 6569477"/>
              <a:gd name="connsiteY449" fmla="*/ 3887629 h 6858000"/>
              <a:gd name="connsiteX450" fmla="*/ 4447219 w 6569477"/>
              <a:gd name="connsiteY450" fmla="*/ 3951032 h 6858000"/>
              <a:gd name="connsiteX451" fmla="*/ 4449788 w 6569477"/>
              <a:gd name="connsiteY451" fmla="*/ 3945610 h 6858000"/>
              <a:gd name="connsiteX452" fmla="*/ 4458042 w 6569477"/>
              <a:gd name="connsiteY452" fmla="*/ 3931642 h 6858000"/>
              <a:gd name="connsiteX453" fmla="*/ 5497455 w 6569477"/>
              <a:gd name="connsiteY453" fmla="*/ 3860297 h 6858000"/>
              <a:gd name="connsiteX454" fmla="*/ 5497454 w 6569477"/>
              <a:gd name="connsiteY454" fmla="*/ 3868735 h 6858000"/>
              <a:gd name="connsiteX455" fmla="*/ 5496941 w 6569477"/>
              <a:gd name="connsiteY455" fmla="*/ 3868220 h 6858000"/>
              <a:gd name="connsiteX456" fmla="*/ 5489018 w 6569477"/>
              <a:gd name="connsiteY456" fmla="*/ 3851862 h 6858000"/>
              <a:gd name="connsiteX457" fmla="*/ 5489416 w 6569477"/>
              <a:gd name="connsiteY457" fmla="*/ 3851862 h 6858000"/>
              <a:gd name="connsiteX458" fmla="*/ 5489019 w 6569477"/>
              <a:gd name="connsiteY458" fmla="*/ 3860299 h 6858000"/>
              <a:gd name="connsiteX459" fmla="*/ 5911079 w 6569477"/>
              <a:gd name="connsiteY459" fmla="*/ 3772494 h 6858000"/>
              <a:gd name="connsiteX460" fmla="*/ 5910807 w 6569477"/>
              <a:gd name="connsiteY460" fmla="*/ 3775940 h 6858000"/>
              <a:gd name="connsiteX461" fmla="*/ 5911685 w 6569477"/>
              <a:gd name="connsiteY461" fmla="*/ 3774713 h 6858000"/>
              <a:gd name="connsiteX462" fmla="*/ 6449798 w 6569477"/>
              <a:gd name="connsiteY462" fmla="*/ 3769517 h 6858000"/>
              <a:gd name="connsiteX463" fmla="*/ 6435579 w 6569477"/>
              <a:gd name="connsiteY463" fmla="*/ 3779144 h 6858000"/>
              <a:gd name="connsiteX464" fmla="*/ 6426392 w 6569477"/>
              <a:gd name="connsiteY464" fmla="*/ 3784213 h 6858000"/>
              <a:gd name="connsiteX465" fmla="*/ 6421513 w 6569477"/>
              <a:gd name="connsiteY465" fmla="*/ 3924977 h 6858000"/>
              <a:gd name="connsiteX466" fmla="*/ 6405797 w 6569477"/>
              <a:gd name="connsiteY466" fmla="*/ 4066691 h 6858000"/>
              <a:gd name="connsiteX467" fmla="*/ 6410326 w 6569477"/>
              <a:gd name="connsiteY467" fmla="*/ 4126067 h 6858000"/>
              <a:gd name="connsiteX468" fmla="*/ 6395881 w 6569477"/>
              <a:gd name="connsiteY468" fmla="*/ 4232882 h 6858000"/>
              <a:gd name="connsiteX469" fmla="*/ 6391736 w 6569477"/>
              <a:gd name="connsiteY469" fmla="*/ 4265027 h 6858000"/>
              <a:gd name="connsiteX470" fmla="*/ 6399816 w 6569477"/>
              <a:gd name="connsiteY470" fmla="*/ 4239321 h 6858000"/>
              <a:gd name="connsiteX471" fmla="*/ 6405907 w 6569477"/>
              <a:gd name="connsiteY471" fmla="*/ 4171069 h 6858000"/>
              <a:gd name="connsiteX472" fmla="*/ 6428796 w 6569477"/>
              <a:gd name="connsiteY472" fmla="*/ 4079755 h 6858000"/>
              <a:gd name="connsiteX473" fmla="*/ 6419916 w 6569477"/>
              <a:gd name="connsiteY473" fmla="*/ 4069130 h 6858000"/>
              <a:gd name="connsiteX474" fmla="*/ 6433836 w 6569477"/>
              <a:gd name="connsiteY474" fmla="*/ 3913127 h 6858000"/>
              <a:gd name="connsiteX475" fmla="*/ 6455766 w 6569477"/>
              <a:gd name="connsiteY475" fmla="*/ 3777500 h 6858000"/>
              <a:gd name="connsiteX476" fmla="*/ 6449798 w 6569477"/>
              <a:gd name="connsiteY476" fmla="*/ 3769517 h 6858000"/>
              <a:gd name="connsiteX477" fmla="*/ 6431269 w 6569477"/>
              <a:gd name="connsiteY477" fmla="*/ 3677444 h 6858000"/>
              <a:gd name="connsiteX478" fmla="*/ 6429099 w 6569477"/>
              <a:gd name="connsiteY478" fmla="*/ 3684082 h 6858000"/>
              <a:gd name="connsiteX479" fmla="*/ 6428712 w 6569477"/>
              <a:gd name="connsiteY479" fmla="*/ 3698653 h 6858000"/>
              <a:gd name="connsiteX480" fmla="*/ 6430840 w 6569477"/>
              <a:gd name="connsiteY480" fmla="*/ 3685964 h 6858000"/>
              <a:gd name="connsiteX481" fmla="*/ 6441196 w 6569477"/>
              <a:gd name="connsiteY481" fmla="*/ 3504743 h 6858000"/>
              <a:gd name="connsiteX482" fmla="*/ 6440326 w 6569477"/>
              <a:gd name="connsiteY482" fmla="*/ 3514494 h 6858000"/>
              <a:gd name="connsiteX483" fmla="*/ 6440393 w 6569477"/>
              <a:gd name="connsiteY483" fmla="*/ 3514771 h 6858000"/>
              <a:gd name="connsiteX484" fmla="*/ 6438704 w 6569477"/>
              <a:gd name="connsiteY484" fmla="*/ 3535807 h 6858000"/>
              <a:gd name="connsiteX485" fmla="*/ 6440401 w 6569477"/>
              <a:gd name="connsiteY485" fmla="*/ 3531965 h 6858000"/>
              <a:gd name="connsiteX486" fmla="*/ 6441548 w 6569477"/>
              <a:gd name="connsiteY486" fmla="*/ 3519646 h 6858000"/>
              <a:gd name="connsiteX487" fmla="*/ 6440393 w 6569477"/>
              <a:gd name="connsiteY487" fmla="*/ 3514771 h 6858000"/>
              <a:gd name="connsiteX488" fmla="*/ 6458019 w 6569477"/>
              <a:gd name="connsiteY488" fmla="*/ 3495196 h 6858000"/>
              <a:gd name="connsiteX489" fmla="*/ 6453910 w 6569477"/>
              <a:gd name="connsiteY489" fmla="*/ 3495641 h 6858000"/>
              <a:gd name="connsiteX490" fmla="*/ 6451579 w 6569477"/>
              <a:gd name="connsiteY490" fmla="*/ 3538789 h 6858000"/>
              <a:gd name="connsiteX491" fmla="*/ 6438544 w 6569477"/>
              <a:gd name="connsiteY491" fmla="*/ 3621912 h 6858000"/>
              <a:gd name="connsiteX492" fmla="*/ 6434839 w 6569477"/>
              <a:gd name="connsiteY492" fmla="*/ 3651648 h 6858000"/>
              <a:gd name="connsiteX493" fmla="*/ 6440156 w 6569477"/>
              <a:gd name="connsiteY493" fmla="*/ 3649560 h 6858000"/>
              <a:gd name="connsiteX494" fmla="*/ 6448445 w 6569477"/>
              <a:gd name="connsiteY494" fmla="*/ 3639248 h 6858000"/>
              <a:gd name="connsiteX495" fmla="*/ 6452125 w 6569477"/>
              <a:gd name="connsiteY495" fmla="*/ 3653091 h 6858000"/>
              <a:gd name="connsiteX496" fmla="*/ 6452316 w 6569477"/>
              <a:gd name="connsiteY496" fmla="*/ 3654200 h 6858000"/>
              <a:gd name="connsiteX497" fmla="*/ 6453358 w 6569477"/>
              <a:gd name="connsiteY497" fmla="*/ 3623160 h 6858000"/>
              <a:gd name="connsiteX498" fmla="*/ 6456256 w 6569477"/>
              <a:gd name="connsiteY498" fmla="*/ 3501181 h 6858000"/>
              <a:gd name="connsiteX499" fmla="*/ 6458019 w 6569477"/>
              <a:gd name="connsiteY499" fmla="*/ 3495196 h 6858000"/>
              <a:gd name="connsiteX500" fmla="*/ 5472148 w 6569477"/>
              <a:gd name="connsiteY500" fmla="*/ 3455387 h 6858000"/>
              <a:gd name="connsiteX501" fmla="*/ 5480584 w 6569477"/>
              <a:gd name="connsiteY501" fmla="*/ 3463821 h 6858000"/>
              <a:gd name="connsiteX502" fmla="*/ 5472148 w 6569477"/>
              <a:gd name="connsiteY502" fmla="*/ 3463821 h 6858000"/>
              <a:gd name="connsiteX503" fmla="*/ 5489019 w 6569477"/>
              <a:gd name="connsiteY503" fmla="*/ 3362594 h 6858000"/>
              <a:gd name="connsiteX504" fmla="*/ 5497455 w 6569477"/>
              <a:gd name="connsiteY504" fmla="*/ 3514435 h 6858000"/>
              <a:gd name="connsiteX505" fmla="*/ 5522761 w 6569477"/>
              <a:gd name="connsiteY505" fmla="*/ 3581921 h 6858000"/>
              <a:gd name="connsiteX506" fmla="*/ 5531197 w 6569477"/>
              <a:gd name="connsiteY506" fmla="*/ 3666278 h 6858000"/>
              <a:gd name="connsiteX507" fmla="*/ 5514328 w 6569477"/>
              <a:gd name="connsiteY507" fmla="*/ 3809685 h 6858000"/>
              <a:gd name="connsiteX508" fmla="*/ 5505888 w 6569477"/>
              <a:gd name="connsiteY508" fmla="*/ 3801249 h 6858000"/>
              <a:gd name="connsiteX509" fmla="*/ 5505890 w 6569477"/>
              <a:gd name="connsiteY509" fmla="*/ 3809685 h 6858000"/>
              <a:gd name="connsiteX510" fmla="*/ 5497454 w 6569477"/>
              <a:gd name="connsiteY510" fmla="*/ 3843426 h 6858000"/>
              <a:gd name="connsiteX511" fmla="*/ 5497455 w 6569477"/>
              <a:gd name="connsiteY511" fmla="*/ 3851862 h 6858000"/>
              <a:gd name="connsiteX512" fmla="*/ 5489416 w 6569477"/>
              <a:gd name="connsiteY512" fmla="*/ 3851862 h 6858000"/>
              <a:gd name="connsiteX513" fmla="*/ 5490073 w 6569477"/>
              <a:gd name="connsiteY513" fmla="*/ 3838023 h 6858000"/>
              <a:gd name="connsiteX514" fmla="*/ 5480584 w 6569477"/>
              <a:gd name="connsiteY514" fmla="*/ 3801246 h 6858000"/>
              <a:gd name="connsiteX515" fmla="*/ 5489019 w 6569477"/>
              <a:gd name="connsiteY515" fmla="*/ 3792812 h 6858000"/>
              <a:gd name="connsiteX516" fmla="*/ 5489019 w 6569477"/>
              <a:gd name="connsiteY516" fmla="*/ 3784378 h 6858000"/>
              <a:gd name="connsiteX517" fmla="*/ 5497455 w 6569477"/>
              <a:gd name="connsiteY517" fmla="*/ 3775942 h 6858000"/>
              <a:gd name="connsiteX518" fmla="*/ 5497455 w 6569477"/>
              <a:gd name="connsiteY518" fmla="*/ 3767506 h 6858000"/>
              <a:gd name="connsiteX519" fmla="*/ 5489019 w 6569477"/>
              <a:gd name="connsiteY519" fmla="*/ 3767506 h 6858000"/>
              <a:gd name="connsiteX520" fmla="*/ 5480584 w 6569477"/>
              <a:gd name="connsiteY520" fmla="*/ 3700021 h 6858000"/>
              <a:gd name="connsiteX521" fmla="*/ 5489019 w 6569477"/>
              <a:gd name="connsiteY521" fmla="*/ 3700021 h 6858000"/>
              <a:gd name="connsiteX522" fmla="*/ 5489018 w 6569477"/>
              <a:gd name="connsiteY522" fmla="*/ 3683147 h 6858000"/>
              <a:gd name="connsiteX523" fmla="*/ 5489019 w 6569477"/>
              <a:gd name="connsiteY523" fmla="*/ 3674714 h 6858000"/>
              <a:gd name="connsiteX524" fmla="*/ 5497455 w 6569477"/>
              <a:gd name="connsiteY524" fmla="*/ 3590358 h 6858000"/>
              <a:gd name="connsiteX525" fmla="*/ 5489019 w 6569477"/>
              <a:gd name="connsiteY525" fmla="*/ 3590355 h 6858000"/>
              <a:gd name="connsiteX526" fmla="*/ 5497454 w 6569477"/>
              <a:gd name="connsiteY526" fmla="*/ 3581921 h 6858000"/>
              <a:gd name="connsiteX527" fmla="*/ 5489016 w 6569477"/>
              <a:gd name="connsiteY527" fmla="*/ 3573485 h 6858000"/>
              <a:gd name="connsiteX528" fmla="*/ 5489019 w 6569477"/>
              <a:gd name="connsiteY528" fmla="*/ 3522871 h 6858000"/>
              <a:gd name="connsiteX529" fmla="*/ 5480583 w 6569477"/>
              <a:gd name="connsiteY529" fmla="*/ 3497564 h 6858000"/>
              <a:gd name="connsiteX530" fmla="*/ 5489019 w 6569477"/>
              <a:gd name="connsiteY530" fmla="*/ 3489128 h 6858000"/>
              <a:gd name="connsiteX531" fmla="*/ 5472148 w 6569477"/>
              <a:gd name="connsiteY531" fmla="*/ 3480692 h 6858000"/>
              <a:gd name="connsiteX532" fmla="*/ 5480583 w 6569477"/>
              <a:gd name="connsiteY532" fmla="*/ 3480694 h 6858000"/>
              <a:gd name="connsiteX533" fmla="*/ 5480584 w 6569477"/>
              <a:gd name="connsiteY533" fmla="*/ 3472258 h 6858000"/>
              <a:gd name="connsiteX534" fmla="*/ 5480584 w 6569477"/>
              <a:gd name="connsiteY534" fmla="*/ 3463821 h 6858000"/>
              <a:gd name="connsiteX535" fmla="*/ 5480583 w 6569477"/>
              <a:gd name="connsiteY535" fmla="*/ 3455387 h 6858000"/>
              <a:gd name="connsiteX536" fmla="*/ 5480584 w 6569477"/>
              <a:gd name="connsiteY536" fmla="*/ 3446949 h 6858000"/>
              <a:gd name="connsiteX537" fmla="*/ 5489018 w 6569477"/>
              <a:gd name="connsiteY537" fmla="*/ 3430080 h 6858000"/>
              <a:gd name="connsiteX538" fmla="*/ 5480583 w 6569477"/>
              <a:gd name="connsiteY538" fmla="*/ 3413208 h 6858000"/>
              <a:gd name="connsiteX539" fmla="*/ 5489019 w 6569477"/>
              <a:gd name="connsiteY539" fmla="*/ 3362594 h 6858000"/>
              <a:gd name="connsiteX540" fmla="*/ 6476672 w 6569477"/>
              <a:gd name="connsiteY540" fmla="*/ 3330681 h 6858000"/>
              <a:gd name="connsiteX541" fmla="*/ 6474216 w 6569477"/>
              <a:gd name="connsiteY541" fmla="*/ 3344735 h 6858000"/>
              <a:gd name="connsiteX542" fmla="*/ 6474237 w 6569477"/>
              <a:gd name="connsiteY542" fmla="*/ 3389156 h 6858000"/>
              <a:gd name="connsiteX543" fmla="*/ 6473057 w 6569477"/>
              <a:gd name="connsiteY543" fmla="*/ 3436128 h 6858000"/>
              <a:gd name="connsiteX544" fmla="*/ 6474117 w 6569477"/>
              <a:gd name="connsiteY544" fmla="*/ 3429860 h 6858000"/>
              <a:gd name="connsiteX545" fmla="*/ 6484385 w 6569477"/>
              <a:gd name="connsiteY545" fmla="*/ 3401681 h 6858000"/>
              <a:gd name="connsiteX546" fmla="*/ 6476754 w 6569477"/>
              <a:gd name="connsiteY546" fmla="*/ 3334041 h 6858000"/>
              <a:gd name="connsiteX547" fmla="*/ 4591997 w 6569477"/>
              <a:gd name="connsiteY547" fmla="*/ 3197452 h 6858000"/>
              <a:gd name="connsiteX548" fmla="*/ 4573874 w 6569477"/>
              <a:gd name="connsiteY548" fmla="*/ 3239660 h 6858000"/>
              <a:gd name="connsiteX549" fmla="*/ 4466612 w 6569477"/>
              <a:gd name="connsiteY549" fmla="*/ 4099989 h 6858000"/>
              <a:gd name="connsiteX550" fmla="*/ 4461265 w 6569477"/>
              <a:gd name="connsiteY550" fmla="*/ 4132980 h 6858000"/>
              <a:gd name="connsiteX551" fmla="*/ 4451817 w 6569477"/>
              <a:gd name="connsiteY551" fmla="*/ 4150441 h 6858000"/>
              <a:gd name="connsiteX552" fmla="*/ 4445021 w 6569477"/>
              <a:gd name="connsiteY552" fmla="*/ 4150252 h 6858000"/>
              <a:gd name="connsiteX553" fmla="*/ 4440617 w 6569477"/>
              <a:gd name="connsiteY553" fmla="*/ 4171396 h 6858000"/>
              <a:gd name="connsiteX554" fmla="*/ 4419203 w 6569477"/>
              <a:gd name="connsiteY554" fmla="*/ 4256889 h 6858000"/>
              <a:gd name="connsiteX555" fmla="*/ 4407405 w 6569477"/>
              <a:gd name="connsiteY555" fmla="*/ 4258040 h 6858000"/>
              <a:gd name="connsiteX556" fmla="*/ 4396892 w 6569477"/>
              <a:gd name="connsiteY556" fmla="*/ 4321021 h 6858000"/>
              <a:gd name="connsiteX557" fmla="*/ 4369578 w 6569477"/>
              <a:gd name="connsiteY557" fmla="*/ 4407090 h 6858000"/>
              <a:gd name="connsiteX558" fmla="*/ 4333800 w 6569477"/>
              <a:gd name="connsiteY558" fmla="*/ 4479686 h 6858000"/>
              <a:gd name="connsiteX559" fmla="*/ 4325334 w 6569477"/>
              <a:gd name="connsiteY559" fmla="*/ 4466213 h 6858000"/>
              <a:gd name="connsiteX560" fmla="*/ 4280710 w 6569477"/>
              <a:gd name="connsiteY560" fmla="*/ 4594480 h 6858000"/>
              <a:gd name="connsiteX561" fmla="*/ 4225440 w 6569477"/>
              <a:gd name="connsiteY561" fmla="*/ 4735700 h 6858000"/>
              <a:gd name="connsiteX562" fmla="*/ 4207997 w 6569477"/>
              <a:gd name="connsiteY562" fmla="*/ 4727870 h 6858000"/>
              <a:gd name="connsiteX563" fmla="*/ 4197352 w 6569477"/>
              <a:gd name="connsiteY563" fmla="*/ 4740823 h 6858000"/>
              <a:gd name="connsiteX564" fmla="*/ 4196197 w 6569477"/>
              <a:gd name="connsiteY564" fmla="*/ 4729021 h 6858000"/>
              <a:gd name="connsiteX565" fmla="*/ 4197864 w 6569477"/>
              <a:gd name="connsiteY565" fmla="*/ 4721710 h 6858000"/>
              <a:gd name="connsiteX566" fmla="*/ 4198377 w 6569477"/>
              <a:gd name="connsiteY566" fmla="*/ 4702596 h 6858000"/>
              <a:gd name="connsiteX567" fmla="*/ 4205687 w 6569477"/>
              <a:gd name="connsiteY567" fmla="*/ 4704265 h 6858000"/>
              <a:gd name="connsiteX568" fmla="*/ 4211842 w 6569477"/>
              <a:gd name="connsiteY568" fmla="*/ 4694134 h 6858000"/>
              <a:gd name="connsiteX569" fmla="*/ 4212998 w 6569477"/>
              <a:gd name="connsiteY569" fmla="*/ 4705936 h 6858000"/>
              <a:gd name="connsiteX570" fmla="*/ 4211331 w 6569477"/>
              <a:gd name="connsiteY570" fmla="*/ 4713247 h 6858000"/>
              <a:gd name="connsiteX571" fmla="*/ 4241466 w 6569477"/>
              <a:gd name="connsiteY571" fmla="*/ 4631670 h 6858000"/>
              <a:gd name="connsiteX572" fmla="*/ 4288913 w 6569477"/>
              <a:gd name="connsiteY572" fmla="*/ 4507894 h 6858000"/>
              <a:gd name="connsiteX573" fmla="*/ 4316357 w 6569477"/>
              <a:gd name="connsiteY573" fmla="*/ 4471856 h 6858000"/>
              <a:gd name="connsiteX574" fmla="*/ 4320714 w 6569477"/>
              <a:gd name="connsiteY574" fmla="*/ 4419005 h 6858000"/>
              <a:gd name="connsiteX575" fmla="*/ 4355338 w 6569477"/>
              <a:gd name="connsiteY575" fmla="*/ 4334607 h 6858000"/>
              <a:gd name="connsiteX576" fmla="*/ 4378161 w 6569477"/>
              <a:gd name="connsiteY576" fmla="*/ 4251360 h 6858000"/>
              <a:gd name="connsiteX577" fmla="*/ 4394450 w 6569477"/>
              <a:gd name="connsiteY577" fmla="*/ 4247389 h 6858000"/>
              <a:gd name="connsiteX578" fmla="*/ 4413578 w 6569477"/>
              <a:gd name="connsiteY578" fmla="*/ 4184571 h 6858000"/>
              <a:gd name="connsiteX579" fmla="*/ 4421652 w 6569477"/>
              <a:gd name="connsiteY579" fmla="*/ 4146369 h 6858000"/>
              <a:gd name="connsiteX580" fmla="*/ 4419667 w 6569477"/>
              <a:gd name="connsiteY580" fmla="*/ 4145669 h 6858000"/>
              <a:gd name="connsiteX581" fmla="*/ 4417525 w 6569477"/>
              <a:gd name="connsiteY581" fmla="*/ 4118952 h 6858000"/>
              <a:gd name="connsiteX582" fmla="*/ 4441264 w 6569477"/>
              <a:gd name="connsiteY582" fmla="*/ 4013294 h 6858000"/>
              <a:gd name="connsiteX583" fmla="*/ 4436422 w 6569477"/>
              <a:gd name="connsiteY583" fmla="*/ 4018999 h 6858000"/>
              <a:gd name="connsiteX584" fmla="*/ 4431567 w 6569477"/>
              <a:gd name="connsiteY584" fmla="*/ 4022637 h 6858000"/>
              <a:gd name="connsiteX585" fmla="*/ 4428326 w 6569477"/>
              <a:gd name="connsiteY585" fmla="*/ 4020913 h 6858000"/>
              <a:gd name="connsiteX586" fmla="*/ 4391474 w 6569477"/>
              <a:gd name="connsiteY586" fmla="*/ 4157215 h 6858000"/>
              <a:gd name="connsiteX587" fmla="*/ 3740297 w 6569477"/>
              <a:gd name="connsiteY587" fmla="*/ 5325287 h 6858000"/>
              <a:gd name="connsiteX588" fmla="*/ 3673269 w 6569477"/>
              <a:gd name="connsiteY588" fmla="*/ 5399037 h 6858000"/>
              <a:gd name="connsiteX589" fmla="*/ 3669727 w 6569477"/>
              <a:gd name="connsiteY589" fmla="*/ 5403831 h 6858000"/>
              <a:gd name="connsiteX590" fmla="*/ 3640004 w 6569477"/>
              <a:gd name="connsiteY590" fmla="*/ 5455366 h 6858000"/>
              <a:gd name="connsiteX591" fmla="*/ 3518669 w 6569477"/>
              <a:gd name="connsiteY591" fmla="*/ 5580675 h 6858000"/>
              <a:gd name="connsiteX592" fmla="*/ 3333378 w 6569477"/>
              <a:gd name="connsiteY592" fmla="*/ 5787546 h 6858000"/>
              <a:gd name="connsiteX593" fmla="*/ 2632692 w 6569477"/>
              <a:gd name="connsiteY593" fmla="*/ 6357958 h 6858000"/>
              <a:gd name="connsiteX594" fmla="*/ 2932959 w 6569477"/>
              <a:gd name="connsiteY594" fmla="*/ 6170259 h 6858000"/>
              <a:gd name="connsiteX595" fmla="*/ 3209727 w 6569477"/>
              <a:gd name="connsiteY595" fmla="*/ 5975694 h 6858000"/>
              <a:gd name="connsiteX596" fmla="*/ 3479318 w 6569477"/>
              <a:gd name="connsiteY596" fmla="*/ 5724393 h 6858000"/>
              <a:gd name="connsiteX597" fmla="*/ 3630789 w 6569477"/>
              <a:gd name="connsiteY597" fmla="*/ 5574052 h 6858000"/>
              <a:gd name="connsiteX598" fmla="*/ 3641784 w 6569477"/>
              <a:gd name="connsiteY598" fmla="*/ 5558498 h 6858000"/>
              <a:gd name="connsiteX599" fmla="*/ 3648847 w 6569477"/>
              <a:gd name="connsiteY599" fmla="*/ 5558267 h 6858000"/>
              <a:gd name="connsiteX600" fmla="*/ 3723992 w 6569477"/>
              <a:gd name="connsiteY600" fmla="*/ 5473810 h 6858000"/>
              <a:gd name="connsiteX601" fmla="*/ 3661585 w 6569477"/>
              <a:gd name="connsiteY601" fmla="*/ 5560315 h 6858000"/>
              <a:gd name="connsiteX602" fmla="*/ 3668289 w 6569477"/>
              <a:gd name="connsiteY602" fmla="*/ 5568400 h 6858000"/>
              <a:gd name="connsiteX603" fmla="*/ 3671349 w 6569477"/>
              <a:gd name="connsiteY603" fmla="*/ 5565159 h 6858000"/>
              <a:gd name="connsiteX604" fmla="*/ 3704743 w 6569477"/>
              <a:gd name="connsiteY604" fmla="*/ 5518593 h 6858000"/>
              <a:gd name="connsiteX605" fmla="*/ 3742448 w 6569477"/>
              <a:gd name="connsiteY605" fmla="*/ 5493487 h 6858000"/>
              <a:gd name="connsiteX606" fmla="*/ 3763817 w 6569477"/>
              <a:gd name="connsiteY606" fmla="*/ 5444954 h 6858000"/>
              <a:gd name="connsiteX607" fmla="*/ 3824093 w 6569477"/>
              <a:gd name="connsiteY607" fmla="*/ 5376481 h 6858000"/>
              <a:gd name="connsiteX608" fmla="*/ 3872840 w 6569477"/>
              <a:gd name="connsiteY608" fmla="*/ 5305243 h 6858000"/>
              <a:gd name="connsiteX609" fmla="*/ 3889533 w 6569477"/>
              <a:gd name="connsiteY609" fmla="*/ 5306806 h 6858000"/>
              <a:gd name="connsiteX610" fmla="*/ 4015119 w 6569477"/>
              <a:gd name="connsiteY610" fmla="*/ 5097899 h 6858000"/>
              <a:gd name="connsiteX611" fmla="*/ 3994464 w 6569477"/>
              <a:gd name="connsiteY611" fmla="*/ 5102704 h 6858000"/>
              <a:gd name="connsiteX612" fmla="*/ 4092802 w 6569477"/>
              <a:gd name="connsiteY612" fmla="*/ 4987260 h 6858000"/>
              <a:gd name="connsiteX613" fmla="*/ 4080850 w 6569477"/>
              <a:gd name="connsiteY613" fmla="*/ 5021436 h 6858000"/>
              <a:gd name="connsiteX614" fmla="*/ 4078382 w 6569477"/>
              <a:gd name="connsiteY614" fmla="*/ 5029071 h 6858000"/>
              <a:gd name="connsiteX615" fmla="*/ 4076190 w 6569477"/>
              <a:gd name="connsiteY615" fmla="*/ 5029922 h 6858000"/>
              <a:gd name="connsiteX616" fmla="*/ 4076596 w 6569477"/>
              <a:gd name="connsiteY616" fmla="*/ 5034592 h 6858000"/>
              <a:gd name="connsiteX617" fmla="*/ 4078382 w 6569477"/>
              <a:gd name="connsiteY617" fmla="*/ 5029071 h 6858000"/>
              <a:gd name="connsiteX618" fmla="*/ 4080559 w 6569477"/>
              <a:gd name="connsiteY618" fmla="*/ 5028225 h 6858000"/>
              <a:gd name="connsiteX619" fmla="*/ 4085722 w 6569477"/>
              <a:gd name="connsiteY619" fmla="*/ 5027024 h 6858000"/>
              <a:gd name="connsiteX620" fmla="*/ 4077797 w 6569477"/>
              <a:gd name="connsiteY620" fmla="*/ 5039757 h 6858000"/>
              <a:gd name="connsiteX621" fmla="*/ 4079000 w 6569477"/>
              <a:gd name="connsiteY621" fmla="*/ 5044924 h 6858000"/>
              <a:gd name="connsiteX622" fmla="*/ 4073836 w 6569477"/>
              <a:gd name="connsiteY622" fmla="*/ 5046125 h 6858000"/>
              <a:gd name="connsiteX623" fmla="*/ 3990632 w 6569477"/>
              <a:gd name="connsiteY623" fmla="*/ 5179830 h 6858000"/>
              <a:gd name="connsiteX624" fmla="*/ 3909830 w 6569477"/>
              <a:gd name="connsiteY624" fmla="*/ 5323866 h 6858000"/>
              <a:gd name="connsiteX625" fmla="*/ 3898301 w 6569477"/>
              <a:gd name="connsiteY625" fmla="*/ 5321102 h 6858000"/>
              <a:gd name="connsiteX626" fmla="*/ 3867806 w 6569477"/>
              <a:gd name="connsiteY626" fmla="*/ 5377204 h 6858000"/>
              <a:gd name="connsiteX627" fmla="*/ 3813895 w 6569477"/>
              <a:gd name="connsiteY627" fmla="*/ 5449641 h 6858000"/>
              <a:gd name="connsiteX628" fmla="*/ 3756379 w 6569477"/>
              <a:gd name="connsiteY628" fmla="*/ 5506583 h 6858000"/>
              <a:gd name="connsiteX629" fmla="*/ 3752775 w 6569477"/>
              <a:gd name="connsiteY629" fmla="*/ 5491084 h 6858000"/>
              <a:gd name="connsiteX630" fmla="*/ 3709265 w 6569477"/>
              <a:gd name="connsiteY630" fmla="*/ 5546809 h 6858000"/>
              <a:gd name="connsiteX631" fmla="*/ 3669885 w 6569477"/>
              <a:gd name="connsiteY631" fmla="*/ 5596303 h 6858000"/>
              <a:gd name="connsiteX632" fmla="*/ 3646499 w 6569477"/>
              <a:gd name="connsiteY632" fmla="*/ 5639958 h 6858000"/>
              <a:gd name="connsiteX633" fmla="*/ 3613620 w 6569477"/>
              <a:gd name="connsiteY633" fmla="*/ 5675270 h 6858000"/>
              <a:gd name="connsiteX634" fmla="*/ 3413507 w 6569477"/>
              <a:gd name="connsiteY634" fmla="*/ 5872624 h 6858000"/>
              <a:gd name="connsiteX635" fmla="*/ 3322805 w 6569477"/>
              <a:gd name="connsiteY635" fmla="*/ 5952776 h 6858000"/>
              <a:gd name="connsiteX636" fmla="*/ 3320558 w 6569477"/>
              <a:gd name="connsiteY636" fmla="*/ 5955085 h 6858000"/>
              <a:gd name="connsiteX637" fmla="*/ 3314757 w 6569477"/>
              <a:gd name="connsiteY637" fmla="*/ 5959888 h 6858000"/>
              <a:gd name="connsiteX638" fmla="*/ 3307300 w 6569477"/>
              <a:gd name="connsiteY638" fmla="*/ 5966478 h 6858000"/>
              <a:gd name="connsiteX639" fmla="*/ 3303928 w 6569477"/>
              <a:gd name="connsiteY639" fmla="*/ 5968852 h 6858000"/>
              <a:gd name="connsiteX640" fmla="*/ 3201349 w 6569477"/>
              <a:gd name="connsiteY640" fmla="*/ 6053762 h 6858000"/>
              <a:gd name="connsiteX641" fmla="*/ 3207992 w 6569477"/>
              <a:gd name="connsiteY641" fmla="*/ 6056670 h 6858000"/>
              <a:gd name="connsiteX642" fmla="*/ 3225724 w 6569477"/>
              <a:gd name="connsiteY642" fmla="*/ 6055701 h 6858000"/>
              <a:gd name="connsiteX643" fmla="*/ 3234055 w 6569477"/>
              <a:gd name="connsiteY643" fmla="*/ 6055584 h 6858000"/>
              <a:gd name="connsiteX644" fmla="*/ 3383085 w 6569477"/>
              <a:gd name="connsiteY644" fmla="*/ 5947757 h 6858000"/>
              <a:gd name="connsiteX645" fmla="*/ 3692178 w 6569477"/>
              <a:gd name="connsiteY645" fmla="*/ 5663100 h 6858000"/>
              <a:gd name="connsiteX646" fmla="*/ 3726668 w 6569477"/>
              <a:gd name="connsiteY646" fmla="*/ 5628774 h 6858000"/>
              <a:gd name="connsiteX647" fmla="*/ 3751517 w 6569477"/>
              <a:gd name="connsiteY647" fmla="*/ 5601329 h 6858000"/>
              <a:gd name="connsiteX648" fmla="*/ 3758066 w 6569477"/>
              <a:gd name="connsiteY648" fmla="*/ 5598201 h 6858000"/>
              <a:gd name="connsiteX649" fmla="*/ 4021526 w 6569477"/>
              <a:gd name="connsiteY649" fmla="*/ 5278330 h 6858000"/>
              <a:gd name="connsiteX650" fmla="*/ 4018741 w 6569477"/>
              <a:gd name="connsiteY650" fmla="*/ 5279415 h 6858000"/>
              <a:gd name="connsiteX651" fmla="*/ 4005846 w 6569477"/>
              <a:gd name="connsiteY651" fmla="*/ 5290131 h 6858000"/>
              <a:gd name="connsiteX652" fmla="*/ 4006936 w 6569477"/>
              <a:gd name="connsiteY652" fmla="*/ 5278323 h 6858000"/>
              <a:gd name="connsiteX653" fmla="*/ 4009950 w 6569477"/>
              <a:gd name="connsiteY653" fmla="*/ 5271457 h 6858000"/>
              <a:gd name="connsiteX654" fmla="*/ 4014054 w 6569477"/>
              <a:gd name="connsiteY654" fmla="*/ 5252781 h 6858000"/>
              <a:gd name="connsiteX655" fmla="*/ 4020918 w 6569477"/>
              <a:gd name="connsiteY655" fmla="*/ 5255799 h 6858000"/>
              <a:gd name="connsiteX656" fmla="*/ 4028873 w 6569477"/>
              <a:gd name="connsiteY656" fmla="*/ 5247008 h 6858000"/>
              <a:gd name="connsiteX657" fmla="*/ 4027784 w 6569477"/>
              <a:gd name="connsiteY657" fmla="*/ 5258816 h 6858000"/>
              <a:gd name="connsiteX658" fmla="*/ 4024769 w 6569477"/>
              <a:gd name="connsiteY658" fmla="*/ 5265682 h 6858000"/>
              <a:gd name="connsiteX659" fmla="*/ 4069734 w 6569477"/>
              <a:gd name="connsiteY659" fmla="*/ 5191244 h 6858000"/>
              <a:gd name="connsiteX660" fmla="*/ 4139652 w 6569477"/>
              <a:gd name="connsiteY660" fmla="*/ 5078624 h 6858000"/>
              <a:gd name="connsiteX661" fmla="*/ 4173395 w 6569477"/>
              <a:gd name="connsiteY661" fmla="*/ 5048402 h 6858000"/>
              <a:gd name="connsiteX662" fmla="*/ 4187632 w 6569477"/>
              <a:gd name="connsiteY662" fmla="*/ 4997320 h 6858000"/>
              <a:gd name="connsiteX663" fmla="*/ 4237537 w 6569477"/>
              <a:gd name="connsiteY663" fmla="*/ 4920957 h 6858000"/>
              <a:gd name="connsiteX664" fmla="*/ 4275637 w 6569477"/>
              <a:gd name="connsiteY664" fmla="*/ 4843501 h 6858000"/>
              <a:gd name="connsiteX665" fmla="*/ 4292382 w 6569477"/>
              <a:gd name="connsiteY665" fmla="*/ 4842669 h 6858000"/>
              <a:gd name="connsiteX666" fmla="*/ 4386922 w 6569477"/>
              <a:gd name="connsiteY666" fmla="*/ 4618000 h 6858000"/>
              <a:gd name="connsiteX667" fmla="*/ 4367162 w 6569477"/>
              <a:gd name="connsiteY667" fmla="*/ 4625699 h 6858000"/>
              <a:gd name="connsiteX668" fmla="*/ 4425731 w 6569477"/>
              <a:gd name="connsiteY668" fmla="*/ 4531642 h 6858000"/>
              <a:gd name="connsiteX669" fmla="*/ 4440463 w 6569477"/>
              <a:gd name="connsiteY669" fmla="*/ 4509053 h 6858000"/>
              <a:gd name="connsiteX670" fmla="*/ 4496479 w 6569477"/>
              <a:gd name="connsiteY670" fmla="*/ 4324901 h 6858000"/>
              <a:gd name="connsiteX671" fmla="*/ 4558379 w 6569477"/>
              <a:gd name="connsiteY671" fmla="*/ 4048002 h 6858000"/>
              <a:gd name="connsiteX672" fmla="*/ 4558015 w 6569477"/>
              <a:gd name="connsiteY672" fmla="*/ 3905566 h 6858000"/>
              <a:gd name="connsiteX673" fmla="*/ 4557679 w 6569477"/>
              <a:gd name="connsiteY673" fmla="*/ 3800467 h 6858000"/>
              <a:gd name="connsiteX674" fmla="*/ 4604555 w 6569477"/>
              <a:gd name="connsiteY674" fmla="*/ 3232475 h 6858000"/>
              <a:gd name="connsiteX675" fmla="*/ 4591997 w 6569477"/>
              <a:gd name="connsiteY675" fmla="*/ 3197452 h 6858000"/>
              <a:gd name="connsiteX676" fmla="*/ 6452746 w 6569477"/>
              <a:gd name="connsiteY676" fmla="*/ 3122946 h 6858000"/>
              <a:gd name="connsiteX677" fmla="*/ 6453162 w 6569477"/>
              <a:gd name="connsiteY677" fmla="*/ 3130579 h 6858000"/>
              <a:gd name="connsiteX678" fmla="*/ 6456587 w 6569477"/>
              <a:gd name="connsiteY678" fmla="*/ 3167050 h 6858000"/>
              <a:gd name="connsiteX679" fmla="*/ 6461451 w 6569477"/>
              <a:gd name="connsiteY679" fmla="*/ 3181937 h 6858000"/>
              <a:gd name="connsiteX680" fmla="*/ 6467043 w 6569477"/>
              <a:gd name="connsiteY680" fmla="*/ 3130919 h 6858000"/>
              <a:gd name="connsiteX681" fmla="*/ 6466334 w 6569477"/>
              <a:gd name="connsiteY681" fmla="*/ 3130706 h 6858000"/>
              <a:gd name="connsiteX682" fmla="*/ 6458257 w 6569477"/>
              <a:gd name="connsiteY682" fmla="*/ 3143801 h 6858000"/>
              <a:gd name="connsiteX683" fmla="*/ 6455200 w 6569477"/>
              <a:gd name="connsiteY683" fmla="*/ 3129015 h 6858000"/>
              <a:gd name="connsiteX684" fmla="*/ 5899755 w 6569477"/>
              <a:gd name="connsiteY684" fmla="*/ 3090904 h 6858000"/>
              <a:gd name="connsiteX685" fmla="*/ 5899749 w 6569477"/>
              <a:gd name="connsiteY685" fmla="*/ 3090971 h 6858000"/>
              <a:gd name="connsiteX686" fmla="*/ 5913876 w 6569477"/>
              <a:gd name="connsiteY686" fmla="*/ 3255517 h 6858000"/>
              <a:gd name="connsiteX687" fmla="*/ 5902787 w 6569477"/>
              <a:gd name="connsiteY687" fmla="*/ 3259712 h 6858000"/>
              <a:gd name="connsiteX688" fmla="*/ 5909097 w 6569477"/>
              <a:gd name="connsiteY688" fmla="*/ 3323253 h 6858000"/>
              <a:gd name="connsiteX689" fmla="*/ 5905223 w 6569477"/>
              <a:gd name="connsiteY689" fmla="*/ 3413467 h 6858000"/>
              <a:gd name="connsiteX690" fmla="*/ 5889655 w 6569477"/>
              <a:gd name="connsiteY690" fmla="*/ 3492889 h 6858000"/>
              <a:gd name="connsiteX691" fmla="*/ 5877964 w 6569477"/>
              <a:gd name="connsiteY691" fmla="*/ 3482098 h 6858000"/>
              <a:gd name="connsiteX692" fmla="*/ 5873297 w 6569477"/>
              <a:gd name="connsiteY692" fmla="*/ 3552644 h 6858000"/>
              <a:gd name="connsiteX693" fmla="*/ 5868721 w 6569477"/>
              <a:gd name="connsiteY693" fmla="*/ 3613366 h 6858000"/>
              <a:gd name="connsiteX694" fmla="*/ 5868626 w 6569477"/>
              <a:gd name="connsiteY694" fmla="*/ 3615664 h 6858000"/>
              <a:gd name="connsiteX695" fmla="*/ 5902370 w 6569477"/>
              <a:gd name="connsiteY695" fmla="*/ 3649406 h 6858000"/>
              <a:gd name="connsiteX696" fmla="*/ 5893933 w 6569477"/>
              <a:gd name="connsiteY696" fmla="*/ 3759069 h 6858000"/>
              <a:gd name="connsiteX697" fmla="*/ 5910807 w 6569477"/>
              <a:gd name="connsiteY697" fmla="*/ 3708454 h 6858000"/>
              <a:gd name="connsiteX698" fmla="*/ 5913969 w 6569477"/>
              <a:gd name="connsiteY698" fmla="*/ 3735871 h 6858000"/>
              <a:gd name="connsiteX699" fmla="*/ 5913771 w 6569477"/>
              <a:gd name="connsiteY699" fmla="*/ 3738386 h 6858000"/>
              <a:gd name="connsiteX700" fmla="*/ 5919568 w 6569477"/>
              <a:gd name="connsiteY700" fmla="*/ 3702380 h 6858000"/>
              <a:gd name="connsiteX701" fmla="*/ 5920803 w 6569477"/>
              <a:gd name="connsiteY701" fmla="*/ 3653480 h 6858000"/>
              <a:gd name="connsiteX702" fmla="*/ 5935379 w 6569477"/>
              <a:gd name="connsiteY702" fmla="*/ 3617663 h 6858000"/>
              <a:gd name="connsiteX703" fmla="*/ 5927180 w 6569477"/>
              <a:gd name="connsiteY703" fmla="*/ 3573144 h 6858000"/>
              <a:gd name="connsiteX704" fmla="*/ 5936885 w 6569477"/>
              <a:gd name="connsiteY704" fmla="*/ 3495878 h 6858000"/>
              <a:gd name="connsiteX705" fmla="*/ 5937123 w 6569477"/>
              <a:gd name="connsiteY705" fmla="*/ 3422193 h 6858000"/>
              <a:gd name="connsiteX706" fmla="*/ 5949659 w 6569477"/>
              <a:gd name="connsiteY706" fmla="*/ 3415287 h 6858000"/>
              <a:gd name="connsiteX707" fmla="*/ 5948577 w 6569477"/>
              <a:gd name="connsiteY707" fmla="*/ 3308820 h 6858000"/>
              <a:gd name="connsiteX708" fmla="*/ 5940173 w 6569477"/>
              <a:gd name="connsiteY708" fmla="*/ 3227623 h 6858000"/>
              <a:gd name="connsiteX709" fmla="*/ 5936112 w 6569477"/>
              <a:gd name="connsiteY709" fmla="*/ 3227623 h 6858000"/>
              <a:gd name="connsiteX710" fmla="*/ 5934113 w 6569477"/>
              <a:gd name="connsiteY710" fmla="*/ 3216005 h 6858000"/>
              <a:gd name="connsiteX711" fmla="*/ 5933300 w 6569477"/>
              <a:gd name="connsiteY711" fmla="*/ 3217735 h 6858000"/>
              <a:gd name="connsiteX712" fmla="*/ 5925816 w 6569477"/>
              <a:gd name="connsiteY712" fmla="*/ 3220835 h 6858000"/>
              <a:gd name="connsiteX713" fmla="*/ 5922789 w 6569477"/>
              <a:gd name="connsiteY713" fmla="*/ 3182917 h 6858000"/>
              <a:gd name="connsiteX714" fmla="*/ 5925668 w 6569477"/>
              <a:gd name="connsiteY714" fmla="*/ 3166923 h 6858000"/>
              <a:gd name="connsiteX715" fmla="*/ 5922799 w 6569477"/>
              <a:gd name="connsiteY715" fmla="*/ 3150253 h 6858000"/>
              <a:gd name="connsiteX716" fmla="*/ 6470079 w 6569477"/>
              <a:gd name="connsiteY716" fmla="*/ 2971783 h 6858000"/>
              <a:gd name="connsiteX717" fmla="*/ 6459848 w 6569477"/>
              <a:gd name="connsiteY717" fmla="*/ 2985189 h 6858000"/>
              <a:gd name="connsiteX718" fmla="*/ 6446665 w 6569477"/>
              <a:gd name="connsiteY718" fmla="*/ 2989730 h 6858000"/>
              <a:gd name="connsiteX719" fmla="*/ 6447438 w 6569477"/>
              <a:gd name="connsiteY719" fmla="*/ 2994236 h 6858000"/>
              <a:gd name="connsiteX720" fmla="*/ 6440386 w 6569477"/>
              <a:gd name="connsiteY720" fmla="*/ 3018174 h 6858000"/>
              <a:gd name="connsiteX721" fmla="*/ 6450805 w 6569477"/>
              <a:gd name="connsiteY721" fmla="*/ 3087293 h 6858000"/>
              <a:gd name="connsiteX722" fmla="*/ 6451373 w 6569477"/>
              <a:gd name="connsiteY722" fmla="*/ 3097752 h 6858000"/>
              <a:gd name="connsiteX723" fmla="*/ 6456557 w 6569477"/>
              <a:gd name="connsiteY723" fmla="*/ 3096583 h 6858000"/>
              <a:gd name="connsiteX724" fmla="*/ 6467490 w 6569477"/>
              <a:gd name="connsiteY724" fmla="*/ 3085383 h 6858000"/>
              <a:gd name="connsiteX725" fmla="*/ 6469775 w 6569477"/>
              <a:gd name="connsiteY725" fmla="*/ 3085600 h 6858000"/>
              <a:gd name="connsiteX726" fmla="*/ 6473655 w 6569477"/>
              <a:gd name="connsiteY726" fmla="*/ 3017169 h 6858000"/>
              <a:gd name="connsiteX727" fmla="*/ 6473968 w 6569477"/>
              <a:gd name="connsiteY727" fmla="*/ 2994029 h 6858000"/>
              <a:gd name="connsiteX728" fmla="*/ 5796128 w 6569477"/>
              <a:gd name="connsiteY728" fmla="*/ 2808658 h 6858000"/>
              <a:gd name="connsiteX729" fmla="*/ 5796854 w 6569477"/>
              <a:gd name="connsiteY729" fmla="*/ 2813211 h 6858000"/>
              <a:gd name="connsiteX730" fmla="*/ 5790016 w 6569477"/>
              <a:gd name="connsiteY730" fmla="*/ 2888065 h 6858000"/>
              <a:gd name="connsiteX731" fmla="*/ 5804143 w 6569477"/>
              <a:gd name="connsiteY731" fmla="*/ 3052612 h 6858000"/>
              <a:gd name="connsiteX732" fmla="*/ 5793054 w 6569477"/>
              <a:gd name="connsiteY732" fmla="*/ 3056806 h 6858000"/>
              <a:gd name="connsiteX733" fmla="*/ 5799363 w 6569477"/>
              <a:gd name="connsiteY733" fmla="*/ 3120348 h 6858000"/>
              <a:gd name="connsiteX734" fmla="*/ 5795489 w 6569477"/>
              <a:gd name="connsiteY734" fmla="*/ 3210561 h 6858000"/>
              <a:gd name="connsiteX735" fmla="*/ 5779922 w 6569477"/>
              <a:gd name="connsiteY735" fmla="*/ 3289984 h 6858000"/>
              <a:gd name="connsiteX736" fmla="*/ 5768230 w 6569477"/>
              <a:gd name="connsiteY736" fmla="*/ 3279192 h 6858000"/>
              <a:gd name="connsiteX737" fmla="*/ 5758672 w 6569477"/>
              <a:gd name="connsiteY737" fmla="*/ 3414663 h 6858000"/>
              <a:gd name="connsiteX738" fmla="*/ 5755841 w 6569477"/>
              <a:gd name="connsiteY738" fmla="*/ 3484197 h 6858000"/>
              <a:gd name="connsiteX739" fmla="*/ 5751250 w 6569477"/>
              <a:gd name="connsiteY739" fmla="*/ 3511578 h 6858000"/>
              <a:gd name="connsiteX740" fmla="*/ 5753689 w 6569477"/>
              <a:gd name="connsiteY740" fmla="*/ 3558722 h 6858000"/>
              <a:gd name="connsiteX741" fmla="*/ 5750526 w 6569477"/>
              <a:gd name="connsiteY741" fmla="*/ 3632535 h 6858000"/>
              <a:gd name="connsiteX742" fmla="*/ 5834884 w 6569477"/>
              <a:gd name="connsiteY742" fmla="*/ 3413208 h 6858000"/>
              <a:gd name="connsiteX743" fmla="*/ 5868624 w 6569477"/>
              <a:gd name="connsiteY743" fmla="*/ 3387901 h 6858000"/>
              <a:gd name="connsiteX744" fmla="*/ 5866517 w 6569477"/>
              <a:gd name="connsiteY744" fmla="*/ 3410045 h 6858000"/>
              <a:gd name="connsiteX745" fmla="*/ 5867131 w 6569477"/>
              <a:gd name="connsiteY745" fmla="*/ 3410229 h 6858000"/>
              <a:gd name="connsiteX746" fmla="*/ 5872246 w 6569477"/>
              <a:gd name="connsiteY746" fmla="*/ 3386637 h 6858000"/>
              <a:gd name="connsiteX747" fmla="*/ 5872535 w 6569477"/>
              <a:gd name="connsiteY747" fmla="*/ 3347224 h 6858000"/>
              <a:gd name="connsiteX748" fmla="*/ 5872815 w 6569477"/>
              <a:gd name="connsiteY748" fmla="*/ 3260906 h 6858000"/>
              <a:gd name="connsiteX749" fmla="*/ 5887499 w 6569477"/>
              <a:gd name="connsiteY749" fmla="*/ 3252816 h 6858000"/>
              <a:gd name="connsiteX750" fmla="*/ 5880163 w 6569477"/>
              <a:gd name="connsiteY750" fmla="*/ 3070525 h 6858000"/>
              <a:gd name="connsiteX751" fmla="*/ 5878087 w 6569477"/>
              <a:gd name="connsiteY751" fmla="*/ 3050101 h 6858000"/>
              <a:gd name="connsiteX752" fmla="*/ 5870867 w 6569477"/>
              <a:gd name="connsiteY752" fmla="*/ 3036635 h 6858000"/>
              <a:gd name="connsiteX753" fmla="*/ 5865140 w 6569477"/>
              <a:gd name="connsiteY753" fmla="*/ 3025482 h 6858000"/>
              <a:gd name="connsiteX754" fmla="*/ 5864600 w 6569477"/>
              <a:gd name="connsiteY754" fmla="*/ 3026174 h 6858000"/>
              <a:gd name="connsiteX755" fmla="*/ 5859570 w 6569477"/>
              <a:gd name="connsiteY755" fmla="*/ 3025027 h 6858000"/>
              <a:gd name="connsiteX756" fmla="*/ 5858588 w 6569477"/>
              <a:gd name="connsiteY756" fmla="*/ 3012722 h 6858000"/>
              <a:gd name="connsiteX757" fmla="*/ 5843319 w 6569477"/>
              <a:gd name="connsiteY757" fmla="*/ 2982990 h 6858000"/>
              <a:gd name="connsiteX758" fmla="*/ 5834884 w 6569477"/>
              <a:gd name="connsiteY758" fmla="*/ 3016734 h 6858000"/>
              <a:gd name="connsiteX759" fmla="*/ 5818012 w 6569477"/>
              <a:gd name="connsiteY759" fmla="*/ 2864891 h 6858000"/>
              <a:gd name="connsiteX760" fmla="*/ 5804304 w 6569477"/>
              <a:gd name="connsiteY760" fmla="*/ 2829962 h 6858000"/>
              <a:gd name="connsiteX761" fmla="*/ 6508420 w 6569477"/>
              <a:gd name="connsiteY761" fmla="*/ 2779156 h 6858000"/>
              <a:gd name="connsiteX762" fmla="*/ 6507136 w 6569477"/>
              <a:gd name="connsiteY762" fmla="*/ 2780799 h 6858000"/>
              <a:gd name="connsiteX763" fmla="*/ 6500134 w 6569477"/>
              <a:gd name="connsiteY763" fmla="*/ 2779246 h 6858000"/>
              <a:gd name="connsiteX764" fmla="*/ 6502399 w 6569477"/>
              <a:gd name="connsiteY764" fmla="*/ 2890359 h 6858000"/>
              <a:gd name="connsiteX765" fmla="*/ 6505686 w 6569477"/>
              <a:gd name="connsiteY765" fmla="*/ 2887611 h 6858000"/>
              <a:gd name="connsiteX766" fmla="*/ 6511866 w 6569477"/>
              <a:gd name="connsiteY766" fmla="*/ 2873422 h 6858000"/>
              <a:gd name="connsiteX767" fmla="*/ 6513497 w 6569477"/>
              <a:gd name="connsiteY767" fmla="*/ 2877577 h 6858000"/>
              <a:gd name="connsiteX768" fmla="*/ 6514565 w 6569477"/>
              <a:gd name="connsiteY768" fmla="*/ 2898237 h 6858000"/>
              <a:gd name="connsiteX769" fmla="*/ 6519875 w 6569477"/>
              <a:gd name="connsiteY769" fmla="*/ 2893798 h 6858000"/>
              <a:gd name="connsiteX770" fmla="*/ 6513497 w 6569477"/>
              <a:gd name="connsiteY770" fmla="*/ 2877577 h 6858000"/>
              <a:gd name="connsiteX771" fmla="*/ 5404661 w 6569477"/>
              <a:gd name="connsiteY771" fmla="*/ 2763661 h 6858000"/>
              <a:gd name="connsiteX772" fmla="*/ 5413098 w 6569477"/>
              <a:gd name="connsiteY772" fmla="*/ 2788968 h 6858000"/>
              <a:gd name="connsiteX773" fmla="*/ 5413098 w 6569477"/>
              <a:gd name="connsiteY773" fmla="*/ 2797406 h 6858000"/>
              <a:gd name="connsiteX774" fmla="*/ 5413098 w 6569477"/>
              <a:gd name="connsiteY774" fmla="*/ 2805841 h 6858000"/>
              <a:gd name="connsiteX775" fmla="*/ 5413098 w 6569477"/>
              <a:gd name="connsiteY775" fmla="*/ 2814276 h 6858000"/>
              <a:gd name="connsiteX776" fmla="*/ 5404662 w 6569477"/>
              <a:gd name="connsiteY776" fmla="*/ 2797406 h 6858000"/>
              <a:gd name="connsiteX777" fmla="*/ 6368014 w 6569477"/>
              <a:gd name="connsiteY777" fmla="*/ 2752114 h 6858000"/>
              <a:gd name="connsiteX778" fmla="*/ 6354550 w 6569477"/>
              <a:gd name="connsiteY778" fmla="*/ 2796770 h 6858000"/>
              <a:gd name="connsiteX779" fmla="*/ 6353593 w 6569477"/>
              <a:gd name="connsiteY779" fmla="*/ 2805446 h 6858000"/>
              <a:gd name="connsiteX780" fmla="*/ 6374570 w 6569477"/>
              <a:gd name="connsiteY780" fmla="*/ 2874671 h 6858000"/>
              <a:gd name="connsiteX781" fmla="*/ 6409578 w 6569477"/>
              <a:gd name="connsiteY781" fmla="*/ 3143175 h 6858000"/>
              <a:gd name="connsiteX782" fmla="*/ 6414888 w 6569477"/>
              <a:gd name="connsiteY782" fmla="*/ 3138739 h 6858000"/>
              <a:gd name="connsiteX783" fmla="*/ 6421068 w 6569477"/>
              <a:gd name="connsiteY783" fmla="*/ 3124551 h 6858000"/>
              <a:gd name="connsiteX784" fmla="*/ 6422700 w 6569477"/>
              <a:gd name="connsiteY784" fmla="*/ 3128706 h 6858000"/>
              <a:gd name="connsiteX785" fmla="*/ 6423768 w 6569477"/>
              <a:gd name="connsiteY785" fmla="*/ 3149362 h 6858000"/>
              <a:gd name="connsiteX786" fmla="*/ 6429077 w 6569477"/>
              <a:gd name="connsiteY786" fmla="*/ 3144926 h 6858000"/>
              <a:gd name="connsiteX787" fmla="*/ 6422700 w 6569477"/>
              <a:gd name="connsiteY787" fmla="*/ 3128706 h 6858000"/>
              <a:gd name="connsiteX788" fmla="*/ 6417015 w 6569477"/>
              <a:gd name="connsiteY788" fmla="*/ 3018534 h 6858000"/>
              <a:gd name="connsiteX789" fmla="*/ 6414015 w 6569477"/>
              <a:gd name="connsiteY789" fmla="*/ 2972866 h 6858000"/>
              <a:gd name="connsiteX790" fmla="*/ 6406544 w 6569477"/>
              <a:gd name="connsiteY790" fmla="*/ 2951752 h 6858000"/>
              <a:gd name="connsiteX791" fmla="*/ 6389030 w 6569477"/>
              <a:gd name="connsiteY791" fmla="*/ 2804652 h 6858000"/>
              <a:gd name="connsiteX792" fmla="*/ 6368014 w 6569477"/>
              <a:gd name="connsiteY792" fmla="*/ 2752114 h 6858000"/>
              <a:gd name="connsiteX793" fmla="*/ 6478241 w 6569477"/>
              <a:gd name="connsiteY793" fmla="*/ 2723750 h 6858000"/>
              <a:gd name="connsiteX794" fmla="*/ 6481412 w 6569477"/>
              <a:gd name="connsiteY794" fmla="*/ 2772854 h 6858000"/>
              <a:gd name="connsiteX795" fmla="*/ 6481359 w 6569477"/>
              <a:gd name="connsiteY795" fmla="*/ 2778262 h 6858000"/>
              <a:gd name="connsiteX796" fmla="*/ 6492255 w 6569477"/>
              <a:gd name="connsiteY796" fmla="*/ 2843453 h 6858000"/>
              <a:gd name="connsiteX797" fmla="*/ 6492103 w 6569477"/>
              <a:gd name="connsiteY797" fmla="*/ 2836567 h 6858000"/>
              <a:gd name="connsiteX798" fmla="*/ 6487688 w 6569477"/>
              <a:gd name="connsiteY798" fmla="*/ 2751180 h 6858000"/>
              <a:gd name="connsiteX799" fmla="*/ 6471948 w 6569477"/>
              <a:gd name="connsiteY799" fmla="*/ 2602764 h 6858000"/>
              <a:gd name="connsiteX800" fmla="*/ 6470476 w 6569477"/>
              <a:gd name="connsiteY800" fmla="*/ 2603507 h 6858000"/>
              <a:gd name="connsiteX801" fmla="*/ 6474714 w 6569477"/>
              <a:gd name="connsiteY801" fmla="*/ 2669154 h 6858000"/>
              <a:gd name="connsiteX802" fmla="*/ 6474578 w 6569477"/>
              <a:gd name="connsiteY802" fmla="*/ 2659237 h 6858000"/>
              <a:gd name="connsiteX803" fmla="*/ 6476460 w 6569477"/>
              <a:gd name="connsiteY803" fmla="*/ 2609956 h 6858000"/>
              <a:gd name="connsiteX804" fmla="*/ 6471948 w 6569477"/>
              <a:gd name="connsiteY804" fmla="*/ 2602764 h 6858000"/>
              <a:gd name="connsiteX805" fmla="*/ 6458450 w 6569477"/>
              <a:gd name="connsiteY805" fmla="*/ 2239645 h 6858000"/>
              <a:gd name="connsiteX806" fmla="*/ 6450161 w 6569477"/>
              <a:gd name="connsiteY806" fmla="*/ 2257976 h 6858000"/>
              <a:gd name="connsiteX807" fmla="*/ 6433952 w 6569477"/>
              <a:gd name="connsiteY807" fmla="*/ 2243260 h 6858000"/>
              <a:gd name="connsiteX808" fmla="*/ 6419984 w 6569477"/>
              <a:gd name="connsiteY808" fmla="*/ 2274915 h 6858000"/>
              <a:gd name="connsiteX809" fmla="*/ 6412070 w 6569477"/>
              <a:gd name="connsiteY809" fmla="*/ 2253880 h 6858000"/>
              <a:gd name="connsiteX810" fmla="*/ 6438066 w 6569477"/>
              <a:gd name="connsiteY810" fmla="*/ 2377354 h 6858000"/>
              <a:gd name="connsiteX811" fmla="*/ 6458698 w 6569477"/>
              <a:gd name="connsiteY811" fmla="*/ 2510576 h 6858000"/>
              <a:gd name="connsiteX812" fmla="*/ 6465170 w 6569477"/>
              <a:gd name="connsiteY812" fmla="*/ 2512554 h 6858000"/>
              <a:gd name="connsiteX813" fmla="*/ 6466949 w 6569477"/>
              <a:gd name="connsiteY813" fmla="*/ 2477172 h 6858000"/>
              <a:gd name="connsiteX814" fmla="*/ 6512779 w 6569477"/>
              <a:gd name="connsiteY814" fmla="*/ 2527655 h 6858000"/>
              <a:gd name="connsiteX815" fmla="*/ 6482025 w 6569477"/>
              <a:gd name="connsiteY815" fmla="*/ 2340112 h 6858000"/>
              <a:gd name="connsiteX816" fmla="*/ 6479231 w 6569477"/>
              <a:gd name="connsiteY816" fmla="*/ 2346442 h 6858000"/>
              <a:gd name="connsiteX817" fmla="*/ 6476437 w 6569477"/>
              <a:gd name="connsiteY817" fmla="*/ 2352774 h 6858000"/>
              <a:gd name="connsiteX818" fmla="*/ 6472897 w 6569477"/>
              <a:gd name="connsiteY818" fmla="*/ 2343650 h 6858000"/>
              <a:gd name="connsiteX819" fmla="*/ 6472151 w 6569477"/>
              <a:gd name="connsiteY819" fmla="*/ 2328192 h 6858000"/>
              <a:gd name="connsiteX820" fmla="*/ 6469356 w 6569477"/>
              <a:gd name="connsiteY820" fmla="*/ 2334523 h 6858000"/>
              <a:gd name="connsiteX821" fmla="*/ 6467117 w 6569477"/>
              <a:gd name="connsiteY821" fmla="*/ 2288151 h 6858000"/>
              <a:gd name="connsiteX822" fmla="*/ 6460782 w 6569477"/>
              <a:gd name="connsiteY822" fmla="*/ 2285355 h 6858000"/>
              <a:gd name="connsiteX823" fmla="*/ 6457242 w 6569477"/>
              <a:gd name="connsiteY823" fmla="*/ 2276229 h 6858000"/>
              <a:gd name="connsiteX824" fmla="*/ 6460035 w 6569477"/>
              <a:gd name="connsiteY824" fmla="*/ 2269898 h 6858000"/>
              <a:gd name="connsiteX825" fmla="*/ 6462830 w 6569477"/>
              <a:gd name="connsiteY825" fmla="*/ 2263567 h 6858000"/>
              <a:gd name="connsiteX826" fmla="*/ 6466369 w 6569477"/>
              <a:gd name="connsiteY826" fmla="*/ 2272693 h 6858000"/>
              <a:gd name="connsiteX827" fmla="*/ 6469164 w 6569477"/>
              <a:gd name="connsiteY827" fmla="*/ 2266362 h 6858000"/>
              <a:gd name="connsiteX828" fmla="*/ 6461975 w 6569477"/>
              <a:gd name="connsiteY828" fmla="*/ 2240852 h 6858000"/>
              <a:gd name="connsiteX829" fmla="*/ 6458450 w 6569477"/>
              <a:gd name="connsiteY829" fmla="*/ 2239645 h 6858000"/>
              <a:gd name="connsiteX830" fmla="*/ 6119324 w 6569477"/>
              <a:gd name="connsiteY830" fmla="*/ 1470230 h 6858000"/>
              <a:gd name="connsiteX831" fmla="*/ 6182372 w 6569477"/>
              <a:gd name="connsiteY831" fmla="*/ 1708395 h 6858000"/>
              <a:gd name="connsiteX832" fmla="*/ 6213896 w 6569477"/>
              <a:gd name="connsiteY832" fmla="*/ 1718901 h 6858000"/>
              <a:gd name="connsiteX833" fmla="*/ 6230856 w 6569477"/>
              <a:gd name="connsiteY833" fmla="*/ 1709003 h 6858000"/>
              <a:gd name="connsiteX834" fmla="*/ 6226890 w 6569477"/>
              <a:gd name="connsiteY834" fmla="*/ 1691895 h 6858000"/>
              <a:gd name="connsiteX835" fmla="*/ 6185731 w 6569477"/>
              <a:gd name="connsiteY835" fmla="*/ 1576670 h 6858000"/>
              <a:gd name="connsiteX836" fmla="*/ 6173508 w 6569477"/>
              <a:gd name="connsiteY836" fmla="*/ 1521886 h 6858000"/>
              <a:gd name="connsiteX837" fmla="*/ 6172469 w 6569477"/>
              <a:gd name="connsiteY837" fmla="*/ 1515742 h 6858000"/>
              <a:gd name="connsiteX838" fmla="*/ 6170551 w 6569477"/>
              <a:gd name="connsiteY838" fmla="*/ 1514447 h 6858000"/>
              <a:gd name="connsiteX839" fmla="*/ 6119324 w 6569477"/>
              <a:gd name="connsiteY839" fmla="*/ 1470230 h 6858000"/>
              <a:gd name="connsiteX840" fmla="*/ 6220785 w 6569477"/>
              <a:gd name="connsiteY840" fmla="*/ 1467284 h 6858000"/>
              <a:gd name="connsiteX841" fmla="*/ 6224419 w 6569477"/>
              <a:gd name="connsiteY841" fmla="*/ 1484860 h 6858000"/>
              <a:gd name="connsiteX842" fmla="*/ 6221902 w 6569477"/>
              <a:gd name="connsiteY842" fmla="*/ 1506545 h 6858000"/>
              <a:gd name="connsiteX843" fmla="*/ 6228674 w 6569477"/>
              <a:gd name="connsiteY843" fmla="*/ 1507988 h 6858000"/>
              <a:gd name="connsiteX844" fmla="*/ 6234004 w 6569477"/>
              <a:gd name="connsiteY844" fmla="*/ 1516199 h 6858000"/>
              <a:gd name="connsiteX845" fmla="*/ 6229680 w 6569477"/>
              <a:gd name="connsiteY845" fmla="*/ 1536503 h 6858000"/>
              <a:gd name="connsiteX846" fmla="*/ 6224350 w 6569477"/>
              <a:gd name="connsiteY846" fmla="*/ 1528292 h 6858000"/>
              <a:gd name="connsiteX847" fmla="*/ 6223684 w 6569477"/>
              <a:gd name="connsiteY847" fmla="*/ 1527266 h 6858000"/>
              <a:gd name="connsiteX848" fmla="*/ 6220817 w 6569477"/>
              <a:gd name="connsiteY848" fmla="*/ 1522851 h 6858000"/>
              <a:gd name="connsiteX849" fmla="*/ 6221874 w 6569477"/>
              <a:gd name="connsiteY849" fmla="*/ 1531073 h 6858000"/>
              <a:gd name="connsiteX850" fmla="*/ 6242353 w 6569477"/>
              <a:gd name="connsiteY850" fmla="*/ 1609953 h 6858000"/>
              <a:gd name="connsiteX851" fmla="*/ 6223042 w 6569477"/>
              <a:gd name="connsiteY851" fmla="*/ 1634143 h 6858000"/>
              <a:gd name="connsiteX852" fmla="*/ 6239473 w 6569477"/>
              <a:gd name="connsiteY852" fmla="*/ 1705560 h 6858000"/>
              <a:gd name="connsiteX853" fmla="*/ 6250673 w 6569477"/>
              <a:gd name="connsiteY853" fmla="*/ 1702375 h 6858000"/>
              <a:gd name="connsiteX854" fmla="*/ 6297961 w 6569477"/>
              <a:gd name="connsiteY854" fmla="*/ 1764435 h 6858000"/>
              <a:gd name="connsiteX855" fmla="*/ 6373267 w 6569477"/>
              <a:gd name="connsiteY855" fmla="*/ 2069581 h 6858000"/>
              <a:gd name="connsiteX856" fmla="*/ 6384393 w 6569477"/>
              <a:gd name="connsiteY856" fmla="*/ 2122429 h 6858000"/>
              <a:gd name="connsiteX857" fmla="*/ 6393144 w 6569477"/>
              <a:gd name="connsiteY857" fmla="*/ 2124321 h 6858000"/>
              <a:gd name="connsiteX858" fmla="*/ 6418298 w 6569477"/>
              <a:gd name="connsiteY858" fmla="*/ 2175842 h 6858000"/>
              <a:gd name="connsiteX859" fmla="*/ 6419599 w 6569477"/>
              <a:gd name="connsiteY859" fmla="*/ 2138595 h 6858000"/>
              <a:gd name="connsiteX860" fmla="*/ 6401898 w 6569477"/>
              <a:gd name="connsiteY860" fmla="*/ 2092964 h 6858000"/>
              <a:gd name="connsiteX861" fmla="*/ 6319338 w 6569477"/>
              <a:gd name="connsiteY861" fmla="*/ 1731284 h 6858000"/>
              <a:gd name="connsiteX862" fmla="*/ 6294555 w 6569477"/>
              <a:gd name="connsiteY862" fmla="*/ 1667400 h 6858000"/>
              <a:gd name="connsiteX863" fmla="*/ 6274614 w 6569477"/>
              <a:gd name="connsiteY863" fmla="*/ 1575398 h 6858000"/>
              <a:gd name="connsiteX864" fmla="*/ 6261945 w 6569477"/>
              <a:gd name="connsiteY864" fmla="*/ 1569807 h 6858000"/>
              <a:gd name="connsiteX865" fmla="*/ 6227264 w 6569477"/>
              <a:gd name="connsiteY865" fmla="*/ 1485482 h 6858000"/>
              <a:gd name="connsiteX866" fmla="*/ 6163232 w 6569477"/>
              <a:gd name="connsiteY866" fmla="*/ 1291657 h 6858000"/>
              <a:gd name="connsiteX867" fmla="*/ 6169423 w 6569477"/>
              <a:gd name="connsiteY867" fmla="*/ 1308672 h 6858000"/>
              <a:gd name="connsiteX868" fmla="*/ 6164862 w 6569477"/>
              <a:gd name="connsiteY868" fmla="*/ 1292485 h 6858000"/>
              <a:gd name="connsiteX869" fmla="*/ 4999747 w 6569477"/>
              <a:gd name="connsiteY869" fmla="*/ 1084964 h 6858000"/>
              <a:gd name="connsiteX870" fmla="*/ 5004170 w 6569477"/>
              <a:gd name="connsiteY870" fmla="*/ 1092826 h 6858000"/>
              <a:gd name="connsiteX871" fmla="*/ 5000801 w 6569477"/>
              <a:gd name="connsiteY871" fmla="*/ 1092344 h 6858000"/>
              <a:gd name="connsiteX872" fmla="*/ 4999747 w 6569477"/>
              <a:gd name="connsiteY872" fmla="*/ 1084964 h 6858000"/>
              <a:gd name="connsiteX873" fmla="*/ 4933923 w 6569477"/>
              <a:gd name="connsiteY873" fmla="*/ 1003153 h 6858000"/>
              <a:gd name="connsiteX874" fmla="*/ 4947450 w 6569477"/>
              <a:gd name="connsiteY874" fmla="*/ 1028780 h 6858000"/>
              <a:gd name="connsiteX875" fmla="*/ 4940697 w 6569477"/>
              <a:gd name="connsiteY875" fmla="*/ 1009043 h 6858000"/>
              <a:gd name="connsiteX876" fmla="*/ 4932262 w 6569477"/>
              <a:gd name="connsiteY876" fmla="*/ 644497 h 6858000"/>
              <a:gd name="connsiteX877" fmla="*/ 4940697 w 6569477"/>
              <a:gd name="connsiteY877" fmla="*/ 654745 h 6858000"/>
              <a:gd name="connsiteX878" fmla="*/ 4932262 w 6569477"/>
              <a:gd name="connsiteY878" fmla="*/ 646309 h 6858000"/>
              <a:gd name="connsiteX879" fmla="*/ 5581482 w 6569477"/>
              <a:gd name="connsiteY879" fmla="*/ 244629 h 6858000"/>
              <a:gd name="connsiteX880" fmla="*/ 5577991 w 6569477"/>
              <a:gd name="connsiteY880" fmla="*/ 250629 h 6858000"/>
              <a:gd name="connsiteX881" fmla="*/ 5577495 w 6569477"/>
              <a:gd name="connsiteY881" fmla="*/ 252297 h 6858000"/>
              <a:gd name="connsiteX882" fmla="*/ 5647778 w 6569477"/>
              <a:gd name="connsiteY882" fmla="*/ 373537 h 6858000"/>
              <a:gd name="connsiteX883" fmla="*/ 5709512 w 6569477"/>
              <a:gd name="connsiteY883" fmla="*/ 510569 h 6858000"/>
              <a:gd name="connsiteX884" fmla="*/ 5951197 w 6569477"/>
              <a:gd name="connsiteY884" fmla="*/ 1025425 h 6858000"/>
              <a:gd name="connsiteX885" fmla="*/ 5942878 w 6569477"/>
              <a:gd name="connsiteY885" fmla="*/ 913784 h 6858000"/>
              <a:gd name="connsiteX886" fmla="*/ 5930115 w 6569477"/>
              <a:gd name="connsiteY886" fmla="*/ 859785 h 6858000"/>
              <a:gd name="connsiteX887" fmla="*/ 5902782 w 6569477"/>
              <a:gd name="connsiteY887" fmla="*/ 807112 h 6858000"/>
              <a:gd name="connsiteX888" fmla="*/ 5831966 w 6569477"/>
              <a:gd name="connsiteY888" fmla="*/ 645218 h 6858000"/>
              <a:gd name="connsiteX889" fmla="*/ 5794655 w 6569477"/>
              <a:gd name="connsiteY889" fmla="*/ 587744 h 6858000"/>
              <a:gd name="connsiteX890" fmla="*/ 5756339 w 6569477"/>
              <a:gd name="connsiteY890" fmla="*/ 501756 h 6858000"/>
              <a:gd name="connsiteX891" fmla="*/ 5742795 w 6569477"/>
              <a:gd name="connsiteY891" fmla="*/ 498872 h 6858000"/>
              <a:gd name="connsiteX892" fmla="*/ 5657513 w 6569477"/>
              <a:gd name="connsiteY892" fmla="*/ 367504 h 6858000"/>
              <a:gd name="connsiteX893" fmla="*/ 5591104 w 6569477"/>
              <a:gd name="connsiteY893" fmla="*/ 247231 h 6858000"/>
              <a:gd name="connsiteX894" fmla="*/ 5581482 w 6569477"/>
              <a:gd name="connsiteY894" fmla="*/ 244629 h 6858000"/>
              <a:gd name="connsiteX895" fmla="*/ 4684964 w 6569477"/>
              <a:gd name="connsiteY895" fmla="*/ 0 h 6858000"/>
              <a:gd name="connsiteX896" fmla="*/ 5380578 w 6569477"/>
              <a:gd name="connsiteY896" fmla="*/ 0 h 6858000"/>
              <a:gd name="connsiteX897" fmla="*/ 5478611 w 6569477"/>
              <a:gd name="connsiteY897" fmla="*/ 117479 h 6858000"/>
              <a:gd name="connsiteX898" fmla="*/ 5500013 w 6569477"/>
              <a:gd name="connsiteY898" fmla="*/ 146283 h 6858000"/>
              <a:gd name="connsiteX899" fmla="*/ 5500055 w 6569477"/>
              <a:gd name="connsiteY899" fmla="*/ 142937 h 6858000"/>
              <a:gd name="connsiteX900" fmla="*/ 5534919 w 6569477"/>
              <a:gd name="connsiteY900" fmla="*/ 178662 h 6858000"/>
              <a:gd name="connsiteX901" fmla="*/ 5448194 w 6569477"/>
              <a:gd name="connsiteY901" fmla="*/ 54062 h 6858000"/>
              <a:gd name="connsiteX902" fmla="*/ 5412460 w 6569477"/>
              <a:gd name="connsiteY902" fmla="*/ 0 h 6858000"/>
              <a:gd name="connsiteX903" fmla="*/ 5476134 w 6569477"/>
              <a:gd name="connsiteY903" fmla="*/ 0 h 6858000"/>
              <a:gd name="connsiteX904" fmla="*/ 5485373 w 6569477"/>
              <a:gd name="connsiteY904" fmla="*/ 12455 h 6858000"/>
              <a:gd name="connsiteX905" fmla="*/ 5571665 w 6569477"/>
              <a:gd name="connsiteY905" fmla="*/ 130771 h 6858000"/>
              <a:gd name="connsiteX906" fmla="*/ 5619902 w 6569477"/>
              <a:gd name="connsiteY906" fmla="*/ 208686 h 6858000"/>
              <a:gd name="connsiteX907" fmla="*/ 5662149 w 6569477"/>
              <a:gd name="connsiteY907" fmla="*/ 253738 h 6858000"/>
              <a:gd name="connsiteX908" fmla="*/ 5686327 w 6569477"/>
              <a:gd name="connsiteY908" fmla="*/ 295355 h 6858000"/>
              <a:gd name="connsiteX909" fmla="*/ 5686913 w 6569477"/>
              <a:gd name="connsiteY909" fmla="*/ 295939 h 6858000"/>
              <a:gd name="connsiteX910" fmla="*/ 5696157 w 6569477"/>
              <a:gd name="connsiteY910" fmla="*/ 311903 h 6858000"/>
              <a:gd name="connsiteX911" fmla="*/ 5731531 w 6569477"/>
              <a:gd name="connsiteY911" fmla="*/ 366614 h 6858000"/>
              <a:gd name="connsiteX912" fmla="*/ 5812509 w 6569477"/>
              <a:gd name="connsiteY912" fmla="*/ 478933 h 6858000"/>
              <a:gd name="connsiteX913" fmla="*/ 5815302 w 6569477"/>
              <a:gd name="connsiteY913" fmla="*/ 472602 h 6858000"/>
              <a:gd name="connsiteX914" fmla="*/ 5814555 w 6569477"/>
              <a:gd name="connsiteY914" fmla="*/ 457145 h 6858000"/>
              <a:gd name="connsiteX915" fmla="*/ 5817860 w 6569477"/>
              <a:gd name="connsiteY915" fmla="*/ 460147 h 6858000"/>
              <a:gd name="connsiteX916" fmla="*/ 5827972 w 6569477"/>
              <a:gd name="connsiteY916" fmla="*/ 478193 h 6858000"/>
              <a:gd name="connsiteX917" fmla="*/ 5830766 w 6569477"/>
              <a:gd name="connsiteY917" fmla="*/ 471862 h 6858000"/>
              <a:gd name="connsiteX918" fmla="*/ 5817860 w 6569477"/>
              <a:gd name="connsiteY918" fmla="*/ 460147 h 6858000"/>
              <a:gd name="connsiteX919" fmla="*/ 5763946 w 6569477"/>
              <a:gd name="connsiteY919" fmla="*/ 363899 h 6858000"/>
              <a:gd name="connsiteX920" fmla="*/ 5712077 w 6569477"/>
              <a:gd name="connsiteY920" fmla="*/ 260643 h 6858000"/>
              <a:gd name="connsiteX921" fmla="*/ 5647795 w 6569477"/>
              <a:gd name="connsiteY921" fmla="*/ 149075 h 6858000"/>
              <a:gd name="connsiteX922" fmla="*/ 5750084 w 6569477"/>
              <a:gd name="connsiteY922" fmla="*/ 277415 h 6858000"/>
              <a:gd name="connsiteX923" fmla="*/ 5737415 w 6569477"/>
              <a:gd name="connsiteY923" fmla="*/ 271824 h 6858000"/>
              <a:gd name="connsiteX924" fmla="*/ 5780454 w 6569477"/>
              <a:gd name="connsiteY924" fmla="*/ 328637 h 6858000"/>
              <a:gd name="connsiteX925" fmla="*/ 5784739 w 6569477"/>
              <a:gd name="connsiteY925" fmla="*/ 353221 h 6858000"/>
              <a:gd name="connsiteX926" fmla="*/ 5865230 w 6569477"/>
              <a:gd name="connsiteY926" fmla="*/ 479507 h 6858000"/>
              <a:gd name="connsiteX927" fmla="*/ 5891313 w 6569477"/>
              <a:gd name="connsiteY927" fmla="*/ 506145 h 6858000"/>
              <a:gd name="connsiteX928" fmla="*/ 6056025 w 6569477"/>
              <a:gd name="connsiteY928" fmla="*/ 836005 h 6858000"/>
              <a:gd name="connsiteX929" fmla="*/ 6104098 w 6569477"/>
              <a:gd name="connsiteY929" fmla="*/ 932857 h 6858000"/>
              <a:gd name="connsiteX930" fmla="*/ 6138008 w 6569477"/>
              <a:gd name="connsiteY930" fmla="*/ 993205 h 6858000"/>
              <a:gd name="connsiteX931" fmla="*/ 6123293 w 6569477"/>
              <a:gd name="connsiteY931" fmla="*/ 1009405 h 6858000"/>
              <a:gd name="connsiteX932" fmla="*/ 6012986 w 6569477"/>
              <a:gd name="connsiteY932" fmla="*/ 779192 h 6858000"/>
              <a:gd name="connsiteX933" fmla="*/ 6006652 w 6569477"/>
              <a:gd name="connsiteY933" fmla="*/ 776396 h 6858000"/>
              <a:gd name="connsiteX934" fmla="*/ 6010193 w 6569477"/>
              <a:gd name="connsiteY934" fmla="*/ 785523 h 6858000"/>
              <a:gd name="connsiteX935" fmla="*/ 6014480 w 6569477"/>
              <a:gd name="connsiteY935" fmla="*/ 810107 h 6858000"/>
              <a:gd name="connsiteX936" fmla="*/ 6004788 w 6569477"/>
              <a:gd name="connsiteY936" fmla="*/ 798404 h 6858000"/>
              <a:gd name="connsiteX937" fmla="*/ 6001064 w 6569477"/>
              <a:gd name="connsiteY937" fmla="*/ 789058 h 6858000"/>
              <a:gd name="connsiteX938" fmla="*/ 6004605 w 6569477"/>
              <a:gd name="connsiteY938" fmla="*/ 798185 h 6858000"/>
              <a:gd name="connsiteX939" fmla="*/ 6004788 w 6569477"/>
              <a:gd name="connsiteY939" fmla="*/ 798404 h 6858000"/>
              <a:gd name="connsiteX940" fmla="*/ 6051771 w 6569477"/>
              <a:gd name="connsiteY940" fmla="*/ 916385 h 6858000"/>
              <a:gd name="connsiteX941" fmla="*/ 6109323 w 6569477"/>
              <a:gd name="connsiteY941" fmla="*/ 1041059 h 6858000"/>
              <a:gd name="connsiteX942" fmla="*/ 6218330 w 6569477"/>
              <a:gd name="connsiteY942" fmla="*/ 1308516 h 6858000"/>
              <a:gd name="connsiteX943" fmla="*/ 6248699 w 6569477"/>
              <a:gd name="connsiteY943" fmla="*/ 1359737 h 6858000"/>
              <a:gd name="connsiteX944" fmla="*/ 6317460 w 6569477"/>
              <a:gd name="connsiteY944" fmla="*/ 1564049 h 6858000"/>
              <a:gd name="connsiteX945" fmla="*/ 6327364 w 6569477"/>
              <a:gd name="connsiteY945" fmla="*/ 1565758 h 6858000"/>
              <a:gd name="connsiteX946" fmla="*/ 6405224 w 6569477"/>
              <a:gd name="connsiteY946" fmla="*/ 1840478 h 6858000"/>
              <a:gd name="connsiteX947" fmla="*/ 6402944 w 6569477"/>
              <a:gd name="connsiteY947" fmla="*/ 1841928 h 6858000"/>
              <a:gd name="connsiteX948" fmla="*/ 6401876 w 6569477"/>
              <a:gd name="connsiteY948" fmla="*/ 1835782 h 6858000"/>
              <a:gd name="connsiteX949" fmla="*/ 6399693 w 6569477"/>
              <a:gd name="connsiteY949" fmla="*/ 1834088 h 6858000"/>
              <a:gd name="connsiteX950" fmla="*/ 6398335 w 6569477"/>
              <a:gd name="connsiteY950" fmla="*/ 1826656 h 6858000"/>
              <a:gd name="connsiteX951" fmla="*/ 6399057 w 6569477"/>
              <a:gd name="connsiteY951" fmla="*/ 1833594 h 6858000"/>
              <a:gd name="connsiteX952" fmla="*/ 6399693 w 6569477"/>
              <a:gd name="connsiteY952" fmla="*/ 1834088 h 6858000"/>
              <a:gd name="connsiteX953" fmla="*/ 6403601 w 6569477"/>
              <a:gd name="connsiteY953" fmla="*/ 1855454 h 6858000"/>
              <a:gd name="connsiteX954" fmla="*/ 6404114 w 6569477"/>
              <a:gd name="connsiteY954" fmla="*/ 1882153 h 6858000"/>
              <a:gd name="connsiteX955" fmla="*/ 6473067 w 6569477"/>
              <a:gd name="connsiteY955" fmla="*/ 2154626 h 6858000"/>
              <a:gd name="connsiteX956" fmla="*/ 6483134 w 6569477"/>
              <a:gd name="connsiteY956" fmla="*/ 2234707 h 6858000"/>
              <a:gd name="connsiteX957" fmla="*/ 6520415 w 6569477"/>
              <a:gd name="connsiteY957" fmla="*/ 2493203 h 6858000"/>
              <a:gd name="connsiteX958" fmla="*/ 6531980 w 6569477"/>
              <a:gd name="connsiteY958" fmla="*/ 2633394 h 6858000"/>
              <a:gd name="connsiteX959" fmla="*/ 6527593 w 6569477"/>
              <a:gd name="connsiteY959" fmla="*/ 2646575 h 6858000"/>
              <a:gd name="connsiteX960" fmla="*/ 6529126 w 6569477"/>
              <a:gd name="connsiteY960" fmla="*/ 2655889 h 6858000"/>
              <a:gd name="connsiteX961" fmla="*/ 6530629 w 6569477"/>
              <a:gd name="connsiteY961" fmla="*/ 2656552 h 6858000"/>
              <a:gd name="connsiteX962" fmla="*/ 6531421 w 6569477"/>
              <a:gd name="connsiteY962" fmla="*/ 2656903 h 6858000"/>
              <a:gd name="connsiteX963" fmla="*/ 6534962 w 6569477"/>
              <a:gd name="connsiteY963" fmla="*/ 2666028 h 6858000"/>
              <a:gd name="connsiteX964" fmla="*/ 6531926 w 6569477"/>
              <a:gd name="connsiteY964" fmla="*/ 2672908 h 6858000"/>
              <a:gd name="connsiteX965" fmla="*/ 6533706 w 6569477"/>
              <a:gd name="connsiteY965" fmla="*/ 2683731 h 6858000"/>
              <a:gd name="connsiteX966" fmla="*/ 6528462 w 6569477"/>
              <a:gd name="connsiteY966" fmla="*/ 2680756 h 6858000"/>
              <a:gd name="connsiteX967" fmla="*/ 6526580 w 6569477"/>
              <a:gd name="connsiteY967" fmla="*/ 2685022 h 6858000"/>
              <a:gd name="connsiteX968" fmla="*/ 6526136 w 6569477"/>
              <a:gd name="connsiteY968" fmla="*/ 2683881 h 6858000"/>
              <a:gd name="connsiteX969" fmla="*/ 6524812 w 6569477"/>
              <a:gd name="connsiteY969" fmla="*/ 2680466 h 6858000"/>
              <a:gd name="connsiteX970" fmla="*/ 6524804 w 6569477"/>
              <a:gd name="connsiteY970" fmla="*/ 2684545 h 6858000"/>
              <a:gd name="connsiteX971" fmla="*/ 6538236 w 6569477"/>
              <a:gd name="connsiteY971" fmla="*/ 2743109 h 6858000"/>
              <a:gd name="connsiteX972" fmla="*/ 6531185 w 6569477"/>
              <a:gd name="connsiteY972" fmla="*/ 2767044 h 6858000"/>
              <a:gd name="connsiteX973" fmla="*/ 6547385 w 6569477"/>
              <a:gd name="connsiteY973" fmla="*/ 2915923 h 6858000"/>
              <a:gd name="connsiteX974" fmla="*/ 6558964 w 6569477"/>
              <a:gd name="connsiteY974" fmla="*/ 2951360 h 6858000"/>
              <a:gd name="connsiteX975" fmla="*/ 6560463 w 6569477"/>
              <a:gd name="connsiteY975" fmla="*/ 3320054 h 6858000"/>
              <a:gd name="connsiteX976" fmla="*/ 6560643 w 6569477"/>
              <a:gd name="connsiteY976" fmla="*/ 3428182 h 6858000"/>
              <a:gd name="connsiteX977" fmla="*/ 6564303 w 6569477"/>
              <a:gd name="connsiteY977" fmla="*/ 3497307 h 6858000"/>
              <a:gd name="connsiteX978" fmla="*/ 6543934 w 6569477"/>
              <a:gd name="connsiteY978" fmla="*/ 3505308 h 6858000"/>
              <a:gd name="connsiteX979" fmla="*/ 6547053 w 6569477"/>
              <a:gd name="connsiteY979" fmla="*/ 3250053 h 6858000"/>
              <a:gd name="connsiteX980" fmla="*/ 6542614 w 6569477"/>
              <a:gd name="connsiteY980" fmla="*/ 3244740 h 6858000"/>
              <a:gd name="connsiteX981" fmla="*/ 6541744 w 6569477"/>
              <a:gd name="connsiteY981" fmla="*/ 3254490 h 6858000"/>
              <a:gd name="connsiteX982" fmla="*/ 6534694 w 6569477"/>
              <a:gd name="connsiteY982" fmla="*/ 3278429 h 6858000"/>
              <a:gd name="connsiteX983" fmla="*/ 6531190 w 6569477"/>
              <a:gd name="connsiteY983" fmla="*/ 3263643 h 6858000"/>
              <a:gd name="connsiteX984" fmla="*/ 6531994 w 6569477"/>
              <a:gd name="connsiteY984" fmla="*/ 3253615 h 6858000"/>
              <a:gd name="connsiteX985" fmla="*/ 6531124 w 6569477"/>
              <a:gd name="connsiteY985" fmla="*/ 3263366 h 6858000"/>
              <a:gd name="connsiteX986" fmla="*/ 6531190 w 6569477"/>
              <a:gd name="connsiteY986" fmla="*/ 3263643 h 6858000"/>
              <a:gd name="connsiteX987" fmla="*/ 6521033 w 6569477"/>
              <a:gd name="connsiteY987" fmla="*/ 3390229 h 6858000"/>
              <a:gd name="connsiteX988" fmla="*/ 6517384 w 6569477"/>
              <a:gd name="connsiteY988" fmla="*/ 3527497 h 6858000"/>
              <a:gd name="connsiteX989" fmla="*/ 6496595 w 6569477"/>
              <a:gd name="connsiteY989" fmla="*/ 3815563 h 6858000"/>
              <a:gd name="connsiteX990" fmla="*/ 6501124 w 6569477"/>
              <a:gd name="connsiteY990" fmla="*/ 3874940 h 6858000"/>
              <a:gd name="connsiteX991" fmla="*/ 6472234 w 6569477"/>
              <a:gd name="connsiteY991" fmla="*/ 4088567 h 6858000"/>
              <a:gd name="connsiteX992" fmla="*/ 6480357 w 6569477"/>
              <a:gd name="connsiteY992" fmla="*/ 4094487 h 6858000"/>
              <a:gd name="connsiteX993" fmla="*/ 6428427 w 6569477"/>
              <a:gd name="connsiteY993" fmla="*/ 4375267 h 6858000"/>
              <a:gd name="connsiteX994" fmla="*/ 6425741 w 6569477"/>
              <a:gd name="connsiteY994" fmla="*/ 4375556 h 6858000"/>
              <a:gd name="connsiteX995" fmla="*/ 6427506 w 6569477"/>
              <a:gd name="connsiteY995" fmla="*/ 4369573 h 6858000"/>
              <a:gd name="connsiteX996" fmla="*/ 6426300 w 6569477"/>
              <a:gd name="connsiteY996" fmla="*/ 4367087 h 6858000"/>
              <a:gd name="connsiteX997" fmla="*/ 6428376 w 6569477"/>
              <a:gd name="connsiteY997" fmla="*/ 4359822 h 6858000"/>
              <a:gd name="connsiteX998" fmla="*/ 6425949 w 6569477"/>
              <a:gd name="connsiteY998" fmla="*/ 4366362 h 6858000"/>
              <a:gd name="connsiteX999" fmla="*/ 6426300 w 6569477"/>
              <a:gd name="connsiteY999" fmla="*/ 4367087 h 6858000"/>
              <a:gd name="connsiteX1000" fmla="*/ 6420336 w 6569477"/>
              <a:gd name="connsiteY1000" fmla="*/ 4387972 h 6858000"/>
              <a:gd name="connsiteX1001" fmla="*/ 6408966 w 6569477"/>
              <a:gd name="connsiteY1001" fmla="*/ 4412135 h 6858000"/>
              <a:gd name="connsiteX1002" fmla="*/ 6350047 w 6569477"/>
              <a:gd name="connsiteY1002" fmla="*/ 4686953 h 6858000"/>
              <a:gd name="connsiteX1003" fmla="*/ 6323588 w 6569477"/>
              <a:gd name="connsiteY1003" fmla="*/ 4763203 h 6858000"/>
              <a:gd name="connsiteX1004" fmla="*/ 6242470 w 6569477"/>
              <a:gd name="connsiteY1004" fmla="*/ 5011457 h 6858000"/>
              <a:gd name="connsiteX1005" fmla="*/ 6206632 w 6569477"/>
              <a:gd name="connsiteY1005" fmla="*/ 5110210 h 6858000"/>
              <a:gd name="connsiteX1006" fmla="*/ 6191507 w 6569477"/>
              <a:gd name="connsiteY1006" fmla="*/ 5140673 h 6858000"/>
              <a:gd name="connsiteX1007" fmla="*/ 6172300 w 6569477"/>
              <a:gd name="connsiteY1007" fmla="*/ 5199455 h 6858000"/>
              <a:gd name="connsiteX1008" fmla="*/ 6156345 w 6569477"/>
              <a:gd name="connsiteY1008" fmla="*/ 5277115 h 6858000"/>
              <a:gd name="connsiteX1009" fmla="*/ 6059140 w 6569477"/>
              <a:gd name="connsiteY1009" fmla="*/ 5529842 h 6858000"/>
              <a:gd name="connsiteX1010" fmla="*/ 6065922 w 6569477"/>
              <a:gd name="connsiteY1010" fmla="*/ 5528472 h 6858000"/>
              <a:gd name="connsiteX1011" fmla="*/ 6078119 w 6569477"/>
              <a:gd name="connsiteY1011" fmla="*/ 5518945 h 6858000"/>
              <a:gd name="connsiteX1012" fmla="*/ 6077573 w 6569477"/>
              <a:gd name="connsiteY1012" fmla="*/ 5523376 h 6858000"/>
              <a:gd name="connsiteX1013" fmla="*/ 6068664 w 6569477"/>
              <a:gd name="connsiteY1013" fmla="*/ 5542046 h 6858000"/>
              <a:gd name="connsiteX1014" fmla="*/ 6075448 w 6569477"/>
              <a:gd name="connsiteY1014" fmla="*/ 5540675 h 6858000"/>
              <a:gd name="connsiteX1015" fmla="*/ 6077573 w 6569477"/>
              <a:gd name="connsiteY1015" fmla="*/ 5523376 h 6858000"/>
              <a:gd name="connsiteX1016" fmla="*/ 6125089 w 6569477"/>
              <a:gd name="connsiteY1016" fmla="*/ 5423814 h 6858000"/>
              <a:gd name="connsiteX1017" fmla="*/ 6179507 w 6569477"/>
              <a:gd name="connsiteY1017" fmla="*/ 5321879 h 6858000"/>
              <a:gd name="connsiteX1018" fmla="*/ 6233557 w 6569477"/>
              <a:gd name="connsiteY1018" fmla="*/ 5205010 h 6858000"/>
              <a:gd name="connsiteX1019" fmla="*/ 6187733 w 6569477"/>
              <a:gd name="connsiteY1019" fmla="*/ 5362599 h 6858000"/>
              <a:gd name="connsiteX1020" fmla="*/ 6184992 w 6569477"/>
              <a:gd name="connsiteY1020" fmla="*/ 5349026 h 6858000"/>
              <a:gd name="connsiteX1021" fmla="*/ 6163414 w 6569477"/>
              <a:gd name="connsiteY1021" fmla="*/ 5416956 h 6858000"/>
              <a:gd name="connsiteX1022" fmla="*/ 6145805 w 6569477"/>
              <a:gd name="connsiteY1022" fmla="*/ 5434638 h 6858000"/>
              <a:gd name="connsiteX1023" fmla="*/ 6089085 w 6569477"/>
              <a:gd name="connsiteY1023" fmla="*/ 5573237 h 6858000"/>
              <a:gd name="connsiteX1024" fmla="*/ 6082373 w 6569477"/>
              <a:gd name="connsiteY1024" fmla="*/ 5609909 h 6858000"/>
              <a:gd name="connsiteX1025" fmla="*/ 5907955 w 6569477"/>
              <a:gd name="connsiteY1025" fmla="*/ 5934742 h 6858000"/>
              <a:gd name="connsiteX1026" fmla="*/ 5856575 w 6569477"/>
              <a:gd name="connsiteY1026" fmla="*/ 6029882 h 6858000"/>
              <a:gd name="connsiteX1027" fmla="*/ 5826843 w 6569477"/>
              <a:gd name="connsiteY1027" fmla="*/ 6092393 h 6858000"/>
              <a:gd name="connsiteX1028" fmla="*/ 5805124 w 6569477"/>
              <a:gd name="connsiteY1028" fmla="*/ 6089719 h 6858000"/>
              <a:gd name="connsiteX1029" fmla="*/ 5929533 w 6569477"/>
              <a:gd name="connsiteY1029" fmla="*/ 5866812 h 6858000"/>
              <a:gd name="connsiteX1030" fmla="*/ 5928163 w 6569477"/>
              <a:gd name="connsiteY1030" fmla="*/ 5860025 h 6858000"/>
              <a:gd name="connsiteX1031" fmla="*/ 5922749 w 6569477"/>
              <a:gd name="connsiteY1031" fmla="*/ 5868182 h 6858000"/>
              <a:gd name="connsiteX1032" fmla="*/ 5905143 w 6569477"/>
              <a:gd name="connsiteY1032" fmla="*/ 5885866 h 6858000"/>
              <a:gd name="connsiteX1033" fmla="*/ 5909110 w 6569477"/>
              <a:gd name="connsiteY1033" fmla="*/ 5871199 h 6858000"/>
              <a:gd name="connsiteX1034" fmla="*/ 5914596 w 6569477"/>
              <a:gd name="connsiteY1034" fmla="*/ 5862765 h 6858000"/>
              <a:gd name="connsiteX1035" fmla="*/ 5909184 w 6569477"/>
              <a:gd name="connsiteY1035" fmla="*/ 5870922 h 6858000"/>
              <a:gd name="connsiteX1036" fmla="*/ 5909110 w 6569477"/>
              <a:gd name="connsiteY1036" fmla="*/ 5871199 h 6858000"/>
              <a:gd name="connsiteX1037" fmla="*/ 5839843 w 6569477"/>
              <a:gd name="connsiteY1037" fmla="*/ 5977637 h 6858000"/>
              <a:gd name="connsiteX1038" fmla="*/ 5771208 w 6569477"/>
              <a:gd name="connsiteY1038" fmla="*/ 6096571 h 6858000"/>
              <a:gd name="connsiteX1039" fmla="*/ 5615626 w 6569477"/>
              <a:gd name="connsiteY1039" fmla="*/ 6339899 h 6858000"/>
              <a:gd name="connsiteX1040" fmla="*/ 5591306 w 6569477"/>
              <a:gd name="connsiteY1040" fmla="*/ 6394255 h 6858000"/>
              <a:gd name="connsiteX1041" fmla="*/ 5464086 w 6569477"/>
              <a:gd name="connsiteY1041" fmla="*/ 6568285 h 6858000"/>
              <a:gd name="connsiteX1042" fmla="*/ 5468405 w 6569477"/>
              <a:gd name="connsiteY1042" fmla="*/ 6577359 h 6858000"/>
              <a:gd name="connsiteX1043" fmla="*/ 5288922 w 6569477"/>
              <a:gd name="connsiteY1043" fmla="*/ 6799441 h 6858000"/>
              <a:gd name="connsiteX1044" fmla="*/ 5286422 w 6569477"/>
              <a:gd name="connsiteY1044" fmla="*/ 6798415 h 6858000"/>
              <a:gd name="connsiteX1045" fmla="*/ 5290826 w 6569477"/>
              <a:gd name="connsiteY1045" fmla="*/ 6793995 h 6858000"/>
              <a:gd name="connsiteX1046" fmla="*/ 5290950 w 6569477"/>
              <a:gd name="connsiteY1046" fmla="*/ 6791235 h 6858000"/>
              <a:gd name="connsiteX1047" fmla="*/ 5296238 w 6569477"/>
              <a:gd name="connsiteY1047" fmla="*/ 6785838 h 6858000"/>
              <a:gd name="connsiteX1048" fmla="*/ 5290987 w 6569477"/>
              <a:gd name="connsiteY1048" fmla="*/ 6790431 h 6858000"/>
              <a:gd name="connsiteX1049" fmla="*/ 5290950 w 6569477"/>
              <a:gd name="connsiteY1049" fmla="*/ 6791235 h 6858000"/>
              <a:gd name="connsiteX1050" fmla="*/ 5275753 w 6569477"/>
              <a:gd name="connsiteY1050" fmla="*/ 6806752 h 6858000"/>
              <a:gd name="connsiteX1051" fmla="*/ 5254239 w 6569477"/>
              <a:gd name="connsiteY1051" fmla="*/ 6822575 h 6858000"/>
              <a:gd name="connsiteX1052" fmla="*/ 5225321 w 6569477"/>
              <a:gd name="connsiteY1052" fmla="*/ 6858000 h 6858000"/>
              <a:gd name="connsiteX1053" fmla="*/ 5157501 w 6569477"/>
              <a:gd name="connsiteY1053" fmla="*/ 6858000 h 6858000"/>
              <a:gd name="connsiteX1054" fmla="*/ 5208211 w 6569477"/>
              <a:gd name="connsiteY1054" fmla="*/ 6795673 h 6858000"/>
              <a:gd name="connsiteX1055" fmla="*/ 5328568 w 6569477"/>
              <a:gd name="connsiteY1055" fmla="*/ 6666293 h 6858000"/>
              <a:gd name="connsiteX1056" fmla="*/ 5366453 w 6569477"/>
              <a:gd name="connsiteY1056" fmla="*/ 6609197 h 6858000"/>
              <a:gd name="connsiteX1057" fmla="*/ 5430099 w 6569477"/>
              <a:gd name="connsiteY1057" fmla="*/ 6539833 h 6858000"/>
              <a:gd name="connsiteX1058" fmla="*/ 5427358 w 6569477"/>
              <a:gd name="connsiteY1058" fmla="*/ 6526259 h 6858000"/>
              <a:gd name="connsiteX1059" fmla="*/ 5513952 w 6569477"/>
              <a:gd name="connsiteY1059" fmla="*/ 6395753 h 6858000"/>
              <a:gd name="connsiteX1060" fmla="*/ 5597877 w 6569477"/>
              <a:gd name="connsiteY1060" fmla="*/ 6286977 h 6858000"/>
              <a:gd name="connsiteX1061" fmla="*/ 5589542 w 6569477"/>
              <a:gd name="connsiteY1061" fmla="*/ 6276299 h 6858000"/>
              <a:gd name="connsiteX1062" fmla="*/ 5579347 w 6569477"/>
              <a:gd name="connsiteY1062" fmla="*/ 6278801 h 6858000"/>
              <a:gd name="connsiteX1063" fmla="*/ 5572013 w 6569477"/>
              <a:gd name="connsiteY1063" fmla="*/ 6278854 h 6858000"/>
              <a:gd name="connsiteX1064" fmla="*/ 5561199 w 6569477"/>
              <a:gd name="connsiteY1064" fmla="*/ 6297181 h 6858000"/>
              <a:gd name="connsiteX1065" fmla="*/ 5561199 w 6569477"/>
              <a:gd name="connsiteY1065" fmla="*/ 6283333 h 6858000"/>
              <a:gd name="connsiteX1066" fmla="*/ 5526598 w 6569477"/>
              <a:gd name="connsiteY1066" fmla="*/ 6345645 h 6858000"/>
              <a:gd name="connsiteX1067" fmla="*/ 5505837 w 6569477"/>
              <a:gd name="connsiteY1067" fmla="*/ 6359491 h 6858000"/>
              <a:gd name="connsiteX1068" fmla="*/ 5422797 w 6569477"/>
              <a:gd name="connsiteY1068" fmla="*/ 6484116 h 6858000"/>
              <a:gd name="connsiteX1069" fmla="*/ 5408957 w 6569477"/>
              <a:gd name="connsiteY1069" fmla="*/ 6518733 h 6858000"/>
              <a:gd name="connsiteX1070" fmla="*/ 5173676 w 6569477"/>
              <a:gd name="connsiteY1070" fmla="*/ 6802601 h 6858000"/>
              <a:gd name="connsiteX1071" fmla="*/ 5153132 w 6569477"/>
              <a:gd name="connsiteY1071" fmla="*/ 6832134 h 6858000"/>
              <a:gd name="connsiteX1072" fmla="*/ 5136638 w 6569477"/>
              <a:gd name="connsiteY1072" fmla="*/ 6858000 h 6858000"/>
              <a:gd name="connsiteX1073" fmla="*/ 5106051 w 6569477"/>
              <a:gd name="connsiteY1073" fmla="*/ 6858000 h 6858000"/>
              <a:gd name="connsiteX1074" fmla="*/ 5127832 w 6569477"/>
              <a:gd name="connsiteY1074" fmla="*/ 6832026 h 6858000"/>
              <a:gd name="connsiteX1075" fmla="*/ 5208277 w 6569477"/>
              <a:gd name="connsiteY1075" fmla="*/ 6740288 h 6858000"/>
              <a:gd name="connsiteX1076" fmla="*/ 5208277 w 6569477"/>
              <a:gd name="connsiteY1076" fmla="*/ 6733364 h 6858000"/>
              <a:gd name="connsiteX1077" fmla="*/ 5201357 w 6569477"/>
              <a:gd name="connsiteY1077" fmla="*/ 6740288 h 6858000"/>
              <a:gd name="connsiteX1078" fmla="*/ 5180596 w 6569477"/>
              <a:gd name="connsiteY1078" fmla="*/ 6754136 h 6858000"/>
              <a:gd name="connsiteX1079" fmla="*/ 5187389 w 6569477"/>
              <a:gd name="connsiteY1079" fmla="*/ 6740544 h 6858000"/>
              <a:gd name="connsiteX1080" fmla="*/ 5194437 w 6569477"/>
              <a:gd name="connsiteY1080" fmla="*/ 6733364 h 6858000"/>
              <a:gd name="connsiteX1081" fmla="*/ 5187516 w 6569477"/>
              <a:gd name="connsiteY1081" fmla="*/ 6740288 h 6858000"/>
              <a:gd name="connsiteX1082" fmla="*/ 5187389 w 6569477"/>
              <a:gd name="connsiteY1082" fmla="*/ 6740544 h 6858000"/>
              <a:gd name="connsiteX1083" fmla="*/ 5098421 w 6569477"/>
              <a:gd name="connsiteY1083" fmla="*/ 6831161 h 6858000"/>
              <a:gd name="connsiteX1084" fmla="*/ 5074751 w 6569477"/>
              <a:gd name="connsiteY1084" fmla="*/ 6858000 h 6858000"/>
              <a:gd name="connsiteX1085" fmla="*/ 4627783 w 6569477"/>
              <a:gd name="connsiteY1085" fmla="*/ 6858000 h 6858000"/>
              <a:gd name="connsiteX1086" fmla="*/ 4759894 w 6569477"/>
              <a:gd name="connsiteY1086" fmla="*/ 6716663 h 6858000"/>
              <a:gd name="connsiteX1087" fmla="*/ 5986727 w 6569477"/>
              <a:gd name="connsiteY1087" fmla="*/ 3868735 h 6858000"/>
              <a:gd name="connsiteX1088" fmla="*/ 6003597 w 6569477"/>
              <a:gd name="connsiteY1088" fmla="*/ 3548178 h 6858000"/>
              <a:gd name="connsiteX1089" fmla="*/ 6012034 w 6569477"/>
              <a:gd name="connsiteY1089" fmla="*/ 3539742 h 6858000"/>
              <a:gd name="connsiteX1090" fmla="*/ 6012033 w 6569477"/>
              <a:gd name="connsiteY1090" fmla="*/ 3514433 h 6858000"/>
              <a:gd name="connsiteX1091" fmla="*/ 6003597 w 6569477"/>
              <a:gd name="connsiteY1091" fmla="*/ 3506001 h 6858000"/>
              <a:gd name="connsiteX1092" fmla="*/ 6003597 w 6569477"/>
              <a:gd name="connsiteY1092" fmla="*/ 3269799 h 6858000"/>
              <a:gd name="connsiteX1093" fmla="*/ 5952984 w 6569477"/>
              <a:gd name="connsiteY1093" fmla="*/ 2721484 h 6858000"/>
              <a:gd name="connsiteX1094" fmla="*/ 5404662 w 6569477"/>
              <a:gd name="connsiteY1094" fmla="*/ 1051221 h 6858000"/>
              <a:gd name="connsiteX1095" fmla="*/ 4873211 w 6569477"/>
              <a:gd name="connsiteY1095" fmla="*/ 224525 h 6858000"/>
              <a:gd name="connsiteX1096" fmla="*/ 4890083 w 6569477"/>
              <a:gd name="connsiteY1096" fmla="*/ 232961 h 6858000"/>
              <a:gd name="connsiteX1097" fmla="*/ 4797289 w 6569477"/>
              <a:gd name="connsiteY1097" fmla="*/ 114861 h 6858000"/>
              <a:gd name="connsiteX1098" fmla="*/ 4738239 w 6569477"/>
              <a:gd name="connsiteY1098" fmla="*/ 55811 h 6858000"/>
              <a:gd name="connsiteX1099" fmla="*/ 0 w 6569477"/>
              <a:gd name="connsiteY1099" fmla="*/ 0 h 6858000"/>
              <a:gd name="connsiteX1100" fmla="*/ 4229922 w 6569477"/>
              <a:gd name="connsiteY1100" fmla="*/ 0 h 6858000"/>
              <a:gd name="connsiteX1101" fmla="*/ 4372273 w 6569477"/>
              <a:gd name="connsiteY1101" fmla="*/ 157015 h 6858000"/>
              <a:gd name="connsiteX1102" fmla="*/ 4543809 w 6569477"/>
              <a:gd name="connsiteY1102" fmla="*/ 370769 h 6858000"/>
              <a:gd name="connsiteX1103" fmla="*/ 4849592 w 6569477"/>
              <a:gd name="connsiteY1103" fmla="*/ 843375 h 6858000"/>
              <a:gd name="connsiteX1104" fmla="*/ 4914877 w 6569477"/>
              <a:gd name="connsiteY1104" fmla="*/ 967066 h 6858000"/>
              <a:gd name="connsiteX1105" fmla="*/ 4925933 w 6569477"/>
              <a:gd name="connsiteY1105" fmla="*/ 979122 h 6858000"/>
              <a:gd name="connsiteX1106" fmla="*/ 4982878 w 6569477"/>
              <a:gd name="connsiteY1106" fmla="*/ 1068093 h 6858000"/>
              <a:gd name="connsiteX1107" fmla="*/ 4982876 w 6569477"/>
              <a:gd name="connsiteY1107" fmla="*/ 1076527 h 6858000"/>
              <a:gd name="connsiteX1108" fmla="*/ 4982876 w 6569477"/>
              <a:gd name="connsiteY1108" fmla="*/ 1084962 h 6858000"/>
              <a:gd name="connsiteX1109" fmla="*/ 4991312 w 6569477"/>
              <a:gd name="connsiteY1109" fmla="*/ 1084964 h 6858000"/>
              <a:gd name="connsiteX1110" fmla="*/ 5008183 w 6569477"/>
              <a:gd name="connsiteY1110" fmla="*/ 1127139 h 6858000"/>
              <a:gd name="connsiteX1111" fmla="*/ 5008183 w 6569477"/>
              <a:gd name="connsiteY1111" fmla="*/ 1135577 h 6858000"/>
              <a:gd name="connsiteX1112" fmla="*/ 5016618 w 6569477"/>
              <a:gd name="connsiteY1112" fmla="*/ 1144015 h 6858000"/>
              <a:gd name="connsiteX1113" fmla="*/ 5016619 w 6569477"/>
              <a:gd name="connsiteY1113" fmla="*/ 1135576 h 6858000"/>
              <a:gd name="connsiteX1114" fmla="*/ 5075670 w 6569477"/>
              <a:gd name="connsiteY1114" fmla="*/ 1228369 h 6858000"/>
              <a:gd name="connsiteX1115" fmla="*/ 5067232 w 6569477"/>
              <a:gd name="connsiteY1115" fmla="*/ 1228371 h 6858000"/>
              <a:gd name="connsiteX1116" fmla="*/ 5067232 w 6569477"/>
              <a:gd name="connsiteY1116" fmla="*/ 1236805 h 6858000"/>
              <a:gd name="connsiteX1117" fmla="*/ 5075669 w 6569477"/>
              <a:gd name="connsiteY1117" fmla="*/ 1245241 h 6858000"/>
              <a:gd name="connsiteX1118" fmla="*/ 5084105 w 6569477"/>
              <a:gd name="connsiteY1118" fmla="*/ 1245241 h 6858000"/>
              <a:gd name="connsiteX1119" fmla="*/ 5084107 w 6569477"/>
              <a:gd name="connsiteY1119" fmla="*/ 1253677 h 6858000"/>
              <a:gd name="connsiteX1120" fmla="*/ 5100976 w 6569477"/>
              <a:gd name="connsiteY1120" fmla="*/ 1304291 h 6858000"/>
              <a:gd name="connsiteX1121" fmla="*/ 5117847 w 6569477"/>
              <a:gd name="connsiteY1121" fmla="*/ 1312726 h 6858000"/>
              <a:gd name="connsiteX1122" fmla="*/ 5126282 w 6569477"/>
              <a:gd name="connsiteY1122" fmla="*/ 1329598 h 6858000"/>
              <a:gd name="connsiteX1123" fmla="*/ 5117847 w 6569477"/>
              <a:gd name="connsiteY1123" fmla="*/ 1338033 h 6858000"/>
              <a:gd name="connsiteX1124" fmla="*/ 5126283 w 6569477"/>
              <a:gd name="connsiteY1124" fmla="*/ 1346469 h 6858000"/>
              <a:gd name="connsiteX1125" fmla="*/ 5134719 w 6569477"/>
              <a:gd name="connsiteY1125" fmla="*/ 1354905 h 6858000"/>
              <a:gd name="connsiteX1126" fmla="*/ 5176898 w 6569477"/>
              <a:gd name="connsiteY1126" fmla="*/ 1430824 h 6858000"/>
              <a:gd name="connsiteX1127" fmla="*/ 5168461 w 6569477"/>
              <a:gd name="connsiteY1127" fmla="*/ 1397082 h 6858000"/>
              <a:gd name="connsiteX1128" fmla="*/ 5143155 w 6569477"/>
              <a:gd name="connsiteY1128" fmla="*/ 1363341 h 6858000"/>
              <a:gd name="connsiteX1129" fmla="*/ 5143154 w 6569477"/>
              <a:gd name="connsiteY1129" fmla="*/ 1354903 h 6858000"/>
              <a:gd name="connsiteX1130" fmla="*/ 5143155 w 6569477"/>
              <a:gd name="connsiteY1130" fmla="*/ 1346469 h 6858000"/>
              <a:gd name="connsiteX1131" fmla="*/ 5134719 w 6569477"/>
              <a:gd name="connsiteY1131" fmla="*/ 1329598 h 6858000"/>
              <a:gd name="connsiteX1132" fmla="*/ 5092539 w 6569477"/>
              <a:gd name="connsiteY1132" fmla="*/ 1262112 h 6858000"/>
              <a:gd name="connsiteX1133" fmla="*/ 5092540 w 6569477"/>
              <a:gd name="connsiteY1133" fmla="*/ 1245241 h 6858000"/>
              <a:gd name="connsiteX1134" fmla="*/ 5092539 w 6569477"/>
              <a:gd name="connsiteY1134" fmla="*/ 1236803 h 6858000"/>
              <a:gd name="connsiteX1135" fmla="*/ 5092539 w 6569477"/>
              <a:gd name="connsiteY1135" fmla="*/ 1219933 h 6858000"/>
              <a:gd name="connsiteX1136" fmla="*/ 5084107 w 6569477"/>
              <a:gd name="connsiteY1136" fmla="*/ 1219935 h 6858000"/>
              <a:gd name="connsiteX1137" fmla="*/ 5075668 w 6569477"/>
              <a:gd name="connsiteY1137" fmla="*/ 1219935 h 6858000"/>
              <a:gd name="connsiteX1138" fmla="*/ 5050362 w 6569477"/>
              <a:gd name="connsiteY1138" fmla="*/ 1186189 h 6858000"/>
              <a:gd name="connsiteX1139" fmla="*/ 5025055 w 6569477"/>
              <a:gd name="connsiteY1139" fmla="*/ 1135578 h 6858000"/>
              <a:gd name="connsiteX1140" fmla="*/ 5025054 w 6569477"/>
              <a:gd name="connsiteY1140" fmla="*/ 1127141 h 6858000"/>
              <a:gd name="connsiteX1141" fmla="*/ 5025055 w 6569477"/>
              <a:gd name="connsiteY1141" fmla="*/ 1118707 h 6858000"/>
              <a:gd name="connsiteX1142" fmla="*/ 5009238 w 6569477"/>
              <a:gd name="connsiteY1142" fmla="*/ 1101833 h 6858000"/>
              <a:gd name="connsiteX1143" fmla="*/ 5004170 w 6569477"/>
              <a:gd name="connsiteY1143" fmla="*/ 1092826 h 6858000"/>
              <a:gd name="connsiteX1144" fmla="*/ 5008183 w 6569477"/>
              <a:gd name="connsiteY1144" fmla="*/ 1093400 h 6858000"/>
              <a:gd name="connsiteX1145" fmla="*/ 5008182 w 6569477"/>
              <a:gd name="connsiteY1145" fmla="*/ 1084964 h 6858000"/>
              <a:gd name="connsiteX1146" fmla="*/ 4999746 w 6569477"/>
              <a:gd name="connsiteY1146" fmla="*/ 1076527 h 6858000"/>
              <a:gd name="connsiteX1147" fmla="*/ 4991312 w 6569477"/>
              <a:gd name="connsiteY1147" fmla="*/ 1068091 h 6858000"/>
              <a:gd name="connsiteX1148" fmla="*/ 4982876 w 6569477"/>
              <a:gd name="connsiteY1148" fmla="*/ 1042786 h 6858000"/>
              <a:gd name="connsiteX1149" fmla="*/ 4966004 w 6569477"/>
              <a:gd name="connsiteY1149" fmla="*/ 1025912 h 6858000"/>
              <a:gd name="connsiteX1150" fmla="*/ 4982876 w 6569477"/>
              <a:gd name="connsiteY1150" fmla="*/ 1034349 h 6858000"/>
              <a:gd name="connsiteX1151" fmla="*/ 4957571 w 6569477"/>
              <a:gd name="connsiteY1151" fmla="*/ 1009043 h 6858000"/>
              <a:gd name="connsiteX1152" fmla="*/ 4932262 w 6569477"/>
              <a:gd name="connsiteY1152" fmla="*/ 966864 h 6858000"/>
              <a:gd name="connsiteX1153" fmla="*/ 4957569 w 6569477"/>
              <a:gd name="connsiteY1153" fmla="*/ 966864 h 6858000"/>
              <a:gd name="connsiteX1154" fmla="*/ 4923825 w 6569477"/>
              <a:gd name="connsiteY1154" fmla="*/ 933123 h 6858000"/>
              <a:gd name="connsiteX1155" fmla="*/ 4932261 w 6569477"/>
              <a:gd name="connsiteY1155" fmla="*/ 933122 h 6858000"/>
              <a:gd name="connsiteX1156" fmla="*/ 4932262 w 6569477"/>
              <a:gd name="connsiteY1156" fmla="*/ 924686 h 6858000"/>
              <a:gd name="connsiteX1157" fmla="*/ 4923825 w 6569477"/>
              <a:gd name="connsiteY1157" fmla="*/ 916250 h 6858000"/>
              <a:gd name="connsiteX1158" fmla="*/ 4898518 w 6569477"/>
              <a:gd name="connsiteY1158" fmla="*/ 890943 h 6858000"/>
              <a:gd name="connsiteX1159" fmla="*/ 4890083 w 6569477"/>
              <a:gd name="connsiteY1159" fmla="*/ 874073 h 6858000"/>
              <a:gd name="connsiteX1160" fmla="*/ 4881646 w 6569477"/>
              <a:gd name="connsiteY1160" fmla="*/ 865638 h 6858000"/>
              <a:gd name="connsiteX1161" fmla="*/ 4881647 w 6569477"/>
              <a:gd name="connsiteY1161" fmla="*/ 874073 h 6858000"/>
              <a:gd name="connsiteX1162" fmla="*/ 4881647 w 6569477"/>
              <a:gd name="connsiteY1162" fmla="*/ 882507 h 6858000"/>
              <a:gd name="connsiteX1163" fmla="*/ 4839470 w 6569477"/>
              <a:gd name="connsiteY1163" fmla="*/ 815023 h 6858000"/>
              <a:gd name="connsiteX1164" fmla="*/ 4864776 w 6569477"/>
              <a:gd name="connsiteY1164" fmla="*/ 823459 h 6858000"/>
              <a:gd name="connsiteX1165" fmla="*/ 4814160 w 6569477"/>
              <a:gd name="connsiteY1165" fmla="*/ 772843 h 6858000"/>
              <a:gd name="connsiteX1166" fmla="*/ 4771982 w 6569477"/>
              <a:gd name="connsiteY1166" fmla="*/ 705360 h 6858000"/>
              <a:gd name="connsiteX1167" fmla="*/ 4780419 w 6569477"/>
              <a:gd name="connsiteY1167" fmla="*/ 713795 h 6858000"/>
              <a:gd name="connsiteX1168" fmla="*/ 4788853 w 6569477"/>
              <a:gd name="connsiteY1168" fmla="*/ 713795 h 6858000"/>
              <a:gd name="connsiteX1169" fmla="*/ 4797292 w 6569477"/>
              <a:gd name="connsiteY1169" fmla="*/ 713795 h 6858000"/>
              <a:gd name="connsiteX1170" fmla="*/ 4788854 w 6569477"/>
              <a:gd name="connsiteY1170" fmla="*/ 696923 h 6858000"/>
              <a:gd name="connsiteX1171" fmla="*/ 4797290 w 6569477"/>
              <a:gd name="connsiteY1171" fmla="*/ 696923 h 6858000"/>
              <a:gd name="connsiteX1172" fmla="*/ 4805728 w 6569477"/>
              <a:gd name="connsiteY1172" fmla="*/ 705359 h 6858000"/>
              <a:gd name="connsiteX1173" fmla="*/ 4805726 w 6569477"/>
              <a:gd name="connsiteY1173" fmla="*/ 713795 h 6858000"/>
              <a:gd name="connsiteX1174" fmla="*/ 4814160 w 6569477"/>
              <a:gd name="connsiteY1174" fmla="*/ 722229 h 6858000"/>
              <a:gd name="connsiteX1175" fmla="*/ 4822596 w 6569477"/>
              <a:gd name="connsiteY1175" fmla="*/ 730666 h 6858000"/>
              <a:gd name="connsiteX1176" fmla="*/ 4991311 w 6569477"/>
              <a:gd name="connsiteY1176" fmla="*/ 1000607 h 6858000"/>
              <a:gd name="connsiteX1177" fmla="*/ 4991312 w 6569477"/>
              <a:gd name="connsiteY1177" fmla="*/ 1009043 h 6858000"/>
              <a:gd name="connsiteX1178" fmla="*/ 4999746 w 6569477"/>
              <a:gd name="connsiteY1178" fmla="*/ 1017476 h 6858000"/>
              <a:gd name="connsiteX1179" fmla="*/ 5033490 w 6569477"/>
              <a:gd name="connsiteY1179" fmla="*/ 1068093 h 6858000"/>
              <a:gd name="connsiteX1180" fmla="*/ 5041925 w 6569477"/>
              <a:gd name="connsiteY1180" fmla="*/ 1093401 h 6858000"/>
              <a:gd name="connsiteX1181" fmla="*/ 5050362 w 6569477"/>
              <a:gd name="connsiteY1181" fmla="*/ 1101835 h 6858000"/>
              <a:gd name="connsiteX1182" fmla="*/ 5092540 w 6569477"/>
              <a:gd name="connsiteY1182" fmla="*/ 1160885 h 6858000"/>
              <a:gd name="connsiteX1183" fmla="*/ 5100975 w 6569477"/>
              <a:gd name="connsiteY1183" fmla="*/ 1169321 h 6858000"/>
              <a:gd name="connsiteX1184" fmla="*/ 5100976 w 6569477"/>
              <a:gd name="connsiteY1184" fmla="*/ 1194627 h 6858000"/>
              <a:gd name="connsiteX1185" fmla="*/ 5143155 w 6569477"/>
              <a:gd name="connsiteY1185" fmla="*/ 1253676 h 6858000"/>
              <a:gd name="connsiteX1186" fmla="*/ 5151590 w 6569477"/>
              <a:gd name="connsiteY1186" fmla="*/ 1262112 h 6858000"/>
              <a:gd name="connsiteX1187" fmla="*/ 5151590 w 6569477"/>
              <a:gd name="connsiteY1187" fmla="*/ 1270548 h 6858000"/>
              <a:gd name="connsiteX1188" fmla="*/ 5261254 w 6569477"/>
              <a:gd name="connsiteY1188" fmla="*/ 1506748 h 6858000"/>
              <a:gd name="connsiteX1189" fmla="*/ 5278126 w 6569477"/>
              <a:gd name="connsiteY1189" fmla="*/ 1532055 h 6858000"/>
              <a:gd name="connsiteX1190" fmla="*/ 5278128 w 6569477"/>
              <a:gd name="connsiteY1190" fmla="*/ 1557362 h 6858000"/>
              <a:gd name="connsiteX1191" fmla="*/ 5294998 w 6569477"/>
              <a:gd name="connsiteY1191" fmla="*/ 1557362 h 6858000"/>
              <a:gd name="connsiteX1192" fmla="*/ 5303433 w 6569477"/>
              <a:gd name="connsiteY1192" fmla="*/ 1574233 h 6858000"/>
              <a:gd name="connsiteX1193" fmla="*/ 5345614 w 6569477"/>
              <a:gd name="connsiteY1193" fmla="*/ 1692332 h 6858000"/>
              <a:gd name="connsiteX1194" fmla="*/ 5345612 w 6569477"/>
              <a:gd name="connsiteY1194" fmla="*/ 1700767 h 6858000"/>
              <a:gd name="connsiteX1195" fmla="*/ 5345612 w 6569477"/>
              <a:gd name="connsiteY1195" fmla="*/ 1717637 h 6858000"/>
              <a:gd name="connsiteX1196" fmla="*/ 5354048 w 6569477"/>
              <a:gd name="connsiteY1196" fmla="*/ 1717639 h 6858000"/>
              <a:gd name="connsiteX1197" fmla="*/ 5413098 w 6569477"/>
              <a:gd name="connsiteY1197" fmla="*/ 1844173 h 6858000"/>
              <a:gd name="connsiteX1198" fmla="*/ 5480584 w 6569477"/>
              <a:gd name="connsiteY1198" fmla="*/ 2012887 h 6858000"/>
              <a:gd name="connsiteX1199" fmla="*/ 5514328 w 6569477"/>
              <a:gd name="connsiteY1199" fmla="*/ 2105680 h 6858000"/>
              <a:gd name="connsiteX1200" fmla="*/ 5514328 w 6569477"/>
              <a:gd name="connsiteY1200" fmla="*/ 2114117 h 6858000"/>
              <a:gd name="connsiteX1201" fmla="*/ 5514327 w 6569477"/>
              <a:gd name="connsiteY1201" fmla="*/ 2122551 h 6858000"/>
              <a:gd name="connsiteX1202" fmla="*/ 5514328 w 6569477"/>
              <a:gd name="connsiteY1202" fmla="*/ 2130987 h 6858000"/>
              <a:gd name="connsiteX1203" fmla="*/ 5522762 w 6569477"/>
              <a:gd name="connsiteY1203" fmla="*/ 2130987 h 6858000"/>
              <a:gd name="connsiteX1204" fmla="*/ 5539633 w 6569477"/>
              <a:gd name="connsiteY1204" fmla="*/ 2139424 h 6858000"/>
              <a:gd name="connsiteX1205" fmla="*/ 5556503 w 6569477"/>
              <a:gd name="connsiteY1205" fmla="*/ 2198472 h 6858000"/>
              <a:gd name="connsiteX1206" fmla="*/ 5573376 w 6569477"/>
              <a:gd name="connsiteY1206" fmla="*/ 2215344 h 6858000"/>
              <a:gd name="connsiteX1207" fmla="*/ 5531197 w 6569477"/>
              <a:gd name="connsiteY1207" fmla="*/ 2114117 h 6858000"/>
              <a:gd name="connsiteX1208" fmla="*/ 5531198 w 6569477"/>
              <a:gd name="connsiteY1208" fmla="*/ 2097245 h 6858000"/>
              <a:gd name="connsiteX1209" fmla="*/ 5522762 w 6569477"/>
              <a:gd name="connsiteY1209" fmla="*/ 2088808 h 6858000"/>
              <a:gd name="connsiteX1210" fmla="*/ 5480583 w 6569477"/>
              <a:gd name="connsiteY1210" fmla="*/ 1953837 h 6858000"/>
              <a:gd name="connsiteX1211" fmla="*/ 5362484 w 6569477"/>
              <a:gd name="connsiteY1211" fmla="*/ 1641717 h 6858000"/>
              <a:gd name="connsiteX1212" fmla="*/ 5235948 w 6569477"/>
              <a:gd name="connsiteY1212" fmla="*/ 1346470 h 6858000"/>
              <a:gd name="connsiteX1213" fmla="*/ 5210643 w 6569477"/>
              <a:gd name="connsiteY1213" fmla="*/ 1304291 h 6858000"/>
              <a:gd name="connsiteX1214" fmla="*/ 5109412 w 6569477"/>
              <a:gd name="connsiteY1214" fmla="*/ 1093400 h 6858000"/>
              <a:gd name="connsiteX1215" fmla="*/ 5067234 w 6569477"/>
              <a:gd name="connsiteY1215" fmla="*/ 1025914 h 6858000"/>
              <a:gd name="connsiteX1216" fmla="*/ 4974440 w 6569477"/>
              <a:gd name="connsiteY1216" fmla="*/ 882507 h 6858000"/>
              <a:gd name="connsiteX1217" fmla="*/ 4814162 w 6569477"/>
              <a:gd name="connsiteY1217" fmla="*/ 637873 h 6858000"/>
              <a:gd name="connsiteX1218" fmla="*/ 4771983 w 6569477"/>
              <a:gd name="connsiteY1218" fmla="*/ 595695 h 6858000"/>
              <a:gd name="connsiteX1219" fmla="*/ 4729804 w 6569477"/>
              <a:gd name="connsiteY1219" fmla="*/ 519774 h 6858000"/>
              <a:gd name="connsiteX1220" fmla="*/ 4712933 w 6569477"/>
              <a:gd name="connsiteY1220" fmla="*/ 511338 h 6858000"/>
              <a:gd name="connsiteX1221" fmla="*/ 4628576 w 6569477"/>
              <a:gd name="connsiteY1221" fmla="*/ 393238 h 6858000"/>
              <a:gd name="connsiteX1222" fmla="*/ 4594833 w 6569477"/>
              <a:gd name="connsiteY1222" fmla="*/ 376368 h 6858000"/>
              <a:gd name="connsiteX1223" fmla="*/ 4577960 w 6569477"/>
              <a:gd name="connsiteY1223" fmla="*/ 342623 h 6858000"/>
              <a:gd name="connsiteX1224" fmla="*/ 4324890 w 6569477"/>
              <a:gd name="connsiteY1224" fmla="*/ 72683 h 6858000"/>
              <a:gd name="connsiteX1225" fmla="*/ 4273221 w 6569477"/>
              <a:gd name="connsiteY1225" fmla="*/ 16797 h 6858000"/>
              <a:gd name="connsiteX1226" fmla="*/ 4257562 w 6569477"/>
              <a:gd name="connsiteY1226" fmla="*/ 0 h 6858000"/>
              <a:gd name="connsiteX1227" fmla="*/ 4303981 w 6569477"/>
              <a:gd name="connsiteY1227" fmla="*/ 0 h 6858000"/>
              <a:gd name="connsiteX1228" fmla="*/ 4319485 w 6569477"/>
              <a:gd name="connsiteY1228" fmla="*/ 14161 h 6858000"/>
              <a:gd name="connsiteX1229" fmla="*/ 4341761 w 6569477"/>
              <a:gd name="connsiteY1229" fmla="*/ 38940 h 6858000"/>
              <a:gd name="connsiteX1230" fmla="*/ 4333323 w 6569477"/>
              <a:gd name="connsiteY1230" fmla="*/ 38940 h 6858000"/>
              <a:gd name="connsiteX1231" fmla="*/ 4341761 w 6569477"/>
              <a:gd name="connsiteY1231" fmla="*/ 47377 h 6858000"/>
              <a:gd name="connsiteX1232" fmla="*/ 4316454 w 6569477"/>
              <a:gd name="connsiteY1232" fmla="*/ 38940 h 6858000"/>
              <a:gd name="connsiteX1233" fmla="*/ 4358630 w 6569477"/>
              <a:gd name="connsiteY1233" fmla="*/ 64247 h 6858000"/>
              <a:gd name="connsiteX1234" fmla="*/ 4367067 w 6569477"/>
              <a:gd name="connsiteY1234" fmla="*/ 81121 h 6858000"/>
              <a:gd name="connsiteX1235" fmla="*/ 4375504 w 6569477"/>
              <a:gd name="connsiteY1235" fmla="*/ 89556 h 6858000"/>
              <a:gd name="connsiteX1236" fmla="*/ 4383940 w 6569477"/>
              <a:gd name="connsiteY1236" fmla="*/ 81120 h 6858000"/>
              <a:gd name="connsiteX1237" fmla="*/ 4434553 w 6569477"/>
              <a:gd name="connsiteY1237" fmla="*/ 131733 h 6858000"/>
              <a:gd name="connsiteX1238" fmla="*/ 4442990 w 6569477"/>
              <a:gd name="connsiteY1238" fmla="*/ 140168 h 6858000"/>
              <a:gd name="connsiteX1239" fmla="*/ 4451426 w 6569477"/>
              <a:gd name="connsiteY1239" fmla="*/ 140168 h 6858000"/>
              <a:gd name="connsiteX1240" fmla="*/ 4611704 w 6569477"/>
              <a:gd name="connsiteY1240" fmla="*/ 300447 h 6858000"/>
              <a:gd name="connsiteX1241" fmla="*/ 4620140 w 6569477"/>
              <a:gd name="connsiteY1241" fmla="*/ 325755 h 6858000"/>
              <a:gd name="connsiteX1242" fmla="*/ 4637011 w 6569477"/>
              <a:gd name="connsiteY1242" fmla="*/ 334188 h 6858000"/>
              <a:gd name="connsiteX1243" fmla="*/ 4755110 w 6569477"/>
              <a:gd name="connsiteY1243" fmla="*/ 477595 h 6858000"/>
              <a:gd name="connsiteX1244" fmla="*/ 4873211 w 6569477"/>
              <a:gd name="connsiteY1244" fmla="*/ 629438 h 6858000"/>
              <a:gd name="connsiteX1245" fmla="*/ 4881646 w 6569477"/>
              <a:gd name="connsiteY1245" fmla="*/ 654745 h 6858000"/>
              <a:gd name="connsiteX1246" fmla="*/ 4890082 w 6569477"/>
              <a:gd name="connsiteY1246" fmla="*/ 646309 h 6858000"/>
              <a:gd name="connsiteX1247" fmla="*/ 4949133 w 6569477"/>
              <a:gd name="connsiteY1247" fmla="*/ 739102 h 6858000"/>
              <a:gd name="connsiteX1248" fmla="*/ 4991312 w 6569477"/>
              <a:gd name="connsiteY1248" fmla="*/ 798150 h 6858000"/>
              <a:gd name="connsiteX1249" fmla="*/ 5058797 w 6569477"/>
              <a:gd name="connsiteY1249" fmla="*/ 899380 h 6858000"/>
              <a:gd name="connsiteX1250" fmla="*/ 5143155 w 6569477"/>
              <a:gd name="connsiteY1250" fmla="*/ 1034350 h 6858000"/>
              <a:gd name="connsiteX1251" fmla="*/ 5143154 w 6569477"/>
              <a:gd name="connsiteY1251" fmla="*/ 1051222 h 6858000"/>
              <a:gd name="connsiteX1252" fmla="*/ 5227512 w 6569477"/>
              <a:gd name="connsiteY1252" fmla="*/ 1203064 h 6858000"/>
              <a:gd name="connsiteX1253" fmla="*/ 5244383 w 6569477"/>
              <a:gd name="connsiteY1253" fmla="*/ 1219935 h 6858000"/>
              <a:gd name="connsiteX1254" fmla="*/ 5278126 w 6569477"/>
              <a:gd name="connsiteY1254" fmla="*/ 1295855 h 6858000"/>
              <a:gd name="connsiteX1255" fmla="*/ 5311869 w 6569477"/>
              <a:gd name="connsiteY1255" fmla="*/ 1338033 h 6858000"/>
              <a:gd name="connsiteX1256" fmla="*/ 5379354 w 6569477"/>
              <a:gd name="connsiteY1256" fmla="*/ 1523620 h 6858000"/>
              <a:gd name="connsiteX1257" fmla="*/ 5480584 w 6569477"/>
              <a:gd name="connsiteY1257" fmla="*/ 1768253 h 6858000"/>
              <a:gd name="connsiteX1258" fmla="*/ 5514328 w 6569477"/>
              <a:gd name="connsiteY1258" fmla="*/ 1835738 h 6858000"/>
              <a:gd name="connsiteX1259" fmla="*/ 5505890 w 6569477"/>
              <a:gd name="connsiteY1259" fmla="*/ 1827301 h 6858000"/>
              <a:gd name="connsiteX1260" fmla="*/ 5539634 w 6569477"/>
              <a:gd name="connsiteY1260" fmla="*/ 1920094 h 6858000"/>
              <a:gd name="connsiteX1261" fmla="*/ 5539634 w 6569477"/>
              <a:gd name="connsiteY1261" fmla="*/ 1945401 h 6858000"/>
              <a:gd name="connsiteX1262" fmla="*/ 5623989 w 6569477"/>
              <a:gd name="connsiteY1262" fmla="*/ 2215343 h 6858000"/>
              <a:gd name="connsiteX1263" fmla="*/ 5615554 w 6569477"/>
              <a:gd name="connsiteY1263" fmla="*/ 2215342 h 6858000"/>
              <a:gd name="connsiteX1264" fmla="*/ 5615555 w 6569477"/>
              <a:gd name="connsiteY1264" fmla="*/ 2223779 h 6858000"/>
              <a:gd name="connsiteX1265" fmla="*/ 5623988 w 6569477"/>
              <a:gd name="connsiteY1265" fmla="*/ 2232216 h 6858000"/>
              <a:gd name="connsiteX1266" fmla="*/ 5649298 w 6569477"/>
              <a:gd name="connsiteY1266" fmla="*/ 2325008 h 6858000"/>
              <a:gd name="connsiteX1267" fmla="*/ 5649298 w 6569477"/>
              <a:gd name="connsiteY1267" fmla="*/ 2333444 h 6858000"/>
              <a:gd name="connsiteX1268" fmla="*/ 5649298 w 6569477"/>
              <a:gd name="connsiteY1268" fmla="*/ 2341878 h 6858000"/>
              <a:gd name="connsiteX1269" fmla="*/ 5657733 w 6569477"/>
              <a:gd name="connsiteY1269" fmla="*/ 2341879 h 6858000"/>
              <a:gd name="connsiteX1270" fmla="*/ 5657733 w 6569477"/>
              <a:gd name="connsiteY1270" fmla="*/ 2333443 h 6858000"/>
              <a:gd name="connsiteX1271" fmla="*/ 5666169 w 6569477"/>
              <a:gd name="connsiteY1271" fmla="*/ 2367185 h 6858000"/>
              <a:gd name="connsiteX1272" fmla="*/ 5683040 w 6569477"/>
              <a:gd name="connsiteY1272" fmla="*/ 2367183 h 6858000"/>
              <a:gd name="connsiteX1273" fmla="*/ 5674605 w 6569477"/>
              <a:gd name="connsiteY1273" fmla="*/ 2341878 h 6858000"/>
              <a:gd name="connsiteX1274" fmla="*/ 5683040 w 6569477"/>
              <a:gd name="connsiteY1274" fmla="*/ 2341879 h 6858000"/>
              <a:gd name="connsiteX1275" fmla="*/ 5649298 w 6569477"/>
              <a:gd name="connsiteY1275" fmla="*/ 2274394 h 6858000"/>
              <a:gd name="connsiteX1276" fmla="*/ 5649298 w 6569477"/>
              <a:gd name="connsiteY1276" fmla="*/ 2257524 h 6858000"/>
              <a:gd name="connsiteX1277" fmla="*/ 5649298 w 6569477"/>
              <a:gd name="connsiteY1277" fmla="*/ 2249087 h 6858000"/>
              <a:gd name="connsiteX1278" fmla="*/ 5649297 w 6569477"/>
              <a:gd name="connsiteY1278" fmla="*/ 2240649 h 6858000"/>
              <a:gd name="connsiteX1279" fmla="*/ 5640860 w 6569477"/>
              <a:gd name="connsiteY1279" fmla="*/ 2240651 h 6858000"/>
              <a:gd name="connsiteX1280" fmla="*/ 5640862 w 6569477"/>
              <a:gd name="connsiteY1280" fmla="*/ 2223779 h 6858000"/>
              <a:gd name="connsiteX1281" fmla="*/ 5657734 w 6569477"/>
              <a:gd name="connsiteY1281" fmla="*/ 2232217 h 6858000"/>
              <a:gd name="connsiteX1282" fmla="*/ 5649298 w 6569477"/>
              <a:gd name="connsiteY1282" fmla="*/ 2206908 h 6858000"/>
              <a:gd name="connsiteX1283" fmla="*/ 5649298 w 6569477"/>
              <a:gd name="connsiteY1283" fmla="*/ 2198470 h 6858000"/>
              <a:gd name="connsiteX1284" fmla="*/ 5649297 w 6569477"/>
              <a:gd name="connsiteY1284" fmla="*/ 2190035 h 6858000"/>
              <a:gd name="connsiteX1285" fmla="*/ 5649298 w 6569477"/>
              <a:gd name="connsiteY1285" fmla="*/ 2181601 h 6858000"/>
              <a:gd name="connsiteX1286" fmla="*/ 5640859 w 6569477"/>
              <a:gd name="connsiteY1286" fmla="*/ 2147859 h 6858000"/>
              <a:gd name="connsiteX1287" fmla="*/ 5632426 w 6569477"/>
              <a:gd name="connsiteY1287" fmla="*/ 2139423 h 6858000"/>
              <a:gd name="connsiteX1288" fmla="*/ 5607121 w 6569477"/>
              <a:gd name="connsiteY1288" fmla="*/ 2055067 h 6858000"/>
              <a:gd name="connsiteX1289" fmla="*/ 5607118 w 6569477"/>
              <a:gd name="connsiteY1289" fmla="*/ 2038194 h 6858000"/>
              <a:gd name="connsiteX1290" fmla="*/ 5598684 w 6569477"/>
              <a:gd name="connsiteY1290" fmla="*/ 2038192 h 6858000"/>
              <a:gd name="connsiteX1291" fmla="*/ 5573377 w 6569477"/>
              <a:gd name="connsiteY1291" fmla="*/ 1962273 h 6858000"/>
              <a:gd name="connsiteX1292" fmla="*/ 5564941 w 6569477"/>
              <a:gd name="connsiteY1292" fmla="*/ 1962273 h 6858000"/>
              <a:gd name="connsiteX1293" fmla="*/ 5564941 w 6569477"/>
              <a:gd name="connsiteY1293" fmla="*/ 1953837 h 6858000"/>
              <a:gd name="connsiteX1294" fmla="*/ 5573376 w 6569477"/>
              <a:gd name="connsiteY1294" fmla="*/ 1953838 h 6858000"/>
              <a:gd name="connsiteX1295" fmla="*/ 5573377 w 6569477"/>
              <a:gd name="connsiteY1295" fmla="*/ 1945401 h 6858000"/>
              <a:gd name="connsiteX1296" fmla="*/ 5564941 w 6569477"/>
              <a:gd name="connsiteY1296" fmla="*/ 1936967 h 6858000"/>
              <a:gd name="connsiteX1297" fmla="*/ 5489019 w 6569477"/>
              <a:gd name="connsiteY1297" fmla="*/ 1700769 h 6858000"/>
              <a:gd name="connsiteX1298" fmla="*/ 5472148 w 6569477"/>
              <a:gd name="connsiteY1298" fmla="*/ 1633282 h 6858000"/>
              <a:gd name="connsiteX1299" fmla="*/ 5446841 w 6569477"/>
              <a:gd name="connsiteY1299" fmla="*/ 1591103 h 6858000"/>
              <a:gd name="connsiteX1300" fmla="*/ 5413098 w 6569477"/>
              <a:gd name="connsiteY1300" fmla="*/ 1523619 h 6858000"/>
              <a:gd name="connsiteX1301" fmla="*/ 5176900 w 6569477"/>
              <a:gd name="connsiteY1301" fmla="*/ 1034350 h 6858000"/>
              <a:gd name="connsiteX1302" fmla="*/ 5185333 w 6569477"/>
              <a:gd name="connsiteY1302" fmla="*/ 1017477 h 6858000"/>
              <a:gd name="connsiteX1303" fmla="*/ 5185335 w 6569477"/>
              <a:gd name="connsiteY1303" fmla="*/ 1025912 h 6858000"/>
              <a:gd name="connsiteX1304" fmla="*/ 5193769 w 6569477"/>
              <a:gd name="connsiteY1304" fmla="*/ 1025914 h 6858000"/>
              <a:gd name="connsiteX1305" fmla="*/ 5185332 w 6569477"/>
              <a:gd name="connsiteY1305" fmla="*/ 1009044 h 6858000"/>
              <a:gd name="connsiteX1306" fmla="*/ 5185332 w 6569477"/>
              <a:gd name="connsiteY1306" fmla="*/ 983737 h 6858000"/>
              <a:gd name="connsiteX1307" fmla="*/ 5151590 w 6569477"/>
              <a:gd name="connsiteY1307" fmla="*/ 958427 h 6858000"/>
              <a:gd name="connsiteX1308" fmla="*/ 5151589 w 6569477"/>
              <a:gd name="connsiteY1308" fmla="*/ 949995 h 6858000"/>
              <a:gd name="connsiteX1309" fmla="*/ 5143155 w 6569477"/>
              <a:gd name="connsiteY1309" fmla="*/ 941557 h 6858000"/>
              <a:gd name="connsiteX1310" fmla="*/ 5143155 w 6569477"/>
              <a:gd name="connsiteY1310" fmla="*/ 933122 h 6858000"/>
              <a:gd name="connsiteX1311" fmla="*/ 5134718 w 6569477"/>
              <a:gd name="connsiteY1311" fmla="*/ 933123 h 6858000"/>
              <a:gd name="connsiteX1312" fmla="*/ 5126283 w 6569477"/>
              <a:gd name="connsiteY1312" fmla="*/ 916250 h 6858000"/>
              <a:gd name="connsiteX1313" fmla="*/ 5109414 w 6569477"/>
              <a:gd name="connsiteY1313" fmla="*/ 874074 h 6858000"/>
              <a:gd name="connsiteX1314" fmla="*/ 5117847 w 6569477"/>
              <a:gd name="connsiteY1314" fmla="*/ 874073 h 6858000"/>
              <a:gd name="connsiteX1315" fmla="*/ 5126285 w 6569477"/>
              <a:gd name="connsiteY1315" fmla="*/ 882507 h 6858000"/>
              <a:gd name="connsiteX1316" fmla="*/ 5117848 w 6569477"/>
              <a:gd name="connsiteY1316" fmla="*/ 865636 h 6858000"/>
              <a:gd name="connsiteX1317" fmla="*/ 5109412 w 6569477"/>
              <a:gd name="connsiteY1317" fmla="*/ 857200 h 6858000"/>
              <a:gd name="connsiteX1318" fmla="*/ 5084104 w 6569477"/>
              <a:gd name="connsiteY1318" fmla="*/ 823460 h 6858000"/>
              <a:gd name="connsiteX1319" fmla="*/ 5084105 w 6569477"/>
              <a:gd name="connsiteY1319" fmla="*/ 815023 h 6858000"/>
              <a:gd name="connsiteX1320" fmla="*/ 5075670 w 6569477"/>
              <a:gd name="connsiteY1320" fmla="*/ 798150 h 6858000"/>
              <a:gd name="connsiteX1321" fmla="*/ 5067233 w 6569477"/>
              <a:gd name="connsiteY1321" fmla="*/ 798150 h 6858000"/>
              <a:gd name="connsiteX1322" fmla="*/ 5067232 w 6569477"/>
              <a:gd name="connsiteY1322" fmla="*/ 806587 h 6858000"/>
              <a:gd name="connsiteX1323" fmla="*/ 5058798 w 6569477"/>
              <a:gd name="connsiteY1323" fmla="*/ 781279 h 6858000"/>
              <a:gd name="connsiteX1324" fmla="*/ 5041925 w 6569477"/>
              <a:gd name="connsiteY1324" fmla="*/ 781279 h 6858000"/>
              <a:gd name="connsiteX1325" fmla="*/ 5041926 w 6569477"/>
              <a:gd name="connsiteY1325" fmla="*/ 764409 h 6858000"/>
              <a:gd name="connsiteX1326" fmla="*/ 5033489 w 6569477"/>
              <a:gd name="connsiteY1326" fmla="*/ 755973 h 6858000"/>
              <a:gd name="connsiteX1327" fmla="*/ 5033489 w 6569477"/>
              <a:gd name="connsiteY1327" fmla="*/ 747536 h 6858000"/>
              <a:gd name="connsiteX1328" fmla="*/ 5025055 w 6569477"/>
              <a:gd name="connsiteY1328" fmla="*/ 747536 h 6858000"/>
              <a:gd name="connsiteX1329" fmla="*/ 5025055 w 6569477"/>
              <a:gd name="connsiteY1329" fmla="*/ 755973 h 6858000"/>
              <a:gd name="connsiteX1330" fmla="*/ 4957570 w 6569477"/>
              <a:gd name="connsiteY1330" fmla="*/ 663182 h 6858000"/>
              <a:gd name="connsiteX1331" fmla="*/ 4949133 w 6569477"/>
              <a:gd name="connsiteY1331" fmla="*/ 646309 h 6858000"/>
              <a:gd name="connsiteX1332" fmla="*/ 4932264 w 6569477"/>
              <a:gd name="connsiteY1332" fmla="*/ 637873 h 6858000"/>
              <a:gd name="connsiteX1333" fmla="*/ 4932262 w 6569477"/>
              <a:gd name="connsiteY1333" fmla="*/ 644497 h 6858000"/>
              <a:gd name="connsiteX1334" fmla="*/ 4910645 w 6569477"/>
              <a:gd name="connsiteY1334" fmla="*/ 618234 h 6858000"/>
              <a:gd name="connsiteX1335" fmla="*/ 4839468 w 6569477"/>
              <a:gd name="connsiteY1335" fmla="*/ 519774 h 6858000"/>
              <a:gd name="connsiteX1336" fmla="*/ 4797289 w 6569477"/>
              <a:gd name="connsiteY1336" fmla="*/ 494466 h 6858000"/>
              <a:gd name="connsiteX1337" fmla="*/ 4797289 w 6569477"/>
              <a:gd name="connsiteY1337" fmla="*/ 469162 h 6858000"/>
              <a:gd name="connsiteX1338" fmla="*/ 4755109 w 6569477"/>
              <a:gd name="connsiteY1338" fmla="*/ 418545 h 6858000"/>
              <a:gd name="connsiteX1339" fmla="*/ 4721368 w 6569477"/>
              <a:gd name="connsiteY1339" fmla="*/ 401675 h 6858000"/>
              <a:gd name="connsiteX1340" fmla="*/ 4696060 w 6569477"/>
              <a:gd name="connsiteY1340" fmla="*/ 359495 h 6858000"/>
              <a:gd name="connsiteX1341" fmla="*/ 4704496 w 6569477"/>
              <a:gd name="connsiteY1341" fmla="*/ 359495 h 6858000"/>
              <a:gd name="connsiteX1342" fmla="*/ 4721369 w 6569477"/>
              <a:gd name="connsiteY1342" fmla="*/ 367932 h 6858000"/>
              <a:gd name="connsiteX1343" fmla="*/ 4712933 w 6569477"/>
              <a:gd name="connsiteY1343" fmla="*/ 351061 h 6858000"/>
              <a:gd name="connsiteX1344" fmla="*/ 4704497 w 6569477"/>
              <a:gd name="connsiteY1344" fmla="*/ 342625 h 6858000"/>
              <a:gd name="connsiteX1345" fmla="*/ 4729804 w 6569477"/>
              <a:gd name="connsiteY1345" fmla="*/ 359495 h 6858000"/>
              <a:gd name="connsiteX1346" fmla="*/ 4696060 w 6569477"/>
              <a:gd name="connsiteY1346" fmla="*/ 325754 h 6858000"/>
              <a:gd name="connsiteX1347" fmla="*/ 4687626 w 6569477"/>
              <a:gd name="connsiteY1347" fmla="*/ 317318 h 6858000"/>
              <a:gd name="connsiteX1348" fmla="*/ 4662317 w 6569477"/>
              <a:gd name="connsiteY1348" fmla="*/ 300447 h 6858000"/>
              <a:gd name="connsiteX1349" fmla="*/ 4670754 w 6569477"/>
              <a:gd name="connsiteY1349" fmla="*/ 317320 h 6858000"/>
              <a:gd name="connsiteX1350" fmla="*/ 4670753 w 6569477"/>
              <a:gd name="connsiteY1350" fmla="*/ 325755 h 6858000"/>
              <a:gd name="connsiteX1351" fmla="*/ 4645447 w 6569477"/>
              <a:gd name="connsiteY1351" fmla="*/ 300448 h 6858000"/>
              <a:gd name="connsiteX1352" fmla="*/ 4653882 w 6569477"/>
              <a:gd name="connsiteY1352" fmla="*/ 334188 h 6858000"/>
              <a:gd name="connsiteX1353" fmla="*/ 4620140 w 6569477"/>
              <a:gd name="connsiteY1353" fmla="*/ 275141 h 6858000"/>
              <a:gd name="connsiteX1354" fmla="*/ 4628578 w 6569477"/>
              <a:gd name="connsiteY1354" fmla="*/ 283575 h 6858000"/>
              <a:gd name="connsiteX1355" fmla="*/ 4645446 w 6569477"/>
              <a:gd name="connsiteY1355" fmla="*/ 283575 h 6858000"/>
              <a:gd name="connsiteX1356" fmla="*/ 4628576 w 6569477"/>
              <a:gd name="connsiteY1356" fmla="*/ 266706 h 6858000"/>
              <a:gd name="connsiteX1357" fmla="*/ 4628576 w 6569477"/>
              <a:gd name="connsiteY1357" fmla="*/ 258268 h 6858000"/>
              <a:gd name="connsiteX1358" fmla="*/ 4628578 w 6569477"/>
              <a:gd name="connsiteY1358" fmla="*/ 249831 h 6858000"/>
              <a:gd name="connsiteX1359" fmla="*/ 4637010 w 6569477"/>
              <a:gd name="connsiteY1359" fmla="*/ 249831 h 6858000"/>
              <a:gd name="connsiteX1360" fmla="*/ 4620140 w 6569477"/>
              <a:gd name="connsiteY1360" fmla="*/ 241397 h 6858000"/>
              <a:gd name="connsiteX1361" fmla="*/ 4611704 w 6569477"/>
              <a:gd name="connsiteY1361" fmla="*/ 232961 h 6858000"/>
              <a:gd name="connsiteX1362" fmla="*/ 4594835 w 6569477"/>
              <a:gd name="connsiteY1362" fmla="*/ 199218 h 6858000"/>
              <a:gd name="connsiteX1363" fmla="*/ 4603267 w 6569477"/>
              <a:gd name="connsiteY1363" fmla="*/ 207654 h 6858000"/>
              <a:gd name="connsiteX1364" fmla="*/ 4620140 w 6569477"/>
              <a:gd name="connsiteY1364" fmla="*/ 216090 h 6858000"/>
              <a:gd name="connsiteX1365" fmla="*/ 4603267 w 6569477"/>
              <a:gd name="connsiteY1365" fmla="*/ 190783 h 6858000"/>
              <a:gd name="connsiteX1366" fmla="*/ 4594832 w 6569477"/>
              <a:gd name="connsiteY1366" fmla="*/ 182347 h 6858000"/>
              <a:gd name="connsiteX1367" fmla="*/ 4586397 w 6569477"/>
              <a:gd name="connsiteY1367" fmla="*/ 173911 h 6858000"/>
              <a:gd name="connsiteX1368" fmla="*/ 4569526 w 6569477"/>
              <a:gd name="connsiteY1368" fmla="*/ 173913 h 6858000"/>
              <a:gd name="connsiteX1369" fmla="*/ 4577960 w 6569477"/>
              <a:gd name="connsiteY1369" fmla="*/ 190784 h 6858000"/>
              <a:gd name="connsiteX1370" fmla="*/ 4586396 w 6569477"/>
              <a:gd name="connsiteY1370" fmla="*/ 190783 h 6858000"/>
              <a:gd name="connsiteX1371" fmla="*/ 4594835 w 6569477"/>
              <a:gd name="connsiteY1371" fmla="*/ 199218 h 6858000"/>
              <a:gd name="connsiteX1372" fmla="*/ 4603267 w 6569477"/>
              <a:gd name="connsiteY1372" fmla="*/ 232961 h 6858000"/>
              <a:gd name="connsiteX1373" fmla="*/ 4594833 w 6569477"/>
              <a:gd name="connsiteY1373" fmla="*/ 224525 h 6858000"/>
              <a:gd name="connsiteX1374" fmla="*/ 4594835 w 6569477"/>
              <a:gd name="connsiteY1374" fmla="*/ 232961 h 6858000"/>
              <a:gd name="connsiteX1375" fmla="*/ 4594833 w 6569477"/>
              <a:gd name="connsiteY1375" fmla="*/ 241395 h 6858000"/>
              <a:gd name="connsiteX1376" fmla="*/ 4603266 w 6569477"/>
              <a:gd name="connsiteY1376" fmla="*/ 241396 h 6858000"/>
              <a:gd name="connsiteX1377" fmla="*/ 4611704 w 6569477"/>
              <a:gd name="connsiteY1377" fmla="*/ 249833 h 6858000"/>
              <a:gd name="connsiteX1378" fmla="*/ 4603267 w 6569477"/>
              <a:gd name="connsiteY1378" fmla="*/ 249831 h 6858000"/>
              <a:gd name="connsiteX1379" fmla="*/ 4611704 w 6569477"/>
              <a:gd name="connsiteY1379" fmla="*/ 258268 h 6858000"/>
              <a:gd name="connsiteX1380" fmla="*/ 4611703 w 6569477"/>
              <a:gd name="connsiteY1380" fmla="*/ 266704 h 6858000"/>
              <a:gd name="connsiteX1381" fmla="*/ 4552654 w 6569477"/>
              <a:gd name="connsiteY1381" fmla="*/ 207654 h 6858000"/>
              <a:gd name="connsiteX1382" fmla="*/ 4561090 w 6569477"/>
              <a:gd name="connsiteY1382" fmla="*/ 207654 h 6858000"/>
              <a:gd name="connsiteX1383" fmla="*/ 4569525 w 6569477"/>
              <a:gd name="connsiteY1383" fmla="*/ 207654 h 6858000"/>
              <a:gd name="connsiteX1384" fmla="*/ 4561090 w 6569477"/>
              <a:gd name="connsiteY1384" fmla="*/ 199218 h 6858000"/>
              <a:gd name="connsiteX1385" fmla="*/ 4552654 w 6569477"/>
              <a:gd name="connsiteY1385" fmla="*/ 199219 h 6858000"/>
              <a:gd name="connsiteX1386" fmla="*/ 4544217 w 6569477"/>
              <a:gd name="connsiteY1386" fmla="*/ 190783 h 6858000"/>
              <a:gd name="connsiteX1387" fmla="*/ 4527347 w 6569477"/>
              <a:gd name="connsiteY1387" fmla="*/ 157040 h 6858000"/>
              <a:gd name="connsiteX1388" fmla="*/ 4527346 w 6569477"/>
              <a:gd name="connsiteY1388" fmla="*/ 148604 h 6858000"/>
              <a:gd name="connsiteX1389" fmla="*/ 4518910 w 6569477"/>
              <a:gd name="connsiteY1389" fmla="*/ 140168 h 6858000"/>
              <a:gd name="connsiteX1390" fmla="*/ 4510474 w 6569477"/>
              <a:gd name="connsiteY1390" fmla="*/ 140168 h 6858000"/>
              <a:gd name="connsiteX1391" fmla="*/ 4510474 w 6569477"/>
              <a:gd name="connsiteY1391" fmla="*/ 148604 h 6858000"/>
              <a:gd name="connsiteX1392" fmla="*/ 4476732 w 6569477"/>
              <a:gd name="connsiteY1392" fmla="*/ 106427 h 6858000"/>
              <a:gd name="connsiteX1393" fmla="*/ 4468297 w 6569477"/>
              <a:gd name="connsiteY1393" fmla="*/ 97990 h 6858000"/>
              <a:gd name="connsiteX1394" fmla="*/ 4459861 w 6569477"/>
              <a:gd name="connsiteY1394" fmla="*/ 97990 h 6858000"/>
              <a:gd name="connsiteX1395" fmla="*/ 4459861 w 6569477"/>
              <a:gd name="connsiteY1395" fmla="*/ 106428 h 6858000"/>
              <a:gd name="connsiteX1396" fmla="*/ 4426117 w 6569477"/>
              <a:gd name="connsiteY1396" fmla="*/ 89554 h 6858000"/>
              <a:gd name="connsiteX1397" fmla="*/ 4388156 w 6569477"/>
              <a:gd name="connsiteY1397" fmla="*/ 29450 h 6858000"/>
              <a:gd name="connsiteX1398" fmla="*/ 4360109 w 6569477"/>
              <a:gd name="connsiteY1398" fmla="*/ 0 h 6858000"/>
              <a:gd name="connsiteX1399" fmla="*/ 4638592 w 6569477"/>
              <a:gd name="connsiteY1399" fmla="*/ 0 h 6858000"/>
              <a:gd name="connsiteX1400" fmla="*/ 4699158 w 6569477"/>
              <a:gd name="connsiteY1400" fmla="*/ 62995 h 6858000"/>
              <a:gd name="connsiteX1401" fmla="*/ 5404662 w 6569477"/>
              <a:gd name="connsiteY1401" fmla="*/ 1051221 h 6858000"/>
              <a:gd name="connsiteX1402" fmla="*/ 5938418 w 6569477"/>
              <a:gd name="connsiteY1402" fmla="*/ 2935851 h 6858000"/>
              <a:gd name="connsiteX1403" fmla="*/ 5947253 w 6569477"/>
              <a:gd name="connsiteY1403" fmla="*/ 3112842 h 6858000"/>
              <a:gd name="connsiteX1404" fmla="*/ 5951125 w 6569477"/>
              <a:gd name="connsiteY1404" fmla="*/ 3133338 h 6858000"/>
              <a:gd name="connsiteX1405" fmla="*/ 5950868 w 6569477"/>
              <a:gd name="connsiteY1405" fmla="*/ 3126941 h 6858000"/>
              <a:gd name="connsiteX1406" fmla="*/ 5953938 w 6569477"/>
              <a:gd name="connsiteY1406" fmla="*/ 3123616 h 6858000"/>
              <a:gd name="connsiteX1407" fmla="*/ 5954453 w 6569477"/>
              <a:gd name="connsiteY1407" fmla="*/ 3136408 h 6858000"/>
              <a:gd name="connsiteX1408" fmla="*/ 5957779 w 6569477"/>
              <a:gd name="connsiteY1408" fmla="*/ 3139480 h 6858000"/>
              <a:gd name="connsiteX1409" fmla="*/ 5954710 w 6569477"/>
              <a:gd name="connsiteY1409" fmla="*/ 3142804 h 6858000"/>
              <a:gd name="connsiteX1410" fmla="*/ 5960116 w 6569477"/>
              <a:gd name="connsiteY1410" fmla="*/ 3277128 h 6858000"/>
              <a:gd name="connsiteX1411" fmla="*/ 5972174 w 6569477"/>
              <a:gd name="connsiteY1411" fmla="*/ 3417593 h 6858000"/>
              <a:gd name="connsiteX1412" fmla="*/ 5962709 w 6569477"/>
              <a:gd name="connsiteY1412" fmla="*/ 3421173 h 6858000"/>
              <a:gd name="connsiteX1413" fmla="*/ 5968094 w 6569477"/>
              <a:gd name="connsiteY1413" fmla="*/ 3475415 h 6858000"/>
              <a:gd name="connsiteX1414" fmla="*/ 5964787 w 6569477"/>
              <a:gd name="connsiteY1414" fmla="*/ 3552426 h 6858000"/>
              <a:gd name="connsiteX1415" fmla="*/ 5951498 w 6569477"/>
              <a:gd name="connsiteY1415" fmla="*/ 3620225 h 6858000"/>
              <a:gd name="connsiteX1416" fmla="*/ 5941518 w 6569477"/>
              <a:gd name="connsiteY1416" fmla="*/ 3611013 h 6858000"/>
              <a:gd name="connsiteX1417" fmla="*/ 5933358 w 6569477"/>
              <a:gd name="connsiteY1417" fmla="*/ 3726657 h 6858000"/>
              <a:gd name="connsiteX1418" fmla="*/ 5932401 w 6569477"/>
              <a:gd name="connsiteY1418" fmla="*/ 3750159 h 6858000"/>
              <a:gd name="connsiteX1419" fmla="*/ 5936112 w 6569477"/>
              <a:gd name="connsiteY1419" fmla="*/ 3742197 h 6858000"/>
              <a:gd name="connsiteX1420" fmla="*/ 5931041 w 6569477"/>
              <a:gd name="connsiteY1420" fmla="*/ 3783572 h 6858000"/>
              <a:gd name="connsiteX1421" fmla="*/ 5930942 w 6569477"/>
              <a:gd name="connsiteY1421" fmla="*/ 3786013 h 6858000"/>
              <a:gd name="connsiteX1422" fmla="*/ 5930199 w 6569477"/>
              <a:gd name="connsiteY1422" fmla="*/ 3790443 h 6858000"/>
              <a:gd name="connsiteX1423" fmla="*/ 5909750 w 6569477"/>
              <a:gd name="connsiteY1423" fmla="*/ 3957308 h 6858000"/>
              <a:gd name="connsiteX1424" fmla="*/ 5877062 w 6569477"/>
              <a:gd name="connsiteY1424" fmla="*/ 4172416 h 6858000"/>
              <a:gd name="connsiteX1425" fmla="*/ 5868625 w 6569477"/>
              <a:gd name="connsiteY1425" fmla="*/ 4214595 h 6858000"/>
              <a:gd name="connsiteX1426" fmla="*/ 5609277 w 6569477"/>
              <a:gd name="connsiteY1426" fmla="*/ 5137233 h 6858000"/>
              <a:gd name="connsiteX1427" fmla="*/ 5491924 w 6569477"/>
              <a:gd name="connsiteY1427" fmla="*/ 5411666 h 6858000"/>
              <a:gd name="connsiteX1428" fmla="*/ 5491547 w 6569477"/>
              <a:gd name="connsiteY1428" fmla="*/ 5414872 h 6858000"/>
              <a:gd name="connsiteX1429" fmla="*/ 5487221 w 6569477"/>
              <a:gd name="connsiteY1429" fmla="*/ 5422780 h 6858000"/>
              <a:gd name="connsiteX1430" fmla="*/ 5489486 w 6569477"/>
              <a:gd name="connsiteY1430" fmla="*/ 5427576 h 6858000"/>
              <a:gd name="connsiteX1431" fmla="*/ 5484693 w 6569477"/>
              <a:gd name="connsiteY1431" fmla="*/ 5429840 h 6858000"/>
              <a:gd name="connsiteX1432" fmla="*/ 5431604 w 6569477"/>
              <a:gd name="connsiteY1432" fmla="*/ 5578103 h 6858000"/>
              <a:gd name="connsiteX1433" fmla="*/ 5383045 w 6569477"/>
              <a:gd name="connsiteY1433" fmla="*/ 5735954 h 6858000"/>
              <a:gd name="connsiteX1434" fmla="*/ 5371193 w 6569477"/>
              <a:gd name="connsiteY1434" fmla="*/ 5735689 h 6858000"/>
              <a:gd name="connsiteX1435" fmla="*/ 5353234 w 6569477"/>
              <a:gd name="connsiteY1435" fmla="*/ 5796964 h 6858000"/>
              <a:gd name="connsiteX1436" fmla="*/ 5315838 w 6569477"/>
              <a:gd name="connsiteY1436" fmla="*/ 5879154 h 6858000"/>
              <a:gd name="connsiteX1437" fmla="*/ 5271646 w 6569477"/>
              <a:gd name="connsiteY1437" fmla="*/ 5946958 h 6858000"/>
              <a:gd name="connsiteX1438" fmla="*/ 5264849 w 6569477"/>
              <a:gd name="connsiteY1438" fmla="*/ 5932571 h 6858000"/>
              <a:gd name="connsiteX1439" fmla="*/ 5205226 w 6569477"/>
              <a:gd name="connsiteY1439" fmla="*/ 6054591 h 6858000"/>
              <a:gd name="connsiteX1440" fmla="*/ 5133488 w 6569477"/>
              <a:gd name="connsiteY1440" fmla="*/ 6188200 h 6858000"/>
              <a:gd name="connsiteX1441" fmla="*/ 5117105 w 6569477"/>
              <a:gd name="connsiteY1441" fmla="*/ 6178342 h 6858000"/>
              <a:gd name="connsiteX1442" fmla="*/ 5104989 w 6569477"/>
              <a:gd name="connsiteY1442" fmla="*/ 6189932 h 6858000"/>
              <a:gd name="connsiteX1443" fmla="*/ 5105252 w 6569477"/>
              <a:gd name="connsiteY1443" fmla="*/ 6178076 h 6858000"/>
              <a:gd name="connsiteX1444" fmla="*/ 5107780 w 6569477"/>
              <a:gd name="connsiteY1444" fmla="*/ 6171017 h 6858000"/>
              <a:gd name="connsiteX1445" fmla="*/ 5110570 w 6569477"/>
              <a:gd name="connsiteY1445" fmla="*/ 6152101 h 6858000"/>
              <a:gd name="connsiteX1446" fmla="*/ 5117630 w 6569477"/>
              <a:gd name="connsiteY1446" fmla="*/ 6154631 h 6858000"/>
              <a:gd name="connsiteX1447" fmla="*/ 5124951 w 6569477"/>
              <a:gd name="connsiteY1447" fmla="*/ 6145306 h 6858000"/>
              <a:gd name="connsiteX1448" fmla="*/ 5124689 w 6569477"/>
              <a:gd name="connsiteY1448" fmla="*/ 6157162 h 6858000"/>
              <a:gd name="connsiteX1449" fmla="*/ 5122160 w 6569477"/>
              <a:gd name="connsiteY1449" fmla="*/ 6164222 h 6858000"/>
              <a:gd name="connsiteX1450" fmla="*/ 5161821 w 6569477"/>
              <a:gd name="connsiteY1450" fmla="*/ 6086827 h 6858000"/>
              <a:gd name="connsiteX1451" fmla="*/ 5223710 w 6569477"/>
              <a:gd name="connsiteY1451" fmla="*/ 5969604 h 6858000"/>
              <a:gd name="connsiteX1452" fmla="*/ 5255262 w 6569477"/>
              <a:gd name="connsiteY1452" fmla="*/ 5937100 h 6858000"/>
              <a:gd name="connsiteX1453" fmla="*/ 5265899 w 6569477"/>
              <a:gd name="connsiteY1453" fmla="*/ 5885149 h 6858000"/>
              <a:gd name="connsiteX1454" fmla="*/ 5310355 w 6569477"/>
              <a:gd name="connsiteY1454" fmla="*/ 5805490 h 6858000"/>
              <a:gd name="connsiteX1455" fmla="*/ 5342957 w 6569477"/>
              <a:gd name="connsiteY1455" fmla="*/ 5725565 h 6858000"/>
              <a:gd name="connsiteX1456" fmla="*/ 5359603 w 6569477"/>
              <a:gd name="connsiteY1456" fmla="*/ 5723566 h 6858000"/>
              <a:gd name="connsiteX1457" fmla="*/ 5405162 w 6569477"/>
              <a:gd name="connsiteY1457" fmla="*/ 5607458 h 6858000"/>
              <a:gd name="connsiteX1458" fmla="*/ 5419834 w 6569477"/>
              <a:gd name="connsiteY1458" fmla="*/ 5556614 h 6858000"/>
              <a:gd name="connsiteX1459" fmla="*/ 5343783 w 6569477"/>
              <a:gd name="connsiteY1459" fmla="*/ 5707015 h 6858000"/>
              <a:gd name="connsiteX1460" fmla="*/ 4588841 w 6569477"/>
              <a:gd name="connsiteY1460" fmla="*/ 6742552 h 6858000"/>
              <a:gd name="connsiteX1461" fmla="*/ 4469515 w 6569477"/>
              <a:gd name="connsiteY1461" fmla="*/ 6858000 h 6858000"/>
              <a:gd name="connsiteX1462" fmla="*/ 4102414 w 6569477"/>
              <a:gd name="connsiteY1462" fmla="*/ 6858000 h 6858000"/>
              <a:gd name="connsiteX1463" fmla="*/ 4156175 w 6569477"/>
              <a:gd name="connsiteY1463" fmla="*/ 6787476 h 6858000"/>
              <a:gd name="connsiteX1464" fmla="*/ 4333324 w 6569477"/>
              <a:gd name="connsiteY1464" fmla="*/ 6525971 h 6858000"/>
              <a:gd name="connsiteX1465" fmla="*/ 4350197 w 6569477"/>
              <a:gd name="connsiteY1465" fmla="*/ 6551277 h 6858000"/>
              <a:gd name="connsiteX1466" fmla="*/ 4451424 w 6569477"/>
              <a:gd name="connsiteY1466" fmla="*/ 6365693 h 6858000"/>
              <a:gd name="connsiteX1467" fmla="*/ 4527346 w 6569477"/>
              <a:gd name="connsiteY1467" fmla="*/ 6225714 h 6858000"/>
              <a:gd name="connsiteX1468" fmla="*/ 4556321 w 6569477"/>
              <a:gd name="connsiteY1468" fmla="*/ 6179312 h 6858000"/>
              <a:gd name="connsiteX1469" fmla="*/ 4561089 w 6569477"/>
              <a:gd name="connsiteY1469" fmla="*/ 6180105 h 6858000"/>
              <a:gd name="connsiteX1470" fmla="*/ 4577961 w 6569477"/>
              <a:gd name="connsiteY1470" fmla="*/ 6171673 h 6858000"/>
              <a:gd name="connsiteX1471" fmla="*/ 4586396 w 6569477"/>
              <a:gd name="connsiteY1471" fmla="*/ 6171671 h 6858000"/>
              <a:gd name="connsiteX1472" fmla="*/ 4603267 w 6569477"/>
              <a:gd name="connsiteY1472" fmla="*/ 6129493 h 6858000"/>
              <a:gd name="connsiteX1473" fmla="*/ 4620139 w 6569477"/>
              <a:gd name="connsiteY1473" fmla="*/ 6112623 h 6858000"/>
              <a:gd name="connsiteX1474" fmla="*/ 4620140 w 6569477"/>
              <a:gd name="connsiteY1474" fmla="*/ 6104185 h 6858000"/>
              <a:gd name="connsiteX1475" fmla="*/ 4611704 w 6569477"/>
              <a:gd name="connsiteY1475" fmla="*/ 6104186 h 6858000"/>
              <a:gd name="connsiteX1476" fmla="*/ 4645446 w 6569477"/>
              <a:gd name="connsiteY1476" fmla="*/ 6049356 h 6858000"/>
              <a:gd name="connsiteX1477" fmla="*/ 4658579 w 6569477"/>
              <a:gd name="connsiteY1477" fmla="*/ 6024607 h 6858000"/>
              <a:gd name="connsiteX1478" fmla="*/ 4657191 w 6569477"/>
              <a:gd name="connsiteY1478" fmla="*/ 6022823 h 6858000"/>
              <a:gd name="connsiteX1479" fmla="*/ 4637720 w 6569477"/>
              <a:gd name="connsiteY1479" fmla="*/ 6031225 h 6858000"/>
              <a:gd name="connsiteX1480" fmla="*/ 4625218 w 6569477"/>
              <a:gd name="connsiteY1480" fmla="*/ 6042395 h 6858000"/>
              <a:gd name="connsiteX1481" fmla="*/ 4625358 w 6569477"/>
              <a:gd name="connsiteY1481" fmla="*/ 6039920 h 6858000"/>
              <a:gd name="connsiteX1482" fmla="*/ 4603267 w 6569477"/>
              <a:gd name="connsiteY1482" fmla="*/ 6062007 h 6858000"/>
              <a:gd name="connsiteX1483" fmla="*/ 4620139 w 6569477"/>
              <a:gd name="connsiteY1483" fmla="*/ 6036700 h 6858000"/>
              <a:gd name="connsiteX1484" fmla="*/ 4502039 w 6569477"/>
              <a:gd name="connsiteY1484" fmla="*/ 6188543 h 6858000"/>
              <a:gd name="connsiteX1485" fmla="*/ 4383940 w 6569477"/>
              <a:gd name="connsiteY1485" fmla="*/ 6357257 h 6858000"/>
              <a:gd name="connsiteX1486" fmla="*/ 4367067 w 6569477"/>
              <a:gd name="connsiteY1486" fmla="*/ 6357256 h 6858000"/>
              <a:gd name="connsiteX1487" fmla="*/ 4240530 w 6569477"/>
              <a:gd name="connsiteY1487" fmla="*/ 6492227 h 6858000"/>
              <a:gd name="connsiteX1488" fmla="*/ 4189918 w 6569477"/>
              <a:gd name="connsiteY1488" fmla="*/ 6542842 h 6858000"/>
              <a:gd name="connsiteX1489" fmla="*/ 4173045 w 6569477"/>
              <a:gd name="connsiteY1489" fmla="*/ 6568148 h 6858000"/>
              <a:gd name="connsiteX1490" fmla="*/ 4130868 w 6569477"/>
              <a:gd name="connsiteY1490" fmla="*/ 6601891 h 6858000"/>
              <a:gd name="connsiteX1491" fmla="*/ 4054944 w 6569477"/>
              <a:gd name="connsiteY1491" fmla="*/ 6686246 h 6858000"/>
              <a:gd name="connsiteX1492" fmla="*/ 3979024 w 6569477"/>
              <a:gd name="connsiteY1492" fmla="*/ 6762169 h 6858000"/>
              <a:gd name="connsiteX1493" fmla="*/ 3916151 w 6569477"/>
              <a:gd name="connsiteY1493" fmla="*/ 6823459 h 6858000"/>
              <a:gd name="connsiteX1494" fmla="*/ 3874750 w 6569477"/>
              <a:gd name="connsiteY1494" fmla="*/ 6858000 h 6858000"/>
              <a:gd name="connsiteX1495" fmla="*/ 3809992 w 6569477"/>
              <a:gd name="connsiteY1495" fmla="*/ 6858000 h 6858000"/>
              <a:gd name="connsiteX1496" fmla="*/ 3835617 w 6569477"/>
              <a:gd name="connsiteY1496" fmla="*/ 6838089 h 6858000"/>
              <a:gd name="connsiteX1497" fmla="*/ 4139304 w 6569477"/>
              <a:gd name="connsiteY1497" fmla="*/ 6576584 h 6858000"/>
              <a:gd name="connsiteX1498" fmla="*/ 4046510 w 6569477"/>
              <a:gd name="connsiteY1498" fmla="*/ 6652505 h 6858000"/>
              <a:gd name="connsiteX1499" fmla="*/ 4021202 w 6569477"/>
              <a:gd name="connsiteY1499" fmla="*/ 6660941 h 6858000"/>
              <a:gd name="connsiteX1500" fmla="*/ 3810311 w 6569477"/>
              <a:gd name="connsiteY1500" fmla="*/ 6829655 h 6858000"/>
              <a:gd name="connsiteX1501" fmla="*/ 3774445 w 6569477"/>
              <a:gd name="connsiteY1501" fmla="*/ 6858000 h 6858000"/>
              <a:gd name="connsiteX1502" fmla="*/ 3720522 w 6569477"/>
              <a:gd name="connsiteY1502" fmla="*/ 6858000 h 6858000"/>
              <a:gd name="connsiteX1503" fmla="*/ 3734388 w 6569477"/>
              <a:gd name="connsiteY1503" fmla="*/ 6846525 h 6858000"/>
              <a:gd name="connsiteX1504" fmla="*/ 3768132 w 6569477"/>
              <a:gd name="connsiteY1504" fmla="*/ 6821217 h 6858000"/>
              <a:gd name="connsiteX1505" fmla="*/ 3869358 w 6569477"/>
              <a:gd name="connsiteY1505" fmla="*/ 6745298 h 6858000"/>
              <a:gd name="connsiteX1506" fmla="*/ 3911538 w 6569477"/>
              <a:gd name="connsiteY1506" fmla="*/ 6711555 h 6858000"/>
              <a:gd name="connsiteX1507" fmla="*/ 3919975 w 6569477"/>
              <a:gd name="connsiteY1507" fmla="*/ 6711555 h 6858000"/>
              <a:gd name="connsiteX1508" fmla="*/ 3928411 w 6569477"/>
              <a:gd name="connsiteY1508" fmla="*/ 6703118 h 6858000"/>
              <a:gd name="connsiteX1509" fmla="*/ 3928411 w 6569477"/>
              <a:gd name="connsiteY1509" fmla="*/ 6694684 h 6858000"/>
              <a:gd name="connsiteX1510" fmla="*/ 3936845 w 6569477"/>
              <a:gd name="connsiteY1510" fmla="*/ 6694684 h 6858000"/>
              <a:gd name="connsiteX1511" fmla="*/ 4097124 w 6569477"/>
              <a:gd name="connsiteY1511" fmla="*/ 6551277 h 6858000"/>
              <a:gd name="connsiteX1512" fmla="*/ 4113995 w 6569477"/>
              <a:gd name="connsiteY1512" fmla="*/ 6542841 h 6858000"/>
              <a:gd name="connsiteX1513" fmla="*/ 4122431 w 6569477"/>
              <a:gd name="connsiteY1513" fmla="*/ 6542841 h 6858000"/>
              <a:gd name="connsiteX1514" fmla="*/ 4130869 w 6569477"/>
              <a:gd name="connsiteY1514" fmla="*/ 6534407 h 6858000"/>
              <a:gd name="connsiteX1515" fmla="*/ 4130868 w 6569477"/>
              <a:gd name="connsiteY1515" fmla="*/ 6525971 h 6858000"/>
              <a:gd name="connsiteX1516" fmla="*/ 4189919 w 6569477"/>
              <a:gd name="connsiteY1516" fmla="*/ 6458484 h 6858000"/>
              <a:gd name="connsiteX1517" fmla="*/ 4198354 w 6569477"/>
              <a:gd name="connsiteY1517" fmla="*/ 6450050 h 6858000"/>
              <a:gd name="connsiteX1518" fmla="*/ 4206790 w 6569477"/>
              <a:gd name="connsiteY1518" fmla="*/ 6433178 h 6858000"/>
              <a:gd name="connsiteX1519" fmla="*/ 4190270 w 6569477"/>
              <a:gd name="connsiteY1519" fmla="*/ 6433178 h 6858000"/>
              <a:gd name="connsiteX1520" fmla="*/ 4207843 w 6569477"/>
              <a:gd name="connsiteY1520" fmla="*/ 6416307 h 6858000"/>
              <a:gd name="connsiteX1521" fmla="*/ 4215199 w 6569477"/>
              <a:gd name="connsiteY1521" fmla="*/ 6391088 h 6858000"/>
              <a:gd name="connsiteX1522" fmla="*/ 4215378 w 6569477"/>
              <a:gd name="connsiteY1522" fmla="*/ 6390919 h 6858000"/>
              <a:gd name="connsiteX1523" fmla="*/ 4244751 w 6569477"/>
              <a:gd name="connsiteY1523" fmla="*/ 6375183 h 6858000"/>
              <a:gd name="connsiteX1524" fmla="*/ 4274275 w 6569477"/>
              <a:gd name="connsiteY1524" fmla="*/ 6340386 h 6858000"/>
              <a:gd name="connsiteX1525" fmla="*/ 4282710 w 6569477"/>
              <a:gd name="connsiteY1525" fmla="*/ 6340386 h 6858000"/>
              <a:gd name="connsiteX1526" fmla="*/ 4282712 w 6569477"/>
              <a:gd name="connsiteY1526" fmla="*/ 6331950 h 6858000"/>
              <a:gd name="connsiteX1527" fmla="*/ 4282711 w 6569477"/>
              <a:gd name="connsiteY1527" fmla="*/ 6323514 h 6858000"/>
              <a:gd name="connsiteX1528" fmla="*/ 4308018 w 6569477"/>
              <a:gd name="connsiteY1528" fmla="*/ 6315078 h 6858000"/>
              <a:gd name="connsiteX1529" fmla="*/ 4299581 w 6569477"/>
              <a:gd name="connsiteY1529" fmla="*/ 6323514 h 6858000"/>
              <a:gd name="connsiteX1530" fmla="*/ 4291147 w 6569477"/>
              <a:gd name="connsiteY1530" fmla="*/ 6340386 h 6858000"/>
              <a:gd name="connsiteX1531" fmla="*/ 4308019 w 6569477"/>
              <a:gd name="connsiteY1531" fmla="*/ 6331950 h 6858000"/>
              <a:gd name="connsiteX1532" fmla="*/ 4316453 w 6569477"/>
              <a:gd name="connsiteY1532" fmla="*/ 6331950 h 6858000"/>
              <a:gd name="connsiteX1533" fmla="*/ 4282711 w 6569477"/>
              <a:gd name="connsiteY1533" fmla="*/ 6374128 h 6858000"/>
              <a:gd name="connsiteX1534" fmla="*/ 4544217 w 6569477"/>
              <a:gd name="connsiteY1534" fmla="*/ 6104187 h 6858000"/>
              <a:gd name="connsiteX1535" fmla="*/ 4569526 w 6569477"/>
              <a:gd name="connsiteY1535" fmla="*/ 6070442 h 6858000"/>
              <a:gd name="connsiteX1536" fmla="*/ 4577961 w 6569477"/>
              <a:gd name="connsiteY1536" fmla="*/ 6062009 h 6858000"/>
              <a:gd name="connsiteX1537" fmla="*/ 4683408 w 6569477"/>
              <a:gd name="connsiteY1537" fmla="*/ 5931256 h 6858000"/>
              <a:gd name="connsiteX1538" fmla="*/ 4748312 w 6569477"/>
              <a:gd name="connsiteY1538" fmla="*/ 5835198 h 6858000"/>
              <a:gd name="connsiteX1539" fmla="*/ 4751363 w 6569477"/>
              <a:gd name="connsiteY1539" fmla="*/ 5826231 h 6858000"/>
              <a:gd name="connsiteX1540" fmla="*/ 4767931 w 6569477"/>
              <a:gd name="connsiteY1540" fmla="*/ 5806085 h 6858000"/>
              <a:gd name="connsiteX1541" fmla="*/ 4768003 w 6569477"/>
              <a:gd name="connsiteY1541" fmla="*/ 5806053 h 6858000"/>
              <a:gd name="connsiteX1542" fmla="*/ 4788853 w 6569477"/>
              <a:gd name="connsiteY1542" fmla="*/ 5775196 h 6858000"/>
              <a:gd name="connsiteX1543" fmla="*/ 4792070 w 6569477"/>
              <a:gd name="connsiteY1543" fmla="*/ 5772856 h 6858000"/>
              <a:gd name="connsiteX1544" fmla="*/ 4793063 w 6569477"/>
              <a:gd name="connsiteY1544" fmla="*/ 5765638 h 6858000"/>
              <a:gd name="connsiteX1545" fmla="*/ 4796398 w 6569477"/>
              <a:gd name="connsiteY1545" fmla="*/ 5743259 h 6858000"/>
              <a:gd name="connsiteX1546" fmla="*/ 4843536 w 6569477"/>
              <a:gd name="connsiteY1546" fmla="*/ 5665159 h 6858000"/>
              <a:gd name="connsiteX1547" fmla="*/ 4878837 w 6569477"/>
              <a:gd name="connsiteY1547" fmla="*/ 5586387 h 6858000"/>
              <a:gd name="connsiteX1548" fmla="*/ 4895541 w 6569477"/>
              <a:gd name="connsiteY1548" fmla="*/ 5584956 h 6858000"/>
              <a:gd name="connsiteX1549" fmla="*/ 4981973 w 6569477"/>
              <a:gd name="connsiteY1549" fmla="*/ 5357045 h 6858000"/>
              <a:gd name="connsiteX1550" fmla="*/ 4962502 w 6569477"/>
              <a:gd name="connsiteY1550" fmla="*/ 5365447 h 6858000"/>
              <a:gd name="connsiteX1551" fmla="*/ 5038742 w 6569477"/>
              <a:gd name="connsiteY1551" fmla="*/ 5234354 h 6858000"/>
              <a:gd name="connsiteX1552" fmla="*/ 5031211 w 6569477"/>
              <a:gd name="connsiteY1552" fmla="*/ 5283813 h 6858000"/>
              <a:gd name="connsiteX1553" fmla="*/ 5033979 w 6569477"/>
              <a:gd name="connsiteY1553" fmla="*/ 5276843 h 6858000"/>
              <a:gd name="connsiteX1554" fmla="*/ 5038846 w 6569477"/>
              <a:gd name="connsiteY1554" fmla="*/ 5274743 h 6858000"/>
              <a:gd name="connsiteX1555" fmla="*/ 5033312 w 6569477"/>
              <a:gd name="connsiteY1555" fmla="*/ 5288683 h 6858000"/>
              <a:gd name="connsiteX1556" fmla="*/ 5035413 w 6569477"/>
              <a:gd name="connsiteY1556" fmla="*/ 5293552 h 6858000"/>
              <a:gd name="connsiteX1557" fmla="*/ 5030545 w 6569477"/>
              <a:gd name="connsiteY1557" fmla="*/ 5295653 h 6858000"/>
              <a:gd name="connsiteX1558" fmla="*/ 4972446 w 6569477"/>
              <a:gd name="connsiteY1558" fmla="*/ 5442024 h 6858000"/>
              <a:gd name="connsiteX1559" fmla="*/ 4918549 w 6569477"/>
              <a:gd name="connsiteY1559" fmla="*/ 5598134 h 6858000"/>
              <a:gd name="connsiteX1560" fmla="*/ 4906713 w 6569477"/>
              <a:gd name="connsiteY1560" fmla="*/ 5597465 h 6858000"/>
              <a:gd name="connsiteX1561" fmla="*/ 4886681 w 6569477"/>
              <a:gd name="connsiteY1561" fmla="*/ 5658095 h 6858000"/>
              <a:gd name="connsiteX1562" fmla="*/ 4846511 w 6569477"/>
              <a:gd name="connsiteY1562" fmla="*/ 5738966 h 6858000"/>
              <a:gd name="connsiteX1563" fmla="*/ 4800039 w 6569477"/>
              <a:gd name="connsiteY1563" fmla="*/ 5805228 h 6858000"/>
              <a:gd name="connsiteX1564" fmla="*/ 4796888 w 6569477"/>
              <a:gd name="connsiteY1564" fmla="*/ 5797923 h 6858000"/>
              <a:gd name="connsiteX1565" fmla="*/ 4793961 w 6569477"/>
              <a:gd name="connsiteY1565" fmla="*/ 5791139 h 6858000"/>
              <a:gd name="connsiteX1566" fmla="*/ 4788854 w 6569477"/>
              <a:gd name="connsiteY1566" fmla="*/ 5800502 h 6858000"/>
              <a:gd name="connsiteX1567" fmla="*/ 4788524 w 6569477"/>
              <a:gd name="connsiteY1567" fmla="*/ 5800530 h 6858000"/>
              <a:gd name="connsiteX1568" fmla="*/ 4772434 w 6569477"/>
              <a:gd name="connsiteY1568" fmla="*/ 5831127 h 6858000"/>
              <a:gd name="connsiteX1569" fmla="*/ 4771983 w 6569477"/>
              <a:gd name="connsiteY1569" fmla="*/ 5834245 h 6858000"/>
              <a:gd name="connsiteX1570" fmla="*/ 4770615 w 6569477"/>
              <a:gd name="connsiteY1570" fmla="*/ 5834587 h 6858000"/>
              <a:gd name="connsiteX1571" fmla="*/ 4763546 w 6569477"/>
              <a:gd name="connsiteY1571" fmla="*/ 5848027 h 6858000"/>
              <a:gd name="connsiteX1572" fmla="*/ 4763547 w 6569477"/>
              <a:gd name="connsiteY1572" fmla="*/ 5851116 h 6858000"/>
              <a:gd name="connsiteX1573" fmla="*/ 4729804 w 6569477"/>
              <a:gd name="connsiteY1573" fmla="*/ 5927037 h 6858000"/>
              <a:gd name="connsiteX1574" fmla="*/ 4738240 w 6569477"/>
              <a:gd name="connsiteY1574" fmla="*/ 5910164 h 6858000"/>
              <a:gd name="connsiteX1575" fmla="*/ 4738240 w 6569477"/>
              <a:gd name="connsiteY1575" fmla="*/ 5927039 h 6858000"/>
              <a:gd name="connsiteX1576" fmla="*/ 4755110 w 6569477"/>
              <a:gd name="connsiteY1576" fmla="*/ 5918603 h 6858000"/>
              <a:gd name="connsiteX1577" fmla="*/ 4755112 w 6569477"/>
              <a:gd name="connsiteY1577" fmla="*/ 5927039 h 6858000"/>
              <a:gd name="connsiteX1578" fmla="*/ 4746676 w 6569477"/>
              <a:gd name="connsiteY1578" fmla="*/ 5935473 h 6858000"/>
              <a:gd name="connsiteX1579" fmla="*/ 4746678 w 6569477"/>
              <a:gd name="connsiteY1579" fmla="*/ 5943907 h 6858000"/>
              <a:gd name="connsiteX1580" fmla="*/ 4721368 w 6569477"/>
              <a:gd name="connsiteY1580" fmla="*/ 5994521 h 6858000"/>
              <a:gd name="connsiteX1581" fmla="*/ 4721369 w 6569477"/>
              <a:gd name="connsiteY1581" fmla="*/ 6002959 h 6858000"/>
              <a:gd name="connsiteX1582" fmla="*/ 4729804 w 6569477"/>
              <a:gd name="connsiteY1582" fmla="*/ 5994523 h 6858000"/>
              <a:gd name="connsiteX1583" fmla="*/ 4738240 w 6569477"/>
              <a:gd name="connsiteY1583" fmla="*/ 5994523 h 6858000"/>
              <a:gd name="connsiteX1584" fmla="*/ 4653883 w 6569477"/>
              <a:gd name="connsiteY1584" fmla="*/ 6146366 h 6858000"/>
              <a:gd name="connsiteX1585" fmla="*/ 4561090 w 6569477"/>
              <a:gd name="connsiteY1585" fmla="*/ 6289771 h 6858000"/>
              <a:gd name="connsiteX1586" fmla="*/ 4561089 w 6569477"/>
              <a:gd name="connsiteY1586" fmla="*/ 6298205 h 6858000"/>
              <a:gd name="connsiteX1587" fmla="*/ 4552654 w 6569477"/>
              <a:gd name="connsiteY1587" fmla="*/ 6298207 h 6858000"/>
              <a:gd name="connsiteX1588" fmla="*/ 4552653 w 6569477"/>
              <a:gd name="connsiteY1588" fmla="*/ 6306643 h 6858000"/>
              <a:gd name="connsiteX1589" fmla="*/ 4544217 w 6569477"/>
              <a:gd name="connsiteY1589" fmla="*/ 6315080 h 6858000"/>
              <a:gd name="connsiteX1590" fmla="*/ 4527347 w 6569477"/>
              <a:gd name="connsiteY1590" fmla="*/ 6340384 h 6858000"/>
              <a:gd name="connsiteX1591" fmla="*/ 4527349 w 6569477"/>
              <a:gd name="connsiteY1591" fmla="*/ 6357257 h 6858000"/>
              <a:gd name="connsiteX1592" fmla="*/ 4544216 w 6569477"/>
              <a:gd name="connsiteY1592" fmla="*/ 6323514 h 6858000"/>
              <a:gd name="connsiteX1593" fmla="*/ 4552655 w 6569477"/>
              <a:gd name="connsiteY1593" fmla="*/ 6323514 h 6858000"/>
              <a:gd name="connsiteX1594" fmla="*/ 4552653 w 6569477"/>
              <a:gd name="connsiteY1594" fmla="*/ 6331950 h 6858000"/>
              <a:gd name="connsiteX1595" fmla="*/ 4561089 w 6569477"/>
              <a:gd name="connsiteY1595" fmla="*/ 6323512 h 6858000"/>
              <a:gd name="connsiteX1596" fmla="*/ 4561090 w 6569477"/>
              <a:gd name="connsiteY1596" fmla="*/ 6315079 h 6858000"/>
              <a:gd name="connsiteX1597" fmla="*/ 4569526 w 6569477"/>
              <a:gd name="connsiteY1597" fmla="*/ 6306641 h 6858000"/>
              <a:gd name="connsiteX1598" fmla="*/ 4586397 w 6569477"/>
              <a:gd name="connsiteY1598" fmla="*/ 6281336 h 6858000"/>
              <a:gd name="connsiteX1599" fmla="*/ 4586397 w 6569477"/>
              <a:gd name="connsiteY1599" fmla="*/ 6264464 h 6858000"/>
              <a:gd name="connsiteX1600" fmla="*/ 4603267 w 6569477"/>
              <a:gd name="connsiteY1600" fmla="*/ 6264464 h 6858000"/>
              <a:gd name="connsiteX1601" fmla="*/ 4628576 w 6569477"/>
              <a:gd name="connsiteY1601" fmla="*/ 6205416 h 6858000"/>
              <a:gd name="connsiteX1602" fmla="*/ 4696061 w 6569477"/>
              <a:gd name="connsiteY1602" fmla="*/ 6104186 h 6858000"/>
              <a:gd name="connsiteX1603" fmla="*/ 4687626 w 6569477"/>
              <a:gd name="connsiteY1603" fmla="*/ 6104185 h 6858000"/>
              <a:gd name="connsiteX1604" fmla="*/ 4704496 w 6569477"/>
              <a:gd name="connsiteY1604" fmla="*/ 6087316 h 6858000"/>
              <a:gd name="connsiteX1605" fmla="*/ 4704497 w 6569477"/>
              <a:gd name="connsiteY1605" fmla="*/ 6070444 h 6858000"/>
              <a:gd name="connsiteX1606" fmla="*/ 4712933 w 6569477"/>
              <a:gd name="connsiteY1606" fmla="*/ 6070444 h 6858000"/>
              <a:gd name="connsiteX1607" fmla="*/ 4729804 w 6569477"/>
              <a:gd name="connsiteY1607" fmla="*/ 6053573 h 6858000"/>
              <a:gd name="connsiteX1608" fmla="*/ 4770138 w 6569477"/>
              <a:gd name="connsiteY1608" fmla="*/ 5956299 h 6858000"/>
              <a:gd name="connsiteX1609" fmla="*/ 4783304 w 6569477"/>
              <a:gd name="connsiteY1609" fmla="*/ 5941648 h 6858000"/>
              <a:gd name="connsiteX1610" fmla="*/ 4783581 w 6569477"/>
              <a:gd name="connsiteY1610" fmla="*/ 5941799 h 6858000"/>
              <a:gd name="connsiteX1611" fmla="*/ 4788853 w 6569477"/>
              <a:gd name="connsiteY1611" fmla="*/ 5935473 h 6858000"/>
              <a:gd name="connsiteX1612" fmla="*/ 4783304 w 6569477"/>
              <a:gd name="connsiteY1612" fmla="*/ 5941648 h 6858000"/>
              <a:gd name="connsiteX1613" fmla="*/ 4771983 w 6569477"/>
              <a:gd name="connsiteY1613" fmla="*/ 5935471 h 6858000"/>
              <a:gd name="connsiteX1614" fmla="*/ 4873212 w 6569477"/>
              <a:gd name="connsiteY1614" fmla="*/ 5749889 h 6858000"/>
              <a:gd name="connsiteX1615" fmla="*/ 4949133 w 6569477"/>
              <a:gd name="connsiteY1615" fmla="*/ 5598046 h 6858000"/>
              <a:gd name="connsiteX1616" fmla="*/ 4957571 w 6569477"/>
              <a:gd name="connsiteY1616" fmla="*/ 5598047 h 6858000"/>
              <a:gd name="connsiteX1617" fmla="*/ 5008183 w 6569477"/>
              <a:gd name="connsiteY1617" fmla="*/ 5496818 h 6858000"/>
              <a:gd name="connsiteX1618" fmla="*/ 5008182 w 6569477"/>
              <a:gd name="connsiteY1618" fmla="*/ 5522123 h 6858000"/>
              <a:gd name="connsiteX1619" fmla="*/ 4999747 w 6569477"/>
              <a:gd name="connsiteY1619" fmla="*/ 5488384 h 6858000"/>
              <a:gd name="connsiteX1620" fmla="*/ 5067232 w 6569477"/>
              <a:gd name="connsiteY1620" fmla="*/ 5378718 h 6858000"/>
              <a:gd name="connsiteX1621" fmla="*/ 5075669 w 6569477"/>
              <a:gd name="connsiteY1621" fmla="*/ 5370283 h 6858000"/>
              <a:gd name="connsiteX1622" fmla="*/ 5075669 w 6569477"/>
              <a:gd name="connsiteY1622" fmla="*/ 5361848 h 6858000"/>
              <a:gd name="connsiteX1623" fmla="*/ 5067234 w 6569477"/>
              <a:gd name="connsiteY1623" fmla="*/ 5361848 h 6858000"/>
              <a:gd name="connsiteX1624" fmla="*/ 5075669 w 6569477"/>
              <a:gd name="connsiteY1624" fmla="*/ 5344976 h 6858000"/>
              <a:gd name="connsiteX1625" fmla="*/ 5075671 w 6569477"/>
              <a:gd name="connsiteY1625" fmla="*/ 5353411 h 6858000"/>
              <a:gd name="connsiteX1626" fmla="*/ 5084105 w 6569477"/>
              <a:gd name="connsiteY1626" fmla="*/ 5353411 h 6858000"/>
              <a:gd name="connsiteX1627" fmla="*/ 5084105 w 6569477"/>
              <a:gd name="connsiteY1627" fmla="*/ 5336541 h 6858000"/>
              <a:gd name="connsiteX1628" fmla="*/ 5092541 w 6569477"/>
              <a:gd name="connsiteY1628" fmla="*/ 5328103 h 6858000"/>
              <a:gd name="connsiteX1629" fmla="*/ 5092541 w 6569477"/>
              <a:gd name="connsiteY1629" fmla="*/ 5302798 h 6858000"/>
              <a:gd name="connsiteX1630" fmla="*/ 5100978 w 6569477"/>
              <a:gd name="connsiteY1630" fmla="*/ 5285927 h 6858000"/>
              <a:gd name="connsiteX1631" fmla="*/ 5092541 w 6569477"/>
              <a:gd name="connsiteY1631" fmla="*/ 5294363 h 6858000"/>
              <a:gd name="connsiteX1632" fmla="*/ 5084105 w 6569477"/>
              <a:gd name="connsiteY1632" fmla="*/ 5302796 h 6858000"/>
              <a:gd name="connsiteX1633" fmla="*/ 5084105 w 6569477"/>
              <a:gd name="connsiteY1633" fmla="*/ 5285927 h 6858000"/>
              <a:gd name="connsiteX1634" fmla="*/ 5109412 w 6569477"/>
              <a:gd name="connsiteY1634" fmla="*/ 5235313 h 6858000"/>
              <a:gd name="connsiteX1635" fmla="*/ 5151589 w 6569477"/>
              <a:gd name="connsiteY1635" fmla="*/ 5142520 h 6858000"/>
              <a:gd name="connsiteX1636" fmla="*/ 5160025 w 6569477"/>
              <a:gd name="connsiteY1636" fmla="*/ 5134084 h 6858000"/>
              <a:gd name="connsiteX1637" fmla="*/ 5160025 w 6569477"/>
              <a:gd name="connsiteY1637" fmla="*/ 5125649 h 6858000"/>
              <a:gd name="connsiteX1638" fmla="*/ 5176898 w 6569477"/>
              <a:gd name="connsiteY1638" fmla="*/ 5083470 h 6858000"/>
              <a:gd name="connsiteX1639" fmla="*/ 5185333 w 6569477"/>
              <a:gd name="connsiteY1639" fmla="*/ 5049729 h 6858000"/>
              <a:gd name="connsiteX1640" fmla="*/ 5219076 w 6569477"/>
              <a:gd name="connsiteY1640" fmla="*/ 4990679 h 6858000"/>
              <a:gd name="connsiteX1641" fmla="*/ 5227514 w 6569477"/>
              <a:gd name="connsiteY1641" fmla="*/ 4990679 h 6858000"/>
              <a:gd name="connsiteX1642" fmla="*/ 5227511 w 6569477"/>
              <a:gd name="connsiteY1642" fmla="*/ 4973806 h 6858000"/>
              <a:gd name="connsiteX1643" fmla="*/ 5227512 w 6569477"/>
              <a:gd name="connsiteY1643" fmla="*/ 4965372 h 6858000"/>
              <a:gd name="connsiteX1644" fmla="*/ 5219077 w 6569477"/>
              <a:gd name="connsiteY1644" fmla="*/ 4973806 h 6858000"/>
              <a:gd name="connsiteX1645" fmla="*/ 5244383 w 6569477"/>
              <a:gd name="connsiteY1645" fmla="*/ 4914756 h 6858000"/>
              <a:gd name="connsiteX1646" fmla="*/ 5252819 w 6569477"/>
              <a:gd name="connsiteY1646" fmla="*/ 4906320 h 6858000"/>
              <a:gd name="connsiteX1647" fmla="*/ 5252821 w 6569477"/>
              <a:gd name="connsiteY1647" fmla="*/ 4897886 h 6858000"/>
              <a:gd name="connsiteX1648" fmla="*/ 5269691 w 6569477"/>
              <a:gd name="connsiteY1648" fmla="*/ 4838836 h 6858000"/>
              <a:gd name="connsiteX1649" fmla="*/ 5269691 w 6569477"/>
              <a:gd name="connsiteY1649" fmla="*/ 4847272 h 6858000"/>
              <a:gd name="connsiteX1650" fmla="*/ 5269693 w 6569477"/>
              <a:gd name="connsiteY1650" fmla="*/ 4872579 h 6858000"/>
              <a:gd name="connsiteX1651" fmla="*/ 5278126 w 6569477"/>
              <a:gd name="connsiteY1651" fmla="*/ 4855707 h 6858000"/>
              <a:gd name="connsiteX1652" fmla="*/ 5286562 w 6569477"/>
              <a:gd name="connsiteY1652" fmla="*/ 4847272 h 6858000"/>
              <a:gd name="connsiteX1653" fmla="*/ 5278125 w 6569477"/>
              <a:gd name="connsiteY1653" fmla="*/ 4881015 h 6858000"/>
              <a:gd name="connsiteX1654" fmla="*/ 5294998 w 6569477"/>
              <a:gd name="connsiteY1654" fmla="*/ 4889450 h 6858000"/>
              <a:gd name="connsiteX1655" fmla="*/ 5320304 w 6569477"/>
              <a:gd name="connsiteY1655" fmla="*/ 4830400 h 6858000"/>
              <a:gd name="connsiteX1656" fmla="*/ 5328741 w 6569477"/>
              <a:gd name="connsiteY1656" fmla="*/ 4821963 h 6858000"/>
              <a:gd name="connsiteX1657" fmla="*/ 5328741 w 6569477"/>
              <a:gd name="connsiteY1657" fmla="*/ 4813530 h 6858000"/>
              <a:gd name="connsiteX1658" fmla="*/ 5328741 w 6569477"/>
              <a:gd name="connsiteY1658" fmla="*/ 4805093 h 6858000"/>
              <a:gd name="connsiteX1659" fmla="*/ 5320305 w 6569477"/>
              <a:gd name="connsiteY1659" fmla="*/ 4813527 h 6858000"/>
              <a:gd name="connsiteX1660" fmla="*/ 5320305 w 6569477"/>
              <a:gd name="connsiteY1660" fmla="*/ 4788222 h 6858000"/>
              <a:gd name="connsiteX1661" fmla="*/ 5311868 w 6569477"/>
              <a:gd name="connsiteY1661" fmla="*/ 4779784 h 6858000"/>
              <a:gd name="connsiteX1662" fmla="*/ 5294998 w 6569477"/>
              <a:gd name="connsiteY1662" fmla="*/ 4821963 h 6858000"/>
              <a:gd name="connsiteX1663" fmla="*/ 5294998 w 6569477"/>
              <a:gd name="connsiteY1663" fmla="*/ 4813529 h 6858000"/>
              <a:gd name="connsiteX1664" fmla="*/ 5286562 w 6569477"/>
              <a:gd name="connsiteY1664" fmla="*/ 4796658 h 6858000"/>
              <a:gd name="connsiteX1665" fmla="*/ 5279291 w 6569477"/>
              <a:gd name="connsiteY1665" fmla="*/ 4811201 h 6858000"/>
              <a:gd name="connsiteX1666" fmla="*/ 5280235 w 6569477"/>
              <a:gd name="connsiteY1666" fmla="*/ 4795603 h 6858000"/>
              <a:gd name="connsiteX1667" fmla="*/ 5294997 w 6569477"/>
              <a:gd name="connsiteY1667" fmla="*/ 4754479 h 6858000"/>
              <a:gd name="connsiteX1668" fmla="*/ 5269690 w 6569477"/>
              <a:gd name="connsiteY1668" fmla="*/ 4729170 h 6858000"/>
              <a:gd name="connsiteX1669" fmla="*/ 5278128 w 6569477"/>
              <a:gd name="connsiteY1669" fmla="*/ 4737607 h 6858000"/>
              <a:gd name="connsiteX1670" fmla="*/ 5286561 w 6569477"/>
              <a:gd name="connsiteY1670" fmla="*/ 4737608 h 6858000"/>
              <a:gd name="connsiteX1671" fmla="*/ 5294998 w 6569477"/>
              <a:gd name="connsiteY1671" fmla="*/ 4737608 h 6858000"/>
              <a:gd name="connsiteX1672" fmla="*/ 5294999 w 6569477"/>
              <a:gd name="connsiteY1672" fmla="*/ 4720736 h 6858000"/>
              <a:gd name="connsiteX1673" fmla="*/ 5295000 w 6569477"/>
              <a:gd name="connsiteY1673" fmla="*/ 4712301 h 6858000"/>
              <a:gd name="connsiteX1674" fmla="*/ 5311869 w 6569477"/>
              <a:gd name="connsiteY1674" fmla="*/ 4695429 h 6858000"/>
              <a:gd name="connsiteX1675" fmla="*/ 5311869 w 6569477"/>
              <a:gd name="connsiteY1675" fmla="*/ 4712299 h 6858000"/>
              <a:gd name="connsiteX1676" fmla="*/ 5320307 w 6569477"/>
              <a:gd name="connsiteY1676" fmla="*/ 4712301 h 6858000"/>
              <a:gd name="connsiteX1677" fmla="*/ 5328740 w 6569477"/>
              <a:gd name="connsiteY1677" fmla="*/ 4695429 h 6858000"/>
              <a:gd name="connsiteX1678" fmla="*/ 5328740 w 6569477"/>
              <a:gd name="connsiteY1678" fmla="*/ 4678557 h 6858000"/>
              <a:gd name="connsiteX1679" fmla="*/ 5311871 w 6569477"/>
              <a:gd name="connsiteY1679" fmla="*/ 4661688 h 6858000"/>
              <a:gd name="connsiteX1680" fmla="*/ 5303433 w 6569477"/>
              <a:gd name="connsiteY1680" fmla="*/ 4653252 h 6858000"/>
              <a:gd name="connsiteX1681" fmla="*/ 5294998 w 6569477"/>
              <a:gd name="connsiteY1681" fmla="*/ 4661688 h 6858000"/>
              <a:gd name="connsiteX1682" fmla="*/ 5303432 w 6569477"/>
              <a:gd name="connsiteY1682" fmla="*/ 4619508 h 6858000"/>
              <a:gd name="connsiteX1683" fmla="*/ 5303432 w 6569477"/>
              <a:gd name="connsiteY1683" fmla="*/ 4644816 h 6858000"/>
              <a:gd name="connsiteX1684" fmla="*/ 5320305 w 6569477"/>
              <a:gd name="connsiteY1684" fmla="*/ 4611072 h 6858000"/>
              <a:gd name="connsiteX1685" fmla="*/ 5328743 w 6569477"/>
              <a:gd name="connsiteY1685" fmla="*/ 4611070 h 6858000"/>
              <a:gd name="connsiteX1686" fmla="*/ 5328741 w 6569477"/>
              <a:gd name="connsiteY1686" fmla="*/ 4602637 h 6858000"/>
              <a:gd name="connsiteX1687" fmla="*/ 5328741 w 6569477"/>
              <a:gd name="connsiteY1687" fmla="*/ 4594202 h 6858000"/>
              <a:gd name="connsiteX1688" fmla="*/ 5320304 w 6569477"/>
              <a:gd name="connsiteY1688" fmla="*/ 4594202 h 6858000"/>
              <a:gd name="connsiteX1689" fmla="*/ 5337175 w 6569477"/>
              <a:gd name="connsiteY1689" fmla="*/ 4577331 h 6858000"/>
              <a:gd name="connsiteX1690" fmla="*/ 5337175 w 6569477"/>
              <a:gd name="connsiteY1690" fmla="*/ 4526717 h 6858000"/>
              <a:gd name="connsiteX1691" fmla="*/ 5337176 w 6569477"/>
              <a:gd name="connsiteY1691" fmla="*/ 4543586 h 6858000"/>
              <a:gd name="connsiteX1692" fmla="*/ 5354048 w 6569477"/>
              <a:gd name="connsiteY1692" fmla="*/ 4492974 h 6858000"/>
              <a:gd name="connsiteX1693" fmla="*/ 5362484 w 6569477"/>
              <a:gd name="connsiteY1693" fmla="*/ 4501408 h 6858000"/>
              <a:gd name="connsiteX1694" fmla="*/ 5362484 w 6569477"/>
              <a:gd name="connsiteY1694" fmla="*/ 4492972 h 6858000"/>
              <a:gd name="connsiteX1695" fmla="*/ 5370918 w 6569477"/>
              <a:gd name="connsiteY1695" fmla="*/ 4492974 h 6858000"/>
              <a:gd name="connsiteX1696" fmla="*/ 5379355 w 6569477"/>
              <a:gd name="connsiteY1696" fmla="*/ 4501407 h 6858000"/>
              <a:gd name="connsiteX1697" fmla="*/ 5362484 w 6569477"/>
              <a:gd name="connsiteY1697" fmla="*/ 4577331 h 6858000"/>
              <a:gd name="connsiteX1698" fmla="*/ 5354048 w 6569477"/>
              <a:gd name="connsiteY1698" fmla="*/ 4577331 h 6858000"/>
              <a:gd name="connsiteX1699" fmla="*/ 5345612 w 6569477"/>
              <a:gd name="connsiteY1699" fmla="*/ 4611072 h 6858000"/>
              <a:gd name="connsiteX1700" fmla="*/ 5362483 w 6569477"/>
              <a:gd name="connsiteY1700" fmla="*/ 4585763 h 6858000"/>
              <a:gd name="connsiteX1701" fmla="*/ 5354047 w 6569477"/>
              <a:gd name="connsiteY1701" fmla="*/ 4627944 h 6858000"/>
              <a:gd name="connsiteX1702" fmla="*/ 5345611 w 6569477"/>
              <a:gd name="connsiteY1702" fmla="*/ 4636382 h 6858000"/>
              <a:gd name="connsiteX1703" fmla="*/ 5345612 w 6569477"/>
              <a:gd name="connsiteY1703" fmla="*/ 4644813 h 6858000"/>
              <a:gd name="connsiteX1704" fmla="*/ 5354047 w 6569477"/>
              <a:gd name="connsiteY1704" fmla="*/ 4653250 h 6858000"/>
              <a:gd name="connsiteX1705" fmla="*/ 5362483 w 6569477"/>
              <a:gd name="connsiteY1705" fmla="*/ 4644815 h 6858000"/>
              <a:gd name="connsiteX1706" fmla="*/ 5370919 w 6569477"/>
              <a:gd name="connsiteY1706" fmla="*/ 4627945 h 6858000"/>
              <a:gd name="connsiteX1707" fmla="*/ 5370919 w 6569477"/>
              <a:gd name="connsiteY1707" fmla="*/ 4619508 h 6858000"/>
              <a:gd name="connsiteX1708" fmla="*/ 5362483 w 6569477"/>
              <a:gd name="connsiteY1708" fmla="*/ 4619508 h 6858000"/>
              <a:gd name="connsiteX1709" fmla="*/ 5387791 w 6569477"/>
              <a:gd name="connsiteY1709" fmla="*/ 4501408 h 6858000"/>
              <a:gd name="connsiteX1710" fmla="*/ 5396225 w 6569477"/>
              <a:gd name="connsiteY1710" fmla="*/ 4492972 h 6858000"/>
              <a:gd name="connsiteX1711" fmla="*/ 5396224 w 6569477"/>
              <a:gd name="connsiteY1711" fmla="*/ 4484538 h 6858000"/>
              <a:gd name="connsiteX1712" fmla="*/ 5396225 w 6569477"/>
              <a:gd name="connsiteY1712" fmla="*/ 4476102 h 6858000"/>
              <a:gd name="connsiteX1713" fmla="*/ 5413098 w 6569477"/>
              <a:gd name="connsiteY1713" fmla="*/ 4425488 h 6858000"/>
              <a:gd name="connsiteX1714" fmla="*/ 5404662 w 6569477"/>
              <a:gd name="connsiteY1714" fmla="*/ 4425486 h 6858000"/>
              <a:gd name="connsiteX1715" fmla="*/ 5413098 w 6569477"/>
              <a:gd name="connsiteY1715" fmla="*/ 4417053 h 6858000"/>
              <a:gd name="connsiteX1716" fmla="*/ 5421533 w 6569477"/>
              <a:gd name="connsiteY1716" fmla="*/ 4400179 h 6858000"/>
              <a:gd name="connsiteX1717" fmla="*/ 5413097 w 6569477"/>
              <a:gd name="connsiteY1717" fmla="*/ 4391743 h 6858000"/>
              <a:gd name="connsiteX1718" fmla="*/ 5421797 w 6569477"/>
              <a:gd name="connsiteY1718" fmla="*/ 4335463 h 6858000"/>
              <a:gd name="connsiteX1719" fmla="*/ 5430069 w 6569477"/>
              <a:gd name="connsiteY1719" fmla="*/ 4298454 h 6858000"/>
              <a:gd name="connsiteX1720" fmla="*/ 5422231 w 6569477"/>
              <a:gd name="connsiteY1720" fmla="*/ 4304885 h 6858000"/>
              <a:gd name="connsiteX1721" fmla="*/ 5412724 w 6569477"/>
              <a:gd name="connsiteY1721" fmla="*/ 4318695 h 6858000"/>
              <a:gd name="connsiteX1722" fmla="*/ 5410571 w 6569477"/>
              <a:gd name="connsiteY1722" fmla="*/ 4307033 h 6858000"/>
              <a:gd name="connsiteX1723" fmla="*/ 5411613 w 6569477"/>
              <a:gd name="connsiteY1723" fmla="*/ 4299607 h 6858000"/>
              <a:gd name="connsiteX1724" fmla="*/ 5410500 w 6569477"/>
              <a:gd name="connsiteY1724" fmla="*/ 4280519 h 6858000"/>
              <a:gd name="connsiteX1725" fmla="*/ 5417926 w 6569477"/>
              <a:gd name="connsiteY1725" fmla="*/ 4281562 h 6858000"/>
              <a:gd name="connsiteX1726" fmla="*/ 5423199 w 6569477"/>
              <a:gd name="connsiteY1726" fmla="*/ 4270944 h 6858000"/>
              <a:gd name="connsiteX1727" fmla="*/ 5425352 w 6569477"/>
              <a:gd name="connsiteY1727" fmla="*/ 4282606 h 6858000"/>
              <a:gd name="connsiteX1728" fmla="*/ 5424312 w 6569477"/>
              <a:gd name="connsiteY1728" fmla="*/ 4290032 h 6858000"/>
              <a:gd name="connsiteX1729" fmla="*/ 5435055 w 6569477"/>
              <a:gd name="connsiteY1729" fmla="*/ 4267818 h 6858000"/>
              <a:gd name="connsiteX1730" fmla="*/ 5436591 w 6569477"/>
              <a:gd name="connsiteY1730" fmla="*/ 4263308 h 6858000"/>
              <a:gd name="connsiteX1731" fmla="*/ 5439195 w 6569477"/>
              <a:gd name="connsiteY1731" fmla="*/ 4248207 h 6858000"/>
              <a:gd name="connsiteX1732" fmla="*/ 5438405 w 6569477"/>
              <a:gd name="connsiteY1732" fmla="*/ 4206160 h 6858000"/>
              <a:gd name="connsiteX1733" fmla="*/ 5446841 w 6569477"/>
              <a:gd name="connsiteY1733" fmla="*/ 4189290 h 6858000"/>
              <a:gd name="connsiteX1734" fmla="*/ 5446841 w 6569477"/>
              <a:gd name="connsiteY1734" fmla="*/ 4180852 h 6858000"/>
              <a:gd name="connsiteX1735" fmla="*/ 5438404 w 6569477"/>
              <a:gd name="connsiteY1735" fmla="*/ 4180854 h 6858000"/>
              <a:gd name="connsiteX1736" fmla="*/ 5455276 w 6569477"/>
              <a:gd name="connsiteY1736" fmla="*/ 4130240 h 6858000"/>
              <a:gd name="connsiteX1737" fmla="*/ 5455276 w 6569477"/>
              <a:gd name="connsiteY1737" fmla="*/ 4121804 h 6858000"/>
              <a:gd name="connsiteX1738" fmla="*/ 5455276 w 6569477"/>
              <a:gd name="connsiteY1738" fmla="*/ 4104933 h 6858000"/>
              <a:gd name="connsiteX1739" fmla="*/ 5455276 w 6569477"/>
              <a:gd name="connsiteY1739" fmla="*/ 4096497 h 6858000"/>
              <a:gd name="connsiteX1740" fmla="*/ 5463712 w 6569477"/>
              <a:gd name="connsiteY1740" fmla="*/ 4088062 h 6858000"/>
              <a:gd name="connsiteX1741" fmla="*/ 5463710 w 6569477"/>
              <a:gd name="connsiteY1741" fmla="*/ 4079626 h 6858000"/>
              <a:gd name="connsiteX1742" fmla="*/ 5463711 w 6569477"/>
              <a:gd name="connsiteY1742" fmla="*/ 4029012 h 6858000"/>
              <a:gd name="connsiteX1743" fmla="*/ 5463712 w 6569477"/>
              <a:gd name="connsiteY1743" fmla="*/ 4020574 h 6858000"/>
              <a:gd name="connsiteX1744" fmla="*/ 5463712 w 6569477"/>
              <a:gd name="connsiteY1744" fmla="*/ 4003705 h 6858000"/>
              <a:gd name="connsiteX1745" fmla="*/ 5463712 w 6569477"/>
              <a:gd name="connsiteY1745" fmla="*/ 3995269 h 6858000"/>
              <a:gd name="connsiteX1746" fmla="*/ 5463711 w 6569477"/>
              <a:gd name="connsiteY1746" fmla="*/ 3936219 h 6858000"/>
              <a:gd name="connsiteX1747" fmla="*/ 5480582 w 6569477"/>
              <a:gd name="connsiteY1747" fmla="*/ 3902476 h 6858000"/>
              <a:gd name="connsiteX1748" fmla="*/ 5489019 w 6569477"/>
              <a:gd name="connsiteY1748" fmla="*/ 3894042 h 6858000"/>
              <a:gd name="connsiteX1749" fmla="*/ 5489019 w 6569477"/>
              <a:gd name="connsiteY1749" fmla="*/ 3885606 h 6858000"/>
              <a:gd name="connsiteX1750" fmla="*/ 5480583 w 6569477"/>
              <a:gd name="connsiteY1750" fmla="*/ 3885606 h 6858000"/>
              <a:gd name="connsiteX1751" fmla="*/ 5480584 w 6569477"/>
              <a:gd name="connsiteY1751" fmla="*/ 3894040 h 6858000"/>
              <a:gd name="connsiteX1752" fmla="*/ 5472148 w 6569477"/>
              <a:gd name="connsiteY1752" fmla="*/ 3860298 h 6858000"/>
              <a:gd name="connsiteX1753" fmla="*/ 5489019 w 6569477"/>
              <a:gd name="connsiteY1753" fmla="*/ 3860299 h 6858000"/>
              <a:gd name="connsiteX1754" fmla="*/ 5496941 w 6569477"/>
              <a:gd name="connsiteY1754" fmla="*/ 3868220 h 6858000"/>
              <a:gd name="connsiteX1755" fmla="*/ 5493896 w 6569477"/>
              <a:gd name="connsiteY1755" fmla="*/ 3915262 h 6858000"/>
              <a:gd name="connsiteX1756" fmla="*/ 5497452 w 6569477"/>
              <a:gd name="connsiteY1756" fmla="*/ 4037447 h 6858000"/>
              <a:gd name="connsiteX1757" fmla="*/ 5489016 w 6569477"/>
              <a:gd name="connsiteY1757" fmla="*/ 4045883 h 6858000"/>
              <a:gd name="connsiteX1758" fmla="*/ 5489019 w 6569477"/>
              <a:gd name="connsiteY1758" fmla="*/ 4054319 h 6858000"/>
              <a:gd name="connsiteX1759" fmla="*/ 5489386 w 6569477"/>
              <a:gd name="connsiteY1759" fmla="*/ 4063858 h 6858000"/>
              <a:gd name="connsiteX1760" fmla="*/ 5490041 w 6569477"/>
              <a:gd name="connsiteY1760" fmla="*/ 4061970 h 6858000"/>
              <a:gd name="connsiteX1761" fmla="*/ 5508475 w 6569477"/>
              <a:gd name="connsiteY1761" fmla="*/ 4040599 h 6858000"/>
              <a:gd name="connsiteX1762" fmla="*/ 5508331 w 6569477"/>
              <a:gd name="connsiteY1762" fmla="*/ 3987570 h 6858000"/>
              <a:gd name="connsiteX1763" fmla="*/ 5535669 w 6569477"/>
              <a:gd name="connsiteY1763" fmla="*/ 3900538 h 6858000"/>
              <a:gd name="connsiteX1764" fmla="*/ 5551347 w 6569477"/>
              <a:gd name="connsiteY1764" fmla="*/ 3815654 h 6858000"/>
              <a:gd name="connsiteX1765" fmla="*/ 5567239 w 6569477"/>
              <a:gd name="connsiteY1765" fmla="*/ 3810315 h 6858000"/>
              <a:gd name="connsiteX1766" fmla="*/ 5597339 w 6569477"/>
              <a:gd name="connsiteY1766" fmla="*/ 3568431 h 6858000"/>
              <a:gd name="connsiteX1767" fmla="*/ 5580406 w 6569477"/>
              <a:gd name="connsiteY1767" fmla="*/ 3581198 h 6858000"/>
              <a:gd name="connsiteX1768" fmla="*/ 5623492 w 6569477"/>
              <a:gd name="connsiteY1768" fmla="*/ 3435797 h 6858000"/>
              <a:gd name="connsiteX1769" fmla="*/ 5627870 w 6569477"/>
              <a:gd name="connsiteY1769" fmla="*/ 3485634 h 6858000"/>
              <a:gd name="connsiteX1770" fmla="*/ 5628909 w 6569477"/>
              <a:gd name="connsiteY1770" fmla="*/ 3478208 h 6858000"/>
              <a:gd name="connsiteX1771" fmla="*/ 5633142 w 6569477"/>
              <a:gd name="connsiteY1771" fmla="*/ 3475016 h 6858000"/>
              <a:gd name="connsiteX1772" fmla="*/ 5631062 w 6569477"/>
              <a:gd name="connsiteY1772" fmla="*/ 3489870 h 6858000"/>
              <a:gd name="connsiteX1773" fmla="*/ 5634255 w 6569477"/>
              <a:gd name="connsiteY1773" fmla="*/ 3494104 h 6858000"/>
              <a:gd name="connsiteX1774" fmla="*/ 5630021 w 6569477"/>
              <a:gd name="connsiteY1774" fmla="*/ 3497296 h 6858000"/>
              <a:gd name="connsiteX1775" fmla="*/ 5608173 w 6569477"/>
              <a:gd name="connsiteY1775" fmla="*/ 3653253 h 6858000"/>
              <a:gd name="connsiteX1776" fmla="*/ 5592710 w 6569477"/>
              <a:gd name="connsiteY1776" fmla="*/ 3817680 h 6858000"/>
              <a:gd name="connsiteX1777" fmla="*/ 5581051 w 6569477"/>
              <a:gd name="connsiteY1777" fmla="*/ 3819828 h 6858000"/>
              <a:gd name="connsiteX1778" fmla="*/ 5575920 w 6569477"/>
              <a:gd name="connsiteY1778" fmla="*/ 3883475 h 6858000"/>
              <a:gd name="connsiteX1779" fmla="*/ 5563598 w 6569477"/>
              <a:gd name="connsiteY1779" fmla="*/ 3934280 h 6858000"/>
              <a:gd name="connsiteX1780" fmla="*/ 5562972 w 6569477"/>
              <a:gd name="connsiteY1780" fmla="*/ 3937349 h 6858000"/>
              <a:gd name="connsiteX1781" fmla="*/ 5571794 w 6569477"/>
              <a:gd name="connsiteY1781" fmla="*/ 3923038 h 6858000"/>
              <a:gd name="connsiteX1782" fmla="*/ 5623989 w 6569477"/>
              <a:gd name="connsiteY1782" fmla="*/ 3775941 h 6858000"/>
              <a:gd name="connsiteX1783" fmla="*/ 5632426 w 6569477"/>
              <a:gd name="connsiteY1783" fmla="*/ 3767506 h 6858000"/>
              <a:gd name="connsiteX1784" fmla="*/ 5640861 w 6569477"/>
              <a:gd name="connsiteY1784" fmla="*/ 3759071 h 6858000"/>
              <a:gd name="connsiteX1785" fmla="*/ 5649298 w 6569477"/>
              <a:gd name="connsiteY1785" fmla="*/ 3767505 h 6858000"/>
              <a:gd name="connsiteX1786" fmla="*/ 5649298 w 6569477"/>
              <a:gd name="connsiteY1786" fmla="*/ 3742197 h 6858000"/>
              <a:gd name="connsiteX1787" fmla="*/ 5683041 w 6569477"/>
              <a:gd name="connsiteY1787" fmla="*/ 3581921 h 6858000"/>
              <a:gd name="connsiteX1788" fmla="*/ 5691475 w 6569477"/>
              <a:gd name="connsiteY1788" fmla="*/ 3598792 h 6858000"/>
              <a:gd name="connsiteX1789" fmla="*/ 5732996 w 6569477"/>
              <a:gd name="connsiteY1789" fmla="*/ 3493610 h 6858000"/>
              <a:gd name="connsiteX1790" fmla="*/ 5733449 w 6569477"/>
              <a:gd name="connsiteY1790" fmla="*/ 3493806 h 6858000"/>
              <a:gd name="connsiteX1791" fmla="*/ 5734014 w 6569477"/>
              <a:gd name="connsiteY1791" fmla="*/ 3473633 h 6858000"/>
              <a:gd name="connsiteX1792" fmla="*/ 5730509 w 6569477"/>
              <a:gd name="connsiteY1792" fmla="*/ 3460815 h 6858000"/>
              <a:gd name="connsiteX1793" fmla="*/ 5743964 w 6569477"/>
              <a:gd name="connsiteY1793" fmla="*/ 3328941 h 6858000"/>
              <a:gd name="connsiteX1794" fmla="*/ 5761038 w 6569477"/>
              <a:gd name="connsiteY1794" fmla="*/ 3286983 h 6858000"/>
              <a:gd name="connsiteX1795" fmla="*/ 5751435 w 6569477"/>
              <a:gd name="connsiteY1795" fmla="*/ 3234831 h 6858000"/>
              <a:gd name="connsiteX1796" fmla="*/ 5762802 w 6569477"/>
              <a:gd name="connsiteY1796" fmla="*/ 3144319 h 6858000"/>
              <a:gd name="connsiteX1797" fmla="*/ 5763082 w 6569477"/>
              <a:gd name="connsiteY1797" fmla="*/ 3058000 h 6858000"/>
              <a:gd name="connsiteX1798" fmla="*/ 5777766 w 6569477"/>
              <a:gd name="connsiteY1798" fmla="*/ 3049910 h 6858000"/>
              <a:gd name="connsiteX1799" fmla="*/ 5764220 w 6569477"/>
              <a:gd name="connsiteY1799" fmla="*/ 2806537 h 6858000"/>
              <a:gd name="connsiteX1800" fmla="*/ 5759877 w 6569477"/>
              <a:gd name="connsiteY1800" fmla="*/ 2815776 h 6858000"/>
              <a:gd name="connsiteX1801" fmla="*/ 5758962 w 6569477"/>
              <a:gd name="connsiteY1801" fmla="*/ 2839583 h 6858000"/>
              <a:gd name="connsiteX1802" fmla="*/ 5750526 w 6569477"/>
              <a:gd name="connsiteY1802" fmla="*/ 2831148 h 6858000"/>
              <a:gd name="connsiteX1803" fmla="*/ 5750526 w 6569477"/>
              <a:gd name="connsiteY1803" fmla="*/ 2822713 h 6858000"/>
              <a:gd name="connsiteX1804" fmla="*/ 5750526 w 6569477"/>
              <a:gd name="connsiteY1804" fmla="*/ 2822277 h 6858000"/>
              <a:gd name="connsiteX1805" fmla="*/ 5749837 w 6569477"/>
              <a:gd name="connsiteY1805" fmla="*/ 2822120 h 6858000"/>
              <a:gd name="connsiteX1806" fmla="*/ 5747894 w 6569477"/>
              <a:gd name="connsiteY1806" fmla="*/ 2797782 h 6858000"/>
              <a:gd name="connsiteX1807" fmla="*/ 5743144 w 6569477"/>
              <a:gd name="connsiteY1807" fmla="*/ 2798460 h 6858000"/>
              <a:gd name="connsiteX1808" fmla="*/ 5742091 w 6569477"/>
              <a:gd name="connsiteY1808" fmla="*/ 2805842 h 6858000"/>
              <a:gd name="connsiteX1809" fmla="*/ 5742091 w 6569477"/>
              <a:gd name="connsiteY1809" fmla="*/ 2814279 h 6858000"/>
              <a:gd name="connsiteX1810" fmla="*/ 5742090 w 6569477"/>
              <a:gd name="connsiteY1810" fmla="*/ 2822713 h 6858000"/>
              <a:gd name="connsiteX1811" fmla="*/ 5733655 w 6569477"/>
              <a:gd name="connsiteY1811" fmla="*/ 2848019 h 6858000"/>
              <a:gd name="connsiteX1812" fmla="*/ 5742090 w 6569477"/>
              <a:gd name="connsiteY1812" fmla="*/ 2856452 h 6858000"/>
              <a:gd name="connsiteX1813" fmla="*/ 5742091 w 6569477"/>
              <a:gd name="connsiteY1813" fmla="*/ 2848019 h 6858000"/>
              <a:gd name="connsiteX1814" fmla="*/ 5750526 w 6569477"/>
              <a:gd name="connsiteY1814" fmla="*/ 2839583 h 6858000"/>
              <a:gd name="connsiteX1815" fmla="*/ 5750526 w 6569477"/>
              <a:gd name="connsiteY1815" fmla="*/ 2864888 h 6858000"/>
              <a:gd name="connsiteX1816" fmla="*/ 5750525 w 6569477"/>
              <a:gd name="connsiteY1816" fmla="*/ 2873326 h 6858000"/>
              <a:gd name="connsiteX1817" fmla="*/ 5708345 w 6569477"/>
              <a:gd name="connsiteY1817" fmla="*/ 2940812 h 6858000"/>
              <a:gd name="connsiteX1818" fmla="*/ 5699912 w 6569477"/>
              <a:gd name="connsiteY1818" fmla="*/ 2839583 h 6858000"/>
              <a:gd name="connsiteX1819" fmla="*/ 5689894 w 6569477"/>
              <a:gd name="connsiteY1819" fmla="*/ 2840110 h 6858000"/>
              <a:gd name="connsiteX1820" fmla="*/ 5683185 w 6569477"/>
              <a:gd name="connsiteY1820" fmla="*/ 2849917 h 6858000"/>
              <a:gd name="connsiteX1821" fmla="*/ 5682885 w 6569477"/>
              <a:gd name="connsiteY1821" fmla="*/ 2853046 h 6858000"/>
              <a:gd name="connsiteX1822" fmla="*/ 5680651 w 6569477"/>
              <a:gd name="connsiteY1822" fmla="*/ 2856536 h 6858000"/>
              <a:gd name="connsiteX1823" fmla="*/ 5680060 w 6569477"/>
              <a:gd name="connsiteY1823" fmla="*/ 2855859 h 6858000"/>
              <a:gd name="connsiteX1824" fmla="*/ 5676293 w 6569477"/>
              <a:gd name="connsiteY1824" fmla="*/ 2863103 h 6858000"/>
              <a:gd name="connsiteX1825" fmla="*/ 5680760 w 6569477"/>
              <a:gd name="connsiteY1825" fmla="*/ 2886509 h 6858000"/>
              <a:gd name="connsiteX1826" fmla="*/ 5688352 w 6569477"/>
              <a:gd name="connsiteY1826" fmla="*/ 2910389 h 6858000"/>
              <a:gd name="connsiteX1827" fmla="*/ 5696772 w 6569477"/>
              <a:gd name="connsiteY1827" fmla="*/ 3000293 h 6858000"/>
              <a:gd name="connsiteX1828" fmla="*/ 5692141 w 6569477"/>
              <a:gd name="connsiteY1828" fmla="*/ 3081094 h 6858000"/>
              <a:gd name="connsiteX1829" fmla="*/ 5679091 w 6569477"/>
              <a:gd name="connsiteY1829" fmla="*/ 3071991 h 6858000"/>
              <a:gd name="connsiteX1830" fmla="*/ 5688029 w 6569477"/>
              <a:gd name="connsiteY1830" fmla="*/ 3207504 h 6858000"/>
              <a:gd name="connsiteX1831" fmla="*/ 5692217 w 6569477"/>
              <a:gd name="connsiteY1831" fmla="*/ 3359096 h 6858000"/>
              <a:gd name="connsiteX1832" fmla="*/ 5673101 w 6569477"/>
              <a:gd name="connsiteY1832" fmla="*/ 3358689 h 6858000"/>
              <a:gd name="connsiteX1833" fmla="*/ 5668351 w 6569477"/>
              <a:gd name="connsiteY1833" fmla="*/ 3374768 h 6858000"/>
              <a:gd name="connsiteX1834" fmla="*/ 5662684 w 6569477"/>
              <a:gd name="connsiteY1834" fmla="*/ 3364351 h 6858000"/>
              <a:gd name="connsiteX1835" fmla="*/ 5661368 w 6569477"/>
              <a:gd name="connsiteY1835" fmla="*/ 3356969 h 6858000"/>
              <a:gd name="connsiteX1836" fmla="*/ 5654384 w 6569477"/>
              <a:gd name="connsiteY1836" fmla="*/ 3339170 h 6858000"/>
              <a:gd name="connsiteX1837" fmla="*/ 5661768 w 6569477"/>
              <a:gd name="connsiteY1837" fmla="*/ 3337856 h 6858000"/>
              <a:gd name="connsiteX1838" fmla="*/ 5663483 w 6569477"/>
              <a:gd name="connsiteY1838" fmla="*/ 3326125 h 6858000"/>
              <a:gd name="connsiteX1839" fmla="*/ 5669150 w 6569477"/>
              <a:gd name="connsiteY1839" fmla="*/ 3336542 h 6858000"/>
              <a:gd name="connsiteX1840" fmla="*/ 5670467 w 6569477"/>
              <a:gd name="connsiteY1840" fmla="*/ 3343924 h 6858000"/>
              <a:gd name="connsiteX1841" fmla="*/ 5666398 w 6569477"/>
              <a:gd name="connsiteY1841" fmla="*/ 3257055 h 6858000"/>
              <a:gd name="connsiteX1842" fmla="*/ 5661810 w 6569477"/>
              <a:gd name="connsiteY1842" fmla="*/ 3124576 h 6858000"/>
              <a:gd name="connsiteX1843" fmla="*/ 5673025 w 6569477"/>
              <a:gd name="connsiteY1843" fmla="*/ 3080687 h 6858000"/>
              <a:gd name="connsiteX1844" fmla="*/ 5656425 w 6569477"/>
              <a:gd name="connsiteY1844" fmla="*/ 3030323 h 6858000"/>
              <a:gd name="connsiteX1845" fmla="*/ 5655388 w 6569477"/>
              <a:gd name="connsiteY1845" fmla="*/ 2939106 h 6858000"/>
              <a:gd name="connsiteX1846" fmla="*/ 5643936 w 6569477"/>
              <a:gd name="connsiteY1846" fmla="*/ 2853549 h 6858000"/>
              <a:gd name="connsiteX1847" fmla="*/ 5657385 w 6569477"/>
              <a:gd name="connsiteY1847" fmla="*/ 2843539 h 6858000"/>
              <a:gd name="connsiteX1848" fmla="*/ 5657146 w 6569477"/>
              <a:gd name="connsiteY1848" fmla="*/ 2841276 h 6858000"/>
              <a:gd name="connsiteX1849" fmla="*/ 5648243 w 6569477"/>
              <a:gd name="connsiteY1849" fmla="*/ 2809663 h 6858000"/>
              <a:gd name="connsiteX1850" fmla="*/ 5581811 w 6569477"/>
              <a:gd name="connsiteY1850" fmla="*/ 2670869 h 6858000"/>
              <a:gd name="connsiteX1851" fmla="*/ 5581812 w 6569477"/>
              <a:gd name="connsiteY1851" fmla="*/ 2662431 h 6858000"/>
              <a:gd name="connsiteX1852" fmla="*/ 5581812 w 6569477"/>
              <a:gd name="connsiteY1852" fmla="*/ 2645563 h 6858000"/>
              <a:gd name="connsiteX1853" fmla="*/ 5573376 w 6569477"/>
              <a:gd name="connsiteY1853" fmla="*/ 2637125 h 6858000"/>
              <a:gd name="connsiteX1854" fmla="*/ 5548068 w 6569477"/>
              <a:gd name="connsiteY1854" fmla="*/ 2544335 h 6858000"/>
              <a:gd name="connsiteX1855" fmla="*/ 5539634 w 6569477"/>
              <a:gd name="connsiteY1855" fmla="*/ 2510592 h 6858000"/>
              <a:gd name="connsiteX1856" fmla="*/ 5531197 w 6569477"/>
              <a:gd name="connsiteY1856" fmla="*/ 2502157 h 6858000"/>
              <a:gd name="connsiteX1857" fmla="*/ 5531198 w 6569477"/>
              <a:gd name="connsiteY1857" fmla="*/ 2493721 h 6858000"/>
              <a:gd name="connsiteX1858" fmla="*/ 5522761 w 6569477"/>
              <a:gd name="connsiteY1858" fmla="*/ 2493721 h 6858000"/>
              <a:gd name="connsiteX1859" fmla="*/ 5522762 w 6569477"/>
              <a:gd name="connsiteY1859" fmla="*/ 2485285 h 6858000"/>
              <a:gd name="connsiteX1860" fmla="*/ 5505889 w 6569477"/>
              <a:gd name="connsiteY1860" fmla="*/ 2451543 h 6858000"/>
              <a:gd name="connsiteX1861" fmla="*/ 5497455 w 6569477"/>
              <a:gd name="connsiteY1861" fmla="*/ 2476850 h 6858000"/>
              <a:gd name="connsiteX1862" fmla="*/ 5480584 w 6569477"/>
              <a:gd name="connsiteY1862" fmla="*/ 2459978 h 6858000"/>
              <a:gd name="connsiteX1863" fmla="*/ 5472147 w 6569477"/>
              <a:gd name="connsiteY1863" fmla="*/ 2384058 h 6858000"/>
              <a:gd name="connsiteX1864" fmla="*/ 5404661 w 6569477"/>
              <a:gd name="connsiteY1864" fmla="*/ 2181601 h 6858000"/>
              <a:gd name="connsiteX1865" fmla="*/ 5387791 w 6569477"/>
              <a:gd name="connsiteY1865" fmla="*/ 2130985 h 6858000"/>
              <a:gd name="connsiteX1866" fmla="*/ 5328740 w 6569477"/>
              <a:gd name="connsiteY1866" fmla="*/ 1962273 h 6858000"/>
              <a:gd name="connsiteX1867" fmla="*/ 5328741 w 6569477"/>
              <a:gd name="connsiteY1867" fmla="*/ 1936967 h 6858000"/>
              <a:gd name="connsiteX1868" fmla="*/ 5311869 w 6569477"/>
              <a:gd name="connsiteY1868" fmla="*/ 1920096 h 6858000"/>
              <a:gd name="connsiteX1869" fmla="*/ 5320307 w 6569477"/>
              <a:gd name="connsiteY1869" fmla="*/ 1911660 h 6858000"/>
              <a:gd name="connsiteX1870" fmla="*/ 5269693 w 6569477"/>
              <a:gd name="connsiteY1870" fmla="*/ 1793560 h 6858000"/>
              <a:gd name="connsiteX1871" fmla="*/ 5286562 w 6569477"/>
              <a:gd name="connsiteY1871" fmla="*/ 1793561 h 6858000"/>
              <a:gd name="connsiteX1872" fmla="*/ 5261255 w 6569477"/>
              <a:gd name="connsiteY1872" fmla="*/ 1768254 h 6858000"/>
              <a:gd name="connsiteX1873" fmla="*/ 5235948 w 6569477"/>
              <a:gd name="connsiteY1873" fmla="*/ 1709201 h 6858000"/>
              <a:gd name="connsiteX1874" fmla="*/ 5235947 w 6569477"/>
              <a:gd name="connsiteY1874" fmla="*/ 1700769 h 6858000"/>
              <a:gd name="connsiteX1875" fmla="*/ 5244383 w 6569477"/>
              <a:gd name="connsiteY1875" fmla="*/ 1700769 h 6858000"/>
              <a:gd name="connsiteX1876" fmla="*/ 5252819 w 6569477"/>
              <a:gd name="connsiteY1876" fmla="*/ 1700767 h 6858000"/>
              <a:gd name="connsiteX1877" fmla="*/ 5252819 w 6569477"/>
              <a:gd name="connsiteY1877" fmla="*/ 1692332 h 6858000"/>
              <a:gd name="connsiteX1878" fmla="*/ 5244383 w 6569477"/>
              <a:gd name="connsiteY1878" fmla="*/ 1650153 h 6858000"/>
              <a:gd name="connsiteX1879" fmla="*/ 5252818 w 6569477"/>
              <a:gd name="connsiteY1879" fmla="*/ 1650152 h 6858000"/>
              <a:gd name="connsiteX1880" fmla="*/ 5252819 w 6569477"/>
              <a:gd name="connsiteY1880" fmla="*/ 1641718 h 6858000"/>
              <a:gd name="connsiteX1881" fmla="*/ 5244385 w 6569477"/>
              <a:gd name="connsiteY1881" fmla="*/ 1633283 h 6858000"/>
              <a:gd name="connsiteX1882" fmla="*/ 5176900 w 6569477"/>
              <a:gd name="connsiteY1882" fmla="*/ 1473003 h 6858000"/>
              <a:gd name="connsiteX1883" fmla="*/ 5084104 w 6569477"/>
              <a:gd name="connsiteY1883" fmla="*/ 1312727 h 6858000"/>
              <a:gd name="connsiteX1884" fmla="*/ 5055633 w 6569477"/>
              <a:gd name="connsiteY1884" fmla="*/ 1250514 h 6858000"/>
              <a:gd name="connsiteX1885" fmla="*/ 5041658 w 6569477"/>
              <a:gd name="connsiteY1885" fmla="*/ 1226599 h 6858000"/>
              <a:gd name="connsiteX1886" fmla="*/ 5093541 w 6569477"/>
              <a:gd name="connsiteY1886" fmla="*/ 1340967 h 6858000"/>
              <a:gd name="connsiteX1887" fmla="*/ 5398999 w 6569477"/>
              <a:gd name="connsiteY1887" fmla="*/ 2412246 h 6858000"/>
              <a:gd name="connsiteX1888" fmla="*/ 5458394 w 6569477"/>
              <a:gd name="connsiteY1888" fmla="*/ 2833367 h 6858000"/>
              <a:gd name="connsiteX1889" fmla="*/ 5448705 w 6569477"/>
              <a:gd name="connsiteY1889" fmla="*/ 2871734 h 6858000"/>
              <a:gd name="connsiteX1890" fmla="*/ 5431304 w 6569477"/>
              <a:gd name="connsiteY1890" fmla="*/ 2855892 h 6858000"/>
              <a:gd name="connsiteX1891" fmla="*/ 5100400 w 6569477"/>
              <a:gd name="connsiteY1891" fmla="*/ 1533070 h 6858000"/>
              <a:gd name="connsiteX1892" fmla="*/ 4793286 w 6569477"/>
              <a:gd name="connsiteY1892" fmla="*/ 888652 h 6858000"/>
              <a:gd name="connsiteX1893" fmla="*/ 4754611 w 6569477"/>
              <a:gd name="connsiteY1893" fmla="*/ 811200 h 6858000"/>
              <a:gd name="connsiteX1894" fmla="*/ 4736788 w 6569477"/>
              <a:gd name="connsiteY1894" fmla="*/ 782554 h 6858000"/>
              <a:gd name="connsiteX1895" fmla="*/ 4722369 w 6569477"/>
              <a:gd name="connsiteY1895" fmla="*/ 785144 h 6858000"/>
              <a:gd name="connsiteX1896" fmla="*/ 4716525 w 6569477"/>
              <a:gd name="connsiteY1896" fmla="*/ 831944 h 6858000"/>
              <a:gd name="connsiteX1897" fmla="*/ 4878628 w 6569477"/>
              <a:gd name="connsiteY1897" fmla="*/ 1128191 h 6858000"/>
              <a:gd name="connsiteX1898" fmla="*/ 5018643 w 6569477"/>
              <a:gd name="connsiteY1898" fmla="*/ 1444415 h 6858000"/>
              <a:gd name="connsiteX1899" fmla="*/ 5107372 w 6569477"/>
              <a:gd name="connsiteY1899" fmla="*/ 1685936 h 6858000"/>
              <a:gd name="connsiteX1900" fmla="*/ 5109411 w 6569477"/>
              <a:gd name="connsiteY1900" fmla="*/ 1683895 h 6858000"/>
              <a:gd name="connsiteX1901" fmla="*/ 5151590 w 6569477"/>
              <a:gd name="connsiteY1901" fmla="*/ 1785122 h 6858000"/>
              <a:gd name="connsiteX1902" fmla="*/ 5143154 w 6569477"/>
              <a:gd name="connsiteY1902" fmla="*/ 1785122 h 6858000"/>
              <a:gd name="connsiteX1903" fmla="*/ 5134721 w 6569477"/>
              <a:gd name="connsiteY1903" fmla="*/ 1751382 h 6858000"/>
              <a:gd name="connsiteX1904" fmla="*/ 5122261 w 6569477"/>
              <a:gd name="connsiteY1904" fmla="*/ 1726462 h 6858000"/>
              <a:gd name="connsiteX1905" fmla="*/ 5136116 w 6569477"/>
              <a:gd name="connsiteY1905" fmla="*/ 1764180 h 6858000"/>
              <a:gd name="connsiteX1906" fmla="*/ 5157687 w 6569477"/>
              <a:gd name="connsiteY1906" fmla="*/ 1838582 h 6858000"/>
              <a:gd name="connsiteX1907" fmla="*/ 5167407 w 6569477"/>
              <a:gd name="connsiteY1907" fmla="*/ 1843119 h 6858000"/>
              <a:gd name="connsiteX1908" fmla="*/ 5176898 w 6569477"/>
              <a:gd name="connsiteY1908" fmla="*/ 1844173 h 6858000"/>
              <a:gd name="connsiteX1909" fmla="*/ 5176898 w 6569477"/>
              <a:gd name="connsiteY1909" fmla="*/ 1861046 h 6858000"/>
              <a:gd name="connsiteX1910" fmla="*/ 5168464 w 6569477"/>
              <a:gd name="connsiteY1910" fmla="*/ 1861046 h 6858000"/>
              <a:gd name="connsiteX1911" fmla="*/ 5168463 w 6569477"/>
              <a:gd name="connsiteY1911" fmla="*/ 1869480 h 6858000"/>
              <a:gd name="connsiteX1912" fmla="*/ 5168462 w 6569477"/>
              <a:gd name="connsiteY1912" fmla="*/ 1875756 h 6858000"/>
              <a:gd name="connsiteX1913" fmla="*/ 5229895 w 6569477"/>
              <a:gd name="connsiteY1913" fmla="*/ 2087656 h 6858000"/>
              <a:gd name="connsiteX1914" fmla="*/ 5242098 w 6569477"/>
              <a:gd name="connsiteY1914" fmla="*/ 2145617 h 6858000"/>
              <a:gd name="connsiteX1915" fmla="*/ 5261255 w 6569477"/>
              <a:gd name="connsiteY1915" fmla="*/ 2173166 h 6858000"/>
              <a:gd name="connsiteX1916" fmla="*/ 5278125 w 6569477"/>
              <a:gd name="connsiteY1916" fmla="*/ 2215342 h 6858000"/>
              <a:gd name="connsiteX1917" fmla="*/ 5286562 w 6569477"/>
              <a:gd name="connsiteY1917" fmla="*/ 2265959 h 6858000"/>
              <a:gd name="connsiteX1918" fmla="*/ 5303433 w 6569477"/>
              <a:gd name="connsiteY1918" fmla="*/ 2325006 h 6858000"/>
              <a:gd name="connsiteX1919" fmla="*/ 5320305 w 6569477"/>
              <a:gd name="connsiteY1919" fmla="*/ 2409365 h 6858000"/>
              <a:gd name="connsiteX1920" fmla="*/ 5337176 w 6569477"/>
              <a:gd name="connsiteY1920" fmla="*/ 2459978 h 6858000"/>
              <a:gd name="connsiteX1921" fmla="*/ 5337176 w 6569477"/>
              <a:gd name="connsiteY1921" fmla="*/ 2468415 h 6858000"/>
              <a:gd name="connsiteX1922" fmla="*/ 5354048 w 6569477"/>
              <a:gd name="connsiteY1922" fmla="*/ 2535897 h 6858000"/>
              <a:gd name="connsiteX1923" fmla="*/ 5370919 w 6569477"/>
              <a:gd name="connsiteY1923" fmla="*/ 2594947 h 6858000"/>
              <a:gd name="connsiteX1924" fmla="*/ 5379353 w 6569477"/>
              <a:gd name="connsiteY1924" fmla="*/ 2620256 h 6858000"/>
              <a:gd name="connsiteX1925" fmla="*/ 5379355 w 6569477"/>
              <a:gd name="connsiteY1925" fmla="*/ 2628692 h 6858000"/>
              <a:gd name="connsiteX1926" fmla="*/ 5370919 w 6569477"/>
              <a:gd name="connsiteY1926" fmla="*/ 2653998 h 6858000"/>
              <a:gd name="connsiteX1927" fmla="*/ 5370919 w 6569477"/>
              <a:gd name="connsiteY1927" fmla="*/ 2662431 h 6858000"/>
              <a:gd name="connsiteX1928" fmla="*/ 5379355 w 6569477"/>
              <a:gd name="connsiteY1928" fmla="*/ 2679304 h 6858000"/>
              <a:gd name="connsiteX1929" fmla="*/ 5387791 w 6569477"/>
              <a:gd name="connsiteY1929" fmla="*/ 2679306 h 6858000"/>
              <a:gd name="connsiteX1930" fmla="*/ 5387790 w 6569477"/>
              <a:gd name="connsiteY1930" fmla="*/ 2721484 h 6858000"/>
              <a:gd name="connsiteX1931" fmla="*/ 5396226 w 6569477"/>
              <a:gd name="connsiteY1931" fmla="*/ 2729919 h 6858000"/>
              <a:gd name="connsiteX1932" fmla="*/ 5396226 w 6569477"/>
              <a:gd name="connsiteY1932" fmla="*/ 2721484 h 6858000"/>
              <a:gd name="connsiteX1933" fmla="*/ 5387791 w 6569477"/>
              <a:gd name="connsiteY1933" fmla="*/ 2679306 h 6858000"/>
              <a:gd name="connsiteX1934" fmla="*/ 5396226 w 6569477"/>
              <a:gd name="connsiteY1934" fmla="*/ 2679306 h 6858000"/>
              <a:gd name="connsiteX1935" fmla="*/ 5396225 w 6569477"/>
              <a:gd name="connsiteY1935" fmla="*/ 2696176 h 6858000"/>
              <a:gd name="connsiteX1936" fmla="*/ 5396226 w 6569477"/>
              <a:gd name="connsiteY1936" fmla="*/ 2704613 h 6858000"/>
              <a:gd name="connsiteX1937" fmla="*/ 5404662 w 6569477"/>
              <a:gd name="connsiteY1937" fmla="*/ 2729919 h 6858000"/>
              <a:gd name="connsiteX1938" fmla="*/ 5404661 w 6569477"/>
              <a:gd name="connsiteY1938" fmla="*/ 2763661 h 6858000"/>
              <a:gd name="connsiteX1939" fmla="*/ 5396224 w 6569477"/>
              <a:gd name="connsiteY1939" fmla="*/ 2755225 h 6858000"/>
              <a:gd name="connsiteX1940" fmla="*/ 5396225 w 6569477"/>
              <a:gd name="connsiteY1940" fmla="*/ 2772097 h 6858000"/>
              <a:gd name="connsiteX1941" fmla="*/ 5396225 w 6569477"/>
              <a:gd name="connsiteY1941" fmla="*/ 2788969 h 6858000"/>
              <a:gd name="connsiteX1942" fmla="*/ 5404662 w 6569477"/>
              <a:gd name="connsiteY1942" fmla="*/ 2814279 h 6858000"/>
              <a:gd name="connsiteX1943" fmla="*/ 5404661 w 6569477"/>
              <a:gd name="connsiteY1943" fmla="*/ 2831146 h 6858000"/>
              <a:gd name="connsiteX1944" fmla="*/ 5413098 w 6569477"/>
              <a:gd name="connsiteY1944" fmla="*/ 2839583 h 6858000"/>
              <a:gd name="connsiteX1945" fmla="*/ 5421533 w 6569477"/>
              <a:gd name="connsiteY1945" fmla="*/ 2864890 h 6858000"/>
              <a:gd name="connsiteX1946" fmla="*/ 5421534 w 6569477"/>
              <a:gd name="connsiteY1946" fmla="*/ 2881764 h 6858000"/>
              <a:gd name="connsiteX1947" fmla="*/ 5413098 w 6569477"/>
              <a:gd name="connsiteY1947" fmla="*/ 2890197 h 6858000"/>
              <a:gd name="connsiteX1948" fmla="*/ 5421534 w 6569477"/>
              <a:gd name="connsiteY1948" fmla="*/ 2898631 h 6858000"/>
              <a:gd name="connsiteX1949" fmla="*/ 5413098 w 6569477"/>
              <a:gd name="connsiteY1949" fmla="*/ 2915506 h 6858000"/>
              <a:gd name="connsiteX1950" fmla="*/ 5421534 w 6569477"/>
              <a:gd name="connsiteY1950" fmla="*/ 2932377 h 6858000"/>
              <a:gd name="connsiteX1951" fmla="*/ 5429969 w 6569477"/>
              <a:gd name="connsiteY1951" fmla="*/ 2923940 h 6858000"/>
              <a:gd name="connsiteX1952" fmla="*/ 5429969 w 6569477"/>
              <a:gd name="connsiteY1952" fmla="*/ 2949247 h 6858000"/>
              <a:gd name="connsiteX1953" fmla="*/ 5429967 w 6569477"/>
              <a:gd name="connsiteY1953" fmla="*/ 2957684 h 6858000"/>
              <a:gd name="connsiteX1954" fmla="*/ 5438405 w 6569477"/>
              <a:gd name="connsiteY1954" fmla="*/ 2991425 h 6858000"/>
              <a:gd name="connsiteX1955" fmla="*/ 5438405 w 6569477"/>
              <a:gd name="connsiteY1955" fmla="*/ 3025167 h 6858000"/>
              <a:gd name="connsiteX1956" fmla="*/ 5438405 w 6569477"/>
              <a:gd name="connsiteY1956" fmla="*/ 3050476 h 6858000"/>
              <a:gd name="connsiteX1957" fmla="*/ 5438405 w 6569477"/>
              <a:gd name="connsiteY1957" fmla="*/ 3101088 h 6858000"/>
              <a:gd name="connsiteX1958" fmla="*/ 5429969 w 6569477"/>
              <a:gd name="connsiteY1958" fmla="*/ 3126398 h 6858000"/>
              <a:gd name="connsiteX1959" fmla="*/ 5421534 w 6569477"/>
              <a:gd name="connsiteY1959" fmla="*/ 3117961 h 6858000"/>
              <a:gd name="connsiteX1960" fmla="*/ 5413096 w 6569477"/>
              <a:gd name="connsiteY1960" fmla="*/ 3109525 h 6858000"/>
              <a:gd name="connsiteX1961" fmla="*/ 5413098 w 6569477"/>
              <a:gd name="connsiteY1961" fmla="*/ 3117961 h 6858000"/>
              <a:gd name="connsiteX1962" fmla="*/ 5413098 w 6569477"/>
              <a:gd name="connsiteY1962" fmla="*/ 3126395 h 6858000"/>
              <a:gd name="connsiteX1963" fmla="*/ 5421533 w 6569477"/>
              <a:gd name="connsiteY1963" fmla="*/ 3134833 h 6858000"/>
              <a:gd name="connsiteX1964" fmla="*/ 5429969 w 6569477"/>
              <a:gd name="connsiteY1964" fmla="*/ 3143265 h 6858000"/>
              <a:gd name="connsiteX1965" fmla="*/ 5438404 w 6569477"/>
              <a:gd name="connsiteY1965" fmla="*/ 3143266 h 6858000"/>
              <a:gd name="connsiteX1966" fmla="*/ 5446840 w 6569477"/>
              <a:gd name="connsiteY1966" fmla="*/ 3101088 h 6858000"/>
              <a:gd name="connsiteX1967" fmla="*/ 5446838 w 6569477"/>
              <a:gd name="connsiteY1967" fmla="*/ 3092654 h 6858000"/>
              <a:gd name="connsiteX1968" fmla="*/ 5446840 w 6569477"/>
              <a:gd name="connsiteY1968" fmla="*/ 3058912 h 6858000"/>
              <a:gd name="connsiteX1969" fmla="*/ 5446841 w 6569477"/>
              <a:gd name="connsiteY1969" fmla="*/ 3042041 h 6858000"/>
              <a:gd name="connsiteX1970" fmla="*/ 5455276 w 6569477"/>
              <a:gd name="connsiteY1970" fmla="*/ 3084216 h 6858000"/>
              <a:gd name="connsiteX1971" fmla="*/ 5463712 w 6569477"/>
              <a:gd name="connsiteY1971" fmla="*/ 3134833 h 6858000"/>
              <a:gd name="connsiteX1972" fmla="*/ 5455276 w 6569477"/>
              <a:gd name="connsiteY1972" fmla="*/ 3151703 h 6858000"/>
              <a:gd name="connsiteX1973" fmla="*/ 5455276 w 6569477"/>
              <a:gd name="connsiteY1973" fmla="*/ 3168573 h 6858000"/>
              <a:gd name="connsiteX1974" fmla="*/ 5455273 w 6569477"/>
              <a:gd name="connsiteY1974" fmla="*/ 3210751 h 6858000"/>
              <a:gd name="connsiteX1975" fmla="*/ 5446841 w 6569477"/>
              <a:gd name="connsiteY1975" fmla="*/ 3202314 h 6858000"/>
              <a:gd name="connsiteX1976" fmla="*/ 5438405 w 6569477"/>
              <a:gd name="connsiteY1976" fmla="*/ 3202316 h 6858000"/>
              <a:gd name="connsiteX1977" fmla="*/ 5438405 w 6569477"/>
              <a:gd name="connsiteY1977" fmla="*/ 3210751 h 6858000"/>
              <a:gd name="connsiteX1978" fmla="*/ 5438405 w 6569477"/>
              <a:gd name="connsiteY1978" fmla="*/ 3219184 h 6858000"/>
              <a:gd name="connsiteX1979" fmla="*/ 5446841 w 6569477"/>
              <a:gd name="connsiteY1979" fmla="*/ 3227621 h 6858000"/>
              <a:gd name="connsiteX1980" fmla="*/ 5446840 w 6569477"/>
              <a:gd name="connsiteY1980" fmla="*/ 3236060 h 6858000"/>
              <a:gd name="connsiteX1981" fmla="*/ 5446841 w 6569477"/>
              <a:gd name="connsiteY1981" fmla="*/ 3244494 h 6858000"/>
              <a:gd name="connsiteX1982" fmla="*/ 5455276 w 6569477"/>
              <a:gd name="connsiteY1982" fmla="*/ 3278235 h 6858000"/>
              <a:gd name="connsiteX1983" fmla="*/ 5455276 w 6569477"/>
              <a:gd name="connsiteY1983" fmla="*/ 3320416 h 6858000"/>
              <a:gd name="connsiteX1984" fmla="*/ 5446841 w 6569477"/>
              <a:gd name="connsiteY1984" fmla="*/ 3328851 h 6858000"/>
              <a:gd name="connsiteX1985" fmla="*/ 5438403 w 6569477"/>
              <a:gd name="connsiteY1985" fmla="*/ 3320416 h 6858000"/>
              <a:gd name="connsiteX1986" fmla="*/ 5429968 w 6569477"/>
              <a:gd name="connsiteY1986" fmla="*/ 3219187 h 6858000"/>
              <a:gd name="connsiteX1987" fmla="*/ 5429969 w 6569477"/>
              <a:gd name="connsiteY1987" fmla="*/ 3210749 h 6858000"/>
              <a:gd name="connsiteX1988" fmla="*/ 5421534 w 6569477"/>
              <a:gd name="connsiteY1988" fmla="*/ 3219187 h 6858000"/>
              <a:gd name="connsiteX1989" fmla="*/ 5429969 w 6569477"/>
              <a:gd name="connsiteY1989" fmla="*/ 3320416 h 6858000"/>
              <a:gd name="connsiteX1990" fmla="*/ 5404661 w 6569477"/>
              <a:gd name="connsiteY1990" fmla="*/ 3337285 h 6858000"/>
              <a:gd name="connsiteX1991" fmla="*/ 5387791 w 6569477"/>
              <a:gd name="connsiteY1991" fmla="*/ 3430080 h 6858000"/>
              <a:gd name="connsiteX1992" fmla="*/ 5320304 w 6569477"/>
              <a:gd name="connsiteY1992" fmla="*/ 3767504 h 6858000"/>
              <a:gd name="connsiteX1993" fmla="*/ 5320305 w 6569477"/>
              <a:gd name="connsiteY1993" fmla="*/ 3775942 h 6858000"/>
              <a:gd name="connsiteX1994" fmla="*/ 5320305 w 6569477"/>
              <a:gd name="connsiteY1994" fmla="*/ 3784378 h 6858000"/>
              <a:gd name="connsiteX1995" fmla="*/ 5328741 w 6569477"/>
              <a:gd name="connsiteY1995" fmla="*/ 3775940 h 6858000"/>
              <a:gd name="connsiteX1996" fmla="*/ 5396226 w 6569477"/>
              <a:gd name="connsiteY1996" fmla="*/ 3446949 h 6858000"/>
              <a:gd name="connsiteX1997" fmla="*/ 5396226 w 6569477"/>
              <a:gd name="connsiteY1997" fmla="*/ 3455387 h 6858000"/>
              <a:gd name="connsiteX1998" fmla="*/ 5413098 w 6569477"/>
              <a:gd name="connsiteY1998" fmla="*/ 3438513 h 6858000"/>
              <a:gd name="connsiteX1999" fmla="*/ 5413098 w 6569477"/>
              <a:gd name="connsiteY1999" fmla="*/ 3463820 h 6858000"/>
              <a:gd name="connsiteX2000" fmla="*/ 5404662 w 6569477"/>
              <a:gd name="connsiteY2000" fmla="*/ 3463821 h 6858000"/>
              <a:gd name="connsiteX2001" fmla="*/ 5404662 w 6569477"/>
              <a:gd name="connsiteY2001" fmla="*/ 3472258 h 6858000"/>
              <a:gd name="connsiteX2002" fmla="*/ 5404661 w 6569477"/>
              <a:gd name="connsiteY2002" fmla="*/ 3480692 h 6858000"/>
              <a:gd name="connsiteX2003" fmla="*/ 5413098 w 6569477"/>
              <a:gd name="connsiteY2003" fmla="*/ 3480691 h 6858000"/>
              <a:gd name="connsiteX2004" fmla="*/ 5404662 w 6569477"/>
              <a:gd name="connsiteY2004" fmla="*/ 3522869 h 6858000"/>
              <a:gd name="connsiteX2005" fmla="*/ 5404662 w 6569477"/>
              <a:gd name="connsiteY2005" fmla="*/ 3539744 h 6858000"/>
              <a:gd name="connsiteX2006" fmla="*/ 5404662 w 6569477"/>
              <a:gd name="connsiteY2006" fmla="*/ 3565051 h 6858000"/>
              <a:gd name="connsiteX2007" fmla="*/ 5404662 w 6569477"/>
              <a:gd name="connsiteY2007" fmla="*/ 3573483 h 6858000"/>
              <a:gd name="connsiteX2008" fmla="*/ 5396226 w 6569477"/>
              <a:gd name="connsiteY2008" fmla="*/ 3581921 h 6858000"/>
              <a:gd name="connsiteX2009" fmla="*/ 5396226 w 6569477"/>
              <a:gd name="connsiteY2009" fmla="*/ 3598792 h 6858000"/>
              <a:gd name="connsiteX2010" fmla="*/ 5404662 w 6569477"/>
              <a:gd name="connsiteY2010" fmla="*/ 3607228 h 6858000"/>
              <a:gd name="connsiteX2011" fmla="*/ 5404662 w 6569477"/>
              <a:gd name="connsiteY2011" fmla="*/ 3809683 h 6858000"/>
              <a:gd name="connsiteX2012" fmla="*/ 5387791 w 6569477"/>
              <a:gd name="connsiteY2012" fmla="*/ 3902475 h 6858000"/>
              <a:gd name="connsiteX2013" fmla="*/ 5396226 w 6569477"/>
              <a:gd name="connsiteY2013" fmla="*/ 3894042 h 6858000"/>
              <a:gd name="connsiteX2014" fmla="*/ 5379355 w 6569477"/>
              <a:gd name="connsiteY2014" fmla="*/ 4062754 h 6858000"/>
              <a:gd name="connsiteX2015" fmla="*/ 5387791 w 6569477"/>
              <a:gd name="connsiteY2015" fmla="*/ 4071190 h 6858000"/>
              <a:gd name="connsiteX2016" fmla="*/ 5379355 w 6569477"/>
              <a:gd name="connsiteY2016" fmla="*/ 4113369 h 6858000"/>
              <a:gd name="connsiteX2017" fmla="*/ 5370919 w 6569477"/>
              <a:gd name="connsiteY2017" fmla="*/ 4121804 h 6858000"/>
              <a:gd name="connsiteX2018" fmla="*/ 5379355 w 6569477"/>
              <a:gd name="connsiteY2018" fmla="*/ 4138676 h 6858000"/>
              <a:gd name="connsiteX2019" fmla="*/ 5370918 w 6569477"/>
              <a:gd name="connsiteY2019" fmla="*/ 4189288 h 6858000"/>
              <a:gd name="connsiteX2020" fmla="*/ 5370916 w 6569477"/>
              <a:gd name="connsiteY2020" fmla="*/ 4197726 h 6858000"/>
              <a:gd name="connsiteX2021" fmla="*/ 5362483 w 6569477"/>
              <a:gd name="connsiteY2021" fmla="*/ 4223033 h 6858000"/>
              <a:gd name="connsiteX2022" fmla="*/ 5362484 w 6569477"/>
              <a:gd name="connsiteY2022" fmla="*/ 4231465 h 6858000"/>
              <a:gd name="connsiteX2023" fmla="*/ 5362484 w 6569477"/>
              <a:gd name="connsiteY2023" fmla="*/ 4239904 h 6858000"/>
              <a:gd name="connsiteX2024" fmla="*/ 5328741 w 6569477"/>
              <a:gd name="connsiteY2024" fmla="*/ 4383310 h 6858000"/>
              <a:gd name="connsiteX2025" fmla="*/ 5328741 w 6569477"/>
              <a:gd name="connsiteY2025" fmla="*/ 4408617 h 6858000"/>
              <a:gd name="connsiteX2026" fmla="*/ 5328743 w 6569477"/>
              <a:gd name="connsiteY2026" fmla="*/ 4417053 h 6858000"/>
              <a:gd name="connsiteX2027" fmla="*/ 5328743 w 6569477"/>
              <a:gd name="connsiteY2027" fmla="*/ 4450795 h 6858000"/>
              <a:gd name="connsiteX2028" fmla="*/ 5294997 w 6569477"/>
              <a:gd name="connsiteY2028" fmla="*/ 4543588 h 6858000"/>
              <a:gd name="connsiteX2029" fmla="*/ 5185332 w 6569477"/>
              <a:gd name="connsiteY2029" fmla="*/ 4897886 h 6858000"/>
              <a:gd name="connsiteX2030" fmla="*/ 5185333 w 6569477"/>
              <a:gd name="connsiteY2030" fmla="*/ 4906322 h 6858000"/>
              <a:gd name="connsiteX2031" fmla="*/ 5176898 w 6569477"/>
              <a:gd name="connsiteY2031" fmla="*/ 4914756 h 6858000"/>
              <a:gd name="connsiteX2032" fmla="*/ 5113630 w 6569477"/>
              <a:gd name="connsiteY2032" fmla="*/ 5026528 h 6858000"/>
              <a:gd name="connsiteX2033" fmla="*/ 5057164 w 6569477"/>
              <a:gd name="connsiteY2033" fmla="*/ 5137575 h 6858000"/>
              <a:gd name="connsiteX2034" fmla="*/ 5058139 w 6569477"/>
              <a:gd name="connsiteY2034" fmla="*/ 5135139 h 6858000"/>
              <a:gd name="connsiteX2035" fmla="*/ 5067233 w 6569477"/>
              <a:gd name="connsiteY2035" fmla="*/ 5108777 h 6858000"/>
              <a:gd name="connsiteX2036" fmla="*/ 5075669 w 6569477"/>
              <a:gd name="connsiteY2036" fmla="*/ 5091906 h 6858000"/>
              <a:gd name="connsiteX2037" fmla="*/ 5100977 w 6569477"/>
              <a:gd name="connsiteY2037" fmla="*/ 5032856 h 6858000"/>
              <a:gd name="connsiteX2038" fmla="*/ 5143155 w 6569477"/>
              <a:gd name="connsiteY2038" fmla="*/ 4931629 h 6858000"/>
              <a:gd name="connsiteX2039" fmla="*/ 5151590 w 6569477"/>
              <a:gd name="connsiteY2039" fmla="*/ 4914756 h 6858000"/>
              <a:gd name="connsiteX2040" fmla="*/ 5160025 w 6569477"/>
              <a:gd name="connsiteY2040" fmla="*/ 4897886 h 6858000"/>
              <a:gd name="connsiteX2041" fmla="*/ 5151590 w 6569477"/>
              <a:gd name="connsiteY2041" fmla="*/ 4889450 h 6858000"/>
              <a:gd name="connsiteX2042" fmla="*/ 5126283 w 6569477"/>
              <a:gd name="connsiteY2042" fmla="*/ 4923193 h 6858000"/>
              <a:gd name="connsiteX2043" fmla="*/ 5126282 w 6569477"/>
              <a:gd name="connsiteY2043" fmla="*/ 4931629 h 6858000"/>
              <a:gd name="connsiteX2044" fmla="*/ 5058797 w 6569477"/>
              <a:gd name="connsiteY2044" fmla="*/ 5083468 h 6858000"/>
              <a:gd name="connsiteX2045" fmla="*/ 5058797 w 6569477"/>
              <a:gd name="connsiteY2045" fmla="*/ 5091906 h 6858000"/>
              <a:gd name="connsiteX2046" fmla="*/ 5025055 w 6569477"/>
              <a:gd name="connsiteY2046" fmla="*/ 5134082 h 6858000"/>
              <a:gd name="connsiteX2047" fmla="*/ 4999746 w 6569477"/>
              <a:gd name="connsiteY2047" fmla="*/ 5184698 h 6858000"/>
              <a:gd name="connsiteX2048" fmla="*/ 4954406 w 6569477"/>
              <a:gd name="connsiteY2048" fmla="*/ 5285927 h 6858000"/>
              <a:gd name="connsiteX2049" fmla="*/ 4900498 w 6569477"/>
              <a:gd name="connsiteY2049" fmla="*/ 5370762 h 6858000"/>
              <a:gd name="connsiteX2050" fmla="*/ 4898519 w 6569477"/>
              <a:gd name="connsiteY2050" fmla="*/ 5361848 h 6858000"/>
              <a:gd name="connsiteX2051" fmla="*/ 4662316 w 6569477"/>
              <a:gd name="connsiteY2051" fmla="*/ 5749889 h 6858000"/>
              <a:gd name="connsiteX2052" fmla="*/ 4653884 w 6569477"/>
              <a:gd name="connsiteY2052" fmla="*/ 5749889 h 6858000"/>
              <a:gd name="connsiteX2053" fmla="*/ 4653883 w 6569477"/>
              <a:gd name="connsiteY2053" fmla="*/ 5758325 h 6858000"/>
              <a:gd name="connsiteX2054" fmla="*/ 4653883 w 6569477"/>
              <a:gd name="connsiteY2054" fmla="*/ 5766759 h 6858000"/>
              <a:gd name="connsiteX2055" fmla="*/ 4620140 w 6569477"/>
              <a:gd name="connsiteY2055" fmla="*/ 5792066 h 6858000"/>
              <a:gd name="connsiteX2056" fmla="*/ 4552653 w 6569477"/>
              <a:gd name="connsiteY2056" fmla="*/ 5910164 h 6858000"/>
              <a:gd name="connsiteX2057" fmla="*/ 4552654 w 6569477"/>
              <a:gd name="connsiteY2057" fmla="*/ 5884859 h 6858000"/>
              <a:gd name="connsiteX2058" fmla="*/ 4527347 w 6569477"/>
              <a:gd name="connsiteY2058" fmla="*/ 5943909 h 6858000"/>
              <a:gd name="connsiteX2059" fmla="*/ 4518911 w 6569477"/>
              <a:gd name="connsiteY2059" fmla="*/ 5935473 h 6858000"/>
              <a:gd name="connsiteX2060" fmla="*/ 4417681 w 6569477"/>
              <a:gd name="connsiteY2060" fmla="*/ 6078880 h 6858000"/>
              <a:gd name="connsiteX2061" fmla="*/ 4409247 w 6569477"/>
              <a:gd name="connsiteY2061" fmla="*/ 6078880 h 6858000"/>
              <a:gd name="connsiteX2062" fmla="*/ 4316454 w 6569477"/>
              <a:gd name="connsiteY2062" fmla="*/ 6180105 h 6858000"/>
              <a:gd name="connsiteX2063" fmla="*/ 4206789 w 6569477"/>
              <a:gd name="connsiteY2063" fmla="*/ 6306641 h 6858000"/>
              <a:gd name="connsiteX2064" fmla="*/ 4142466 w 6569477"/>
              <a:gd name="connsiteY2064" fmla="*/ 6360420 h 6858000"/>
              <a:gd name="connsiteX2065" fmla="*/ 4080254 w 6569477"/>
              <a:gd name="connsiteY2065" fmla="*/ 6424489 h 6858000"/>
              <a:gd name="connsiteX2066" fmla="*/ 4080254 w 6569477"/>
              <a:gd name="connsiteY2066" fmla="*/ 6416307 h 6858000"/>
              <a:gd name="connsiteX2067" fmla="*/ 4071818 w 6569477"/>
              <a:gd name="connsiteY2067" fmla="*/ 6424743 h 6858000"/>
              <a:gd name="connsiteX2068" fmla="*/ 4063381 w 6569477"/>
              <a:gd name="connsiteY2068" fmla="*/ 6441614 h 6858000"/>
              <a:gd name="connsiteX2069" fmla="*/ 4063381 w 6569477"/>
              <a:gd name="connsiteY2069" fmla="*/ 6433176 h 6858000"/>
              <a:gd name="connsiteX2070" fmla="*/ 4012767 w 6569477"/>
              <a:gd name="connsiteY2070" fmla="*/ 6483791 h 6858000"/>
              <a:gd name="connsiteX2071" fmla="*/ 4012768 w 6569477"/>
              <a:gd name="connsiteY2071" fmla="*/ 6492227 h 6858000"/>
              <a:gd name="connsiteX2072" fmla="*/ 4004330 w 6569477"/>
              <a:gd name="connsiteY2072" fmla="*/ 6509098 h 6858000"/>
              <a:gd name="connsiteX2073" fmla="*/ 4004330 w 6569477"/>
              <a:gd name="connsiteY2073" fmla="*/ 6492227 h 6858000"/>
              <a:gd name="connsiteX2074" fmla="*/ 3979024 w 6569477"/>
              <a:gd name="connsiteY2074" fmla="*/ 6517534 h 6858000"/>
              <a:gd name="connsiteX2075" fmla="*/ 3979025 w 6569477"/>
              <a:gd name="connsiteY2075" fmla="*/ 6509096 h 6858000"/>
              <a:gd name="connsiteX2076" fmla="*/ 3979024 w 6569477"/>
              <a:gd name="connsiteY2076" fmla="*/ 6500664 h 6858000"/>
              <a:gd name="connsiteX2077" fmla="*/ 3970588 w 6569477"/>
              <a:gd name="connsiteY2077" fmla="*/ 6500664 h 6858000"/>
              <a:gd name="connsiteX2078" fmla="*/ 3970588 w 6569477"/>
              <a:gd name="connsiteY2078" fmla="*/ 6517534 h 6858000"/>
              <a:gd name="connsiteX2079" fmla="*/ 3970590 w 6569477"/>
              <a:gd name="connsiteY2079" fmla="*/ 6525971 h 6858000"/>
              <a:gd name="connsiteX2080" fmla="*/ 3962153 w 6569477"/>
              <a:gd name="connsiteY2080" fmla="*/ 6534407 h 6858000"/>
              <a:gd name="connsiteX2081" fmla="*/ 3953718 w 6569477"/>
              <a:gd name="connsiteY2081" fmla="*/ 6534407 h 6858000"/>
              <a:gd name="connsiteX2082" fmla="*/ 3945280 w 6569477"/>
              <a:gd name="connsiteY2082" fmla="*/ 6534407 h 6858000"/>
              <a:gd name="connsiteX2083" fmla="*/ 3945281 w 6569477"/>
              <a:gd name="connsiteY2083" fmla="*/ 6542841 h 6858000"/>
              <a:gd name="connsiteX2084" fmla="*/ 3945280 w 6569477"/>
              <a:gd name="connsiteY2084" fmla="*/ 6551277 h 6858000"/>
              <a:gd name="connsiteX2085" fmla="*/ 3919974 w 6569477"/>
              <a:gd name="connsiteY2085" fmla="*/ 6568148 h 6858000"/>
              <a:gd name="connsiteX2086" fmla="*/ 3919976 w 6569477"/>
              <a:gd name="connsiteY2086" fmla="*/ 6559714 h 6858000"/>
              <a:gd name="connsiteX2087" fmla="*/ 3911538 w 6569477"/>
              <a:gd name="connsiteY2087" fmla="*/ 6568148 h 6858000"/>
              <a:gd name="connsiteX2088" fmla="*/ 3903102 w 6569477"/>
              <a:gd name="connsiteY2088" fmla="*/ 6576584 h 6858000"/>
              <a:gd name="connsiteX2089" fmla="*/ 3894667 w 6569477"/>
              <a:gd name="connsiteY2089" fmla="*/ 6593455 h 6858000"/>
              <a:gd name="connsiteX2090" fmla="*/ 3894667 w 6569477"/>
              <a:gd name="connsiteY2090" fmla="*/ 6585021 h 6858000"/>
              <a:gd name="connsiteX2091" fmla="*/ 3860924 w 6569477"/>
              <a:gd name="connsiteY2091" fmla="*/ 6601891 h 6858000"/>
              <a:gd name="connsiteX2092" fmla="*/ 3860924 w 6569477"/>
              <a:gd name="connsiteY2092" fmla="*/ 6585021 h 6858000"/>
              <a:gd name="connsiteX2093" fmla="*/ 3827181 w 6569477"/>
              <a:gd name="connsiteY2093" fmla="*/ 6610327 h 6858000"/>
              <a:gd name="connsiteX2094" fmla="*/ 3827182 w 6569477"/>
              <a:gd name="connsiteY2094" fmla="*/ 6601891 h 6858000"/>
              <a:gd name="connsiteX2095" fmla="*/ 3835618 w 6569477"/>
              <a:gd name="connsiteY2095" fmla="*/ 6593455 h 6858000"/>
              <a:gd name="connsiteX2096" fmla="*/ 3835617 w 6569477"/>
              <a:gd name="connsiteY2096" fmla="*/ 6585021 h 6858000"/>
              <a:gd name="connsiteX2097" fmla="*/ 3827181 w 6569477"/>
              <a:gd name="connsiteY2097" fmla="*/ 6593455 h 6858000"/>
              <a:gd name="connsiteX2098" fmla="*/ 3818745 w 6569477"/>
              <a:gd name="connsiteY2098" fmla="*/ 6601891 h 6858000"/>
              <a:gd name="connsiteX2099" fmla="*/ 3810309 w 6569477"/>
              <a:gd name="connsiteY2099" fmla="*/ 6618762 h 6858000"/>
              <a:gd name="connsiteX2100" fmla="*/ 3827181 w 6569477"/>
              <a:gd name="connsiteY2100" fmla="*/ 6618762 h 6858000"/>
              <a:gd name="connsiteX2101" fmla="*/ 3818745 w 6569477"/>
              <a:gd name="connsiteY2101" fmla="*/ 6627198 h 6858000"/>
              <a:gd name="connsiteX2102" fmla="*/ 3776566 w 6569477"/>
              <a:gd name="connsiteY2102" fmla="*/ 6677812 h 6858000"/>
              <a:gd name="connsiteX2103" fmla="*/ 3810308 w 6569477"/>
              <a:gd name="connsiteY2103" fmla="*/ 6669377 h 6858000"/>
              <a:gd name="connsiteX2104" fmla="*/ 3776566 w 6569477"/>
              <a:gd name="connsiteY2104" fmla="*/ 6694684 h 6858000"/>
              <a:gd name="connsiteX2105" fmla="*/ 3751259 w 6569477"/>
              <a:gd name="connsiteY2105" fmla="*/ 6719991 h 6858000"/>
              <a:gd name="connsiteX2106" fmla="*/ 3734388 w 6569477"/>
              <a:gd name="connsiteY2106" fmla="*/ 6728426 h 6858000"/>
              <a:gd name="connsiteX2107" fmla="*/ 3734390 w 6569477"/>
              <a:gd name="connsiteY2107" fmla="*/ 6711555 h 6858000"/>
              <a:gd name="connsiteX2108" fmla="*/ 3700645 w 6569477"/>
              <a:gd name="connsiteY2108" fmla="*/ 6745297 h 6858000"/>
              <a:gd name="connsiteX2109" fmla="*/ 3692211 w 6569477"/>
              <a:gd name="connsiteY2109" fmla="*/ 6736862 h 6858000"/>
              <a:gd name="connsiteX2110" fmla="*/ 3700645 w 6569477"/>
              <a:gd name="connsiteY2110" fmla="*/ 6728426 h 6858000"/>
              <a:gd name="connsiteX2111" fmla="*/ 3700645 w 6569477"/>
              <a:gd name="connsiteY2111" fmla="*/ 6719990 h 6858000"/>
              <a:gd name="connsiteX2112" fmla="*/ 3692209 w 6569477"/>
              <a:gd name="connsiteY2112" fmla="*/ 6719991 h 6858000"/>
              <a:gd name="connsiteX2113" fmla="*/ 3683775 w 6569477"/>
              <a:gd name="connsiteY2113" fmla="*/ 6728426 h 6858000"/>
              <a:gd name="connsiteX2114" fmla="*/ 3683775 w 6569477"/>
              <a:gd name="connsiteY2114" fmla="*/ 6736862 h 6858000"/>
              <a:gd name="connsiteX2115" fmla="*/ 3675338 w 6569477"/>
              <a:gd name="connsiteY2115" fmla="*/ 6745298 h 6858000"/>
              <a:gd name="connsiteX2116" fmla="*/ 3666902 w 6569477"/>
              <a:gd name="connsiteY2116" fmla="*/ 6753735 h 6858000"/>
              <a:gd name="connsiteX2117" fmla="*/ 3658466 w 6569477"/>
              <a:gd name="connsiteY2117" fmla="*/ 6753734 h 6858000"/>
              <a:gd name="connsiteX2118" fmla="*/ 3658466 w 6569477"/>
              <a:gd name="connsiteY2118" fmla="*/ 6762169 h 6858000"/>
              <a:gd name="connsiteX2119" fmla="*/ 3650032 w 6569477"/>
              <a:gd name="connsiteY2119" fmla="*/ 6762169 h 6858000"/>
              <a:gd name="connsiteX2120" fmla="*/ 3650030 w 6569477"/>
              <a:gd name="connsiteY2120" fmla="*/ 6753734 h 6858000"/>
              <a:gd name="connsiteX2121" fmla="*/ 3658466 w 6569477"/>
              <a:gd name="connsiteY2121" fmla="*/ 6736862 h 6858000"/>
              <a:gd name="connsiteX2122" fmla="*/ 3675338 w 6569477"/>
              <a:gd name="connsiteY2122" fmla="*/ 6719991 h 6858000"/>
              <a:gd name="connsiteX2123" fmla="*/ 3666902 w 6569477"/>
              <a:gd name="connsiteY2123" fmla="*/ 6719989 h 6858000"/>
              <a:gd name="connsiteX2124" fmla="*/ 3658466 w 6569477"/>
              <a:gd name="connsiteY2124" fmla="*/ 6728426 h 6858000"/>
              <a:gd name="connsiteX2125" fmla="*/ 3633159 w 6569477"/>
              <a:gd name="connsiteY2125" fmla="*/ 6753734 h 6858000"/>
              <a:gd name="connsiteX2126" fmla="*/ 3633159 w 6569477"/>
              <a:gd name="connsiteY2126" fmla="*/ 6762169 h 6858000"/>
              <a:gd name="connsiteX2127" fmla="*/ 3616289 w 6569477"/>
              <a:gd name="connsiteY2127" fmla="*/ 6787476 h 6858000"/>
              <a:gd name="connsiteX2128" fmla="*/ 3561456 w 6569477"/>
              <a:gd name="connsiteY2128" fmla="*/ 6826490 h 6858000"/>
              <a:gd name="connsiteX2129" fmla="*/ 3523349 w 6569477"/>
              <a:gd name="connsiteY2129" fmla="*/ 6858000 h 6858000"/>
              <a:gd name="connsiteX2130" fmla="*/ 0 w 6569477"/>
              <a:gd name="connsiteY213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Lst>
            <a:rect l="l" t="t" r="r" b="b"/>
            <a:pathLst>
              <a:path w="6569477" h="6858000">
                <a:moveTo>
                  <a:pt x="4117221" y="6784486"/>
                </a:moveTo>
                <a:cubicBezTo>
                  <a:pt x="4097055" y="6807977"/>
                  <a:pt x="4081509" y="6827275"/>
                  <a:pt x="4065123" y="6846362"/>
                </a:cubicBezTo>
                <a:lnTo>
                  <a:pt x="4054153" y="6858000"/>
                </a:lnTo>
                <a:lnTo>
                  <a:pt x="4025354" y="6858000"/>
                </a:lnTo>
                <a:lnTo>
                  <a:pt x="4042817" y="6837081"/>
                </a:lnTo>
                <a:cubicBezTo>
                  <a:pt x="4069049" y="6805855"/>
                  <a:pt x="4098350" y="6774394"/>
                  <a:pt x="4117221" y="6784486"/>
                </a:cubicBezTo>
                <a:close/>
                <a:moveTo>
                  <a:pt x="4098863" y="6687079"/>
                </a:moveTo>
                <a:cubicBezTo>
                  <a:pt x="4088750" y="6727370"/>
                  <a:pt x="4048418" y="6774353"/>
                  <a:pt x="4016483" y="6816306"/>
                </a:cubicBezTo>
                <a:cubicBezTo>
                  <a:pt x="4000945" y="6828467"/>
                  <a:pt x="3984565" y="6842201"/>
                  <a:pt x="3967818" y="6856958"/>
                </a:cubicBezTo>
                <a:lnTo>
                  <a:pt x="3966685" y="6858000"/>
                </a:lnTo>
                <a:lnTo>
                  <a:pt x="3929841" y="6858000"/>
                </a:lnTo>
                <a:lnTo>
                  <a:pt x="4004165" y="6784103"/>
                </a:lnTo>
                <a:cubicBezTo>
                  <a:pt x="4033963" y="6753771"/>
                  <a:pt x="4065258" y="6721474"/>
                  <a:pt x="4098863" y="6687079"/>
                </a:cubicBezTo>
                <a:close/>
                <a:moveTo>
                  <a:pt x="5739924" y="6488019"/>
                </a:moveTo>
                <a:cubicBezTo>
                  <a:pt x="5746811" y="6488017"/>
                  <a:pt x="5746811" y="6488017"/>
                  <a:pt x="5746811" y="6494900"/>
                </a:cubicBezTo>
                <a:cubicBezTo>
                  <a:pt x="5746701" y="6495341"/>
                  <a:pt x="5746590" y="6495782"/>
                  <a:pt x="5746479" y="6496223"/>
                </a:cubicBezTo>
                <a:lnTo>
                  <a:pt x="5739923" y="6501783"/>
                </a:lnTo>
                <a:lnTo>
                  <a:pt x="5739923" y="6494900"/>
                </a:lnTo>
                <a:close/>
                <a:moveTo>
                  <a:pt x="4189806" y="6433624"/>
                </a:moveTo>
                <a:lnTo>
                  <a:pt x="4188863" y="6437396"/>
                </a:lnTo>
                <a:cubicBezTo>
                  <a:pt x="4187809" y="6439505"/>
                  <a:pt x="4185699" y="6441614"/>
                  <a:pt x="4181480" y="6441614"/>
                </a:cubicBezTo>
                <a:close/>
                <a:moveTo>
                  <a:pt x="4190270" y="6433178"/>
                </a:moveTo>
                <a:lnTo>
                  <a:pt x="4189806" y="6433624"/>
                </a:lnTo>
                <a:lnTo>
                  <a:pt x="4189918" y="6433179"/>
                </a:lnTo>
                <a:close/>
                <a:moveTo>
                  <a:pt x="4080254" y="6424489"/>
                </a:moveTo>
                <a:lnTo>
                  <a:pt x="4080253" y="6424742"/>
                </a:lnTo>
                <a:lnTo>
                  <a:pt x="4071818" y="6433178"/>
                </a:lnTo>
                <a:close/>
                <a:moveTo>
                  <a:pt x="4239510" y="6367480"/>
                </a:moveTo>
                <a:lnTo>
                  <a:pt x="4236315" y="6373075"/>
                </a:lnTo>
                <a:lnTo>
                  <a:pt x="4232912" y="6373925"/>
                </a:lnTo>
                <a:lnTo>
                  <a:pt x="4238687" y="6368327"/>
                </a:lnTo>
                <a:close/>
                <a:moveTo>
                  <a:pt x="4265838" y="6340386"/>
                </a:moveTo>
                <a:lnTo>
                  <a:pt x="4239510" y="6367480"/>
                </a:lnTo>
                <a:lnTo>
                  <a:pt x="4240531" y="6365693"/>
                </a:lnTo>
                <a:lnTo>
                  <a:pt x="4248968" y="6357257"/>
                </a:lnTo>
                <a:cubicBezTo>
                  <a:pt x="4248968" y="6348821"/>
                  <a:pt x="4257404" y="6348819"/>
                  <a:pt x="4265838" y="6340386"/>
                </a:cubicBezTo>
                <a:close/>
                <a:moveTo>
                  <a:pt x="4291147" y="6272900"/>
                </a:moveTo>
                <a:lnTo>
                  <a:pt x="4299581" y="6272900"/>
                </a:lnTo>
                <a:lnTo>
                  <a:pt x="4308018" y="6272900"/>
                </a:lnTo>
                <a:lnTo>
                  <a:pt x="4291147" y="6289772"/>
                </a:lnTo>
                <a:lnTo>
                  <a:pt x="4274273" y="6306643"/>
                </a:lnTo>
                <a:lnTo>
                  <a:pt x="4257404" y="6323512"/>
                </a:lnTo>
                <a:lnTo>
                  <a:pt x="4257404" y="6331950"/>
                </a:lnTo>
                <a:cubicBezTo>
                  <a:pt x="4240531" y="6340386"/>
                  <a:pt x="4232097" y="6357257"/>
                  <a:pt x="4215224" y="6374128"/>
                </a:cubicBezTo>
                <a:lnTo>
                  <a:pt x="4215223" y="6382562"/>
                </a:lnTo>
                <a:cubicBezTo>
                  <a:pt x="4215224" y="6391000"/>
                  <a:pt x="4223663" y="6382564"/>
                  <a:pt x="4223663" y="6382564"/>
                </a:cubicBezTo>
                <a:lnTo>
                  <a:pt x="4232099" y="6374128"/>
                </a:lnTo>
                <a:lnTo>
                  <a:pt x="4232912" y="6373925"/>
                </a:lnTo>
                <a:lnTo>
                  <a:pt x="4215378" y="6390919"/>
                </a:lnTo>
                <a:lnTo>
                  <a:pt x="4215224" y="6391000"/>
                </a:lnTo>
                <a:cubicBezTo>
                  <a:pt x="4215216" y="6391030"/>
                  <a:pt x="4215206" y="6391059"/>
                  <a:pt x="4215199" y="6391088"/>
                </a:cubicBezTo>
                <a:lnTo>
                  <a:pt x="4213115" y="6393108"/>
                </a:lnTo>
                <a:cubicBezTo>
                  <a:pt x="4198353" y="6405763"/>
                  <a:pt x="4189918" y="6407872"/>
                  <a:pt x="4198356" y="6382564"/>
                </a:cubicBezTo>
                <a:cubicBezTo>
                  <a:pt x="4164611" y="6433179"/>
                  <a:pt x="4147738" y="6441614"/>
                  <a:pt x="4113994" y="6475357"/>
                </a:cubicBezTo>
                <a:lnTo>
                  <a:pt x="4122431" y="6475355"/>
                </a:lnTo>
                <a:lnTo>
                  <a:pt x="4097125" y="6500664"/>
                </a:lnTo>
                <a:lnTo>
                  <a:pt x="4088687" y="6500664"/>
                </a:lnTo>
                <a:lnTo>
                  <a:pt x="4088688" y="6509098"/>
                </a:lnTo>
                <a:lnTo>
                  <a:pt x="4080256" y="6509098"/>
                </a:lnTo>
                <a:cubicBezTo>
                  <a:pt x="4071819" y="6517534"/>
                  <a:pt x="4071818" y="6525971"/>
                  <a:pt x="4063383" y="6525971"/>
                </a:cubicBezTo>
                <a:cubicBezTo>
                  <a:pt x="4063381" y="6534407"/>
                  <a:pt x="4054944" y="6534407"/>
                  <a:pt x="4054946" y="6542841"/>
                </a:cubicBezTo>
                <a:cubicBezTo>
                  <a:pt x="4046511" y="6542841"/>
                  <a:pt x="4046513" y="6551277"/>
                  <a:pt x="4046513" y="6551277"/>
                </a:cubicBezTo>
                <a:lnTo>
                  <a:pt x="4021201" y="6576584"/>
                </a:lnTo>
                <a:cubicBezTo>
                  <a:pt x="4021202" y="6579396"/>
                  <a:pt x="4021202" y="6582209"/>
                  <a:pt x="4021203" y="6585021"/>
                </a:cubicBezTo>
                <a:cubicBezTo>
                  <a:pt x="4021203" y="6585021"/>
                  <a:pt x="4012767" y="6585019"/>
                  <a:pt x="4012768" y="6593455"/>
                </a:cubicBezTo>
                <a:cubicBezTo>
                  <a:pt x="3987460" y="6610327"/>
                  <a:pt x="3962152" y="6635634"/>
                  <a:pt x="3936845" y="6660941"/>
                </a:cubicBezTo>
                <a:lnTo>
                  <a:pt x="3928411" y="6652505"/>
                </a:lnTo>
                <a:lnTo>
                  <a:pt x="3936844" y="6644069"/>
                </a:lnTo>
                <a:cubicBezTo>
                  <a:pt x="3945281" y="6644071"/>
                  <a:pt x="3945281" y="6635634"/>
                  <a:pt x="3945281" y="6635634"/>
                </a:cubicBezTo>
                <a:lnTo>
                  <a:pt x="3936845" y="6635634"/>
                </a:lnTo>
                <a:lnTo>
                  <a:pt x="3928411" y="6644072"/>
                </a:lnTo>
                <a:lnTo>
                  <a:pt x="3919975" y="6652505"/>
                </a:lnTo>
                <a:lnTo>
                  <a:pt x="3919975" y="6660941"/>
                </a:lnTo>
                <a:lnTo>
                  <a:pt x="3919974" y="6669377"/>
                </a:lnTo>
                <a:cubicBezTo>
                  <a:pt x="3894667" y="6686249"/>
                  <a:pt x="3869359" y="6711555"/>
                  <a:pt x="3844054" y="6728426"/>
                </a:cubicBezTo>
                <a:cubicBezTo>
                  <a:pt x="3844052" y="6731237"/>
                  <a:pt x="3844053" y="6734049"/>
                  <a:pt x="3844051" y="6736860"/>
                </a:cubicBezTo>
                <a:cubicBezTo>
                  <a:pt x="3785002" y="6779041"/>
                  <a:pt x="3734388" y="6821217"/>
                  <a:pt x="3675339" y="6854962"/>
                </a:cubicBezTo>
                <a:lnTo>
                  <a:pt x="3671147" y="6858000"/>
                </a:lnTo>
                <a:lnTo>
                  <a:pt x="3532438" y="6858000"/>
                </a:lnTo>
                <a:lnTo>
                  <a:pt x="3566728" y="6830708"/>
                </a:lnTo>
                <a:cubicBezTo>
                  <a:pt x="3584654" y="6817000"/>
                  <a:pt x="3603634" y="6804347"/>
                  <a:pt x="3624722" y="6795912"/>
                </a:cubicBezTo>
                <a:lnTo>
                  <a:pt x="3633161" y="6787476"/>
                </a:lnTo>
                <a:lnTo>
                  <a:pt x="3633160" y="6779041"/>
                </a:lnTo>
                <a:lnTo>
                  <a:pt x="3641596" y="6779041"/>
                </a:lnTo>
                <a:lnTo>
                  <a:pt x="3641596" y="6787476"/>
                </a:lnTo>
                <a:cubicBezTo>
                  <a:pt x="3658466" y="6787476"/>
                  <a:pt x="3666902" y="6779042"/>
                  <a:pt x="3683775" y="6770605"/>
                </a:cubicBezTo>
                <a:lnTo>
                  <a:pt x="3683775" y="6762169"/>
                </a:lnTo>
                <a:cubicBezTo>
                  <a:pt x="3709082" y="6770605"/>
                  <a:pt x="3666902" y="6779042"/>
                  <a:pt x="3675339" y="6787476"/>
                </a:cubicBezTo>
                <a:cubicBezTo>
                  <a:pt x="3683776" y="6779041"/>
                  <a:pt x="3717515" y="6762169"/>
                  <a:pt x="3742824" y="6736862"/>
                </a:cubicBezTo>
                <a:cubicBezTo>
                  <a:pt x="3751259" y="6728426"/>
                  <a:pt x="3768131" y="6711555"/>
                  <a:pt x="3785001" y="6703120"/>
                </a:cubicBezTo>
                <a:cubicBezTo>
                  <a:pt x="3793440" y="6694684"/>
                  <a:pt x="3810310" y="6677812"/>
                  <a:pt x="3827182" y="6669377"/>
                </a:cubicBezTo>
                <a:cubicBezTo>
                  <a:pt x="3852487" y="6644072"/>
                  <a:pt x="3877794" y="6635634"/>
                  <a:pt x="3903102" y="6601891"/>
                </a:cubicBezTo>
                <a:cubicBezTo>
                  <a:pt x="3911538" y="6593455"/>
                  <a:pt x="3928411" y="6585021"/>
                  <a:pt x="3928411" y="6585021"/>
                </a:cubicBezTo>
                <a:cubicBezTo>
                  <a:pt x="3936845" y="6576584"/>
                  <a:pt x="3945280" y="6576584"/>
                  <a:pt x="3945281" y="6568148"/>
                </a:cubicBezTo>
                <a:cubicBezTo>
                  <a:pt x="3953718" y="6568149"/>
                  <a:pt x="3953718" y="6568149"/>
                  <a:pt x="3962152" y="6559714"/>
                </a:cubicBezTo>
                <a:lnTo>
                  <a:pt x="3987461" y="6534407"/>
                </a:lnTo>
                <a:cubicBezTo>
                  <a:pt x="3987461" y="6542841"/>
                  <a:pt x="4012768" y="6517534"/>
                  <a:pt x="4012768" y="6517534"/>
                </a:cubicBezTo>
                <a:cubicBezTo>
                  <a:pt x="4021201" y="6509098"/>
                  <a:pt x="4029637" y="6500662"/>
                  <a:pt x="4029637" y="6492227"/>
                </a:cubicBezTo>
                <a:lnTo>
                  <a:pt x="4038075" y="6492227"/>
                </a:lnTo>
                <a:cubicBezTo>
                  <a:pt x="4122431" y="6433176"/>
                  <a:pt x="4223660" y="6340387"/>
                  <a:pt x="4291147" y="6272900"/>
                </a:cubicBezTo>
                <a:close/>
                <a:moveTo>
                  <a:pt x="4561089" y="6171673"/>
                </a:moveTo>
                <a:lnTo>
                  <a:pt x="4556321" y="6179312"/>
                </a:lnTo>
                <a:lnTo>
                  <a:pt x="4554763" y="6179053"/>
                </a:lnTo>
                <a:cubicBezTo>
                  <a:pt x="4554763" y="6178000"/>
                  <a:pt x="4556872" y="6175890"/>
                  <a:pt x="4561089" y="6171673"/>
                </a:cubicBezTo>
                <a:close/>
                <a:moveTo>
                  <a:pt x="4671175" y="5979022"/>
                </a:moveTo>
                <a:lnTo>
                  <a:pt x="4669173" y="5981473"/>
                </a:lnTo>
                <a:cubicBezTo>
                  <a:pt x="4661263" y="5988195"/>
                  <a:pt x="4658099" y="5981871"/>
                  <a:pt x="4645447" y="5994524"/>
                </a:cubicBezTo>
                <a:cubicBezTo>
                  <a:pt x="4643338" y="5998741"/>
                  <a:pt x="4643337" y="6000322"/>
                  <a:pt x="4644391" y="6000718"/>
                </a:cubicBezTo>
                <a:lnTo>
                  <a:pt x="4645606" y="6000505"/>
                </a:lnTo>
                <a:lnTo>
                  <a:pt x="4646686" y="5998475"/>
                </a:lnTo>
                <a:lnTo>
                  <a:pt x="4647927" y="6000099"/>
                </a:lnTo>
                <a:lnTo>
                  <a:pt x="4649663" y="5999795"/>
                </a:lnTo>
                <a:cubicBezTo>
                  <a:pt x="4651773" y="5999268"/>
                  <a:pt x="4653882" y="5999004"/>
                  <a:pt x="4654936" y="6000454"/>
                </a:cubicBezTo>
                <a:lnTo>
                  <a:pt x="4654647" y="6003455"/>
                </a:lnTo>
                <a:lnTo>
                  <a:pt x="4658944" y="5998240"/>
                </a:lnTo>
                <a:close/>
                <a:moveTo>
                  <a:pt x="5823292" y="5722907"/>
                </a:moveTo>
                <a:lnTo>
                  <a:pt x="5800797" y="5768179"/>
                </a:lnTo>
                <a:lnTo>
                  <a:pt x="5806978" y="5758327"/>
                </a:lnTo>
                <a:cubicBezTo>
                  <a:pt x="5810514" y="5753116"/>
                  <a:pt x="5814328" y="5748237"/>
                  <a:pt x="5818310" y="5744909"/>
                </a:cubicBezTo>
                <a:cubicBezTo>
                  <a:pt x="5819855" y="5741362"/>
                  <a:pt x="5821177" y="5736874"/>
                  <a:pt x="5822096" y="5732580"/>
                </a:cubicBezTo>
                <a:close/>
                <a:moveTo>
                  <a:pt x="5907073" y="5708785"/>
                </a:moveTo>
                <a:lnTo>
                  <a:pt x="5869741" y="5783136"/>
                </a:lnTo>
                <a:cubicBezTo>
                  <a:pt x="5858084" y="5809655"/>
                  <a:pt x="5848657" y="5836145"/>
                  <a:pt x="5842500" y="5863847"/>
                </a:cubicBezTo>
                <a:cubicBezTo>
                  <a:pt x="5785921" y="5947223"/>
                  <a:pt x="5733692" y="5981849"/>
                  <a:pt x="5690433" y="6081162"/>
                </a:cubicBezTo>
                <a:cubicBezTo>
                  <a:pt x="5680683" y="6080287"/>
                  <a:pt x="5669193" y="6098913"/>
                  <a:pt x="5663883" y="6103351"/>
                </a:cubicBezTo>
                <a:lnTo>
                  <a:pt x="5636415" y="6152111"/>
                </a:lnTo>
                <a:lnTo>
                  <a:pt x="5637318" y="6151784"/>
                </a:lnTo>
                <a:cubicBezTo>
                  <a:pt x="5630397" y="6165631"/>
                  <a:pt x="5624342" y="6178180"/>
                  <a:pt x="5618612" y="6190081"/>
                </a:cubicBezTo>
                <a:lnTo>
                  <a:pt x="5611094" y="6205514"/>
                </a:lnTo>
                <a:lnTo>
                  <a:pt x="5619596" y="6194628"/>
                </a:lnTo>
                <a:cubicBezTo>
                  <a:pt x="5624904" y="6187044"/>
                  <a:pt x="5630569" y="6177954"/>
                  <a:pt x="5636991" y="6166061"/>
                </a:cubicBezTo>
                <a:cubicBezTo>
                  <a:pt x="5643774" y="6164691"/>
                  <a:pt x="5645145" y="6171478"/>
                  <a:pt x="5657339" y="6161951"/>
                </a:cubicBezTo>
                <a:cubicBezTo>
                  <a:pt x="5651927" y="6170107"/>
                  <a:pt x="5660082" y="6175522"/>
                  <a:pt x="5638432" y="6208150"/>
                </a:cubicBezTo>
                <a:cubicBezTo>
                  <a:pt x="5666863" y="6174154"/>
                  <a:pt x="5692554" y="6126583"/>
                  <a:pt x="5718245" y="6079013"/>
                </a:cubicBezTo>
                <a:cubicBezTo>
                  <a:pt x="5745305" y="6038231"/>
                  <a:pt x="5770995" y="5990662"/>
                  <a:pt x="5802168" y="5970237"/>
                </a:cubicBezTo>
                <a:cubicBezTo>
                  <a:pt x="5833200" y="5879207"/>
                  <a:pt x="5877868" y="5820741"/>
                  <a:pt x="5917053" y="5735129"/>
                </a:cubicBezTo>
                <a:cubicBezTo>
                  <a:pt x="5923764" y="5698455"/>
                  <a:pt x="5887250" y="5762338"/>
                  <a:pt x="5902116" y="5731083"/>
                </a:cubicBezTo>
                <a:close/>
                <a:moveTo>
                  <a:pt x="5917201" y="5634092"/>
                </a:moveTo>
                <a:lnTo>
                  <a:pt x="5891750" y="5667883"/>
                </a:lnTo>
                <a:cubicBezTo>
                  <a:pt x="5851164" y="5717451"/>
                  <a:pt x="5813675" y="5755549"/>
                  <a:pt x="5781231" y="5830035"/>
                </a:cubicBezTo>
                <a:cubicBezTo>
                  <a:pt x="5776356" y="5829597"/>
                  <a:pt x="5771046" y="5834035"/>
                  <a:pt x="5766290" y="5839137"/>
                </a:cubicBezTo>
                <a:lnTo>
                  <a:pt x="5764238" y="5841451"/>
                </a:lnTo>
                <a:lnTo>
                  <a:pt x="5588834" y="6142779"/>
                </a:lnTo>
                <a:lnTo>
                  <a:pt x="5549933" y="6201116"/>
                </a:lnTo>
                <a:lnTo>
                  <a:pt x="5547357" y="6207173"/>
                </a:lnTo>
                <a:lnTo>
                  <a:pt x="5529789" y="6231324"/>
                </a:lnTo>
                <a:lnTo>
                  <a:pt x="5464244" y="6329615"/>
                </a:lnTo>
                <a:lnTo>
                  <a:pt x="5402037" y="6435651"/>
                </a:lnTo>
                <a:cubicBezTo>
                  <a:pt x="5402037" y="6435651"/>
                  <a:pt x="5402037" y="6435651"/>
                  <a:pt x="5408957" y="6435651"/>
                </a:cubicBezTo>
                <a:cubicBezTo>
                  <a:pt x="5408957" y="6428728"/>
                  <a:pt x="5415877" y="6421804"/>
                  <a:pt x="5422798" y="6428728"/>
                </a:cubicBezTo>
                <a:lnTo>
                  <a:pt x="5421385" y="6432963"/>
                </a:lnTo>
                <a:lnTo>
                  <a:pt x="5408956" y="6449499"/>
                </a:lnTo>
                <a:cubicBezTo>
                  <a:pt x="5415877" y="6449499"/>
                  <a:pt x="5415877" y="6449499"/>
                  <a:pt x="5415877" y="6449499"/>
                </a:cubicBezTo>
                <a:lnTo>
                  <a:pt x="5421385" y="6432963"/>
                </a:lnTo>
                <a:lnTo>
                  <a:pt x="5487674" y="6344780"/>
                </a:lnTo>
                <a:lnTo>
                  <a:pt x="5495039" y="6334691"/>
                </a:lnTo>
                <a:lnTo>
                  <a:pt x="5485269" y="6342855"/>
                </a:lnTo>
                <a:cubicBezTo>
                  <a:pt x="5480829" y="6337541"/>
                  <a:pt x="5480829" y="6337541"/>
                  <a:pt x="5480829" y="6337541"/>
                </a:cubicBezTo>
                <a:cubicBezTo>
                  <a:pt x="5482568" y="6318042"/>
                  <a:pt x="5499368" y="6294978"/>
                  <a:pt x="5525918" y="6272793"/>
                </a:cubicBezTo>
                <a:cubicBezTo>
                  <a:pt x="5548027" y="6245292"/>
                  <a:pt x="5570136" y="6217791"/>
                  <a:pt x="5577186" y="6193853"/>
                </a:cubicBezTo>
                <a:cubicBezTo>
                  <a:pt x="5585150" y="6187197"/>
                  <a:pt x="5591787" y="6181650"/>
                  <a:pt x="5598425" y="6176103"/>
                </a:cubicBezTo>
                <a:lnTo>
                  <a:pt x="5613302" y="6163670"/>
                </a:lnTo>
                <a:lnTo>
                  <a:pt x="5616665" y="6159249"/>
                </a:lnTo>
                <a:lnTo>
                  <a:pt x="5619814" y="6158111"/>
                </a:lnTo>
                <a:lnTo>
                  <a:pt x="5641844" y="6122335"/>
                </a:lnTo>
                <a:cubicBezTo>
                  <a:pt x="5660984" y="6091112"/>
                  <a:pt x="5672914" y="6070992"/>
                  <a:pt x="5694784" y="6032412"/>
                </a:cubicBezTo>
                <a:cubicBezTo>
                  <a:pt x="5698354" y="6047475"/>
                  <a:pt x="5711583" y="6009349"/>
                  <a:pt x="5727512" y="5996037"/>
                </a:cubicBezTo>
                <a:cubicBezTo>
                  <a:pt x="5733692" y="5981849"/>
                  <a:pt x="5736302" y="5952599"/>
                  <a:pt x="5723942" y="5980974"/>
                </a:cubicBezTo>
                <a:cubicBezTo>
                  <a:pt x="5743352" y="5928661"/>
                  <a:pt x="5783130" y="5868347"/>
                  <a:pt x="5822911" y="5808034"/>
                </a:cubicBezTo>
                <a:cubicBezTo>
                  <a:pt x="5840579" y="5775220"/>
                  <a:pt x="5859358" y="5743736"/>
                  <a:pt x="5877583" y="5711587"/>
                </a:cubicBezTo>
                <a:close/>
                <a:moveTo>
                  <a:pt x="6242698" y="5517691"/>
                </a:moveTo>
                <a:cubicBezTo>
                  <a:pt x="6235812" y="5552099"/>
                  <a:pt x="6228924" y="5607154"/>
                  <a:pt x="6208261" y="5662208"/>
                </a:cubicBezTo>
                <a:cubicBezTo>
                  <a:pt x="6187600" y="5717261"/>
                  <a:pt x="6166938" y="5758552"/>
                  <a:pt x="6146276" y="5765433"/>
                </a:cubicBezTo>
                <a:cubicBezTo>
                  <a:pt x="6153164" y="5765433"/>
                  <a:pt x="6153164" y="5765433"/>
                  <a:pt x="6153163" y="5772316"/>
                </a:cubicBezTo>
                <a:cubicBezTo>
                  <a:pt x="6146276" y="5779197"/>
                  <a:pt x="6146274" y="5792962"/>
                  <a:pt x="6139388" y="5792960"/>
                </a:cubicBezTo>
                <a:cubicBezTo>
                  <a:pt x="6139388" y="5792960"/>
                  <a:pt x="6139387" y="5799843"/>
                  <a:pt x="6132502" y="5799841"/>
                </a:cubicBezTo>
                <a:lnTo>
                  <a:pt x="6139387" y="5799843"/>
                </a:lnTo>
                <a:cubicBezTo>
                  <a:pt x="6153163" y="5813605"/>
                  <a:pt x="6125611" y="5854896"/>
                  <a:pt x="6098063" y="5903069"/>
                </a:cubicBezTo>
                <a:cubicBezTo>
                  <a:pt x="6098064" y="5905363"/>
                  <a:pt x="6098064" y="5907656"/>
                  <a:pt x="6098064" y="5909950"/>
                </a:cubicBezTo>
                <a:cubicBezTo>
                  <a:pt x="6104951" y="5909952"/>
                  <a:pt x="6104951" y="5909952"/>
                  <a:pt x="6098065" y="5916833"/>
                </a:cubicBezTo>
                <a:lnTo>
                  <a:pt x="6098065" y="5923714"/>
                </a:lnTo>
                <a:lnTo>
                  <a:pt x="6091178" y="5923714"/>
                </a:lnTo>
                <a:lnTo>
                  <a:pt x="6098065" y="5930597"/>
                </a:lnTo>
                <a:cubicBezTo>
                  <a:pt x="6091178" y="5944360"/>
                  <a:pt x="6098064" y="5951241"/>
                  <a:pt x="6084290" y="5985651"/>
                </a:cubicBezTo>
                <a:cubicBezTo>
                  <a:pt x="6098065" y="5985649"/>
                  <a:pt x="6111840" y="5944360"/>
                  <a:pt x="6118727" y="5965005"/>
                </a:cubicBezTo>
                <a:cubicBezTo>
                  <a:pt x="6115284" y="5971886"/>
                  <a:pt x="6115284" y="5975328"/>
                  <a:pt x="6115283" y="5978768"/>
                </a:cubicBezTo>
                <a:lnTo>
                  <a:pt x="6113562" y="5985649"/>
                </a:lnTo>
                <a:lnTo>
                  <a:pt x="6111840" y="5985651"/>
                </a:lnTo>
                <a:lnTo>
                  <a:pt x="6111840" y="5992530"/>
                </a:lnTo>
                <a:lnTo>
                  <a:pt x="6113562" y="5985649"/>
                </a:lnTo>
                <a:lnTo>
                  <a:pt x="6118727" y="5985649"/>
                </a:lnTo>
                <a:lnTo>
                  <a:pt x="6118727" y="5992532"/>
                </a:lnTo>
                <a:lnTo>
                  <a:pt x="6118727" y="5999413"/>
                </a:lnTo>
                <a:cubicBezTo>
                  <a:pt x="6111840" y="6006295"/>
                  <a:pt x="6104952" y="6020059"/>
                  <a:pt x="6098065" y="6033823"/>
                </a:cubicBezTo>
                <a:lnTo>
                  <a:pt x="6091178" y="6040704"/>
                </a:lnTo>
                <a:cubicBezTo>
                  <a:pt x="6091178" y="6040704"/>
                  <a:pt x="6091178" y="6047587"/>
                  <a:pt x="6084290" y="6054467"/>
                </a:cubicBezTo>
                <a:lnTo>
                  <a:pt x="6077403" y="6061350"/>
                </a:lnTo>
                <a:cubicBezTo>
                  <a:pt x="6077403" y="6054467"/>
                  <a:pt x="6077403" y="6054467"/>
                  <a:pt x="6084290" y="6047585"/>
                </a:cubicBezTo>
                <a:cubicBezTo>
                  <a:pt x="6084290" y="6047585"/>
                  <a:pt x="6084290" y="6040704"/>
                  <a:pt x="6091178" y="6033821"/>
                </a:cubicBezTo>
                <a:cubicBezTo>
                  <a:pt x="6077403" y="6047585"/>
                  <a:pt x="6070516" y="6061350"/>
                  <a:pt x="6056740" y="6068231"/>
                </a:cubicBezTo>
                <a:lnTo>
                  <a:pt x="6036078" y="6047587"/>
                </a:lnTo>
                <a:cubicBezTo>
                  <a:pt x="5987867" y="6150811"/>
                  <a:pt x="5953431" y="6233393"/>
                  <a:pt x="5884558" y="6329737"/>
                </a:cubicBezTo>
                <a:cubicBezTo>
                  <a:pt x="5884558" y="6336619"/>
                  <a:pt x="5884558" y="6336619"/>
                  <a:pt x="5877670" y="6343502"/>
                </a:cubicBezTo>
                <a:lnTo>
                  <a:pt x="5870783" y="6350383"/>
                </a:lnTo>
                <a:cubicBezTo>
                  <a:pt x="5857007" y="6384793"/>
                  <a:pt x="5829458" y="6426082"/>
                  <a:pt x="5801910" y="6460490"/>
                </a:cubicBezTo>
                <a:cubicBezTo>
                  <a:pt x="5788135" y="6494900"/>
                  <a:pt x="5760585" y="6549953"/>
                  <a:pt x="5719261" y="6598128"/>
                </a:cubicBezTo>
                <a:cubicBezTo>
                  <a:pt x="5684825" y="6653181"/>
                  <a:pt x="5643500" y="6701354"/>
                  <a:pt x="5615952" y="6728880"/>
                </a:cubicBezTo>
                <a:cubicBezTo>
                  <a:pt x="5591846" y="6759847"/>
                  <a:pt x="5566018" y="6792535"/>
                  <a:pt x="5540191" y="6825223"/>
                </a:cubicBezTo>
                <a:lnTo>
                  <a:pt x="5514417" y="6858000"/>
                </a:lnTo>
                <a:lnTo>
                  <a:pt x="5432172" y="6858000"/>
                </a:lnTo>
                <a:lnTo>
                  <a:pt x="5485092" y="6818343"/>
                </a:lnTo>
                <a:lnTo>
                  <a:pt x="5498867" y="6832106"/>
                </a:lnTo>
                <a:cubicBezTo>
                  <a:pt x="5512642" y="6818343"/>
                  <a:pt x="5533303" y="6797699"/>
                  <a:pt x="5547078" y="6777051"/>
                </a:cubicBezTo>
                <a:lnTo>
                  <a:pt x="5540191" y="6777052"/>
                </a:lnTo>
                <a:cubicBezTo>
                  <a:pt x="5540191" y="6783935"/>
                  <a:pt x="5533304" y="6790816"/>
                  <a:pt x="5533303" y="6783935"/>
                </a:cubicBezTo>
                <a:lnTo>
                  <a:pt x="5533304" y="6777052"/>
                </a:lnTo>
                <a:cubicBezTo>
                  <a:pt x="5526416" y="6777052"/>
                  <a:pt x="5512641" y="6797699"/>
                  <a:pt x="5512641" y="6783935"/>
                </a:cubicBezTo>
                <a:cubicBezTo>
                  <a:pt x="5526416" y="6756405"/>
                  <a:pt x="5533304" y="6763288"/>
                  <a:pt x="5547078" y="6742645"/>
                </a:cubicBezTo>
                <a:lnTo>
                  <a:pt x="5547077" y="6735761"/>
                </a:lnTo>
                <a:lnTo>
                  <a:pt x="5553964" y="6735759"/>
                </a:lnTo>
                <a:cubicBezTo>
                  <a:pt x="5553965" y="6728877"/>
                  <a:pt x="5560853" y="6721997"/>
                  <a:pt x="5560853" y="6721997"/>
                </a:cubicBezTo>
                <a:lnTo>
                  <a:pt x="5567740" y="6721999"/>
                </a:lnTo>
                <a:cubicBezTo>
                  <a:pt x="5574627" y="6701353"/>
                  <a:pt x="5595289" y="6666943"/>
                  <a:pt x="5615951" y="6639417"/>
                </a:cubicBezTo>
                <a:cubicBezTo>
                  <a:pt x="5643501" y="6611890"/>
                  <a:pt x="5664163" y="6591243"/>
                  <a:pt x="5677937" y="6591244"/>
                </a:cubicBezTo>
                <a:lnTo>
                  <a:pt x="5684824" y="6584361"/>
                </a:lnTo>
                <a:cubicBezTo>
                  <a:pt x="5684825" y="6577480"/>
                  <a:pt x="5691712" y="6570599"/>
                  <a:pt x="5698599" y="6570599"/>
                </a:cubicBezTo>
                <a:lnTo>
                  <a:pt x="5698600" y="6577480"/>
                </a:lnTo>
                <a:lnTo>
                  <a:pt x="5691712" y="6584363"/>
                </a:lnTo>
                <a:lnTo>
                  <a:pt x="5691711" y="6591244"/>
                </a:lnTo>
                <a:cubicBezTo>
                  <a:pt x="5712373" y="6563718"/>
                  <a:pt x="5705487" y="6563719"/>
                  <a:pt x="5719261" y="6543072"/>
                </a:cubicBezTo>
                <a:lnTo>
                  <a:pt x="5712373" y="6549953"/>
                </a:lnTo>
                <a:lnTo>
                  <a:pt x="5712373" y="6543070"/>
                </a:lnTo>
                <a:lnTo>
                  <a:pt x="5712374" y="6536189"/>
                </a:lnTo>
                <a:cubicBezTo>
                  <a:pt x="5712374" y="6536189"/>
                  <a:pt x="5705486" y="6549955"/>
                  <a:pt x="5698599" y="6543072"/>
                </a:cubicBezTo>
                <a:cubicBezTo>
                  <a:pt x="5712374" y="6522426"/>
                  <a:pt x="5726148" y="6501781"/>
                  <a:pt x="5733036" y="6508664"/>
                </a:cubicBezTo>
                <a:lnTo>
                  <a:pt x="5739923" y="6501783"/>
                </a:lnTo>
                <a:cubicBezTo>
                  <a:pt x="5743368" y="6501782"/>
                  <a:pt x="5745089" y="6500061"/>
                  <a:pt x="5745949" y="6498341"/>
                </a:cubicBezTo>
                <a:lnTo>
                  <a:pt x="5746479" y="6496223"/>
                </a:lnTo>
                <a:lnTo>
                  <a:pt x="5774791" y="6472212"/>
                </a:lnTo>
                <a:cubicBezTo>
                  <a:pt x="5808367" y="6438984"/>
                  <a:pt x="5838069" y="6395114"/>
                  <a:pt x="5863896" y="6343502"/>
                </a:cubicBezTo>
                <a:lnTo>
                  <a:pt x="5870782" y="6336621"/>
                </a:lnTo>
                <a:cubicBezTo>
                  <a:pt x="5870783" y="6329737"/>
                  <a:pt x="5877670" y="6322854"/>
                  <a:pt x="5877670" y="6322854"/>
                </a:cubicBezTo>
                <a:lnTo>
                  <a:pt x="5877670" y="6329736"/>
                </a:lnTo>
                <a:cubicBezTo>
                  <a:pt x="5882836" y="6314253"/>
                  <a:pt x="5891875" y="6291028"/>
                  <a:pt x="5896073" y="6274575"/>
                </a:cubicBezTo>
                <a:lnTo>
                  <a:pt x="5897128" y="6268192"/>
                </a:lnTo>
                <a:lnTo>
                  <a:pt x="5897471" y="6267801"/>
                </a:lnTo>
                <a:cubicBezTo>
                  <a:pt x="5898332" y="6266081"/>
                  <a:pt x="5898331" y="6264361"/>
                  <a:pt x="5898331" y="6260920"/>
                </a:cubicBezTo>
                <a:lnTo>
                  <a:pt x="5897128" y="6268192"/>
                </a:lnTo>
                <a:lnTo>
                  <a:pt x="5891445" y="6274682"/>
                </a:lnTo>
                <a:lnTo>
                  <a:pt x="5884558" y="6274684"/>
                </a:lnTo>
                <a:cubicBezTo>
                  <a:pt x="5884558" y="6267801"/>
                  <a:pt x="5884558" y="6267801"/>
                  <a:pt x="5891444" y="6260922"/>
                </a:cubicBezTo>
                <a:lnTo>
                  <a:pt x="5891445" y="6258416"/>
                </a:lnTo>
                <a:lnTo>
                  <a:pt x="5894028" y="6254899"/>
                </a:lnTo>
                <a:cubicBezTo>
                  <a:pt x="5896610" y="6252317"/>
                  <a:pt x="5898332" y="6250597"/>
                  <a:pt x="5898332" y="6247155"/>
                </a:cubicBezTo>
                <a:lnTo>
                  <a:pt x="5891444" y="6254039"/>
                </a:lnTo>
                <a:lnTo>
                  <a:pt x="5891445" y="6258416"/>
                </a:lnTo>
                <a:lnTo>
                  <a:pt x="5884558" y="6267801"/>
                </a:lnTo>
                <a:cubicBezTo>
                  <a:pt x="5912107" y="6178338"/>
                  <a:pt x="5987867" y="6081995"/>
                  <a:pt x="6022303" y="5992532"/>
                </a:cubicBezTo>
                <a:cubicBezTo>
                  <a:pt x="6029192" y="5992532"/>
                  <a:pt x="6042966" y="5965005"/>
                  <a:pt x="6049854" y="5958122"/>
                </a:cubicBezTo>
                <a:cubicBezTo>
                  <a:pt x="6042966" y="5958122"/>
                  <a:pt x="6042966" y="5958122"/>
                  <a:pt x="6042968" y="5944358"/>
                </a:cubicBezTo>
                <a:cubicBezTo>
                  <a:pt x="6042968" y="5944358"/>
                  <a:pt x="6049853" y="5944360"/>
                  <a:pt x="6049853" y="5937477"/>
                </a:cubicBezTo>
                <a:cubicBezTo>
                  <a:pt x="6049853" y="5930595"/>
                  <a:pt x="6056743" y="5930595"/>
                  <a:pt x="6056739" y="5923714"/>
                </a:cubicBezTo>
                <a:cubicBezTo>
                  <a:pt x="6077401" y="5872101"/>
                  <a:pt x="6094190" y="5851455"/>
                  <a:pt x="6110010" y="5829842"/>
                </a:cubicBezTo>
                <a:lnTo>
                  <a:pt x="6122376" y="5811522"/>
                </a:lnTo>
                <a:lnTo>
                  <a:pt x="6124752" y="5810165"/>
                </a:lnTo>
                <a:cubicBezTo>
                  <a:pt x="6125613" y="5808444"/>
                  <a:pt x="6125614" y="5806724"/>
                  <a:pt x="6125614" y="5806724"/>
                </a:cubicBezTo>
                <a:lnTo>
                  <a:pt x="6122376" y="5811522"/>
                </a:lnTo>
                <a:lnTo>
                  <a:pt x="6118726" y="5813605"/>
                </a:lnTo>
                <a:cubicBezTo>
                  <a:pt x="6118726" y="5813605"/>
                  <a:pt x="6111839" y="5813605"/>
                  <a:pt x="6111839" y="5806722"/>
                </a:cubicBezTo>
                <a:lnTo>
                  <a:pt x="6118725" y="5799843"/>
                </a:lnTo>
                <a:cubicBezTo>
                  <a:pt x="6118726" y="5797549"/>
                  <a:pt x="6118725" y="5795254"/>
                  <a:pt x="6118726" y="5792960"/>
                </a:cubicBezTo>
                <a:cubicBezTo>
                  <a:pt x="6118727" y="5758552"/>
                  <a:pt x="6160050" y="5675970"/>
                  <a:pt x="6180713" y="5682851"/>
                </a:cubicBezTo>
                <a:cubicBezTo>
                  <a:pt x="6194488" y="5634682"/>
                  <a:pt x="6215149" y="5558980"/>
                  <a:pt x="6242698" y="5517691"/>
                </a:cubicBezTo>
                <a:close/>
                <a:moveTo>
                  <a:pt x="6031724" y="5503741"/>
                </a:moveTo>
                <a:lnTo>
                  <a:pt x="6030787" y="5503894"/>
                </a:lnTo>
                <a:cubicBezTo>
                  <a:pt x="6022529" y="5508681"/>
                  <a:pt x="6009423" y="5521326"/>
                  <a:pt x="6006746" y="5510028"/>
                </a:cubicBezTo>
                <a:cubicBezTo>
                  <a:pt x="5991077" y="5547935"/>
                  <a:pt x="5974518" y="5582076"/>
                  <a:pt x="5958107" y="5613697"/>
                </a:cubicBezTo>
                <a:lnTo>
                  <a:pt x="5918354" y="5687414"/>
                </a:lnTo>
                <a:lnTo>
                  <a:pt x="5923128" y="5688762"/>
                </a:lnTo>
                <a:cubicBezTo>
                  <a:pt x="5933239" y="5686389"/>
                  <a:pt x="5945430" y="5674655"/>
                  <a:pt x="5945484" y="5701131"/>
                </a:cubicBezTo>
                <a:cubicBezTo>
                  <a:pt x="5967133" y="5668507"/>
                  <a:pt x="5990082" y="5607363"/>
                  <a:pt x="6002207" y="5562534"/>
                </a:cubicBezTo>
                <a:close/>
                <a:moveTo>
                  <a:pt x="4900498" y="5370762"/>
                </a:moveTo>
                <a:cubicBezTo>
                  <a:pt x="4900541" y="5370954"/>
                  <a:pt x="4900584" y="5371147"/>
                  <a:pt x="4900627" y="5371339"/>
                </a:cubicBezTo>
                <a:cubicBezTo>
                  <a:pt x="4898519" y="5376610"/>
                  <a:pt x="4894301" y="5382936"/>
                  <a:pt x="4890083" y="5387153"/>
                </a:cubicBezTo>
                <a:close/>
                <a:moveTo>
                  <a:pt x="6059700" y="5339561"/>
                </a:moveTo>
                <a:lnTo>
                  <a:pt x="6048904" y="5362569"/>
                </a:lnTo>
                <a:cubicBezTo>
                  <a:pt x="6016082" y="5425810"/>
                  <a:pt x="5983851" y="5478970"/>
                  <a:pt x="5960539" y="5532008"/>
                </a:cubicBezTo>
                <a:lnTo>
                  <a:pt x="5934065" y="5610445"/>
                </a:lnTo>
                <a:lnTo>
                  <a:pt x="5937012" y="5610037"/>
                </a:lnTo>
                <a:cubicBezTo>
                  <a:pt x="5940222" y="5608483"/>
                  <a:pt x="5943987" y="5607592"/>
                  <a:pt x="5948427" y="5612905"/>
                </a:cubicBezTo>
                <a:cubicBezTo>
                  <a:pt x="5985506" y="5527779"/>
                  <a:pt x="6012925" y="5495840"/>
                  <a:pt x="6012835" y="5441778"/>
                </a:cubicBezTo>
                <a:cubicBezTo>
                  <a:pt x="6035815" y="5404527"/>
                  <a:pt x="6038424" y="5375275"/>
                  <a:pt x="6060534" y="5347774"/>
                </a:cubicBezTo>
                <a:close/>
                <a:moveTo>
                  <a:pt x="5092541" y="5302798"/>
                </a:moveTo>
                <a:cubicBezTo>
                  <a:pt x="5100976" y="5311232"/>
                  <a:pt x="5092540" y="5319670"/>
                  <a:pt x="5084105" y="5311234"/>
                </a:cubicBezTo>
                <a:cubicBezTo>
                  <a:pt x="5092539" y="5311234"/>
                  <a:pt x="5092539" y="5311234"/>
                  <a:pt x="5092541" y="5302798"/>
                </a:cubicBezTo>
                <a:close/>
                <a:moveTo>
                  <a:pt x="4274497" y="5281926"/>
                </a:moveTo>
                <a:lnTo>
                  <a:pt x="4273967" y="5284044"/>
                </a:lnTo>
                <a:cubicBezTo>
                  <a:pt x="4273105" y="5285765"/>
                  <a:pt x="4271385" y="5287485"/>
                  <a:pt x="4267941" y="5287486"/>
                </a:cubicBezTo>
                <a:close/>
                <a:moveTo>
                  <a:pt x="6147025" y="5207320"/>
                </a:moveTo>
                <a:lnTo>
                  <a:pt x="6127664" y="5251775"/>
                </a:lnTo>
                <a:lnTo>
                  <a:pt x="6127242" y="5251844"/>
                </a:lnTo>
                <a:lnTo>
                  <a:pt x="6127919" y="5262990"/>
                </a:lnTo>
                <a:lnTo>
                  <a:pt x="6131360" y="5253356"/>
                </a:lnTo>
                <a:close/>
                <a:moveTo>
                  <a:pt x="5028123" y="5195433"/>
                </a:moveTo>
                <a:lnTo>
                  <a:pt x="5025054" y="5201570"/>
                </a:lnTo>
                <a:lnTo>
                  <a:pt x="5025055" y="5210004"/>
                </a:lnTo>
                <a:lnTo>
                  <a:pt x="5016618" y="5218441"/>
                </a:lnTo>
                <a:cubicBezTo>
                  <a:pt x="5016618" y="5210006"/>
                  <a:pt x="5025054" y="5201570"/>
                  <a:pt x="5016619" y="5201568"/>
                </a:cubicBezTo>
                <a:close/>
                <a:moveTo>
                  <a:pt x="5038512" y="5179677"/>
                </a:moveTo>
                <a:lnTo>
                  <a:pt x="5030458" y="5194189"/>
                </a:lnTo>
                <a:lnTo>
                  <a:pt x="5028123" y="5195433"/>
                </a:lnTo>
                <a:lnTo>
                  <a:pt x="5033492" y="5184698"/>
                </a:lnTo>
                <a:close/>
                <a:moveTo>
                  <a:pt x="5051826" y="5150955"/>
                </a:moveTo>
                <a:lnTo>
                  <a:pt x="5058797" y="5150956"/>
                </a:lnTo>
                <a:cubicBezTo>
                  <a:pt x="5050363" y="5159393"/>
                  <a:pt x="5041926" y="5167825"/>
                  <a:pt x="5041926" y="5176263"/>
                </a:cubicBezTo>
                <a:lnTo>
                  <a:pt x="5038512" y="5179677"/>
                </a:lnTo>
                <a:lnTo>
                  <a:pt x="5045089" y="5167825"/>
                </a:lnTo>
                <a:close/>
                <a:moveTo>
                  <a:pt x="5057164" y="5137575"/>
                </a:moveTo>
                <a:lnTo>
                  <a:pt x="5051826" y="5150955"/>
                </a:lnTo>
                <a:lnTo>
                  <a:pt x="5050362" y="5150956"/>
                </a:lnTo>
                <a:close/>
                <a:moveTo>
                  <a:pt x="4431848" y="5083476"/>
                </a:moveTo>
                <a:lnTo>
                  <a:pt x="4414009" y="5091602"/>
                </a:lnTo>
                <a:lnTo>
                  <a:pt x="4405686" y="5115441"/>
                </a:lnTo>
                <a:lnTo>
                  <a:pt x="4405685" y="5108559"/>
                </a:lnTo>
                <a:cubicBezTo>
                  <a:pt x="4405685" y="5108559"/>
                  <a:pt x="4398800" y="5115440"/>
                  <a:pt x="4398800" y="5122323"/>
                </a:cubicBezTo>
                <a:cubicBezTo>
                  <a:pt x="4391913" y="5122321"/>
                  <a:pt x="4391913" y="5129203"/>
                  <a:pt x="4391913" y="5129203"/>
                </a:cubicBezTo>
                <a:cubicBezTo>
                  <a:pt x="4366085" y="5180817"/>
                  <a:pt x="4336384" y="5224688"/>
                  <a:pt x="4302808" y="5257916"/>
                </a:cubicBezTo>
                <a:lnTo>
                  <a:pt x="4274497" y="5281926"/>
                </a:lnTo>
                <a:cubicBezTo>
                  <a:pt x="4274606" y="5281485"/>
                  <a:pt x="4274718" y="5281045"/>
                  <a:pt x="4274828" y="5280603"/>
                </a:cubicBezTo>
                <a:lnTo>
                  <a:pt x="4267941" y="5273721"/>
                </a:lnTo>
                <a:lnTo>
                  <a:pt x="4267941" y="5280603"/>
                </a:lnTo>
                <a:lnTo>
                  <a:pt x="4267941" y="5287486"/>
                </a:lnTo>
                <a:cubicBezTo>
                  <a:pt x="4261052" y="5287486"/>
                  <a:pt x="4261052" y="5294367"/>
                  <a:pt x="4261052" y="5294367"/>
                </a:cubicBezTo>
                <a:cubicBezTo>
                  <a:pt x="4254166" y="5287484"/>
                  <a:pt x="4240390" y="5308129"/>
                  <a:pt x="4226617" y="5328775"/>
                </a:cubicBezTo>
                <a:cubicBezTo>
                  <a:pt x="4233504" y="5335658"/>
                  <a:pt x="4240390" y="5321894"/>
                  <a:pt x="4240390" y="5321894"/>
                </a:cubicBezTo>
                <a:lnTo>
                  <a:pt x="4240389" y="5328775"/>
                </a:lnTo>
                <a:lnTo>
                  <a:pt x="4240390" y="5335658"/>
                </a:lnTo>
                <a:lnTo>
                  <a:pt x="4247279" y="5328773"/>
                </a:lnTo>
                <a:cubicBezTo>
                  <a:pt x="4233504" y="5349420"/>
                  <a:pt x="4240389" y="5349418"/>
                  <a:pt x="4219728" y="5376947"/>
                </a:cubicBezTo>
                <a:lnTo>
                  <a:pt x="4219727" y="5370066"/>
                </a:lnTo>
                <a:lnTo>
                  <a:pt x="4226616" y="5363185"/>
                </a:lnTo>
                <a:lnTo>
                  <a:pt x="4226617" y="5356304"/>
                </a:lnTo>
                <a:cubicBezTo>
                  <a:pt x="4219728" y="5356302"/>
                  <a:pt x="4212841" y="5363185"/>
                  <a:pt x="4212842" y="5370066"/>
                </a:cubicBezTo>
                <a:cubicBezTo>
                  <a:pt x="4212842" y="5370066"/>
                  <a:pt x="4205955" y="5370066"/>
                  <a:pt x="4205955" y="5376946"/>
                </a:cubicBezTo>
                <a:cubicBezTo>
                  <a:pt x="4192180" y="5376946"/>
                  <a:pt x="4171517" y="5397591"/>
                  <a:pt x="4143968" y="5425119"/>
                </a:cubicBezTo>
                <a:cubicBezTo>
                  <a:pt x="4133638" y="5438882"/>
                  <a:pt x="4123306" y="5454368"/>
                  <a:pt x="4114698" y="5468991"/>
                </a:cubicBezTo>
                <a:lnTo>
                  <a:pt x="4106774" y="5485182"/>
                </a:lnTo>
                <a:cubicBezTo>
                  <a:pt x="4106494" y="5496768"/>
                  <a:pt x="4106214" y="5508354"/>
                  <a:pt x="4105934" y="5519940"/>
                </a:cubicBezTo>
                <a:cubicBezTo>
                  <a:pt x="4100502" y="5538609"/>
                  <a:pt x="4090414" y="5554501"/>
                  <a:pt x="4076469" y="5566880"/>
                </a:cubicBezTo>
                <a:lnTo>
                  <a:pt x="4038190" y="5604898"/>
                </a:lnTo>
                <a:lnTo>
                  <a:pt x="4036241" y="5607124"/>
                </a:lnTo>
                <a:lnTo>
                  <a:pt x="4050421" y="5633545"/>
                </a:lnTo>
                <a:lnTo>
                  <a:pt x="4143968" y="5514583"/>
                </a:lnTo>
                <a:cubicBezTo>
                  <a:pt x="4171518" y="5487054"/>
                  <a:pt x="4212841" y="5438884"/>
                  <a:pt x="4247279" y="5383830"/>
                </a:cubicBezTo>
                <a:cubicBezTo>
                  <a:pt x="4288602" y="5335658"/>
                  <a:pt x="4316152" y="5280601"/>
                  <a:pt x="4329927" y="5246195"/>
                </a:cubicBezTo>
                <a:cubicBezTo>
                  <a:pt x="4357475" y="5211785"/>
                  <a:pt x="4385024" y="5170496"/>
                  <a:pt x="4398800" y="5136086"/>
                </a:cubicBezTo>
                <a:cubicBezTo>
                  <a:pt x="4398800" y="5136086"/>
                  <a:pt x="4405686" y="5136084"/>
                  <a:pt x="4405686" y="5129203"/>
                </a:cubicBezTo>
                <a:cubicBezTo>
                  <a:pt x="4412575" y="5122321"/>
                  <a:pt x="4412575" y="5122321"/>
                  <a:pt x="4412575" y="5115438"/>
                </a:cubicBezTo>
                <a:close/>
                <a:moveTo>
                  <a:pt x="4424641" y="5024444"/>
                </a:moveTo>
                <a:lnTo>
                  <a:pt x="4412574" y="5053506"/>
                </a:lnTo>
                <a:lnTo>
                  <a:pt x="4419461" y="5044121"/>
                </a:lnTo>
                <a:lnTo>
                  <a:pt x="4419461" y="5046624"/>
                </a:lnTo>
                <a:cubicBezTo>
                  <a:pt x="4412574" y="5053506"/>
                  <a:pt x="4412574" y="5053506"/>
                  <a:pt x="4412574" y="5060387"/>
                </a:cubicBezTo>
                <a:lnTo>
                  <a:pt x="4416932" y="5060387"/>
                </a:lnTo>
                <a:lnTo>
                  <a:pt x="4420817" y="5042274"/>
                </a:lnTo>
                <a:lnTo>
                  <a:pt x="4419461" y="5044121"/>
                </a:lnTo>
                <a:lnTo>
                  <a:pt x="4419462" y="5039742"/>
                </a:lnTo>
                <a:lnTo>
                  <a:pt x="4421877" y="5037328"/>
                </a:lnTo>
                <a:close/>
                <a:moveTo>
                  <a:pt x="6184910" y="5000207"/>
                </a:moveTo>
                <a:lnTo>
                  <a:pt x="6182308" y="5002382"/>
                </a:lnTo>
                <a:lnTo>
                  <a:pt x="6184369" y="5004325"/>
                </a:lnTo>
                <a:lnTo>
                  <a:pt x="6185038" y="5003800"/>
                </a:lnTo>
                <a:close/>
                <a:moveTo>
                  <a:pt x="4530169" y="4904952"/>
                </a:moveTo>
                <a:lnTo>
                  <a:pt x="4471060" y="5018446"/>
                </a:lnTo>
                <a:lnTo>
                  <a:pt x="4496083" y="4976946"/>
                </a:lnTo>
                <a:close/>
                <a:moveTo>
                  <a:pt x="5279291" y="4811201"/>
                </a:moveTo>
                <a:cubicBezTo>
                  <a:pt x="5278903" y="4817600"/>
                  <a:pt x="5278514" y="4823999"/>
                  <a:pt x="5278126" y="4830398"/>
                </a:cubicBezTo>
                <a:lnTo>
                  <a:pt x="5278126" y="4821965"/>
                </a:lnTo>
                <a:lnTo>
                  <a:pt x="5278125" y="4813529"/>
                </a:lnTo>
                <a:close/>
                <a:moveTo>
                  <a:pt x="4639857" y="4771353"/>
                </a:moveTo>
                <a:lnTo>
                  <a:pt x="4641578" y="4771353"/>
                </a:lnTo>
                <a:lnTo>
                  <a:pt x="4639859" y="4778235"/>
                </a:lnTo>
                <a:cubicBezTo>
                  <a:pt x="4639858" y="4775941"/>
                  <a:pt x="4639858" y="4773647"/>
                  <a:pt x="4639857" y="4771353"/>
                </a:cubicBezTo>
                <a:close/>
                <a:moveTo>
                  <a:pt x="6300040" y="4758666"/>
                </a:moveTo>
                <a:lnTo>
                  <a:pt x="6294570" y="4787455"/>
                </a:lnTo>
                <a:lnTo>
                  <a:pt x="6297038" y="4785392"/>
                </a:lnTo>
                <a:cubicBezTo>
                  <a:pt x="6300781" y="4770985"/>
                  <a:pt x="6302097" y="4763118"/>
                  <a:pt x="6301896" y="4759338"/>
                </a:cubicBezTo>
                <a:close/>
                <a:moveTo>
                  <a:pt x="4624114" y="4714333"/>
                </a:moveTo>
                <a:lnTo>
                  <a:pt x="4608083" y="4755346"/>
                </a:lnTo>
                <a:lnTo>
                  <a:pt x="4566989" y="4834251"/>
                </a:lnTo>
                <a:lnTo>
                  <a:pt x="4579591" y="4838449"/>
                </a:lnTo>
                <a:cubicBezTo>
                  <a:pt x="4581313" y="4843611"/>
                  <a:pt x="4581316" y="4850494"/>
                  <a:pt x="4584759" y="4853934"/>
                </a:cubicBezTo>
                <a:cubicBezTo>
                  <a:pt x="4598533" y="4847051"/>
                  <a:pt x="4605421" y="4833288"/>
                  <a:pt x="4619195" y="4819526"/>
                </a:cubicBezTo>
                <a:cubicBezTo>
                  <a:pt x="4612308" y="4826405"/>
                  <a:pt x="4612310" y="4833285"/>
                  <a:pt x="4612310" y="4833285"/>
                </a:cubicBezTo>
                <a:cubicBezTo>
                  <a:pt x="4605419" y="4840171"/>
                  <a:pt x="4605419" y="4840171"/>
                  <a:pt x="4605419" y="4847052"/>
                </a:cubicBezTo>
                <a:cubicBezTo>
                  <a:pt x="4612307" y="4847051"/>
                  <a:pt x="4612308" y="4840169"/>
                  <a:pt x="4612308" y="4840169"/>
                </a:cubicBezTo>
                <a:cubicBezTo>
                  <a:pt x="4619195" y="4833288"/>
                  <a:pt x="4619195" y="4826408"/>
                  <a:pt x="4619195" y="4826408"/>
                </a:cubicBezTo>
                <a:lnTo>
                  <a:pt x="4626081" y="4819526"/>
                </a:lnTo>
                <a:cubicBezTo>
                  <a:pt x="4632969" y="4805761"/>
                  <a:pt x="4639857" y="4791997"/>
                  <a:pt x="4646742" y="4785116"/>
                </a:cubicBezTo>
                <a:lnTo>
                  <a:pt x="4646742" y="4778236"/>
                </a:lnTo>
                <a:lnTo>
                  <a:pt x="4646742" y="4771353"/>
                </a:lnTo>
                <a:lnTo>
                  <a:pt x="4641578" y="4771353"/>
                </a:lnTo>
                <a:lnTo>
                  <a:pt x="4643300" y="4764470"/>
                </a:lnTo>
                <a:cubicBezTo>
                  <a:pt x="4643300" y="4761032"/>
                  <a:pt x="4643300" y="4757588"/>
                  <a:pt x="4646744" y="4750706"/>
                </a:cubicBezTo>
                <a:cubicBezTo>
                  <a:pt x="4639857" y="4730062"/>
                  <a:pt x="4626083" y="4771351"/>
                  <a:pt x="4612308" y="4771353"/>
                </a:cubicBezTo>
                <a:cubicBezTo>
                  <a:pt x="4626083" y="4736944"/>
                  <a:pt x="4619194" y="4730062"/>
                  <a:pt x="4626081" y="4716301"/>
                </a:cubicBezTo>
                <a:close/>
                <a:moveTo>
                  <a:pt x="4626083" y="4709296"/>
                </a:moveTo>
                <a:cubicBezTo>
                  <a:pt x="4626067" y="4709336"/>
                  <a:pt x="4626052" y="4709378"/>
                  <a:pt x="4626036" y="4709417"/>
                </a:cubicBezTo>
                <a:lnTo>
                  <a:pt x="4626083" y="4709417"/>
                </a:lnTo>
                <a:close/>
                <a:moveTo>
                  <a:pt x="4669890" y="4597214"/>
                </a:moveTo>
                <a:lnTo>
                  <a:pt x="4652597" y="4641464"/>
                </a:lnTo>
                <a:lnTo>
                  <a:pt x="4662239" y="4624254"/>
                </a:lnTo>
                <a:cubicBezTo>
                  <a:pt x="4666546" y="4615223"/>
                  <a:pt x="4669558" y="4607264"/>
                  <a:pt x="4670635" y="4600705"/>
                </a:cubicBezTo>
                <a:close/>
                <a:moveTo>
                  <a:pt x="6312651" y="4449732"/>
                </a:moveTo>
                <a:lnTo>
                  <a:pt x="6267859" y="4610691"/>
                </a:lnTo>
                <a:cubicBezTo>
                  <a:pt x="6241042" y="4697704"/>
                  <a:pt x="6212145" y="4784388"/>
                  <a:pt x="6182372" y="4871073"/>
                </a:cubicBezTo>
                <a:cubicBezTo>
                  <a:pt x="6104876" y="5094353"/>
                  <a:pt x="6019006" y="5313199"/>
                  <a:pt x="5921253" y="5525765"/>
                </a:cubicBezTo>
                <a:lnTo>
                  <a:pt x="5877945" y="5612921"/>
                </a:lnTo>
                <a:lnTo>
                  <a:pt x="5913709" y="5556906"/>
                </a:lnTo>
                <a:cubicBezTo>
                  <a:pt x="5949047" y="5491279"/>
                  <a:pt x="5988825" y="5430967"/>
                  <a:pt x="6019724" y="5360027"/>
                </a:cubicBezTo>
                <a:cubicBezTo>
                  <a:pt x="6024165" y="5365339"/>
                  <a:pt x="6030345" y="5351151"/>
                  <a:pt x="6039225" y="5361777"/>
                </a:cubicBezTo>
                <a:lnTo>
                  <a:pt x="6048547" y="5341824"/>
                </a:lnTo>
                <a:lnTo>
                  <a:pt x="6046345" y="5341588"/>
                </a:lnTo>
                <a:cubicBezTo>
                  <a:pt x="6058704" y="5313213"/>
                  <a:pt x="6071063" y="5284837"/>
                  <a:pt x="6084294" y="5246712"/>
                </a:cubicBezTo>
                <a:lnTo>
                  <a:pt x="6089991" y="5252078"/>
                </a:lnTo>
                <a:lnTo>
                  <a:pt x="6098822" y="5228225"/>
                </a:lnTo>
                <a:cubicBezTo>
                  <a:pt x="6101958" y="5216299"/>
                  <a:pt x="6103654" y="5204166"/>
                  <a:pt x="6103633" y="5190650"/>
                </a:cubicBezTo>
                <a:cubicBezTo>
                  <a:pt x="6126613" y="5153399"/>
                  <a:pt x="6129222" y="5124147"/>
                  <a:pt x="6151332" y="5096646"/>
                </a:cubicBezTo>
                <a:cubicBezTo>
                  <a:pt x="6153073" y="5077147"/>
                  <a:pt x="6141582" y="5095771"/>
                  <a:pt x="6137143" y="5090460"/>
                </a:cubicBezTo>
                <a:cubicBezTo>
                  <a:pt x="6143321" y="5076272"/>
                  <a:pt x="6149502" y="5062085"/>
                  <a:pt x="6155791" y="5046678"/>
                </a:cubicBezTo>
                <a:lnTo>
                  <a:pt x="6163274" y="5026869"/>
                </a:lnTo>
                <a:lnTo>
                  <a:pt x="6160038" y="5031146"/>
                </a:lnTo>
                <a:cubicBezTo>
                  <a:pt x="6158433" y="5031923"/>
                  <a:pt x="6157709" y="5029708"/>
                  <a:pt x="6158362" y="5022395"/>
                </a:cubicBezTo>
                <a:cubicBezTo>
                  <a:pt x="6161842" y="4983395"/>
                  <a:pt x="6165322" y="4944393"/>
                  <a:pt x="6191781" y="4868143"/>
                </a:cubicBezTo>
                <a:cubicBezTo>
                  <a:pt x="6211280" y="4869891"/>
                  <a:pt x="6198049" y="4908018"/>
                  <a:pt x="6200750" y="4932832"/>
                </a:cubicBezTo>
                <a:cubicBezTo>
                  <a:pt x="6205191" y="4938144"/>
                  <a:pt x="6208670" y="4899143"/>
                  <a:pt x="6218420" y="4900018"/>
                </a:cubicBezTo>
                <a:cubicBezTo>
                  <a:pt x="6220160" y="4880517"/>
                  <a:pt x="6227210" y="4856578"/>
                  <a:pt x="6222771" y="4851267"/>
                </a:cubicBezTo>
                <a:cubicBezTo>
                  <a:pt x="6264200" y="4717389"/>
                  <a:pt x="6264889" y="4599513"/>
                  <a:pt x="6309018" y="4490449"/>
                </a:cubicBezTo>
                <a:cubicBezTo>
                  <a:pt x="6310322" y="4475824"/>
                  <a:pt x="6311410" y="4463635"/>
                  <a:pt x="6312390" y="4452667"/>
                </a:cubicBezTo>
                <a:close/>
                <a:moveTo>
                  <a:pt x="4770714" y="4303393"/>
                </a:moveTo>
                <a:lnTo>
                  <a:pt x="4768098" y="4309185"/>
                </a:lnTo>
                <a:lnTo>
                  <a:pt x="4730786" y="4441413"/>
                </a:lnTo>
                <a:lnTo>
                  <a:pt x="4697881" y="4525604"/>
                </a:lnTo>
                <a:lnTo>
                  <a:pt x="4705286" y="4517587"/>
                </a:lnTo>
                <a:cubicBezTo>
                  <a:pt x="4715618" y="4499524"/>
                  <a:pt x="4725948" y="4475437"/>
                  <a:pt x="4736280" y="4447908"/>
                </a:cubicBezTo>
                <a:cubicBezTo>
                  <a:pt x="4756941" y="4392857"/>
                  <a:pt x="4763829" y="4337801"/>
                  <a:pt x="4770714" y="4303393"/>
                </a:cubicBezTo>
                <a:close/>
                <a:moveTo>
                  <a:pt x="5516941" y="4034216"/>
                </a:moveTo>
                <a:lnTo>
                  <a:pt x="5516585" y="4035638"/>
                </a:lnTo>
                <a:lnTo>
                  <a:pt x="5517415" y="4034843"/>
                </a:lnTo>
                <a:close/>
                <a:moveTo>
                  <a:pt x="4464361" y="3887629"/>
                </a:moveTo>
                <a:lnTo>
                  <a:pt x="4447219" y="3951032"/>
                </a:lnTo>
                <a:lnTo>
                  <a:pt x="4449788" y="3945610"/>
                </a:lnTo>
                <a:lnTo>
                  <a:pt x="4458042" y="3931642"/>
                </a:lnTo>
                <a:close/>
                <a:moveTo>
                  <a:pt x="5497455" y="3860297"/>
                </a:moveTo>
                <a:lnTo>
                  <a:pt x="5497454" y="3868735"/>
                </a:lnTo>
                <a:lnTo>
                  <a:pt x="5496941" y="3868220"/>
                </a:lnTo>
                <a:close/>
                <a:moveTo>
                  <a:pt x="5489018" y="3851862"/>
                </a:moveTo>
                <a:lnTo>
                  <a:pt x="5489416" y="3851862"/>
                </a:lnTo>
                <a:cubicBezTo>
                  <a:pt x="5489283" y="3854674"/>
                  <a:pt x="5489151" y="3857487"/>
                  <a:pt x="5489019" y="3860299"/>
                </a:cubicBezTo>
                <a:close/>
                <a:moveTo>
                  <a:pt x="5911079" y="3772494"/>
                </a:moveTo>
                <a:lnTo>
                  <a:pt x="5910807" y="3775940"/>
                </a:lnTo>
                <a:lnTo>
                  <a:pt x="5911685" y="3774713"/>
                </a:lnTo>
                <a:close/>
                <a:moveTo>
                  <a:pt x="6449798" y="3769517"/>
                </a:moveTo>
                <a:cubicBezTo>
                  <a:pt x="6445753" y="3768386"/>
                  <a:pt x="6441387" y="3774290"/>
                  <a:pt x="6435579" y="3779144"/>
                </a:cubicBezTo>
                <a:lnTo>
                  <a:pt x="6426392" y="3784213"/>
                </a:lnTo>
                <a:lnTo>
                  <a:pt x="6421513" y="3924977"/>
                </a:lnTo>
                <a:cubicBezTo>
                  <a:pt x="6417826" y="3973174"/>
                  <a:pt x="6412367" y="4020596"/>
                  <a:pt x="6405797" y="4066691"/>
                </a:cubicBezTo>
                <a:cubicBezTo>
                  <a:pt x="6404055" y="4086191"/>
                  <a:pt x="6407626" y="4101254"/>
                  <a:pt x="6410326" y="4126067"/>
                </a:cubicBezTo>
                <a:cubicBezTo>
                  <a:pt x="6404191" y="4167287"/>
                  <a:pt x="6400036" y="4200085"/>
                  <a:pt x="6395881" y="4232882"/>
                </a:cubicBezTo>
                <a:lnTo>
                  <a:pt x="6391736" y="4265027"/>
                </a:lnTo>
                <a:lnTo>
                  <a:pt x="6399816" y="4239321"/>
                </a:lnTo>
                <a:cubicBezTo>
                  <a:pt x="6402426" y="4210069"/>
                  <a:pt x="6404166" y="4190570"/>
                  <a:pt x="6405907" y="4171069"/>
                </a:cubicBezTo>
                <a:cubicBezTo>
                  <a:pt x="6420004" y="4123193"/>
                  <a:pt x="6413827" y="4137380"/>
                  <a:pt x="6428796" y="4079755"/>
                </a:cubicBezTo>
                <a:cubicBezTo>
                  <a:pt x="6429666" y="4070005"/>
                  <a:pt x="6419916" y="4069130"/>
                  <a:pt x="6419916" y="4069130"/>
                </a:cubicBezTo>
                <a:cubicBezTo>
                  <a:pt x="6421567" y="3995566"/>
                  <a:pt x="6430355" y="3952129"/>
                  <a:pt x="6433836" y="3913127"/>
                </a:cubicBezTo>
                <a:cubicBezTo>
                  <a:pt x="6438187" y="3864376"/>
                  <a:pt x="6446106" y="3830688"/>
                  <a:pt x="6455766" y="3777500"/>
                </a:cubicBezTo>
                <a:cubicBezTo>
                  <a:pt x="6453763" y="3772406"/>
                  <a:pt x="6451821" y="3770082"/>
                  <a:pt x="6449798" y="3769517"/>
                </a:cubicBezTo>
                <a:close/>
                <a:moveTo>
                  <a:pt x="6431269" y="3677444"/>
                </a:moveTo>
                <a:lnTo>
                  <a:pt x="6429099" y="3684082"/>
                </a:lnTo>
                <a:lnTo>
                  <a:pt x="6428712" y="3698653"/>
                </a:lnTo>
                <a:lnTo>
                  <a:pt x="6430840" y="3685964"/>
                </a:lnTo>
                <a:close/>
                <a:moveTo>
                  <a:pt x="6441196" y="3504743"/>
                </a:moveTo>
                <a:cubicBezTo>
                  <a:pt x="6440326" y="3514494"/>
                  <a:pt x="6440326" y="3514494"/>
                  <a:pt x="6440326" y="3514494"/>
                </a:cubicBezTo>
                <a:lnTo>
                  <a:pt x="6440393" y="3514771"/>
                </a:lnTo>
                <a:lnTo>
                  <a:pt x="6438704" y="3535807"/>
                </a:lnTo>
                <a:lnTo>
                  <a:pt x="6440401" y="3531965"/>
                </a:lnTo>
                <a:lnTo>
                  <a:pt x="6441548" y="3519646"/>
                </a:lnTo>
                <a:lnTo>
                  <a:pt x="6440393" y="3514771"/>
                </a:lnTo>
                <a:close/>
                <a:moveTo>
                  <a:pt x="6458019" y="3495196"/>
                </a:moveTo>
                <a:lnTo>
                  <a:pt x="6453910" y="3495641"/>
                </a:lnTo>
                <a:lnTo>
                  <a:pt x="6451579" y="3538789"/>
                </a:lnTo>
                <a:cubicBezTo>
                  <a:pt x="6448227" y="3565675"/>
                  <a:pt x="6443387" y="3593794"/>
                  <a:pt x="6438544" y="3621912"/>
                </a:cubicBezTo>
                <a:lnTo>
                  <a:pt x="6434839" y="3651648"/>
                </a:lnTo>
                <a:lnTo>
                  <a:pt x="6440156" y="3649560"/>
                </a:lnTo>
                <a:cubicBezTo>
                  <a:pt x="6442701" y="3648560"/>
                  <a:pt x="6445356" y="3646342"/>
                  <a:pt x="6448445" y="3639248"/>
                </a:cubicBezTo>
                <a:cubicBezTo>
                  <a:pt x="6448011" y="3644122"/>
                  <a:pt x="6450232" y="3646779"/>
                  <a:pt x="6452125" y="3653091"/>
                </a:cubicBezTo>
                <a:lnTo>
                  <a:pt x="6452316" y="3654200"/>
                </a:lnTo>
                <a:lnTo>
                  <a:pt x="6453358" y="3623160"/>
                </a:lnTo>
                <a:cubicBezTo>
                  <a:pt x="6455499" y="3578510"/>
                  <a:pt x="6458086" y="3535744"/>
                  <a:pt x="6456256" y="3501181"/>
                </a:cubicBezTo>
                <a:cubicBezTo>
                  <a:pt x="6458910" y="3498962"/>
                  <a:pt x="6459129" y="3496524"/>
                  <a:pt x="6458019" y="3495196"/>
                </a:cubicBezTo>
                <a:close/>
                <a:moveTo>
                  <a:pt x="5472148" y="3455387"/>
                </a:moveTo>
                <a:lnTo>
                  <a:pt x="5480584" y="3463821"/>
                </a:lnTo>
                <a:lnTo>
                  <a:pt x="5472148" y="3463821"/>
                </a:lnTo>
                <a:close/>
                <a:moveTo>
                  <a:pt x="5489019" y="3362594"/>
                </a:moveTo>
                <a:cubicBezTo>
                  <a:pt x="5489018" y="3430080"/>
                  <a:pt x="5489018" y="3455387"/>
                  <a:pt x="5497455" y="3514435"/>
                </a:cubicBezTo>
                <a:cubicBezTo>
                  <a:pt x="5514328" y="3506001"/>
                  <a:pt x="5522761" y="3539745"/>
                  <a:pt x="5522761" y="3581921"/>
                </a:cubicBezTo>
                <a:cubicBezTo>
                  <a:pt x="5522760" y="3624099"/>
                  <a:pt x="5522762" y="3666276"/>
                  <a:pt x="5531197" y="3666278"/>
                </a:cubicBezTo>
                <a:cubicBezTo>
                  <a:pt x="5539634" y="3708456"/>
                  <a:pt x="5522762" y="3767506"/>
                  <a:pt x="5514328" y="3809685"/>
                </a:cubicBezTo>
                <a:lnTo>
                  <a:pt x="5505888" y="3801249"/>
                </a:lnTo>
                <a:cubicBezTo>
                  <a:pt x="5505890" y="3804061"/>
                  <a:pt x="5505890" y="3806873"/>
                  <a:pt x="5505890" y="3809685"/>
                </a:cubicBezTo>
                <a:lnTo>
                  <a:pt x="5497454" y="3843426"/>
                </a:lnTo>
                <a:lnTo>
                  <a:pt x="5497455" y="3851862"/>
                </a:lnTo>
                <a:lnTo>
                  <a:pt x="5489416" y="3851862"/>
                </a:lnTo>
                <a:cubicBezTo>
                  <a:pt x="5489634" y="3847250"/>
                  <a:pt x="5489855" y="3842636"/>
                  <a:pt x="5490073" y="3838023"/>
                </a:cubicBezTo>
                <a:cubicBezTo>
                  <a:pt x="5486911" y="3823392"/>
                  <a:pt x="5474255" y="3826554"/>
                  <a:pt x="5480584" y="3801246"/>
                </a:cubicBezTo>
                <a:cubicBezTo>
                  <a:pt x="5489018" y="3801247"/>
                  <a:pt x="5489018" y="3801247"/>
                  <a:pt x="5489019" y="3792812"/>
                </a:cubicBezTo>
                <a:lnTo>
                  <a:pt x="5489019" y="3784378"/>
                </a:lnTo>
                <a:cubicBezTo>
                  <a:pt x="5497455" y="3784378"/>
                  <a:pt x="5497455" y="3784378"/>
                  <a:pt x="5497455" y="3775942"/>
                </a:cubicBezTo>
                <a:lnTo>
                  <a:pt x="5497455" y="3767506"/>
                </a:lnTo>
                <a:cubicBezTo>
                  <a:pt x="5489019" y="3767506"/>
                  <a:pt x="5489019" y="3775942"/>
                  <a:pt x="5489019" y="3767506"/>
                </a:cubicBezTo>
                <a:cubicBezTo>
                  <a:pt x="5489018" y="3742199"/>
                  <a:pt x="5497455" y="3716890"/>
                  <a:pt x="5480584" y="3700021"/>
                </a:cubicBezTo>
                <a:cubicBezTo>
                  <a:pt x="5489018" y="3708454"/>
                  <a:pt x="5489018" y="3708454"/>
                  <a:pt x="5489019" y="3700021"/>
                </a:cubicBezTo>
                <a:lnTo>
                  <a:pt x="5489018" y="3683147"/>
                </a:lnTo>
                <a:lnTo>
                  <a:pt x="5489019" y="3674714"/>
                </a:lnTo>
                <a:cubicBezTo>
                  <a:pt x="5505891" y="3649407"/>
                  <a:pt x="5480583" y="3624099"/>
                  <a:pt x="5497455" y="3590358"/>
                </a:cubicBezTo>
                <a:lnTo>
                  <a:pt x="5489019" y="3590355"/>
                </a:lnTo>
                <a:cubicBezTo>
                  <a:pt x="5497455" y="3590358"/>
                  <a:pt x="5497454" y="3581921"/>
                  <a:pt x="5497454" y="3581921"/>
                </a:cubicBezTo>
                <a:lnTo>
                  <a:pt x="5489016" y="3573485"/>
                </a:lnTo>
                <a:cubicBezTo>
                  <a:pt x="5489019" y="3548178"/>
                  <a:pt x="5489019" y="3522871"/>
                  <a:pt x="5489019" y="3522871"/>
                </a:cubicBezTo>
                <a:cubicBezTo>
                  <a:pt x="5489019" y="3497563"/>
                  <a:pt x="5480584" y="3539742"/>
                  <a:pt x="5480583" y="3497564"/>
                </a:cubicBezTo>
                <a:cubicBezTo>
                  <a:pt x="5489018" y="3506001"/>
                  <a:pt x="5497454" y="3497563"/>
                  <a:pt x="5489019" y="3489128"/>
                </a:cubicBezTo>
                <a:cubicBezTo>
                  <a:pt x="5480583" y="3480694"/>
                  <a:pt x="5472148" y="3522871"/>
                  <a:pt x="5472148" y="3480692"/>
                </a:cubicBezTo>
                <a:lnTo>
                  <a:pt x="5480583" y="3480694"/>
                </a:lnTo>
                <a:lnTo>
                  <a:pt x="5480584" y="3472258"/>
                </a:lnTo>
                <a:lnTo>
                  <a:pt x="5480584" y="3463821"/>
                </a:lnTo>
                <a:cubicBezTo>
                  <a:pt x="5480584" y="3461009"/>
                  <a:pt x="5480583" y="3458197"/>
                  <a:pt x="5480583" y="3455387"/>
                </a:cubicBezTo>
                <a:cubicBezTo>
                  <a:pt x="5480582" y="3452574"/>
                  <a:pt x="5480583" y="3449762"/>
                  <a:pt x="5480584" y="3446949"/>
                </a:cubicBezTo>
                <a:cubicBezTo>
                  <a:pt x="5489019" y="3446949"/>
                  <a:pt x="5489019" y="3438514"/>
                  <a:pt x="5489018" y="3430080"/>
                </a:cubicBezTo>
                <a:cubicBezTo>
                  <a:pt x="5480583" y="3430080"/>
                  <a:pt x="5480584" y="3421642"/>
                  <a:pt x="5480583" y="3413208"/>
                </a:cubicBezTo>
                <a:cubicBezTo>
                  <a:pt x="5489018" y="3404771"/>
                  <a:pt x="5489018" y="3379464"/>
                  <a:pt x="5489019" y="3362594"/>
                </a:cubicBezTo>
                <a:close/>
                <a:moveTo>
                  <a:pt x="6476672" y="3330681"/>
                </a:moveTo>
                <a:lnTo>
                  <a:pt x="6474216" y="3344735"/>
                </a:lnTo>
                <a:lnTo>
                  <a:pt x="6474237" y="3389156"/>
                </a:lnTo>
                <a:lnTo>
                  <a:pt x="6473057" y="3436128"/>
                </a:lnTo>
                <a:lnTo>
                  <a:pt x="6474117" y="3429860"/>
                </a:lnTo>
                <a:cubicBezTo>
                  <a:pt x="6476661" y="3419416"/>
                  <a:pt x="6479967" y="3409885"/>
                  <a:pt x="6484385" y="3401681"/>
                </a:cubicBezTo>
                <a:cubicBezTo>
                  <a:pt x="6480358" y="3377977"/>
                  <a:pt x="6478049" y="3355656"/>
                  <a:pt x="6476754" y="3334041"/>
                </a:cubicBezTo>
                <a:close/>
                <a:moveTo>
                  <a:pt x="4591997" y="3197452"/>
                </a:moveTo>
                <a:cubicBezTo>
                  <a:pt x="4566940" y="3202074"/>
                  <a:pt x="4574374" y="3225850"/>
                  <a:pt x="4573874" y="3239660"/>
                </a:cubicBezTo>
                <a:cubicBezTo>
                  <a:pt x="4571538" y="3532716"/>
                  <a:pt x="4528026" y="3817368"/>
                  <a:pt x="4466612" y="4099989"/>
                </a:cubicBezTo>
                <a:lnTo>
                  <a:pt x="4461265" y="4132980"/>
                </a:lnTo>
                <a:cubicBezTo>
                  <a:pt x="4459609" y="4140525"/>
                  <a:pt x="4456610" y="4146984"/>
                  <a:pt x="4451817" y="4150441"/>
                </a:cubicBezTo>
                <a:lnTo>
                  <a:pt x="4445021" y="4150252"/>
                </a:lnTo>
                <a:lnTo>
                  <a:pt x="4440617" y="4171396"/>
                </a:lnTo>
                <a:cubicBezTo>
                  <a:pt x="4432827" y="4201347"/>
                  <a:pt x="4422793" y="4232709"/>
                  <a:pt x="4419203" y="4256889"/>
                </a:cubicBezTo>
                <a:cubicBezTo>
                  <a:pt x="4411381" y="4274332"/>
                  <a:pt x="4408559" y="4269841"/>
                  <a:pt x="4407405" y="4258040"/>
                </a:cubicBezTo>
                <a:cubicBezTo>
                  <a:pt x="4405225" y="4284465"/>
                  <a:pt x="4391248" y="4312041"/>
                  <a:pt x="4396892" y="4321021"/>
                </a:cubicBezTo>
                <a:cubicBezTo>
                  <a:pt x="4384069" y="4360400"/>
                  <a:pt x="4374579" y="4385155"/>
                  <a:pt x="4369578" y="4407090"/>
                </a:cubicBezTo>
                <a:cubicBezTo>
                  <a:pt x="4360089" y="4431845"/>
                  <a:pt x="4352267" y="4449289"/>
                  <a:pt x="4333800" y="4479686"/>
                </a:cubicBezTo>
                <a:cubicBezTo>
                  <a:pt x="4326489" y="4478016"/>
                  <a:pt x="4332646" y="4467883"/>
                  <a:pt x="4325334" y="4466213"/>
                </a:cubicBezTo>
                <a:cubicBezTo>
                  <a:pt x="4306356" y="4515724"/>
                  <a:pt x="4298021" y="4552281"/>
                  <a:pt x="4280710" y="4594480"/>
                </a:cubicBezTo>
                <a:cubicBezTo>
                  <a:pt x="4270709" y="4638349"/>
                  <a:pt x="4253397" y="4680548"/>
                  <a:pt x="4225440" y="4735700"/>
                </a:cubicBezTo>
                <a:cubicBezTo>
                  <a:pt x="4236597" y="4703634"/>
                  <a:pt x="4221464" y="4719407"/>
                  <a:pt x="4207997" y="4727870"/>
                </a:cubicBezTo>
                <a:cubicBezTo>
                  <a:pt x="4203508" y="4730690"/>
                  <a:pt x="4201841" y="4738002"/>
                  <a:pt x="4197352" y="4740823"/>
                </a:cubicBezTo>
                <a:cubicBezTo>
                  <a:pt x="4197352" y="4740823"/>
                  <a:pt x="4194531" y="4736333"/>
                  <a:pt x="4196197" y="4729021"/>
                </a:cubicBezTo>
                <a:cubicBezTo>
                  <a:pt x="4196197" y="4729021"/>
                  <a:pt x="4196197" y="4729021"/>
                  <a:pt x="4197864" y="4721710"/>
                </a:cubicBezTo>
                <a:cubicBezTo>
                  <a:pt x="4194531" y="4736333"/>
                  <a:pt x="4186065" y="4722860"/>
                  <a:pt x="4198377" y="4702596"/>
                </a:cubicBezTo>
                <a:cubicBezTo>
                  <a:pt x="4198377" y="4702596"/>
                  <a:pt x="4198377" y="4702596"/>
                  <a:pt x="4205687" y="4704265"/>
                </a:cubicBezTo>
                <a:cubicBezTo>
                  <a:pt x="4210175" y="4701445"/>
                  <a:pt x="4211842" y="4694134"/>
                  <a:pt x="4211842" y="4694134"/>
                </a:cubicBezTo>
                <a:cubicBezTo>
                  <a:pt x="4219153" y="4695804"/>
                  <a:pt x="4214665" y="4698624"/>
                  <a:pt x="4212998" y="4705936"/>
                </a:cubicBezTo>
                <a:cubicBezTo>
                  <a:pt x="4212998" y="4705936"/>
                  <a:pt x="4212998" y="4705936"/>
                  <a:pt x="4211331" y="4713247"/>
                </a:cubicBezTo>
                <a:cubicBezTo>
                  <a:pt x="4228131" y="4690161"/>
                  <a:pt x="4247110" y="4640651"/>
                  <a:pt x="4241466" y="4631670"/>
                </a:cubicBezTo>
                <a:cubicBezTo>
                  <a:pt x="4260444" y="4582159"/>
                  <a:pt x="4289555" y="4538810"/>
                  <a:pt x="4288913" y="4507894"/>
                </a:cubicBezTo>
                <a:cubicBezTo>
                  <a:pt x="4300068" y="4475827"/>
                  <a:pt x="4304045" y="4492119"/>
                  <a:pt x="4316357" y="4471856"/>
                </a:cubicBezTo>
                <a:cubicBezTo>
                  <a:pt x="4327513" y="4439788"/>
                  <a:pt x="4315713" y="4440940"/>
                  <a:pt x="4320714" y="4419005"/>
                </a:cubicBezTo>
                <a:cubicBezTo>
                  <a:pt x="4343669" y="4385788"/>
                  <a:pt x="4350337" y="4356541"/>
                  <a:pt x="4355338" y="4334607"/>
                </a:cubicBezTo>
                <a:cubicBezTo>
                  <a:pt x="4360337" y="4312673"/>
                  <a:pt x="4362517" y="4286248"/>
                  <a:pt x="4378161" y="4251360"/>
                </a:cubicBezTo>
                <a:cubicBezTo>
                  <a:pt x="4387139" y="4245719"/>
                  <a:pt x="4393294" y="4235587"/>
                  <a:pt x="4394450" y="4247389"/>
                </a:cubicBezTo>
                <a:cubicBezTo>
                  <a:pt x="4402400" y="4225167"/>
                  <a:pt x="4408563" y="4204459"/>
                  <a:pt x="4413578" y="4184571"/>
                </a:cubicBezTo>
                <a:lnTo>
                  <a:pt x="4421652" y="4146369"/>
                </a:lnTo>
                <a:lnTo>
                  <a:pt x="4419667" y="4145669"/>
                </a:lnTo>
                <a:cubicBezTo>
                  <a:pt x="4411835" y="4140006"/>
                  <a:pt x="4415040" y="4130269"/>
                  <a:pt x="4417525" y="4118952"/>
                </a:cubicBezTo>
                <a:lnTo>
                  <a:pt x="4441264" y="4013294"/>
                </a:lnTo>
                <a:lnTo>
                  <a:pt x="4436422" y="4018999"/>
                </a:lnTo>
                <a:cubicBezTo>
                  <a:pt x="4434811" y="4020794"/>
                  <a:pt x="4433163" y="4022220"/>
                  <a:pt x="4431567" y="4022637"/>
                </a:cubicBezTo>
                <a:lnTo>
                  <a:pt x="4428326" y="4020913"/>
                </a:lnTo>
                <a:lnTo>
                  <a:pt x="4391474" y="4157215"/>
                </a:lnTo>
                <a:cubicBezTo>
                  <a:pt x="4245872" y="4587483"/>
                  <a:pt x="4023359" y="4982296"/>
                  <a:pt x="3740297" y="5325287"/>
                </a:cubicBezTo>
                <a:lnTo>
                  <a:pt x="3673269" y="5399037"/>
                </a:lnTo>
                <a:lnTo>
                  <a:pt x="3669727" y="5403831"/>
                </a:lnTo>
                <a:lnTo>
                  <a:pt x="3640004" y="5455366"/>
                </a:lnTo>
                <a:lnTo>
                  <a:pt x="3518669" y="5580675"/>
                </a:lnTo>
                <a:lnTo>
                  <a:pt x="3333378" y="5787546"/>
                </a:lnTo>
                <a:cubicBezTo>
                  <a:pt x="3122018" y="6000957"/>
                  <a:pt x="2889704" y="6191657"/>
                  <a:pt x="2632692" y="6357958"/>
                </a:cubicBezTo>
                <a:cubicBezTo>
                  <a:pt x="2733788" y="6296630"/>
                  <a:pt x="2834388" y="6234681"/>
                  <a:pt x="2932959" y="6170259"/>
                </a:cubicBezTo>
                <a:lnTo>
                  <a:pt x="3209727" y="5975694"/>
                </a:lnTo>
                <a:lnTo>
                  <a:pt x="3479318" y="5724393"/>
                </a:lnTo>
                <a:cubicBezTo>
                  <a:pt x="3527839" y="5672164"/>
                  <a:pt x="3581129" y="5623787"/>
                  <a:pt x="3630789" y="5574052"/>
                </a:cubicBezTo>
                <a:cubicBezTo>
                  <a:pt x="3634645" y="5569283"/>
                  <a:pt x="3637645" y="5562643"/>
                  <a:pt x="3641784" y="5558498"/>
                </a:cubicBezTo>
                <a:lnTo>
                  <a:pt x="3648847" y="5558267"/>
                </a:lnTo>
                <a:lnTo>
                  <a:pt x="3723992" y="5473810"/>
                </a:lnTo>
                <a:lnTo>
                  <a:pt x="3661585" y="5560315"/>
                </a:lnTo>
                <a:lnTo>
                  <a:pt x="3668289" y="5568400"/>
                </a:lnTo>
                <a:lnTo>
                  <a:pt x="3671349" y="5565159"/>
                </a:lnTo>
                <a:cubicBezTo>
                  <a:pt x="3687213" y="5548535"/>
                  <a:pt x="3700002" y="5533309"/>
                  <a:pt x="3704743" y="5518593"/>
                </a:cubicBezTo>
                <a:cubicBezTo>
                  <a:pt x="3725755" y="5491925"/>
                  <a:pt x="3724196" y="5508623"/>
                  <a:pt x="3742448" y="5493487"/>
                </a:cubicBezTo>
                <a:cubicBezTo>
                  <a:pt x="3763460" y="5466819"/>
                  <a:pt x="3751931" y="5464055"/>
                  <a:pt x="3763817" y="5444954"/>
                </a:cubicBezTo>
                <a:cubicBezTo>
                  <a:pt x="3796358" y="5421049"/>
                  <a:pt x="3812206" y="5395582"/>
                  <a:pt x="3824093" y="5376481"/>
                </a:cubicBezTo>
                <a:cubicBezTo>
                  <a:pt x="3835979" y="5357380"/>
                  <a:pt x="3846665" y="5333114"/>
                  <a:pt x="3872840" y="5305243"/>
                </a:cubicBezTo>
                <a:cubicBezTo>
                  <a:pt x="3883167" y="5302842"/>
                  <a:pt x="3892293" y="5295273"/>
                  <a:pt x="3889533" y="5306806"/>
                </a:cubicBezTo>
                <a:cubicBezTo>
                  <a:pt x="3948607" y="5233167"/>
                  <a:pt x="3972737" y="5173101"/>
                  <a:pt x="4015119" y="5097899"/>
                </a:cubicBezTo>
                <a:cubicBezTo>
                  <a:pt x="4009956" y="5099101"/>
                  <a:pt x="3996867" y="5113036"/>
                  <a:pt x="3994464" y="5102704"/>
                </a:cubicBezTo>
                <a:cubicBezTo>
                  <a:pt x="4022556" y="5036271"/>
                  <a:pt x="4055942" y="5039396"/>
                  <a:pt x="4092802" y="4987260"/>
                </a:cubicBezTo>
                <a:cubicBezTo>
                  <a:pt x="4098478" y="4994108"/>
                  <a:pt x="4087401" y="5007915"/>
                  <a:pt x="4080850" y="5021436"/>
                </a:cubicBezTo>
                <a:lnTo>
                  <a:pt x="4078382" y="5029071"/>
                </a:lnTo>
                <a:lnTo>
                  <a:pt x="4076190" y="5029922"/>
                </a:lnTo>
                <a:cubicBezTo>
                  <a:pt x="4075695" y="5030717"/>
                  <a:pt x="4075996" y="5032009"/>
                  <a:pt x="4076596" y="5034592"/>
                </a:cubicBezTo>
                <a:lnTo>
                  <a:pt x="4078382" y="5029071"/>
                </a:lnTo>
                <a:lnTo>
                  <a:pt x="4080559" y="5028225"/>
                </a:lnTo>
                <a:cubicBezTo>
                  <a:pt x="4084521" y="5021858"/>
                  <a:pt x="4089684" y="5020657"/>
                  <a:pt x="4085722" y="5027024"/>
                </a:cubicBezTo>
                <a:cubicBezTo>
                  <a:pt x="4085722" y="5027024"/>
                  <a:pt x="4082961" y="5038557"/>
                  <a:pt x="4077797" y="5039757"/>
                </a:cubicBezTo>
                <a:cubicBezTo>
                  <a:pt x="4077797" y="5039757"/>
                  <a:pt x="4079000" y="5044924"/>
                  <a:pt x="4079000" y="5044924"/>
                </a:cubicBezTo>
                <a:cubicBezTo>
                  <a:pt x="4079000" y="5044924"/>
                  <a:pt x="4079000" y="5044924"/>
                  <a:pt x="4073836" y="5046125"/>
                </a:cubicBezTo>
                <a:cubicBezTo>
                  <a:pt x="4053668" y="5099823"/>
                  <a:pt x="4027135" y="5149558"/>
                  <a:pt x="3990632" y="5179830"/>
                </a:cubicBezTo>
                <a:cubicBezTo>
                  <a:pt x="3988715" y="5218392"/>
                  <a:pt x="3932401" y="5280498"/>
                  <a:pt x="3909830" y="5323866"/>
                </a:cubicBezTo>
                <a:cubicBezTo>
                  <a:pt x="3896742" y="5337801"/>
                  <a:pt x="3895541" y="5332635"/>
                  <a:pt x="3898301" y="5321102"/>
                </a:cubicBezTo>
                <a:cubicBezTo>
                  <a:pt x="3887617" y="5345369"/>
                  <a:pt x="3865403" y="5366871"/>
                  <a:pt x="3867806" y="5377204"/>
                </a:cubicBezTo>
                <a:cubicBezTo>
                  <a:pt x="3842832" y="5410239"/>
                  <a:pt x="3825782" y="5430541"/>
                  <a:pt x="3813895" y="5449641"/>
                </a:cubicBezTo>
                <a:cubicBezTo>
                  <a:pt x="3796845" y="5469943"/>
                  <a:pt x="3783758" y="5483878"/>
                  <a:pt x="3756379" y="5506583"/>
                </a:cubicBezTo>
                <a:cubicBezTo>
                  <a:pt x="3750015" y="5502617"/>
                  <a:pt x="3759140" y="5495049"/>
                  <a:pt x="3752775" y="5491084"/>
                </a:cubicBezTo>
                <a:cubicBezTo>
                  <a:pt x="3735725" y="5511386"/>
                  <a:pt x="3722248" y="5529496"/>
                  <a:pt x="3709265" y="5546809"/>
                </a:cubicBezTo>
                <a:lnTo>
                  <a:pt x="3669885" y="5596303"/>
                </a:lnTo>
                <a:lnTo>
                  <a:pt x="3646499" y="5639958"/>
                </a:lnTo>
                <a:cubicBezTo>
                  <a:pt x="3636807" y="5653411"/>
                  <a:pt x="3625640" y="5665276"/>
                  <a:pt x="3613620" y="5675270"/>
                </a:cubicBezTo>
                <a:cubicBezTo>
                  <a:pt x="3546271" y="5739090"/>
                  <a:pt x="3481820" y="5807614"/>
                  <a:pt x="3413507" y="5872624"/>
                </a:cubicBezTo>
                <a:lnTo>
                  <a:pt x="3322805" y="5952776"/>
                </a:lnTo>
                <a:lnTo>
                  <a:pt x="3320558" y="5955085"/>
                </a:lnTo>
                <a:lnTo>
                  <a:pt x="3314757" y="5959888"/>
                </a:lnTo>
                <a:lnTo>
                  <a:pt x="3307300" y="5966478"/>
                </a:lnTo>
                <a:lnTo>
                  <a:pt x="3303928" y="5968852"/>
                </a:lnTo>
                <a:lnTo>
                  <a:pt x="3201349" y="6053762"/>
                </a:lnTo>
                <a:lnTo>
                  <a:pt x="3207992" y="6056670"/>
                </a:lnTo>
                <a:cubicBezTo>
                  <a:pt x="3213890" y="6057419"/>
                  <a:pt x="3219782" y="6056712"/>
                  <a:pt x="3225724" y="6055701"/>
                </a:cubicBezTo>
                <a:lnTo>
                  <a:pt x="3234055" y="6055584"/>
                </a:lnTo>
                <a:lnTo>
                  <a:pt x="3383085" y="5947757"/>
                </a:lnTo>
                <a:lnTo>
                  <a:pt x="3692178" y="5663100"/>
                </a:lnTo>
                <a:lnTo>
                  <a:pt x="3726668" y="5628774"/>
                </a:lnTo>
                <a:cubicBezTo>
                  <a:pt x="3734588" y="5620072"/>
                  <a:pt x="3741869" y="5609965"/>
                  <a:pt x="3751517" y="5601329"/>
                </a:cubicBezTo>
                <a:lnTo>
                  <a:pt x="3758066" y="5598201"/>
                </a:lnTo>
                <a:lnTo>
                  <a:pt x="4021526" y="5278330"/>
                </a:lnTo>
                <a:lnTo>
                  <a:pt x="4018741" y="5279415"/>
                </a:lnTo>
                <a:cubicBezTo>
                  <a:pt x="4013800" y="5281340"/>
                  <a:pt x="4010786" y="5288207"/>
                  <a:pt x="4005846" y="5290131"/>
                </a:cubicBezTo>
                <a:cubicBezTo>
                  <a:pt x="4005846" y="5290131"/>
                  <a:pt x="4003921" y="5285190"/>
                  <a:pt x="4006936" y="5278323"/>
                </a:cubicBezTo>
                <a:cubicBezTo>
                  <a:pt x="4006936" y="5278323"/>
                  <a:pt x="4006936" y="5278323"/>
                  <a:pt x="4009950" y="5271457"/>
                </a:cubicBezTo>
                <a:cubicBezTo>
                  <a:pt x="4003921" y="5285190"/>
                  <a:pt x="3998145" y="5270364"/>
                  <a:pt x="4014054" y="5252781"/>
                </a:cubicBezTo>
                <a:cubicBezTo>
                  <a:pt x="4014054" y="5252781"/>
                  <a:pt x="4014054" y="5252781"/>
                  <a:pt x="4020918" y="5255799"/>
                </a:cubicBezTo>
                <a:cubicBezTo>
                  <a:pt x="4025859" y="5253874"/>
                  <a:pt x="4028873" y="5247008"/>
                  <a:pt x="4028873" y="5247008"/>
                </a:cubicBezTo>
                <a:cubicBezTo>
                  <a:pt x="4035738" y="5250025"/>
                  <a:pt x="4030799" y="5251950"/>
                  <a:pt x="4027784" y="5258816"/>
                </a:cubicBezTo>
                <a:cubicBezTo>
                  <a:pt x="4027784" y="5258816"/>
                  <a:pt x="4027784" y="5258816"/>
                  <a:pt x="4024769" y="5265682"/>
                </a:cubicBezTo>
                <a:cubicBezTo>
                  <a:pt x="4045619" y="5246176"/>
                  <a:pt x="4073585" y="5201129"/>
                  <a:pt x="4069734" y="5191244"/>
                </a:cubicBezTo>
                <a:cubicBezTo>
                  <a:pt x="4097702" y="5146196"/>
                  <a:pt x="4134459" y="5109107"/>
                  <a:pt x="4139652" y="5078624"/>
                </a:cubicBezTo>
                <a:cubicBezTo>
                  <a:pt x="4156650" y="5049234"/>
                  <a:pt x="4157486" y="5065984"/>
                  <a:pt x="4173395" y="5048402"/>
                </a:cubicBezTo>
                <a:cubicBezTo>
                  <a:pt x="4190393" y="5019012"/>
                  <a:pt x="4178588" y="5017919"/>
                  <a:pt x="4187632" y="4997320"/>
                </a:cubicBezTo>
                <a:cubicBezTo>
                  <a:pt x="4216435" y="4969022"/>
                  <a:pt x="4228493" y="4941556"/>
                  <a:pt x="4237537" y="4920957"/>
                </a:cubicBezTo>
                <a:cubicBezTo>
                  <a:pt x="4246580" y="4900358"/>
                  <a:pt x="4253699" y="4874816"/>
                  <a:pt x="4275637" y="4843501"/>
                </a:cubicBezTo>
                <a:cubicBezTo>
                  <a:pt x="4285516" y="4839652"/>
                  <a:pt x="4293471" y="4830861"/>
                  <a:pt x="4292382" y="4842669"/>
                </a:cubicBezTo>
                <a:cubicBezTo>
                  <a:pt x="4340361" y="4761364"/>
                  <a:pt x="4355687" y="4698473"/>
                  <a:pt x="4386922" y="4618000"/>
                </a:cubicBezTo>
                <a:cubicBezTo>
                  <a:pt x="4381981" y="4619925"/>
                  <a:pt x="4371013" y="4635583"/>
                  <a:pt x="4367162" y="4625699"/>
                </a:cubicBezTo>
                <a:cubicBezTo>
                  <a:pt x="4380917" y="4573381"/>
                  <a:pt x="4403194" y="4559366"/>
                  <a:pt x="4425731" y="4531642"/>
                </a:cubicBezTo>
                <a:lnTo>
                  <a:pt x="4440463" y="4509053"/>
                </a:lnTo>
                <a:lnTo>
                  <a:pt x="4496479" y="4324901"/>
                </a:lnTo>
                <a:cubicBezTo>
                  <a:pt x="4521568" y="4233685"/>
                  <a:pt x="4543234" y="4141480"/>
                  <a:pt x="4558379" y="4048002"/>
                </a:cubicBezTo>
                <a:cubicBezTo>
                  <a:pt x="4569850" y="3998639"/>
                  <a:pt x="4590786" y="3955149"/>
                  <a:pt x="4558015" y="3905566"/>
                </a:cubicBezTo>
                <a:cubicBezTo>
                  <a:pt x="4538300" y="3877199"/>
                  <a:pt x="4553615" y="3836270"/>
                  <a:pt x="4557679" y="3800467"/>
                </a:cubicBezTo>
                <a:cubicBezTo>
                  <a:pt x="4590780" y="3612230"/>
                  <a:pt x="4599074" y="3421712"/>
                  <a:pt x="4604555" y="3232475"/>
                </a:cubicBezTo>
                <a:cubicBezTo>
                  <a:pt x="4605057" y="3218665"/>
                  <a:pt x="4606838" y="3207668"/>
                  <a:pt x="4591997" y="3197452"/>
                </a:cubicBezTo>
                <a:close/>
                <a:moveTo>
                  <a:pt x="6452746" y="3122946"/>
                </a:moveTo>
                <a:lnTo>
                  <a:pt x="6453162" y="3130579"/>
                </a:lnTo>
                <a:cubicBezTo>
                  <a:pt x="6454002" y="3144398"/>
                  <a:pt x="6455020" y="3157082"/>
                  <a:pt x="6456587" y="3167050"/>
                </a:cubicBezTo>
                <a:lnTo>
                  <a:pt x="6461451" y="3181937"/>
                </a:lnTo>
                <a:lnTo>
                  <a:pt x="6467043" y="3130919"/>
                </a:lnTo>
                <a:lnTo>
                  <a:pt x="6466334" y="3130706"/>
                </a:lnTo>
                <a:cubicBezTo>
                  <a:pt x="6460900" y="3134825"/>
                  <a:pt x="6459629" y="3169723"/>
                  <a:pt x="6458257" y="3143801"/>
                </a:cubicBezTo>
                <a:cubicBezTo>
                  <a:pt x="6457582" y="3137599"/>
                  <a:pt x="6456467" y="3132892"/>
                  <a:pt x="6455200" y="3129015"/>
                </a:cubicBezTo>
                <a:close/>
                <a:moveTo>
                  <a:pt x="5899755" y="3090904"/>
                </a:moveTo>
                <a:lnTo>
                  <a:pt x="5899749" y="3090971"/>
                </a:lnTo>
                <a:cubicBezTo>
                  <a:pt x="5919838" y="3123943"/>
                  <a:pt x="5908169" y="3206962"/>
                  <a:pt x="5913876" y="3255517"/>
                </a:cubicBezTo>
                <a:cubicBezTo>
                  <a:pt x="5910883" y="3274399"/>
                  <a:pt x="5906986" y="3270802"/>
                  <a:pt x="5902787" y="3259712"/>
                </a:cubicBezTo>
                <a:cubicBezTo>
                  <a:pt x="5907589" y="3285788"/>
                  <a:pt x="5901302" y="3316058"/>
                  <a:pt x="5909097" y="3323253"/>
                </a:cubicBezTo>
                <a:cubicBezTo>
                  <a:pt x="5907008" y="3364613"/>
                  <a:pt x="5904317" y="3390988"/>
                  <a:pt x="5905223" y="3413467"/>
                </a:cubicBezTo>
                <a:cubicBezTo>
                  <a:pt x="5902530" y="3439842"/>
                  <a:pt x="5899538" y="3458724"/>
                  <a:pt x="5889655" y="3492889"/>
                </a:cubicBezTo>
                <a:cubicBezTo>
                  <a:pt x="5882162" y="3493189"/>
                  <a:pt x="5885456" y="3481799"/>
                  <a:pt x="5877964" y="3482098"/>
                </a:cubicBezTo>
                <a:cubicBezTo>
                  <a:pt x="5875272" y="3508474"/>
                  <a:pt x="5874304" y="3531026"/>
                  <a:pt x="5873297" y="3552644"/>
                </a:cubicBezTo>
                <a:lnTo>
                  <a:pt x="5868721" y="3613366"/>
                </a:lnTo>
                <a:lnTo>
                  <a:pt x="5868626" y="3615664"/>
                </a:lnTo>
                <a:cubicBezTo>
                  <a:pt x="5868626" y="3657842"/>
                  <a:pt x="5885498" y="3615664"/>
                  <a:pt x="5902370" y="3649406"/>
                </a:cubicBezTo>
                <a:cubicBezTo>
                  <a:pt x="5893933" y="3691583"/>
                  <a:pt x="5902370" y="3708456"/>
                  <a:pt x="5893933" y="3759069"/>
                </a:cubicBezTo>
                <a:cubicBezTo>
                  <a:pt x="5902370" y="3759071"/>
                  <a:pt x="5910805" y="3742199"/>
                  <a:pt x="5910807" y="3708454"/>
                </a:cubicBezTo>
                <a:cubicBezTo>
                  <a:pt x="5910806" y="3716891"/>
                  <a:pt x="5912915" y="3725327"/>
                  <a:pt x="5913969" y="3735871"/>
                </a:cubicBezTo>
                <a:lnTo>
                  <a:pt x="5913771" y="3738386"/>
                </a:lnTo>
                <a:lnTo>
                  <a:pt x="5919568" y="3702380"/>
                </a:lnTo>
                <a:cubicBezTo>
                  <a:pt x="5922793" y="3683032"/>
                  <a:pt x="5924516" y="3666146"/>
                  <a:pt x="5920803" y="3653480"/>
                </a:cubicBezTo>
                <a:cubicBezTo>
                  <a:pt x="5922843" y="3624570"/>
                  <a:pt x="5929754" y="3637108"/>
                  <a:pt x="5935379" y="3617663"/>
                </a:cubicBezTo>
                <a:cubicBezTo>
                  <a:pt x="5937419" y="3588753"/>
                  <a:pt x="5927953" y="3592333"/>
                  <a:pt x="5927180" y="3573144"/>
                </a:cubicBezTo>
                <a:cubicBezTo>
                  <a:pt x="5938686" y="3540652"/>
                  <a:pt x="5937656" y="3515068"/>
                  <a:pt x="5936885" y="3495878"/>
                </a:cubicBezTo>
                <a:cubicBezTo>
                  <a:pt x="5936112" y="3476689"/>
                  <a:pt x="5932013" y="3454430"/>
                  <a:pt x="5937123" y="3422193"/>
                </a:cubicBezTo>
                <a:cubicBezTo>
                  <a:pt x="5943262" y="3415542"/>
                  <a:pt x="5946073" y="3405820"/>
                  <a:pt x="5949659" y="3415287"/>
                </a:cubicBezTo>
                <a:cubicBezTo>
                  <a:pt x="5952847" y="3375119"/>
                  <a:pt x="5951495" y="3341537"/>
                  <a:pt x="5948577" y="3308820"/>
                </a:cubicBezTo>
                <a:lnTo>
                  <a:pt x="5940173" y="3227623"/>
                </a:lnTo>
                <a:lnTo>
                  <a:pt x="5936112" y="3227623"/>
                </a:lnTo>
                <a:lnTo>
                  <a:pt x="5934113" y="3216005"/>
                </a:lnTo>
                <a:lnTo>
                  <a:pt x="5933300" y="3217735"/>
                </a:lnTo>
                <a:cubicBezTo>
                  <a:pt x="5931445" y="3221411"/>
                  <a:pt x="5929143" y="3223905"/>
                  <a:pt x="5925816" y="3220835"/>
                </a:cubicBezTo>
                <a:cubicBezTo>
                  <a:pt x="5922807" y="3205739"/>
                  <a:pt x="5922115" y="3193554"/>
                  <a:pt x="5922789" y="3182917"/>
                </a:cubicBezTo>
                <a:lnTo>
                  <a:pt x="5925668" y="3166923"/>
                </a:lnTo>
                <a:lnTo>
                  <a:pt x="5922799" y="3150253"/>
                </a:lnTo>
                <a:close/>
                <a:moveTo>
                  <a:pt x="6470079" y="2971783"/>
                </a:moveTo>
                <a:lnTo>
                  <a:pt x="6459848" y="2985189"/>
                </a:lnTo>
                <a:lnTo>
                  <a:pt x="6446665" y="2989730"/>
                </a:lnTo>
                <a:lnTo>
                  <a:pt x="6447438" y="2994236"/>
                </a:lnTo>
                <a:cubicBezTo>
                  <a:pt x="6455446" y="3014611"/>
                  <a:pt x="6450136" y="3019049"/>
                  <a:pt x="6440386" y="3018174"/>
                </a:cubicBezTo>
                <a:cubicBezTo>
                  <a:pt x="6446611" y="3031019"/>
                  <a:pt x="6449095" y="3058268"/>
                  <a:pt x="6450805" y="3087293"/>
                </a:cubicBezTo>
                <a:lnTo>
                  <a:pt x="6451373" y="3097752"/>
                </a:lnTo>
                <a:lnTo>
                  <a:pt x="6456557" y="3096583"/>
                </a:lnTo>
                <a:cubicBezTo>
                  <a:pt x="6460436" y="3093129"/>
                  <a:pt x="6463655" y="3087372"/>
                  <a:pt x="6467490" y="3085383"/>
                </a:cubicBezTo>
                <a:lnTo>
                  <a:pt x="6469775" y="3085600"/>
                </a:lnTo>
                <a:lnTo>
                  <a:pt x="6473655" y="3017169"/>
                </a:lnTo>
                <a:lnTo>
                  <a:pt x="6473968" y="2994029"/>
                </a:lnTo>
                <a:close/>
                <a:moveTo>
                  <a:pt x="5796128" y="2808658"/>
                </a:moveTo>
                <a:lnTo>
                  <a:pt x="5796854" y="2813211"/>
                </a:lnTo>
                <a:cubicBezTo>
                  <a:pt x="5798396" y="2839886"/>
                  <a:pt x="5796605" y="2865287"/>
                  <a:pt x="5790016" y="2888065"/>
                </a:cubicBezTo>
                <a:cubicBezTo>
                  <a:pt x="5810105" y="2921037"/>
                  <a:pt x="5798436" y="3004057"/>
                  <a:pt x="5804143" y="3052612"/>
                </a:cubicBezTo>
                <a:cubicBezTo>
                  <a:pt x="5801150" y="3071493"/>
                  <a:pt x="5797254" y="3067897"/>
                  <a:pt x="5793054" y="3056806"/>
                </a:cubicBezTo>
                <a:cubicBezTo>
                  <a:pt x="5797857" y="3082882"/>
                  <a:pt x="5791569" y="3113152"/>
                  <a:pt x="5799363" y="3120348"/>
                </a:cubicBezTo>
                <a:cubicBezTo>
                  <a:pt x="5797275" y="3161707"/>
                  <a:pt x="5794584" y="3188083"/>
                  <a:pt x="5795489" y="3210561"/>
                </a:cubicBezTo>
                <a:cubicBezTo>
                  <a:pt x="5792798" y="3236936"/>
                  <a:pt x="5789805" y="3255817"/>
                  <a:pt x="5779922" y="3289984"/>
                </a:cubicBezTo>
                <a:cubicBezTo>
                  <a:pt x="5772429" y="3290282"/>
                  <a:pt x="5775723" y="3278894"/>
                  <a:pt x="5768230" y="3279192"/>
                </a:cubicBezTo>
                <a:cubicBezTo>
                  <a:pt x="5762848" y="3331941"/>
                  <a:pt x="5764356" y="3369406"/>
                  <a:pt x="5758672" y="3414663"/>
                </a:cubicBezTo>
                <a:cubicBezTo>
                  <a:pt x="5759576" y="3437141"/>
                  <a:pt x="5758607" y="3459695"/>
                  <a:pt x="5755841" y="3484197"/>
                </a:cubicBezTo>
                <a:lnTo>
                  <a:pt x="5751250" y="3511578"/>
                </a:lnTo>
                <a:lnTo>
                  <a:pt x="5753689" y="3558722"/>
                </a:lnTo>
                <a:cubicBezTo>
                  <a:pt x="5752634" y="3581921"/>
                  <a:pt x="5750526" y="3607228"/>
                  <a:pt x="5750526" y="3632535"/>
                </a:cubicBezTo>
                <a:cubicBezTo>
                  <a:pt x="5792705" y="3674714"/>
                  <a:pt x="5826448" y="3531308"/>
                  <a:pt x="5834884" y="3413208"/>
                </a:cubicBezTo>
                <a:cubicBezTo>
                  <a:pt x="5843319" y="3404771"/>
                  <a:pt x="5851757" y="3413208"/>
                  <a:pt x="5868624" y="3387901"/>
                </a:cubicBezTo>
                <a:cubicBezTo>
                  <a:pt x="5864407" y="3400555"/>
                  <a:pt x="5864408" y="3406882"/>
                  <a:pt x="5866517" y="3410045"/>
                </a:cubicBezTo>
                <a:lnTo>
                  <a:pt x="5867131" y="3410229"/>
                </a:lnTo>
                <a:lnTo>
                  <a:pt x="5872246" y="3386637"/>
                </a:lnTo>
                <a:cubicBezTo>
                  <a:pt x="5873515" y="3371576"/>
                  <a:pt x="5872988" y="3358464"/>
                  <a:pt x="5872535" y="3347224"/>
                </a:cubicBezTo>
                <a:cubicBezTo>
                  <a:pt x="5871631" y="3324746"/>
                  <a:pt x="5866829" y="3298669"/>
                  <a:pt x="5872815" y="3260906"/>
                </a:cubicBezTo>
                <a:cubicBezTo>
                  <a:pt x="5880007" y="3253114"/>
                  <a:pt x="5883301" y="3241726"/>
                  <a:pt x="5887499" y="3252816"/>
                </a:cubicBezTo>
                <a:cubicBezTo>
                  <a:pt x="5893102" y="3182233"/>
                  <a:pt x="5886739" y="3129014"/>
                  <a:pt x="5880163" y="3070525"/>
                </a:cubicBezTo>
                <a:lnTo>
                  <a:pt x="5878087" y="3050101"/>
                </a:lnTo>
                <a:lnTo>
                  <a:pt x="5870867" y="3036635"/>
                </a:lnTo>
                <a:lnTo>
                  <a:pt x="5865140" y="3025482"/>
                </a:lnTo>
                <a:lnTo>
                  <a:pt x="5864600" y="3026174"/>
                </a:lnTo>
                <a:cubicBezTo>
                  <a:pt x="5863166" y="3026994"/>
                  <a:pt x="5861518" y="3026824"/>
                  <a:pt x="5859570" y="3025027"/>
                </a:cubicBezTo>
                <a:lnTo>
                  <a:pt x="5858588" y="3012722"/>
                </a:lnTo>
                <a:lnTo>
                  <a:pt x="5843319" y="2982990"/>
                </a:lnTo>
                <a:cubicBezTo>
                  <a:pt x="5843319" y="2982990"/>
                  <a:pt x="5834884" y="2999862"/>
                  <a:pt x="5834884" y="3016734"/>
                </a:cubicBezTo>
                <a:cubicBezTo>
                  <a:pt x="5818011" y="2982990"/>
                  <a:pt x="5826447" y="2915505"/>
                  <a:pt x="5818012" y="2864891"/>
                </a:cubicBezTo>
                <a:cubicBezTo>
                  <a:pt x="5813794" y="2854346"/>
                  <a:pt x="5809049" y="2842220"/>
                  <a:pt x="5804304" y="2829962"/>
                </a:cubicBezTo>
                <a:close/>
                <a:moveTo>
                  <a:pt x="6508420" y="2779156"/>
                </a:moveTo>
                <a:lnTo>
                  <a:pt x="6507136" y="2780799"/>
                </a:lnTo>
                <a:cubicBezTo>
                  <a:pt x="6504933" y="2782308"/>
                  <a:pt x="6502604" y="2782226"/>
                  <a:pt x="6500134" y="2779246"/>
                </a:cubicBezTo>
                <a:lnTo>
                  <a:pt x="6502399" y="2890359"/>
                </a:lnTo>
                <a:lnTo>
                  <a:pt x="6505686" y="2887611"/>
                </a:lnTo>
                <a:cubicBezTo>
                  <a:pt x="6501246" y="2882298"/>
                  <a:pt x="6502116" y="2872547"/>
                  <a:pt x="6511866" y="2873422"/>
                </a:cubicBezTo>
                <a:lnTo>
                  <a:pt x="6513497" y="2877577"/>
                </a:lnTo>
                <a:lnTo>
                  <a:pt x="6514565" y="2898237"/>
                </a:lnTo>
                <a:cubicBezTo>
                  <a:pt x="6519875" y="2893798"/>
                  <a:pt x="6519875" y="2893798"/>
                  <a:pt x="6519875" y="2893798"/>
                </a:cubicBezTo>
                <a:lnTo>
                  <a:pt x="6513497" y="2877577"/>
                </a:lnTo>
                <a:close/>
                <a:moveTo>
                  <a:pt x="5404661" y="2763661"/>
                </a:moveTo>
                <a:cubicBezTo>
                  <a:pt x="5413098" y="2772097"/>
                  <a:pt x="5413098" y="2780533"/>
                  <a:pt x="5413098" y="2788968"/>
                </a:cubicBezTo>
                <a:lnTo>
                  <a:pt x="5413098" y="2797406"/>
                </a:lnTo>
                <a:lnTo>
                  <a:pt x="5413098" y="2805841"/>
                </a:lnTo>
                <a:lnTo>
                  <a:pt x="5413098" y="2814276"/>
                </a:lnTo>
                <a:cubicBezTo>
                  <a:pt x="5413098" y="2814276"/>
                  <a:pt x="5413098" y="2805841"/>
                  <a:pt x="5404662" y="2797406"/>
                </a:cubicBezTo>
                <a:close/>
                <a:moveTo>
                  <a:pt x="6368014" y="2752114"/>
                </a:moveTo>
                <a:cubicBezTo>
                  <a:pt x="6361883" y="2766999"/>
                  <a:pt x="6357505" y="2781884"/>
                  <a:pt x="6354550" y="2796770"/>
                </a:cubicBezTo>
                <a:lnTo>
                  <a:pt x="6353593" y="2805446"/>
                </a:lnTo>
                <a:lnTo>
                  <a:pt x="6374570" y="2874671"/>
                </a:lnTo>
                <a:cubicBezTo>
                  <a:pt x="6377359" y="2953548"/>
                  <a:pt x="6392599" y="3058113"/>
                  <a:pt x="6409578" y="3143175"/>
                </a:cubicBezTo>
                <a:cubicBezTo>
                  <a:pt x="6409578" y="3143175"/>
                  <a:pt x="6409578" y="3143175"/>
                  <a:pt x="6414888" y="3138739"/>
                </a:cubicBezTo>
                <a:cubicBezTo>
                  <a:pt x="6410448" y="3133425"/>
                  <a:pt x="6411318" y="3123676"/>
                  <a:pt x="6421068" y="3124551"/>
                </a:cubicBezTo>
                <a:lnTo>
                  <a:pt x="6422700" y="3128706"/>
                </a:lnTo>
                <a:lnTo>
                  <a:pt x="6423768" y="3149362"/>
                </a:lnTo>
                <a:cubicBezTo>
                  <a:pt x="6429077" y="3144926"/>
                  <a:pt x="6429077" y="3144926"/>
                  <a:pt x="6429077" y="3144926"/>
                </a:cubicBezTo>
                <a:lnTo>
                  <a:pt x="6422700" y="3128706"/>
                </a:lnTo>
                <a:lnTo>
                  <a:pt x="6417015" y="3018534"/>
                </a:lnTo>
                <a:lnTo>
                  <a:pt x="6414015" y="2972866"/>
                </a:lnTo>
                <a:lnTo>
                  <a:pt x="6406544" y="2951752"/>
                </a:lnTo>
                <a:cubicBezTo>
                  <a:pt x="6399536" y="2902718"/>
                  <a:pt x="6396034" y="2853683"/>
                  <a:pt x="6389030" y="2804652"/>
                </a:cubicBezTo>
                <a:cubicBezTo>
                  <a:pt x="6385527" y="2787139"/>
                  <a:pt x="6378521" y="2769626"/>
                  <a:pt x="6368014" y="2752114"/>
                </a:cubicBezTo>
                <a:close/>
                <a:moveTo>
                  <a:pt x="6478241" y="2723750"/>
                </a:moveTo>
                <a:lnTo>
                  <a:pt x="6481412" y="2772854"/>
                </a:lnTo>
                <a:lnTo>
                  <a:pt x="6481359" y="2778262"/>
                </a:lnTo>
                <a:lnTo>
                  <a:pt x="6492255" y="2843453"/>
                </a:lnTo>
                <a:lnTo>
                  <a:pt x="6492103" y="2836567"/>
                </a:lnTo>
                <a:cubicBezTo>
                  <a:pt x="6492048" y="2801324"/>
                  <a:pt x="6492633" y="2775345"/>
                  <a:pt x="6487688" y="2751180"/>
                </a:cubicBezTo>
                <a:close/>
                <a:moveTo>
                  <a:pt x="6471948" y="2602764"/>
                </a:moveTo>
                <a:lnTo>
                  <a:pt x="6470476" y="2603507"/>
                </a:lnTo>
                <a:lnTo>
                  <a:pt x="6474714" y="2669154"/>
                </a:lnTo>
                <a:lnTo>
                  <a:pt x="6474578" y="2659237"/>
                </a:lnTo>
                <a:cubicBezTo>
                  <a:pt x="6473389" y="2642640"/>
                  <a:pt x="6472642" y="2627182"/>
                  <a:pt x="6476460" y="2609956"/>
                </a:cubicBezTo>
                <a:cubicBezTo>
                  <a:pt x="6474690" y="2605393"/>
                  <a:pt x="6473234" y="2603332"/>
                  <a:pt x="6471948" y="2602764"/>
                </a:cubicBezTo>
                <a:close/>
                <a:moveTo>
                  <a:pt x="6458450" y="2239645"/>
                </a:moveTo>
                <a:cubicBezTo>
                  <a:pt x="6455459" y="2243561"/>
                  <a:pt x="6453724" y="2259548"/>
                  <a:pt x="6450161" y="2257976"/>
                </a:cubicBezTo>
                <a:cubicBezTo>
                  <a:pt x="6441034" y="2261513"/>
                  <a:pt x="6433952" y="2243260"/>
                  <a:pt x="6433952" y="2243260"/>
                </a:cubicBezTo>
                <a:cubicBezTo>
                  <a:pt x="6424825" y="2246796"/>
                  <a:pt x="6430606" y="2302294"/>
                  <a:pt x="6419984" y="2274915"/>
                </a:cubicBezTo>
                <a:lnTo>
                  <a:pt x="6412070" y="2253880"/>
                </a:lnTo>
                <a:lnTo>
                  <a:pt x="6438066" y="2377354"/>
                </a:lnTo>
                <a:lnTo>
                  <a:pt x="6458698" y="2510576"/>
                </a:lnTo>
                <a:lnTo>
                  <a:pt x="6465170" y="2512554"/>
                </a:lnTo>
                <a:cubicBezTo>
                  <a:pt x="6473098" y="2508251"/>
                  <a:pt x="6469603" y="2484017"/>
                  <a:pt x="6466949" y="2477172"/>
                </a:cubicBezTo>
                <a:cubicBezTo>
                  <a:pt x="6485203" y="2470102"/>
                  <a:pt x="6495824" y="2497480"/>
                  <a:pt x="6512779" y="2527655"/>
                </a:cubicBezTo>
                <a:cubicBezTo>
                  <a:pt x="6520415" y="2493203"/>
                  <a:pt x="6487059" y="2380153"/>
                  <a:pt x="6482025" y="2340112"/>
                </a:cubicBezTo>
                <a:cubicBezTo>
                  <a:pt x="6482025" y="2340112"/>
                  <a:pt x="6479231" y="2346442"/>
                  <a:pt x="6479231" y="2346442"/>
                </a:cubicBezTo>
                <a:cubicBezTo>
                  <a:pt x="6482772" y="2355569"/>
                  <a:pt x="6476437" y="2352774"/>
                  <a:pt x="6476437" y="2352774"/>
                </a:cubicBezTo>
                <a:cubicBezTo>
                  <a:pt x="6476437" y="2352774"/>
                  <a:pt x="6472897" y="2343650"/>
                  <a:pt x="6472897" y="2343650"/>
                </a:cubicBezTo>
                <a:cubicBezTo>
                  <a:pt x="6469356" y="2334523"/>
                  <a:pt x="6472151" y="2328192"/>
                  <a:pt x="6472151" y="2328192"/>
                </a:cubicBezTo>
                <a:cubicBezTo>
                  <a:pt x="6472151" y="2328192"/>
                  <a:pt x="6472151" y="2328192"/>
                  <a:pt x="6469356" y="2334523"/>
                </a:cubicBezTo>
                <a:cubicBezTo>
                  <a:pt x="6466563" y="2340854"/>
                  <a:pt x="6454448" y="2282560"/>
                  <a:pt x="6467117" y="2288151"/>
                </a:cubicBezTo>
                <a:cubicBezTo>
                  <a:pt x="6467117" y="2288151"/>
                  <a:pt x="6467117" y="2288151"/>
                  <a:pt x="6460782" y="2285355"/>
                </a:cubicBezTo>
                <a:cubicBezTo>
                  <a:pt x="6460782" y="2285355"/>
                  <a:pt x="6463577" y="2279024"/>
                  <a:pt x="6457242" y="2276229"/>
                </a:cubicBezTo>
                <a:cubicBezTo>
                  <a:pt x="6457242" y="2276229"/>
                  <a:pt x="6460035" y="2269898"/>
                  <a:pt x="6460035" y="2269898"/>
                </a:cubicBezTo>
                <a:cubicBezTo>
                  <a:pt x="6462830" y="2263567"/>
                  <a:pt x="6462830" y="2263567"/>
                  <a:pt x="6462830" y="2263567"/>
                </a:cubicBezTo>
                <a:cubicBezTo>
                  <a:pt x="6462830" y="2263567"/>
                  <a:pt x="6462830" y="2263567"/>
                  <a:pt x="6466369" y="2272693"/>
                </a:cubicBezTo>
                <a:cubicBezTo>
                  <a:pt x="6466369" y="2272693"/>
                  <a:pt x="6466369" y="2272693"/>
                  <a:pt x="6469164" y="2266362"/>
                </a:cubicBezTo>
                <a:cubicBezTo>
                  <a:pt x="6466136" y="2251789"/>
                  <a:pt x="6463830" y="2244153"/>
                  <a:pt x="6461975" y="2240852"/>
                </a:cubicBezTo>
                <a:cubicBezTo>
                  <a:pt x="6460585" y="2238377"/>
                  <a:pt x="6459448" y="2238340"/>
                  <a:pt x="6458450" y="2239645"/>
                </a:cubicBezTo>
                <a:close/>
                <a:moveTo>
                  <a:pt x="6119324" y="1470230"/>
                </a:moveTo>
                <a:cubicBezTo>
                  <a:pt x="6115822" y="1561292"/>
                  <a:pt x="6154350" y="1634845"/>
                  <a:pt x="6182372" y="1708395"/>
                </a:cubicBezTo>
                <a:cubicBezTo>
                  <a:pt x="6189377" y="1722403"/>
                  <a:pt x="6199884" y="1729407"/>
                  <a:pt x="6213896" y="1718901"/>
                </a:cubicBezTo>
                <a:lnTo>
                  <a:pt x="6230856" y="1709003"/>
                </a:lnTo>
                <a:lnTo>
                  <a:pt x="6226890" y="1691895"/>
                </a:lnTo>
                <a:cubicBezTo>
                  <a:pt x="6216009" y="1640162"/>
                  <a:pt x="6210799" y="1608540"/>
                  <a:pt x="6185731" y="1576670"/>
                </a:cubicBezTo>
                <a:cubicBezTo>
                  <a:pt x="6183285" y="1554923"/>
                  <a:pt x="6178063" y="1537891"/>
                  <a:pt x="6173508" y="1521886"/>
                </a:cubicBezTo>
                <a:lnTo>
                  <a:pt x="6172469" y="1515742"/>
                </a:lnTo>
                <a:lnTo>
                  <a:pt x="6170551" y="1514447"/>
                </a:lnTo>
                <a:cubicBezTo>
                  <a:pt x="6154351" y="1500000"/>
                  <a:pt x="6138589" y="1484239"/>
                  <a:pt x="6119324" y="1470230"/>
                </a:cubicBezTo>
                <a:close/>
                <a:moveTo>
                  <a:pt x="6220785" y="1467284"/>
                </a:moveTo>
                <a:lnTo>
                  <a:pt x="6224419" y="1484860"/>
                </a:lnTo>
                <a:cubicBezTo>
                  <a:pt x="6225363" y="1494458"/>
                  <a:pt x="6224677" y="1501829"/>
                  <a:pt x="6221902" y="1506545"/>
                </a:cubicBezTo>
                <a:cubicBezTo>
                  <a:pt x="6228674" y="1507988"/>
                  <a:pt x="6228674" y="1507988"/>
                  <a:pt x="6228674" y="1507988"/>
                </a:cubicBezTo>
                <a:cubicBezTo>
                  <a:pt x="6228674" y="1507988"/>
                  <a:pt x="6228674" y="1507988"/>
                  <a:pt x="6234004" y="1516199"/>
                </a:cubicBezTo>
                <a:cubicBezTo>
                  <a:pt x="6232563" y="1522967"/>
                  <a:pt x="6231122" y="1529734"/>
                  <a:pt x="6229680" y="1536503"/>
                </a:cubicBezTo>
                <a:cubicBezTo>
                  <a:pt x="6229680" y="1536503"/>
                  <a:pt x="6229680" y="1536503"/>
                  <a:pt x="6224350" y="1528292"/>
                </a:cubicBezTo>
                <a:cubicBezTo>
                  <a:pt x="6224350" y="1528292"/>
                  <a:pt x="6224350" y="1528292"/>
                  <a:pt x="6223684" y="1527266"/>
                </a:cubicBezTo>
                <a:lnTo>
                  <a:pt x="6220817" y="1522851"/>
                </a:lnTo>
                <a:lnTo>
                  <a:pt x="6221874" y="1531073"/>
                </a:lnTo>
                <a:lnTo>
                  <a:pt x="6242353" y="1609953"/>
                </a:lnTo>
                <a:cubicBezTo>
                  <a:pt x="6235580" y="1608511"/>
                  <a:pt x="6235144" y="1643795"/>
                  <a:pt x="6223042" y="1634143"/>
                </a:cubicBezTo>
                <a:lnTo>
                  <a:pt x="6239473" y="1705560"/>
                </a:lnTo>
                <a:lnTo>
                  <a:pt x="6250673" y="1702375"/>
                </a:lnTo>
                <a:cubicBezTo>
                  <a:pt x="6280226" y="1699420"/>
                  <a:pt x="6290078" y="1732912"/>
                  <a:pt x="6297961" y="1764435"/>
                </a:cubicBezTo>
                <a:cubicBezTo>
                  <a:pt x="6324230" y="1866004"/>
                  <a:pt x="6349624" y="1967573"/>
                  <a:pt x="6373267" y="2069581"/>
                </a:cubicBezTo>
                <a:lnTo>
                  <a:pt x="6384393" y="2122429"/>
                </a:lnTo>
                <a:lnTo>
                  <a:pt x="6393144" y="2124321"/>
                </a:lnTo>
                <a:cubicBezTo>
                  <a:pt x="6402890" y="2133585"/>
                  <a:pt x="6408237" y="2160056"/>
                  <a:pt x="6418298" y="2175842"/>
                </a:cubicBezTo>
                <a:cubicBezTo>
                  <a:pt x="6424633" y="2178638"/>
                  <a:pt x="6410471" y="2142131"/>
                  <a:pt x="6419599" y="2138595"/>
                </a:cubicBezTo>
                <a:cubicBezTo>
                  <a:pt x="6412518" y="2120343"/>
                  <a:pt x="6408231" y="2095758"/>
                  <a:pt x="6401898" y="2092964"/>
                </a:cubicBezTo>
                <a:cubicBezTo>
                  <a:pt x="6379716" y="1954590"/>
                  <a:pt x="6328103" y="1848610"/>
                  <a:pt x="6319338" y="1731284"/>
                </a:cubicBezTo>
                <a:cubicBezTo>
                  <a:pt x="6308716" y="1703905"/>
                  <a:pt x="6301637" y="1685652"/>
                  <a:pt x="6294555" y="1667400"/>
                </a:cubicBezTo>
                <a:cubicBezTo>
                  <a:pt x="6285979" y="1618233"/>
                  <a:pt x="6286728" y="1633689"/>
                  <a:pt x="6274614" y="1575398"/>
                </a:cubicBezTo>
                <a:cubicBezTo>
                  <a:pt x="6271073" y="1566271"/>
                  <a:pt x="6261945" y="1569807"/>
                  <a:pt x="6261945" y="1569807"/>
                </a:cubicBezTo>
                <a:cubicBezTo>
                  <a:pt x="6246386" y="1536467"/>
                  <a:pt x="6235766" y="1509088"/>
                  <a:pt x="6227264" y="1485482"/>
                </a:cubicBezTo>
                <a:close/>
                <a:moveTo>
                  <a:pt x="6163232" y="1291657"/>
                </a:moveTo>
                <a:lnTo>
                  <a:pt x="6169423" y="1308672"/>
                </a:lnTo>
                <a:lnTo>
                  <a:pt x="6164862" y="1292485"/>
                </a:lnTo>
                <a:close/>
                <a:moveTo>
                  <a:pt x="4999747" y="1084964"/>
                </a:moveTo>
                <a:lnTo>
                  <a:pt x="5004170" y="1092826"/>
                </a:lnTo>
                <a:lnTo>
                  <a:pt x="5000801" y="1092344"/>
                </a:lnTo>
                <a:cubicBezTo>
                  <a:pt x="4999746" y="1091291"/>
                  <a:pt x="4999746" y="1089181"/>
                  <a:pt x="4999747" y="1084964"/>
                </a:cubicBezTo>
                <a:close/>
                <a:moveTo>
                  <a:pt x="4933923" y="1003153"/>
                </a:moveTo>
                <a:lnTo>
                  <a:pt x="4947450" y="1028780"/>
                </a:lnTo>
                <a:lnTo>
                  <a:pt x="4940697" y="1009043"/>
                </a:lnTo>
                <a:close/>
                <a:moveTo>
                  <a:pt x="4932262" y="644497"/>
                </a:moveTo>
                <a:lnTo>
                  <a:pt x="4940697" y="654745"/>
                </a:lnTo>
                <a:lnTo>
                  <a:pt x="4932262" y="646309"/>
                </a:lnTo>
                <a:close/>
                <a:moveTo>
                  <a:pt x="5581482" y="244629"/>
                </a:moveTo>
                <a:cubicBezTo>
                  <a:pt x="5579541" y="245432"/>
                  <a:pt x="5578623" y="247668"/>
                  <a:pt x="5577991" y="250629"/>
                </a:cubicBezTo>
                <a:lnTo>
                  <a:pt x="5577495" y="252297"/>
                </a:lnTo>
                <a:lnTo>
                  <a:pt x="5647778" y="373537"/>
                </a:lnTo>
                <a:cubicBezTo>
                  <a:pt x="5670983" y="417754"/>
                  <a:pt x="5692000" y="463286"/>
                  <a:pt x="5709512" y="510569"/>
                </a:cubicBezTo>
                <a:cubicBezTo>
                  <a:pt x="5776063" y="689191"/>
                  <a:pt x="5863627" y="857308"/>
                  <a:pt x="5951197" y="1025425"/>
                </a:cubicBezTo>
                <a:cubicBezTo>
                  <a:pt x="5956451" y="1006161"/>
                  <a:pt x="5952071" y="961505"/>
                  <a:pt x="5942878" y="913784"/>
                </a:cubicBezTo>
                <a:lnTo>
                  <a:pt x="5930115" y="859785"/>
                </a:lnTo>
                <a:lnTo>
                  <a:pt x="5902782" y="807112"/>
                </a:lnTo>
                <a:cubicBezTo>
                  <a:pt x="5874423" y="753314"/>
                  <a:pt x="5848241" y="701749"/>
                  <a:pt x="5831966" y="645218"/>
                </a:cubicBezTo>
                <a:cubicBezTo>
                  <a:pt x="5815975" y="620586"/>
                  <a:pt x="5805316" y="604166"/>
                  <a:pt x="5794655" y="587744"/>
                </a:cubicBezTo>
                <a:cubicBezTo>
                  <a:pt x="5776216" y="541367"/>
                  <a:pt x="5780106" y="556344"/>
                  <a:pt x="5756339" y="501756"/>
                </a:cubicBezTo>
                <a:cubicBezTo>
                  <a:pt x="5751007" y="493545"/>
                  <a:pt x="5742795" y="498872"/>
                  <a:pt x="5742795" y="498872"/>
                </a:cubicBezTo>
                <a:cubicBezTo>
                  <a:pt x="5698711" y="439955"/>
                  <a:pt x="5678833" y="400346"/>
                  <a:pt x="5657513" y="367504"/>
                </a:cubicBezTo>
                <a:cubicBezTo>
                  <a:pt x="5630862" y="326451"/>
                  <a:pt x="5616312" y="295051"/>
                  <a:pt x="5591104" y="247231"/>
                </a:cubicBezTo>
                <a:cubicBezTo>
                  <a:pt x="5586386" y="244457"/>
                  <a:pt x="5583423" y="243826"/>
                  <a:pt x="5581482" y="244629"/>
                </a:cubicBezTo>
                <a:close/>
                <a:moveTo>
                  <a:pt x="4684964" y="0"/>
                </a:moveTo>
                <a:lnTo>
                  <a:pt x="5380578" y="0"/>
                </a:lnTo>
                <a:lnTo>
                  <a:pt x="5478611" y="117479"/>
                </a:lnTo>
                <a:lnTo>
                  <a:pt x="5500013" y="146283"/>
                </a:lnTo>
                <a:lnTo>
                  <a:pt x="5500055" y="142937"/>
                </a:lnTo>
                <a:cubicBezTo>
                  <a:pt x="5505385" y="151146"/>
                  <a:pt x="5513598" y="145819"/>
                  <a:pt x="5534919" y="178662"/>
                </a:cubicBezTo>
                <a:cubicBezTo>
                  <a:pt x="5515041" y="139053"/>
                  <a:pt x="5481616" y="96559"/>
                  <a:pt x="5448194" y="54062"/>
                </a:cubicBezTo>
                <a:lnTo>
                  <a:pt x="5412460" y="0"/>
                </a:lnTo>
                <a:lnTo>
                  <a:pt x="5476134" y="0"/>
                </a:lnTo>
                <a:lnTo>
                  <a:pt x="5485373" y="12455"/>
                </a:lnTo>
                <a:cubicBezTo>
                  <a:pt x="5516129" y="50844"/>
                  <a:pt x="5544834" y="90565"/>
                  <a:pt x="5571665" y="130771"/>
                </a:cubicBezTo>
                <a:lnTo>
                  <a:pt x="5619902" y="208686"/>
                </a:lnTo>
                <a:lnTo>
                  <a:pt x="5662149" y="253738"/>
                </a:lnTo>
                <a:lnTo>
                  <a:pt x="5686327" y="295355"/>
                </a:lnTo>
                <a:lnTo>
                  <a:pt x="5686913" y="295939"/>
                </a:lnTo>
                <a:lnTo>
                  <a:pt x="5696157" y="311903"/>
                </a:lnTo>
                <a:lnTo>
                  <a:pt x="5731531" y="366614"/>
                </a:lnTo>
                <a:cubicBezTo>
                  <a:pt x="5757825" y="405636"/>
                  <a:pt x="5786052" y="444566"/>
                  <a:pt x="5812509" y="478933"/>
                </a:cubicBezTo>
                <a:cubicBezTo>
                  <a:pt x="5812509" y="478933"/>
                  <a:pt x="5812509" y="478933"/>
                  <a:pt x="5815302" y="472602"/>
                </a:cubicBezTo>
                <a:cubicBezTo>
                  <a:pt x="5808968" y="469807"/>
                  <a:pt x="5805428" y="460680"/>
                  <a:pt x="5814555" y="457145"/>
                </a:cubicBezTo>
                <a:lnTo>
                  <a:pt x="5817860" y="460147"/>
                </a:lnTo>
                <a:lnTo>
                  <a:pt x="5827972" y="478193"/>
                </a:lnTo>
                <a:cubicBezTo>
                  <a:pt x="5830766" y="471862"/>
                  <a:pt x="5830766" y="471862"/>
                  <a:pt x="5830766" y="471862"/>
                </a:cubicBezTo>
                <a:lnTo>
                  <a:pt x="5817860" y="460147"/>
                </a:lnTo>
                <a:lnTo>
                  <a:pt x="5763946" y="363899"/>
                </a:lnTo>
                <a:cubicBezTo>
                  <a:pt x="5742496" y="328904"/>
                  <a:pt x="5723072" y="295751"/>
                  <a:pt x="5712077" y="260643"/>
                </a:cubicBezTo>
                <a:cubicBezTo>
                  <a:pt x="5682453" y="224878"/>
                  <a:pt x="5630286" y="171603"/>
                  <a:pt x="5647795" y="149075"/>
                </a:cubicBezTo>
                <a:cubicBezTo>
                  <a:pt x="5687293" y="196760"/>
                  <a:pt x="5713379" y="223399"/>
                  <a:pt x="5750084" y="277415"/>
                </a:cubicBezTo>
                <a:cubicBezTo>
                  <a:pt x="5743749" y="274620"/>
                  <a:pt x="5740956" y="280951"/>
                  <a:pt x="5737415" y="271824"/>
                </a:cubicBezTo>
                <a:cubicBezTo>
                  <a:pt x="5734621" y="278156"/>
                  <a:pt x="5776912" y="319511"/>
                  <a:pt x="5780454" y="328637"/>
                </a:cubicBezTo>
                <a:cubicBezTo>
                  <a:pt x="5796661" y="343354"/>
                  <a:pt x="5793868" y="349685"/>
                  <a:pt x="5784739" y="353221"/>
                </a:cubicBezTo>
                <a:cubicBezTo>
                  <a:pt x="5807282" y="370734"/>
                  <a:pt x="5841940" y="446537"/>
                  <a:pt x="5865230" y="479507"/>
                </a:cubicBezTo>
                <a:cubicBezTo>
                  <a:pt x="5875105" y="491429"/>
                  <a:pt x="5881440" y="494224"/>
                  <a:pt x="5891313" y="506145"/>
                </a:cubicBezTo>
                <a:cubicBezTo>
                  <a:pt x="5958388" y="611383"/>
                  <a:pt x="6004412" y="730027"/>
                  <a:pt x="6056025" y="836005"/>
                </a:cubicBezTo>
                <a:cubicBezTo>
                  <a:pt x="6076520" y="875305"/>
                  <a:pt x="6122354" y="925785"/>
                  <a:pt x="6104098" y="932857"/>
                </a:cubicBezTo>
                <a:cubicBezTo>
                  <a:pt x="6114718" y="960236"/>
                  <a:pt x="6125341" y="987615"/>
                  <a:pt x="6138008" y="993205"/>
                </a:cubicBezTo>
                <a:cubicBezTo>
                  <a:pt x="6142295" y="1017789"/>
                  <a:pt x="6138754" y="1008663"/>
                  <a:pt x="6123293" y="1009405"/>
                </a:cubicBezTo>
                <a:cubicBezTo>
                  <a:pt x="6079508" y="937134"/>
                  <a:pt x="6046897" y="839540"/>
                  <a:pt x="6012986" y="779192"/>
                </a:cubicBezTo>
                <a:cubicBezTo>
                  <a:pt x="6015781" y="772861"/>
                  <a:pt x="6009445" y="770065"/>
                  <a:pt x="6006652" y="776396"/>
                </a:cubicBezTo>
                <a:cubicBezTo>
                  <a:pt x="6006652" y="776396"/>
                  <a:pt x="6010193" y="785523"/>
                  <a:pt x="6010193" y="785523"/>
                </a:cubicBezTo>
                <a:cubicBezTo>
                  <a:pt x="6020068" y="797446"/>
                  <a:pt x="6017273" y="803776"/>
                  <a:pt x="6014480" y="810107"/>
                </a:cubicBezTo>
                <a:lnTo>
                  <a:pt x="6004788" y="798404"/>
                </a:lnTo>
                <a:lnTo>
                  <a:pt x="6001064" y="789058"/>
                </a:lnTo>
                <a:cubicBezTo>
                  <a:pt x="6004605" y="798185"/>
                  <a:pt x="6004605" y="798185"/>
                  <a:pt x="6004605" y="798185"/>
                </a:cubicBezTo>
                <a:lnTo>
                  <a:pt x="6004788" y="798404"/>
                </a:lnTo>
                <a:lnTo>
                  <a:pt x="6051771" y="916385"/>
                </a:lnTo>
                <a:cubicBezTo>
                  <a:pt x="6070427" y="957710"/>
                  <a:pt x="6090225" y="998593"/>
                  <a:pt x="6109323" y="1041059"/>
                </a:cubicBezTo>
                <a:cubicBezTo>
                  <a:pt x="6153855" y="1128785"/>
                  <a:pt x="6189259" y="1220047"/>
                  <a:pt x="6218330" y="1308516"/>
                </a:cubicBezTo>
                <a:cubicBezTo>
                  <a:pt x="6225408" y="1326767"/>
                  <a:pt x="6235284" y="1338689"/>
                  <a:pt x="6248699" y="1359737"/>
                </a:cubicBezTo>
                <a:cubicBezTo>
                  <a:pt x="6274229" y="1439077"/>
                  <a:pt x="6291930" y="1484709"/>
                  <a:pt x="6317460" y="1564049"/>
                </a:cubicBezTo>
                <a:lnTo>
                  <a:pt x="6327364" y="1565758"/>
                </a:lnTo>
                <a:lnTo>
                  <a:pt x="6405224" y="1840478"/>
                </a:lnTo>
                <a:lnTo>
                  <a:pt x="6402944" y="1841928"/>
                </a:lnTo>
                <a:cubicBezTo>
                  <a:pt x="6401363" y="1841231"/>
                  <a:pt x="6400479" y="1838947"/>
                  <a:pt x="6401876" y="1835782"/>
                </a:cubicBezTo>
                <a:lnTo>
                  <a:pt x="6399693" y="1834088"/>
                </a:lnTo>
                <a:lnTo>
                  <a:pt x="6398335" y="1826656"/>
                </a:lnTo>
                <a:cubicBezTo>
                  <a:pt x="6396938" y="1829822"/>
                  <a:pt x="6397823" y="1832103"/>
                  <a:pt x="6399057" y="1833594"/>
                </a:cubicBezTo>
                <a:lnTo>
                  <a:pt x="6399693" y="1834088"/>
                </a:lnTo>
                <a:lnTo>
                  <a:pt x="6403601" y="1855454"/>
                </a:lnTo>
                <a:cubicBezTo>
                  <a:pt x="6404065" y="1865114"/>
                  <a:pt x="6403741" y="1874425"/>
                  <a:pt x="6404114" y="1882153"/>
                </a:cubicBezTo>
                <a:cubicBezTo>
                  <a:pt x="6426850" y="1967824"/>
                  <a:pt x="6455919" y="2056293"/>
                  <a:pt x="6473067" y="2154626"/>
                </a:cubicBezTo>
                <a:cubicBezTo>
                  <a:pt x="6477354" y="2179210"/>
                  <a:pt x="6481640" y="2203794"/>
                  <a:pt x="6483134" y="2234707"/>
                </a:cubicBezTo>
                <a:cubicBezTo>
                  <a:pt x="6493200" y="2314789"/>
                  <a:pt x="6510347" y="2413122"/>
                  <a:pt x="6520415" y="2493203"/>
                </a:cubicBezTo>
                <a:cubicBezTo>
                  <a:pt x="6527965" y="2553265"/>
                  <a:pt x="6535096" y="2604631"/>
                  <a:pt x="6531980" y="2633394"/>
                </a:cubicBezTo>
                <a:lnTo>
                  <a:pt x="6527593" y="2646575"/>
                </a:lnTo>
                <a:lnTo>
                  <a:pt x="6529126" y="2655889"/>
                </a:lnTo>
                <a:lnTo>
                  <a:pt x="6530629" y="2656552"/>
                </a:lnTo>
                <a:cubicBezTo>
                  <a:pt x="6531421" y="2656903"/>
                  <a:pt x="6531421" y="2656903"/>
                  <a:pt x="6531421" y="2656903"/>
                </a:cubicBezTo>
                <a:cubicBezTo>
                  <a:pt x="6531421" y="2656903"/>
                  <a:pt x="6531421" y="2656903"/>
                  <a:pt x="6534962" y="2666028"/>
                </a:cubicBezTo>
                <a:lnTo>
                  <a:pt x="6531926" y="2672908"/>
                </a:lnTo>
                <a:lnTo>
                  <a:pt x="6533706" y="2683731"/>
                </a:lnTo>
                <a:lnTo>
                  <a:pt x="6528462" y="2680756"/>
                </a:lnTo>
                <a:lnTo>
                  <a:pt x="6526580" y="2685022"/>
                </a:lnTo>
                <a:cubicBezTo>
                  <a:pt x="6526580" y="2685022"/>
                  <a:pt x="6526580" y="2685022"/>
                  <a:pt x="6526136" y="2683881"/>
                </a:cubicBezTo>
                <a:lnTo>
                  <a:pt x="6524812" y="2680466"/>
                </a:lnTo>
                <a:lnTo>
                  <a:pt x="6524804" y="2684545"/>
                </a:lnTo>
                <a:cubicBezTo>
                  <a:pt x="6528033" y="2702572"/>
                  <a:pt x="6538888" y="2735796"/>
                  <a:pt x="6538236" y="2743109"/>
                </a:cubicBezTo>
                <a:cubicBezTo>
                  <a:pt x="6546244" y="2763483"/>
                  <a:pt x="6540935" y="2767921"/>
                  <a:pt x="6531185" y="2767044"/>
                </a:cubicBezTo>
                <a:cubicBezTo>
                  <a:pt x="6543635" y="2792734"/>
                  <a:pt x="6541116" y="2876049"/>
                  <a:pt x="6547385" y="2915923"/>
                </a:cubicBezTo>
                <a:cubicBezTo>
                  <a:pt x="6550954" y="2930986"/>
                  <a:pt x="6555394" y="2936299"/>
                  <a:pt x="6558964" y="2951360"/>
                </a:cubicBezTo>
                <a:cubicBezTo>
                  <a:pt x="6572463" y="3075426"/>
                  <a:pt x="6561154" y="3202178"/>
                  <a:pt x="6560463" y="3320054"/>
                </a:cubicBezTo>
                <a:cubicBezTo>
                  <a:pt x="6561422" y="3364367"/>
                  <a:pt x="6580142" y="3429930"/>
                  <a:pt x="6560643" y="3428182"/>
                </a:cubicBezTo>
                <a:cubicBezTo>
                  <a:pt x="6558034" y="3457430"/>
                  <a:pt x="6555423" y="3486683"/>
                  <a:pt x="6564303" y="3497307"/>
                </a:cubicBezTo>
                <a:cubicBezTo>
                  <a:pt x="6557253" y="3521245"/>
                  <a:pt x="6558122" y="3511495"/>
                  <a:pt x="6543934" y="3505308"/>
                </a:cubicBezTo>
                <a:cubicBezTo>
                  <a:pt x="6536705" y="3421119"/>
                  <a:pt x="6550714" y="3319179"/>
                  <a:pt x="6547053" y="3250053"/>
                </a:cubicBezTo>
                <a:cubicBezTo>
                  <a:pt x="6552364" y="3245615"/>
                  <a:pt x="6547924" y="3240302"/>
                  <a:pt x="6542614" y="3244740"/>
                </a:cubicBezTo>
                <a:cubicBezTo>
                  <a:pt x="6542614" y="3244740"/>
                  <a:pt x="6541744" y="3254490"/>
                  <a:pt x="6541744" y="3254490"/>
                </a:cubicBezTo>
                <a:cubicBezTo>
                  <a:pt x="6545314" y="3269553"/>
                  <a:pt x="6540003" y="3273991"/>
                  <a:pt x="6534694" y="3278429"/>
                </a:cubicBezTo>
                <a:lnTo>
                  <a:pt x="6531190" y="3263643"/>
                </a:lnTo>
                <a:lnTo>
                  <a:pt x="6531994" y="3253615"/>
                </a:lnTo>
                <a:cubicBezTo>
                  <a:pt x="6531124" y="3263366"/>
                  <a:pt x="6531124" y="3263366"/>
                  <a:pt x="6531124" y="3263366"/>
                </a:cubicBezTo>
                <a:lnTo>
                  <a:pt x="6531190" y="3263643"/>
                </a:lnTo>
                <a:lnTo>
                  <a:pt x="6521033" y="3390229"/>
                </a:lnTo>
                <a:cubicBezTo>
                  <a:pt x="6519446" y="3435541"/>
                  <a:pt x="6519078" y="3480963"/>
                  <a:pt x="6517384" y="3527497"/>
                </a:cubicBezTo>
                <a:cubicBezTo>
                  <a:pt x="6518434" y="3625872"/>
                  <a:pt x="6509734" y="3723373"/>
                  <a:pt x="6496595" y="3815563"/>
                </a:cubicBezTo>
                <a:cubicBezTo>
                  <a:pt x="6494852" y="3835063"/>
                  <a:pt x="6498424" y="3850126"/>
                  <a:pt x="6501124" y="3874940"/>
                </a:cubicBezTo>
                <a:cubicBezTo>
                  <a:pt x="6488855" y="3957377"/>
                  <a:pt x="6484504" y="4006129"/>
                  <a:pt x="6472234" y="4088567"/>
                </a:cubicBezTo>
                <a:lnTo>
                  <a:pt x="6480357" y="4094487"/>
                </a:lnTo>
                <a:lnTo>
                  <a:pt x="6428427" y="4375267"/>
                </a:lnTo>
                <a:lnTo>
                  <a:pt x="6425741" y="4375556"/>
                </a:lnTo>
                <a:cubicBezTo>
                  <a:pt x="6424632" y="4374230"/>
                  <a:pt x="6424851" y="4371791"/>
                  <a:pt x="6427506" y="4369573"/>
                </a:cubicBezTo>
                <a:lnTo>
                  <a:pt x="6426300" y="4367087"/>
                </a:lnTo>
                <a:lnTo>
                  <a:pt x="6428376" y="4359822"/>
                </a:lnTo>
                <a:cubicBezTo>
                  <a:pt x="6425720" y="4362041"/>
                  <a:pt x="6425503" y="4364479"/>
                  <a:pt x="6425949" y="4366362"/>
                </a:cubicBezTo>
                <a:lnTo>
                  <a:pt x="6426300" y="4367087"/>
                </a:lnTo>
                <a:lnTo>
                  <a:pt x="6420336" y="4387972"/>
                </a:lnTo>
                <a:cubicBezTo>
                  <a:pt x="6416472" y="4396839"/>
                  <a:pt x="6412054" y="4405041"/>
                  <a:pt x="6408966" y="4412135"/>
                </a:cubicBezTo>
                <a:cubicBezTo>
                  <a:pt x="6391387" y="4499011"/>
                  <a:pt x="6378246" y="4591201"/>
                  <a:pt x="6350047" y="4686953"/>
                </a:cubicBezTo>
                <a:cubicBezTo>
                  <a:pt x="6342997" y="4710891"/>
                  <a:pt x="6335946" y="4734828"/>
                  <a:pt x="6323588" y="4763203"/>
                </a:cubicBezTo>
                <a:cubicBezTo>
                  <a:pt x="6297128" y="4839455"/>
                  <a:pt x="6268928" y="4935206"/>
                  <a:pt x="6242470" y="5011457"/>
                </a:cubicBezTo>
                <a:cubicBezTo>
                  <a:pt x="6229240" y="5049583"/>
                  <a:pt x="6217555" y="5084162"/>
                  <a:pt x="6206632" y="5110210"/>
                </a:cubicBezTo>
                <a:lnTo>
                  <a:pt x="6191507" y="5140673"/>
                </a:lnTo>
                <a:lnTo>
                  <a:pt x="6172300" y="5199455"/>
                </a:lnTo>
                <a:lnTo>
                  <a:pt x="6156345" y="5277115"/>
                </a:lnTo>
                <a:cubicBezTo>
                  <a:pt x="6121202" y="5347784"/>
                  <a:pt x="6084760" y="5446969"/>
                  <a:pt x="6059140" y="5529842"/>
                </a:cubicBezTo>
                <a:cubicBezTo>
                  <a:pt x="6059140" y="5529842"/>
                  <a:pt x="6059140" y="5529842"/>
                  <a:pt x="6065922" y="5528472"/>
                </a:cubicBezTo>
                <a:cubicBezTo>
                  <a:pt x="6064552" y="5521685"/>
                  <a:pt x="6069964" y="5513528"/>
                  <a:pt x="6078119" y="5518945"/>
                </a:cubicBezTo>
                <a:lnTo>
                  <a:pt x="6077573" y="5523376"/>
                </a:lnTo>
                <a:lnTo>
                  <a:pt x="6068664" y="5542046"/>
                </a:lnTo>
                <a:cubicBezTo>
                  <a:pt x="6075448" y="5540675"/>
                  <a:pt x="6075448" y="5540675"/>
                  <a:pt x="6075448" y="5540675"/>
                </a:cubicBezTo>
                <a:lnTo>
                  <a:pt x="6077573" y="5523376"/>
                </a:lnTo>
                <a:lnTo>
                  <a:pt x="6125089" y="5423814"/>
                </a:lnTo>
                <a:cubicBezTo>
                  <a:pt x="6141297" y="5386105"/>
                  <a:pt x="6157174" y="5351113"/>
                  <a:pt x="6179507" y="5321879"/>
                </a:cubicBezTo>
                <a:cubicBezTo>
                  <a:pt x="6191633" y="5277050"/>
                  <a:pt x="6205055" y="5203704"/>
                  <a:pt x="6233557" y="5205010"/>
                </a:cubicBezTo>
                <a:cubicBezTo>
                  <a:pt x="6217393" y="5264783"/>
                  <a:pt x="6210681" y="5301457"/>
                  <a:pt x="6187733" y="5362599"/>
                </a:cubicBezTo>
                <a:cubicBezTo>
                  <a:pt x="6186363" y="5355812"/>
                  <a:pt x="6179580" y="5357183"/>
                  <a:pt x="6184992" y="5349026"/>
                </a:cubicBezTo>
                <a:cubicBezTo>
                  <a:pt x="6178209" y="5350396"/>
                  <a:pt x="6168826" y="5408799"/>
                  <a:pt x="6163414" y="5416956"/>
                </a:cubicBezTo>
                <a:cubicBezTo>
                  <a:pt x="6160743" y="5438684"/>
                  <a:pt x="6153959" y="5440054"/>
                  <a:pt x="6145805" y="5434638"/>
                </a:cubicBezTo>
                <a:cubicBezTo>
                  <a:pt x="6144506" y="5463155"/>
                  <a:pt x="6102581" y="5535195"/>
                  <a:pt x="6089085" y="5573237"/>
                </a:cubicBezTo>
                <a:cubicBezTo>
                  <a:pt x="6085044" y="5588181"/>
                  <a:pt x="6086414" y="5594968"/>
                  <a:pt x="6082373" y="5609909"/>
                </a:cubicBezTo>
                <a:cubicBezTo>
                  <a:pt x="6035107" y="5725408"/>
                  <a:pt x="5964746" y="5831446"/>
                  <a:pt x="5907955" y="5934742"/>
                </a:cubicBezTo>
                <a:cubicBezTo>
                  <a:pt x="5887677" y="5974154"/>
                  <a:pt x="5872883" y="6040713"/>
                  <a:pt x="5856575" y="6029882"/>
                </a:cubicBezTo>
                <a:cubicBezTo>
                  <a:pt x="5840339" y="6054351"/>
                  <a:pt x="5824102" y="6078822"/>
                  <a:pt x="5826843" y="6092393"/>
                </a:cubicBezTo>
                <a:cubicBezTo>
                  <a:pt x="5809236" y="6110077"/>
                  <a:pt x="5814648" y="6101919"/>
                  <a:pt x="5805124" y="6089719"/>
                </a:cubicBezTo>
                <a:cubicBezTo>
                  <a:pt x="5838897" y="6012262"/>
                  <a:pt x="5899801" y="5929325"/>
                  <a:pt x="5929533" y="5866812"/>
                </a:cubicBezTo>
                <a:cubicBezTo>
                  <a:pt x="5936316" y="5865442"/>
                  <a:pt x="5934945" y="5858655"/>
                  <a:pt x="5928163" y="5860025"/>
                </a:cubicBezTo>
                <a:cubicBezTo>
                  <a:pt x="5928163" y="5860025"/>
                  <a:pt x="5922749" y="5868182"/>
                  <a:pt x="5922749" y="5868182"/>
                </a:cubicBezTo>
                <a:cubicBezTo>
                  <a:pt x="5918709" y="5883126"/>
                  <a:pt x="5911926" y="5884496"/>
                  <a:pt x="5905143" y="5885866"/>
                </a:cubicBezTo>
                <a:lnTo>
                  <a:pt x="5909110" y="5871199"/>
                </a:lnTo>
                <a:lnTo>
                  <a:pt x="5914596" y="5862765"/>
                </a:lnTo>
                <a:cubicBezTo>
                  <a:pt x="5909184" y="5870922"/>
                  <a:pt x="5909184" y="5870922"/>
                  <a:pt x="5909184" y="5870922"/>
                </a:cubicBezTo>
                <a:lnTo>
                  <a:pt x="5909110" y="5871199"/>
                </a:lnTo>
                <a:lnTo>
                  <a:pt x="5839843" y="5977637"/>
                </a:lnTo>
                <a:cubicBezTo>
                  <a:pt x="5816850" y="6016715"/>
                  <a:pt x="5794878" y="6056470"/>
                  <a:pt x="5771208" y="6096571"/>
                </a:cubicBezTo>
                <a:cubicBezTo>
                  <a:pt x="5725241" y="6183551"/>
                  <a:pt x="5671120" y="6265118"/>
                  <a:pt x="5615626" y="6339899"/>
                </a:cubicBezTo>
                <a:cubicBezTo>
                  <a:pt x="5604802" y="6356211"/>
                  <a:pt x="5600760" y="6371154"/>
                  <a:pt x="5591306" y="6394255"/>
                </a:cubicBezTo>
                <a:cubicBezTo>
                  <a:pt x="5541227" y="6460877"/>
                  <a:pt x="5514166" y="6501661"/>
                  <a:pt x="5464086" y="6568285"/>
                </a:cubicBezTo>
                <a:lnTo>
                  <a:pt x="5468405" y="6577359"/>
                </a:lnTo>
                <a:lnTo>
                  <a:pt x="5288922" y="6799441"/>
                </a:lnTo>
                <a:lnTo>
                  <a:pt x="5286422" y="6798415"/>
                </a:lnTo>
                <a:cubicBezTo>
                  <a:pt x="5286080" y="6796720"/>
                  <a:pt x="5287433" y="6794680"/>
                  <a:pt x="5290826" y="6793995"/>
                </a:cubicBezTo>
                <a:lnTo>
                  <a:pt x="5290950" y="6791235"/>
                </a:lnTo>
                <a:lnTo>
                  <a:pt x="5296238" y="6785838"/>
                </a:lnTo>
                <a:cubicBezTo>
                  <a:pt x="5292846" y="6786523"/>
                  <a:pt x="5291491" y="6788563"/>
                  <a:pt x="5290987" y="6790431"/>
                </a:cubicBezTo>
                <a:lnTo>
                  <a:pt x="5290950" y="6791235"/>
                </a:lnTo>
                <a:lnTo>
                  <a:pt x="5275753" y="6806752"/>
                </a:lnTo>
                <a:cubicBezTo>
                  <a:pt x="5268129" y="6812705"/>
                  <a:pt x="5260336" y="6817811"/>
                  <a:pt x="5254239" y="6822575"/>
                </a:cubicBezTo>
                <a:lnTo>
                  <a:pt x="5225321" y="6858000"/>
                </a:lnTo>
                <a:lnTo>
                  <a:pt x="5157501" y="6858000"/>
                </a:lnTo>
                <a:lnTo>
                  <a:pt x="5208211" y="6795673"/>
                </a:lnTo>
                <a:cubicBezTo>
                  <a:pt x="5246285" y="6748251"/>
                  <a:pt x="5283178" y="6703716"/>
                  <a:pt x="5328568" y="6666293"/>
                </a:cubicBezTo>
                <a:cubicBezTo>
                  <a:pt x="5344804" y="6641822"/>
                  <a:pt x="5355629" y="6625510"/>
                  <a:pt x="5366453" y="6609197"/>
                </a:cubicBezTo>
                <a:cubicBezTo>
                  <a:pt x="5401667" y="6573829"/>
                  <a:pt x="5389473" y="6583356"/>
                  <a:pt x="5430099" y="6539833"/>
                </a:cubicBezTo>
                <a:cubicBezTo>
                  <a:pt x="5435512" y="6531676"/>
                  <a:pt x="5427358" y="6526259"/>
                  <a:pt x="5427358" y="6526259"/>
                </a:cubicBezTo>
                <a:cubicBezTo>
                  <a:pt x="5463873" y="6462376"/>
                  <a:pt x="5492303" y="6428381"/>
                  <a:pt x="5513952" y="6395753"/>
                </a:cubicBezTo>
                <a:cubicBezTo>
                  <a:pt x="5541014" y="6354970"/>
                  <a:pt x="5564033" y="6329129"/>
                  <a:pt x="5597877" y="6286977"/>
                </a:cubicBezTo>
                <a:cubicBezTo>
                  <a:pt x="5599212" y="6276112"/>
                  <a:pt x="5595478" y="6275100"/>
                  <a:pt x="5589542" y="6276299"/>
                </a:cubicBezTo>
                <a:cubicBezTo>
                  <a:pt x="5586574" y="6276898"/>
                  <a:pt x="5583056" y="6278050"/>
                  <a:pt x="5579347" y="6278801"/>
                </a:cubicBezTo>
                <a:lnTo>
                  <a:pt x="5572013" y="6278854"/>
                </a:lnTo>
                <a:lnTo>
                  <a:pt x="5561199" y="6297181"/>
                </a:lnTo>
                <a:cubicBezTo>
                  <a:pt x="5561198" y="6290257"/>
                  <a:pt x="5554278" y="6290256"/>
                  <a:pt x="5561199" y="6283333"/>
                </a:cubicBezTo>
                <a:cubicBezTo>
                  <a:pt x="5554278" y="6283333"/>
                  <a:pt x="5533518" y="6338722"/>
                  <a:pt x="5526598" y="6345645"/>
                </a:cubicBezTo>
                <a:cubicBezTo>
                  <a:pt x="5519678" y="6366415"/>
                  <a:pt x="5512758" y="6366415"/>
                  <a:pt x="5505837" y="6359491"/>
                </a:cubicBezTo>
                <a:cubicBezTo>
                  <a:pt x="5498917" y="6387186"/>
                  <a:pt x="5443558" y="6449499"/>
                  <a:pt x="5422797" y="6484116"/>
                </a:cubicBezTo>
                <a:cubicBezTo>
                  <a:pt x="5415877" y="6497964"/>
                  <a:pt x="5415878" y="6504888"/>
                  <a:pt x="5408957" y="6518733"/>
                </a:cubicBezTo>
                <a:cubicBezTo>
                  <a:pt x="5339758" y="6622587"/>
                  <a:pt x="5249796" y="6712595"/>
                  <a:pt x="5173676" y="6802601"/>
                </a:cubicBezTo>
                <a:cubicBezTo>
                  <a:pt x="5166756" y="6811255"/>
                  <a:pt x="5159836" y="6821640"/>
                  <a:pt x="5153132" y="6832134"/>
                </a:cubicBezTo>
                <a:lnTo>
                  <a:pt x="5136638" y="6858000"/>
                </a:lnTo>
                <a:lnTo>
                  <a:pt x="5106051" y="6858000"/>
                </a:lnTo>
                <a:lnTo>
                  <a:pt x="5127832" y="6832026"/>
                </a:lnTo>
                <a:cubicBezTo>
                  <a:pt x="5158107" y="6799139"/>
                  <a:pt x="5187517" y="6767983"/>
                  <a:pt x="5208277" y="6740288"/>
                </a:cubicBezTo>
                <a:cubicBezTo>
                  <a:pt x="5215197" y="6740288"/>
                  <a:pt x="5215197" y="6733364"/>
                  <a:pt x="5208277" y="6733364"/>
                </a:cubicBezTo>
                <a:cubicBezTo>
                  <a:pt x="5208277" y="6733364"/>
                  <a:pt x="5201357" y="6740288"/>
                  <a:pt x="5201357" y="6740288"/>
                </a:cubicBezTo>
                <a:cubicBezTo>
                  <a:pt x="5194437" y="6754136"/>
                  <a:pt x="5187517" y="6754136"/>
                  <a:pt x="5180596" y="6754136"/>
                </a:cubicBezTo>
                <a:lnTo>
                  <a:pt x="5187389" y="6740544"/>
                </a:lnTo>
                <a:lnTo>
                  <a:pt x="5194437" y="6733364"/>
                </a:lnTo>
                <a:cubicBezTo>
                  <a:pt x="5187516" y="6740288"/>
                  <a:pt x="5187516" y="6740288"/>
                  <a:pt x="5187516" y="6740288"/>
                </a:cubicBezTo>
                <a:lnTo>
                  <a:pt x="5187389" y="6740544"/>
                </a:lnTo>
                <a:lnTo>
                  <a:pt x="5098421" y="6831161"/>
                </a:lnTo>
                <a:lnTo>
                  <a:pt x="5074751" y="6858000"/>
                </a:lnTo>
                <a:lnTo>
                  <a:pt x="4627783" y="6858000"/>
                </a:lnTo>
                <a:lnTo>
                  <a:pt x="4759894" y="6716663"/>
                </a:lnTo>
                <a:cubicBezTo>
                  <a:pt x="5450268" y="5934815"/>
                  <a:pt x="5893935" y="4941647"/>
                  <a:pt x="5986727" y="3868735"/>
                </a:cubicBezTo>
                <a:cubicBezTo>
                  <a:pt x="5995162" y="3759071"/>
                  <a:pt x="6003598" y="3657840"/>
                  <a:pt x="6003597" y="3548178"/>
                </a:cubicBezTo>
                <a:cubicBezTo>
                  <a:pt x="6003597" y="3548178"/>
                  <a:pt x="6012034" y="3548178"/>
                  <a:pt x="6012034" y="3539742"/>
                </a:cubicBezTo>
                <a:lnTo>
                  <a:pt x="6012033" y="3514433"/>
                </a:lnTo>
                <a:lnTo>
                  <a:pt x="6003597" y="3506001"/>
                </a:lnTo>
                <a:lnTo>
                  <a:pt x="6003597" y="3269799"/>
                </a:lnTo>
                <a:cubicBezTo>
                  <a:pt x="5995162" y="3084217"/>
                  <a:pt x="5978291" y="2907070"/>
                  <a:pt x="5952984" y="2721484"/>
                </a:cubicBezTo>
                <a:cubicBezTo>
                  <a:pt x="5868626" y="2122549"/>
                  <a:pt x="5683041" y="1557361"/>
                  <a:pt x="5404662" y="1051221"/>
                </a:cubicBezTo>
                <a:cubicBezTo>
                  <a:pt x="5261257" y="764409"/>
                  <a:pt x="5075668" y="486032"/>
                  <a:pt x="4873211" y="224525"/>
                </a:cubicBezTo>
                <a:cubicBezTo>
                  <a:pt x="4881646" y="232961"/>
                  <a:pt x="4881646" y="232961"/>
                  <a:pt x="4890083" y="232961"/>
                </a:cubicBezTo>
                <a:cubicBezTo>
                  <a:pt x="4873213" y="207654"/>
                  <a:pt x="4831032" y="157040"/>
                  <a:pt x="4797289" y="114861"/>
                </a:cubicBezTo>
                <a:cubicBezTo>
                  <a:pt x="4771984" y="89556"/>
                  <a:pt x="4755110" y="64247"/>
                  <a:pt x="4738239" y="55811"/>
                </a:cubicBezTo>
                <a:close/>
                <a:moveTo>
                  <a:pt x="0" y="0"/>
                </a:moveTo>
                <a:lnTo>
                  <a:pt x="4229922" y="0"/>
                </a:lnTo>
                <a:lnTo>
                  <a:pt x="4372273" y="157015"/>
                </a:lnTo>
                <a:cubicBezTo>
                  <a:pt x="4431688" y="226187"/>
                  <a:pt x="4489090" y="297230"/>
                  <a:pt x="4543809" y="370769"/>
                </a:cubicBezTo>
                <a:cubicBezTo>
                  <a:pt x="4656128" y="524172"/>
                  <a:pt x="4758013" y="681691"/>
                  <a:pt x="4849592" y="843375"/>
                </a:cubicBezTo>
                <a:lnTo>
                  <a:pt x="4914877" y="967066"/>
                </a:lnTo>
                <a:lnTo>
                  <a:pt x="4925933" y="979122"/>
                </a:lnTo>
                <a:cubicBezTo>
                  <a:pt x="4944916" y="1006408"/>
                  <a:pt x="4963897" y="1049113"/>
                  <a:pt x="4982878" y="1068093"/>
                </a:cubicBezTo>
                <a:cubicBezTo>
                  <a:pt x="4982877" y="1070904"/>
                  <a:pt x="4982877" y="1073716"/>
                  <a:pt x="4982876" y="1076527"/>
                </a:cubicBezTo>
                <a:lnTo>
                  <a:pt x="4982876" y="1084962"/>
                </a:lnTo>
                <a:lnTo>
                  <a:pt x="4991312" y="1084964"/>
                </a:lnTo>
                <a:cubicBezTo>
                  <a:pt x="5008182" y="1110271"/>
                  <a:pt x="4999747" y="1110271"/>
                  <a:pt x="5008183" y="1127139"/>
                </a:cubicBezTo>
                <a:lnTo>
                  <a:pt x="5008183" y="1135577"/>
                </a:lnTo>
                <a:lnTo>
                  <a:pt x="5016618" y="1144015"/>
                </a:lnTo>
                <a:lnTo>
                  <a:pt x="5016619" y="1135576"/>
                </a:lnTo>
                <a:cubicBezTo>
                  <a:pt x="5041926" y="1177757"/>
                  <a:pt x="5050362" y="1203064"/>
                  <a:pt x="5075670" y="1228369"/>
                </a:cubicBezTo>
                <a:lnTo>
                  <a:pt x="5067232" y="1228371"/>
                </a:lnTo>
                <a:lnTo>
                  <a:pt x="5067232" y="1236805"/>
                </a:lnTo>
                <a:cubicBezTo>
                  <a:pt x="5067235" y="1245241"/>
                  <a:pt x="5075669" y="1245241"/>
                  <a:pt x="5075669" y="1245241"/>
                </a:cubicBezTo>
                <a:lnTo>
                  <a:pt x="5084105" y="1245241"/>
                </a:lnTo>
                <a:cubicBezTo>
                  <a:pt x="5084106" y="1248053"/>
                  <a:pt x="5084106" y="1250866"/>
                  <a:pt x="5084107" y="1253677"/>
                </a:cubicBezTo>
                <a:cubicBezTo>
                  <a:pt x="5100976" y="1278984"/>
                  <a:pt x="5092540" y="1287420"/>
                  <a:pt x="5100976" y="1304291"/>
                </a:cubicBezTo>
                <a:cubicBezTo>
                  <a:pt x="5109412" y="1304291"/>
                  <a:pt x="5109411" y="1295855"/>
                  <a:pt x="5117847" y="1312726"/>
                </a:cubicBezTo>
                <a:cubicBezTo>
                  <a:pt x="5117848" y="1321162"/>
                  <a:pt x="5126283" y="1321162"/>
                  <a:pt x="5126282" y="1329598"/>
                </a:cubicBezTo>
                <a:cubicBezTo>
                  <a:pt x="5117847" y="1329598"/>
                  <a:pt x="5117847" y="1329598"/>
                  <a:pt x="5117847" y="1338033"/>
                </a:cubicBezTo>
                <a:lnTo>
                  <a:pt x="5126283" y="1346469"/>
                </a:lnTo>
                <a:cubicBezTo>
                  <a:pt x="5126283" y="1346469"/>
                  <a:pt x="5126285" y="1354905"/>
                  <a:pt x="5134719" y="1354905"/>
                </a:cubicBezTo>
                <a:cubicBezTo>
                  <a:pt x="5143154" y="1371778"/>
                  <a:pt x="5185333" y="1439263"/>
                  <a:pt x="5176898" y="1430824"/>
                </a:cubicBezTo>
                <a:cubicBezTo>
                  <a:pt x="5193769" y="1422391"/>
                  <a:pt x="5151590" y="1405518"/>
                  <a:pt x="5168461" y="1397082"/>
                </a:cubicBezTo>
                <a:cubicBezTo>
                  <a:pt x="5160025" y="1388648"/>
                  <a:pt x="5151590" y="1380211"/>
                  <a:pt x="5143155" y="1363341"/>
                </a:cubicBezTo>
                <a:lnTo>
                  <a:pt x="5143154" y="1354903"/>
                </a:lnTo>
                <a:lnTo>
                  <a:pt x="5143155" y="1346469"/>
                </a:lnTo>
                <a:cubicBezTo>
                  <a:pt x="5143155" y="1338034"/>
                  <a:pt x="5134719" y="1329598"/>
                  <a:pt x="5134719" y="1329598"/>
                </a:cubicBezTo>
                <a:cubicBezTo>
                  <a:pt x="5134719" y="1304291"/>
                  <a:pt x="5109411" y="1295855"/>
                  <a:pt x="5092539" y="1262112"/>
                </a:cubicBezTo>
                <a:cubicBezTo>
                  <a:pt x="5100976" y="1262115"/>
                  <a:pt x="5100976" y="1253677"/>
                  <a:pt x="5092540" y="1245241"/>
                </a:cubicBezTo>
                <a:lnTo>
                  <a:pt x="5092539" y="1236803"/>
                </a:lnTo>
                <a:lnTo>
                  <a:pt x="5092539" y="1219933"/>
                </a:lnTo>
                <a:cubicBezTo>
                  <a:pt x="5084107" y="1219935"/>
                  <a:pt x="5084105" y="1211496"/>
                  <a:pt x="5084107" y="1219935"/>
                </a:cubicBezTo>
                <a:lnTo>
                  <a:pt x="5075668" y="1219935"/>
                </a:lnTo>
                <a:cubicBezTo>
                  <a:pt x="5075669" y="1194627"/>
                  <a:pt x="5058796" y="1203064"/>
                  <a:pt x="5050362" y="1186189"/>
                </a:cubicBezTo>
                <a:cubicBezTo>
                  <a:pt x="5041926" y="1160885"/>
                  <a:pt x="5033490" y="1144012"/>
                  <a:pt x="5025055" y="1135578"/>
                </a:cubicBezTo>
                <a:lnTo>
                  <a:pt x="5025054" y="1127141"/>
                </a:lnTo>
                <a:lnTo>
                  <a:pt x="5025055" y="1118707"/>
                </a:lnTo>
                <a:cubicBezTo>
                  <a:pt x="5016619" y="1110270"/>
                  <a:pt x="5012403" y="1106052"/>
                  <a:pt x="5009238" y="1101833"/>
                </a:cubicBezTo>
                <a:lnTo>
                  <a:pt x="5004170" y="1092826"/>
                </a:lnTo>
                <a:lnTo>
                  <a:pt x="5008183" y="1093400"/>
                </a:lnTo>
                <a:lnTo>
                  <a:pt x="5008182" y="1084964"/>
                </a:lnTo>
                <a:lnTo>
                  <a:pt x="4999746" y="1076527"/>
                </a:lnTo>
                <a:lnTo>
                  <a:pt x="4991312" y="1068091"/>
                </a:lnTo>
                <a:cubicBezTo>
                  <a:pt x="4991314" y="1059657"/>
                  <a:pt x="4991314" y="1059657"/>
                  <a:pt x="4982876" y="1042786"/>
                </a:cubicBezTo>
                <a:cubicBezTo>
                  <a:pt x="4982876" y="1051221"/>
                  <a:pt x="4974440" y="1042787"/>
                  <a:pt x="4966004" y="1025912"/>
                </a:cubicBezTo>
                <a:cubicBezTo>
                  <a:pt x="4974440" y="1025914"/>
                  <a:pt x="4974440" y="1034350"/>
                  <a:pt x="4982876" y="1034349"/>
                </a:cubicBezTo>
                <a:cubicBezTo>
                  <a:pt x="4966005" y="1009043"/>
                  <a:pt x="4966004" y="1025912"/>
                  <a:pt x="4957571" y="1009043"/>
                </a:cubicBezTo>
                <a:cubicBezTo>
                  <a:pt x="4949132" y="983737"/>
                  <a:pt x="4957569" y="1000607"/>
                  <a:pt x="4932262" y="966864"/>
                </a:cubicBezTo>
                <a:cubicBezTo>
                  <a:pt x="4940697" y="958427"/>
                  <a:pt x="4949132" y="966864"/>
                  <a:pt x="4957569" y="966864"/>
                </a:cubicBezTo>
                <a:lnTo>
                  <a:pt x="4923825" y="933123"/>
                </a:lnTo>
                <a:lnTo>
                  <a:pt x="4932261" y="933122"/>
                </a:lnTo>
                <a:lnTo>
                  <a:pt x="4932262" y="924686"/>
                </a:lnTo>
                <a:cubicBezTo>
                  <a:pt x="4932262" y="924686"/>
                  <a:pt x="4923828" y="924686"/>
                  <a:pt x="4923825" y="916250"/>
                </a:cubicBezTo>
                <a:cubicBezTo>
                  <a:pt x="4915392" y="907814"/>
                  <a:pt x="4906952" y="890943"/>
                  <a:pt x="4898518" y="890943"/>
                </a:cubicBezTo>
                <a:cubicBezTo>
                  <a:pt x="4898518" y="890943"/>
                  <a:pt x="4890085" y="882507"/>
                  <a:pt x="4890083" y="874073"/>
                </a:cubicBezTo>
                <a:lnTo>
                  <a:pt x="4881646" y="865638"/>
                </a:lnTo>
                <a:lnTo>
                  <a:pt x="4881647" y="874073"/>
                </a:lnTo>
                <a:lnTo>
                  <a:pt x="4881647" y="882507"/>
                </a:lnTo>
                <a:cubicBezTo>
                  <a:pt x="4856340" y="857200"/>
                  <a:pt x="4847904" y="831895"/>
                  <a:pt x="4839470" y="815023"/>
                </a:cubicBezTo>
                <a:cubicBezTo>
                  <a:pt x="4847904" y="815024"/>
                  <a:pt x="4856341" y="823461"/>
                  <a:pt x="4864776" y="823459"/>
                </a:cubicBezTo>
                <a:cubicBezTo>
                  <a:pt x="4839469" y="781279"/>
                  <a:pt x="4814160" y="739104"/>
                  <a:pt x="4814160" y="772843"/>
                </a:cubicBezTo>
                <a:cubicBezTo>
                  <a:pt x="4797289" y="730666"/>
                  <a:pt x="4797289" y="730666"/>
                  <a:pt x="4771982" y="705360"/>
                </a:cubicBezTo>
                <a:cubicBezTo>
                  <a:pt x="4771982" y="705360"/>
                  <a:pt x="4780421" y="705359"/>
                  <a:pt x="4780419" y="713795"/>
                </a:cubicBezTo>
                <a:lnTo>
                  <a:pt x="4788853" y="713795"/>
                </a:lnTo>
                <a:cubicBezTo>
                  <a:pt x="4797291" y="722229"/>
                  <a:pt x="4797292" y="713795"/>
                  <a:pt x="4797292" y="713795"/>
                </a:cubicBezTo>
                <a:cubicBezTo>
                  <a:pt x="4797289" y="705360"/>
                  <a:pt x="4797289" y="705360"/>
                  <a:pt x="4788854" y="696923"/>
                </a:cubicBezTo>
                <a:lnTo>
                  <a:pt x="4797290" y="696923"/>
                </a:lnTo>
                <a:lnTo>
                  <a:pt x="4805728" y="705359"/>
                </a:lnTo>
                <a:cubicBezTo>
                  <a:pt x="4805727" y="708171"/>
                  <a:pt x="4805727" y="710983"/>
                  <a:pt x="4805726" y="713795"/>
                </a:cubicBezTo>
                <a:lnTo>
                  <a:pt x="4814160" y="722229"/>
                </a:lnTo>
                <a:lnTo>
                  <a:pt x="4822596" y="730666"/>
                </a:lnTo>
                <a:cubicBezTo>
                  <a:pt x="4881647" y="823459"/>
                  <a:pt x="4932262" y="907814"/>
                  <a:pt x="4991311" y="1000607"/>
                </a:cubicBezTo>
                <a:lnTo>
                  <a:pt x="4991312" y="1009043"/>
                </a:lnTo>
                <a:lnTo>
                  <a:pt x="4999746" y="1017476"/>
                </a:lnTo>
                <a:cubicBezTo>
                  <a:pt x="5025057" y="1042786"/>
                  <a:pt x="5016619" y="1042785"/>
                  <a:pt x="5033490" y="1068093"/>
                </a:cubicBezTo>
                <a:cubicBezTo>
                  <a:pt x="5033490" y="1076527"/>
                  <a:pt x="5033489" y="1084964"/>
                  <a:pt x="5041925" y="1093401"/>
                </a:cubicBezTo>
                <a:lnTo>
                  <a:pt x="5050362" y="1101835"/>
                </a:lnTo>
                <a:cubicBezTo>
                  <a:pt x="5067233" y="1127141"/>
                  <a:pt x="5075669" y="1152450"/>
                  <a:pt x="5092540" y="1160885"/>
                </a:cubicBezTo>
                <a:lnTo>
                  <a:pt x="5100975" y="1169321"/>
                </a:lnTo>
                <a:lnTo>
                  <a:pt x="5100976" y="1194627"/>
                </a:lnTo>
                <a:cubicBezTo>
                  <a:pt x="5109412" y="1194627"/>
                  <a:pt x="5126283" y="1236805"/>
                  <a:pt x="5143155" y="1253676"/>
                </a:cubicBezTo>
                <a:lnTo>
                  <a:pt x="5151590" y="1262112"/>
                </a:lnTo>
                <a:lnTo>
                  <a:pt x="5151590" y="1270548"/>
                </a:lnTo>
                <a:cubicBezTo>
                  <a:pt x="5185332" y="1346469"/>
                  <a:pt x="5219076" y="1430825"/>
                  <a:pt x="5261254" y="1506748"/>
                </a:cubicBezTo>
                <a:cubicBezTo>
                  <a:pt x="5261255" y="1515180"/>
                  <a:pt x="5269690" y="1523617"/>
                  <a:pt x="5278126" y="1532055"/>
                </a:cubicBezTo>
                <a:cubicBezTo>
                  <a:pt x="5278126" y="1540489"/>
                  <a:pt x="5278125" y="1548926"/>
                  <a:pt x="5278128" y="1557362"/>
                </a:cubicBezTo>
                <a:cubicBezTo>
                  <a:pt x="5278125" y="1548926"/>
                  <a:pt x="5286562" y="1557361"/>
                  <a:pt x="5294998" y="1557362"/>
                </a:cubicBezTo>
                <a:cubicBezTo>
                  <a:pt x="5294997" y="1565794"/>
                  <a:pt x="5303433" y="1574233"/>
                  <a:pt x="5303433" y="1574233"/>
                </a:cubicBezTo>
                <a:cubicBezTo>
                  <a:pt x="5320305" y="1616412"/>
                  <a:pt x="5328741" y="1658590"/>
                  <a:pt x="5345614" y="1692332"/>
                </a:cubicBezTo>
                <a:cubicBezTo>
                  <a:pt x="5345613" y="1695144"/>
                  <a:pt x="5345613" y="1697956"/>
                  <a:pt x="5345612" y="1700767"/>
                </a:cubicBezTo>
                <a:lnTo>
                  <a:pt x="5345612" y="1717637"/>
                </a:lnTo>
                <a:lnTo>
                  <a:pt x="5354048" y="1717639"/>
                </a:lnTo>
                <a:cubicBezTo>
                  <a:pt x="5379355" y="1768251"/>
                  <a:pt x="5404662" y="1810432"/>
                  <a:pt x="5413098" y="1844173"/>
                </a:cubicBezTo>
                <a:cubicBezTo>
                  <a:pt x="5438404" y="1869479"/>
                  <a:pt x="5455275" y="1945401"/>
                  <a:pt x="5480584" y="2012887"/>
                </a:cubicBezTo>
                <a:cubicBezTo>
                  <a:pt x="5497455" y="2029761"/>
                  <a:pt x="5505890" y="2088808"/>
                  <a:pt x="5514328" y="2105680"/>
                </a:cubicBezTo>
                <a:lnTo>
                  <a:pt x="5514328" y="2114117"/>
                </a:lnTo>
                <a:lnTo>
                  <a:pt x="5514327" y="2122551"/>
                </a:lnTo>
                <a:lnTo>
                  <a:pt x="5514328" y="2130987"/>
                </a:lnTo>
                <a:cubicBezTo>
                  <a:pt x="5522762" y="2139423"/>
                  <a:pt x="5522762" y="2139423"/>
                  <a:pt x="5522762" y="2130987"/>
                </a:cubicBezTo>
                <a:cubicBezTo>
                  <a:pt x="5531197" y="2156294"/>
                  <a:pt x="5531198" y="2139423"/>
                  <a:pt x="5539633" y="2139424"/>
                </a:cubicBezTo>
                <a:cubicBezTo>
                  <a:pt x="5531196" y="2164730"/>
                  <a:pt x="5556505" y="2164730"/>
                  <a:pt x="5556503" y="2198472"/>
                </a:cubicBezTo>
                <a:cubicBezTo>
                  <a:pt x="5564941" y="2190038"/>
                  <a:pt x="5564939" y="2215344"/>
                  <a:pt x="5573376" y="2215344"/>
                </a:cubicBezTo>
                <a:cubicBezTo>
                  <a:pt x="5556504" y="2181601"/>
                  <a:pt x="5548068" y="2122551"/>
                  <a:pt x="5531197" y="2114117"/>
                </a:cubicBezTo>
                <a:lnTo>
                  <a:pt x="5531198" y="2097245"/>
                </a:lnTo>
                <a:lnTo>
                  <a:pt x="5522762" y="2088808"/>
                </a:lnTo>
                <a:cubicBezTo>
                  <a:pt x="5522762" y="2038194"/>
                  <a:pt x="5497455" y="1996017"/>
                  <a:pt x="5480583" y="1953837"/>
                </a:cubicBezTo>
                <a:cubicBezTo>
                  <a:pt x="5438405" y="1844173"/>
                  <a:pt x="5404661" y="1734510"/>
                  <a:pt x="5362484" y="1641717"/>
                </a:cubicBezTo>
                <a:cubicBezTo>
                  <a:pt x="5328740" y="1565794"/>
                  <a:pt x="5294998" y="1447698"/>
                  <a:pt x="5235948" y="1346470"/>
                </a:cubicBezTo>
                <a:cubicBezTo>
                  <a:pt x="5227512" y="1329599"/>
                  <a:pt x="5210641" y="1321163"/>
                  <a:pt x="5210643" y="1304291"/>
                </a:cubicBezTo>
                <a:cubicBezTo>
                  <a:pt x="5168462" y="1228369"/>
                  <a:pt x="5143155" y="1152450"/>
                  <a:pt x="5109412" y="1093400"/>
                </a:cubicBezTo>
                <a:cubicBezTo>
                  <a:pt x="5075669" y="1051221"/>
                  <a:pt x="5092540" y="1076527"/>
                  <a:pt x="5067234" y="1025914"/>
                </a:cubicBezTo>
                <a:cubicBezTo>
                  <a:pt x="5041926" y="966866"/>
                  <a:pt x="5008183" y="916250"/>
                  <a:pt x="4974440" y="882507"/>
                </a:cubicBezTo>
                <a:cubicBezTo>
                  <a:pt x="4940696" y="806586"/>
                  <a:pt x="4856339" y="705359"/>
                  <a:pt x="4814162" y="637873"/>
                </a:cubicBezTo>
                <a:cubicBezTo>
                  <a:pt x="4797289" y="612566"/>
                  <a:pt x="4788854" y="621003"/>
                  <a:pt x="4771983" y="595695"/>
                </a:cubicBezTo>
                <a:cubicBezTo>
                  <a:pt x="4788854" y="587259"/>
                  <a:pt x="4755109" y="545082"/>
                  <a:pt x="4729804" y="519774"/>
                </a:cubicBezTo>
                <a:cubicBezTo>
                  <a:pt x="4729804" y="519774"/>
                  <a:pt x="4721369" y="519774"/>
                  <a:pt x="4712933" y="511338"/>
                </a:cubicBezTo>
                <a:cubicBezTo>
                  <a:pt x="4687626" y="486033"/>
                  <a:pt x="4670753" y="426982"/>
                  <a:pt x="4628576" y="393238"/>
                </a:cubicBezTo>
                <a:cubicBezTo>
                  <a:pt x="4620140" y="384804"/>
                  <a:pt x="4611704" y="393238"/>
                  <a:pt x="4594833" y="376368"/>
                </a:cubicBezTo>
                <a:cubicBezTo>
                  <a:pt x="4594833" y="376368"/>
                  <a:pt x="4594833" y="351062"/>
                  <a:pt x="4577960" y="342623"/>
                </a:cubicBezTo>
                <a:cubicBezTo>
                  <a:pt x="4510475" y="249831"/>
                  <a:pt x="4400810" y="148604"/>
                  <a:pt x="4324890" y="72683"/>
                </a:cubicBezTo>
                <a:cubicBezTo>
                  <a:pt x="4308018" y="55812"/>
                  <a:pt x="4291147" y="36832"/>
                  <a:pt x="4273221" y="16797"/>
                </a:cubicBezTo>
                <a:lnTo>
                  <a:pt x="4257562" y="0"/>
                </a:lnTo>
                <a:lnTo>
                  <a:pt x="4303981" y="0"/>
                </a:lnTo>
                <a:lnTo>
                  <a:pt x="4319485" y="14161"/>
                </a:lnTo>
                <a:cubicBezTo>
                  <a:pt x="4325944" y="20488"/>
                  <a:pt x="4333325" y="28396"/>
                  <a:pt x="4341761" y="38940"/>
                </a:cubicBezTo>
                <a:lnTo>
                  <a:pt x="4333323" y="38940"/>
                </a:lnTo>
                <a:lnTo>
                  <a:pt x="4341761" y="47377"/>
                </a:lnTo>
                <a:cubicBezTo>
                  <a:pt x="4341762" y="64247"/>
                  <a:pt x="4324890" y="38940"/>
                  <a:pt x="4316454" y="38940"/>
                </a:cubicBezTo>
                <a:cubicBezTo>
                  <a:pt x="4333323" y="64247"/>
                  <a:pt x="4341762" y="64247"/>
                  <a:pt x="4358630" y="64247"/>
                </a:cubicBezTo>
                <a:cubicBezTo>
                  <a:pt x="4358633" y="72683"/>
                  <a:pt x="4358633" y="72683"/>
                  <a:pt x="4367067" y="81121"/>
                </a:cubicBezTo>
                <a:cubicBezTo>
                  <a:pt x="4367069" y="89554"/>
                  <a:pt x="4375504" y="89556"/>
                  <a:pt x="4375504" y="89556"/>
                </a:cubicBezTo>
                <a:lnTo>
                  <a:pt x="4383940" y="81120"/>
                </a:lnTo>
                <a:cubicBezTo>
                  <a:pt x="4392373" y="114861"/>
                  <a:pt x="4409246" y="89554"/>
                  <a:pt x="4434553" y="131733"/>
                </a:cubicBezTo>
                <a:lnTo>
                  <a:pt x="4442990" y="140168"/>
                </a:lnTo>
                <a:lnTo>
                  <a:pt x="4451426" y="140168"/>
                </a:lnTo>
                <a:cubicBezTo>
                  <a:pt x="4510474" y="207654"/>
                  <a:pt x="4561090" y="258268"/>
                  <a:pt x="4611704" y="300447"/>
                </a:cubicBezTo>
                <a:cubicBezTo>
                  <a:pt x="4603266" y="300447"/>
                  <a:pt x="4603267" y="334190"/>
                  <a:pt x="4620140" y="325755"/>
                </a:cubicBezTo>
                <a:cubicBezTo>
                  <a:pt x="4611704" y="308881"/>
                  <a:pt x="4628575" y="317318"/>
                  <a:pt x="4637011" y="334188"/>
                </a:cubicBezTo>
                <a:cubicBezTo>
                  <a:pt x="4662316" y="367932"/>
                  <a:pt x="4712933" y="418545"/>
                  <a:pt x="4755110" y="477595"/>
                </a:cubicBezTo>
                <a:cubicBezTo>
                  <a:pt x="4797290" y="528209"/>
                  <a:pt x="4839469" y="587259"/>
                  <a:pt x="4873211" y="629438"/>
                </a:cubicBezTo>
                <a:cubicBezTo>
                  <a:pt x="4864775" y="621002"/>
                  <a:pt x="4873211" y="654745"/>
                  <a:pt x="4881646" y="654745"/>
                </a:cubicBezTo>
                <a:cubicBezTo>
                  <a:pt x="4873211" y="637873"/>
                  <a:pt x="4881647" y="637873"/>
                  <a:pt x="4890082" y="646309"/>
                </a:cubicBezTo>
                <a:cubicBezTo>
                  <a:pt x="4890083" y="663180"/>
                  <a:pt x="4923827" y="705359"/>
                  <a:pt x="4949133" y="739102"/>
                </a:cubicBezTo>
                <a:cubicBezTo>
                  <a:pt x="4974440" y="772843"/>
                  <a:pt x="4999747" y="798150"/>
                  <a:pt x="4991312" y="798150"/>
                </a:cubicBezTo>
                <a:cubicBezTo>
                  <a:pt x="5025055" y="831895"/>
                  <a:pt x="5041926" y="865638"/>
                  <a:pt x="5058797" y="899380"/>
                </a:cubicBezTo>
                <a:cubicBezTo>
                  <a:pt x="5084104" y="941557"/>
                  <a:pt x="5100976" y="983736"/>
                  <a:pt x="5143155" y="1034350"/>
                </a:cubicBezTo>
                <a:lnTo>
                  <a:pt x="5143154" y="1051222"/>
                </a:lnTo>
                <a:cubicBezTo>
                  <a:pt x="5176898" y="1059657"/>
                  <a:pt x="5202205" y="1169322"/>
                  <a:pt x="5227512" y="1203064"/>
                </a:cubicBezTo>
                <a:cubicBezTo>
                  <a:pt x="5235949" y="1211497"/>
                  <a:pt x="5235950" y="1203065"/>
                  <a:pt x="5244383" y="1219935"/>
                </a:cubicBezTo>
                <a:cubicBezTo>
                  <a:pt x="5261254" y="1245241"/>
                  <a:pt x="5261256" y="1270548"/>
                  <a:pt x="5278126" y="1295855"/>
                </a:cubicBezTo>
                <a:cubicBezTo>
                  <a:pt x="5286561" y="1312728"/>
                  <a:pt x="5295000" y="1321162"/>
                  <a:pt x="5311869" y="1338033"/>
                </a:cubicBezTo>
                <a:cubicBezTo>
                  <a:pt x="5337176" y="1388648"/>
                  <a:pt x="5354048" y="1464569"/>
                  <a:pt x="5379354" y="1523620"/>
                </a:cubicBezTo>
                <a:cubicBezTo>
                  <a:pt x="5413098" y="1591105"/>
                  <a:pt x="5446840" y="1692332"/>
                  <a:pt x="5480584" y="1768253"/>
                </a:cubicBezTo>
                <a:cubicBezTo>
                  <a:pt x="5489019" y="1793560"/>
                  <a:pt x="5505891" y="1818865"/>
                  <a:pt x="5514328" y="1835738"/>
                </a:cubicBezTo>
                <a:lnTo>
                  <a:pt x="5505890" y="1827301"/>
                </a:lnTo>
                <a:cubicBezTo>
                  <a:pt x="5514327" y="1861046"/>
                  <a:pt x="5531197" y="1894789"/>
                  <a:pt x="5539634" y="1920094"/>
                </a:cubicBezTo>
                <a:lnTo>
                  <a:pt x="5539634" y="1945401"/>
                </a:lnTo>
                <a:cubicBezTo>
                  <a:pt x="5564941" y="2029760"/>
                  <a:pt x="5598683" y="2139423"/>
                  <a:pt x="5623989" y="2215343"/>
                </a:cubicBezTo>
                <a:lnTo>
                  <a:pt x="5615554" y="2215342"/>
                </a:lnTo>
                <a:lnTo>
                  <a:pt x="5615555" y="2223779"/>
                </a:lnTo>
                <a:lnTo>
                  <a:pt x="5623988" y="2232216"/>
                </a:lnTo>
                <a:cubicBezTo>
                  <a:pt x="5632426" y="2257524"/>
                  <a:pt x="5640861" y="2350315"/>
                  <a:pt x="5649298" y="2325008"/>
                </a:cubicBezTo>
                <a:lnTo>
                  <a:pt x="5649298" y="2333444"/>
                </a:lnTo>
                <a:lnTo>
                  <a:pt x="5649298" y="2341878"/>
                </a:lnTo>
                <a:lnTo>
                  <a:pt x="5657733" y="2341879"/>
                </a:lnTo>
                <a:lnTo>
                  <a:pt x="5657733" y="2333443"/>
                </a:lnTo>
                <a:cubicBezTo>
                  <a:pt x="5674605" y="2325008"/>
                  <a:pt x="5666171" y="2358751"/>
                  <a:pt x="5666169" y="2367185"/>
                </a:cubicBezTo>
                <a:cubicBezTo>
                  <a:pt x="5674605" y="2350315"/>
                  <a:pt x="5691476" y="2400928"/>
                  <a:pt x="5683040" y="2367183"/>
                </a:cubicBezTo>
                <a:cubicBezTo>
                  <a:pt x="5674605" y="2367186"/>
                  <a:pt x="5674605" y="2341878"/>
                  <a:pt x="5674605" y="2341878"/>
                </a:cubicBezTo>
                <a:cubicBezTo>
                  <a:pt x="5683041" y="2358751"/>
                  <a:pt x="5683041" y="2350315"/>
                  <a:pt x="5683040" y="2341879"/>
                </a:cubicBezTo>
                <a:cubicBezTo>
                  <a:pt x="5666171" y="2333443"/>
                  <a:pt x="5666171" y="2299699"/>
                  <a:pt x="5649298" y="2274394"/>
                </a:cubicBezTo>
                <a:lnTo>
                  <a:pt x="5649298" y="2257524"/>
                </a:lnTo>
                <a:lnTo>
                  <a:pt x="5649298" y="2249087"/>
                </a:lnTo>
                <a:lnTo>
                  <a:pt x="5649297" y="2240649"/>
                </a:lnTo>
                <a:lnTo>
                  <a:pt x="5640860" y="2240651"/>
                </a:lnTo>
                <a:cubicBezTo>
                  <a:pt x="5640862" y="2232213"/>
                  <a:pt x="5640862" y="2232213"/>
                  <a:pt x="5640862" y="2223779"/>
                </a:cubicBezTo>
                <a:cubicBezTo>
                  <a:pt x="5649297" y="2215342"/>
                  <a:pt x="5649296" y="2232217"/>
                  <a:pt x="5657734" y="2232217"/>
                </a:cubicBezTo>
                <a:cubicBezTo>
                  <a:pt x="5657734" y="2215345"/>
                  <a:pt x="5649297" y="2215342"/>
                  <a:pt x="5649298" y="2206908"/>
                </a:cubicBezTo>
                <a:lnTo>
                  <a:pt x="5649298" y="2198470"/>
                </a:lnTo>
                <a:lnTo>
                  <a:pt x="5649297" y="2190035"/>
                </a:lnTo>
                <a:lnTo>
                  <a:pt x="5649298" y="2181601"/>
                </a:lnTo>
                <a:lnTo>
                  <a:pt x="5640859" y="2147859"/>
                </a:lnTo>
                <a:lnTo>
                  <a:pt x="5632426" y="2139423"/>
                </a:lnTo>
                <a:cubicBezTo>
                  <a:pt x="5615553" y="2088809"/>
                  <a:pt x="5615555" y="2105681"/>
                  <a:pt x="5607121" y="2055067"/>
                </a:cubicBezTo>
                <a:cubicBezTo>
                  <a:pt x="5607121" y="2046628"/>
                  <a:pt x="5607121" y="2046628"/>
                  <a:pt x="5607118" y="2038194"/>
                </a:cubicBezTo>
                <a:cubicBezTo>
                  <a:pt x="5598683" y="2029760"/>
                  <a:pt x="5598683" y="2029760"/>
                  <a:pt x="5598684" y="2038192"/>
                </a:cubicBezTo>
                <a:cubicBezTo>
                  <a:pt x="5598684" y="2012887"/>
                  <a:pt x="5590248" y="1970710"/>
                  <a:pt x="5573377" y="1962273"/>
                </a:cubicBezTo>
                <a:cubicBezTo>
                  <a:pt x="5581812" y="1979144"/>
                  <a:pt x="5573375" y="1979146"/>
                  <a:pt x="5564941" y="1962273"/>
                </a:cubicBezTo>
                <a:lnTo>
                  <a:pt x="5564941" y="1953837"/>
                </a:lnTo>
                <a:lnTo>
                  <a:pt x="5573376" y="1953838"/>
                </a:lnTo>
                <a:cubicBezTo>
                  <a:pt x="5573375" y="1951025"/>
                  <a:pt x="5573377" y="1948213"/>
                  <a:pt x="5573377" y="1945401"/>
                </a:cubicBezTo>
                <a:lnTo>
                  <a:pt x="5564941" y="1936967"/>
                </a:lnTo>
                <a:cubicBezTo>
                  <a:pt x="5564941" y="1886353"/>
                  <a:pt x="5505889" y="1759817"/>
                  <a:pt x="5489019" y="1700769"/>
                </a:cubicBezTo>
                <a:cubicBezTo>
                  <a:pt x="5480583" y="1667026"/>
                  <a:pt x="5489018" y="1658589"/>
                  <a:pt x="5472148" y="1633282"/>
                </a:cubicBezTo>
                <a:cubicBezTo>
                  <a:pt x="5472148" y="1616412"/>
                  <a:pt x="5455276" y="1607977"/>
                  <a:pt x="5446841" y="1591103"/>
                </a:cubicBezTo>
                <a:cubicBezTo>
                  <a:pt x="5438404" y="1557360"/>
                  <a:pt x="5438404" y="1532053"/>
                  <a:pt x="5413098" y="1523619"/>
                </a:cubicBezTo>
                <a:cubicBezTo>
                  <a:pt x="5362483" y="1363341"/>
                  <a:pt x="5269690" y="1186189"/>
                  <a:pt x="5176900" y="1034350"/>
                </a:cubicBezTo>
                <a:cubicBezTo>
                  <a:pt x="5185335" y="1025912"/>
                  <a:pt x="5185335" y="1025912"/>
                  <a:pt x="5185333" y="1017477"/>
                </a:cubicBezTo>
                <a:cubicBezTo>
                  <a:pt x="5185334" y="1020289"/>
                  <a:pt x="5185334" y="1023100"/>
                  <a:pt x="5185335" y="1025912"/>
                </a:cubicBezTo>
                <a:lnTo>
                  <a:pt x="5193769" y="1025914"/>
                </a:lnTo>
                <a:cubicBezTo>
                  <a:pt x="5193769" y="1025914"/>
                  <a:pt x="5193768" y="1017477"/>
                  <a:pt x="5185332" y="1009044"/>
                </a:cubicBezTo>
                <a:lnTo>
                  <a:pt x="5185332" y="983737"/>
                </a:lnTo>
                <a:cubicBezTo>
                  <a:pt x="5176898" y="992171"/>
                  <a:pt x="5168462" y="983736"/>
                  <a:pt x="5151590" y="958427"/>
                </a:cubicBezTo>
                <a:lnTo>
                  <a:pt x="5151589" y="949995"/>
                </a:lnTo>
                <a:cubicBezTo>
                  <a:pt x="5151589" y="949995"/>
                  <a:pt x="5143156" y="949995"/>
                  <a:pt x="5143155" y="941557"/>
                </a:cubicBezTo>
                <a:lnTo>
                  <a:pt x="5143155" y="933122"/>
                </a:lnTo>
                <a:lnTo>
                  <a:pt x="5134718" y="933123"/>
                </a:lnTo>
                <a:cubicBezTo>
                  <a:pt x="5134719" y="924686"/>
                  <a:pt x="5134719" y="924686"/>
                  <a:pt x="5126283" y="916250"/>
                </a:cubicBezTo>
                <a:cubicBezTo>
                  <a:pt x="5134721" y="899379"/>
                  <a:pt x="5100976" y="874073"/>
                  <a:pt x="5109414" y="874074"/>
                </a:cubicBezTo>
                <a:lnTo>
                  <a:pt x="5117847" y="874073"/>
                </a:lnTo>
                <a:lnTo>
                  <a:pt x="5126285" y="882507"/>
                </a:lnTo>
                <a:cubicBezTo>
                  <a:pt x="5126283" y="874073"/>
                  <a:pt x="5117847" y="874073"/>
                  <a:pt x="5117848" y="865636"/>
                </a:cubicBezTo>
                <a:lnTo>
                  <a:pt x="5109412" y="857200"/>
                </a:lnTo>
                <a:cubicBezTo>
                  <a:pt x="5100976" y="840329"/>
                  <a:pt x="5092540" y="823459"/>
                  <a:pt x="5084104" y="823460"/>
                </a:cubicBezTo>
                <a:lnTo>
                  <a:pt x="5084105" y="815023"/>
                </a:lnTo>
                <a:cubicBezTo>
                  <a:pt x="5084105" y="815023"/>
                  <a:pt x="5084105" y="806586"/>
                  <a:pt x="5075670" y="798150"/>
                </a:cubicBezTo>
                <a:lnTo>
                  <a:pt x="5067233" y="798150"/>
                </a:lnTo>
                <a:lnTo>
                  <a:pt x="5067232" y="806587"/>
                </a:lnTo>
                <a:cubicBezTo>
                  <a:pt x="5067233" y="798150"/>
                  <a:pt x="5067233" y="789717"/>
                  <a:pt x="5058798" y="781279"/>
                </a:cubicBezTo>
                <a:cubicBezTo>
                  <a:pt x="5058797" y="789717"/>
                  <a:pt x="5050364" y="789716"/>
                  <a:pt x="5041925" y="781279"/>
                </a:cubicBezTo>
                <a:cubicBezTo>
                  <a:pt x="5050361" y="781278"/>
                  <a:pt x="5041928" y="772846"/>
                  <a:pt x="5041926" y="764409"/>
                </a:cubicBezTo>
                <a:lnTo>
                  <a:pt x="5033489" y="755973"/>
                </a:lnTo>
                <a:lnTo>
                  <a:pt x="5033489" y="747536"/>
                </a:lnTo>
                <a:lnTo>
                  <a:pt x="5025055" y="747536"/>
                </a:lnTo>
                <a:lnTo>
                  <a:pt x="5025055" y="755973"/>
                </a:lnTo>
                <a:cubicBezTo>
                  <a:pt x="4999747" y="713795"/>
                  <a:pt x="4974442" y="671616"/>
                  <a:pt x="4957570" y="663182"/>
                </a:cubicBezTo>
                <a:cubicBezTo>
                  <a:pt x="4949133" y="654745"/>
                  <a:pt x="4949133" y="654745"/>
                  <a:pt x="4949133" y="646309"/>
                </a:cubicBezTo>
                <a:cubicBezTo>
                  <a:pt x="4940697" y="637873"/>
                  <a:pt x="4940697" y="637873"/>
                  <a:pt x="4932264" y="637873"/>
                </a:cubicBezTo>
                <a:cubicBezTo>
                  <a:pt x="4932263" y="640081"/>
                  <a:pt x="4932263" y="642288"/>
                  <a:pt x="4932262" y="644497"/>
                </a:cubicBezTo>
                <a:lnTo>
                  <a:pt x="4910645" y="618234"/>
                </a:lnTo>
                <a:cubicBezTo>
                  <a:pt x="4886921" y="587787"/>
                  <a:pt x="4877430" y="570388"/>
                  <a:pt x="4839468" y="519774"/>
                </a:cubicBezTo>
                <a:cubicBezTo>
                  <a:pt x="4814159" y="502903"/>
                  <a:pt x="4805728" y="494466"/>
                  <a:pt x="4797289" y="494466"/>
                </a:cubicBezTo>
                <a:lnTo>
                  <a:pt x="4797289" y="469162"/>
                </a:lnTo>
                <a:cubicBezTo>
                  <a:pt x="4780419" y="469159"/>
                  <a:pt x="4780419" y="443852"/>
                  <a:pt x="4755109" y="418545"/>
                </a:cubicBezTo>
                <a:cubicBezTo>
                  <a:pt x="4729804" y="393238"/>
                  <a:pt x="4746678" y="435418"/>
                  <a:pt x="4721368" y="401675"/>
                </a:cubicBezTo>
                <a:cubicBezTo>
                  <a:pt x="4746676" y="418545"/>
                  <a:pt x="4721369" y="384804"/>
                  <a:pt x="4696060" y="359495"/>
                </a:cubicBezTo>
                <a:lnTo>
                  <a:pt x="4704496" y="359495"/>
                </a:lnTo>
                <a:cubicBezTo>
                  <a:pt x="4712932" y="367932"/>
                  <a:pt x="4721370" y="376368"/>
                  <a:pt x="4721369" y="367932"/>
                </a:cubicBezTo>
                <a:cubicBezTo>
                  <a:pt x="4721369" y="367932"/>
                  <a:pt x="4721369" y="359495"/>
                  <a:pt x="4712933" y="351061"/>
                </a:cubicBezTo>
                <a:lnTo>
                  <a:pt x="4704497" y="342625"/>
                </a:lnTo>
                <a:cubicBezTo>
                  <a:pt x="4712932" y="342625"/>
                  <a:pt x="4721369" y="367932"/>
                  <a:pt x="4729804" y="359495"/>
                </a:cubicBezTo>
                <a:cubicBezTo>
                  <a:pt x="4712932" y="342625"/>
                  <a:pt x="4704497" y="325754"/>
                  <a:pt x="4696060" y="325754"/>
                </a:cubicBezTo>
                <a:cubicBezTo>
                  <a:pt x="4687627" y="325755"/>
                  <a:pt x="4687627" y="325755"/>
                  <a:pt x="4687626" y="317318"/>
                </a:cubicBezTo>
                <a:cubicBezTo>
                  <a:pt x="4679192" y="308881"/>
                  <a:pt x="4670753" y="300448"/>
                  <a:pt x="4662317" y="300447"/>
                </a:cubicBezTo>
                <a:cubicBezTo>
                  <a:pt x="4662317" y="300447"/>
                  <a:pt x="4662317" y="308882"/>
                  <a:pt x="4670754" y="317320"/>
                </a:cubicBezTo>
                <a:lnTo>
                  <a:pt x="4670753" y="325755"/>
                </a:lnTo>
                <a:cubicBezTo>
                  <a:pt x="4653882" y="317319"/>
                  <a:pt x="4653882" y="334188"/>
                  <a:pt x="4645447" y="300448"/>
                </a:cubicBezTo>
                <a:cubicBezTo>
                  <a:pt x="4637010" y="308882"/>
                  <a:pt x="4653883" y="325754"/>
                  <a:pt x="4653882" y="334188"/>
                </a:cubicBezTo>
                <a:cubicBezTo>
                  <a:pt x="4628576" y="300447"/>
                  <a:pt x="4637009" y="292011"/>
                  <a:pt x="4620140" y="275141"/>
                </a:cubicBezTo>
                <a:cubicBezTo>
                  <a:pt x="4628578" y="275140"/>
                  <a:pt x="4628578" y="283575"/>
                  <a:pt x="4628578" y="283575"/>
                </a:cubicBezTo>
                <a:cubicBezTo>
                  <a:pt x="4637009" y="292011"/>
                  <a:pt x="4637009" y="292011"/>
                  <a:pt x="4645446" y="283575"/>
                </a:cubicBezTo>
                <a:lnTo>
                  <a:pt x="4628576" y="266706"/>
                </a:lnTo>
                <a:cubicBezTo>
                  <a:pt x="4645447" y="275142"/>
                  <a:pt x="4645447" y="266704"/>
                  <a:pt x="4628576" y="258268"/>
                </a:cubicBezTo>
                <a:cubicBezTo>
                  <a:pt x="4628577" y="255456"/>
                  <a:pt x="4628577" y="252643"/>
                  <a:pt x="4628578" y="249831"/>
                </a:cubicBezTo>
                <a:cubicBezTo>
                  <a:pt x="4637010" y="258268"/>
                  <a:pt x="4637010" y="249831"/>
                  <a:pt x="4637010" y="249831"/>
                </a:cubicBezTo>
                <a:cubicBezTo>
                  <a:pt x="4628575" y="241395"/>
                  <a:pt x="4628575" y="241395"/>
                  <a:pt x="4620140" y="241397"/>
                </a:cubicBezTo>
                <a:lnTo>
                  <a:pt x="4611704" y="232961"/>
                </a:lnTo>
                <a:lnTo>
                  <a:pt x="4594835" y="199218"/>
                </a:lnTo>
                <a:lnTo>
                  <a:pt x="4603267" y="207654"/>
                </a:lnTo>
                <a:cubicBezTo>
                  <a:pt x="4611703" y="216090"/>
                  <a:pt x="4620140" y="216090"/>
                  <a:pt x="4620140" y="216090"/>
                </a:cubicBezTo>
                <a:cubicBezTo>
                  <a:pt x="4620139" y="207656"/>
                  <a:pt x="4611704" y="199218"/>
                  <a:pt x="4603267" y="190783"/>
                </a:cubicBezTo>
                <a:lnTo>
                  <a:pt x="4594832" y="182347"/>
                </a:lnTo>
                <a:lnTo>
                  <a:pt x="4586397" y="173911"/>
                </a:lnTo>
                <a:cubicBezTo>
                  <a:pt x="4577961" y="165475"/>
                  <a:pt x="4569526" y="165475"/>
                  <a:pt x="4569526" y="173913"/>
                </a:cubicBezTo>
                <a:cubicBezTo>
                  <a:pt x="4569526" y="173913"/>
                  <a:pt x="4569525" y="182347"/>
                  <a:pt x="4577960" y="190784"/>
                </a:cubicBezTo>
                <a:lnTo>
                  <a:pt x="4586396" y="190783"/>
                </a:lnTo>
                <a:lnTo>
                  <a:pt x="4594835" y="199218"/>
                </a:lnTo>
                <a:cubicBezTo>
                  <a:pt x="4552654" y="182347"/>
                  <a:pt x="4586399" y="207656"/>
                  <a:pt x="4603267" y="232961"/>
                </a:cubicBezTo>
                <a:lnTo>
                  <a:pt x="4594833" y="224525"/>
                </a:lnTo>
                <a:cubicBezTo>
                  <a:pt x="4594833" y="227338"/>
                  <a:pt x="4594833" y="230149"/>
                  <a:pt x="4594835" y="232961"/>
                </a:cubicBezTo>
                <a:cubicBezTo>
                  <a:pt x="4594833" y="235772"/>
                  <a:pt x="4594834" y="238584"/>
                  <a:pt x="4594833" y="241395"/>
                </a:cubicBezTo>
                <a:lnTo>
                  <a:pt x="4603266" y="241396"/>
                </a:lnTo>
                <a:lnTo>
                  <a:pt x="4611704" y="249833"/>
                </a:lnTo>
                <a:lnTo>
                  <a:pt x="4603267" y="249831"/>
                </a:lnTo>
                <a:lnTo>
                  <a:pt x="4611704" y="258268"/>
                </a:lnTo>
                <a:lnTo>
                  <a:pt x="4611703" y="266704"/>
                </a:lnTo>
                <a:cubicBezTo>
                  <a:pt x="4586397" y="258268"/>
                  <a:pt x="4577960" y="241397"/>
                  <a:pt x="4552654" y="207654"/>
                </a:cubicBezTo>
                <a:lnTo>
                  <a:pt x="4561090" y="207654"/>
                </a:lnTo>
                <a:lnTo>
                  <a:pt x="4569525" y="207654"/>
                </a:lnTo>
                <a:lnTo>
                  <a:pt x="4561090" y="199218"/>
                </a:lnTo>
                <a:lnTo>
                  <a:pt x="4552654" y="199219"/>
                </a:lnTo>
                <a:lnTo>
                  <a:pt x="4544217" y="190783"/>
                </a:lnTo>
                <a:cubicBezTo>
                  <a:pt x="4535785" y="182348"/>
                  <a:pt x="4544217" y="173913"/>
                  <a:pt x="4527347" y="157040"/>
                </a:cubicBezTo>
                <a:lnTo>
                  <a:pt x="4527346" y="148604"/>
                </a:lnTo>
                <a:cubicBezTo>
                  <a:pt x="4518911" y="148604"/>
                  <a:pt x="4518910" y="140168"/>
                  <a:pt x="4518910" y="140168"/>
                </a:cubicBezTo>
                <a:lnTo>
                  <a:pt x="4510474" y="140168"/>
                </a:lnTo>
                <a:lnTo>
                  <a:pt x="4510474" y="148604"/>
                </a:lnTo>
                <a:cubicBezTo>
                  <a:pt x="4493604" y="131734"/>
                  <a:pt x="4493604" y="106427"/>
                  <a:pt x="4476732" y="106427"/>
                </a:cubicBezTo>
                <a:cubicBezTo>
                  <a:pt x="4476732" y="106427"/>
                  <a:pt x="4468297" y="106427"/>
                  <a:pt x="4468297" y="97990"/>
                </a:cubicBezTo>
                <a:lnTo>
                  <a:pt x="4459861" y="97990"/>
                </a:lnTo>
                <a:lnTo>
                  <a:pt x="4459861" y="106428"/>
                </a:lnTo>
                <a:cubicBezTo>
                  <a:pt x="4426117" y="47377"/>
                  <a:pt x="4442992" y="89554"/>
                  <a:pt x="4426117" y="89554"/>
                </a:cubicBezTo>
                <a:cubicBezTo>
                  <a:pt x="4421899" y="72683"/>
                  <a:pt x="4407137" y="51593"/>
                  <a:pt x="4388156" y="29450"/>
                </a:cubicBezTo>
                <a:lnTo>
                  <a:pt x="4360109" y="0"/>
                </a:lnTo>
                <a:lnTo>
                  <a:pt x="4638592" y="0"/>
                </a:lnTo>
                <a:lnTo>
                  <a:pt x="4699158" y="62995"/>
                </a:lnTo>
                <a:cubicBezTo>
                  <a:pt x="4971672" y="360550"/>
                  <a:pt x="5209586" y="692705"/>
                  <a:pt x="5404662" y="1051221"/>
                </a:cubicBezTo>
                <a:cubicBezTo>
                  <a:pt x="5699912" y="1626956"/>
                  <a:pt x="5885366" y="2260817"/>
                  <a:pt x="5938418" y="2935851"/>
                </a:cubicBezTo>
                <a:lnTo>
                  <a:pt x="5947253" y="3112842"/>
                </a:lnTo>
                <a:lnTo>
                  <a:pt x="5951125" y="3133338"/>
                </a:lnTo>
                <a:cubicBezTo>
                  <a:pt x="5947799" y="3130267"/>
                  <a:pt x="5947799" y="3130267"/>
                  <a:pt x="5950868" y="3126941"/>
                </a:cubicBezTo>
                <a:cubicBezTo>
                  <a:pt x="5950611" y="3120546"/>
                  <a:pt x="5953680" y="3117220"/>
                  <a:pt x="5953938" y="3123616"/>
                </a:cubicBezTo>
                <a:cubicBezTo>
                  <a:pt x="5953938" y="3123616"/>
                  <a:pt x="5957523" y="3133084"/>
                  <a:pt x="5954453" y="3136408"/>
                </a:cubicBezTo>
                <a:cubicBezTo>
                  <a:pt x="5954453" y="3136408"/>
                  <a:pt x="5957779" y="3139480"/>
                  <a:pt x="5957779" y="3139480"/>
                </a:cubicBezTo>
                <a:cubicBezTo>
                  <a:pt x="5957779" y="3139480"/>
                  <a:pt x="5957779" y="3139480"/>
                  <a:pt x="5954710" y="3142804"/>
                </a:cubicBezTo>
                <a:cubicBezTo>
                  <a:pt x="5966236" y="3190395"/>
                  <a:pt x="5971363" y="3238241"/>
                  <a:pt x="5960116" y="3277128"/>
                </a:cubicBezTo>
                <a:cubicBezTo>
                  <a:pt x="5977265" y="3305275"/>
                  <a:pt x="5967303" y="3376144"/>
                  <a:pt x="5972174" y="3417593"/>
                </a:cubicBezTo>
                <a:cubicBezTo>
                  <a:pt x="5969620" y="3433712"/>
                  <a:pt x="5966293" y="3430640"/>
                  <a:pt x="5962709" y="3421173"/>
                </a:cubicBezTo>
                <a:cubicBezTo>
                  <a:pt x="5966808" y="3443433"/>
                  <a:pt x="5961440" y="3469273"/>
                  <a:pt x="5968094" y="3475415"/>
                </a:cubicBezTo>
                <a:cubicBezTo>
                  <a:pt x="5966312" y="3510722"/>
                  <a:pt x="5964014" y="3533237"/>
                  <a:pt x="5964787" y="3552426"/>
                </a:cubicBezTo>
                <a:cubicBezTo>
                  <a:pt x="5962490" y="3574940"/>
                  <a:pt x="5959935" y="3591059"/>
                  <a:pt x="5951498" y="3620225"/>
                </a:cubicBezTo>
                <a:cubicBezTo>
                  <a:pt x="5945102" y="3620480"/>
                  <a:pt x="5947914" y="3610758"/>
                  <a:pt x="5941518" y="3611013"/>
                </a:cubicBezTo>
                <a:cubicBezTo>
                  <a:pt x="5936923" y="3656042"/>
                  <a:pt x="5938210" y="3688023"/>
                  <a:pt x="5933358" y="3726657"/>
                </a:cubicBezTo>
                <a:lnTo>
                  <a:pt x="5932401" y="3750159"/>
                </a:lnTo>
                <a:lnTo>
                  <a:pt x="5936112" y="3742197"/>
                </a:lnTo>
                <a:lnTo>
                  <a:pt x="5931041" y="3783572"/>
                </a:lnTo>
                <a:lnTo>
                  <a:pt x="5930942" y="3786013"/>
                </a:lnTo>
                <a:lnTo>
                  <a:pt x="5930199" y="3790443"/>
                </a:lnTo>
                <a:lnTo>
                  <a:pt x="5909750" y="3957308"/>
                </a:lnTo>
                <a:cubicBezTo>
                  <a:pt x="5900259" y="4029011"/>
                  <a:pt x="5889716" y="4100713"/>
                  <a:pt x="5877062" y="4172416"/>
                </a:cubicBezTo>
                <a:cubicBezTo>
                  <a:pt x="5877062" y="4189290"/>
                  <a:pt x="5877061" y="4206160"/>
                  <a:pt x="5868625" y="4214595"/>
                </a:cubicBezTo>
                <a:cubicBezTo>
                  <a:pt x="5811685" y="4534097"/>
                  <a:pt x="5724197" y="4842625"/>
                  <a:pt x="5609277" y="5137233"/>
                </a:cubicBezTo>
                <a:lnTo>
                  <a:pt x="5491924" y="5411666"/>
                </a:lnTo>
                <a:lnTo>
                  <a:pt x="5491547" y="5414872"/>
                </a:lnTo>
                <a:cubicBezTo>
                  <a:pt x="5490882" y="5418118"/>
                  <a:pt x="5489618" y="5421648"/>
                  <a:pt x="5487221" y="5422780"/>
                </a:cubicBezTo>
                <a:cubicBezTo>
                  <a:pt x="5487221" y="5422780"/>
                  <a:pt x="5489486" y="5427576"/>
                  <a:pt x="5489486" y="5427576"/>
                </a:cubicBezTo>
                <a:cubicBezTo>
                  <a:pt x="5489486" y="5427576"/>
                  <a:pt x="5489486" y="5427576"/>
                  <a:pt x="5484693" y="5429840"/>
                </a:cubicBezTo>
                <a:cubicBezTo>
                  <a:pt x="5476322" y="5486587"/>
                  <a:pt x="5460891" y="5540803"/>
                  <a:pt x="5431604" y="5578103"/>
                </a:cubicBezTo>
                <a:cubicBezTo>
                  <a:pt x="5437875" y="5616199"/>
                  <a:pt x="5395949" y="5688799"/>
                  <a:pt x="5383045" y="5735954"/>
                </a:cubicBezTo>
                <a:cubicBezTo>
                  <a:pt x="5373196" y="5752339"/>
                  <a:pt x="5370931" y="5747543"/>
                  <a:pt x="5371193" y="5735689"/>
                </a:cubicBezTo>
                <a:cubicBezTo>
                  <a:pt x="5365875" y="5761664"/>
                  <a:pt x="5348704" y="5787374"/>
                  <a:pt x="5353234" y="5796964"/>
                </a:cubicBezTo>
                <a:cubicBezTo>
                  <a:pt x="5335800" y="5834529"/>
                  <a:pt x="5323423" y="5857974"/>
                  <a:pt x="5315838" y="5879154"/>
                </a:cubicBezTo>
                <a:cubicBezTo>
                  <a:pt x="5303461" y="5902599"/>
                  <a:pt x="5293610" y="5918984"/>
                  <a:pt x="5271646" y="5946958"/>
                </a:cubicBezTo>
                <a:cubicBezTo>
                  <a:pt x="5264588" y="5944427"/>
                  <a:pt x="5271909" y="5935102"/>
                  <a:pt x="5264849" y="5932571"/>
                </a:cubicBezTo>
                <a:cubicBezTo>
                  <a:pt x="5240094" y="5979461"/>
                  <a:pt x="5227454" y="6014761"/>
                  <a:pt x="5205226" y="6054591"/>
                </a:cubicBezTo>
                <a:cubicBezTo>
                  <a:pt x="5190059" y="6096952"/>
                  <a:pt x="5167831" y="6136781"/>
                  <a:pt x="5133488" y="6188200"/>
                </a:cubicBezTo>
                <a:cubicBezTo>
                  <a:pt x="5148394" y="6157694"/>
                  <a:pt x="5131486" y="6171548"/>
                  <a:pt x="5117105" y="6178342"/>
                </a:cubicBezTo>
                <a:cubicBezTo>
                  <a:pt x="5112311" y="6180607"/>
                  <a:pt x="5109783" y="6187667"/>
                  <a:pt x="5104989" y="6189932"/>
                </a:cubicBezTo>
                <a:cubicBezTo>
                  <a:pt x="5104989" y="6189932"/>
                  <a:pt x="5102724" y="6185136"/>
                  <a:pt x="5105252" y="6178076"/>
                </a:cubicBezTo>
                <a:cubicBezTo>
                  <a:pt x="5105252" y="6178076"/>
                  <a:pt x="5105252" y="6178076"/>
                  <a:pt x="5107780" y="6171017"/>
                </a:cubicBezTo>
                <a:cubicBezTo>
                  <a:pt x="5102724" y="6185136"/>
                  <a:pt x="5095927" y="6170750"/>
                  <a:pt x="5110570" y="6152101"/>
                </a:cubicBezTo>
                <a:cubicBezTo>
                  <a:pt x="5110570" y="6152101"/>
                  <a:pt x="5110570" y="6152101"/>
                  <a:pt x="5117630" y="6154631"/>
                </a:cubicBezTo>
                <a:cubicBezTo>
                  <a:pt x="5122423" y="6152366"/>
                  <a:pt x="5124951" y="6145306"/>
                  <a:pt x="5124951" y="6145306"/>
                </a:cubicBezTo>
                <a:cubicBezTo>
                  <a:pt x="5132010" y="6147837"/>
                  <a:pt x="5127217" y="6150102"/>
                  <a:pt x="5124689" y="6157162"/>
                </a:cubicBezTo>
                <a:cubicBezTo>
                  <a:pt x="5124689" y="6157162"/>
                  <a:pt x="5124689" y="6157162"/>
                  <a:pt x="5122160" y="6164222"/>
                </a:cubicBezTo>
                <a:cubicBezTo>
                  <a:pt x="5141597" y="6143308"/>
                  <a:pt x="5166353" y="6096419"/>
                  <a:pt x="5161821" y="6086827"/>
                </a:cubicBezTo>
                <a:cubicBezTo>
                  <a:pt x="5186577" y="6039938"/>
                  <a:pt x="5220658" y="6000375"/>
                  <a:pt x="5223710" y="5969604"/>
                </a:cubicBezTo>
                <a:cubicBezTo>
                  <a:pt x="5238616" y="5939099"/>
                  <a:pt x="5240620" y="5955750"/>
                  <a:pt x="5255262" y="5937100"/>
                </a:cubicBezTo>
                <a:cubicBezTo>
                  <a:pt x="5270168" y="5906595"/>
                  <a:pt x="5258316" y="5906330"/>
                  <a:pt x="5265899" y="5885149"/>
                </a:cubicBezTo>
                <a:cubicBezTo>
                  <a:pt x="5292658" y="5854910"/>
                  <a:pt x="5302771" y="5826670"/>
                  <a:pt x="5310355" y="5805490"/>
                </a:cubicBezTo>
                <a:cubicBezTo>
                  <a:pt x="5317939" y="5784310"/>
                  <a:pt x="5323258" y="5758334"/>
                  <a:pt x="5342957" y="5725565"/>
                </a:cubicBezTo>
                <a:cubicBezTo>
                  <a:pt x="5352544" y="5721035"/>
                  <a:pt x="5359865" y="5711711"/>
                  <a:pt x="5359603" y="5723566"/>
                </a:cubicBezTo>
                <a:cubicBezTo>
                  <a:pt x="5380698" y="5681339"/>
                  <a:pt x="5393970" y="5644274"/>
                  <a:pt x="5405162" y="5607458"/>
                </a:cubicBezTo>
                <a:lnTo>
                  <a:pt x="5419834" y="5556614"/>
                </a:lnTo>
                <a:lnTo>
                  <a:pt x="5343783" y="5707015"/>
                </a:lnTo>
                <a:cubicBezTo>
                  <a:pt x="5137377" y="6084780"/>
                  <a:pt x="4883032" y="6432513"/>
                  <a:pt x="4588841" y="6742552"/>
                </a:cubicBezTo>
                <a:lnTo>
                  <a:pt x="4469515" y="6858000"/>
                </a:lnTo>
                <a:lnTo>
                  <a:pt x="4102414" y="6858000"/>
                </a:lnTo>
                <a:lnTo>
                  <a:pt x="4156175" y="6787476"/>
                </a:lnTo>
                <a:cubicBezTo>
                  <a:pt x="4215224" y="6694684"/>
                  <a:pt x="4274274" y="6610327"/>
                  <a:pt x="4333324" y="6525971"/>
                </a:cubicBezTo>
                <a:cubicBezTo>
                  <a:pt x="4350199" y="6525971"/>
                  <a:pt x="4350197" y="6534407"/>
                  <a:pt x="4350197" y="6551277"/>
                </a:cubicBezTo>
                <a:cubicBezTo>
                  <a:pt x="4392373" y="6475355"/>
                  <a:pt x="4426118" y="6424743"/>
                  <a:pt x="4451424" y="6365693"/>
                </a:cubicBezTo>
                <a:cubicBezTo>
                  <a:pt x="4476730" y="6321404"/>
                  <a:pt x="4497293" y="6277118"/>
                  <a:pt x="4527346" y="6225714"/>
                </a:cubicBezTo>
                <a:lnTo>
                  <a:pt x="4556321" y="6179312"/>
                </a:lnTo>
                <a:lnTo>
                  <a:pt x="4561089" y="6180105"/>
                </a:lnTo>
                <a:cubicBezTo>
                  <a:pt x="4561089" y="6180105"/>
                  <a:pt x="4569528" y="6180107"/>
                  <a:pt x="4577961" y="6171673"/>
                </a:cubicBezTo>
                <a:lnTo>
                  <a:pt x="4586396" y="6171671"/>
                </a:lnTo>
                <a:cubicBezTo>
                  <a:pt x="4594833" y="6154801"/>
                  <a:pt x="4611704" y="6137929"/>
                  <a:pt x="4603267" y="6129493"/>
                </a:cubicBezTo>
                <a:cubicBezTo>
                  <a:pt x="4611704" y="6129493"/>
                  <a:pt x="4620140" y="6121059"/>
                  <a:pt x="4620139" y="6112623"/>
                </a:cubicBezTo>
                <a:lnTo>
                  <a:pt x="4620140" y="6104185"/>
                </a:lnTo>
                <a:lnTo>
                  <a:pt x="4611704" y="6104186"/>
                </a:lnTo>
                <a:cubicBezTo>
                  <a:pt x="4628575" y="6083098"/>
                  <a:pt x="4637011" y="6066227"/>
                  <a:pt x="4645446" y="6049356"/>
                </a:cubicBezTo>
                <a:lnTo>
                  <a:pt x="4658579" y="6024607"/>
                </a:lnTo>
                <a:lnTo>
                  <a:pt x="4657191" y="6022823"/>
                </a:lnTo>
                <a:cubicBezTo>
                  <a:pt x="4653015" y="6023181"/>
                  <a:pt x="4645022" y="6028074"/>
                  <a:pt x="4637720" y="6031225"/>
                </a:cubicBezTo>
                <a:cubicBezTo>
                  <a:pt x="4632853" y="6033324"/>
                  <a:pt x="4630086" y="6040295"/>
                  <a:pt x="4625218" y="6042395"/>
                </a:cubicBezTo>
                <a:lnTo>
                  <a:pt x="4625358" y="6039920"/>
                </a:lnTo>
                <a:lnTo>
                  <a:pt x="4603267" y="6062007"/>
                </a:lnTo>
                <a:cubicBezTo>
                  <a:pt x="4611704" y="6053573"/>
                  <a:pt x="4620140" y="6045137"/>
                  <a:pt x="4620139" y="6036700"/>
                </a:cubicBezTo>
                <a:cubicBezTo>
                  <a:pt x="4586397" y="6078878"/>
                  <a:pt x="4544217" y="6129493"/>
                  <a:pt x="4502039" y="6188543"/>
                </a:cubicBezTo>
                <a:cubicBezTo>
                  <a:pt x="4459860" y="6247593"/>
                  <a:pt x="4417681" y="6306643"/>
                  <a:pt x="4383940" y="6357257"/>
                </a:cubicBezTo>
                <a:cubicBezTo>
                  <a:pt x="4383939" y="6348819"/>
                  <a:pt x="4375504" y="6348821"/>
                  <a:pt x="4367067" y="6357256"/>
                </a:cubicBezTo>
                <a:cubicBezTo>
                  <a:pt x="4324889" y="6407871"/>
                  <a:pt x="4291146" y="6450050"/>
                  <a:pt x="4240530" y="6492227"/>
                </a:cubicBezTo>
                <a:cubicBezTo>
                  <a:pt x="4248967" y="6509098"/>
                  <a:pt x="4206790" y="6525971"/>
                  <a:pt x="4189918" y="6542842"/>
                </a:cubicBezTo>
                <a:cubicBezTo>
                  <a:pt x="4181480" y="6551277"/>
                  <a:pt x="4189918" y="6559714"/>
                  <a:pt x="4173045" y="6568148"/>
                </a:cubicBezTo>
                <a:cubicBezTo>
                  <a:pt x="4173044" y="6576584"/>
                  <a:pt x="4147738" y="6585021"/>
                  <a:pt x="4130868" y="6601891"/>
                </a:cubicBezTo>
                <a:cubicBezTo>
                  <a:pt x="4105561" y="6627198"/>
                  <a:pt x="4080254" y="6660939"/>
                  <a:pt x="4054944" y="6686246"/>
                </a:cubicBezTo>
                <a:cubicBezTo>
                  <a:pt x="4021201" y="6719991"/>
                  <a:pt x="4021201" y="6728426"/>
                  <a:pt x="3979024" y="6762169"/>
                </a:cubicBezTo>
                <a:cubicBezTo>
                  <a:pt x="3960044" y="6783258"/>
                  <a:pt x="3938427" y="6803820"/>
                  <a:pt x="3916151" y="6823459"/>
                </a:cubicBezTo>
                <a:lnTo>
                  <a:pt x="3874750" y="6858000"/>
                </a:lnTo>
                <a:lnTo>
                  <a:pt x="3809992" y="6858000"/>
                </a:lnTo>
                <a:lnTo>
                  <a:pt x="3835617" y="6838089"/>
                </a:lnTo>
                <a:cubicBezTo>
                  <a:pt x="3945281" y="6753734"/>
                  <a:pt x="4046511" y="6660941"/>
                  <a:pt x="4139304" y="6576584"/>
                </a:cubicBezTo>
                <a:cubicBezTo>
                  <a:pt x="4113995" y="6576584"/>
                  <a:pt x="4080253" y="6635634"/>
                  <a:pt x="4046510" y="6652505"/>
                </a:cubicBezTo>
                <a:cubicBezTo>
                  <a:pt x="4046511" y="6660941"/>
                  <a:pt x="4029637" y="6660942"/>
                  <a:pt x="4021202" y="6660941"/>
                </a:cubicBezTo>
                <a:cubicBezTo>
                  <a:pt x="3962152" y="6711555"/>
                  <a:pt x="3886231" y="6779041"/>
                  <a:pt x="3810311" y="6829655"/>
                </a:cubicBezTo>
                <a:lnTo>
                  <a:pt x="3774445" y="6858000"/>
                </a:lnTo>
                <a:lnTo>
                  <a:pt x="3720522" y="6858000"/>
                </a:lnTo>
                <a:lnTo>
                  <a:pt x="3734388" y="6846525"/>
                </a:lnTo>
                <a:cubicBezTo>
                  <a:pt x="3759695" y="6829655"/>
                  <a:pt x="3785001" y="6821219"/>
                  <a:pt x="3768132" y="6821217"/>
                </a:cubicBezTo>
                <a:cubicBezTo>
                  <a:pt x="3793438" y="6795912"/>
                  <a:pt x="3827182" y="6770605"/>
                  <a:pt x="3869358" y="6745298"/>
                </a:cubicBezTo>
                <a:cubicBezTo>
                  <a:pt x="3877794" y="6736862"/>
                  <a:pt x="3894670" y="6719991"/>
                  <a:pt x="3911538" y="6711555"/>
                </a:cubicBezTo>
                <a:lnTo>
                  <a:pt x="3919975" y="6711555"/>
                </a:lnTo>
                <a:lnTo>
                  <a:pt x="3928411" y="6703118"/>
                </a:lnTo>
                <a:lnTo>
                  <a:pt x="3928411" y="6694684"/>
                </a:lnTo>
                <a:lnTo>
                  <a:pt x="3936845" y="6694684"/>
                </a:lnTo>
                <a:cubicBezTo>
                  <a:pt x="3995895" y="6644071"/>
                  <a:pt x="4054944" y="6593455"/>
                  <a:pt x="4097124" y="6551277"/>
                </a:cubicBezTo>
                <a:cubicBezTo>
                  <a:pt x="4105561" y="6551277"/>
                  <a:pt x="4113995" y="6551277"/>
                  <a:pt x="4113995" y="6542841"/>
                </a:cubicBezTo>
                <a:lnTo>
                  <a:pt x="4122431" y="6542841"/>
                </a:lnTo>
                <a:cubicBezTo>
                  <a:pt x="4122431" y="6542841"/>
                  <a:pt x="4130867" y="6542841"/>
                  <a:pt x="4130869" y="6534407"/>
                </a:cubicBezTo>
                <a:cubicBezTo>
                  <a:pt x="4130868" y="6531595"/>
                  <a:pt x="4130867" y="6528783"/>
                  <a:pt x="4130868" y="6525971"/>
                </a:cubicBezTo>
                <a:cubicBezTo>
                  <a:pt x="4156175" y="6500664"/>
                  <a:pt x="4215225" y="6450050"/>
                  <a:pt x="4189919" y="6458484"/>
                </a:cubicBezTo>
                <a:lnTo>
                  <a:pt x="4198354" y="6450050"/>
                </a:lnTo>
                <a:cubicBezTo>
                  <a:pt x="4206788" y="6450048"/>
                  <a:pt x="4206790" y="6433178"/>
                  <a:pt x="4206790" y="6433178"/>
                </a:cubicBezTo>
                <a:lnTo>
                  <a:pt x="4190270" y="6433178"/>
                </a:lnTo>
                <a:lnTo>
                  <a:pt x="4207843" y="6416307"/>
                </a:lnTo>
                <a:lnTo>
                  <a:pt x="4215199" y="6391088"/>
                </a:lnTo>
                <a:cubicBezTo>
                  <a:pt x="4215259" y="6391032"/>
                  <a:pt x="4215318" y="6390975"/>
                  <a:pt x="4215378" y="6390919"/>
                </a:cubicBezTo>
                <a:lnTo>
                  <a:pt x="4244751" y="6375183"/>
                </a:lnTo>
                <a:cubicBezTo>
                  <a:pt x="4253186" y="6365692"/>
                  <a:pt x="4261622" y="6353038"/>
                  <a:pt x="4274275" y="6340386"/>
                </a:cubicBezTo>
                <a:lnTo>
                  <a:pt x="4282710" y="6340386"/>
                </a:lnTo>
                <a:cubicBezTo>
                  <a:pt x="4282712" y="6331950"/>
                  <a:pt x="4291146" y="6331950"/>
                  <a:pt x="4282712" y="6331950"/>
                </a:cubicBezTo>
                <a:cubicBezTo>
                  <a:pt x="4282712" y="6329138"/>
                  <a:pt x="4282711" y="6326326"/>
                  <a:pt x="4282711" y="6323514"/>
                </a:cubicBezTo>
                <a:cubicBezTo>
                  <a:pt x="4291147" y="6315079"/>
                  <a:pt x="4299581" y="6315079"/>
                  <a:pt x="4308018" y="6315078"/>
                </a:cubicBezTo>
                <a:lnTo>
                  <a:pt x="4299581" y="6323514"/>
                </a:lnTo>
                <a:cubicBezTo>
                  <a:pt x="4291146" y="6331950"/>
                  <a:pt x="4291147" y="6340386"/>
                  <a:pt x="4291147" y="6340386"/>
                </a:cubicBezTo>
                <a:cubicBezTo>
                  <a:pt x="4299583" y="6340386"/>
                  <a:pt x="4308017" y="6340384"/>
                  <a:pt x="4308019" y="6331950"/>
                </a:cubicBezTo>
                <a:lnTo>
                  <a:pt x="4316453" y="6331950"/>
                </a:lnTo>
                <a:cubicBezTo>
                  <a:pt x="4316454" y="6340386"/>
                  <a:pt x="4274274" y="6365693"/>
                  <a:pt x="4282711" y="6374128"/>
                </a:cubicBezTo>
                <a:cubicBezTo>
                  <a:pt x="4358631" y="6289771"/>
                  <a:pt x="4459860" y="6196979"/>
                  <a:pt x="4544217" y="6104187"/>
                </a:cubicBezTo>
                <a:cubicBezTo>
                  <a:pt x="4552653" y="6095750"/>
                  <a:pt x="4561090" y="6078880"/>
                  <a:pt x="4569526" y="6070442"/>
                </a:cubicBezTo>
                <a:lnTo>
                  <a:pt x="4577961" y="6062009"/>
                </a:lnTo>
                <a:cubicBezTo>
                  <a:pt x="4611704" y="6024048"/>
                  <a:pt x="4647556" y="5979761"/>
                  <a:pt x="4683408" y="5931256"/>
                </a:cubicBezTo>
                <a:lnTo>
                  <a:pt x="4748312" y="5835198"/>
                </a:lnTo>
                <a:lnTo>
                  <a:pt x="4751363" y="5826231"/>
                </a:lnTo>
                <a:cubicBezTo>
                  <a:pt x="4759329" y="5811241"/>
                  <a:pt x="4763672" y="5807923"/>
                  <a:pt x="4767931" y="5806085"/>
                </a:cubicBezTo>
                <a:lnTo>
                  <a:pt x="4768003" y="5806053"/>
                </a:lnTo>
                <a:lnTo>
                  <a:pt x="4788853" y="5775196"/>
                </a:lnTo>
                <a:lnTo>
                  <a:pt x="4792070" y="5772856"/>
                </a:lnTo>
                <a:lnTo>
                  <a:pt x="4793063" y="5765638"/>
                </a:lnTo>
                <a:cubicBezTo>
                  <a:pt x="4793133" y="5759110"/>
                  <a:pt x="4792249" y="5753715"/>
                  <a:pt x="4796398" y="5743259"/>
                </a:cubicBezTo>
                <a:cubicBezTo>
                  <a:pt x="4824170" y="5713949"/>
                  <a:pt x="4835236" y="5686068"/>
                  <a:pt x="4843536" y="5665159"/>
                </a:cubicBezTo>
                <a:cubicBezTo>
                  <a:pt x="4851836" y="5644248"/>
                  <a:pt x="4858035" y="5618468"/>
                  <a:pt x="4878837" y="5586387"/>
                </a:cubicBezTo>
                <a:cubicBezTo>
                  <a:pt x="4888572" y="5582186"/>
                  <a:pt x="4896207" y="5573116"/>
                  <a:pt x="4895541" y="5584956"/>
                </a:cubicBezTo>
                <a:cubicBezTo>
                  <a:pt x="4940577" y="5501985"/>
                  <a:pt x="4953640" y="5438585"/>
                  <a:pt x="4981973" y="5357045"/>
                </a:cubicBezTo>
                <a:cubicBezTo>
                  <a:pt x="4977105" y="5359145"/>
                  <a:pt x="4966704" y="5375186"/>
                  <a:pt x="4962502" y="5365447"/>
                </a:cubicBezTo>
                <a:cubicBezTo>
                  <a:pt x="4978331" y="5295077"/>
                  <a:pt x="5011740" y="5292214"/>
                  <a:pt x="5038742" y="5234354"/>
                </a:cubicBezTo>
                <a:cubicBezTo>
                  <a:pt x="5047812" y="5241993"/>
                  <a:pt x="5029775" y="5267103"/>
                  <a:pt x="5031211" y="5283813"/>
                </a:cubicBezTo>
                <a:cubicBezTo>
                  <a:pt x="5029110" y="5278944"/>
                  <a:pt x="5029110" y="5278944"/>
                  <a:pt x="5033979" y="5276843"/>
                </a:cubicBezTo>
                <a:cubicBezTo>
                  <a:pt x="5036744" y="5269873"/>
                  <a:pt x="5041612" y="5267773"/>
                  <a:pt x="5038846" y="5274743"/>
                </a:cubicBezTo>
                <a:cubicBezTo>
                  <a:pt x="5038846" y="5274743"/>
                  <a:pt x="5038180" y="5286582"/>
                  <a:pt x="5033312" y="5288683"/>
                </a:cubicBezTo>
                <a:cubicBezTo>
                  <a:pt x="5033312" y="5288683"/>
                  <a:pt x="5035413" y="5293552"/>
                  <a:pt x="5035413" y="5293552"/>
                </a:cubicBezTo>
                <a:cubicBezTo>
                  <a:pt x="5035413" y="5293552"/>
                  <a:pt x="5035413" y="5293552"/>
                  <a:pt x="5030545" y="5295653"/>
                </a:cubicBezTo>
                <a:cubicBezTo>
                  <a:pt x="5020249" y="5352082"/>
                  <a:pt x="5002985" y="5405743"/>
                  <a:pt x="4972446" y="5442024"/>
                </a:cubicBezTo>
                <a:cubicBezTo>
                  <a:pt x="4977419" y="5480313"/>
                  <a:pt x="4933047" y="5551444"/>
                  <a:pt x="4918549" y="5598134"/>
                </a:cubicBezTo>
                <a:cubicBezTo>
                  <a:pt x="4908148" y="5614175"/>
                  <a:pt x="4906047" y="5609305"/>
                  <a:pt x="4906713" y="5597465"/>
                </a:cubicBezTo>
                <a:cubicBezTo>
                  <a:pt x="4900514" y="5623245"/>
                  <a:pt x="4882478" y="5648356"/>
                  <a:pt x="4886681" y="5658095"/>
                </a:cubicBezTo>
                <a:cubicBezTo>
                  <a:pt x="4867979" y="5695045"/>
                  <a:pt x="4854812" y="5718056"/>
                  <a:pt x="4846511" y="5738966"/>
                </a:cubicBezTo>
                <a:cubicBezTo>
                  <a:pt x="4833344" y="5761976"/>
                  <a:pt x="4822943" y="5778017"/>
                  <a:pt x="4800039" y="5805228"/>
                </a:cubicBezTo>
                <a:cubicBezTo>
                  <a:pt x="4796555" y="5803844"/>
                  <a:pt x="4796721" y="5800883"/>
                  <a:pt x="4796888" y="5797923"/>
                </a:cubicBezTo>
                <a:lnTo>
                  <a:pt x="4793961" y="5791139"/>
                </a:lnTo>
                <a:lnTo>
                  <a:pt x="4788854" y="5800502"/>
                </a:lnTo>
                <a:lnTo>
                  <a:pt x="4788524" y="5800530"/>
                </a:lnTo>
                <a:lnTo>
                  <a:pt x="4772434" y="5831127"/>
                </a:lnTo>
                <a:lnTo>
                  <a:pt x="4771983" y="5834245"/>
                </a:lnTo>
                <a:lnTo>
                  <a:pt x="4770615" y="5834587"/>
                </a:lnTo>
                <a:lnTo>
                  <a:pt x="4763546" y="5848027"/>
                </a:lnTo>
                <a:lnTo>
                  <a:pt x="4763547" y="5851116"/>
                </a:lnTo>
                <a:cubicBezTo>
                  <a:pt x="4755109" y="5876421"/>
                  <a:pt x="4721369" y="5935473"/>
                  <a:pt x="4729804" y="5927037"/>
                </a:cubicBezTo>
                <a:cubicBezTo>
                  <a:pt x="4729804" y="5918602"/>
                  <a:pt x="4738242" y="5918602"/>
                  <a:pt x="4738240" y="5910164"/>
                </a:cubicBezTo>
                <a:cubicBezTo>
                  <a:pt x="4738242" y="5918602"/>
                  <a:pt x="4738240" y="5927039"/>
                  <a:pt x="4738240" y="5927039"/>
                </a:cubicBezTo>
                <a:cubicBezTo>
                  <a:pt x="4738240" y="5927039"/>
                  <a:pt x="4746676" y="5927038"/>
                  <a:pt x="4755110" y="5918603"/>
                </a:cubicBezTo>
                <a:cubicBezTo>
                  <a:pt x="4755110" y="5921414"/>
                  <a:pt x="4755110" y="5924227"/>
                  <a:pt x="4755112" y="5927039"/>
                </a:cubicBezTo>
                <a:cubicBezTo>
                  <a:pt x="4755112" y="5927039"/>
                  <a:pt x="4746676" y="5927038"/>
                  <a:pt x="4746676" y="5935473"/>
                </a:cubicBezTo>
                <a:cubicBezTo>
                  <a:pt x="4746676" y="5938284"/>
                  <a:pt x="4746677" y="5941096"/>
                  <a:pt x="4746678" y="5943907"/>
                </a:cubicBezTo>
                <a:cubicBezTo>
                  <a:pt x="4729804" y="5969216"/>
                  <a:pt x="4721369" y="5986087"/>
                  <a:pt x="4721368" y="5994521"/>
                </a:cubicBezTo>
                <a:lnTo>
                  <a:pt x="4721369" y="6002959"/>
                </a:lnTo>
                <a:lnTo>
                  <a:pt x="4729804" y="5994523"/>
                </a:lnTo>
                <a:cubicBezTo>
                  <a:pt x="4721369" y="6002959"/>
                  <a:pt x="4729804" y="6002959"/>
                  <a:pt x="4738240" y="5994523"/>
                </a:cubicBezTo>
                <a:cubicBezTo>
                  <a:pt x="4696060" y="6053573"/>
                  <a:pt x="4679190" y="6095752"/>
                  <a:pt x="4653883" y="6146366"/>
                </a:cubicBezTo>
                <a:cubicBezTo>
                  <a:pt x="4628575" y="6188543"/>
                  <a:pt x="4603266" y="6230723"/>
                  <a:pt x="4561090" y="6289771"/>
                </a:cubicBezTo>
                <a:cubicBezTo>
                  <a:pt x="4569526" y="6281334"/>
                  <a:pt x="4569526" y="6289770"/>
                  <a:pt x="4561089" y="6298205"/>
                </a:cubicBezTo>
                <a:lnTo>
                  <a:pt x="4552654" y="6298207"/>
                </a:lnTo>
                <a:lnTo>
                  <a:pt x="4552653" y="6306643"/>
                </a:lnTo>
                <a:lnTo>
                  <a:pt x="4544217" y="6315080"/>
                </a:lnTo>
                <a:lnTo>
                  <a:pt x="4527347" y="6340384"/>
                </a:lnTo>
                <a:cubicBezTo>
                  <a:pt x="4535782" y="6340386"/>
                  <a:pt x="4527347" y="6348821"/>
                  <a:pt x="4527349" y="6357257"/>
                </a:cubicBezTo>
                <a:cubicBezTo>
                  <a:pt x="4544217" y="6340387"/>
                  <a:pt x="4535782" y="6340386"/>
                  <a:pt x="4544216" y="6323514"/>
                </a:cubicBezTo>
                <a:lnTo>
                  <a:pt x="4552655" y="6323514"/>
                </a:lnTo>
                <a:cubicBezTo>
                  <a:pt x="4552655" y="6326326"/>
                  <a:pt x="4552654" y="6329138"/>
                  <a:pt x="4552653" y="6331950"/>
                </a:cubicBezTo>
                <a:cubicBezTo>
                  <a:pt x="4561090" y="6331950"/>
                  <a:pt x="4561089" y="6323512"/>
                  <a:pt x="4561089" y="6323512"/>
                </a:cubicBezTo>
                <a:lnTo>
                  <a:pt x="4561090" y="6315079"/>
                </a:lnTo>
                <a:lnTo>
                  <a:pt x="4569526" y="6306641"/>
                </a:lnTo>
                <a:cubicBezTo>
                  <a:pt x="4577961" y="6298207"/>
                  <a:pt x="4577961" y="6272900"/>
                  <a:pt x="4586397" y="6281336"/>
                </a:cubicBezTo>
                <a:cubicBezTo>
                  <a:pt x="4603267" y="6272900"/>
                  <a:pt x="4577961" y="6272900"/>
                  <a:pt x="4586397" y="6264464"/>
                </a:cubicBezTo>
                <a:cubicBezTo>
                  <a:pt x="4594833" y="6256029"/>
                  <a:pt x="4594833" y="6264464"/>
                  <a:pt x="4603267" y="6264464"/>
                </a:cubicBezTo>
                <a:cubicBezTo>
                  <a:pt x="4611704" y="6247593"/>
                  <a:pt x="4628576" y="6205416"/>
                  <a:pt x="4628576" y="6205416"/>
                </a:cubicBezTo>
                <a:cubicBezTo>
                  <a:pt x="4645449" y="6171671"/>
                  <a:pt x="4687626" y="6121059"/>
                  <a:pt x="4696061" y="6104186"/>
                </a:cubicBezTo>
                <a:cubicBezTo>
                  <a:pt x="4704497" y="6095752"/>
                  <a:pt x="4696061" y="6104186"/>
                  <a:pt x="4687626" y="6104185"/>
                </a:cubicBezTo>
                <a:cubicBezTo>
                  <a:pt x="4696061" y="6104186"/>
                  <a:pt x="4704496" y="6087316"/>
                  <a:pt x="4704496" y="6087316"/>
                </a:cubicBezTo>
                <a:lnTo>
                  <a:pt x="4704497" y="6070444"/>
                </a:lnTo>
                <a:cubicBezTo>
                  <a:pt x="4712933" y="6062009"/>
                  <a:pt x="4712935" y="6078880"/>
                  <a:pt x="4712933" y="6070444"/>
                </a:cubicBezTo>
                <a:cubicBezTo>
                  <a:pt x="4729803" y="6062009"/>
                  <a:pt x="4712933" y="6045137"/>
                  <a:pt x="4729804" y="6053573"/>
                </a:cubicBezTo>
                <a:cubicBezTo>
                  <a:pt x="4736130" y="6028266"/>
                  <a:pt x="4751949" y="5983979"/>
                  <a:pt x="4770138" y="5956299"/>
                </a:cubicBezTo>
                <a:lnTo>
                  <a:pt x="4783304" y="5941648"/>
                </a:lnTo>
                <a:lnTo>
                  <a:pt x="4783581" y="5941799"/>
                </a:lnTo>
                <a:cubicBezTo>
                  <a:pt x="4786745" y="5941800"/>
                  <a:pt x="4788854" y="5939691"/>
                  <a:pt x="4788853" y="5935473"/>
                </a:cubicBezTo>
                <a:lnTo>
                  <a:pt x="4783304" y="5941648"/>
                </a:lnTo>
                <a:lnTo>
                  <a:pt x="4771983" y="5935471"/>
                </a:lnTo>
                <a:cubicBezTo>
                  <a:pt x="4814160" y="5876423"/>
                  <a:pt x="4864778" y="5783632"/>
                  <a:pt x="4873212" y="5749889"/>
                </a:cubicBezTo>
                <a:cubicBezTo>
                  <a:pt x="4881647" y="5733018"/>
                  <a:pt x="4949133" y="5640225"/>
                  <a:pt x="4949133" y="5598046"/>
                </a:cubicBezTo>
                <a:cubicBezTo>
                  <a:pt x="4957569" y="5581173"/>
                  <a:pt x="4949133" y="5598046"/>
                  <a:pt x="4957571" y="5598047"/>
                </a:cubicBezTo>
                <a:cubicBezTo>
                  <a:pt x="4957571" y="5572739"/>
                  <a:pt x="4991311" y="5522125"/>
                  <a:pt x="5008183" y="5496818"/>
                </a:cubicBezTo>
                <a:cubicBezTo>
                  <a:pt x="5008183" y="5496818"/>
                  <a:pt x="4999747" y="5513691"/>
                  <a:pt x="5008182" y="5522123"/>
                </a:cubicBezTo>
                <a:cubicBezTo>
                  <a:pt x="5025054" y="5463075"/>
                  <a:pt x="5016619" y="5479947"/>
                  <a:pt x="4999747" y="5488384"/>
                </a:cubicBezTo>
                <a:cubicBezTo>
                  <a:pt x="5033490" y="5420898"/>
                  <a:pt x="5033490" y="5412461"/>
                  <a:pt x="5067232" y="5378718"/>
                </a:cubicBezTo>
                <a:lnTo>
                  <a:pt x="5075669" y="5370283"/>
                </a:lnTo>
                <a:lnTo>
                  <a:pt x="5075669" y="5361848"/>
                </a:lnTo>
                <a:lnTo>
                  <a:pt x="5067234" y="5361848"/>
                </a:lnTo>
                <a:cubicBezTo>
                  <a:pt x="5067234" y="5361848"/>
                  <a:pt x="5067233" y="5353409"/>
                  <a:pt x="5075669" y="5344976"/>
                </a:cubicBezTo>
                <a:cubicBezTo>
                  <a:pt x="5075670" y="5347788"/>
                  <a:pt x="5075670" y="5350600"/>
                  <a:pt x="5075671" y="5353411"/>
                </a:cubicBezTo>
                <a:lnTo>
                  <a:pt x="5084105" y="5353411"/>
                </a:lnTo>
                <a:lnTo>
                  <a:pt x="5084105" y="5336541"/>
                </a:lnTo>
                <a:lnTo>
                  <a:pt x="5092541" y="5328103"/>
                </a:lnTo>
                <a:cubicBezTo>
                  <a:pt x="5100976" y="5319670"/>
                  <a:pt x="5117848" y="5277491"/>
                  <a:pt x="5092541" y="5302798"/>
                </a:cubicBezTo>
                <a:cubicBezTo>
                  <a:pt x="5100976" y="5294363"/>
                  <a:pt x="5100976" y="5294363"/>
                  <a:pt x="5100978" y="5285927"/>
                </a:cubicBezTo>
                <a:cubicBezTo>
                  <a:pt x="5100978" y="5285927"/>
                  <a:pt x="5092539" y="5285927"/>
                  <a:pt x="5092541" y="5294363"/>
                </a:cubicBezTo>
                <a:cubicBezTo>
                  <a:pt x="5092541" y="5294363"/>
                  <a:pt x="5084105" y="5294363"/>
                  <a:pt x="5084105" y="5302796"/>
                </a:cubicBezTo>
                <a:lnTo>
                  <a:pt x="5084105" y="5285927"/>
                </a:lnTo>
                <a:cubicBezTo>
                  <a:pt x="5092540" y="5277491"/>
                  <a:pt x="5100976" y="5260620"/>
                  <a:pt x="5109412" y="5235313"/>
                </a:cubicBezTo>
                <a:cubicBezTo>
                  <a:pt x="5126283" y="5201570"/>
                  <a:pt x="5143156" y="5167827"/>
                  <a:pt x="5151589" y="5142520"/>
                </a:cubicBezTo>
                <a:lnTo>
                  <a:pt x="5160025" y="5134084"/>
                </a:lnTo>
                <a:lnTo>
                  <a:pt x="5160025" y="5125649"/>
                </a:lnTo>
                <a:cubicBezTo>
                  <a:pt x="5160025" y="5108777"/>
                  <a:pt x="5168461" y="5091906"/>
                  <a:pt x="5176898" y="5083470"/>
                </a:cubicBezTo>
                <a:cubicBezTo>
                  <a:pt x="5176897" y="5075036"/>
                  <a:pt x="5185332" y="5058163"/>
                  <a:pt x="5185333" y="5049729"/>
                </a:cubicBezTo>
                <a:cubicBezTo>
                  <a:pt x="5193769" y="5032856"/>
                  <a:pt x="5210641" y="5007550"/>
                  <a:pt x="5219076" y="4990679"/>
                </a:cubicBezTo>
                <a:lnTo>
                  <a:pt x="5227514" y="4990679"/>
                </a:lnTo>
                <a:cubicBezTo>
                  <a:pt x="5227512" y="4982241"/>
                  <a:pt x="5227512" y="4982241"/>
                  <a:pt x="5227511" y="4973806"/>
                </a:cubicBezTo>
                <a:lnTo>
                  <a:pt x="5227512" y="4965372"/>
                </a:lnTo>
                <a:lnTo>
                  <a:pt x="5219077" y="4973806"/>
                </a:lnTo>
                <a:cubicBezTo>
                  <a:pt x="5227512" y="4956934"/>
                  <a:pt x="5252821" y="4931627"/>
                  <a:pt x="5244383" y="4914756"/>
                </a:cubicBezTo>
                <a:cubicBezTo>
                  <a:pt x="5252819" y="4914756"/>
                  <a:pt x="5252819" y="4914756"/>
                  <a:pt x="5252819" y="4906320"/>
                </a:cubicBezTo>
                <a:cubicBezTo>
                  <a:pt x="5261255" y="4897886"/>
                  <a:pt x="5252821" y="4897886"/>
                  <a:pt x="5252821" y="4897886"/>
                </a:cubicBezTo>
                <a:cubicBezTo>
                  <a:pt x="5269693" y="4872579"/>
                  <a:pt x="5252819" y="4847272"/>
                  <a:pt x="5269691" y="4838836"/>
                </a:cubicBezTo>
                <a:lnTo>
                  <a:pt x="5269691" y="4847272"/>
                </a:lnTo>
                <a:cubicBezTo>
                  <a:pt x="5261255" y="4864143"/>
                  <a:pt x="5261255" y="4872579"/>
                  <a:pt x="5269693" y="4872579"/>
                </a:cubicBezTo>
                <a:cubicBezTo>
                  <a:pt x="5269693" y="4872579"/>
                  <a:pt x="5278127" y="4864143"/>
                  <a:pt x="5278126" y="4855707"/>
                </a:cubicBezTo>
                <a:lnTo>
                  <a:pt x="5286562" y="4847272"/>
                </a:lnTo>
                <a:cubicBezTo>
                  <a:pt x="5303433" y="4847270"/>
                  <a:pt x="5294998" y="4872579"/>
                  <a:pt x="5278125" y="4881015"/>
                </a:cubicBezTo>
                <a:cubicBezTo>
                  <a:pt x="5294998" y="4872579"/>
                  <a:pt x="5286561" y="4914756"/>
                  <a:pt x="5294998" y="4889450"/>
                </a:cubicBezTo>
                <a:cubicBezTo>
                  <a:pt x="5278126" y="4872579"/>
                  <a:pt x="5328740" y="4864144"/>
                  <a:pt x="5320304" y="4830400"/>
                </a:cubicBezTo>
                <a:lnTo>
                  <a:pt x="5328741" y="4821963"/>
                </a:lnTo>
                <a:lnTo>
                  <a:pt x="5328741" y="4813530"/>
                </a:lnTo>
                <a:lnTo>
                  <a:pt x="5328741" y="4805093"/>
                </a:lnTo>
                <a:lnTo>
                  <a:pt x="5320305" y="4813527"/>
                </a:lnTo>
                <a:cubicBezTo>
                  <a:pt x="5320304" y="4805093"/>
                  <a:pt x="5328740" y="4788222"/>
                  <a:pt x="5320305" y="4788222"/>
                </a:cubicBezTo>
                <a:lnTo>
                  <a:pt x="5311868" y="4779784"/>
                </a:lnTo>
                <a:cubicBezTo>
                  <a:pt x="5303434" y="4796658"/>
                  <a:pt x="5303433" y="4805093"/>
                  <a:pt x="5294998" y="4821963"/>
                </a:cubicBezTo>
                <a:lnTo>
                  <a:pt x="5294998" y="4813529"/>
                </a:lnTo>
                <a:cubicBezTo>
                  <a:pt x="5294997" y="4805093"/>
                  <a:pt x="5294998" y="4796657"/>
                  <a:pt x="5286562" y="4796658"/>
                </a:cubicBezTo>
                <a:lnTo>
                  <a:pt x="5279291" y="4811201"/>
                </a:lnTo>
                <a:lnTo>
                  <a:pt x="5280235" y="4795603"/>
                </a:lnTo>
                <a:cubicBezTo>
                  <a:pt x="5284454" y="4784004"/>
                  <a:pt x="5290780" y="4771350"/>
                  <a:pt x="5294997" y="4754479"/>
                </a:cubicBezTo>
                <a:cubicBezTo>
                  <a:pt x="5261254" y="4805093"/>
                  <a:pt x="5286562" y="4746045"/>
                  <a:pt x="5269690" y="4729170"/>
                </a:cubicBezTo>
                <a:lnTo>
                  <a:pt x="5278128" y="4737607"/>
                </a:lnTo>
                <a:lnTo>
                  <a:pt x="5286561" y="4737608"/>
                </a:lnTo>
                <a:cubicBezTo>
                  <a:pt x="5286562" y="4746045"/>
                  <a:pt x="5286562" y="4746045"/>
                  <a:pt x="5294998" y="4737608"/>
                </a:cubicBezTo>
                <a:cubicBezTo>
                  <a:pt x="5294998" y="4737608"/>
                  <a:pt x="5294997" y="4729170"/>
                  <a:pt x="5294999" y="4720736"/>
                </a:cubicBezTo>
                <a:lnTo>
                  <a:pt x="5295000" y="4712301"/>
                </a:lnTo>
                <a:cubicBezTo>
                  <a:pt x="5303434" y="4703863"/>
                  <a:pt x="5311869" y="4712299"/>
                  <a:pt x="5311869" y="4695429"/>
                </a:cubicBezTo>
                <a:lnTo>
                  <a:pt x="5311869" y="4712299"/>
                </a:lnTo>
                <a:cubicBezTo>
                  <a:pt x="5311869" y="4720736"/>
                  <a:pt x="5320306" y="4720735"/>
                  <a:pt x="5320307" y="4712301"/>
                </a:cubicBezTo>
                <a:cubicBezTo>
                  <a:pt x="5328740" y="4712301"/>
                  <a:pt x="5328743" y="4703863"/>
                  <a:pt x="5328740" y="4695429"/>
                </a:cubicBezTo>
                <a:lnTo>
                  <a:pt x="5328740" y="4678557"/>
                </a:lnTo>
                <a:cubicBezTo>
                  <a:pt x="5328741" y="4661688"/>
                  <a:pt x="5320305" y="4644813"/>
                  <a:pt x="5311871" y="4661688"/>
                </a:cubicBezTo>
                <a:cubicBezTo>
                  <a:pt x="5311869" y="4653253"/>
                  <a:pt x="5311869" y="4653253"/>
                  <a:pt x="5303433" y="4653252"/>
                </a:cubicBezTo>
                <a:lnTo>
                  <a:pt x="5294998" y="4661688"/>
                </a:lnTo>
                <a:cubicBezTo>
                  <a:pt x="5294999" y="4653250"/>
                  <a:pt x="5303434" y="4636379"/>
                  <a:pt x="5303432" y="4619508"/>
                </a:cubicBezTo>
                <a:cubicBezTo>
                  <a:pt x="5303434" y="4636379"/>
                  <a:pt x="5294999" y="4653250"/>
                  <a:pt x="5303432" y="4644816"/>
                </a:cubicBezTo>
                <a:cubicBezTo>
                  <a:pt x="5320304" y="4636382"/>
                  <a:pt x="5303432" y="4619508"/>
                  <a:pt x="5320305" y="4611072"/>
                </a:cubicBezTo>
                <a:lnTo>
                  <a:pt x="5328743" y="4611070"/>
                </a:lnTo>
                <a:cubicBezTo>
                  <a:pt x="5328741" y="4608259"/>
                  <a:pt x="5328742" y="4605448"/>
                  <a:pt x="5328741" y="4602637"/>
                </a:cubicBezTo>
                <a:lnTo>
                  <a:pt x="5328741" y="4594202"/>
                </a:lnTo>
                <a:lnTo>
                  <a:pt x="5320304" y="4594202"/>
                </a:lnTo>
                <a:lnTo>
                  <a:pt x="5337175" y="4577331"/>
                </a:lnTo>
                <a:cubicBezTo>
                  <a:pt x="5328740" y="4560457"/>
                  <a:pt x="5337176" y="4543586"/>
                  <a:pt x="5337175" y="4526717"/>
                </a:cubicBezTo>
                <a:cubicBezTo>
                  <a:pt x="5337178" y="4535152"/>
                  <a:pt x="5337176" y="4543586"/>
                  <a:pt x="5337176" y="4543586"/>
                </a:cubicBezTo>
                <a:cubicBezTo>
                  <a:pt x="5345612" y="4509845"/>
                  <a:pt x="5337176" y="4518279"/>
                  <a:pt x="5354048" y="4492974"/>
                </a:cubicBezTo>
                <a:lnTo>
                  <a:pt x="5362484" y="4501408"/>
                </a:lnTo>
                <a:lnTo>
                  <a:pt x="5362484" y="4492972"/>
                </a:lnTo>
                <a:lnTo>
                  <a:pt x="5370918" y="4492974"/>
                </a:lnTo>
                <a:cubicBezTo>
                  <a:pt x="5354048" y="4543588"/>
                  <a:pt x="5370919" y="4501408"/>
                  <a:pt x="5379355" y="4501407"/>
                </a:cubicBezTo>
                <a:cubicBezTo>
                  <a:pt x="5370919" y="4526717"/>
                  <a:pt x="5362484" y="4552024"/>
                  <a:pt x="5362484" y="4577331"/>
                </a:cubicBezTo>
                <a:lnTo>
                  <a:pt x="5354048" y="4577331"/>
                </a:lnTo>
                <a:cubicBezTo>
                  <a:pt x="5345611" y="4594200"/>
                  <a:pt x="5345612" y="4602638"/>
                  <a:pt x="5345612" y="4611072"/>
                </a:cubicBezTo>
                <a:cubicBezTo>
                  <a:pt x="5354048" y="4594202"/>
                  <a:pt x="5354048" y="4585765"/>
                  <a:pt x="5362483" y="4585763"/>
                </a:cubicBezTo>
                <a:cubicBezTo>
                  <a:pt x="5354048" y="4611072"/>
                  <a:pt x="5362483" y="4611070"/>
                  <a:pt x="5354047" y="4627944"/>
                </a:cubicBezTo>
                <a:lnTo>
                  <a:pt x="5345611" y="4636382"/>
                </a:lnTo>
                <a:lnTo>
                  <a:pt x="5345612" y="4644813"/>
                </a:lnTo>
                <a:lnTo>
                  <a:pt x="5354047" y="4653250"/>
                </a:lnTo>
                <a:lnTo>
                  <a:pt x="5362483" y="4644815"/>
                </a:lnTo>
                <a:cubicBezTo>
                  <a:pt x="5370917" y="4644815"/>
                  <a:pt x="5370918" y="4636379"/>
                  <a:pt x="5370919" y="4627945"/>
                </a:cubicBezTo>
                <a:lnTo>
                  <a:pt x="5370919" y="4619508"/>
                </a:lnTo>
                <a:lnTo>
                  <a:pt x="5362483" y="4619508"/>
                </a:lnTo>
                <a:cubicBezTo>
                  <a:pt x="5362484" y="4594202"/>
                  <a:pt x="5387791" y="4535150"/>
                  <a:pt x="5387791" y="4501408"/>
                </a:cubicBezTo>
                <a:lnTo>
                  <a:pt x="5396225" y="4492972"/>
                </a:lnTo>
                <a:cubicBezTo>
                  <a:pt x="5396224" y="4490161"/>
                  <a:pt x="5396224" y="4487349"/>
                  <a:pt x="5396224" y="4484538"/>
                </a:cubicBezTo>
                <a:cubicBezTo>
                  <a:pt x="5396224" y="4481726"/>
                  <a:pt x="5396224" y="4478914"/>
                  <a:pt x="5396225" y="4476102"/>
                </a:cubicBezTo>
                <a:cubicBezTo>
                  <a:pt x="5396226" y="4459231"/>
                  <a:pt x="5404662" y="4433924"/>
                  <a:pt x="5413098" y="4425488"/>
                </a:cubicBezTo>
                <a:lnTo>
                  <a:pt x="5404662" y="4425486"/>
                </a:lnTo>
                <a:lnTo>
                  <a:pt x="5413098" y="4417053"/>
                </a:lnTo>
                <a:cubicBezTo>
                  <a:pt x="5413098" y="4417053"/>
                  <a:pt x="5421534" y="4408617"/>
                  <a:pt x="5421533" y="4400179"/>
                </a:cubicBezTo>
                <a:lnTo>
                  <a:pt x="5413097" y="4391743"/>
                </a:lnTo>
                <a:cubicBezTo>
                  <a:pt x="5415207" y="4370655"/>
                  <a:pt x="5418370" y="4352203"/>
                  <a:pt x="5421797" y="4335463"/>
                </a:cubicBezTo>
                <a:lnTo>
                  <a:pt x="5430069" y="4298454"/>
                </a:lnTo>
                <a:lnTo>
                  <a:pt x="5422231" y="4304885"/>
                </a:lnTo>
                <a:cubicBezTo>
                  <a:pt x="5417998" y="4308077"/>
                  <a:pt x="5416957" y="4315503"/>
                  <a:pt x="5412724" y="4318695"/>
                </a:cubicBezTo>
                <a:cubicBezTo>
                  <a:pt x="5412724" y="4318695"/>
                  <a:pt x="5409531" y="4314460"/>
                  <a:pt x="5410571" y="4307033"/>
                </a:cubicBezTo>
                <a:cubicBezTo>
                  <a:pt x="5410571" y="4307033"/>
                  <a:pt x="5410571" y="4307033"/>
                  <a:pt x="5411613" y="4299607"/>
                </a:cubicBezTo>
                <a:cubicBezTo>
                  <a:pt x="5409531" y="4314460"/>
                  <a:pt x="5399952" y="4301755"/>
                  <a:pt x="5410500" y="4280519"/>
                </a:cubicBezTo>
                <a:cubicBezTo>
                  <a:pt x="5410500" y="4280519"/>
                  <a:pt x="5410500" y="4280519"/>
                  <a:pt x="5417926" y="4281562"/>
                </a:cubicBezTo>
                <a:cubicBezTo>
                  <a:pt x="5422159" y="4278371"/>
                  <a:pt x="5423199" y="4270944"/>
                  <a:pt x="5423199" y="4270944"/>
                </a:cubicBezTo>
                <a:cubicBezTo>
                  <a:pt x="5430626" y="4271987"/>
                  <a:pt x="5426393" y="4275179"/>
                  <a:pt x="5425352" y="4282606"/>
                </a:cubicBezTo>
                <a:cubicBezTo>
                  <a:pt x="5425352" y="4282606"/>
                  <a:pt x="5425352" y="4282606"/>
                  <a:pt x="5424312" y="4290032"/>
                </a:cubicBezTo>
                <a:cubicBezTo>
                  <a:pt x="5428006" y="4283925"/>
                  <a:pt x="5431697" y="4276161"/>
                  <a:pt x="5435055" y="4267818"/>
                </a:cubicBezTo>
                <a:lnTo>
                  <a:pt x="5436591" y="4263308"/>
                </a:lnTo>
                <a:lnTo>
                  <a:pt x="5439195" y="4248207"/>
                </a:lnTo>
                <a:cubicBezTo>
                  <a:pt x="5440513" y="4234630"/>
                  <a:pt x="5440514" y="4220923"/>
                  <a:pt x="5438405" y="4206160"/>
                </a:cubicBezTo>
                <a:cubicBezTo>
                  <a:pt x="5446840" y="4206161"/>
                  <a:pt x="5446841" y="4197726"/>
                  <a:pt x="5446841" y="4189290"/>
                </a:cubicBezTo>
                <a:lnTo>
                  <a:pt x="5446841" y="4180852"/>
                </a:lnTo>
                <a:lnTo>
                  <a:pt x="5438404" y="4180854"/>
                </a:lnTo>
                <a:cubicBezTo>
                  <a:pt x="5455276" y="4172417"/>
                  <a:pt x="5455276" y="4147110"/>
                  <a:pt x="5455276" y="4130240"/>
                </a:cubicBezTo>
                <a:lnTo>
                  <a:pt x="5455276" y="4121804"/>
                </a:lnTo>
                <a:lnTo>
                  <a:pt x="5455276" y="4104933"/>
                </a:lnTo>
                <a:lnTo>
                  <a:pt x="5455276" y="4096497"/>
                </a:lnTo>
                <a:cubicBezTo>
                  <a:pt x="5455276" y="4096497"/>
                  <a:pt x="5463712" y="4096495"/>
                  <a:pt x="5463712" y="4088062"/>
                </a:cubicBezTo>
                <a:cubicBezTo>
                  <a:pt x="5463710" y="4085250"/>
                  <a:pt x="5463710" y="4082438"/>
                  <a:pt x="5463710" y="4079626"/>
                </a:cubicBezTo>
                <a:cubicBezTo>
                  <a:pt x="5455276" y="4062752"/>
                  <a:pt x="5480584" y="4029012"/>
                  <a:pt x="5463711" y="4029012"/>
                </a:cubicBezTo>
                <a:lnTo>
                  <a:pt x="5463712" y="4020574"/>
                </a:lnTo>
                <a:lnTo>
                  <a:pt x="5463712" y="4003705"/>
                </a:lnTo>
                <a:lnTo>
                  <a:pt x="5463712" y="3995269"/>
                </a:lnTo>
                <a:cubicBezTo>
                  <a:pt x="5480584" y="3986830"/>
                  <a:pt x="5463712" y="3953088"/>
                  <a:pt x="5463711" y="3936219"/>
                </a:cubicBezTo>
                <a:cubicBezTo>
                  <a:pt x="5463711" y="3910912"/>
                  <a:pt x="5480584" y="3927783"/>
                  <a:pt x="5480582" y="3902476"/>
                </a:cubicBezTo>
                <a:cubicBezTo>
                  <a:pt x="5480582" y="3902476"/>
                  <a:pt x="5480584" y="3894040"/>
                  <a:pt x="5489019" y="3894042"/>
                </a:cubicBezTo>
                <a:lnTo>
                  <a:pt x="5489019" y="3885606"/>
                </a:lnTo>
                <a:cubicBezTo>
                  <a:pt x="5489019" y="3877167"/>
                  <a:pt x="5489019" y="3877167"/>
                  <a:pt x="5480583" y="3885606"/>
                </a:cubicBezTo>
                <a:lnTo>
                  <a:pt x="5480584" y="3894040"/>
                </a:lnTo>
                <a:cubicBezTo>
                  <a:pt x="5472148" y="3877169"/>
                  <a:pt x="5480583" y="3860299"/>
                  <a:pt x="5472148" y="3860298"/>
                </a:cubicBezTo>
                <a:cubicBezTo>
                  <a:pt x="5480582" y="3834992"/>
                  <a:pt x="5480583" y="3860299"/>
                  <a:pt x="5489019" y="3860299"/>
                </a:cubicBezTo>
                <a:lnTo>
                  <a:pt x="5496941" y="3868220"/>
                </a:lnTo>
                <a:lnTo>
                  <a:pt x="5493896" y="3915262"/>
                </a:lnTo>
                <a:cubicBezTo>
                  <a:pt x="5492709" y="3963109"/>
                  <a:pt x="5497455" y="3993159"/>
                  <a:pt x="5497452" y="4037447"/>
                </a:cubicBezTo>
                <a:cubicBezTo>
                  <a:pt x="5497452" y="4037447"/>
                  <a:pt x="5489019" y="4037445"/>
                  <a:pt x="5489016" y="4045883"/>
                </a:cubicBezTo>
                <a:cubicBezTo>
                  <a:pt x="5489018" y="4048695"/>
                  <a:pt x="5489018" y="4051507"/>
                  <a:pt x="5489019" y="4054319"/>
                </a:cubicBezTo>
                <a:lnTo>
                  <a:pt x="5489386" y="4063858"/>
                </a:lnTo>
                <a:lnTo>
                  <a:pt x="5490041" y="4061970"/>
                </a:lnTo>
                <a:cubicBezTo>
                  <a:pt x="5495580" y="4051566"/>
                  <a:pt x="5500564" y="4056526"/>
                  <a:pt x="5508475" y="4040599"/>
                </a:cubicBezTo>
                <a:cubicBezTo>
                  <a:pt x="5516870" y="4007701"/>
                  <a:pt x="5505210" y="4009850"/>
                  <a:pt x="5508331" y="3987570"/>
                </a:cubicBezTo>
                <a:cubicBezTo>
                  <a:pt x="5528386" y="3952524"/>
                  <a:pt x="5532548" y="3922818"/>
                  <a:pt x="5535669" y="3900538"/>
                </a:cubicBezTo>
                <a:cubicBezTo>
                  <a:pt x="5538790" y="3878259"/>
                  <a:pt x="5538719" y="3851745"/>
                  <a:pt x="5551347" y="3815654"/>
                </a:cubicBezTo>
                <a:cubicBezTo>
                  <a:pt x="5559813" y="3809271"/>
                  <a:pt x="5565086" y="3798653"/>
                  <a:pt x="5567239" y="3810315"/>
                </a:cubicBezTo>
                <a:cubicBezTo>
                  <a:pt x="5591384" y="3719048"/>
                  <a:pt x="5589087" y="3654357"/>
                  <a:pt x="5597339" y="3568431"/>
                </a:cubicBezTo>
                <a:cubicBezTo>
                  <a:pt x="5593106" y="3571622"/>
                  <a:pt x="5586792" y="3589667"/>
                  <a:pt x="5580406" y="3581198"/>
                </a:cubicBezTo>
                <a:cubicBezTo>
                  <a:pt x="5579150" y="3509080"/>
                  <a:pt x="5610936" y="3498401"/>
                  <a:pt x="5623492" y="3435797"/>
                </a:cubicBezTo>
                <a:cubicBezTo>
                  <a:pt x="5634111" y="3441075"/>
                  <a:pt x="5622523" y="3469738"/>
                  <a:pt x="5627870" y="3485634"/>
                </a:cubicBezTo>
                <a:cubicBezTo>
                  <a:pt x="5624676" y="3481400"/>
                  <a:pt x="5624676" y="3481400"/>
                  <a:pt x="5628909" y="3478208"/>
                </a:cubicBezTo>
                <a:cubicBezTo>
                  <a:pt x="5629950" y="3470782"/>
                  <a:pt x="5634183" y="3467589"/>
                  <a:pt x="5633142" y="3475016"/>
                </a:cubicBezTo>
                <a:cubicBezTo>
                  <a:pt x="5633142" y="3475016"/>
                  <a:pt x="5635295" y="3486677"/>
                  <a:pt x="5631062" y="3489870"/>
                </a:cubicBezTo>
                <a:cubicBezTo>
                  <a:pt x="5631062" y="3489870"/>
                  <a:pt x="5634255" y="3494104"/>
                  <a:pt x="5634255" y="3494104"/>
                </a:cubicBezTo>
                <a:cubicBezTo>
                  <a:pt x="5634255" y="3494104"/>
                  <a:pt x="5634255" y="3494104"/>
                  <a:pt x="5630021" y="3497296"/>
                </a:cubicBezTo>
                <a:cubicBezTo>
                  <a:pt x="5633357" y="3554560"/>
                  <a:pt x="5629268" y="3610781"/>
                  <a:pt x="5608173" y="3653253"/>
                </a:cubicBezTo>
                <a:cubicBezTo>
                  <a:pt x="5622056" y="3689281"/>
                  <a:pt x="5595760" y="3768886"/>
                  <a:pt x="5592710" y="3817680"/>
                </a:cubicBezTo>
                <a:cubicBezTo>
                  <a:pt x="5586396" y="3835725"/>
                  <a:pt x="5583204" y="3831490"/>
                  <a:pt x="5581051" y="3819828"/>
                </a:cubicBezTo>
                <a:cubicBezTo>
                  <a:pt x="5581123" y="3846343"/>
                  <a:pt x="5569535" y="3875005"/>
                  <a:pt x="5575920" y="3883475"/>
                </a:cubicBezTo>
                <a:cubicBezTo>
                  <a:pt x="5571203" y="3903637"/>
                  <a:pt x="5567006" y="3920086"/>
                  <a:pt x="5563598" y="3934280"/>
                </a:cubicBezTo>
                <a:lnTo>
                  <a:pt x="5562972" y="3937349"/>
                </a:lnTo>
                <a:lnTo>
                  <a:pt x="5571794" y="3923038"/>
                </a:lnTo>
                <a:cubicBezTo>
                  <a:pt x="5593939" y="3878751"/>
                  <a:pt x="5611337" y="3820229"/>
                  <a:pt x="5623989" y="3775941"/>
                </a:cubicBezTo>
                <a:lnTo>
                  <a:pt x="5632426" y="3767506"/>
                </a:lnTo>
                <a:cubicBezTo>
                  <a:pt x="5632426" y="3767506"/>
                  <a:pt x="5640861" y="3767506"/>
                  <a:pt x="5640861" y="3759071"/>
                </a:cubicBezTo>
                <a:lnTo>
                  <a:pt x="5649298" y="3767505"/>
                </a:lnTo>
                <a:lnTo>
                  <a:pt x="5649298" y="3742197"/>
                </a:lnTo>
                <a:cubicBezTo>
                  <a:pt x="5666171" y="3691585"/>
                  <a:pt x="5674605" y="3624099"/>
                  <a:pt x="5683041" y="3581921"/>
                </a:cubicBezTo>
                <a:cubicBezTo>
                  <a:pt x="5691475" y="3573485"/>
                  <a:pt x="5691476" y="3590358"/>
                  <a:pt x="5691475" y="3598792"/>
                </a:cubicBezTo>
                <a:cubicBezTo>
                  <a:pt x="5698857" y="3576649"/>
                  <a:pt x="5712697" y="3496378"/>
                  <a:pt x="5732996" y="3493610"/>
                </a:cubicBezTo>
                <a:lnTo>
                  <a:pt x="5733449" y="3493806"/>
                </a:lnTo>
                <a:lnTo>
                  <a:pt x="5734014" y="3473633"/>
                </a:lnTo>
                <a:cubicBezTo>
                  <a:pt x="5733582" y="3467260"/>
                  <a:pt x="5732457" y="3462613"/>
                  <a:pt x="5730509" y="3460815"/>
                </a:cubicBezTo>
                <a:cubicBezTo>
                  <a:pt x="5735891" y="3408066"/>
                  <a:pt x="5752664" y="3358615"/>
                  <a:pt x="5743964" y="3328941"/>
                </a:cubicBezTo>
                <a:cubicBezTo>
                  <a:pt x="5746354" y="3295074"/>
                  <a:pt x="5754450" y="3309761"/>
                  <a:pt x="5761038" y="3286983"/>
                </a:cubicBezTo>
                <a:cubicBezTo>
                  <a:pt x="5763428" y="3253117"/>
                  <a:pt x="5752340" y="3257310"/>
                  <a:pt x="5751435" y="3234831"/>
                </a:cubicBezTo>
                <a:cubicBezTo>
                  <a:pt x="5764914" y="3196770"/>
                  <a:pt x="5763707" y="3166797"/>
                  <a:pt x="5762802" y="3144319"/>
                </a:cubicBezTo>
                <a:cubicBezTo>
                  <a:pt x="5761898" y="3121840"/>
                  <a:pt x="5757096" y="3095764"/>
                  <a:pt x="5763082" y="3058000"/>
                </a:cubicBezTo>
                <a:cubicBezTo>
                  <a:pt x="5770274" y="3050209"/>
                  <a:pt x="5773568" y="3038820"/>
                  <a:pt x="5777766" y="3049910"/>
                </a:cubicBezTo>
                <a:cubicBezTo>
                  <a:pt x="5785236" y="2955800"/>
                  <a:pt x="5771435" y="2892557"/>
                  <a:pt x="5764220" y="2806537"/>
                </a:cubicBezTo>
                <a:lnTo>
                  <a:pt x="5759877" y="2815776"/>
                </a:lnTo>
                <a:lnTo>
                  <a:pt x="5758962" y="2839583"/>
                </a:lnTo>
                <a:cubicBezTo>
                  <a:pt x="5750526" y="2839583"/>
                  <a:pt x="5750526" y="2831148"/>
                  <a:pt x="5750526" y="2831148"/>
                </a:cubicBezTo>
                <a:lnTo>
                  <a:pt x="5750526" y="2822713"/>
                </a:lnTo>
                <a:lnTo>
                  <a:pt x="5750526" y="2822277"/>
                </a:lnTo>
                <a:lnTo>
                  <a:pt x="5749837" y="2822120"/>
                </a:lnTo>
                <a:lnTo>
                  <a:pt x="5747894" y="2797782"/>
                </a:lnTo>
                <a:lnTo>
                  <a:pt x="5743144" y="2798460"/>
                </a:lnTo>
                <a:cubicBezTo>
                  <a:pt x="5742089" y="2799515"/>
                  <a:pt x="5742090" y="2801624"/>
                  <a:pt x="5742091" y="2805842"/>
                </a:cubicBezTo>
                <a:lnTo>
                  <a:pt x="5742091" y="2814279"/>
                </a:lnTo>
                <a:lnTo>
                  <a:pt x="5742090" y="2822713"/>
                </a:lnTo>
                <a:cubicBezTo>
                  <a:pt x="5725221" y="2772097"/>
                  <a:pt x="5725221" y="2839583"/>
                  <a:pt x="5733655" y="2848019"/>
                </a:cubicBezTo>
                <a:lnTo>
                  <a:pt x="5742090" y="2856452"/>
                </a:lnTo>
                <a:lnTo>
                  <a:pt x="5742091" y="2848019"/>
                </a:lnTo>
                <a:lnTo>
                  <a:pt x="5750526" y="2839583"/>
                </a:lnTo>
                <a:lnTo>
                  <a:pt x="5750526" y="2864888"/>
                </a:lnTo>
                <a:lnTo>
                  <a:pt x="5750525" y="2873326"/>
                </a:lnTo>
                <a:cubicBezTo>
                  <a:pt x="5750526" y="2932374"/>
                  <a:pt x="5733655" y="2974554"/>
                  <a:pt x="5708345" y="2940812"/>
                </a:cubicBezTo>
                <a:cubicBezTo>
                  <a:pt x="5708348" y="2898633"/>
                  <a:pt x="5699912" y="2898632"/>
                  <a:pt x="5699912" y="2839583"/>
                </a:cubicBezTo>
                <a:cubicBezTo>
                  <a:pt x="5695694" y="2837474"/>
                  <a:pt x="5692531" y="2838002"/>
                  <a:pt x="5689894" y="2840110"/>
                </a:cubicBezTo>
                <a:lnTo>
                  <a:pt x="5683185" y="2849917"/>
                </a:lnTo>
                <a:lnTo>
                  <a:pt x="5682885" y="2853046"/>
                </a:lnTo>
                <a:cubicBezTo>
                  <a:pt x="5682333" y="2855285"/>
                  <a:pt x="5681574" y="2856372"/>
                  <a:pt x="5680651" y="2856536"/>
                </a:cubicBezTo>
                <a:lnTo>
                  <a:pt x="5680060" y="2855859"/>
                </a:lnTo>
                <a:lnTo>
                  <a:pt x="5676293" y="2863103"/>
                </a:lnTo>
                <a:lnTo>
                  <a:pt x="5680760" y="2886509"/>
                </a:lnTo>
                <a:cubicBezTo>
                  <a:pt x="5682357" y="2898126"/>
                  <a:pt x="5684002" y="2907354"/>
                  <a:pt x="5688352" y="2910389"/>
                </a:cubicBezTo>
                <a:cubicBezTo>
                  <a:pt x="5691903" y="2951650"/>
                  <a:pt x="5692821" y="2978146"/>
                  <a:pt x="5696772" y="3000293"/>
                </a:cubicBezTo>
                <a:cubicBezTo>
                  <a:pt x="5697689" y="3026790"/>
                  <a:pt x="5697290" y="3045902"/>
                  <a:pt x="5692141" y="3081094"/>
                </a:cubicBezTo>
                <a:cubicBezTo>
                  <a:pt x="5684759" y="3082408"/>
                  <a:pt x="5686474" y="3070677"/>
                  <a:pt x="5679091" y="3071991"/>
                </a:cubicBezTo>
                <a:cubicBezTo>
                  <a:pt x="5680926" y="3124983"/>
                  <a:pt x="5687511" y="3161895"/>
                  <a:pt x="5688029" y="3207504"/>
                </a:cubicBezTo>
                <a:cubicBezTo>
                  <a:pt x="5695930" y="3251800"/>
                  <a:pt x="5696448" y="3297408"/>
                  <a:pt x="5692217" y="3359096"/>
                </a:cubicBezTo>
                <a:cubicBezTo>
                  <a:pt x="5689982" y="3325218"/>
                  <a:pt x="5682200" y="3345644"/>
                  <a:pt x="5673101" y="3358689"/>
                </a:cubicBezTo>
                <a:cubicBezTo>
                  <a:pt x="5670067" y="3363038"/>
                  <a:pt x="5671384" y="3370421"/>
                  <a:pt x="5668351" y="3374768"/>
                </a:cubicBezTo>
                <a:cubicBezTo>
                  <a:pt x="5668351" y="3374768"/>
                  <a:pt x="5664001" y="3371734"/>
                  <a:pt x="5662684" y="3364351"/>
                </a:cubicBezTo>
                <a:cubicBezTo>
                  <a:pt x="5662684" y="3364351"/>
                  <a:pt x="5662684" y="3364351"/>
                  <a:pt x="5661368" y="3356969"/>
                </a:cubicBezTo>
                <a:cubicBezTo>
                  <a:pt x="5664001" y="3371734"/>
                  <a:pt x="5650952" y="3362631"/>
                  <a:pt x="5654384" y="3339170"/>
                </a:cubicBezTo>
                <a:cubicBezTo>
                  <a:pt x="5654384" y="3339170"/>
                  <a:pt x="5654384" y="3339170"/>
                  <a:pt x="5661768" y="3337856"/>
                </a:cubicBezTo>
                <a:cubicBezTo>
                  <a:pt x="5664800" y="3333508"/>
                  <a:pt x="5663483" y="3326125"/>
                  <a:pt x="5663483" y="3326125"/>
                </a:cubicBezTo>
                <a:cubicBezTo>
                  <a:pt x="5670866" y="3324812"/>
                  <a:pt x="5667833" y="3329160"/>
                  <a:pt x="5669150" y="3336542"/>
                </a:cubicBezTo>
                <a:cubicBezTo>
                  <a:pt x="5669150" y="3336542"/>
                  <a:pt x="5669150" y="3336542"/>
                  <a:pt x="5670467" y="3343924"/>
                </a:cubicBezTo>
                <a:cubicBezTo>
                  <a:pt x="5676933" y="3316115"/>
                  <a:pt x="5675097" y="3263123"/>
                  <a:pt x="5666398" y="3257055"/>
                </a:cubicBezTo>
                <a:cubicBezTo>
                  <a:pt x="5664562" y="3204063"/>
                  <a:pt x="5674461" y="3152792"/>
                  <a:pt x="5661810" y="3124576"/>
                </a:cubicBezTo>
                <a:cubicBezTo>
                  <a:pt x="5659576" y="3090699"/>
                  <a:pt x="5669592" y="3104149"/>
                  <a:pt x="5673025" y="3080687"/>
                </a:cubicBezTo>
                <a:cubicBezTo>
                  <a:pt x="5670791" y="3046809"/>
                  <a:pt x="5660375" y="3052471"/>
                  <a:pt x="5656425" y="3030323"/>
                </a:cubicBezTo>
                <a:cubicBezTo>
                  <a:pt x="5664606" y="2990784"/>
                  <a:pt x="5659339" y="2961253"/>
                  <a:pt x="5655388" y="2939106"/>
                </a:cubicBezTo>
                <a:cubicBezTo>
                  <a:pt x="5651437" y="2916958"/>
                  <a:pt x="5643136" y="2891777"/>
                  <a:pt x="5643936" y="2853549"/>
                </a:cubicBezTo>
                <a:cubicBezTo>
                  <a:pt x="5650002" y="2844854"/>
                  <a:pt x="5651718" y="2833123"/>
                  <a:pt x="5657385" y="2843539"/>
                </a:cubicBezTo>
                <a:lnTo>
                  <a:pt x="5657146" y="2841276"/>
                </a:lnTo>
                <a:lnTo>
                  <a:pt x="5648243" y="2809663"/>
                </a:lnTo>
                <a:cubicBezTo>
                  <a:pt x="5630844" y="2742046"/>
                  <a:pt x="5613444" y="2670868"/>
                  <a:pt x="5581811" y="2670869"/>
                </a:cubicBezTo>
                <a:lnTo>
                  <a:pt x="5581812" y="2662431"/>
                </a:lnTo>
                <a:lnTo>
                  <a:pt x="5581812" y="2645563"/>
                </a:lnTo>
                <a:cubicBezTo>
                  <a:pt x="5573376" y="2637125"/>
                  <a:pt x="5573377" y="2628693"/>
                  <a:pt x="5573376" y="2637125"/>
                </a:cubicBezTo>
                <a:cubicBezTo>
                  <a:pt x="5564941" y="2620256"/>
                  <a:pt x="5564941" y="2594949"/>
                  <a:pt x="5548068" y="2544335"/>
                </a:cubicBezTo>
                <a:cubicBezTo>
                  <a:pt x="5539634" y="2527464"/>
                  <a:pt x="5539633" y="2519026"/>
                  <a:pt x="5539634" y="2510592"/>
                </a:cubicBezTo>
                <a:lnTo>
                  <a:pt x="5531197" y="2502157"/>
                </a:lnTo>
                <a:lnTo>
                  <a:pt x="5531198" y="2493721"/>
                </a:lnTo>
                <a:cubicBezTo>
                  <a:pt x="5531197" y="2485283"/>
                  <a:pt x="5522761" y="2493721"/>
                  <a:pt x="5522761" y="2493721"/>
                </a:cubicBezTo>
                <a:lnTo>
                  <a:pt x="5522762" y="2485285"/>
                </a:lnTo>
                <a:cubicBezTo>
                  <a:pt x="5514328" y="2485285"/>
                  <a:pt x="5514327" y="2451540"/>
                  <a:pt x="5505889" y="2451543"/>
                </a:cubicBezTo>
                <a:cubicBezTo>
                  <a:pt x="5514328" y="2493720"/>
                  <a:pt x="5505891" y="2459978"/>
                  <a:pt x="5497455" y="2476850"/>
                </a:cubicBezTo>
                <a:cubicBezTo>
                  <a:pt x="5489018" y="2426235"/>
                  <a:pt x="5489019" y="2493720"/>
                  <a:pt x="5480584" y="2459978"/>
                </a:cubicBezTo>
                <a:cubicBezTo>
                  <a:pt x="5472147" y="2409365"/>
                  <a:pt x="5463710" y="2409365"/>
                  <a:pt x="5472147" y="2384058"/>
                </a:cubicBezTo>
                <a:cubicBezTo>
                  <a:pt x="5446841" y="2384058"/>
                  <a:pt x="5429967" y="2265958"/>
                  <a:pt x="5404661" y="2181601"/>
                </a:cubicBezTo>
                <a:cubicBezTo>
                  <a:pt x="5404661" y="2173166"/>
                  <a:pt x="5396224" y="2156292"/>
                  <a:pt x="5387791" y="2130985"/>
                </a:cubicBezTo>
                <a:cubicBezTo>
                  <a:pt x="5362483" y="2055067"/>
                  <a:pt x="5345614" y="2004453"/>
                  <a:pt x="5328740" y="1962273"/>
                </a:cubicBezTo>
                <a:cubicBezTo>
                  <a:pt x="5320306" y="1945401"/>
                  <a:pt x="5328741" y="1953837"/>
                  <a:pt x="5328741" y="1936967"/>
                </a:cubicBezTo>
                <a:cubicBezTo>
                  <a:pt x="5320305" y="1936965"/>
                  <a:pt x="5311870" y="1928530"/>
                  <a:pt x="5311869" y="1920096"/>
                </a:cubicBezTo>
                <a:lnTo>
                  <a:pt x="5320307" y="1911660"/>
                </a:lnTo>
                <a:cubicBezTo>
                  <a:pt x="5294997" y="1869480"/>
                  <a:pt x="5303433" y="1861047"/>
                  <a:pt x="5269693" y="1793560"/>
                </a:cubicBezTo>
                <a:lnTo>
                  <a:pt x="5286562" y="1793561"/>
                </a:lnTo>
                <a:cubicBezTo>
                  <a:pt x="5269690" y="1751383"/>
                  <a:pt x="5261255" y="1734510"/>
                  <a:pt x="5261255" y="1768254"/>
                </a:cubicBezTo>
                <a:cubicBezTo>
                  <a:pt x="5244383" y="1742947"/>
                  <a:pt x="5261255" y="1734510"/>
                  <a:pt x="5235948" y="1709201"/>
                </a:cubicBezTo>
                <a:cubicBezTo>
                  <a:pt x="5244383" y="1717640"/>
                  <a:pt x="5244382" y="1709203"/>
                  <a:pt x="5235947" y="1700769"/>
                </a:cubicBezTo>
                <a:lnTo>
                  <a:pt x="5244383" y="1700769"/>
                </a:lnTo>
                <a:cubicBezTo>
                  <a:pt x="5252818" y="1709203"/>
                  <a:pt x="5252819" y="1700767"/>
                  <a:pt x="5252819" y="1700767"/>
                </a:cubicBezTo>
                <a:lnTo>
                  <a:pt x="5252819" y="1692332"/>
                </a:lnTo>
                <a:cubicBezTo>
                  <a:pt x="5269693" y="1726076"/>
                  <a:pt x="5261254" y="1675460"/>
                  <a:pt x="5244383" y="1650153"/>
                </a:cubicBezTo>
                <a:lnTo>
                  <a:pt x="5252818" y="1650152"/>
                </a:lnTo>
                <a:lnTo>
                  <a:pt x="5252819" y="1641718"/>
                </a:lnTo>
                <a:lnTo>
                  <a:pt x="5244385" y="1633283"/>
                </a:lnTo>
                <a:cubicBezTo>
                  <a:pt x="5227512" y="1591105"/>
                  <a:pt x="5202205" y="1532055"/>
                  <a:pt x="5176900" y="1473003"/>
                </a:cubicBezTo>
                <a:cubicBezTo>
                  <a:pt x="5143155" y="1413955"/>
                  <a:pt x="5109412" y="1354905"/>
                  <a:pt x="5084104" y="1312727"/>
                </a:cubicBezTo>
                <a:cubicBezTo>
                  <a:pt x="5079886" y="1295857"/>
                  <a:pt x="5069343" y="1274766"/>
                  <a:pt x="5055633" y="1250514"/>
                </a:cubicBezTo>
                <a:lnTo>
                  <a:pt x="5041658" y="1226599"/>
                </a:lnTo>
                <a:lnTo>
                  <a:pt x="5093541" y="1340967"/>
                </a:lnTo>
                <a:cubicBezTo>
                  <a:pt x="5235732" y="1681085"/>
                  <a:pt x="5337210" y="2038049"/>
                  <a:pt x="5398999" y="2412246"/>
                </a:cubicBezTo>
                <a:cubicBezTo>
                  <a:pt x="5422890" y="2554151"/>
                  <a:pt x="5460842" y="2689651"/>
                  <a:pt x="5458394" y="2833367"/>
                </a:cubicBezTo>
                <a:cubicBezTo>
                  <a:pt x="5457892" y="2847175"/>
                  <a:pt x="5464297" y="2861234"/>
                  <a:pt x="5448705" y="2871734"/>
                </a:cubicBezTo>
                <a:cubicBezTo>
                  <a:pt x="5433365" y="2875326"/>
                  <a:pt x="5431053" y="2862798"/>
                  <a:pt x="5431304" y="2855892"/>
                </a:cubicBezTo>
                <a:cubicBezTo>
                  <a:pt x="5385690" y="2397937"/>
                  <a:pt x="5249309" y="1964347"/>
                  <a:pt x="5100400" y="1533070"/>
                </a:cubicBezTo>
                <a:cubicBezTo>
                  <a:pt x="5024275" y="1306308"/>
                  <a:pt x="4903157" y="1100041"/>
                  <a:pt x="4793286" y="888652"/>
                </a:cubicBezTo>
                <a:cubicBezTo>
                  <a:pt x="4778948" y="864625"/>
                  <a:pt x="4766140" y="836507"/>
                  <a:pt x="4754611" y="811200"/>
                </a:cubicBezTo>
                <a:cubicBezTo>
                  <a:pt x="4747700" y="801616"/>
                  <a:pt x="4747255" y="785266"/>
                  <a:pt x="4736788" y="782554"/>
                </a:cubicBezTo>
                <a:cubicBezTo>
                  <a:pt x="4733299" y="781651"/>
                  <a:pt x="4728696" y="782261"/>
                  <a:pt x="4722369" y="785144"/>
                </a:cubicBezTo>
                <a:cubicBezTo>
                  <a:pt x="4697061" y="796672"/>
                  <a:pt x="4707559" y="812263"/>
                  <a:pt x="4716525" y="831944"/>
                </a:cubicBezTo>
                <a:cubicBezTo>
                  <a:pt x="4773879" y="928050"/>
                  <a:pt x="4829707" y="1028246"/>
                  <a:pt x="4878628" y="1128191"/>
                </a:cubicBezTo>
                <a:cubicBezTo>
                  <a:pt x="4928929" y="1233026"/>
                  <a:pt x="4975663" y="1338424"/>
                  <a:pt x="5018643" y="1444415"/>
                </a:cubicBezTo>
                <a:lnTo>
                  <a:pt x="5107372" y="1685936"/>
                </a:lnTo>
                <a:lnTo>
                  <a:pt x="5109411" y="1683895"/>
                </a:lnTo>
                <a:cubicBezTo>
                  <a:pt x="5126283" y="1717639"/>
                  <a:pt x="5134721" y="1751382"/>
                  <a:pt x="5151590" y="1785122"/>
                </a:cubicBezTo>
                <a:lnTo>
                  <a:pt x="5143154" y="1785122"/>
                </a:lnTo>
                <a:cubicBezTo>
                  <a:pt x="5143154" y="1776689"/>
                  <a:pt x="5134719" y="1759817"/>
                  <a:pt x="5134721" y="1751382"/>
                </a:cubicBezTo>
                <a:lnTo>
                  <a:pt x="5122261" y="1726462"/>
                </a:lnTo>
                <a:lnTo>
                  <a:pt x="5136116" y="1764180"/>
                </a:lnTo>
                <a:lnTo>
                  <a:pt x="5157687" y="1838582"/>
                </a:lnTo>
                <a:lnTo>
                  <a:pt x="5167407" y="1843119"/>
                </a:lnTo>
                <a:cubicBezTo>
                  <a:pt x="5170572" y="1844173"/>
                  <a:pt x="5172680" y="1844174"/>
                  <a:pt x="5176898" y="1844173"/>
                </a:cubicBezTo>
                <a:cubicBezTo>
                  <a:pt x="5176900" y="1852608"/>
                  <a:pt x="5176898" y="1861046"/>
                  <a:pt x="5176898" y="1861046"/>
                </a:cubicBezTo>
                <a:cubicBezTo>
                  <a:pt x="5168464" y="1861046"/>
                  <a:pt x="5168461" y="1852610"/>
                  <a:pt x="5168464" y="1861046"/>
                </a:cubicBezTo>
                <a:lnTo>
                  <a:pt x="5168463" y="1869480"/>
                </a:lnTo>
                <a:cubicBezTo>
                  <a:pt x="5168463" y="1871571"/>
                  <a:pt x="5168462" y="1873663"/>
                  <a:pt x="5168462" y="1875756"/>
                </a:cubicBezTo>
                <a:lnTo>
                  <a:pt x="5229895" y="2087656"/>
                </a:lnTo>
                <a:lnTo>
                  <a:pt x="5242098" y="2145617"/>
                </a:lnTo>
                <a:lnTo>
                  <a:pt x="5261255" y="2173166"/>
                </a:lnTo>
                <a:cubicBezTo>
                  <a:pt x="5252821" y="2198470"/>
                  <a:pt x="5261254" y="2206906"/>
                  <a:pt x="5278125" y="2215342"/>
                </a:cubicBezTo>
                <a:cubicBezTo>
                  <a:pt x="5278126" y="2232217"/>
                  <a:pt x="5278128" y="2249087"/>
                  <a:pt x="5286562" y="2265959"/>
                </a:cubicBezTo>
                <a:cubicBezTo>
                  <a:pt x="5294998" y="2282828"/>
                  <a:pt x="5294997" y="2308137"/>
                  <a:pt x="5303433" y="2325006"/>
                </a:cubicBezTo>
                <a:cubicBezTo>
                  <a:pt x="5311869" y="2350315"/>
                  <a:pt x="5311869" y="2384057"/>
                  <a:pt x="5320305" y="2409365"/>
                </a:cubicBezTo>
                <a:cubicBezTo>
                  <a:pt x="5320305" y="2426235"/>
                  <a:pt x="5328740" y="2451540"/>
                  <a:pt x="5337176" y="2459978"/>
                </a:cubicBezTo>
                <a:lnTo>
                  <a:pt x="5337176" y="2468415"/>
                </a:lnTo>
                <a:cubicBezTo>
                  <a:pt x="5345612" y="2493721"/>
                  <a:pt x="5345611" y="2510592"/>
                  <a:pt x="5354048" y="2535897"/>
                </a:cubicBezTo>
                <a:cubicBezTo>
                  <a:pt x="5354047" y="2552771"/>
                  <a:pt x="5362484" y="2569640"/>
                  <a:pt x="5370919" y="2594947"/>
                </a:cubicBezTo>
                <a:cubicBezTo>
                  <a:pt x="5362484" y="2620254"/>
                  <a:pt x="5370919" y="2620254"/>
                  <a:pt x="5379353" y="2620256"/>
                </a:cubicBezTo>
                <a:cubicBezTo>
                  <a:pt x="5379354" y="2623070"/>
                  <a:pt x="5379353" y="2625880"/>
                  <a:pt x="5379355" y="2628692"/>
                </a:cubicBezTo>
                <a:cubicBezTo>
                  <a:pt x="5379355" y="2637128"/>
                  <a:pt x="5370919" y="2645563"/>
                  <a:pt x="5370919" y="2653998"/>
                </a:cubicBezTo>
                <a:lnTo>
                  <a:pt x="5370919" y="2662431"/>
                </a:lnTo>
                <a:cubicBezTo>
                  <a:pt x="5370919" y="2670868"/>
                  <a:pt x="5370919" y="2670868"/>
                  <a:pt x="5379355" y="2679304"/>
                </a:cubicBezTo>
                <a:lnTo>
                  <a:pt x="5387791" y="2679306"/>
                </a:lnTo>
                <a:lnTo>
                  <a:pt x="5387790" y="2721484"/>
                </a:lnTo>
                <a:lnTo>
                  <a:pt x="5396226" y="2729919"/>
                </a:lnTo>
                <a:lnTo>
                  <a:pt x="5396226" y="2721484"/>
                </a:lnTo>
                <a:lnTo>
                  <a:pt x="5387791" y="2679306"/>
                </a:lnTo>
                <a:lnTo>
                  <a:pt x="5396226" y="2679306"/>
                </a:lnTo>
                <a:lnTo>
                  <a:pt x="5396225" y="2696176"/>
                </a:lnTo>
                <a:lnTo>
                  <a:pt x="5396226" y="2704613"/>
                </a:lnTo>
                <a:cubicBezTo>
                  <a:pt x="5396226" y="2713048"/>
                  <a:pt x="5404662" y="2721481"/>
                  <a:pt x="5404662" y="2729919"/>
                </a:cubicBezTo>
                <a:lnTo>
                  <a:pt x="5404661" y="2763661"/>
                </a:lnTo>
                <a:lnTo>
                  <a:pt x="5396224" y="2755225"/>
                </a:lnTo>
                <a:cubicBezTo>
                  <a:pt x="5396224" y="2755225"/>
                  <a:pt x="5396226" y="2763663"/>
                  <a:pt x="5396225" y="2772097"/>
                </a:cubicBezTo>
                <a:cubicBezTo>
                  <a:pt x="5396225" y="2772097"/>
                  <a:pt x="5396224" y="2780533"/>
                  <a:pt x="5396225" y="2788969"/>
                </a:cubicBezTo>
                <a:cubicBezTo>
                  <a:pt x="5404662" y="2797406"/>
                  <a:pt x="5404661" y="2805841"/>
                  <a:pt x="5404662" y="2814279"/>
                </a:cubicBezTo>
                <a:lnTo>
                  <a:pt x="5404661" y="2831146"/>
                </a:lnTo>
                <a:lnTo>
                  <a:pt x="5413098" y="2839583"/>
                </a:lnTo>
                <a:cubicBezTo>
                  <a:pt x="5413097" y="2848019"/>
                  <a:pt x="5421533" y="2856455"/>
                  <a:pt x="5421533" y="2864890"/>
                </a:cubicBezTo>
                <a:lnTo>
                  <a:pt x="5421534" y="2881764"/>
                </a:lnTo>
                <a:cubicBezTo>
                  <a:pt x="5413098" y="2881764"/>
                  <a:pt x="5413098" y="2881764"/>
                  <a:pt x="5413098" y="2890197"/>
                </a:cubicBezTo>
                <a:lnTo>
                  <a:pt x="5421534" y="2898631"/>
                </a:lnTo>
                <a:cubicBezTo>
                  <a:pt x="5421534" y="2898631"/>
                  <a:pt x="5421533" y="2907070"/>
                  <a:pt x="5413098" y="2915506"/>
                </a:cubicBezTo>
                <a:lnTo>
                  <a:pt x="5421534" y="2932377"/>
                </a:lnTo>
                <a:lnTo>
                  <a:pt x="5429969" y="2923940"/>
                </a:lnTo>
                <a:lnTo>
                  <a:pt x="5429969" y="2949247"/>
                </a:lnTo>
                <a:cubicBezTo>
                  <a:pt x="5429968" y="2952060"/>
                  <a:pt x="5429968" y="2954872"/>
                  <a:pt x="5429967" y="2957684"/>
                </a:cubicBezTo>
                <a:cubicBezTo>
                  <a:pt x="5438405" y="2974555"/>
                  <a:pt x="5438405" y="2982988"/>
                  <a:pt x="5438405" y="2991425"/>
                </a:cubicBezTo>
                <a:lnTo>
                  <a:pt x="5438405" y="3025167"/>
                </a:lnTo>
                <a:lnTo>
                  <a:pt x="5438405" y="3050476"/>
                </a:lnTo>
                <a:lnTo>
                  <a:pt x="5438405" y="3101088"/>
                </a:lnTo>
                <a:cubicBezTo>
                  <a:pt x="5438403" y="3109525"/>
                  <a:pt x="5429969" y="3117961"/>
                  <a:pt x="5429969" y="3126398"/>
                </a:cubicBezTo>
                <a:lnTo>
                  <a:pt x="5421534" y="3117961"/>
                </a:lnTo>
                <a:lnTo>
                  <a:pt x="5413096" y="3109525"/>
                </a:lnTo>
                <a:cubicBezTo>
                  <a:pt x="5413097" y="3112337"/>
                  <a:pt x="5413097" y="3115150"/>
                  <a:pt x="5413098" y="3117961"/>
                </a:cubicBezTo>
                <a:lnTo>
                  <a:pt x="5413098" y="3126395"/>
                </a:lnTo>
                <a:lnTo>
                  <a:pt x="5421533" y="3134833"/>
                </a:lnTo>
                <a:lnTo>
                  <a:pt x="5429969" y="3143265"/>
                </a:lnTo>
                <a:lnTo>
                  <a:pt x="5438404" y="3143266"/>
                </a:lnTo>
                <a:cubicBezTo>
                  <a:pt x="5438405" y="3134833"/>
                  <a:pt x="5446841" y="3117961"/>
                  <a:pt x="5446840" y="3101088"/>
                </a:cubicBezTo>
                <a:cubicBezTo>
                  <a:pt x="5446840" y="3098278"/>
                  <a:pt x="5446840" y="3095466"/>
                  <a:pt x="5446838" y="3092654"/>
                </a:cubicBezTo>
                <a:cubicBezTo>
                  <a:pt x="5446841" y="3084217"/>
                  <a:pt x="5438404" y="3067347"/>
                  <a:pt x="5446840" y="3058912"/>
                </a:cubicBezTo>
                <a:lnTo>
                  <a:pt x="5446841" y="3042041"/>
                </a:lnTo>
                <a:cubicBezTo>
                  <a:pt x="5455276" y="3050475"/>
                  <a:pt x="5455275" y="3067346"/>
                  <a:pt x="5455276" y="3084216"/>
                </a:cubicBezTo>
                <a:cubicBezTo>
                  <a:pt x="5455276" y="3101088"/>
                  <a:pt x="5455276" y="3117961"/>
                  <a:pt x="5463712" y="3134833"/>
                </a:cubicBezTo>
                <a:cubicBezTo>
                  <a:pt x="5463712" y="3143265"/>
                  <a:pt x="5455276" y="3143266"/>
                  <a:pt x="5455276" y="3151703"/>
                </a:cubicBezTo>
                <a:lnTo>
                  <a:pt x="5455276" y="3168573"/>
                </a:lnTo>
                <a:cubicBezTo>
                  <a:pt x="5455276" y="3185442"/>
                  <a:pt x="5455276" y="3193880"/>
                  <a:pt x="5455273" y="3210751"/>
                </a:cubicBezTo>
                <a:lnTo>
                  <a:pt x="5446841" y="3202314"/>
                </a:lnTo>
                <a:cubicBezTo>
                  <a:pt x="5446841" y="3193880"/>
                  <a:pt x="5446841" y="3193880"/>
                  <a:pt x="5438405" y="3202316"/>
                </a:cubicBezTo>
                <a:lnTo>
                  <a:pt x="5438405" y="3210751"/>
                </a:lnTo>
                <a:lnTo>
                  <a:pt x="5438405" y="3219184"/>
                </a:lnTo>
                <a:lnTo>
                  <a:pt x="5446841" y="3227621"/>
                </a:lnTo>
                <a:lnTo>
                  <a:pt x="5446840" y="3236060"/>
                </a:lnTo>
                <a:lnTo>
                  <a:pt x="5446841" y="3244494"/>
                </a:lnTo>
                <a:cubicBezTo>
                  <a:pt x="5446841" y="3252928"/>
                  <a:pt x="5455275" y="3269801"/>
                  <a:pt x="5455276" y="3278235"/>
                </a:cubicBezTo>
                <a:cubicBezTo>
                  <a:pt x="5455276" y="3303542"/>
                  <a:pt x="5463712" y="3311978"/>
                  <a:pt x="5455276" y="3320416"/>
                </a:cubicBezTo>
                <a:cubicBezTo>
                  <a:pt x="5446841" y="3320415"/>
                  <a:pt x="5446841" y="3328851"/>
                  <a:pt x="5446841" y="3328851"/>
                </a:cubicBezTo>
                <a:cubicBezTo>
                  <a:pt x="5446841" y="3328851"/>
                  <a:pt x="5438403" y="3328851"/>
                  <a:pt x="5438403" y="3320416"/>
                </a:cubicBezTo>
                <a:cubicBezTo>
                  <a:pt x="5438405" y="3286671"/>
                  <a:pt x="5438405" y="3252930"/>
                  <a:pt x="5429968" y="3219187"/>
                </a:cubicBezTo>
                <a:lnTo>
                  <a:pt x="5429969" y="3210749"/>
                </a:lnTo>
                <a:cubicBezTo>
                  <a:pt x="5421534" y="3210749"/>
                  <a:pt x="5421534" y="3219187"/>
                  <a:pt x="5421534" y="3219187"/>
                </a:cubicBezTo>
                <a:cubicBezTo>
                  <a:pt x="5429968" y="3252929"/>
                  <a:pt x="5429968" y="3286673"/>
                  <a:pt x="5429969" y="3320416"/>
                </a:cubicBezTo>
                <a:cubicBezTo>
                  <a:pt x="5421534" y="3320416"/>
                  <a:pt x="5413097" y="3320415"/>
                  <a:pt x="5404661" y="3337285"/>
                </a:cubicBezTo>
                <a:cubicBezTo>
                  <a:pt x="5404661" y="3379464"/>
                  <a:pt x="5387791" y="3387901"/>
                  <a:pt x="5387791" y="3430080"/>
                </a:cubicBezTo>
                <a:cubicBezTo>
                  <a:pt x="5345611" y="3539744"/>
                  <a:pt x="5328741" y="3674713"/>
                  <a:pt x="5320304" y="3767504"/>
                </a:cubicBezTo>
                <a:lnTo>
                  <a:pt x="5320305" y="3775942"/>
                </a:lnTo>
                <a:lnTo>
                  <a:pt x="5320305" y="3784378"/>
                </a:lnTo>
                <a:cubicBezTo>
                  <a:pt x="5328740" y="3784378"/>
                  <a:pt x="5328740" y="3784378"/>
                  <a:pt x="5328741" y="3775940"/>
                </a:cubicBezTo>
                <a:cubicBezTo>
                  <a:pt x="5337175" y="3683147"/>
                  <a:pt x="5354047" y="3556613"/>
                  <a:pt x="5396226" y="3446949"/>
                </a:cubicBezTo>
                <a:lnTo>
                  <a:pt x="5396226" y="3455387"/>
                </a:lnTo>
                <a:cubicBezTo>
                  <a:pt x="5404661" y="3455385"/>
                  <a:pt x="5404662" y="3446951"/>
                  <a:pt x="5413098" y="3438513"/>
                </a:cubicBezTo>
                <a:lnTo>
                  <a:pt x="5413098" y="3463820"/>
                </a:lnTo>
                <a:lnTo>
                  <a:pt x="5404662" y="3463821"/>
                </a:lnTo>
                <a:lnTo>
                  <a:pt x="5404662" y="3472258"/>
                </a:lnTo>
                <a:lnTo>
                  <a:pt x="5404661" y="3480692"/>
                </a:lnTo>
                <a:lnTo>
                  <a:pt x="5413098" y="3480691"/>
                </a:lnTo>
                <a:cubicBezTo>
                  <a:pt x="5404660" y="3497563"/>
                  <a:pt x="5404662" y="3514435"/>
                  <a:pt x="5404662" y="3522869"/>
                </a:cubicBezTo>
                <a:lnTo>
                  <a:pt x="5404662" y="3539744"/>
                </a:lnTo>
                <a:cubicBezTo>
                  <a:pt x="5404662" y="3548176"/>
                  <a:pt x="5404660" y="3556614"/>
                  <a:pt x="5404662" y="3565051"/>
                </a:cubicBezTo>
                <a:lnTo>
                  <a:pt x="5404662" y="3573483"/>
                </a:lnTo>
                <a:cubicBezTo>
                  <a:pt x="5396224" y="3573485"/>
                  <a:pt x="5396224" y="3573485"/>
                  <a:pt x="5396226" y="3581921"/>
                </a:cubicBezTo>
                <a:lnTo>
                  <a:pt x="5396226" y="3598792"/>
                </a:lnTo>
                <a:lnTo>
                  <a:pt x="5404662" y="3607228"/>
                </a:lnTo>
                <a:cubicBezTo>
                  <a:pt x="5413098" y="3674713"/>
                  <a:pt x="5413098" y="3742198"/>
                  <a:pt x="5404662" y="3809683"/>
                </a:cubicBezTo>
                <a:cubicBezTo>
                  <a:pt x="5396226" y="3843426"/>
                  <a:pt x="5396226" y="3868735"/>
                  <a:pt x="5387791" y="3902475"/>
                </a:cubicBezTo>
                <a:cubicBezTo>
                  <a:pt x="5387791" y="3902475"/>
                  <a:pt x="5396226" y="3902476"/>
                  <a:pt x="5396226" y="3894042"/>
                </a:cubicBezTo>
                <a:cubicBezTo>
                  <a:pt x="5387791" y="3953090"/>
                  <a:pt x="5387791" y="4003705"/>
                  <a:pt x="5379355" y="4062754"/>
                </a:cubicBezTo>
                <a:lnTo>
                  <a:pt x="5387791" y="4071190"/>
                </a:lnTo>
                <a:cubicBezTo>
                  <a:pt x="5387790" y="4088061"/>
                  <a:pt x="5379355" y="4096495"/>
                  <a:pt x="5379355" y="4113369"/>
                </a:cubicBezTo>
                <a:cubicBezTo>
                  <a:pt x="5379355" y="4104933"/>
                  <a:pt x="5370919" y="4113368"/>
                  <a:pt x="5370919" y="4121804"/>
                </a:cubicBezTo>
                <a:cubicBezTo>
                  <a:pt x="5379355" y="4121802"/>
                  <a:pt x="5379355" y="4130239"/>
                  <a:pt x="5379355" y="4138676"/>
                </a:cubicBezTo>
                <a:cubicBezTo>
                  <a:pt x="5379355" y="4155546"/>
                  <a:pt x="5370917" y="4172417"/>
                  <a:pt x="5370918" y="4189288"/>
                </a:cubicBezTo>
                <a:cubicBezTo>
                  <a:pt x="5370918" y="4192101"/>
                  <a:pt x="5370918" y="4194913"/>
                  <a:pt x="5370916" y="4197726"/>
                </a:cubicBezTo>
                <a:cubicBezTo>
                  <a:pt x="5370918" y="4206160"/>
                  <a:pt x="5362484" y="4214597"/>
                  <a:pt x="5362483" y="4223033"/>
                </a:cubicBezTo>
                <a:lnTo>
                  <a:pt x="5362484" y="4231465"/>
                </a:lnTo>
                <a:lnTo>
                  <a:pt x="5362484" y="4239904"/>
                </a:lnTo>
                <a:cubicBezTo>
                  <a:pt x="5354048" y="4290517"/>
                  <a:pt x="5337175" y="4341131"/>
                  <a:pt x="5328741" y="4383310"/>
                </a:cubicBezTo>
                <a:cubicBezTo>
                  <a:pt x="5328741" y="4383310"/>
                  <a:pt x="5337176" y="4400179"/>
                  <a:pt x="5328741" y="4408617"/>
                </a:cubicBezTo>
                <a:cubicBezTo>
                  <a:pt x="5328742" y="4411429"/>
                  <a:pt x="5328741" y="4414241"/>
                  <a:pt x="5328743" y="4417053"/>
                </a:cubicBezTo>
                <a:cubicBezTo>
                  <a:pt x="5328741" y="4408617"/>
                  <a:pt x="5328741" y="4433924"/>
                  <a:pt x="5328743" y="4450795"/>
                </a:cubicBezTo>
                <a:cubicBezTo>
                  <a:pt x="5320305" y="4484536"/>
                  <a:pt x="5303434" y="4518279"/>
                  <a:pt x="5294997" y="4543588"/>
                </a:cubicBezTo>
                <a:cubicBezTo>
                  <a:pt x="5252819" y="4686995"/>
                  <a:pt x="5219075" y="4796658"/>
                  <a:pt x="5185332" y="4897886"/>
                </a:cubicBezTo>
                <a:lnTo>
                  <a:pt x="5185333" y="4906322"/>
                </a:lnTo>
                <a:lnTo>
                  <a:pt x="5176898" y="4914756"/>
                </a:lnTo>
                <a:cubicBezTo>
                  <a:pt x="5155808" y="4952718"/>
                  <a:pt x="5134719" y="4988568"/>
                  <a:pt x="5113630" y="5026528"/>
                </a:cubicBezTo>
                <a:lnTo>
                  <a:pt x="5057164" y="5137575"/>
                </a:lnTo>
                <a:lnTo>
                  <a:pt x="5058139" y="5135139"/>
                </a:lnTo>
                <a:cubicBezTo>
                  <a:pt x="5061961" y="5124594"/>
                  <a:pt x="5065125" y="5115105"/>
                  <a:pt x="5067233" y="5108777"/>
                </a:cubicBezTo>
                <a:cubicBezTo>
                  <a:pt x="5067233" y="5100343"/>
                  <a:pt x="5075669" y="5091906"/>
                  <a:pt x="5075669" y="5091906"/>
                </a:cubicBezTo>
                <a:cubicBezTo>
                  <a:pt x="5092540" y="5058163"/>
                  <a:pt x="5109411" y="5041293"/>
                  <a:pt x="5100977" y="5032856"/>
                </a:cubicBezTo>
                <a:cubicBezTo>
                  <a:pt x="5117847" y="5024421"/>
                  <a:pt x="5134719" y="4973806"/>
                  <a:pt x="5143155" y="4931629"/>
                </a:cubicBezTo>
                <a:cubicBezTo>
                  <a:pt x="5143154" y="4923193"/>
                  <a:pt x="5143154" y="4914755"/>
                  <a:pt x="5151590" y="4914756"/>
                </a:cubicBezTo>
                <a:cubicBezTo>
                  <a:pt x="5151590" y="4914756"/>
                  <a:pt x="5160026" y="4906320"/>
                  <a:pt x="5160025" y="4897886"/>
                </a:cubicBezTo>
                <a:lnTo>
                  <a:pt x="5151590" y="4889450"/>
                </a:lnTo>
                <a:cubicBezTo>
                  <a:pt x="5143157" y="4889451"/>
                  <a:pt x="5134719" y="4906322"/>
                  <a:pt x="5126283" y="4923193"/>
                </a:cubicBezTo>
                <a:lnTo>
                  <a:pt x="5126282" y="4931629"/>
                </a:lnTo>
                <a:cubicBezTo>
                  <a:pt x="5092539" y="4999113"/>
                  <a:pt x="5075669" y="5024420"/>
                  <a:pt x="5058797" y="5083468"/>
                </a:cubicBezTo>
                <a:lnTo>
                  <a:pt x="5058797" y="5091906"/>
                </a:lnTo>
                <a:cubicBezTo>
                  <a:pt x="5050364" y="5100343"/>
                  <a:pt x="5033490" y="5125649"/>
                  <a:pt x="5025055" y="5134082"/>
                </a:cubicBezTo>
                <a:lnTo>
                  <a:pt x="4999746" y="5184698"/>
                </a:lnTo>
                <a:cubicBezTo>
                  <a:pt x="4987093" y="5214223"/>
                  <a:pt x="4972332" y="5250076"/>
                  <a:pt x="4954406" y="5285927"/>
                </a:cubicBezTo>
                <a:lnTo>
                  <a:pt x="4900498" y="5370762"/>
                </a:lnTo>
                <a:lnTo>
                  <a:pt x="4898519" y="5361848"/>
                </a:lnTo>
                <a:cubicBezTo>
                  <a:pt x="4831032" y="5496818"/>
                  <a:pt x="4755112" y="5614916"/>
                  <a:pt x="4662316" y="5749889"/>
                </a:cubicBezTo>
                <a:lnTo>
                  <a:pt x="4653884" y="5749889"/>
                </a:lnTo>
                <a:cubicBezTo>
                  <a:pt x="4653883" y="5752701"/>
                  <a:pt x="4653884" y="5755513"/>
                  <a:pt x="4653883" y="5758325"/>
                </a:cubicBezTo>
                <a:lnTo>
                  <a:pt x="4653883" y="5766759"/>
                </a:lnTo>
                <a:cubicBezTo>
                  <a:pt x="4645447" y="5775196"/>
                  <a:pt x="4628576" y="5783632"/>
                  <a:pt x="4620140" y="5792066"/>
                </a:cubicBezTo>
                <a:cubicBezTo>
                  <a:pt x="4637009" y="5817375"/>
                  <a:pt x="4577961" y="5867989"/>
                  <a:pt x="4552653" y="5910164"/>
                </a:cubicBezTo>
                <a:cubicBezTo>
                  <a:pt x="4544219" y="5901728"/>
                  <a:pt x="4561089" y="5884859"/>
                  <a:pt x="4552654" y="5884859"/>
                </a:cubicBezTo>
                <a:cubicBezTo>
                  <a:pt x="4510474" y="5927039"/>
                  <a:pt x="4569528" y="5893295"/>
                  <a:pt x="4527347" y="5943909"/>
                </a:cubicBezTo>
                <a:cubicBezTo>
                  <a:pt x="4518910" y="5943909"/>
                  <a:pt x="4527346" y="5935473"/>
                  <a:pt x="4518911" y="5935473"/>
                </a:cubicBezTo>
                <a:cubicBezTo>
                  <a:pt x="4485167" y="5994523"/>
                  <a:pt x="4434553" y="6036702"/>
                  <a:pt x="4417681" y="6078880"/>
                </a:cubicBezTo>
                <a:cubicBezTo>
                  <a:pt x="4417681" y="6078880"/>
                  <a:pt x="4426117" y="6062009"/>
                  <a:pt x="4409247" y="6078880"/>
                </a:cubicBezTo>
                <a:cubicBezTo>
                  <a:pt x="4400810" y="6121059"/>
                  <a:pt x="4350199" y="6146366"/>
                  <a:pt x="4316454" y="6180105"/>
                </a:cubicBezTo>
                <a:cubicBezTo>
                  <a:pt x="4291147" y="6230723"/>
                  <a:pt x="4248968" y="6272900"/>
                  <a:pt x="4206789" y="6306641"/>
                </a:cubicBezTo>
                <a:cubicBezTo>
                  <a:pt x="4185699" y="6323514"/>
                  <a:pt x="4164611" y="6340386"/>
                  <a:pt x="4142466" y="6360420"/>
                </a:cubicBezTo>
                <a:lnTo>
                  <a:pt x="4080254" y="6424489"/>
                </a:lnTo>
                <a:lnTo>
                  <a:pt x="4080254" y="6416307"/>
                </a:lnTo>
                <a:cubicBezTo>
                  <a:pt x="4071817" y="6416305"/>
                  <a:pt x="4071817" y="6416305"/>
                  <a:pt x="4071818" y="6424743"/>
                </a:cubicBezTo>
                <a:lnTo>
                  <a:pt x="4063381" y="6441614"/>
                </a:lnTo>
                <a:lnTo>
                  <a:pt x="4063381" y="6433176"/>
                </a:lnTo>
                <a:cubicBezTo>
                  <a:pt x="4046510" y="6441614"/>
                  <a:pt x="4029637" y="6458484"/>
                  <a:pt x="4012767" y="6483791"/>
                </a:cubicBezTo>
                <a:lnTo>
                  <a:pt x="4012768" y="6492227"/>
                </a:lnTo>
                <a:cubicBezTo>
                  <a:pt x="4012769" y="6500664"/>
                  <a:pt x="4004330" y="6500665"/>
                  <a:pt x="4004330" y="6509098"/>
                </a:cubicBezTo>
                <a:cubicBezTo>
                  <a:pt x="4004330" y="6500665"/>
                  <a:pt x="4012768" y="6492227"/>
                  <a:pt x="4004330" y="6492227"/>
                </a:cubicBezTo>
                <a:lnTo>
                  <a:pt x="3979024" y="6517534"/>
                </a:lnTo>
                <a:lnTo>
                  <a:pt x="3979025" y="6509096"/>
                </a:lnTo>
                <a:lnTo>
                  <a:pt x="3979024" y="6500664"/>
                </a:lnTo>
                <a:lnTo>
                  <a:pt x="3970588" y="6500664"/>
                </a:lnTo>
                <a:lnTo>
                  <a:pt x="3970588" y="6517534"/>
                </a:lnTo>
                <a:cubicBezTo>
                  <a:pt x="3970588" y="6520347"/>
                  <a:pt x="3970589" y="6523159"/>
                  <a:pt x="3970590" y="6525971"/>
                </a:cubicBezTo>
                <a:lnTo>
                  <a:pt x="3962153" y="6534407"/>
                </a:lnTo>
                <a:lnTo>
                  <a:pt x="3953718" y="6534407"/>
                </a:lnTo>
                <a:lnTo>
                  <a:pt x="3945280" y="6534407"/>
                </a:lnTo>
                <a:lnTo>
                  <a:pt x="3945281" y="6542841"/>
                </a:lnTo>
                <a:lnTo>
                  <a:pt x="3945280" y="6551277"/>
                </a:lnTo>
                <a:cubicBezTo>
                  <a:pt x="3936845" y="6559714"/>
                  <a:pt x="3928411" y="6568146"/>
                  <a:pt x="3919974" y="6568148"/>
                </a:cubicBezTo>
                <a:cubicBezTo>
                  <a:pt x="3919974" y="6565337"/>
                  <a:pt x="3919975" y="6562525"/>
                  <a:pt x="3919976" y="6559714"/>
                </a:cubicBezTo>
                <a:lnTo>
                  <a:pt x="3911538" y="6568148"/>
                </a:lnTo>
                <a:lnTo>
                  <a:pt x="3903102" y="6576584"/>
                </a:lnTo>
                <a:cubicBezTo>
                  <a:pt x="3903102" y="6576584"/>
                  <a:pt x="3894667" y="6585021"/>
                  <a:pt x="3894667" y="6593455"/>
                </a:cubicBezTo>
                <a:lnTo>
                  <a:pt x="3894667" y="6585021"/>
                </a:lnTo>
                <a:cubicBezTo>
                  <a:pt x="3886231" y="6585020"/>
                  <a:pt x="3877794" y="6593455"/>
                  <a:pt x="3860924" y="6601891"/>
                </a:cubicBezTo>
                <a:cubicBezTo>
                  <a:pt x="3869358" y="6585021"/>
                  <a:pt x="3852488" y="6601889"/>
                  <a:pt x="3860924" y="6585021"/>
                </a:cubicBezTo>
                <a:lnTo>
                  <a:pt x="3827181" y="6610327"/>
                </a:lnTo>
                <a:lnTo>
                  <a:pt x="3827182" y="6601891"/>
                </a:lnTo>
                <a:lnTo>
                  <a:pt x="3835618" y="6593455"/>
                </a:lnTo>
                <a:cubicBezTo>
                  <a:pt x="3835618" y="6593455"/>
                  <a:pt x="3844051" y="6593453"/>
                  <a:pt x="3835617" y="6585021"/>
                </a:cubicBezTo>
                <a:lnTo>
                  <a:pt x="3827181" y="6593455"/>
                </a:lnTo>
                <a:lnTo>
                  <a:pt x="3818745" y="6601891"/>
                </a:lnTo>
                <a:cubicBezTo>
                  <a:pt x="3818745" y="6610327"/>
                  <a:pt x="3810311" y="6610327"/>
                  <a:pt x="3810309" y="6618762"/>
                </a:cubicBezTo>
                <a:cubicBezTo>
                  <a:pt x="3810309" y="6618762"/>
                  <a:pt x="3818745" y="6627198"/>
                  <a:pt x="3827181" y="6618762"/>
                </a:cubicBezTo>
                <a:lnTo>
                  <a:pt x="3818745" y="6627198"/>
                </a:lnTo>
                <a:cubicBezTo>
                  <a:pt x="3793437" y="6660942"/>
                  <a:pt x="3785001" y="6652506"/>
                  <a:pt x="3776566" y="6677812"/>
                </a:cubicBezTo>
                <a:cubicBezTo>
                  <a:pt x="3793437" y="6660942"/>
                  <a:pt x="3801875" y="6669377"/>
                  <a:pt x="3810308" y="6669377"/>
                </a:cubicBezTo>
                <a:cubicBezTo>
                  <a:pt x="3801875" y="6677812"/>
                  <a:pt x="3785002" y="6686248"/>
                  <a:pt x="3776566" y="6694684"/>
                </a:cubicBezTo>
                <a:lnTo>
                  <a:pt x="3751259" y="6719991"/>
                </a:lnTo>
                <a:cubicBezTo>
                  <a:pt x="3742825" y="6719991"/>
                  <a:pt x="3734388" y="6728426"/>
                  <a:pt x="3734388" y="6728426"/>
                </a:cubicBezTo>
                <a:cubicBezTo>
                  <a:pt x="3725952" y="6728426"/>
                  <a:pt x="3734388" y="6719991"/>
                  <a:pt x="3734390" y="6711555"/>
                </a:cubicBezTo>
                <a:lnTo>
                  <a:pt x="3700645" y="6745297"/>
                </a:lnTo>
                <a:lnTo>
                  <a:pt x="3692211" y="6736862"/>
                </a:lnTo>
                <a:cubicBezTo>
                  <a:pt x="3692211" y="6736862"/>
                  <a:pt x="3692209" y="6728426"/>
                  <a:pt x="3700645" y="6728426"/>
                </a:cubicBezTo>
                <a:lnTo>
                  <a:pt x="3700645" y="6719990"/>
                </a:lnTo>
                <a:lnTo>
                  <a:pt x="3692209" y="6719991"/>
                </a:lnTo>
                <a:cubicBezTo>
                  <a:pt x="3683775" y="6719991"/>
                  <a:pt x="3683775" y="6728426"/>
                  <a:pt x="3683775" y="6728426"/>
                </a:cubicBezTo>
                <a:lnTo>
                  <a:pt x="3683775" y="6736862"/>
                </a:lnTo>
                <a:cubicBezTo>
                  <a:pt x="3683775" y="6736862"/>
                  <a:pt x="3675339" y="6736862"/>
                  <a:pt x="3675338" y="6745298"/>
                </a:cubicBezTo>
                <a:lnTo>
                  <a:pt x="3666902" y="6753735"/>
                </a:lnTo>
                <a:lnTo>
                  <a:pt x="3658466" y="6753734"/>
                </a:lnTo>
                <a:lnTo>
                  <a:pt x="3658466" y="6762169"/>
                </a:lnTo>
                <a:lnTo>
                  <a:pt x="3650032" y="6762169"/>
                </a:lnTo>
                <a:cubicBezTo>
                  <a:pt x="3650031" y="6759357"/>
                  <a:pt x="3650031" y="6756546"/>
                  <a:pt x="3650030" y="6753734"/>
                </a:cubicBezTo>
                <a:lnTo>
                  <a:pt x="3658466" y="6736862"/>
                </a:lnTo>
                <a:cubicBezTo>
                  <a:pt x="3666902" y="6728426"/>
                  <a:pt x="3675341" y="6728426"/>
                  <a:pt x="3675338" y="6719991"/>
                </a:cubicBezTo>
                <a:lnTo>
                  <a:pt x="3666902" y="6719989"/>
                </a:lnTo>
                <a:cubicBezTo>
                  <a:pt x="3658465" y="6719991"/>
                  <a:pt x="3658466" y="6728426"/>
                  <a:pt x="3658466" y="6728426"/>
                </a:cubicBezTo>
                <a:cubicBezTo>
                  <a:pt x="3641596" y="6736862"/>
                  <a:pt x="3641596" y="6745298"/>
                  <a:pt x="3633159" y="6753734"/>
                </a:cubicBezTo>
                <a:lnTo>
                  <a:pt x="3633159" y="6762169"/>
                </a:lnTo>
                <a:cubicBezTo>
                  <a:pt x="3624723" y="6779039"/>
                  <a:pt x="3616289" y="6779041"/>
                  <a:pt x="3616289" y="6787476"/>
                </a:cubicBezTo>
                <a:cubicBezTo>
                  <a:pt x="3599417" y="6800129"/>
                  <a:pt x="3580437" y="6812782"/>
                  <a:pt x="3561456" y="6826490"/>
                </a:cubicBezTo>
                <a:lnTo>
                  <a:pt x="3523349" y="6858000"/>
                </a:lnTo>
                <a:lnTo>
                  <a:pt x="0" y="6858000"/>
                </a:ln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510775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090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023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7_Images &amp; Contents Layout">
    <p:spTree>
      <p:nvGrpSpPr>
        <p:cNvPr id="1" name=""/>
        <p:cNvGrpSpPr/>
        <p:nvPr/>
      </p:nvGrpSpPr>
      <p:grpSpPr>
        <a:xfrm>
          <a:off x="0" y="0"/>
          <a:ext cx="0" cy="0"/>
          <a:chOff x="0" y="0"/>
          <a:chExt cx="0" cy="0"/>
        </a:xfrm>
      </p:grpSpPr>
      <p:sp>
        <p:nvSpPr>
          <p:cNvPr id="2" name="그림 개체 틀 5">
            <a:extLst>
              <a:ext uri="{FF2B5EF4-FFF2-40B4-BE49-F238E27FC236}">
                <a16:creationId xmlns:a16="http://schemas.microsoft.com/office/drawing/2014/main" id="{67539AF6-5D49-44B8-BBE5-89EA831A4873}"/>
              </a:ext>
            </a:extLst>
          </p:cNvPr>
          <p:cNvSpPr>
            <a:spLocks noGrp="1"/>
          </p:cNvSpPr>
          <p:nvPr>
            <p:ph type="pic" sz="quarter" idx="12" hasCustomPrompt="1"/>
          </p:nvPr>
        </p:nvSpPr>
        <p:spPr>
          <a:xfrm>
            <a:off x="2038350" y="0"/>
            <a:ext cx="4057650" cy="685800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3" name="직사각형 2">
            <a:extLst>
              <a:ext uri="{FF2B5EF4-FFF2-40B4-BE49-F238E27FC236}">
                <a16:creationId xmlns:a16="http://schemas.microsoft.com/office/drawing/2014/main" id="{4DAB0763-12DF-41B9-B692-22FB8DB24B15}"/>
              </a:ext>
            </a:extLst>
          </p:cNvPr>
          <p:cNvSpPr/>
          <p:nvPr userDrawn="1"/>
        </p:nvSpPr>
        <p:spPr>
          <a:xfrm>
            <a:off x="0" y="0"/>
            <a:ext cx="20383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1676158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7_Images &amp; Contents Layout">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2E541B56-E562-45F7-AF65-DC212716E3B3}"/>
              </a:ext>
            </a:extLst>
          </p:cNvPr>
          <p:cNvSpPr/>
          <p:nvPr userDrawn="1"/>
        </p:nvSpPr>
        <p:spPr>
          <a:xfrm>
            <a:off x="0" y="863125"/>
            <a:ext cx="6546079" cy="513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그림 개체 틀 2">
            <a:extLst>
              <a:ext uri="{FF2B5EF4-FFF2-40B4-BE49-F238E27FC236}">
                <a16:creationId xmlns:a16="http://schemas.microsoft.com/office/drawing/2014/main" id="{1D487A8B-D75C-45FC-8BC1-0D4AF5ACE0C7}"/>
              </a:ext>
            </a:extLst>
          </p:cNvPr>
          <p:cNvSpPr>
            <a:spLocks noGrp="1"/>
          </p:cNvSpPr>
          <p:nvPr>
            <p:ph type="pic" sz="quarter" idx="65" hasCustomPrompt="1"/>
          </p:nvPr>
        </p:nvSpPr>
        <p:spPr>
          <a:xfrm>
            <a:off x="6096000" y="2959216"/>
            <a:ext cx="6096000" cy="2700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98719526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535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89254204-7576-4E7F-BCC2-47087CDF8998}"/>
              </a:ext>
            </a:extLst>
          </p:cNvPr>
          <p:cNvSpPr/>
          <p:nvPr/>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10287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 name="Group 2">
            <a:extLst>
              <a:ext uri="{FF2B5EF4-FFF2-40B4-BE49-F238E27FC236}">
                <a16:creationId xmlns:a16="http://schemas.microsoft.com/office/drawing/2014/main" id="{A444163C-3BE8-445F-BF4D-6FF683F7A99F}"/>
              </a:ext>
            </a:extLst>
          </p:cNvPr>
          <p:cNvGrpSpPr/>
          <p:nvPr userDrawn="1"/>
        </p:nvGrpSpPr>
        <p:grpSpPr>
          <a:xfrm>
            <a:off x="0" y="5030641"/>
            <a:ext cx="11784650" cy="1581249"/>
            <a:chOff x="0" y="5030641"/>
            <a:chExt cx="11784650" cy="1581249"/>
          </a:xfrm>
        </p:grpSpPr>
        <p:grpSp>
          <p:nvGrpSpPr>
            <p:cNvPr id="4" name="Group 3">
              <a:extLst>
                <a:ext uri="{FF2B5EF4-FFF2-40B4-BE49-F238E27FC236}">
                  <a16:creationId xmlns:a16="http://schemas.microsoft.com/office/drawing/2014/main" id="{4C382616-4BAD-46F2-A9B1-3719C195BD07}"/>
                </a:ext>
              </a:extLst>
            </p:cNvPr>
            <p:cNvGrpSpPr/>
            <p:nvPr/>
          </p:nvGrpSpPr>
          <p:grpSpPr>
            <a:xfrm>
              <a:off x="10972494" y="5030641"/>
              <a:ext cx="812156" cy="1343445"/>
              <a:chOff x="10042059" y="85076"/>
              <a:chExt cx="1867634" cy="3089387"/>
            </a:xfrm>
          </p:grpSpPr>
          <p:sp>
            <p:nvSpPr>
              <p:cNvPr id="9" name="Freeform: Shape 8">
                <a:extLst>
                  <a:ext uri="{FF2B5EF4-FFF2-40B4-BE49-F238E27FC236}">
                    <a16:creationId xmlns:a16="http://schemas.microsoft.com/office/drawing/2014/main" id="{4F57692B-CB59-4909-9EE5-9842EC389960}"/>
                  </a:ext>
                </a:extLst>
              </p:cNvPr>
              <p:cNvSpPr/>
              <p:nvPr/>
            </p:nvSpPr>
            <p:spPr>
              <a:xfrm rot="16200000" flipH="1">
                <a:off x="9851011" y="276124"/>
                <a:ext cx="2249729" cy="1867634"/>
              </a:xfrm>
              <a:custGeom>
                <a:avLst/>
                <a:gdLst>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710150 h 1867634"/>
                  <a:gd name="connsiteX4" fmla="*/ 2240336 w 2254431"/>
                  <a:gd name="connsiteY4" fmla="*/ 727150 h 1867634"/>
                  <a:gd name="connsiteX5" fmla="*/ 2234976 w 2254431"/>
                  <a:gd name="connsiteY5" fmla="*/ 737448 h 1867634"/>
                  <a:gd name="connsiteX6" fmla="*/ 1734909 w 2254431"/>
                  <a:gd name="connsiteY6" fmla="*/ 1232300 h 1867634"/>
                  <a:gd name="connsiteX7" fmla="*/ 1781182 w 2254431"/>
                  <a:gd name="connsiteY7" fmla="*/ 1232300 h 1867634"/>
                  <a:gd name="connsiteX8" fmla="*/ 1734909 w 2254431"/>
                  <a:gd name="connsiteY8" fmla="*/ 1237163 h 1867634"/>
                  <a:gd name="connsiteX9" fmla="*/ 1734908 w 2254431"/>
                  <a:gd name="connsiteY9" fmla="*/ 633988 h 1867634"/>
                  <a:gd name="connsiteX10" fmla="*/ 2124749 w 2254431"/>
                  <a:gd name="connsiteY10" fmla="*/ 668096 h 1867634"/>
                  <a:gd name="connsiteX11" fmla="*/ 1734908 w 2254431"/>
                  <a:gd name="connsiteY11" fmla="*/ 668096 h 1867634"/>
                  <a:gd name="connsiteX12" fmla="*/ 0 w 2254431"/>
                  <a:gd name="connsiteY12" fmla="*/ 933818 h 1867634"/>
                  <a:gd name="connsiteX13" fmla="*/ 273507 w 2254431"/>
                  <a:gd name="connsiteY13" fmla="*/ 1594126 h 1867634"/>
                  <a:gd name="connsiteX14" fmla="*/ 1594123 w 2254431"/>
                  <a:gd name="connsiteY14" fmla="*/ 1594126 h 1867634"/>
                  <a:gd name="connsiteX15" fmla="*/ 1818102 w 2254431"/>
                  <a:gd name="connsiteY15" fmla="*/ 1370146 h 1867634"/>
                  <a:gd name="connsiteX16" fmla="*/ 2067929 w 2254431"/>
                  <a:gd name="connsiteY16" fmla="*/ 1370150 h 1867634"/>
                  <a:gd name="connsiteX17" fmla="*/ 2249729 w 2254431"/>
                  <a:gd name="connsiteY17" fmla="*/ 1188348 h 1867634"/>
                  <a:gd name="connsiteX18" fmla="*/ 2249729 w 2254431"/>
                  <a:gd name="connsiteY18" fmla="*/ 938520 h 1867634"/>
                  <a:gd name="connsiteX19" fmla="*/ 2254431 w 2254431"/>
                  <a:gd name="connsiteY19" fmla="*/ 933818 h 1867634"/>
                  <a:gd name="connsiteX20" fmla="*/ 2249729 w 2254431"/>
                  <a:gd name="connsiteY20" fmla="*/ 929116 h 1867634"/>
                  <a:gd name="connsiteX21" fmla="*/ 2249729 w 2254431"/>
                  <a:gd name="connsiteY21" fmla="*/ 679292 h 1867634"/>
                  <a:gd name="connsiteX22" fmla="*/ 2067926 w 2254431"/>
                  <a:gd name="connsiteY22" fmla="*/ 497490 h 1867634"/>
                  <a:gd name="connsiteX23" fmla="*/ 1818099 w 2254431"/>
                  <a:gd name="connsiteY23" fmla="*/ 497490 h 1867634"/>
                  <a:gd name="connsiteX24" fmla="*/ 1594123 w 2254431"/>
                  <a:gd name="connsiteY24" fmla="*/ 273510 h 1867634"/>
                  <a:gd name="connsiteX25" fmla="*/ 273507 w 2254431"/>
                  <a:gd name="connsiteY25" fmla="*/ 273510 h 1867634"/>
                  <a:gd name="connsiteX26" fmla="*/ 0 w 2254431"/>
                  <a:gd name="connsiteY26"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2300 h 1867634"/>
                  <a:gd name="connsiteX9" fmla="*/ 1781182 w 2254431"/>
                  <a:gd name="connsiteY9" fmla="*/ 1232300 h 1867634"/>
                  <a:gd name="connsiteX10" fmla="*/ 1734909 w 2254431"/>
                  <a:gd name="connsiteY10" fmla="*/ 1237163 h 1867634"/>
                  <a:gd name="connsiteX11" fmla="*/ 1734909 w 2254431"/>
                  <a:gd name="connsiteY11" fmla="*/ 1232300 h 1867634"/>
                  <a:gd name="connsiteX12" fmla="*/ 1734908 w 2254431"/>
                  <a:gd name="connsiteY12" fmla="*/ 668096 h 1867634"/>
                  <a:gd name="connsiteX13" fmla="*/ 2124749 w 2254431"/>
                  <a:gd name="connsiteY13" fmla="*/ 668096 h 1867634"/>
                  <a:gd name="connsiteX14" fmla="*/ 1734908 w 2254431"/>
                  <a:gd name="connsiteY14" fmla="*/ 668096 h 1867634"/>
                  <a:gd name="connsiteX15" fmla="*/ 0 w 2254431"/>
                  <a:gd name="connsiteY15" fmla="*/ 933818 h 1867634"/>
                  <a:gd name="connsiteX16" fmla="*/ 273507 w 2254431"/>
                  <a:gd name="connsiteY16" fmla="*/ 1594126 h 1867634"/>
                  <a:gd name="connsiteX17" fmla="*/ 1594123 w 2254431"/>
                  <a:gd name="connsiteY17" fmla="*/ 1594126 h 1867634"/>
                  <a:gd name="connsiteX18" fmla="*/ 1818102 w 2254431"/>
                  <a:gd name="connsiteY18" fmla="*/ 1370146 h 1867634"/>
                  <a:gd name="connsiteX19" fmla="*/ 2067929 w 2254431"/>
                  <a:gd name="connsiteY19" fmla="*/ 1370150 h 1867634"/>
                  <a:gd name="connsiteX20" fmla="*/ 2249729 w 2254431"/>
                  <a:gd name="connsiteY20" fmla="*/ 1188348 h 1867634"/>
                  <a:gd name="connsiteX21" fmla="*/ 2249729 w 2254431"/>
                  <a:gd name="connsiteY21" fmla="*/ 938520 h 1867634"/>
                  <a:gd name="connsiteX22" fmla="*/ 2254431 w 2254431"/>
                  <a:gd name="connsiteY22" fmla="*/ 933818 h 1867634"/>
                  <a:gd name="connsiteX23" fmla="*/ 2249729 w 2254431"/>
                  <a:gd name="connsiteY23" fmla="*/ 929116 h 1867634"/>
                  <a:gd name="connsiteX24" fmla="*/ 2249729 w 2254431"/>
                  <a:gd name="connsiteY24" fmla="*/ 679292 h 1867634"/>
                  <a:gd name="connsiteX25" fmla="*/ 2067926 w 2254431"/>
                  <a:gd name="connsiteY25" fmla="*/ 497490 h 1867634"/>
                  <a:gd name="connsiteX26" fmla="*/ 1818099 w 2254431"/>
                  <a:gd name="connsiteY26" fmla="*/ 497490 h 1867634"/>
                  <a:gd name="connsiteX27" fmla="*/ 1594123 w 2254431"/>
                  <a:gd name="connsiteY27" fmla="*/ 273510 h 1867634"/>
                  <a:gd name="connsiteX28" fmla="*/ 273507 w 2254431"/>
                  <a:gd name="connsiteY28" fmla="*/ 273510 h 1867634"/>
                  <a:gd name="connsiteX29" fmla="*/ 0 w 2254431"/>
                  <a:gd name="connsiteY29"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2300 h 1867634"/>
                  <a:gd name="connsiteX9" fmla="*/ 1781182 w 2254431"/>
                  <a:gd name="connsiteY9" fmla="*/ 1232300 h 1867634"/>
                  <a:gd name="connsiteX10" fmla="*/ 1734909 w 2254431"/>
                  <a:gd name="connsiteY10" fmla="*/ 1237163 h 1867634"/>
                  <a:gd name="connsiteX11" fmla="*/ 1734909 w 2254431"/>
                  <a:gd name="connsiteY11" fmla="*/ 1232300 h 1867634"/>
                  <a:gd name="connsiteX12" fmla="*/ 0 w 2254431"/>
                  <a:gd name="connsiteY12" fmla="*/ 933818 h 1867634"/>
                  <a:gd name="connsiteX13" fmla="*/ 273507 w 2254431"/>
                  <a:gd name="connsiteY13" fmla="*/ 1594126 h 1867634"/>
                  <a:gd name="connsiteX14" fmla="*/ 1594123 w 2254431"/>
                  <a:gd name="connsiteY14" fmla="*/ 1594126 h 1867634"/>
                  <a:gd name="connsiteX15" fmla="*/ 1818102 w 2254431"/>
                  <a:gd name="connsiteY15" fmla="*/ 1370146 h 1867634"/>
                  <a:gd name="connsiteX16" fmla="*/ 2067929 w 2254431"/>
                  <a:gd name="connsiteY16" fmla="*/ 1370150 h 1867634"/>
                  <a:gd name="connsiteX17" fmla="*/ 2249729 w 2254431"/>
                  <a:gd name="connsiteY17" fmla="*/ 1188348 h 1867634"/>
                  <a:gd name="connsiteX18" fmla="*/ 2249729 w 2254431"/>
                  <a:gd name="connsiteY18" fmla="*/ 938520 h 1867634"/>
                  <a:gd name="connsiteX19" fmla="*/ 2254431 w 2254431"/>
                  <a:gd name="connsiteY19" fmla="*/ 933818 h 1867634"/>
                  <a:gd name="connsiteX20" fmla="*/ 2249729 w 2254431"/>
                  <a:gd name="connsiteY20" fmla="*/ 929116 h 1867634"/>
                  <a:gd name="connsiteX21" fmla="*/ 2249729 w 2254431"/>
                  <a:gd name="connsiteY21" fmla="*/ 679292 h 1867634"/>
                  <a:gd name="connsiteX22" fmla="*/ 2067926 w 2254431"/>
                  <a:gd name="connsiteY22" fmla="*/ 497490 h 1867634"/>
                  <a:gd name="connsiteX23" fmla="*/ 1818099 w 2254431"/>
                  <a:gd name="connsiteY23" fmla="*/ 497490 h 1867634"/>
                  <a:gd name="connsiteX24" fmla="*/ 1594123 w 2254431"/>
                  <a:gd name="connsiteY24" fmla="*/ 273510 h 1867634"/>
                  <a:gd name="connsiteX25" fmla="*/ 273507 w 2254431"/>
                  <a:gd name="connsiteY25" fmla="*/ 273510 h 1867634"/>
                  <a:gd name="connsiteX26" fmla="*/ 0 w 2254431"/>
                  <a:gd name="connsiteY26"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7163 h 1867634"/>
                  <a:gd name="connsiteX9" fmla="*/ 1781182 w 2254431"/>
                  <a:gd name="connsiteY9" fmla="*/ 1232300 h 1867634"/>
                  <a:gd name="connsiteX10" fmla="*/ 1734909 w 2254431"/>
                  <a:gd name="connsiteY10" fmla="*/ 1237163 h 1867634"/>
                  <a:gd name="connsiteX11" fmla="*/ 0 w 2254431"/>
                  <a:gd name="connsiteY11" fmla="*/ 933818 h 1867634"/>
                  <a:gd name="connsiteX12" fmla="*/ 273507 w 2254431"/>
                  <a:gd name="connsiteY12" fmla="*/ 1594126 h 1867634"/>
                  <a:gd name="connsiteX13" fmla="*/ 1594123 w 2254431"/>
                  <a:gd name="connsiteY13" fmla="*/ 1594126 h 1867634"/>
                  <a:gd name="connsiteX14" fmla="*/ 1818102 w 2254431"/>
                  <a:gd name="connsiteY14" fmla="*/ 1370146 h 1867634"/>
                  <a:gd name="connsiteX15" fmla="*/ 2067929 w 2254431"/>
                  <a:gd name="connsiteY15" fmla="*/ 1370150 h 1867634"/>
                  <a:gd name="connsiteX16" fmla="*/ 2249729 w 2254431"/>
                  <a:gd name="connsiteY16" fmla="*/ 1188348 h 1867634"/>
                  <a:gd name="connsiteX17" fmla="*/ 2249729 w 2254431"/>
                  <a:gd name="connsiteY17" fmla="*/ 938520 h 1867634"/>
                  <a:gd name="connsiteX18" fmla="*/ 2254431 w 2254431"/>
                  <a:gd name="connsiteY18" fmla="*/ 933818 h 1867634"/>
                  <a:gd name="connsiteX19" fmla="*/ 2249729 w 2254431"/>
                  <a:gd name="connsiteY19" fmla="*/ 929116 h 1867634"/>
                  <a:gd name="connsiteX20" fmla="*/ 2249729 w 2254431"/>
                  <a:gd name="connsiteY20" fmla="*/ 679292 h 1867634"/>
                  <a:gd name="connsiteX21" fmla="*/ 2067926 w 2254431"/>
                  <a:gd name="connsiteY21" fmla="*/ 497490 h 1867634"/>
                  <a:gd name="connsiteX22" fmla="*/ 1818099 w 2254431"/>
                  <a:gd name="connsiteY22" fmla="*/ 497490 h 1867634"/>
                  <a:gd name="connsiteX23" fmla="*/ 1594123 w 2254431"/>
                  <a:gd name="connsiteY23" fmla="*/ 273510 h 1867634"/>
                  <a:gd name="connsiteX24" fmla="*/ 273507 w 2254431"/>
                  <a:gd name="connsiteY24" fmla="*/ 273510 h 1867634"/>
                  <a:gd name="connsiteX25" fmla="*/ 0 w 2254431"/>
                  <a:gd name="connsiteY25"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0 w 2254431"/>
                  <a:gd name="connsiteY8" fmla="*/ 933818 h 1867634"/>
                  <a:gd name="connsiteX9" fmla="*/ 273507 w 2254431"/>
                  <a:gd name="connsiteY9" fmla="*/ 1594126 h 1867634"/>
                  <a:gd name="connsiteX10" fmla="*/ 1594123 w 2254431"/>
                  <a:gd name="connsiteY10" fmla="*/ 1594126 h 1867634"/>
                  <a:gd name="connsiteX11" fmla="*/ 1818102 w 2254431"/>
                  <a:gd name="connsiteY11" fmla="*/ 1370146 h 1867634"/>
                  <a:gd name="connsiteX12" fmla="*/ 2067929 w 2254431"/>
                  <a:gd name="connsiteY12" fmla="*/ 1370150 h 1867634"/>
                  <a:gd name="connsiteX13" fmla="*/ 2249729 w 2254431"/>
                  <a:gd name="connsiteY13" fmla="*/ 1188348 h 1867634"/>
                  <a:gd name="connsiteX14" fmla="*/ 2249729 w 2254431"/>
                  <a:gd name="connsiteY14" fmla="*/ 938520 h 1867634"/>
                  <a:gd name="connsiteX15" fmla="*/ 2254431 w 2254431"/>
                  <a:gd name="connsiteY15" fmla="*/ 933818 h 1867634"/>
                  <a:gd name="connsiteX16" fmla="*/ 2249729 w 2254431"/>
                  <a:gd name="connsiteY16" fmla="*/ 929116 h 1867634"/>
                  <a:gd name="connsiteX17" fmla="*/ 2249729 w 2254431"/>
                  <a:gd name="connsiteY17" fmla="*/ 679292 h 1867634"/>
                  <a:gd name="connsiteX18" fmla="*/ 2067926 w 2254431"/>
                  <a:gd name="connsiteY18" fmla="*/ 497490 h 1867634"/>
                  <a:gd name="connsiteX19" fmla="*/ 1818099 w 2254431"/>
                  <a:gd name="connsiteY19" fmla="*/ 497490 h 1867634"/>
                  <a:gd name="connsiteX20" fmla="*/ 1594123 w 2254431"/>
                  <a:gd name="connsiteY20" fmla="*/ 273510 h 1867634"/>
                  <a:gd name="connsiteX21" fmla="*/ 273507 w 2254431"/>
                  <a:gd name="connsiteY21" fmla="*/ 273510 h 1867634"/>
                  <a:gd name="connsiteX22" fmla="*/ 0 w 2254431"/>
                  <a:gd name="connsiteY22" fmla="*/ 933818 h 1867634"/>
                  <a:gd name="connsiteX0" fmla="*/ 2234976 w 2254431"/>
                  <a:gd name="connsiteY0" fmla="*/ 1140552 h 1867634"/>
                  <a:gd name="connsiteX1" fmla="*/ 2236496 w 2254431"/>
                  <a:gd name="connsiteY1" fmla="*/ 1135418 h 1867634"/>
                  <a:gd name="connsiteX2" fmla="*/ 2234976 w 2254431"/>
                  <a:gd name="connsiteY2" fmla="*/ 1140552 h 1867634"/>
                  <a:gd name="connsiteX3" fmla="*/ 2234976 w 2254431"/>
                  <a:gd name="connsiteY3" fmla="*/ 710150 h 1867634"/>
                  <a:gd name="connsiteX4" fmla="*/ 2240336 w 2254431"/>
                  <a:gd name="connsiteY4" fmla="*/ 727150 h 1867634"/>
                  <a:gd name="connsiteX5" fmla="*/ 2234976 w 2254431"/>
                  <a:gd name="connsiteY5" fmla="*/ 737448 h 1867634"/>
                  <a:gd name="connsiteX6" fmla="*/ 2234976 w 2254431"/>
                  <a:gd name="connsiteY6" fmla="*/ 710150 h 1867634"/>
                  <a:gd name="connsiteX7" fmla="*/ 0 w 2254431"/>
                  <a:gd name="connsiteY7" fmla="*/ 933818 h 1867634"/>
                  <a:gd name="connsiteX8" fmla="*/ 273507 w 2254431"/>
                  <a:gd name="connsiteY8" fmla="*/ 1594126 h 1867634"/>
                  <a:gd name="connsiteX9" fmla="*/ 1594123 w 2254431"/>
                  <a:gd name="connsiteY9" fmla="*/ 1594126 h 1867634"/>
                  <a:gd name="connsiteX10" fmla="*/ 1818102 w 2254431"/>
                  <a:gd name="connsiteY10" fmla="*/ 1370146 h 1867634"/>
                  <a:gd name="connsiteX11" fmla="*/ 2067929 w 2254431"/>
                  <a:gd name="connsiteY11" fmla="*/ 1370150 h 1867634"/>
                  <a:gd name="connsiteX12" fmla="*/ 2249729 w 2254431"/>
                  <a:gd name="connsiteY12" fmla="*/ 1188348 h 1867634"/>
                  <a:gd name="connsiteX13" fmla="*/ 2249729 w 2254431"/>
                  <a:gd name="connsiteY13" fmla="*/ 938520 h 1867634"/>
                  <a:gd name="connsiteX14" fmla="*/ 2254431 w 2254431"/>
                  <a:gd name="connsiteY14" fmla="*/ 933818 h 1867634"/>
                  <a:gd name="connsiteX15" fmla="*/ 2249729 w 2254431"/>
                  <a:gd name="connsiteY15" fmla="*/ 929116 h 1867634"/>
                  <a:gd name="connsiteX16" fmla="*/ 2249729 w 2254431"/>
                  <a:gd name="connsiteY16" fmla="*/ 679292 h 1867634"/>
                  <a:gd name="connsiteX17" fmla="*/ 2067926 w 2254431"/>
                  <a:gd name="connsiteY17" fmla="*/ 497490 h 1867634"/>
                  <a:gd name="connsiteX18" fmla="*/ 1818099 w 2254431"/>
                  <a:gd name="connsiteY18" fmla="*/ 497490 h 1867634"/>
                  <a:gd name="connsiteX19" fmla="*/ 1594123 w 2254431"/>
                  <a:gd name="connsiteY19" fmla="*/ 273510 h 1867634"/>
                  <a:gd name="connsiteX20" fmla="*/ 273507 w 2254431"/>
                  <a:gd name="connsiteY20" fmla="*/ 273510 h 1867634"/>
                  <a:gd name="connsiteX21" fmla="*/ 0 w 2254431"/>
                  <a:gd name="connsiteY21" fmla="*/ 933818 h 1867634"/>
                  <a:gd name="connsiteX0" fmla="*/ 2234976 w 2254431"/>
                  <a:gd name="connsiteY0" fmla="*/ 710150 h 1867634"/>
                  <a:gd name="connsiteX1" fmla="*/ 2240336 w 2254431"/>
                  <a:gd name="connsiteY1" fmla="*/ 727150 h 1867634"/>
                  <a:gd name="connsiteX2" fmla="*/ 2234976 w 2254431"/>
                  <a:gd name="connsiteY2" fmla="*/ 737448 h 1867634"/>
                  <a:gd name="connsiteX3" fmla="*/ 2234976 w 2254431"/>
                  <a:gd name="connsiteY3" fmla="*/ 710150 h 1867634"/>
                  <a:gd name="connsiteX4" fmla="*/ 0 w 2254431"/>
                  <a:gd name="connsiteY4" fmla="*/ 933818 h 1867634"/>
                  <a:gd name="connsiteX5" fmla="*/ 273507 w 2254431"/>
                  <a:gd name="connsiteY5" fmla="*/ 1594126 h 1867634"/>
                  <a:gd name="connsiteX6" fmla="*/ 1594123 w 2254431"/>
                  <a:gd name="connsiteY6" fmla="*/ 1594126 h 1867634"/>
                  <a:gd name="connsiteX7" fmla="*/ 1818102 w 2254431"/>
                  <a:gd name="connsiteY7" fmla="*/ 1370146 h 1867634"/>
                  <a:gd name="connsiteX8" fmla="*/ 2067929 w 2254431"/>
                  <a:gd name="connsiteY8" fmla="*/ 1370150 h 1867634"/>
                  <a:gd name="connsiteX9" fmla="*/ 2249729 w 2254431"/>
                  <a:gd name="connsiteY9" fmla="*/ 1188348 h 1867634"/>
                  <a:gd name="connsiteX10" fmla="*/ 2249729 w 2254431"/>
                  <a:gd name="connsiteY10" fmla="*/ 938520 h 1867634"/>
                  <a:gd name="connsiteX11" fmla="*/ 2254431 w 2254431"/>
                  <a:gd name="connsiteY11" fmla="*/ 933818 h 1867634"/>
                  <a:gd name="connsiteX12" fmla="*/ 2249729 w 2254431"/>
                  <a:gd name="connsiteY12" fmla="*/ 929116 h 1867634"/>
                  <a:gd name="connsiteX13" fmla="*/ 2249729 w 2254431"/>
                  <a:gd name="connsiteY13" fmla="*/ 679292 h 1867634"/>
                  <a:gd name="connsiteX14" fmla="*/ 2067926 w 2254431"/>
                  <a:gd name="connsiteY14" fmla="*/ 497490 h 1867634"/>
                  <a:gd name="connsiteX15" fmla="*/ 1818099 w 2254431"/>
                  <a:gd name="connsiteY15" fmla="*/ 497490 h 1867634"/>
                  <a:gd name="connsiteX16" fmla="*/ 1594123 w 2254431"/>
                  <a:gd name="connsiteY16" fmla="*/ 273510 h 1867634"/>
                  <a:gd name="connsiteX17" fmla="*/ 273507 w 2254431"/>
                  <a:gd name="connsiteY17" fmla="*/ 273510 h 1867634"/>
                  <a:gd name="connsiteX18" fmla="*/ 0 w 2254431"/>
                  <a:gd name="connsiteY18" fmla="*/ 933818 h 1867634"/>
                  <a:gd name="connsiteX0" fmla="*/ 2234976 w 2254431"/>
                  <a:gd name="connsiteY0" fmla="*/ 737448 h 1867634"/>
                  <a:gd name="connsiteX1" fmla="*/ 2240336 w 2254431"/>
                  <a:gd name="connsiteY1" fmla="*/ 727150 h 1867634"/>
                  <a:gd name="connsiteX2" fmla="*/ 2234976 w 2254431"/>
                  <a:gd name="connsiteY2" fmla="*/ 737448 h 1867634"/>
                  <a:gd name="connsiteX3" fmla="*/ 0 w 2254431"/>
                  <a:gd name="connsiteY3" fmla="*/ 933818 h 1867634"/>
                  <a:gd name="connsiteX4" fmla="*/ 273507 w 2254431"/>
                  <a:gd name="connsiteY4" fmla="*/ 1594126 h 1867634"/>
                  <a:gd name="connsiteX5" fmla="*/ 1594123 w 2254431"/>
                  <a:gd name="connsiteY5" fmla="*/ 1594126 h 1867634"/>
                  <a:gd name="connsiteX6" fmla="*/ 1818102 w 2254431"/>
                  <a:gd name="connsiteY6" fmla="*/ 1370146 h 1867634"/>
                  <a:gd name="connsiteX7" fmla="*/ 2067929 w 2254431"/>
                  <a:gd name="connsiteY7" fmla="*/ 1370150 h 1867634"/>
                  <a:gd name="connsiteX8" fmla="*/ 2249729 w 2254431"/>
                  <a:gd name="connsiteY8" fmla="*/ 1188348 h 1867634"/>
                  <a:gd name="connsiteX9" fmla="*/ 2249729 w 2254431"/>
                  <a:gd name="connsiteY9" fmla="*/ 938520 h 1867634"/>
                  <a:gd name="connsiteX10" fmla="*/ 2254431 w 2254431"/>
                  <a:gd name="connsiteY10" fmla="*/ 933818 h 1867634"/>
                  <a:gd name="connsiteX11" fmla="*/ 2249729 w 2254431"/>
                  <a:gd name="connsiteY11" fmla="*/ 929116 h 1867634"/>
                  <a:gd name="connsiteX12" fmla="*/ 2249729 w 2254431"/>
                  <a:gd name="connsiteY12" fmla="*/ 679292 h 1867634"/>
                  <a:gd name="connsiteX13" fmla="*/ 2067926 w 2254431"/>
                  <a:gd name="connsiteY13" fmla="*/ 497490 h 1867634"/>
                  <a:gd name="connsiteX14" fmla="*/ 1818099 w 2254431"/>
                  <a:gd name="connsiteY14" fmla="*/ 497490 h 1867634"/>
                  <a:gd name="connsiteX15" fmla="*/ 1594123 w 2254431"/>
                  <a:gd name="connsiteY15" fmla="*/ 273510 h 1867634"/>
                  <a:gd name="connsiteX16" fmla="*/ 273507 w 2254431"/>
                  <a:gd name="connsiteY16" fmla="*/ 273510 h 1867634"/>
                  <a:gd name="connsiteX17" fmla="*/ 0 w 2254431"/>
                  <a:gd name="connsiteY17" fmla="*/ 933818 h 1867634"/>
                  <a:gd name="connsiteX0" fmla="*/ 0 w 2254431"/>
                  <a:gd name="connsiteY0" fmla="*/ 933818 h 1867634"/>
                  <a:gd name="connsiteX1" fmla="*/ 273507 w 2254431"/>
                  <a:gd name="connsiteY1" fmla="*/ 1594126 h 1867634"/>
                  <a:gd name="connsiteX2" fmla="*/ 1594123 w 2254431"/>
                  <a:gd name="connsiteY2" fmla="*/ 1594126 h 1867634"/>
                  <a:gd name="connsiteX3" fmla="*/ 1818102 w 2254431"/>
                  <a:gd name="connsiteY3" fmla="*/ 1370146 h 1867634"/>
                  <a:gd name="connsiteX4" fmla="*/ 2067929 w 2254431"/>
                  <a:gd name="connsiteY4" fmla="*/ 1370150 h 1867634"/>
                  <a:gd name="connsiteX5" fmla="*/ 2249729 w 2254431"/>
                  <a:gd name="connsiteY5" fmla="*/ 1188348 h 1867634"/>
                  <a:gd name="connsiteX6" fmla="*/ 2249729 w 2254431"/>
                  <a:gd name="connsiteY6" fmla="*/ 938520 h 1867634"/>
                  <a:gd name="connsiteX7" fmla="*/ 2254431 w 2254431"/>
                  <a:gd name="connsiteY7" fmla="*/ 933818 h 1867634"/>
                  <a:gd name="connsiteX8" fmla="*/ 2249729 w 2254431"/>
                  <a:gd name="connsiteY8" fmla="*/ 929116 h 1867634"/>
                  <a:gd name="connsiteX9" fmla="*/ 2249729 w 2254431"/>
                  <a:gd name="connsiteY9" fmla="*/ 679292 h 1867634"/>
                  <a:gd name="connsiteX10" fmla="*/ 2067926 w 2254431"/>
                  <a:gd name="connsiteY10" fmla="*/ 497490 h 1867634"/>
                  <a:gd name="connsiteX11" fmla="*/ 1818099 w 2254431"/>
                  <a:gd name="connsiteY11" fmla="*/ 497490 h 1867634"/>
                  <a:gd name="connsiteX12" fmla="*/ 1594123 w 2254431"/>
                  <a:gd name="connsiteY12" fmla="*/ 273510 h 1867634"/>
                  <a:gd name="connsiteX13" fmla="*/ 273507 w 2254431"/>
                  <a:gd name="connsiteY13" fmla="*/ 273510 h 1867634"/>
                  <a:gd name="connsiteX14" fmla="*/ 0 w 2254431"/>
                  <a:gd name="connsiteY14"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938520 h 1867634"/>
                  <a:gd name="connsiteX7" fmla="*/ 2249729 w 2249729"/>
                  <a:gd name="connsiteY7" fmla="*/ 929116 h 1867634"/>
                  <a:gd name="connsiteX8" fmla="*/ 2249729 w 2249729"/>
                  <a:gd name="connsiteY8" fmla="*/ 679292 h 1867634"/>
                  <a:gd name="connsiteX9" fmla="*/ 2067926 w 2249729"/>
                  <a:gd name="connsiteY9" fmla="*/ 497490 h 1867634"/>
                  <a:gd name="connsiteX10" fmla="*/ 1818099 w 2249729"/>
                  <a:gd name="connsiteY10" fmla="*/ 497490 h 1867634"/>
                  <a:gd name="connsiteX11" fmla="*/ 1594123 w 2249729"/>
                  <a:gd name="connsiteY11" fmla="*/ 273510 h 1867634"/>
                  <a:gd name="connsiteX12" fmla="*/ 273507 w 2249729"/>
                  <a:gd name="connsiteY12" fmla="*/ 273510 h 1867634"/>
                  <a:gd name="connsiteX13" fmla="*/ 0 w 2249729"/>
                  <a:gd name="connsiteY13"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929116 h 1867634"/>
                  <a:gd name="connsiteX7" fmla="*/ 2249729 w 2249729"/>
                  <a:gd name="connsiteY7" fmla="*/ 679292 h 1867634"/>
                  <a:gd name="connsiteX8" fmla="*/ 2067926 w 2249729"/>
                  <a:gd name="connsiteY8" fmla="*/ 497490 h 1867634"/>
                  <a:gd name="connsiteX9" fmla="*/ 1818099 w 2249729"/>
                  <a:gd name="connsiteY9" fmla="*/ 497490 h 1867634"/>
                  <a:gd name="connsiteX10" fmla="*/ 1594123 w 2249729"/>
                  <a:gd name="connsiteY10" fmla="*/ 273510 h 1867634"/>
                  <a:gd name="connsiteX11" fmla="*/ 273507 w 2249729"/>
                  <a:gd name="connsiteY11" fmla="*/ 273510 h 1867634"/>
                  <a:gd name="connsiteX12" fmla="*/ 0 w 2249729"/>
                  <a:gd name="connsiteY12"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679292 h 1867634"/>
                  <a:gd name="connsiteX7" fmla="*/ 2067926 w 2249729"/>
                  <a:gd name="connsiteY7" fmla="*/ 497490 h 1867634"/>
                  <a:gd name="connsiteX8" fmla="*/ 1818099 w 2249729"/>
                  <a:gd name="connsiteY8" fmla="*/ 497490 h 1867634"/>
                  <a:gd name="connsiteX9" fmla="*/ 1594123 w 2249729"/>
                  <a:gd name="connsiteY9" fmla="*/ 273510 h 1867634"/>
                  <a:gd name="connsiteX10" fmla="*/ 273507 w 2249729"/>
                  <a:gd name="connsiteY10" fmla="*/ 273510 h 1867634"/>
                  <a:gd name="connsiteX11" fmla="*/ 0 w 2249729"/>
                  <a:gd name="connsiteY11" fmla="*/ 933818 h 18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9729" h="1867634">
                    <a:moveTo>
                      <a:pt x="0" y="933818"/>
                    </a:moveTo>
                    <a:cubicBezTo>
                      <a:pt x="0" y="1172804"/>
                      <a:pt x="91169" y="1411786"/>
                      <a:pt x="273507" y="1594126"/>
                    </a:cubicBezTo>
                    <a:cubicBezTo>
                      <a:pt x="638186" y="1958804"/>
                      <a:pt x="1229447" y="1958804"/>
                      <a:pt x="1594123" y="1594126"/>
                    </a:cubicBezTo>
                    <a:lnTo>
                      <a:pt x="1818102" y="1370146"/>
                    </a:lnTo>
                    <a:lnTo>
                      <a:pt x="2067929" y="1370150"/>
                    </a:lnTo>
                    <a:cubicBezTo>
                      <a:pt x="2168336" y="1370146"/>
                      <a:pt x="2249729" y="1288752"/>
                      <a:pt x="2249729" y="1188348"/>
                    </a:cubicBezTo>
                    <a:lnTo>
                      <a:pt x="2249729" y="679292"/>
                    </a:lnTo>
                    <a:cubicBezTo>
                      <a:pt x="2249729" y="578884"/>
                      <a:pt x="2168334" y="497490"/>
                      <a:pt x="2067926" y="497490"/>
                    </a:cubicBezTo>
                    <a:lnTo>
                      <a:pt x="1818099" y="497490"/>
                    </a:lnTo>
                    <a:lnTo>
                      <a:pt x="1594123" y="273510"/>
                    </a:lnTo>
                    <a:cubicBezTo>
                      <a:pt x="1229444" y="-91169"/>
                      <a:pt x="638186" y="-91169"/>
                      <a:pt x="273507" y="273510"/>
                    </a:cubicBezTo>
                    <a:cubicBezTo>
                      <a:pt x="91169" y="455848"/>
                      <a:pt x="0" y="694834"/>
                      <a:pt x="0" y="933818"/>
                    </a:cubicBezTo>
                    <a:close/>
                  </a:path>
                </a:pathLst>
              </a:custGeom>
              <a:solidFill>
                <a:schemeClr val="bg1"/>
              </a:solid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10" name="Freeform: Shape 9">
                <a:extLst>
                  <a:ext uri="{FF2B5EF4-FFF2-40B4-BE49-F238E27FC236}">
                    <a16:creationId xmlns:a16="http://schemas.microsoft.com/office/drawing/2014/main" id="{6DBEC21B-8490-4613-893F-081AAB39C3FB}"/>
                  </a:ext>
                </a:extLst>
              </p:cNvPr>
              <p:cNvSpPr/>
              <p:nvPr/>
            </p:nvSpPr>
            <p:spPr>
              <a:xfrm>
                <a:off x="10573107" y="2486534"/>
                <a:ext cx="805533" cy="687929"/>
              </a:xfrm>
              <a:custGeom>
                <a:avLst/>
                <a:gdLst>
                  <a:gd name="connsiteX0" fmla="*/ 184600 w 805532"/>
                  <a:gd name="connsiteY0" fmla="*/ 520107 h 687929"/>
                  <a:gd name="connsiteX1" fmla="*/ 620929 w 805532"/>
                  <a:gd name="connsiteY1" fmla="*/ 520110 h 687929"/>
                  <a:gd name="connsiteX2" fmla="*/ 704838 w 805532"/>
                  <a:gd name="connsiteY2" fmla="*/ 604019 h 687929"/>
                  <a:gd name="connsiteX3" fmla="*/ 620926 w 805532"/>
                  <a:gd name="connsiteY3" fmla="*/ 687929 h 687929"/>
                  <a:gd name="connsiteX4" fmla="*/ 184600 w 805532"/>
                  <a:gd name="connsiteY4" fmla="*/ 687926 h 687929"/>
                  <a:gd name="connsiteX5" fmla="*/ 100691 w 805532"/>
                  <a:gd name="connsiteY5" fmla="*/ 604019 h 687929"/>
                  <a:gd name="connsiteX6" fmla="*/ 184600 w 805532"/>
                  <a:gd name="connsiteY6" fmla="*/ 520107 h 687929"/>
                  <a:gd name="connsiteX7" fmla="*/ 117472 w 805532"/>
                  <a:gd name="connsiteY7" fmla="*/ 260053 h 687929"/>
                  <a:gd name="connsiteX8" fmla="*/ 688057 w 805532"/>
                  <a:gd name="connsiteY8" fmla="*/ 260053 h 687929"/>
                  <a:gd name="connsiteX9" fmla="*/ 771967 w 805532"/>
                  <a:gd name="connsiteY9" fmla="*/ 343963 h 687929"/>
                  <a:gd name="connsiteX10" fmla="*/ 688057 w 805532"/>
                  <a:gd name="connsiteY10" fmla="*/ 427875 h 687929"/>
                  <a:gd name="connsiteX11" fmla="*/ 117472 w 805532"/>
                  <a:gd name="connsiteY11" fmla="*/ 427872 h 687929"/>
                  <a:gd name="connsiteX12" fmla="*/ 33563 w 805532"/>
                  <a:gd name="connsiteY12" fmla="*/ 343963 h 687929"/>
                  <a:gd name="connsiteX13" fmla="*/ 117472 w 805532"/>
                  <a:gd name="connsiteY13" fmla="*/ 260053 h 687929"/>
                  <a:gd name="connsiteX14" fmla="*/ 83910 w 805532"/>
                  <a:gd name="connsiteY14" fmla="*/ 0 h 687929"/>
                  <a:gd name="connsiteX15" fmla="*/ 721623 w 805532"/>
                  <a:gd name="connsiteY15" fmla="*/ 0 h 687929"/>
                  <a:gd name="connsiteX16" fmla="*/ 805532 w 805532"/>
                  <a:gd name="connsiteY16" fmla="*/ 83910 h 687929"/>
                  <a:gd name="connsiteX17" fmla="*/ 805529 w 805532"/>
                  <a:gd name="connsiteY17" fmla="*/ 83910 h 687929"/>
                  <a:gd name="connsiteX18" fmla="*/ 721620 w 805532"/>
                  <a:gd name="connsiteY18" fmla="*/ 167819 h 687929"/>
                  <a:gd name="connsiteX19" fmla="*/ 83910 w 805532"/>
                  <a:gd name="connsiteY19" fmla="*/ 167819 h 687929"/>
                  <a:gd name="connsiteX20" fmla="*/ 0 w 805532"/>
                  <a:gd name="connsiteY20" fmla="*/ 83910 h 687929"/>
                  <a:gd name="connsiteX21" fmla="*/ 83910 w 805532"/>
                  <a:gd name="connsiteY21" fmla="*/ 0 h 68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5532" h="687929">
                    <a:moveTo>
                      <a:pt x="184600" y="520107"/>
                    </a:moveTo>
                    <a:lnTo>
                      <a:pt x="620929" y="520110"/>
                    </a:lnTo>
                    <a:cubicBezTo>
                      <a:pt x="667269" y="520110"/>
                      <a:pt x="704838" y="557676"/>
                      <a:pt x="704838" y="604019"/>
                    </a:cubicBezTo>
                    <a:cubicBezTo>
                      <a:pt x="704838" y="650360"/>
                      <a:pt x="667269" y="687929"/>
                      <a:pt x="620926" y="687929"/>
                    </a:cubicBezTo>
                    <a:lnTo>
                      <a:pt x="184600" y="687926"/>
                    </a:lnTo>
                    <a:cubicBezTo>
                      <a:pt x="138257" y="687926"/>
                      <a:pt x="100691" y="650360"/>
                      <a:pt x="100691" y="604019"/>
                    </a:cubicBezTo>
                    <a:cubicBezTo>
                      <a:pt x="100691" y="557676"/>
                      <a:pt x="138257" y="520107"/>
                      <a:pt x="184600" y="520107"/>
                    </a:cubicBezTo>
                    <a:close/>
                    <a:moveTo>
                      <a:pt x="117472" y="260053"/>
                    </a:moveTo>
                    <a:lnTo>
                      <a:pt x="688057" y="260053"/>
                    </a:lnTo>
                    <a:cubicBezTo>
                      <a:pt x="734401" y="260053"/>
                      <a:pt x="771967" y="297622"/>
                      <a:pt x="771967" y="343963"/>
                    </a:cubicBezTo>
                    <a:cubicBezTo>
                      <a:pt x="771967" y="390306"/>
                      <a:pt x="734398" y="427875"/>
                      <a:pt x="688057" y="427875"/>
                    </a:cubicBezTo>
                    <a:lnTo>
                      <a:pt x="117472" y="427872"/>
                    </a:lnTo>
                    <a:cubicBezTo>
                      <a:pt x="71132" y="427872"/>
                      <a:pt x="33566" y="390306"/>
                      <a:pt x="33563" y="343963"/>
                    </a:cubicBezTo>
                    <a:cubicBezTo>
                      <a:pt x="33566" y="297622"/>
                      <a:pt x="71132" y="260053"/>
                      <a:pt x="117472" y="260053"/>
                    </a:cubicBezTo>
                    <a:close/>
                    <a:moveTo>
                      <a:pt x="83910" y="0"/>
                    </a:moveTo>
                    <a:lnTo>
                      <a:pt x="721623" y="0"/>
                    </a:lnTo>
                    <a:cubicBezTo>
                      <a:pt x="767963" y="0"/>
                      <a:pt x="805532" y="37569"/>
                      <a:pt x="805532" y="83910"/>
                    </a:cubicBezTo>
                    <a:lnTo>
                      <a:pt x="805529" y="83910"/>
                    </a:lnTo>
                    <a:cubicBezTo>
                      <a:pt x="805529" y="130253"/>
                      <a:pt x="767963" y="167819"/>
                      <a:pt x="721620" y="167819"/>
                    </a:cubicBezTo>
                    <a:lnTo>
                      <a:pt x="83910" y="167819"/>
                    </a:lnTo>
                    <a:cubicBezTo>
                      <a:pt x="37569" y="167819"/>
                      <a:pt x="0" y="130253"/>
                      <a:pt x="0" y="83910"/>
                    </a:cubicBezTo>
                    <a:cubicBezTo>
                      <a:pt x="0" y="37566"/>
                      <a:pt x="37569" y="0"/>
                      <a:pt x="8391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C12866D-7C50-423B-97C6-3A44AEC2FF89}"/>
                  </a:ext>
                </a:extLst>
              </p:cNvPr>
              <p:cNvSpPr/>
              <p:nvPr/>
            </p:nvSpPr>
            <p:spPr>
              <a:xfrm>
                <a:off x="10608146" y="1032479"/>
                <a:ext cx="761035" cy="1312187"/>
              </a:xfrm>
              <a:custGeom>
                <a:avLst/>
                <a:gdLst>
                  <a:gd name="connsiteX0" fmla="*/ 1028878 w 3847556"/>
                  <a:gd name="connsiteY0" fmla="*/ 0 h 6633998"/>
                  <a:gd name="connsiteX1" fmla="*/ 1293726 w 3847556"/>
                  <a:gd name="connsiteY1" fmla="*/ 264865 h 6633998"/>
                  <a:gd name="connsiteX2" fmla="*/ 1293726 w 3847556"/>
                  <a:gd name="connsiteY2" fmla="*/ 664770 h 6633998"/>
                  <a:gd name="connsiteX3" fmla="*/ 1656529 w 3847556"/>
                  <a:gd name="connsiteY3" fmla="*/ 664770 h 6633998"/>
                  <a:gd name="connsiteX4" fmla="*/ 1656545 w 3847556"/>
                  <a:gd name="connsiteY4" fmla="*/ 264865 h 6633998"/>
                  <a:gd name="connsiteX5" fmla="*/ 1921394 w 3847556"/>
                  <a:gd name="connsiteY5" fmla="*/ 0 h 6633998"/>
                  <a:gd name="connsiteX6" fmla="*/ 2186253 w 3847556"/>
                  <a:gd name="connsiteY6" fmla="*/ 264865 h 6633998"/>
                  <a:gd name="connsiteX7" fmla="*/ 2186253 w 3847556"/>
                  <a:gd name="connsiteY7" fmla="*/ 664770 h 6633998"/>
                  <a:gd name="connsiteX8" fmla="*/ 2549056 w 3847556"/>
                  <a:gd name="connsiteY8" fmla="*/ 664770 h 6633998"/>
                  <a:gd name="connsiteX9" fmla="*/ 2549056 w 3847556"/>
                  <a:gd name="connsiteY9" fmla="*/ 264865 h 6633998"/>
                  <a:gd name="connsiteX10" fmla="*/ 2813921 w 3847556"/>
                  <a:gd name="connsiteY10" fmla="*/ 0 h 6633998"/>
                  <a:gd name="connsiteX11" fmla="*/ 3078781 w 3847556"/>
                  <a:gd name="connsiteY11" fmla="*/ 264865 h 6633998"/>
                  <a:gd name="connsiteX12" fmla="*/ 3078764 w 3847556"/>
                  <a:gd name="connsiteY12" fmla="*/ 664770 h 6633998"/>
                  <a:gd name="connsiteX13" fmla="*/ 3512447 w 3847556"/>
                  <a:gd name="connsiteY13" fmla="*/ 664770 h 6633998"/>
                  <a:gd name="connsiteX14" fmla="*/ 3520693 w 3847556"/>
                  <a:gd name="connsiteY14" fmla="*/ 668198 h 6633998"/>
                  <a:gd name="connsiteX15" fmla="*/ 3610357 w 3847556"/>
                  <a:gd name="connsiteY15" fmla="*/ 641623 h 6633998"/>
                  <a:gd name="connsiteX16" fmla="*/ 3846084 w 3847556"/>
                  <a:gd name="connsiteY16" fmla="*/ 932715 h 6633998"/>
                  <a:gd name="connsiteX17" fmla="*/ 3273917 w 3847556"/>
                  <a:gd name="connsiteY17" fmla="*/ 6376417 h 6633998"/>
                  <a:gd name="connsiteX18" fmla="*/ 2982826 w 3847556"/>
                  <a:gd name="connsiteY18" fmla="*/ 6612116 h 6633998"/>
                  <a:gd name="connsiteX19" fmla="*/ 2747105 w 3847556"/>
                  <a:gd name="connsiteY19" fmla="*/ 6321024 h 6633998"/>
                  <a:gd name="connsiteX20" fmla="*/ 3304490 w 3847556"/>
                  <a:gd name="connsiteY20" fmla="*/ 1017914 h 6633998"/>
                  <a:gd name="connsiteX21" fmla="*/ 3078764 w 3847556"/>
                  <a:gd name="connsiteY21" fmla="*/ 1017930 h 6633998"/>
                  <a:gd name="connsiteX22" fmla="*/ 3078764 w 3847556"/>
                  <a:gd name="connsiteY22" fmla="*/ 1417857 h 6633998"/>
                  <a:gd name="connsiteX23" fmla="*/ 2813921 w 3847556"/>
                  <a:gd name="connsiteY23" fmla="*/ 1682700 h 6633998"/>
                  <a:gd name="connsiteX24" fmla="*/ 2549056 w 3847556"/>
                  <a:gd name="connsiteY24" fmla="*/ 1417841 h 6633998"/>
                  <a:gd name="connsiteX25" fmla="*/ 2549056 w 3847556"/>
                  <a:gd name="connsiteY25" fmla="*/ 1017930 h 6633998"/>
                  <a:gd name="connsiteX26" fmla="*/ 2186253 w 3847556"/>
                  <a:gd name="connsiteY26" fmla="*/ 1017930 h 6633998"/>
                  <a:gd name="connsiteX27" fmla="*/ 2186237 w 3847556"/>
                  <a:gd name="connsiteY27" fmla="*/ 1417841 h 6633998"/>
                  <a:gd name="connsiteX28" fmla="*/ 1921394 w 3847556"/>
                  <a:gd name="connsiteY28" fmla="*/ 1682700 h 6633998"/>
                  <a:gd name="connsiteX29" fmla="*/ 1656529 w 3847556"/>
                  <a:gd name="connsiteY29" fmla="*/ 1417841 h 6633998"/>
                  <a:gd name="connsiteX30" fmla="*/ 1656529 w 3847556"/>
                  <a:gd name="connsiteY30" fmla="*/ 1017930 h 6633998"/>
                  <a:gd name="connsiteX31" fmla="*/ 1293726 w 3847556"/>
                  <a:gd name="connsiteY31" fmla="*/ 1017930 h 6633998"/>
                  <a:gd name="connsiteX32" fmla="*/ 1293726 w 3847556"/>
                  <a:gd name="connsiteY32" fmla="*/ 1417841 h 6633998"/>
                  <a:gd name="connsiteX33" fmla="*/ 1216149 w 3847556"/>
                  <a:gd name="connsiteY33" fmla="*/ 1605128 h 6633998"/>
                  <a:gd name="connsiteX34" fmla="*/ 1028872 w 3847556"/>
                  <a:gd name="connsiteY34" fmla="*/ 1682700 h 6633998"/>
                  <a:gd name="connsiteX35" fmla="*/ 841580 w 3847556"/>
                  <a:gd name="connsiteY35" fmla="*/ 1605122 h 6633998"/>
                  <a:gd name="connsiteX36" fmla="*/ 764018 w 3847556"/>
                  <a:gd name="connsiteY36" fmla="*/ 1417841 h 6633998"/>
                  <a:gd name="connsiteX37" fmla="*/ 764018 w 3847556"/>
                  <a:gd name="connsiteY37" fmla="*/ 1017914 h 6633998"/>
                  <a:gd name="connsiteX38" fmla="*/ 539645 w 3847556"/>
                  <a:gd name="connsiteY38" fmla="*/ 1017930 h 6633998"/>
                  <a:gd name="connsiteX39" fmla="*/ 1005791 w 3847556"/>
                  <a:gd name="connsiteY39" fmla="*/ 6346040 h 6633998"/>
                  <a:gd name="connsiteX40" fmla="*/ 765023 w 3847556"/>
                  <a:gd name="connsiteY40" fmla="*/ 6632976 h 6633998"/>
                  <a:gd name="connsiteX41" fmla="*/ 478087 w 3847556"/>
                  <a:gd name="connsiteY41" fmla="*/ 6392208 h 6633998"/>
                  <a:gd name="connsiteX42" fmla="*/ 1023 w 3847556"/>
                  <a:gd name="connsiteY42" fmla="*/ 939358 h 6633998"/>
                  <a:gd name="connsiteX43" fmla="*/ 241807 w 3847556"/>
                  <a:gd name="connsiteY43" fmla="*/ 652422 h 6633998"/>
                  <a:gd name="connsiteX44" fmla="*/ 311187 w 3847556"/>
                  <a:gd name="connsiteY44" fmla="*/ 674309 h 6633998"/>
                  <a:gd name="connsiteX45" fmla="*/ 334193 w 3847556"/>
                  <a:gd name="connsiteY45" fmla="*/ 664770 h 6633998"/>
                  <a:gd name="connsiteX46" fmla="*/ 764018 w 3847556"/>
                  <a:gd name="connsiteY46" fmla="*/ 664770 h 6633998"/>
                  <a:gd name="connsiteX47" fmla="*/ 764018 w 3847556"/>
                  <a:gd name="connsiteY47" fmla="*/ 264865 h 6633998"/>
                  <a:gd name="connsiteX48" fmla="*/ 1028878 w 3847556"/>
                  <a:gd name="connsiteY48" fmla="*/ 0 h 663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847556" h="6633998">
                    <a:moveTo>
                      <a:pt x="1028878" y="0"/>
                    </a:moveTo>
                    <a:cubicBezTo>
                      <a:pt x="1175157" y="0"/>
                      <a:pt x="1293726" y="118591"/>
                      <a:pt x="1293726" y="264865"/>
                    </a:cubicBezTo>
                    <a:lnTo>
                      <a:pt x="1293726" y="664770"/>
                    </a:lnTo>
                    <a:lnTo>
                      <a:pt x="1656529" y="664770"/>
                    </a:lnTo>
                    <a:lnTo>
                      <a:pt x="1656545" y="264865"/>
                    </a:lnTo>
                    <a:cubicBezTo>
                      <a:pt x="1656529" y="118591"/>
                      <a:pt x="1775115" y="17"/>
                      <a:pt x="1921394" y="0"/>
                    </a:cubicBezTo>
                    <a:cubicBezTo>
                      <a:pt x="2067668" y="17"/>
                      <a:pt x="2186237" y="118591"/>
                      <a:pt x="2186253" y="264865"/>
                    </a:cubicBezTo>
                    <a:lnTo>
                      <a:pt x="2186253" y="664770"/>
                    </a:lnTo>
                    <a:lnTo>
                      <a:pt x="2549056" y="664770"/>
                    </a:lnTo>
                    <a:lnTo>
                      <a:pt x="2549056" y="264865"/>
                    </a:lnTo>
                    <a:cubicBezTo>
                      <a:pt x="2549056" y="118575"/>
                      <a:pt x="2667642" y="0"/>
                      <a:pt x="2813921" y="0"/>
                    </a:cubicBezTo>
                    <a:cubicBezTo>
                      <a:pt x="2960211" y="0"/>
                      <a:pt x="3078781" y="118591"/>
                      <a:pt x="3078781" y="264865"/>
                    </a:cubicBezTo>
                    <a:lnTo>
                      <a:pt x="3078764" y="664770"/>
                    </a:lnTo>
                    <a:lnTo>
                      <a:pt x="3512447" y="664770"/>
                    </a:lnTo>
                    <a:lnTo>
                      <a:pt x="3520693" y="668198"/>
                    </a:lnTo>
                    <a:cubicBezTo>
                      <a:pt x="3545659" y="640863"/>
                      <a:pt x="3577628" y="638174"/>
                      <a:pt x="3610357" y="641623"/>
                    </a:cubicBezTo>
                    <a:cubicBezTo>
                      <a:pt x="3755838" y="656915"/>
                      <a:pt x="3861375" y="787234"/>
                      <a:pt x="3846084" y="932715"/>
                    </a:cubicBezTo>
                    <a:cubicBezTo>
                      <a:pt x="3655380" y="2747282"/>
                      <a:pt x="3464643" y="4561839"/>
                      <a:pt x="3273917" y="6376417"/>
                    </a:cubicBezTo>
                    <a:cubicBezTo>
                      <a:pt x="3258626" y="6521887"/>
                      <a:pt x="3128312" y="6627419"/>
                      <a:pt x="2982826" y="6612116"/>
                    </a:cubicBezTo>
                    <a:cubicBezTo>
                      <a:pt x="2837361" y="6596835"/>
                      <a:pt x="2731824" y="6466505"/>
                      <a:pt x="2747105" y="6321024"/>
                    </a:cubicBezTo>
                    <a:lnTo>
                      <a:pt x="3304490" y="1017914"/>
                    </a:lnTo>
                    <a:lnTo>
                      <a:pt x="3078764" y="1017930"/>
                    </a:lnTo>
                    <a:cubicBezTo>
                      <a:pt x="3078764" y="1151232"/>
                      <a:pt x="3078764" y="1284539"/>
                      <a:pt x="3078764" y="1417857"/>
                    </a:cubicBezTo>
                    <a:cubicBezTo>
                      <a:pt x="3078764" y="1564114"/>
                      <a:pt x="2960195" y="1682700"/>
                      <a:pt x="2813921" y="1682700"/>
                    </a:cubicBezTo>
                    <a:cubicBezTo>
                      <a:pt x="2667631" y="1682700"/>
                      <a:pt x="2549056" y="1564131"/>
                      <a:pt x="2549056" y="1417841"/>
                    </a:cubicBezTo>
                    <a:lnTo>
                      <a:pt x="2549056" y="1017930"/>
                    </a:lnTo>
                    <a:lnTo>
                      <a:pt x="2186253" y="1017930"/>
                    </a:lnTo>
                    <a:cubicBezTo>
                      <a:pt x="2186237" y="1151221"/>
                      <a:pt x="2186237" y="1284555"/>
                      <a:pt x="2186237" y="1417841"/>
                    </a:cubicBezTo>
                    <a:cubicBezTo>
                      <a:pt x="2186237" y="1564131"/>
                      <a:pt x="2067651" y="1682700"/>
                      <a:pt x="1921394" y="1682700"/>
                    </a:cubicBezTo>
                    <a:cubicBezTo>
                      <a:pt x="1775115" y="1682700"/>
                      <a:pt x="1656529" y="1564131"/>
                      <a:pt x="1656529" y="1417841"/>
                    </a:cubicBezTo>
                    <a:lnTo>
                      <a:pt x="1656529" y="1017930"/>
                    </a:lnTo>
                    <a:lnTo>
                      <a:pt x="1293726" y="1017930"/>
                    </a:lnTo>
                    <a:cubicBezTo>
                      <a:pt x="1293710" y="1151221"/>
                      <a:pt x="1293726" y="1284539"/>
                      <a:pt x="1293726" y="1417841"/>
                    </a:cubicBezTo>
                    <a:cubicBezTo>
                      <a:pt x="1293726" y="1490986"/>
                      <a:pt x="1264077" y="1557199"/>
                      <a:pt x="1216149" y="1605128"/>
                    </a:cubicBezTo>
                    <a:lnTo>
                      <a:pt x="1028872" y="1682700"/>
                    </a:lnTo>
                    <a:lnTo>
                      <a:pt x="841580" y="1605122"/>
                    </a:lnTo>
                    <a:cubicBezTo>
                      <a:pt x="793651" y="1557199"/>
                      <a:pt x="764007" y="1490986"/>
                      <a:pt x="764018" y="1417841"/>
                    </a:cubicBezTo>
                    <a:lnTo>
                      <a:pt x="764018" y="1017914"/>
                    </a:lnTo>
                    <a:lnTo>
                      <a:pt x="539645" y="1017930"/>
                    </a:lnTo>
                    <a:cubicBezTo>
                      <a:pt x="695040" y="2793967"/>
                      <a:pt x="850418" y="4570003"/>
                      <a:pt x="1005791" y="6346040"/>
                    </a:cubicBezTo>
                    <a:cubicBezTo>
                      <a:pt x="1018529" y="6491754"/>
                      <a:pt x="910743" y="6620221"/>
                      <a:pt x="765023" y="6632976"/>
                    </a:cubicBezTo>
                    <a:cubicBezTo>
                      <a:pt x="619293" y="6645714"/>
                      <a:pt x="490842" y="6537928"/>
                      <a:pt x="478087" y="6392208"/>
                    </a:cubicBezTo>
                    <a:lnTo>
                      <a:pt x="1023" y="939358"/>
                    </a:lnTo>
                    <a:cubicBezTo>
                      <a:pt x="-11716" y="793639"/>
                      <a:pt x="96076" y="665177"/>
                      <a:pt x="241807" y="652422"/>
                    </a:cubicBezTo>
                    <a:lnTo>
                      <a:pt x="311187" y="674309"/>
                    </a:lnTo>
                    <a:cubicBezTo>
                      <a:pt x="317983" y="665335"/>
                      <a:pt x="326028" y="664770"/>
                      <a:pt x="334193" y="664770"/>
                    </a:cubicBezTo>
                    <a:lnTo>
                      <a:pt x="764018" y="664770"/>
                    </a:lnTo>
                    <a:lnTo>
                      <a:pt x="764018" y="264865"/>
                    </a:lnTo>
                    <a:cubicBezTo>
                      <a:pt x="764018" y="118591"/>
                      <a:pt x="882588" y="0"/>
                      <a:pt x="102887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D91F9EF7-4F87-415C-8160-7E56B60DA9F9}"/>
                </a:ext>
              </a:extLst>
            </p:cNvPr>
            <p:cNvGrpSpPr/>
            <p:nvPr/>
          </p:nvGrpSpPr>
          <p:grpSpPr>
            <a:xfrm>
              <a:off x="0" y="6374086"/>
              <a:ext cx="11401431" cy="237804"/>
              <a:chOff x="0" y="6374086"/>
              <a:chExt cx="11401431" cy="237804"/>
            </a:xfrm>
          </p:grpSpPr>
          <p:sp>
            <p:nvSpPr>
              <p:cNvPr id="6" name="Rectangle 5">
                <a:extLst>
                  <a:ext uri="{FF2B5EF4-FFF2-40B4-BE49-F238E27FC236}">
                    <a16:creationId xmlns:a16="http://schemas.microsoft.com/office/drawing/2014/main" id="{5AE59EE2-572E-4B51-AE32-612BBCC09DE1}"/>
                  </a:ext>
                </a:extLst>
              </p:cNvPr>
              <p:cNvSpPr/>
              <p:nvPr/>
            </p:nvSpPr>
            <p:spPr>
              <a:xfrm>
                <a:off x="0" y="6566170"/>
                <a:ext cx="11311128"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B77414-9E89-4E91-A109-7F250477ACA9}"/>
                  </a:ext>
                </a:extLst>
              </p:cNvPr>
              <p:cNvSpPr/>
              <p:nvPr/>
            </p:nvSpPr>
            <p:spPr>
              <a:xfrm>
                <a:off x="11355711" y="6374086"/>
                <a:ext cx="45720"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lock Arc 7">
                <a:extLst>
                  <a:ext uri="{FF2B5EF4-FFF2-40B4-BE49-F238E27FC236}">
                    <a16:creationId xmlns:a16="http://schemas.microsoft.com/office/drawing/2014/main" id="{5F4ACB2E-D9DA-474D-ACD0-6D4C5B5B69E1}"/>
                  </a:ext>
                </a:extLst>
              </p:cNvPr>
              <p:cNvSpPr/>
              <p:nvPr/>
            </p:nvSpPr>
            <p:spPr>
              <a:xfrm>
                <a:off x="11229678" y="6440137"/>
                <a:ext cx="171753" cy="171753"/>
              </a:xfrm>
              <a:prstGeom prst="blockArc">
                <a:avLst>
                  <a:gd name="adj1" fmla="val 21339429"/>
                  <a:gd name="adj2" fmla="val 6091498"/>
                  <a:gd name="adj3" fmla="val 270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784069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917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14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2C4117-2946-4CAF-A97C-C090DC94FE14}"/>
              </a:ext>
            </a:extLst>
          </p:cNvPr>
          <p:cNvSpPr/>
          <p:nvPr userDrawn="1"/>
        </p:nvSpPr>
        <p:spPr>
          <a:xfrm>
            <a:off x="1" y="0"/>
            <a:ext cx="12192000" cy="6858000"/>
          </a:xfrm>
          <a:prstGeom prst="rect">
            <a:avLst/>
          </a:prstGeom>
          <a:solidFill>
            <a:schemeClr val="accent4">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057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448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FA6D39-9DFD-4F67-94B9-4D1042BB365A}"/>
              </a:ext>
            </a:extLst>
          </p:cNvPr>
          <p:cNvSpPr/>
          <p:nvPr userDrawn="1"/>
        </p:nvSpPr>
        <p:spPr>
          <a:xfrm>
            <a:off x="0" y="0"/>
            <a:ext cx="12192000" cy="6858000"/>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9922732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683" r:id="rId1"/>
    <p:sldLayoutId id="2147483655" r:id="rId2"/>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738" r:id="rId1"/>
    <p:sldLayoutId id="2147483743" r:id="rId2"/>
    <p:sldLayoutId id="2147483742" r:id="rId3"/>
    <p:sldLayoutId id="2147483731" r:id="rId4"/>
    <p:sldLayoutId id="2147483732" r:id="rId5"/>
    <p:sldLayoutId id="2147483736" r:id="rId6"/>
    <p:sldLayoutId id="2147483737" r:id="rId7"/>
    <p:sldLayoutId id="2147483740" r:id="rId8"/>
    <p:sldLayoutId id="2147483739" r:id="rId9"/>
    <p:sldLayoutId id="2147483744" r:id="rId10"/>
    <p:sldLayoutId id="2147483745" r:id="rId11"/>
    <p:sldLayoutId id="2147483748" r:id="rId12"/>
    <p:sldLayoutId id="2147483749" r:id="rId13"/>
    <p:sldLayoutId id="2147483750" r:id="rId14"/>
    <p:sldLayoutId id="2147483747" r:id="rId15"/>
    <p:sldLayoutId id="2147483754" r:id="rId16"/>
    <p:sldLayoutId id="2147483755" r:id="rId17"/>
    <p:sldLayoutId id="2147483756" r:id="rId18"/>
    <p:sldLayoutId id="2147483757" r:id="rId19"/>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741" r:id="rId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fif"/><Relationship Id="rId1" Type="http://schemas.openxmlformats.org/officeDocument/2006/relationships/slideLayout" Target="../slideLayouts/slideLayout14.xml"/><Relationship Id="rId4" Type="http://schemas.openxmlformats.org/officeDocument/2006/relationships/image" Target="../media/image29.jf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5.jfif"/><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4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2" name="1 Grupo"/>
          <p:cNvGrpSpPr/>
          <p:nvPr/>
        </p:nvGrpSpPr>
        <p:grpSpPr>
          <a:xfrm>
            <a:off x="-3" y="1235993"/>
            <a:ext cx="12191999" cy="4801942"/>
            <a:chOff x="1" y="859459"/>
            <a:chExt cx="12191999" cy="4801942"/>
          </a:xfrm>
        </p:grpSpPr>
        <p:sp>
          <p:nvSpPr>
            <p:cNvPr id="16" name="Rectangle 15">
              <a:extLst>
                <a:ext uri="{FF2B5EF4-FFF2-40B4-BE49-F238E27FC236}">
                  <a16:creationId xmlns:a16="http://schemas.microsoft.com/office/drawing/2014/main" id="{F50F8743-FFB4-4FAE-8605-DEE70EC88649}"/>
                </a:ext>
              </a:extLst>
            </p:cNvPr>
            <p:cNvSpPr/>
            <p:nvPr/>
          </p:nvSpPr>
          <p:spPr>
            <a:xfrm>
              <a:off x="1" y="1522735"/>
              <a:ext cx="12191999" cy="24622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extBox 12">
              <a:extLst>
                <a:ext uri="{FF2B5EF4-FFF2-40B4-BE49-F238E27FC236}">
                  <a16:creationId xmlns:a16="http://schemas.microsoft.com/office/drawing/2014/main" id="{C221F751-3C5B-4561-AD14-8637C5B66736}"/>
                </a:ext>
              </a:extLst>
            </p:cNvPr>
            <p:cNvSpPr txBox="1"/>
            <p:nvPr/>
          </p:nvSpPr>
          <p:spPr>
            <a:xfrm>
              <a:off x="275947" y="2048346"/>
              <a:ext cx="11640099" cy="1411027"/>
            </a:xfrm>
            <a:prstGeom prst="rect">
              <a:avLst/>
            </a:prstGeom>
            <a:noFill/>
          </p:spPr>
          <p:txBody>
            <a:bodyPr wrap="square" rtlCol="0" anchor="ctr">
              <a:spAutoFit/>
            </a:bodyPr>
            <a:lstStyle/>
            <a:p>
              <a:pPr algn="ctr">
                <a:lnSpc>
                  <a:spcPts val="3500"/>
                </a:lnSpc>
              </a:pPr>
              <a:r>
                <a:rPr lang="es-EC" sz="2800" b="1" dirty="0">
                  <a:solidFill>
                    <a:schemeClr val="bg1"/>
                  </a:solidFill>
                  <a:effectLst>
                    <a:outerShdw blurRad="38100" dist="38100" dir="2700000" algn="tl">
                      <a:srgbClr val="000000">
                        <a:alpha val="43137"/>
                      </a:srgbClr>
                    </a:outerShdw>
                  </a:effectLst>
                  <a:latin typeface="Montserrat" panose="00000500000000000000" pitchFamily="50" charset="0"/>
                  <a:ea typeface="Open Sans" panose="020B0606030504020204" pitchFamily="34" charset="0"/>
                  <a:cs typeface="Open Sans" panose="020B0606030504020204" pitchFamily="34" charset="0"/>
                </a:rPr>
                <a:t>A</a:t>
              </a:r>
              <a:r>
                <a:rPr lang="es-EC" sz="2800" b="1" dirty="0" smtClean="0">
                  <a:solidFill>
                    <a:schemeClr val="bg1"/>
                  </a:solidFill>
                  <a:effectLst>
                    <a:outerShdw blurRad="38100" dist="38100" dir="2700000" algn="tl">
                      <a:srgbClr val="000000">
                        <a:alpha val="43137"/>
                      </a:srgbClr>
                    </a:outerShdw>
                  </a:effectLst>
                  <a:latin typeface="Montserrat" panose="00000500000000000000" pitchFamily="50" charset="0"/>
                  <a:ea typeface="Open Sans" panose="020B0606030504020204" pitchFamily="34" charset="0"/>
                  <a:cs typeface="Open Sans" panose="020B0606030504020204" pitchFamily="34" charset="0"/>
                </a:rPr>
                <a:t>nálisis del nivel de aceptación de “sopas deshidratadas tipo cremas de preparación instantánea” en personas con niveles de ocupación alta en el Distrito </a:t>
              </a:r>
              <a:r>
                <a:rPr lang="es-EC" sz="2800" b="1" dirty="0">
                  <a:solidFill>
                    <a:schemeClr val="bg1"/>
                  </a:solidFill>
                  <a:effectLst>
                    <a:outerShdw blurRad="38100" dist="38100" dir="2700000" algn="tl">
                      <a:srgbClr val="000000">
                        <a:alpha val="43137"/>
                      </a:srgbClr>
                    </a:outerShdw>
                  </a:effectLst>
                  <a:latin typeface="Montserrat" panose="00000500000000000000" pitchFamily="50" charset="0"/>
                  <a:ea typeface="Open Sans" panose="020B0606030504020204" pitchFamily="34" charset="0"/>
                  <a:cs typeface="Open Sans" panose="020B0606030504020204" pitchFamily="34" charset="0"/>
                </a:rPr>
                <a:t>M</a:t>
              </a:r>
              <a:r>
                <a:rPr lang="es-EC" sz="2800" b="1" dirty="0" smtClean="0">
                  <a:solidFill>
                    <a:schemeClr val="bg1"/>
                  </a:solidFill>
                  <a:effectLst>
                    <a:outerShdw blurRad="38100" dist="38100" dir="2700000" algn="tl">
                      <a:srgbClr val="000000">
                        <a:alpha val="43137"/>
                      </a:srgbClr>
                    </a:outerShdw>
                  </a:effectLst>
                  <a:latin typeface="Montserrat" panose="00000500000000000000" pitchFamily="50" charset="0"/>
                  <a:ea typeface="Open Sans" panose="020B0606030504020204" pitchFamily="34" charset="0"/>
                  <a:cs typeface="Open Sans" panose="020B0606030504020204" pitchFamily="34" charset="0"/>
                </a:rPr>
                <a:t>etropolitano de Quito</a:t>
              </a:r>
              <a:endParaRPr lang="en-US" sz="2800" b="1" dirty="0">
                <a:solidFill>
                  <a:schemeClr val="bg1"/>
                </a:solidFill>
                <a:effectLst>
                  <a:outerShdw blurRad="38100" dist="38100" dir="2700000" algn="tl">
                    <a:srgbClr val="000000">
                      <a:alpha val="43137"/>
                    </a:srgbClr>
                  </a:outerShdw>
                </a:effectLst>
                <a:latin typeface="Montserrat" panose="00000500000000000000" pitchFamily="50"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DF166F6B-B975-4F3C-BCF2-9971086140FB}"/>
                </a:ext>
              </a:extLst>
            </p:cNvPr>
            <p:cNvSpPr txBox="1"/>
            <p:nvPr/>
          </p:nvSpPr>
          <p:spPr>
            <a:xfrm>
              <a:off x="2690688" y="859459"/>
              <a:ext cx="6810623" cy="461665"/>
            </a:xfrm>
            <a:prstGeom prst="rect">
              <a:avLst/>
            </a:prstGeom>
            <a:noFill/>
          </p:spPr>
          <p:txBody>
            <a:bodyPr wrap="square" rtlCol="0" anchor="ctr">
              <a:spAutoFit/>
            </a:bodyPr>
            <a:lstStyle/>
            <a:p>
              <a:pPr algn="ctr"/>
              <a:r>
                <a:rPr lang="en-US" altLang="ko-KR" sz="2400" dirty="0" smtClean="0">
                  <a:solidFill>
                    <a:schemeClr val="bg1"/>
                  </a:solidFill>
                  <a:effectLst>
                    <a:outerShdw blurRad="38100" dist="38100" dir="2700000" algn="tl">
                      <a:srgbClr val="000000">
                        <a:alpha val="43137"/>
                      </a:srgbClr>
                    </a:outerShdw>
                  </a:effectLst>
                  <a:latin typeface="Montserrat" pitchFamily="50" charset="0"/>
                  <a:cs typeface="Arial" pitchFamily="34" charset="0"/>
                </a:rPr>
                <a:t>Defensa del </a:t>
              </a:r>
              <a:r>
                <a:rPr lang="en-US" altLang="ko-KR" sz="2400" dirty="0" err="1" smtClean="0">
                  <a:solidFill>
                    <a:schemeClr val="bg1"/>
                  </a:solidFill>
                  <a:effectLst>
                    <a:outerShdw blurRad="38100" dist="38100" dir="2700000" algn="tl">
                      <a:srgbClr val="000000">
                        <a:alpha val="43137"/>
                      </a:srgbClr>
                    </a:outerShdw>
                  </a:effectLst>
                  <a:latin typeface="Montserrat" pitchFamily="50" charset="0"/>
                  <a:cs typeface="Arial" pitchFamily="34" charset="0"/>
                </a:rPr>
                <a:t>proyecto</a:t>
              </a:r>
              <a:r>
                <a:rPr lang="en-US" altLang="ko-KR" sz="2400" dirty="0" smtClean="0">
                  <a:solidFill>
                    <a:schemeClr val="bg1"/>
                  </a:solidFill>
                  <a:effectLst>
                    <a:outerShdw blurRad="38100" dist="38100" dir="2700000" algn="tl">
                      <a:srgbClr val="000000">
                        <a:alpha val="43137"/>
                      </a:srgbClr>
                    </a:outerShdw>
                  </a:effectLst>
                  <a:latin typeface="Montserrat" pitchFamily="50" charset="0"/>
                  <a:cs typeface="Arial" pitchFamily="34" charset="0"/>
                </a:rPr>
                <a:t> de </a:t>
              </a:r>
              <a:r>
                <a:rPr lang="en-US" altLang="ko-KR" sz="2400" dirty="0" err="1" smtClean="0">
                  <a:solidFill>
                    <a:schemeClr val="bg1"/>
                  </a:solidFill>
                  <a:effectLst>
                    <a:outerShdw blurRad="38100" dist="38100" dir="2700000" algn="tl">
                      <a:srgbClr val="000000">
                        <a:alpha val="43137"/>
                      </a:srgbClr>
                    </a:outerShdw>
                  </a:effectLst>
                  <a:latin typeface="Montserrat" pitchFamily="50" charset="0"/>
                  <a:cs typeface="Arial" pitchFamily="34" charset="0"/>
                </a:rPr>
                <a:t>investigación</a:t>
              </a:r>
              <a:r>
                <a:rPr lang="en-US" altLang="ko-KR" sz="2400" dirty="0">
                  <a:solidFill>
                    <a:schemeClr val="bg1"/>
                  </a:solidFill>
                  <a:effectLst>
                    <a:outerShdw blurRad="38100" dist="38100" dir="2700000" algn="tl">
                      <a:srgbClr val="000000">
                        <a:alpha val="43137"/>
                      </a:srgbClr>
                    </a:outerShdw>
                  </a:effectLst>
                  <a:latin typeface="Montserrat" pitchFamily="50" charset="0"/>
                  <a:cs typeface="Arial" pitchFamily="34" charset="0"/>
                </a:rPr>
                <a:t>:</a:t>
              </a:r>
              <a:endParaRPr lang="ko-KR" altLang="en-US" sz="2400" dirty="0">
                <a:solidFill>
                  <a:schemeClr val="bg1"/>
                </a:solidFill>
                <a:effectLst>
                  <a:outerShdw blurRad="38100" dist="38100" dir="2700000" algn="tl">
                    <a:srgbClr val="000000">
                      <a:alpha val="43137"/>
                    </a:srgbClr>
                  </a:outerShdw>
                </a:effectLst>
                <a:latin typeface="Montserrat" pitchFamily="50" charset="0"/>
                <a:cs typeface="Arial" pitchFamily="34" charset="0"/>
              </a:endParaRPr>
            </a:p>
          </p:txBody>
        </p:sp>
        <p:sp>
          <p:nvSpPr>
            <p:cNvPr id="11" name="TextBox 13">
              <a:extLst>
                <a:ext uri="{FF2B5EF4-FFF2-40B4-BE49-F238E27FC236}">
                  <a16:creationId xmlns:a16="http://schemas.microsoft.com/office/drawing/2014/main" id="{DF166F6B-B975-4F3C-BCF2-9971086140FB}"/>
                </a:ext>
              </a:extLst>
            </p:cNvPr>
            <p:cNvSpPr txBox="1"/>
            <p:nvPr/>
          </p:nvSpPr>
          <p:spPr>
            <a:xfrm>
              <a:off x="2690688" y="4202700"/>
              <a:ext cx="6810623" cy="892552"/>
            </a:xfrm>
            <a:prstGeom prst="rect">
              <a:avLst/>
            </a:prstGeom>
            <a:noFill/>
          </p:spPr>
          <p:txBody>
            <a:bodyPr wrap="square" rtlCol="0" anchor="ctr">
              <a:spAutoFit/>
            </a:bodyPr>
            <a:lstStyle/>
            <a:p>
              <a:pPr algn="ctr"/>
              <a:r>
                <a:rPr lang="en-US" altLang="ko-KR" sz="2400" dirty="0" err="1" smtClean="0">
                  <a:solidFill>
                    <a:schemeClr val="bg1"/>
                  </a:solidFill>
                  <a:effectLst>
                    <a:outerShdw blurRad="38100" dist="38100" dir="2700000" algn="tl">
                      <a:srgbClr val="000000">
                        <a:alpha val="43137"/>
                      </a:srgbClr>
                    </a:outerShdw>
                  </a:effectLst>
                  <a:latin typeface="Montserrat" pitchFamily="50" charset="0"/>
                  <a:cs typeface="Arial" pitchFamily="34" charset="0"/>
                </a:rPr>
                <a:t>Previo</a:t>
              </a:r>
              <a:r>
                <a:rPr lang="en-US" altLang="ko-KR" sz="2400" dirty="0" smtClean="0">
                  <a:solidFill>
                    <a:schemeClr val="bg1"/>
                  </a:solidFill>
                  <a:effectLst>
                    <a:outerShdw blurRad="38100" dist="38100" dir="2700000" algn="tl">
                      <a:srgbClr val="000000">
                        <a:alpha val="43137"/>
                      </a:srgbClr>
                    </a:outerShdw>
                  </a:effectLst>
                  <a:latin typeface="Montserrat" pitchFamily="50" charset="0"/>
                  <a:cs typeface="Arial" pitchFamily="34" charset="0"/>
                </a:rPr>
                <a:t> a la </a:t>
              </a:r>
              <a:r>
                <a:rPr lang="en-US" altLang="ko-KR" sz="2400" dirty="0" err="1" smtClean="0">
                  <a:solidFill>
                    <a:schemeClr val="bg1"/>
                  </a:solidFill>
                  <a:effectLst>
                    <a:outerShdw blurRad="38100" dist="38100" dir="2700000" algn="tl">
                      <a:srgbClr val="000000">
                        <a:alpha val="43137"/>
                      </a:srgbClr>
                    </a:outerShdw>
                  </a:effectLst>
                  <a:latin typeface="Montserrat" pitchFamily="50" charset="0"/>
                  <a:cs typeface="Arial" pitchFamily="34" charset="0"/>
                </a:rPr>
                <a:t>obtención</a:t>
              </a:r>
              <a:r>
                <a:rPr lang="en-US" altLang="ko-KR" sz="2400" dirty="0" smtClean="0">
                  <a:solidFill>
                    <a:schemeClr val="bg1"/>
                  </a:solidFill>
                  <a:effectLst>
                    <a:outerShdw blurRad="38100" dist="38100" dir="2700000" algn="tl">
                      <a:srgbClr val="000000">
                        <a:alpha val="43137"/>
                      </a:srgbClr>
                    </a:outerShdw>
                  </a:effectLst>
                  <a:latin typeface="Montserrat" pitchFamily="50" charset="0"/>
                  <a:cs typeface="Arial" pitchFamily="34" charset="0"/>
                </a:rPr>
                <a:t> del </a:t>
              </a:r>
              <a:r>
                <a:rPr lang="en-US" altLang="ko-KR" sz="2400" dirty="0" err="1" smtClean="0">
                  <a:solidFill>
                    <a:schemeClr val="bg1"/>
                  </a:solidFill>
                  <a:effectLst>
                    <a:outerShdw blurRad="38100" dist="38100" dir="2700000" algn="tl">
                      <a:srgbClr val="000000">
                        <a:alpha val="43137"/>
                      </a:srgbClr>
                    </a:outerShdw>
                  </a:effectLst>
                  <a:latin typeface="Montserrat" pitchFamily="50" charset="0"/>
                  <a:cs typeface="Arial" pitchFamily="34" charset="0"/>
                </a:rPr>
                <a:t>título</a:t>
              </a:r>
              <a:r>
                <a:rPr lang="en-US" altLang="ko-KR" sz="2400" dirty="0" smtClean="0">
                  <a:solidFill>
                    <a:schemeClr val="bg1"/>
                  </a:solidFill>
                  <a:effectLst>
                    <a:outerShdw blurRad="38100" dist="38100" dir="2700000" algn="tl">
                      <a:srgbClr val="000000">
                        <a:alpha val="43137"/>
                      </a:srgbClr>
                    </a:outerShdw>
                  </a:effectLst>
                  <a:latin typeface="Montserrat" pitchFamily="50" charset="0"/>
                  <a:cs typeface="Arial" pitchFamily="34" charset="0"/>
                </a:rPr>
                <a:t> de </a:t>
              </a:r>
            </a:p>
            <a:p>
              <a:pPr algn="ctr"/>
              <a:r>
                <a:rPr lang="en-US" altLang="ko-KR" sz="2800" b="1" dirty="0" err="1" smtClean="0">
                  <a:solidFill>
                    <a:schemeClr val="bg1"/>
                  </a:solidFill>
                  <a:effectLst>
                    <a:outerShdw blurRad="38100" dist="38100" dir="2700000" algn="tl">
                      <a:srgbClr val="000000">
                        <a:alpha val="43137"/>
                      </a:srgbClr>
                    </a:outerShdw>
                  </a:effectLst>
                  <a:latin typeface="Montserrat" pitchFamily="50" charset="0"/>
                  <a:cs typeface="Arial" pitchFamily="34" charset="0"/>
                </a:rPr>
                <a:t>Ingeniera</a:t>
              </a:r>
              <a:r>
                <a:rPr lang="en-US" altLang="ko-KR" sz="2800" b="1" dirty="0" smtClean="0">
                  <a:solidFill>
                    <a:schemeClr val="bg1"/>
                  </a:solidFill>
                  <a:effectLst>
                    <a:outerShdw blurRad="38100" dist="38100" dir="2700000" algn="tl">
                      <a:srgbClr val="000000">
                        <a:alpha val="43137"/>
                      </a:srgbClr>
                    </a:outerShdw>
                  </a:effectLst>
                  <a:latin typeface="Montserrat" pitchFamily="50" charset="0"/>
                  <a:cs typeface="Arial" pitchFamily="34" charset="0"/>
                </a:rPr>
                <a:t> </a:t>
              </a:r>
              <a:r>
                <a:rPr lang="en-US" altLang="ko-KR" sz="2800" b="1" dirty="0" err="1" smtClean="0">
                  <a:solidFill>
                    <a:schemeClr val="bg1"/>
                  </a:solidFill>
                  <a:effectLst>
                    <a:outerShdw blurRad="38100" dist="38100" dir="2700000" algn="tl">
                      <a:srgbClr val="000000">
                        <a:alpha val="43137"/>
                      </a:srgbClr>
                    </a:outerShdw>
                  </a:effectLst>
                  <a:latin typeface="Montserrat" pitchFamily="50" charset="0"/>
                  <a:cs typeface="Arial" pitchFamily="34" charset="0"/>
                </a:rPr>
                <a:t>en</a:t>
              </a:r>
              <a:r>
                <a:rPr lang="en-US" altLang="ko-KR" sz="2800" b="1" dirty="0" smtClean="0">
                  <a:solidFill>
                    <a:schemeClr val="bg1"/>
                  </a:solidFill>
                  <a:effectLst>
                    <a:outerShdw blurRad="38100" dist="38100" dir="2700000" algn="tl">
                      <a:srgbClr val="000000">
                        <a:alpha val="43137"/>
                      </a:srgbClr>
                    </a:outerShdw>
                  </a:effectLst>
                  <a:latin typeface="Montserrat" pitchFamily="50" charset="0"/>
                  <a:cs typeface="Arial" pitchFamily="34" charset="0"/>
                </a:rPr>
                <a:t> </a:t>
              </a:r>
              <a:r>
                <a:rPr lang="en-US" altLang="ko-KR" sz="2800" b="1" dirty="0" err="1" smtClean="0">
                  <a:solidFill>
                    <a:schemeClr val="bg1"/>
                  </a:solidFill>
                  <a:effectLst>
                    <a:outerShdw blurRad="38100" dist="38100" dir="2700000" algn="tl">
                      <a:srgbClr val="000000">
                        <a:alpha val="43137"/>
                      </a:srgbClr>
                    </a:outerShdw>
                  </a:effectLst>
                  <a:latin typeface="Montserrat" pitchFamily="50" charset="0"/>
                  <a:cs typeface="Arial" pitchFamily="34" charset="0"/>
                </a:rPr>
                <a:t>Mercadotecnia</a:t>
              </a:r>
              <a:endParaRPr lang="ko-KR" altLang="en-US" sz="2800" b="1" dirty="0">
                <a:solidFill>
                  <a:schemeClr val="bg1"/>
                </a:solidFill>
                <a:effectLst>
                  <a:outerShdw blurRad="38100" dist="38100" dir="2700000" algn="tl">
                    <a:srgbClr val="000000">
                      <a:alpha val="43137"/>
                    </a:srgbClr>
                  </a:outerShdw>
                </a:effectLst>
                <a:latin typeface="Montserrat" pitchFamily="50" charset="0"/>
                <a:cs typeface="Arial" pitchFamily="34" charset="0"/>
              </a:endParaRPr>
            </a:p>
          </p:txBody>
        </p:sp>
        <p:sp>
          <p:nvSpPr>
            <p:cNvPr id="12" name="TextBox 13">
              <a:extLst>
                <a:ext uri="{FF2B5EF4-FFF2-40B4-BE49-F238E27FC236}">
                  <a16:creationId xmlns:a16="http://schemas.microsoft.com/office/drawing/2014/main" id="{DF166F6B-B975-4F3C-BCF2-9971086140FB}"/>
                </a:ext>
              </a:extLst>
            </p:cNvPr>
            <p:cNvSpPr txBox="1"/>
            <p:nvPr/>
          </p:nvSpPr>
          <p:spPr>
            <a:xfrm>
              <a:off x="2690686" y="5199736"/>
              <a:ext cx="6810623" cy="461665"/>
            </a:xfrm>
            <a:prstGeom prst="rect">
              <a:avLst/>
            </a:prstGeom>
            <a:noFill/>
          </p:spPr>
          <p:txBody>
            <a:bodyPr wrap="square" rtlCol="0" anchor="ctr">
              <a:spAutoFit/>
            </a:bodyPr>
            <a:lstStyle/>
            <a:p>
              <a:pPr algn="ctr"/>
              <a:r>
                <a:rPr lang="en-US" altLang="ko-KR" sz="2400" dirty="0" smtClean="0">
                  <a:solidFill>
                    <a:schemeClr val="bg1"/>
                  </a:solidFill>
                  <a:effectLst>
                    <a:outerShdw blurRad="38100" dist="38100" dir="2700000" algn="tl">
                      <a:srgbClr val="000000">
                        <a:alpha val="43137"/>
                      </a:srgbClr>
                    </a:outerShdw>
                  </a:effectLst>
                  <a:latin typeface="Montserrat" pitchFamily="50" charset="0"/>
                  <a:cs typeface="Arial" pitchFamily="34" charset="0"/>
                </a:rPr>
                <a:t>Agosto - 2020</a:t>
              </a:r>
              <a:endParaRPr lang="ko-KR" altLang="en-US" sz="2400" dirty="0">
                <a:solidFill>
                  <a:schemeClr val="bg1"/>
                </a:solidFill>
                <a:effectLst>
                  <a:outerShdw blurRad="38100" dist="38100" dir="2700000" algn="tl">
                    <a:srgbClr val="000000">
                      <a:alpha val="43137"/>
                    </a:srgbClr>
                  </a:outerShdw>
                </a:effectLst>
                <a:latin typeface="Montserrat" pitchFamily="50" charset="0"/>
                <a:cs typeface="Arial" pitchFamily="34" charset="0"/>
              </a:endParaRPr>
            </a:p>
          </p:txBody>
        </p:sp>
      </p:grpSp>
      <p:sp>
        <p:nvSpPr>
          <p:cNvPr id="17" name="TextBox 13">
            <a:extLst>
              <a:ext uri="{FF2B5EF4-FFF2-40B4-BE49-F238E27FC236}">
                <a16:creationId xmlns:a16="http://schemas.microsoft.com/office/drawing/2014/main" id="{DF166F6B-B975-4F3C-BCF2-9971086140FB}"/>
              </a:ext>
            </a:extLst>
          </p:cNvPr>
          <p:cNvSpPr txBox="1"/>
          <p:nvPr/>
        </p:nvSpPr>
        <p:spPr>
          <a:xfrm>
            <a:off x="108861" y="6037936"/>
            <a:ext cx="6810623" cy="461665"/>
          </a:xfrm>
          <a:prstGeom prst="rect">
            <a:avLst/>
          </a:prstGeom>
          <a:noFill/>
        </p:spPr>
        <p:txBody>
          <a:bodyPr wrap="square" rtlCol="0" anchor="ctr">
            <a:spAutoFit/>
          </a:bodyPr>
          <a:lstStyle/>
          <a:p>
            <a:r>
              <a:rPr lang="en-US" altLang="ko-KR" sz="2400" b="1" dirty="0" err="1" smtClean="0">
                <a:solidFill>
                  <a:schemeClr val="bg1"/>
                </a:solidFill>
                <a:effectLst>
                  <a:outerShdw blurRad="38100" dist="38100" dir="2700000" algn="tl">
                    <a:srgbClr val="000000">
                      <a:alpha val="43137"/>
                    </a:srgbClr>
                  </a:outerShdw>
                </a:effectLst>
                <a:latin typeface="Montserrat" pitchFamily="50" charset="0"/>
                <a:cs typeface="Arial" pitchFamily="34" charset="0"/>
              </a:rPr>
              <a:t>Tesista</a:t>
            </a:r>
            <a:r>
              <a:rPr lang="en-US" altLang="ko-KR" sz="2400" b="1" dirty="0" smtClean="0">
                <a:solidFill>
                  <a:schemeClr val="bg1"/>
                </a:solidFill>
                <a:effectLst>
                  <a:outerShdw blurRad="38100" dist="38100" dir="2700000" algn="tl">
                    <a:srgbClr val="000000">
                      <a:alpha val="43137"/>
                    </a:srgbClr>
                  </a:outerShdw>
                </a:effectLst>
                <a:latin typeface="Montserrat" pitchFamily="50" charset="0"/>
                <a:cs typeface="Arial" pitchFamily="34" charset="0"/>
              </a:rPr>
              <a:t>: </a:t>
            </a:r>
            <a:r>
              <a:rPr lang="en-US" altLang="ko-KR" sz="2400" dirty="0" err="1" smtClean="0">
                <a:solidFill>
                  <a:schemeClr val="bg1"/>
                </a:solidFill>
                <a:effectLst>
                  <a:outerShdw blurRad="38100" dist="38100" dir="2700000" algn="tl">
                    <a:srgbClr val="000000">
                      <a:alpha val="43137"/>
                    </a:srgbClr>
                  </a:outerShdw>
                </a:effectLst>
                <a:latin typeface="Montserrat" pitchFamily="50" charset="0"/>
                <a:cs typeface="Arial" pitchFamily="34" charset="0"/>
              </a:rPr>
              <a:t>Albarracín</a:t>
            </a:r>
            <a:r>
              <a:rPr lang="en-US" altLang="ko-KR" sz="2400" dirty="0" smtClean="0">
                <a:solidFill>
                  <a:schemeClr val="bg1"/>
                </a:solidFill>
                <a:effectLst>
                  <a:outerShdw blurRad="38100" dist="38100" dir="2700000" algn="tl">
                    <a:srgbClr val="000000">
                      <a:alpha val="43137"/>
                    </a:srgbClr>
                  </a:outerShdw>
                </a:effectLst>
                <a:latin typeface="Montserrat" pitchFamily="50" charset="0"/>
                <a:cs typeface="Arial" pitchFamily="34" charset="0"/>
              </a:rPr>
              <a:t>, Karen</a:t>
            </a:r>
            <a:endParaRPr lang="ko-KR" altLang="en-US" sz="2400" b="1" dirty="0">
              <a:solidFill>
                <a:schemeClr val="bg1"/>
              </a:solidFill>
              <a:effectLst>
                <a:outerShdw blurRad="38100" dist="38100" dir="2700000" algn="tl">
                  <a:srgbClr val="000000">
                    <a:alpha val="43137"/>
                  </a:srgbClr>
                </a:outerShdw>
              </a:effectLst>
              <a:latin typeface="Montserrat" pitchFamily="50" charset="0"/>
              <a:cs typeface="Arial" pitchFamily="34" charset="0"/>
            </a:endParaRPr>
          </a:p>
        </p:txBody>
      </p:sp>
      <p:sp>
        <p:nvSpPr>
          <p:cNvPr id="18" name="TextBox 13">
            <a:extLst>
              <a:ext uri="{FF2B5EF4-FFF2-40B4-BE49-F238E27FC236}">
                <a16:creationId xmlns:a16="http://schemas.microsoft.com/office/drawing/2014/main" id="{DF166F6B-B975-4F3C-BCF2-9971086140FB}"/>
              </a:ext>
            </a:extLst>
          </p:cNvPr>
          <p:cNvSpPr txBox="1"/>
          <p:nvPr/>
        </p:nvSpPr>
        <p:spPr>
          <a:xfrm>
            <a:off x="5294288" y="6037935"/>
            <a:ext cx="6810623" cy="461665"/>
          </a:xfrm>
          <a:prstGeom prst="rect">
            <a:avLst/>
          </a:prstGeom>
          <a:noFill/>
        </p:spPr>
        <p:txBody>
          <a:bodyPr wrap="square" rtlCol="0" anchor="ctr">
            <a:spAutoFit/>
          </a:bodyPr>
          <a:lstStyle/>
          <a:p>
            <a:pPr algn="r"/>
            <a:r>
              <a:rPr lang="en-US" altLang="ko-KR" sz="2400" b="1" dirty="0" smtClean="0">
                <a:solidFill>
                  <a:schemeClr val="bg1"/>
                </a:solidFill>
                <a:effectLst>
                  <a:outerShdw blurRad="38100" dist="38100" dir="2700000" algn="tl">
                    <a:srgbClr val="000000">
                      <a:alpha val="43137"/>
                    </a:srgbClr>
                  </a:outerShdw>
                </a:effectLst>
                <a:latin typeface="Montserrat" pitchFamily="50" charset="0"/>
                <a:cs typeface="Arial" pitchFamily="34" charset="0"/>
              </a:rPr>
              <a:t>Director: </a:t>
            </a:r>
            <a:r>
              <a:rPr lang="en-US" altLang="ko-KR" sz="2400" dirty="0" smtClean="0">
                <a:solidFill>
                  <a:schemeClr val="bg1"/>
                </a:solidFill>
                <a:effectLst>
                  <a:outerShdw blurRad="38100" dist="38100" dir="2700000" algn="tl">
                    <a:srgbClr val="000000">
                      <a:alpha val="43137"/>
                    </a:srgbClr>
                  </a:outerShdw>
                </a:effectLst>
                <a:latin typeface="Montserrat" pitchFamily="50" charset="0"/>
                <a:cs typeface="Arial" pitchFamily="34" charset="0"/>
              </a:rPr>
              <a:t>Paz Riofrío, </a:t>
            </a:r>
            <a:r>
              <a:rPr lang="en-US" altLang="ko-KR" sz="2400" dirty="0" err="1" smtClean="0">
                <a:solidFill>
                  <a:schemeClr val="bg1"/>
                </a:solidFill>
                <a:effectLst>
                  <a:outerShdw blurRad="38100" dist="38100" dir="2700000" algn="tl">
                    <a:srgbClr val="000000">
                      <a:alpha val="43137"/>
                    </a:srgbClr>
                  </a:outerShdw>
                </a:effectLst>
                <a:latin typeface="Montserrat" pitchFamily="50" charset="0"/>
                <a:cs typeface="Arial" pitchFamily="34" charset="0"/>
              </a:rPr>
              <a:t>Hernán</a:t>
            </a:r>
            <a:endParaRPr lang="ko-KR" altLang="en-US" sz="2400" b="1" dirty="0">
              <a:solidFill>
                <a:schemeClr val="bg1"/>
              </a:solidFill>
              <a:effectLst>
                <a:outerShdw blurRad="38100" dist="38100" dir="2700000" algn="tl">
                  <a:srgbClr val="000000">
                    <a:alpha val="43137"/>
                  </a:srgbClr>
                </a:outerShdw>
              </a:effectLst>
              <a:latin typeface="Montserrat" pitchFamily="50" charset="0"/>
              <a:cs typeface="Arial" pitchFamily="34" charset="0"/>
            </a:endParaRPr>
          </a:p>
        </p:txBody>
      </p:sp>
      <p:pic>
        <p:nvPicPr>
          <p:cNvPr id="19" name="18 Imagen" descr="Resultado de imagen para espe"/>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1246" y="339446"/>
            <a:ext cx="3232926" cy="778590"/>
          </a:xfrm>
          <a:prstGeom prst="rect">
            <a:avLst/>
          </a:prstGeom>
          <a:noFill/>
          <a:ln>
            <a:noFill/>
          </a:ln>
          <a:effectLst>
            <a:outerShdw blurRad="50800" dist="38100" dir="2700000" algn="tl" rotWithShape="0">
              <a:schemeClr val="tx1">
                <a:alpha val="40000"/>
              </a:schemeClr>
            </a:outerShdw>
          </a:effectLst>
        </p:spPr>
      </p:pic>
      <p:pic>
        <p:nvPicPr>
          <p:cNvPr id="20" name="1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1085" y="226226"/>
            <a:ext cx="1651585" cy="948546"/>
          </a:xfrm>
          <a:prstGeom prst="rect">
            <a:avLst/>
          </a:prstGeom>
          <a:effectLst>
            <a:outerShdw blurRad="50800" dist="38100" dir="2700000" algn="tl" rotWithShape="0">
              <a:prstClr val="black">
                <a:alpha val="40000"/>
              </a:prstClr>
            </a:outerShdw>
          </a:effectLst>
        </p:spPr>
      </p:pic>
      <p:pic>
        <p:nvPicPr>
          <p:cNvPr id="21" name="20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88667" y="243430"/>
            <a:ext cx="1085082" cy="97062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24761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BAA9B016-3962-4527-A0FA-E59B7D36D25D}"/>
              </a:ext>
            </a:extLst>
          </p:cNvPr>
          <p:cNvSpPr>
            <a:spLocks/>
          </p:cNvSpPr>
          <p:nvPr/>
        </p:nvSpPr>
        <p:spPr bwMode="auto">
          <a:xfrm rot="410959" flipH="1">
            <a:off x="816693" y="940294"/>
            <a:ext cx="3199402" cy="4950182"/>
          </a:xfrm>
          <a:custGeom>
            <a:avLst/>
            <a:gdLst>
              <a:gd name="connsiteX0" fmla="*/ 1696267 w 2854049"/>
              <a:gd name="connsiteY0" fmla="*/ 3431657 h 4135471"/>
              <a:gd name="connsiteX1" fmla="*/ 1344360 w 2854049"/>
              <a:gd name="connsiteY1" fmla="*/ 3783564 h 4135471"/>
              <a:gd name="connsiteX2" fmla="*/ 1696267 w 2854049"/>
              <a:gd name="connsiteY2" fmla="*/ 4135471 h 4135471"/>
              <a:gd name="connsiteX3" fmla="*/ 2048174 w 2854049"/>
              <a:gd name="connsiteY3" fmla="*/ 3783564 h 4135471"/>
              <a:gd name="connsiteX4" fmla="*/ 1696267 w 2854049"/>
              <a:gd name="connsiteY4" fmla="*/ 3431657 h 4135471"/>
              <a:gd name="connsiteX5" fmla="*/ 1470680 w 2854049"/>
              <a:gd name="connsiteY5" fmla="*/ 0 h 4135471"/>
              <a:gd name="connsiteX6" fmla="*/ 1360088 w 2854049"/>
              <a:gd name="connsiteY6" fmla="*/ 9020 h 4135471"/>
              <a:gd name="connsiteX7" fmla="*/ 1082638 w 2854049"/>
              <a:gd name="connsiteY7" fmla="*/ 72152 h 4135471"/>
              <a:gd name="connsiteX8" fmla="*/ 1000179 w 2854049"/>
              <a:gd name="connsiteY8" fmla="*/ 103217 h 4135471"/>
              <a:gd name="connsiteX9" fmla="*/ 918691 w 2854049"/>
              <a:gd name="connsiteY9" fmla="*/ 138291 h 4135471"/>
              <a:gd name="connsiteX10" fmla="*/ 839141 w 2854049"/>
              <a:gd name="connsiteY10" fmla="*/ 180379 h 4135471"/>
              <a:gd name="connsiteX11" fmla="*/ 765414 w 2854049"/>
              <a:gd name="connsiteY11" fmla="*/ 227479 h 4135471"/>
              <a:gd name="connsiteX12" fmla="*/ 694595 w 2854049"/>
              <a:gd name="connsiteY12" fmla="*/ 280591 h 4135471"/>
              <a:gd name="connsiteX13" fmla="*/ 629599 w 2854049"/>
              <a:gd name="connsiteY13" fmla="*/ 338714 h 4135471"/>
              <a:gd name="connsiteX14" fmla="*/ 569452 w 2854049"/>
              <a:gd name="connsiteY14" fmla="*/ 401847 h 4135471"/>
              <a:gd name="connsiteX15" fmla="*/ 515126 w 2854049"/>
              <a:gd name="connsiteY15" fmla="*/ 470992 h 4135471"/>
              <a:gd name="connsiteX16" fmla="*/ 467591 w 2854049"/>
              <a:gd name="connsiteY16" fmla="*/ 544147 h 4135471"/>
              <a:gd name="connsiteX17" fmla="*/ 426847 w 2854049"/>
              <a:gd name="connsiteY17" fmla="*/ 622311 h 4135471"/>
              <a:gd name="connsiteX18" fmla="*/ 392893 w 2854049"/>
              <a:gd name="connsiteY18" fmla="*/ 706488 h 4135471"/>
              <a:gd name="connsiteX19" fmla="*/ 338568 w 2854049"/>
              <a:gd name="connsiteY19" fmla="*/ 937976 h 4135471"/>
              <a:gd name="connsiteX20" fmla="*/ 333717 w 2854049"/>
              <a:gd name="connsiteY20" fmla="*/ 994094 h 4135471"/>
              <a:gd name="connsiteX21" fmla="*/ 331776 w 2854049"/>
              <a:gd name="connsiteY21" fmla="*/ 1047206 h 4135471"/>
              <a:gd name="connsiteX22" fmla="*/ 333717 w 2854049"/>
              <a:gd name="connsiteY22" fmla="*/ 1096308 h 4135471"/>
              <a:gd name="connsiteX23" fmla="*/ 334686 w 2854049"/>
              <a:gd name="connsiteY23" fmla="*/ 1145413 h 4135471"/>
              <a:gd name="connsiteX24" fmla="*/ 334686 w 2854049"/>
              <a:gd name="connsiteY24" fmla="*/ 1191509 h 4135471"/>
              <a:gd name="connsiteX25" fmla="*/ 329836 w 2854049"/>
              <a:gd name="connsiteY25" fmla="*/ 1234599 h 4135471"/>
              <a:gd name="connsiteX26" fmla="*/ 315284 w 2854049"/>
              <a:gd name="connsiteY26" fmla="*/ 1278693 h 4135471"/>
              <a:gd name="connsiteX27" fmla="*/ 289092 w 2854049"/>
              <a:gd name="connsiteY27" fmla="*/ 1331805 h 4135471"/>
              <a:gd name="connsiteX28" fmla="*/ 257078 w 2854049"/>
              <a:gd name="connsiteY28" fmla="*/ 1380908 h 4135471"/>
              <a:gd name="connsiteX29" fmla="*/ 222155 w 2854049"/>
              <a:gd name="connsiteY29" fmla="*/ 1423998 h 4135471"/>
              <a:gd name="connsiteX30" fmla="*/ 185291 w 2854049"/>
              <a:gd name="connsiteY30" fmla="*/ 1468092 h 4135471"/>
              <a:gd name="connsiteX31" fmla="*/ 146487 w 2854049"/>
              <a:gd name="connsiteY31" fmla="*/ 1508176 h 4135471"/>
              <a:gd name="connsiteX32" fmla="*/ 107683 w 2854049"/>
              <a:gd name="connsiteY32" fmla="*/ 1548261 h 4135471"/>
              <a:gd name="connsiteX33" fmla="*/ 70819 w 2854049"/>
              <a:gd name="connsiteY33" fmla="*/ 1592354 h 4135471"/>
              <a:gd name="connsiteX34" fmla="*/ 58206 w 2854049"/>
              <a:gd name="connsiteY34" fmla="*/ 1604378 h 4135471"/>
              <a:gd name="connsiteX35" fmla="*/ 42684 w 2854049"/>
              <a:gd name="connsiteY35" fmla="*/ 1619410 h 4135471"/>
              <a:gd name="connsiteX36" fmla="*/ 26193 w 2854049"/>
              <a:gd name="connsiteY36" fmla="*/ 1637448 h 4135471"/>
              <a:gd name="connsiteX37" fmla="*/ 12611 w 2854049"/>
              <a:gd name="connsiteY37" fmla="*/ 1655486 h 4135471"/>
              <a:gd name="connsiteX38" fmla="*/ 3882 w 2854049"/>
              <a:gd name="connsiteY38" fmla="*/ 1677533 h 4135471"/>
              <a:gd name="connsiteX39" fmla="*/ 0 w 2854049"/>
              <a:gd name="connsiteY39" fmla="*/ 1701583 h 4135471"/>
              <a:gd name="connsiteX40" fmla="*/ 4851 w 2854049"/>
              <a:gd name="connsiteY40" fmla="*/ 1726636 h 4135471"/>
              <a:gd name="connsiteX41" fmla="*/ 17462 w 2854049"/>
              <a:gd name="connsiteY41" fmla="*/ 1750687 h 4135471"/>
              <a:gd name="connsiteX42" fmla="*/ 38806 w 2854049"/>
              <a:gd name="connsiteY42" fmla="*/ 1770728 h 4135471"/>
              <a:gd name="connsiteX43" fmla="*/ 63057 w 2854049"/>
              <a:gd name="connsiteY43" fmla="*/ 1784759 h 4135471"/>
              <a:gd name="connsiteX44" fmla="*/ 93130 w 2854049"/>
              <a:gd name="connsiteY44" fmla="*/ 1797786 h 4135471"/>
              <a:gd name="connsiteX45" fmla="*/ 125143 w 2854049"/>
              <a:gd name="connsiteY45" fmla="*/ 1808809 h 4135471"/>
              <a:gd name="connsiteX46" fmla="*/ 157158 w 2854049"/>
              <a:gd name="connsiteY46" fmla="*/ 1819833 h 4135471"/>
              <a:gd name="connsiteX47" fmla="*/ 188201 w 2854049"/>
              <a:gd name="connsiteY47" fmla="*/ 1830855 h 4135471"/>
              <a:gd name="connsiteX48" fmla="*/ 218273 w 2854049"/>
              <a:gd name="connsiteY48" fmla="*/ 1843883 h 4135471"/>
              <a:gd name="connsiteX49" fmla="*/ 245437 w 2854049"/>
              <a:gd name="connsiteY49" fmla="*/ 1857912 h 4135471"/>
              <a:gd name="connsiteX50" fmla="*/ 264839 w 2854049"/>
              <a:gd name="connsiteY50" fmla="*/ 1875951 h 4135471"/>
              <a:gd name="connsiteX51" fmla="*/ 259018 w 2854049"/>
              <a:gd name="connsiteY51" fmla="*/ 1900001 h 4135471"/>
              <a:gd name="connsiteX52" fmla="*/ 248347 w 2854049"/>
              <a:gd name="connsiteY52" fmla="*/ 1922047 h 4135471"/>
              <a:gd name="connsiteX53" fmla="*/ 237676 w 2854049"/>
              <a:gd name="connsiteY53" fmla="*/ 1945097 h 4135471"/>
              <a:gd name="connsiteX54" fmla="*/ 226035 w 2854049"/>
              <a:gd name="connsiteY54" fmla="*/ 1967142 h 4135471"/>
              <a:gd name="connsiteX55" fmla="*/ 215364 w 2854049"/>
              <a:gd name="connsiteY55" fmla="*/ 1989189 h 4135471"/>
              <a:gd name="connsiteX56" fmla="*/ 207602 w 2854049"/>
              <a:gd name="connsiteY56" fmla="*/ 2011236 h 4135471"/>
              <a:gd name="connsiteX57" fmla="*/ 204693 w 2854049"/>
              <a:gd name="connsiteY57" fmla="*/ 2031277 h 4135471"/>
              <a:gd name="connsiteX58" fmla="*/ 206633 w 2854049"/>
              <a:gd name="connsiteY58" fmla="*/ 2053324 h 4135471"/>
              <a:gd name="connsiteX59" fmla="*/ 217304 w 2854049"/>
              <a:gd name="connsiteY59" fmla="*/ 2073366 h 4135471"/>
              <a:gd name="connsiteX60" fmla="*/ 236706 w 2854049"/>
              <a:gd name="connsiteY60" fmla="*/ 2093409 h 4135471"/>
              <a:gd name="connsiteX61" fmla="*/ 264839 w 2854049"/>
              <a:gd name="connsiteY61" fmla="*/ 2113450 h 4135471"/>
              <a:gd name="connsiteX62" fmla="*/ 259018 w 2854049"/>
              <a:gd name="connsiteY62" fmla="*/ 2129483 h 4135471"/>
              <a:gd name="connsiteX63" fmla="*/ 250288 w 2854049"/>
              <a:gd name="connsiteY63" fmla="*/ 2145517 h 4135471"/>
              <a:gd name="connsiteX64" fmla="*/ 243497 w 2854049"/>
              <a:gd name="connsiteY64" fmla="*/ 2164557 h 4135471"/>
              <a:gd name="connsiteX65" fmla="*/ 241557 w 2854049"/>
              <a:gd name="connsiteY65" fmla="*/ 2184601 h 4135471"/>
              <a:gd name="connsiteX66" fmla="*/ 245437 w 2854049"/>
              <a:gd name="connsiteY66" fmla="*/ 2204642 h 4135471"/>
              <a:gd name="connsiteX67" fmla="*/ 256109 w 2854049"/>
              <a:gd name="connsiteY67" fmla="*/ 2222680 h 4135471"/>
              <a:gd name="connsiteX68" fmla="*/ 269690 w 2854049"/>
              <a:gd name="connsiteY68" fmla="*/ 2236709 h 4135471"/>
              <a:gd name="connsiteX69" fmla="*/ 287151 w 2854049"/>
              <a:gd name="connsiteY69" fmla="*/ 2249737 h 4135471"/>
              <a:gd name="connsiteX70" fmla="*/ 304613 w 2854049"/>
              <a:gd name="connsiteY70" fmla="*/ 2258756 h 4135471"/>
              <a:gd name="connsiteX71" fmla="*/ 321105 w 2854049"/>
              <a:gd name="connsiteY71" fmla="*/ 2269780 h 4135471"/>
              <a:gd name="connsiteX72" fmla="*/ 336627 w 2854049"/>
              <a:gd name="connsiteY72" fmla="*/ 2284810 h 4135471"/>
              <a:gd name="connsiteX73" fmla="*/ 345358 w 2854049"/>
              <a:gd name="connsiteY73" fmla="*/ 2300845 h 4135471"/>
              <a:gd name="connsiteX74" fmla="*/ 354089 w 2854049"/>
              <a:gd name="connsiteY74" fmla="*/ 2329906 h 4135471"/>
              <a:gd name="connsiteX75" fmla="*/ 354089 w 2854049"/>
              <a:gd name="connsiteY75" fmla="*/ 2362976 h 4135471"/>
              <a:gd name="connsiteX76" fmla="*/ 351179 w 2854049"/>
              <a:gd name="connsiteY76" fmla="*/ 2394041 h 4135471"/>
              <a:gd name="connsiteX77" fmla="*/ 343417 w 2854049"/>
              <a:gd name="connsiteY77" fmla="*/ 2426108 h 4135471"/>
              <a:gd name="connsiteX78" fmla="*/ 336627 w 2854049"/>
              <a:gd name="connsiteY78" fmla="*/ 2457173 h 4135471"/>
              <a:gd name="connsiteX79" fmla="*/ 331776 w 2854049"/>
              <a:gd name="connsiteY79" fmla="*/ 2485233 h 4135471"/>
              <a:gd name="connsiteX80" fmla="*/ 327896 w 2854049"/>
              <a:gd name="connsiteY80" fmla="*/ 2525318 h 4135471"/>
              <a:gd name="connsiteX81" fmla="*/ 331776 w 2854049"/>
              <a:gd name="connsiteY81" fmla="*/ 2561393 h 4135471"/>
              <a:gd name="connsiteX82" fmla="*/ 342447 w 2854049"/>
              <a:gd name="connsiteY82" fmla="*/ 2594464 h 4135471"/>
              <a:gd name="connsiteX83" fmla="*/ 356029 w 2854049"/>
              <a:gd name="connsiteY83" fmla="*/ 2623524 h 4135471"/>
              <a:gd name="connsiteX84" fmla="*/ 375432 w 2854049"/>
              <a:gd name="connsiteY84" fmla="*/ 2646572 h 4135471"/>
              <a:gd name="connsiteX85" fmla="*/ 400654 w 2854049"/>
              <a:gd name="connsiteY85" fmla="*/ 2668619 h 4135471"/>
              <a:gd name="connsiteX86" fmla="*/ 424906 w 2854049"/>
              <a:gd name="connsiteY86" fmla="*/ 2686657 h 4135471"/>
              <a:gd name="connsiteX87" fmla="*/ 453040 w 2854049"/>
              <a:gd name="connsiteY87" fmla="*/ 2701688 h 4135471"/>
              <a:gd name="connsiteX88" fmla="*/ 481173 w 2854049"/>
              <a:gd name="connsiteY88" fmla="*/ 2714717 h 4135471"/>
              <a:gd name="connsiteX89" fmla="*/ 509306 w 2854049"/>
              <a:gd name="connsiteY89" fmla="*/ 2721731 h 4135471"/>
              <a:gd name="connsiteX90" fmla="*/ 560721 w 2854049"/>
              <a:gd name="connsiteY90" fmla="*/ 2730751 h 4135471"/>
              <a:gd name="connsiteX91" fmla="*/ 615047 w 2854049"/>
              <a:gd name="connsiteY91" fmla="*/ 2734758 h 4135471"/>
              <a:gd name="connsiteX92" fmla="*/ 672284 w 2854049"/>
              <a:gd name="connsiteY92" fmla="*/ 2732755 h 4135471"/>
              <a:gd name="connsiteX93" fmla="*/ 728550 w 2854049"/>
              <a:gd name="connsiteY93" fmla="*/ 2726742 h 4135471"/>
              <a:gd name="connsiteX94" fmla="*/ 784816 w 2854049"/>
              <a:gd name="connsiteY94" fmla="*/ 2719726 h 4135471"/>
              <a:gd name="connsiteX95" fmla="*/ 838171 w 2854049"/>
              <a:gd name="connsiteY95" fmla="*/ 2708704 h 4135471"/>
              <a:gd name="connsiteX96" fmla="*/ 885706 w 2854049"/>
              <a:gd name="connsiteY96" fmla="*/ 2695677 h 4135471"/>
              <a:gd name="connsiteX97" fmla="*/ 927421 w 2854049"/>
              <a:gd name="connsiteY97" fmla="*/ 2681646 h 4135471"/>
              <a:gd name="connsiteX98" fmla="*/ 944882 w 2854049"/>
              <a:gd name="connsiteY98" fmla="*/ 2675633 h 4135471"/>
              <a:gd name="connsiteX99" fmla="*/ 968165 w 2854049"/>
              <a:gd name="connsiteY99" fmla="*/ 2668619 h 4135471"/>
              <a:gd name="connsiteX100" fmla="*/ 993388 w 2854049"/>
              <a:gd name="connsiteY100" fmla="*/ 2661605 h 4135471"/>
              <a:gd name="connsiteX101" fmla="*/ 1019581 w 2854049"/>
              <a:gd name="connsiteY101" fmla="*/ 2654590 h 4135471"/>
              <a:gd name="connsiteX102" fmla="*/ 1047714 w 2854049"/>
              <a:gd name="connsiteY102" fmla="*/ 2650582 h 4135471"/>
              <a:gd name="connsiteX103" fmla="*/ 1075847 w 2854049"/>
              <a:gd name="connsiteY103" fmla="*/ 2648577 h 4135471"/>
              <a:gd name="connsiteX104" fmla="*/ 1100100 w 2854049"/>
              <a:gd name="connsiteY104" fmla="*/ 2652585 h 4135471"/>
              <a:gd name="connsiteX105" fmla="*/ 1121442 w 2854049"/>
              <a:gd name="connsiteY105" fmla="*/ 2661605 h 4135471"/>
              <a:gd name="connsiteX106" fmla="*/ 1140844 w 2854049"/>
              <a:gd name="connsiteY106" fmla="*/ 2679643 h 4135471"/>
              <a:gd name="connsiteX107" fmla="*/ 1158306 w 2854049"/>
              <a:gd name="connsiteY107" fmla="*/ 2708704 h 4135471"/>
              <a:gd name="connsiteX108" fmla="*/ 1174797 w 2854049"/>
              <a:gd name="connsiteY108" fmla="*/ 2745782 h 4135471"/>
              <a:gd name="connsiteX109" fmla="*/ 1190319 w 2854049"/>
              <a:gd name="connsiteY109" fmla="*/ 2788872 h 4135471"/>
              <a:gd name="connsiteX110" fmla="*/ 1202931 w 2854049"/>
              <a:gd name="connsiteY110" fmla="*/ 2837975 h 4135471"/>
              <a:gd name="connsiteX111" fmla="*/ 1215541 w 2854049"/>
              <a:gd name="connsiteY111" fmla="*/ 2889083 h 4135471"/>
              <a:gd name="connsiteX112" fmla="*/ 1226212 w 2854049"/>
              <a:gd name="connsiteY112" fmla="*/ 2942195 h 4135471"/>
              <a:gd name="connsiteX113" fmla="*/ 1235914 w 2854049"/>
              <a:gd name="connsiteY113" fmla="*/ 2996309 h 4135471"/>
              <a:gd name="connsiteX114" fmla="*/ 1245616 w 2854049"/>
              <a:gd name="connsiteY114" fmla="*/ 3049421 h 4135471"/>
              <a:gd name="connsiteX115" fmla="*/ 1252407 w 2854049"/>
              <a:gd name="connsiteY115" fmla="*/ 3098524 h 4135471"/>
              <a:gd name="connsiteX116" fmla="*/ 1261138 w 2854049"/>
              <a:gd name="connsiteY116" fmla="*/ 3144621 h 4135471"/>
              <a:gd name="connsiteX117" fmla="*/ 1267927 w 2854049"/>
              <a:gd name="connsiteY117" fmla="*/ 3182701 h 4135471"/>
              <a:gd name="connsiteX118" fmla="*/ 1273749 w 2854049"/>
              <a:gd name="connsiteY118" fmla="*/ 3215771 h 4135471"/>
              <a:gd name="connsiteX119" fmla="*/ 1405683 w 2854049"/>
              <a:gd name="connsiteY119" fmla="*/ 3238820 h 4135471"/>
              <a:gd name="connsiteX120" fmla="*/ 1539558 w 2854049"/>
              <a:gd name="connsiteY120" fmla="*/ 3251847 h 4135471"/>
              <a:gd name="connsiteX121" fmla="*/ 1677312 w 2854049"/>
              <a:gd name="connsiteY121" fmla="*/ 3253851 h 4135471"/>
              <a:gd name="connsiteX122" fmla="*/ 1817977 w 2854049"/>
              <a:gd name="connsiteY122" fmla="*/ 3246837 h 4135471"/>
              <a:gd name="connsiteX123" fmla="*/ 1963493 w 2854049"/>
              <a:gd name="connsiteY123" fmla="*/ 3226793 h 4135471"/>
              <a:gd name="connsiteX124" fmla="*/ 1998071 w 2854049"/>
              <a:gd name="connsiteY124" fmla="*/ 3220300 h 4135471"/>
              <a:gd name="connsiteX125" fmla="*/ 1972544 w 2854049"/>
              <a:gd name="connsiteY125" fmla="*/ 2990832 h 4135471"/>
              <a:gd name="connsiteX126" fmla="*/ 1866104 w 2854049"/>
              <a:gd name="connsiteY126" fmla="*/ 2529483 h 4135471"/>
              <a:gd name="connsiteX127" fmla="*/ 1085631 w 2854049"/>
              <a:gd name="connsiteY127" fmla="*/ 1773024 h 4135471"/>
              <a:gd name="connsiteX128" fmla="*/ 1277747 w 2854049"/>
              <a:gd name="connsiteY128" fmla="*/ 968535 h 4135471"/>
              <a:gd name="connsiteX129" fmla="*/ 1914134 w 2854049"/>
              <a:gd name="connsiteY129" fmla="*/ 872477 h 4135471"/>
              <a:gd name="connsiteX130" fmla="*/ 2334389 w 2854049"/>
              <a:gd name="connsiteY130" fmla="*/ 1316747 h 4135471"/>
              <a:gd name="connsiteX131" fmla="*/ 2850702 w 2854049"/>
              <a:gd name="connsiteY131" fmla="*/ 1256710 h 4135471"/>
              <a:gd name="connsiteX132" fmla="*/ 2851858 w 2854049"/>
              <a:gd name="connsiteY132" fmla="*/ 1288484 h 4135471"/>
              <a:gd name="connsiteX133" fmla="*/ 2854049 w 2854049"/>
              <a:gd name="connsiteY133" fmla="*/ 1252639 h 4135471"/>
              <a:gd name="connsiteX134" fmla="*/ 2852109 w 2854049"/>
              <a:gd name="connsiteY134" fmla="*/ 1156435 h 4135471"/>
              <a:gd name="connsiteX135" fmla="*/ 2845318 w 2854049"/>
              <a:gd name="connsiteY135" fmla="*/ 1062236 h 4135471"/>
              <a:gd name="connsiteX136" fmla="*/ 2830767 w 2854049"/>
              <a:gd name="connsiteY136" fmla="*/ 971045 h 4135471"/>
              <a:gd name="connsiteX137" fmla="*/ 2811365 w 2854049"/>
              <a:gd name="connsiteY137" fmla="*/ 881857 h 4135471"/>
              <a:gd name="connsiteX138" fmla="*/ 2787112 w 2854049"/>
              <a:gd name="connsiteY138" fmla="*/ 799684 h 4135471"/>
              <a:gd name="connsiteX139" fmla="*/ 2759950 w 2854049"/>
              <a:gd name="connsiteY139" fmla="*/ 724526 h 4135471"/>
              <a:gd name="connsiteX140" fmla="*/ 2728906 w 2854049"/>
              <a:gd name="connsiteY140" fmla="*/ 657385 h 4135471"/>
              <a:gd name="connsiteX141" fmla="*/ 2682340 w 2854049"/>
              <a:gd name="connsiteY141" fmla="*/ 577215 h 4135471"/>
              <a:gd name="connsiteX142" fmla="*/ 2631895 w 2854049"/>
              <a:gd name="connsiteY142" fmla="*/ 501055 h 4135471"/>
              <a:gd name="connsiteX143" fmla="*/ 2574659 w 2854049"/>
              <a:gd name="connsiteY143" fmla="*/ 429907 h 4135471"/>
              <a:gd name="connsiteX144" fmla="*/ 2513543 w 2854049"/>
              <a:gd name="connsiteY144" fmla="*/ 361762 h 4135471"/>
              <a:gd name="connsiteX145" fmla="*/ 2446606 w 2854049"/>
              <a:gd name="connsiteY145" fmla="*/ 300634 h 4135471"/>
              <a:gd name="connsiteX146" fmla="*/ 2371907 w 2854049"/>
              <a:gd name="connsiteY146" fmla="*/ 243513 h 4135471"/>
              <a:gd name="connsiteX147" fmla="*/ 2294299 w 2854049"/>
              <a:gd name="connsiteY147" fmla="*/ 192406 h 4135471"/>
              <a:gd name="connsiteX148" fmla="*/ 2211840 w 2854049"/>
              <a:gd name="connsiteY148" fmla="*/ 147311 h 4135471"/>
              <a:gd name="connsiteX149" fmla="*/ 2121620 w 2854049"/>
              <a:gd name="connsiteY149" fmla="*/ 109230 h 4135471"/>
              <a:gd name="connsiteX150" fmla="*/ 2028490 w 2854049"/>
              <a:gd name="connsiteY150" fmla="*/ 74157 h 4135471"/>
              <a:gd name="connsiteX151" fmla="*/ 1927599 w 2854049"/>
              <a:gd name="connsiteY151" fmla="*/ 47099 h 4135471"/>
              <a:gd name="connsiteX152" fmla="*/ 1821858 w 2854049"/>
              <a:gd name="connsiteY152" fmla="*/ 25053 h 4135471"/>
              <a:gd name="connsiteX153" fmla="*/ 1711265 w 2854049"/>
              <a:gd name="connsiteY153" fmla="*/ 10021 h 4135471"/>
              <a:gd name="connsiteX154" fmla="*/ 1594853 w 2854049"/>
              <a:gd name="connsiteY154" fmla="*/ 1002 h 413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854049" h="4135471">
                <a:moveTo>
                  <a:pt x="1696267" y="3431657"/>
                </a:moveTo>
                <a:cubicBezTo>
                  <a:pt x="1501914" y="3431657"/>
                  <a:pt x="1344360" y="3589211"/>
                  <a:pt x="1344360" y="3783564"/>
                </a:cubicBezTo>
                <a:cubicBezTo>
                  <a:pt x="1344360" y="3977917"/>
                  <a:pt x="1501914" y="4135471"/>
                  <a:pt x="1696267" y="4135471"/>
                </a:cubicBezTo>
                <a:cubicBezTo>
                  <a:pt x="1890620" y="4135471"/>
                  <a:pt x="2048174" y="3977917"/>
                  <a:pt x="2048174" y="3783564"/>
                </a:cubicBezTo>
                <a:cubicBezTo>
                  <a:pt x="2048174" y="3589211"/>
                  <a:pt x="1890620" y="3431657"/>
                  <a:pt x="1696267" y="3431657"/>
                </a:cubicBezTo>
                <a:close/>
                <a:moveTo>
                  <a:pt x="1470680" y="0"/>
                </a:moveTo>
                <a:lnTo>
                  <a:pt x="1360088" y="9020"/>
                </a:lnTo>
                <a:lnTo>
                  <a:pt x="1082638" y="72152"/>
                </a:lnTo>
                <a:lnTo>
                  <a:pt x="1000179" y="103217"/>
                </a:lnTo>
                <a:lnTo>
                  <a:pt x="918691" y="138291"/>
                </a:lnTo>
                <a:lnTo>
                  <a:pt x="839141" y="180379"/>
                </a:lnTo>
                <a:lnTo>
                  <a:pt x="765414" y="227479"/>
                </a:lnTo>
                <a:lnTo>
                  <a:pt x="694595" y="280591"/>
                </a:lnTo>
                <a:lnTo>
                  <a:pt x="629599" y="338714"/>
                </a:lnTo>
                <a:lnTo>
                  <a:pt x="569452" y="401847"/>
                </a:lnTo>
                <a:lnTo>
                  <a:pt x="515126" y="470992"/>
                </a:lnTo>
                <a:lnTo>
                  <a:pt x="467591" y="544147"/>
                </a:lnTo>
                <a:lnTo>
                  <a:pt x="426847" y="622311"/>
                </a:lnTo>
                <a:lnTo>
                  <a:pt x="392893" y="706488"/>
                </a:lnTo>
                <a:lnTo>
                  <a:pt x="338568" y="937976"/>
                </a:lnTo>
                <a:lnTo>
                  <a:pt x="333717" y="994094"/>
                </a:lnTo>
                <a:lnTo>
                  <a:pt x="331776" y="1047206"/>
                </a:lnTo>
                <a:lnTo>
                  <a:pt x="333717" y="1096308"/>
                </a:lnTo>
                <a:lnTo>
                  <a:pt x="334686" y="1145413"/>
                </a:lnTo>
                <a:lnTo>
                  <a:pt x="334686" y="1191509"/>
                </a:lnTo>
                <a:lnTo>
                  <a:pt x="329836" y="1234599"/>
                </a:lnTo>
                <a:lnTo>
                  <a:pt x="315284" y="1278693"/>
                </a:lnTo>
                <a:lnTo>
                  <a:pt x="289092" y="1331805"/>
                </a:lnTo>
                <a:lnTo>
                  <a:pt x="257078" y="1380908"/>
                </a:lnTo>
                <a:lnTo>
                  <a:pt x="222155" y="1423998"/>
                </a:lnTo>
                <a:lnTo>
                  <a:pt x="185291" y="1468092"/>
                </a:lnTo>
                <a:lnTo>
                  <a:pt x="146487" y="1508176"/>
                </a:lnTo>
                <a:lnTo>
                  <a:pt x="107683" y="1548261"/>
                </a:lnTo>
                <a:lnTo>
                  <a:pt x="70819" y="1592354"/>
                </a:lnTo>
                <a:lnTo>
                  <a:pt x="58206" y="1604378"/>
                </a:lnTo>
                <a:lnTo>
                  <a:pt x="42684" y="1619410"/>
                </a:lnTo>
                <a:lnTo>
                  <a:pt x="26193" y="1637448"/>
                </a:lnTo>
                <a:lnTo>
                  <a:pt x="12611" y="1655486"/>
                </a:lnTo>
                <a:lnTo>
                  <a:pt x="3882" y="1677533"/>
                </a:lnTo>
                <a:lnTo>
                  <a:pt x="0" y="1701583"/>
                </a:lnTo>
                <a:lnTo>
                  <a:pt x="4851" y="1726636"/>
                </a:lnTo>
                <a:lnTo>
                  <a:pt x="17462" y="1750687"/>
                </a:lnTo>
                <a:lnTo>
                  <a:pt x="38806" y="1770728"/>
                </a:lnTo>
                <a:lnTo>
                  <a:pt x="63057" y="1784759"/>
                </a:lnTo>
                <a:lnTo>
                  <a:pt x="93130" y="1797786"/>
                </a:lnTo>
                <a:lnTo>
                  <a:pt x="125143" y="1808809"/>
                </a:lnTo>
                <a:lnTo>
                  <a:pt x="157158" y="1819833"/>
                </a:lnTo>
                <a:lnTo>
                  <a:pt x="188201" y="1830855"/>
                </a:lnTo>
                <a:lnTo>
                  <a:pt x="218273" y="1843883"/>
                </a:lnTo>
                <a:lnTo>
                  <a:pt x="245437" y="1857912"/>
                </a:lnTo>
                <a:lnTo>
                  <a:pt x="264839" y="1875951"/>
                </a:lnTo>
                <a:lnTo>
                  <a:pt x="259018" y="1900001"/>
                </a:lnTo>
                <a:lnTo>
                  <a:pt x="248347" y="1922047"/>
                </a:lnTo>
                <a:lnTo>
                  <a:pt x="237676" y="1945097"/>
                </a:lnTo>
                <a:lnTo>
                  <a:pt x="226035" y="1967142"/>
                </a:lnTo>
                <a:lnTo>
                  <a:pt x="215364" y="1989189"/>
                </a:lnTo>
                <a:lnTo>
                  <a:pt x="207602" y="2011236"/>
                </a:lnTo>
                <a:lnTo>
                  <a:pt x="204693" y="2031277"/>
                </a:lnTo>
                <a:lnTo>
                  <a:pt x="206633" y="2053324"/>
                </a:lnTo>
                <a:lnTo>
                  <a:pt x="217304" y="2073366"/>
                </a:lnTo>
                <a:lnTo>
                  <a:pt x="236706" y="2093409"/>
                </a:lnTo>
                <a:lnTo>
                  <a:pt x="264839" y="2113450"/>
                </a:lnTo>
                <a:lnTo>
                  <a:pt x="259018" y="2129483"/>
                </a:lnTo>
                <a:lnTo>
                  <a:pt x="250288" y="2145517"/>
                </a:lnTo>
                <a:lnTo>
                  <a:pt x="243497" y="2164557"/>
                </a:lnTo>
                <a:lnTo>
                  <a:pt x="241557" y="2184601"/>
                </a:lnTo>
                <a:lnTo>
                  <a:pt x="245437" y="2204642"/>
                </a:lnTo>
                <a:lnTo>
                  <a:pt x="256109" y="2222680"/>
                </a:lnTo>
                <a:lnTo>
                  <a:pt x="269690" y="2236709"/>
                </a:lnTo>
                <a:lnTo>
                  <a:pt x="287151" y="2249737"/>
                </a:lnTo>
                <a:lnTo>
                  <a:pt x="304613" y="2258756"/>
                </a:lnTo>
                <a:lnTo>
                  <a:pt x="321105" y="2269780"/>
                </a:lnTo>
                <a:lnTo>
                  <a:pt x="336627" y="2284810"/>
                </a:lnTo>
                <a:lnTo>
                  <a:pt x="345358" y="2300845"/>
                </a:lnTo>
                <a:lnTo>
                  <a:pt x="354089" y="2329906"/>
                </a:lnTo>
                <a:lnTo>
                  <a:pt x="354089" y="2362976"/>
                </a:lnTo>
                <a:lnTo>
                  <a:pt x="351179" y="2394041"/>
                </a:lnTo>
                <a:lnTo>
                  <a:pt x="343417" y="2426108"/>
                </a:lnTo>
                <a:lnTo>
                  <a:pt x="336627" y="2457173"/>
                </a:lnTo>
                <a:lnTo>
                  <a:pt x="331776" y="2485233"/>
                </a:lnTo>
                <a:lnTo>
                  <a:pt x="327896" y="2525318"/>
                </a:lnTo>
                <a:lnTo>
                  <a:pt x="331776" y="2561393"/>
                </a:lnTo>
                <a:lnTo>
                  <a:pt x="342447" y="2594464"/>
                </a:lnTo>
                <a:lnTo>
                  <a:pt x="356029" y="2623524"/>
                </a:lnTo>
                <a:lnTo>
                  <a:pt x="375432" y="2646572"/>
                </a:lnTo>
                <a:lnTo>
                  <a:pt x="400654" y="2668619"/>
                </a:lnTo>
                <a:lnTo>
                  <a:pt x="424906" y="2686657"/>
                </a:lnTo>
                <a:lnTo>
                  <a:pt x="453040" y="2701688"/>
                </a:lnTo>
                <a:lnTo>
                  <a:pt x="481173" y="2714717"/>
                </a:lnTo>
                <a:lnTo>
                  <a:pt x="509306" y="2721731"/>
                </a:lnTo>
                <a:lnTo>
                  <a:pt x="560721" y="2730751"/>
                </a:lnTo>
                <a:lnTo>
                  <a:pt x="615047" y="2734758"/>
                </a:lnTo>
                <a:lnTo>
                  <a:pt x="672284" y="2732755"/>
                </a:lnTo>
                <a:lnTo>
                  <a:pt x="728550" y="2726742"/>
                </a:lnTo>
                <a:lnTo>
                  <a:pt x="784816" y="2719726"/>
                </a:lnTo>
                <a:lnTo>
                  <a:pt x="838171" y="2708704"/>
                </a:lnTo>
                <a:lnTo>
                  <a:pt x="885706" y="2695677"/>
                </a:lnTo>
                <a:lnTo>
                  <a:pt x="927421" y="2681646"/>
                </a:lnTo>
                <a:lnTo>
                  <a:pt x="944882" y="2675633"/>
                </a:lnTo>
                <a:lnTo>
                  <a:pt x="968165" y="2668619"/>
                </a:lnTo>
                <a:lnTo>
                  <a:pt x="993388" y="2661605"/>
                </a:lnTo>
                <a:lnTo>
                  <a:pt x="1019581" y="2654590"/>
                </a:lnTo>
                <a:lnTo>
                  <a:pt x="1047714" y="2650582"/>
                </a:lnTo>
                <a:lnTo>
                  <a:pt x="1075847" y="2648577"/>
                </a:lnTo>
                <a:lnTo>
                  <a:pt x="1100100" y="2652585"/>
                </a:lnTo>
                <a:lnTo>
                  <a:pt x="1121442" y="2661605"/>
                </a:lnTo>
                <a:lnTo>
                  <a:pt x="1140844" y="2679643"/>
                </a:lnTo>
                <a:lnTo>
                  <a:pt x="1158306" y="2708704"/>
                </a:lnTo>
                <a:lnTo>
                  <a:pt x="1174797" y="2745782"/>
                </a:lnTo>
                <a:lnTo>
                  <a:pt x="1190319" y="2788872"/>
                </a:lnTo>
                <a:lnTo>
                  <a:pt x="1202931" y="2837975"/>
                </a:lnTo>
                <a:lnTo>
                  <a:pt x="1215541" y="2889083"/>
                </a:lnTo>
                <a:lnTo>
                  <a:pt x="1226212" y="2942195"/>
                </a:lnTo>
                <a:lnTo>
                  <a:pt x="1235914" y="2996309"/>
                </a:lnTo>
                <a:lnTo>
                  <a:pt x="1245616" y="3049421"/>
                </a:lnTo>
                <a:lnTo>
                  <a:pt x="1252407" y="3098524"/>
                </a:lnTo>
                <a:lnTo>
                  <a:pt x="1261138" y="3144621"/>
                </a:lnTo>
                <a:lnTo>
                  <a:pt x="1267927" y="3182701"/>
                </a:lnTo>
                <a:lnTo>
                  <a:pt x="1273749" y="3215771"/>
                </a:lnTo>
                <a:lnTo>
                  <a:pt x="1405683" y="3238820"/>
                </a:lnTo>
                <a:lnTo>
                  <a:pt x="1539558" y="3251847"/>
                </a:lnTo>
                <a:lnTo>
                  <a:pt x="1677312" y="3253851"/>
                </a:lnTo>
                <a:lnTo>
                  <a:pt x="1817977" y="3246837"/>
                </a:lnTo>
                <a:lnTo>
                  <a:pt x="1963493" y="3226793"/>
                </a:lnTo>
                <a:lnTo>
                  <a:pt x="1998071" y="3220300"/>
                </a:lnTo>
                <a:lnTo>
                  <a:pt x="1972544" y="2990832"/>
                </a:lnTo>
                <a:cubicBezTo>
                  <a:pt x="1951990" y="2824419"/>
                  <a:pt x="1923973" y="2664322"/>
                  <a:pt x="1866104" y="2529483"/>
                </a:cubicBezTo>
                <a:cubicBezTo>
                  <a:pt x="1798827" y="2378364"/>
                  <a:pt x="1318234" y="2057324"/>
                  <a:pt x="1085631" y="1773024"/>
                </a:cubicBezTo>
                <a:cubicBezTo>
                  <a:pt x="1039452" y="1683967"/>
                  <a:pt x="924385" y="1218329"/>
                  <a:pt x="1277747" y="968535"/>
                </a:cubicBezTo>
                <a:cubicBezTo>
                  <a:pt x="1430175" y="835482"/>
                  <a:pt x="1702005" y="831017"/>
                  <a:pt x="1914134" y="872477"/>
                </a:cubicBezTo>
                <a:cubicBezTo>
                  <a:pt x="2031257" y="905756"/>
                  <a:pt x="2240228" y="1053847"/>
                  <a:pt x="2334389" y="1316747"/>
                </a:cubicBezTo>
                <a:lnTo>
                  <a:pt x="2850702" y="1256710"/>
                </a:lnTo>
                <a:lnTo>
                  <a:pt x="2851858" y="1288484"/>
                </a:lnTo>
                <a:lnTo>
                  <a:pt x="2854049" y="1252639"/>
                </a:lnTo>
                <a:lnTo>
                  <a:pt x="2852109" y="1156435"/>
                </a:lnTo>
                <a:lnTo>
                  <a:pt x="2845318" y="1062236"/>
                </a:lnTo>
                <a:lnTo>
                  <a:pt x="2830767" y="971045"/>
                </a:lnTo>
                <a:lnTo>
                  <a:pt x="2811365" y="881857"/>
                </a:lnTo>
                <a:lnTo>
                  <a:pt x="2787112" y="799684"/>
                </a:lnTo>
                <a:lnTo>
                  <a:pt x="2759950" y="724526"/>
                </a:lnTo>
                <a:lnTo>
                  <a:pt x="2728906" y="657385"/>
                </a:lnTo>
                <a:lnTo>
                  <a:pt x="2682340" y="577215"/>
                </a:lnTo>
                <a:lnTo>
                  <a:pt x="2631895" y="501055"/>
                </a:lnTo>
                <a:lnTo>
                  <a:pt x="2574659" y="429907"/>
                </a:lnTo>
                <a:lnTo>
                  <a:pt x="2513543" y="361762"/>
                </a:lnTo>
                <a:lnTo>
                  <a:pt x="2446606" y="300634"/>
                </a:lnTo>
                <a:lnTo>
                  <a:pt x="2371907" y="243513"/>
                </a:lnTo>
                <a:lnTo>
                  <a:pt x="2294299" y="192406"/>
                </a:lnTo>
                <a:lnTo>
                  <a:pt x="2211840" y="147311"/>
                </a:lnTo>
                <a:lnTo>
                  <a:pt x="2121620" y="109230"/>
                </a:lnTo>
                <a:lnTo>
                  <a:pt x="2028490" y="74157"/>
                </a:lnTo>
                <a:lnTo>
                  <a:pt x="1927599" y="47099"/>
                </a:lnTo>
                <a:lnTo>
                  <a:pt x="1821858" y="25053"/>
                </a:lnTo>
                <a:lnTo>
                  <a:pt x="1711265" y="10021"/>
                </a:lnTo>
                <a:lnTo>
                  <a:pt x="1594853" y="1002"/>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ko-KR" altLang="en-US" sz="2701"/>
          </a:p>
        </p:txBody>
      </p:sp>
      <p:sp>
        <p:nvSpPr>
          <p:cNvPr id="31" name="TextBox 30">
            <a:extLst>
              <a:ext uri="{FF2B5EF4-FFF2-40B4-BE49-F238E27FC236}">
                <a16:creationId xmlns:a16="http://schemas.microsoft.com/office/drawing/2014/main" id="{F4AF595E-C5D0-4E2E-8008-6C247565A08C}"/>
              </a:ext>
            </a:extLst>
          </p:cNvPr>
          <p:cNvSpPr txBox="1"/>
          <p:nvPr/>
        </p:nvSpPr>
        <p:spPr>
          <a:xfrm>
            <a:off x="3870615" y="5418083"/>
            <a:ext cx="7522274" cy="923330"/>
          </a:xfrm>
          <a:prstGeom prst="rect">
            <a:avLst/>
          </a:prstGeom>
          <a:noFill/>
        </p:spPr>
        <p:txBody>
          <a:bodyPr wrap="square" rtlCol="0">
            <a:spAutoFit/>
          </a:bodyPr>
          <a:lstStyle/>
          <a:p>
            <a:pPr algn="just"/>
            <a:r>
              <a:rPr lang="es-EC" altLang="ko-KR" dirty="0" smtClean="0">
                <a:solidFill>
                  <a:schemeClr val="tx1">
                    <a:lumMod val="75000"/>
                    <a:lumOff val="25000"/>
                  </a:schemeClr>
                </a:solidFill>
                <a:cs typeface="Arial" pitchFamily="34" charset="0"/>
              </a:rPr>
              <a:t>Esta </a:t>
            </a:r>
            <a:r>
              <a:rPr lang="es-EC" altLang="ko-KR" dirty="0">
                <a:solidFill>
                  <a:schemeClr val="tx1">
                    <a:lumMod val="75000"/>
                    <a:lumOff val="25000"/>
                  </a:schemeClr>
                </a:solidFill>
                <a:cs typeface="Arial" pitchFamily="34" charset="0"/>
              </a:rPr>
              <a:t>realidad evocó un llamado a la industria alimenticia del país por diseñar y comercializar productos que sean saludables y nutritivos, además de que estén al alcance de todos.</a:t>
            </a:r>
            <a:endParaRPr lang="ko-KR" altLang="en-US" dirty="0">
              <a:solidFill>
                <a:schemeClr val="tx1">
                  <a:lumMod val="75000"/>
                  <a:lumOff val="25000"/>
                </a:schemeClr>
              </a:solidFill>
              <a:cs typeface="Arial" pitchFamily="34" charset="0"/>
            </a:endParaRPr>
          </a:p>
        </p:txBody>
      </p:sp>
      <p:sp>
        <p:nvSpPr>
          <p:cNvPr id="34" name="TextBox 33">
            <a:extLst>
              <a:ext uri="{FF2B5EF4-FFF2-40B4-BE49-F238E27FC236}">
                <a16:creationId xmlns:a16="http://schemas.microsoft.com/office/drawing/2014/main" id="{ABDFA81E-E3FC-4EEE-9F4A-133D44525D6C}"/>
              </a:ext>
            </a:extLst>
          </p:cNvPr>
          <p:cNvSpPr txBox="1"/>
          <p:nvPr/>
        </p:nvSpPr>
        <p:spPr>
          <a:xfrm>
            <a:off x="4615543" y="277912"/>
            <a:ext cx="6843152" cy="1661993"/>
          </a:xfrm>
          <a:prstGeom prst="rect">
            <a:avLst/>
          </a:prstGeom>
          <a:noFill/>
        </p:spPr>
        <p:txBody>
          <a:bodyPr wrap="square" lIns="48000" tIns="0" rIns="24000" bIns="0" rtlCol="0">
            <a:spAutoFit/>
          </a:bodyPr>
          <a:lstStyle/>
          <a:p>
            <a:r>
              <a:rPr lang="en-US" altLang="ko-KR" sz="5400" b="1" dirty="0" smtClean="0">
                <a:latin typeface="+mj-lt"/>
                <a:cs typeface="Arial" pitchFamily="34" charset="0"/>
              </a:rPr>
              <a:t>¿</a:t>
            </a:r>
            <a:r>
              <a:rPr lang="en-US" altLang="ko-KR" sz="5400" b="1" dirty="0" err="1" smtClean="0">
                <a:latin typeface="+mj-lt"/>
                <a:cs typeface="Arial" pitchFamily="34" charset="0"/>
              </a:rPr>
              <a:t>Qué</a:t>
            </a:r>
            <a:r>
              <a:rPr lang="en-US" altLang="ko-KR" sz="5400" b="1" dirty="0" smtClean="0">
                <a:latin typeface="+mj-lt"/>
                <a:cs typeface="Arial" pitchFamily="34" charset="0"/>
              </a:rPr>
              <a:t> </a:t>
            </a:r>
            <a:r>
              <a:rPr lang="en-US" altLang="ko-KR" sz="5400" b="1" dirty="0" err="1" smtClean="0">
                <a:latin typeface="+mj-lt"/>
                <a:cs typeface="Arial" pitchFamily="34" charset="0"/>
              </a:rPr>
              <a:t>supone</a:t>
            </a:r>
            <a:r>
              <a:rPr lang="en-US" altLang="ko-KR" sz="5400" b="1" dirty="0" smtClean="0">
                <a:latin typeface="+mj-lt"/>
                <a:cs typeface="Arial" pitchFamily="34" charset="0"/>
              </a:rPr>
              <a:t> </a:t>
            </a:r>
            <a:r>
              <a:rPr lang="en-US" altLang="ko-KR" sz="5400" b="1" dirty="0" err="1" smtClean="0">
                <a:latin typeface="+mj-lt"/>
                <a:cs typeface="Arial" pitchFamily="34" charset="0"/>
              </a:rPr>
              <a:t>una</a:t>
            </a:r>
            <a:r>
              <a:rPr lang="en-US" altLang="ko-KR" sz="5400" b="1" dirty="0" smtClean="0">
                <a:latin typeface="+mj-lt"/>
                <a:cs typeface="Arial" pitchFamily="34" charset="0"/>
              </a:rPr>
              <a:t> </a:t>
            </a:r>
            <a:r>
              <a:rPr lang="en-US" altLang="ko-KR" sz="5400" b="1" dirty="0" smtClean="0">
                <a:solidFill>
                  <a:srgbClr val="FF0000"/>
                </a:solidFill>
                <a:latin typeface="+mj-lt"/>
                <a:cs typeface="Arial" pitchFamily="34" charset="0"/>
              </a:rPr>
              <a:t>mala</a:t>
            </a:r>
            <a:r>
              <a:rPr lang="en-US" altLang="ko-KR" sz="5400" b="1" dirty="0" smtClean="0">
                <a:latin typeface="+mj-lt"/>
                <a:cs typeface="Arial" pitchFamily="34" charset="0"/>
              </a:rPr>
              <a:t> </a:t>
            </a:r>
            <a:r>
              <a:rPr lang="en-US" altLang="ko-KR" sz="5400" b="1" dirty="0" err="1" smtClean="0">
                <a:latin typeface="+mj-lt"/>
                <a:cs typeface="Arial" pitchFamily="34" charset="0"/>
              </a:rPr>
              <a:t>alimentación</a:t>
            </a:r>
            <a:r>
              <a:rPr lang="en-US" altLang="ko-KR" sz="5400" b="1" dirty="0" smtClean="0">
                <a:latin typeface="+mj-lt"/>
                <a:cs typeface="Arial" pitchFamily="34" charset="0"/>
              </a:rPr>
              <a:t>?</a:t>
            </a:r>
            <a:endParaRPr lang="ko-KR" altLang="en-US" sz="5400" b="1" dirty="0">
              <a:latin typeface="+mj-lt"/>
              <a:cs typeface="Arial" pitchFamily="34" charset="0"/>
            </a:endParaRPr>
          </a:p>
        </p:txBody>
      </p:sp>
      <p:sp>
        <p:nvSpPr>
          <p:cNvPr id="35" name="Rectangle: Rounded Corners 34">
            <a:extLst>
              <a:ext uri="{FF2B5EF4-FFF2-40B4-BE49-F238E27FC236}">
                <a16:creationId xmlns:a16="http://schemas.microsoft.com/office/drawing/2014/main" id="{FF827904-26E2-404D-A7F5-1C66A6649FC0}"/>
              </a:ext>
            </a:extLst>
          </p:cNvPr>
          <p:cNvSpPr/>
          <p:nvPr/>
        </p:nvSpPr>
        <p:spPr>
          <a:xfrm>
            <a:off x="4692131" y="2289627"/>
            <a:ext cx="1889027" cy="261983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Rounded Corners 35">
            <a:extLst>
              <a:ext uri="{FF2B5EF4-FFF2-40B4-BE49-F238E27FC236}">
                <a16:creationId xmlns:a16="http://schemas.microsoft.com/office/drawing/2014/main" id="{856D99D1-3712-4CF7-B862-CADCDFAE0C04}"/>
              </a:ext>
            </a:extLst>
          </p:cNvPr>
          <p:cNvSpPr/>
          <p:nvPr/>
        </p:nvSpPr>
        <p:spPr>
          <a:xfrm>
            <a:off x="6958939" y="2289627"/>
            <a:ext cx="1889027" cy="261983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Rounded Corners 36">
            <a:extLst>
              <a:ext uri="{FF2B5EF4-FFF2-40B4-BE49-F238E27FC236}">
                <a16:creationId xmlns:a16="http://schemas.microsoft.com/office/drawing/2014/main" id="{942C1890-2F35-44C8-A102-2818DB99D267}"/>
              </a:ext>
            </a:extLst>
          </p:cNvPr>
          <p:cNvSpPr/>
          <p:nvPr/>
        </p:nvSpPr>
        <p:spPr>
          <a:xfrm>
            <a:off x="9199543" y="2289627"/>
            <a:ext cx="1889027" cy="261983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22">
            <a:extLst>
              <a:ext uri="{FF2B5EF4-FFF2-40B4-BE49-F238E27FC236}">
                <a16:creationId xmlns:a16="http://schemas.microsoft.com/office/drawing/2014/main" id="{07ACBCF3-8627-4887-935C-BA7425CA44BF}"/>
              </a:ext>
            </a:extLst>
          </p:cNvPr>
          <p:cNvSpPr txBox="1">
            <a:spLocks/>
          </p:cNvSpPr>
          <p:nvPr/>
        </p:nvSpPr>
        <p:spPr>
          <a:xfrm>
            <a:off x="5110511" y="2357721"/>
            <a:ext cx="1066464" cy="596971"/>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2800" b="1" dirty="0">
                <a:solidFill>
                  <a:schemeClr val="bg1"/>
                </a:solidFill>
                <a:cs typeface="Arial" pitchFamily="34" charset="0"/>
              </a:rPr>
              <a:t>01</a:t>
            </a:r>
          </a:p>
        </p:txBody>
      </p:sp>
      <p:sp>
        <p:nvSpPr>
          <p:cNvPr id="39" name="Text Placeholder 22">
            <a:extLst>
              <a:ext uri="{FF2B5EF4-FFF2-40B4-BE49-F238E27FC236}">
                <a16:creationId xmlns:a16="http://schemas.microsoft.com/office/drawing/2014/main" id="{2BDF61BE-00F1-4480-BA77-A42DD43D68AC}"/>
              </a:ext>
            </a:extLst>
          </p:cNvPr>
          <p:cNvSpPr txBox="1">
            <a:spLocks/>
          </p:cNvSpPr>
          <p:nvPr/>
        </p:nvSpPr>
        <p:spPr>
          <a:xfrm>
            <a:off x="7370220" y="2357721"/>
            <a:ext cx="1066464" cy="596971"/>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2800" b="1" dirty="0">
                <a:solidFill>
                  <a:schemeClr val="bg1"/>
                </a:solidFill>
                <a:cs typeface="Arial" pitchFamily="34" charset="0"/>
              </a:rPr>
              <a:t>02</a:t>
            </a:r>
          </a:p>
        </p:txBody>
      </p:sp>
      <p:sp>
        <p:nvSpPr>
          <p:cNvPr id="40" name="Text Placeholder 22">
            <a:extLst>
              <a:ext uri="{FF2B5EF4-FFF2-40B4-BE49-F238E27FC236}">
                <a16:creationId xmlns:a16="http://schemas.microsoft.com/office/drawing/2014/main" id="{99EFE895-591A-4B20-8048-2E85D19AD468}"/>
              </a:ext>
            </a:extLst>
          </p:cNvPr>
          <p:cNvSpPr txBox="1">
            <a:spLocks/>
          </p:cNvSpPr>
          <p:nvPr/>
        </p:nvSpPr>
        <p:spPr>
          <a:xfrm>
            <a:off x="9610824" y="2357721"/>
            <a:ext cx="1066464" cy="596971"/>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2800" b="1" dirty="0">
                <a:solidFill>
                  <a:schemeClr val="bg1"/>
                </a:solidFill>
                <a:cs typeface="Arial" pitchFamily="34" charset="0"/>
              </a:rPr>
              <a:t>03</a:t>
            </a:r>
          </a:p>
        </p:txBody>
      </p:sp>
      <p:grpSp>
        <p:nvGrpSpPr>
          <p:cNvPr id="42" name="Group 24">
            <a:extLst>
              <a:ext uri="{FF2B5EF4-FFF2-40B4-BE49-F238E27FC236}">
                <a16:creationId xmlns:a16="http://schemas.microsoft.com/office/drawing/2014/main" id="{31BEE668-40F3-4A59-99D3-492909DFD6D8}"/>
              </a:ext>
            </a:extLst>
          </p:cNvPr>
          <p:cNvGrpSpPr/>
          <p:nvPr/>
        </p:nvGrpSpPr>
        <p:grpSpPr>
          <a:xfrm>
            <a:off x="4808805" y="2954692"/>
            <a:ext cx="1669876" cy="1664013"/>
            <a:chOff x="2551705" y="4283314"/>
            <a:chExt cx="2357003" cy="1353393"/>
          </a:xfrm>
        </p:grpSpPr>
        <p:sp>
          <p:nvSpPr>
            <p:cNvPr id="43" name="TextBox 42">
              <a:extLst>
                <a:ext uri="{FF2B5EF4-FFF2-40B4-BE49-F238E27FC236}">
                  <a16:creationId xmlns:a16="http://schemas.microsoft.com/office/drawing/2014/main" id="{7E09D965-3210-47FF-BC68-5CACF1E1E8B6}"/>
                </a:ext>
              </a:extLst>
            </p:cNvPr>
            <p:cNvSpPr txBox="1"/>
            <p:nvPr/>
          </p:nvSpPr>
          <p:spPr>
            <a:xfrm>
              <a:off x="2551706" y="4560313"/>
              <a:ext cx="2357002" cy="1076394"/>
            </a:xfrm>
            <a:prstGeom prst="rect">
              <a:avLst/>
            </a:prstGeom>
            <a:noFill/>
          </p:spPr>
          <p:txBody>
            <a:bodyPr wrap="square" rtlCol="0">
              <a:spAutoFit/>
            </a:bodyPr>
            <a:lstStyle/>
            <a:p>
              <a:pPr algn="ctr"/>
              <a:r>
                <a:rPr lang="en-US" altLang="ko-KR" sz="1600" dirty="0" err="1" smtClean="0">
                  <a:solidFill>
                    <a:schemeClr val="bg1"/>
                  </a:solidFill>
                  <a:cs typeface="Arial" pitchFamily="34" charset="0"/>
                </a:rPr>
                <a:t>Según</a:t>
              </a:r>
              <a:r>
                <a:rPr lang="en-US" altLang="ko-KR" sz="1600" dirty="0" smtClean="0">
                  <a:solidFill>
                    <a:schemeClr val="bg1"/>
                  </a:solidFill>
                  <a:cs typeface="Arial" pitchFamily="34" charset="0"/>
                </a:rPr>
                <a:t> el PMA </a:t>
              </a:r>
              <a:r>
                <a:rPr lang="en-US" altLang="ko-KR" sz="1600" dirty="0" err="1" smtClean="0">
                  <a:solidFill>
                    <a:schemeClr val="bg1"/>
                  </a:solidFill>
                  <a:cs typeface="Arial" pitchFamily="34" charset="0"/>
                </a:rPr>
                <a:t>será</a:t>
              </a:r>
              <a:r>
                <a:rPr lang="en-US" altLang="ko-KR" sz="1600" dirty="0" smtClean="0">
                  <a:solidFill>
                    <a:schemeClr val="bg1"/>
                  </a:solidFill>
                  <a:cs typeface="Arial" pitchFamily="34" charset="0"/>
                </a:rPr>
                <a:t> la mayor causa de </a:t>
              </a:r>
              <a:r>
                <a:rPr lang="en-US" altLang="ko-KR" sz="1600" dirty="0" err="1" smtClean="0">
                  <a:solidFill>
                    <a:schemeClr val="bg1"/>
                  </a:solidFill>
                  <a:cs typeface="Arial" pitchFamily="34" charset="0"/>
                </a:rPr>
                <a:t>de</a:t>
              </a:r>
              <a:r>
                <a:rPr lang="en-US" altLang="ko-KR" sz="1600" dirty="0" smtClean="0">
                  <a:solidFill>
                    <a:schemeClr val="bg1"/>
                  </a:solidFill>
                  <a:cs typeface="Arial" pitchFamily="34" charset="0"/>
                </a:rPr>
                <a:t> </a:t>
              </a:r>
              <a:r>
                <a:rPr lang="en-US" altLang="ko-KR" sz="1600" dirty="0" err="1" smtClean="0">
                  <a:solidFill>
                    <a:schemeClr val="bg1"/>
                  </a:solidFill>
                  <a:cs typeface="Arial" pitchFamily="34" charset="0"/>
                </a:rPr>
                <a:t>muertes</a:t>
              </a:r>
              <a:r>
                <a:rPr lang="en-US" altLang="ko-KR" sz="1600" dirty="0" smtClean="0">
                  <a:solidFill>
                    <a:schemeClr val="bg1"/>
                  </a:solidFill>
                  <a:cs typeface="Arial" pitchFamily="34" charset="0"/>
                </a:rPr>
                <a:t> para 2030</a:t>
              </a:r>
              <a:endParaRPr lang="en-US" altLang="ko-KR" sz="1600" dirty="0">
                <a:solidFill>
                  <a:schemeClr val="bg1"/>
                </a:solidFill>
                <a:cs typeface="Arial" pitchFamily="34" charset="0"/>
              </a:endParaRPr>
            </a:p>
          </p:txBody>
        </p:sp>
        <p:sp>
          <p:nvSpPr>
            <p:cNvPr id="44" name="TextBox 43">
              <a:extLst>
                <a:ext uri="{FF2B5EF4-FFF2-40B4-BE49-F238E27FC236}">
                  <a16:creationId xmlns:a16="http://schemas.microsoft.com/office/drawing/2014/main" id="{66CEE300-587A-456B-B3F0-2388CCBCEEF8}"/>
                </a:ext>
              </a:extLst>
            </p:cNvPr>
            <p:cNvSpPr txBox="1"/>
            <p:nvPr/>
          </p:nvSpPr>
          <p:spPr>
            <a:xfrm>
              <a:off x="2551705" y="4283314"/>
              <a:ext cx="2336966" cy="275356"/>
            </a:xfrm>
            <a:prstGeom prst="rect">
              <a:avLst/>
            </a:prstGeom>
            <a:noFill/>
          </p:spPr>
          <p:txBody>
            <a:bodyPr wrap="square" rtlCol="0">
              <a:spAutoFit/>
            </a:bodyPr>
            <a:lstStyle/>
            <a:p>
              <a:pPr algn="ctr"/>
              <a:r>
                <a:rPr lang="en-US" altLang="ko-KR" sz="1600" b="1" dirty="0" err="1" smtClean="0">
                  <a:solidFill>
                    <a:schemeClr val="bg1"/>
                  </a:solidFill>
                  <a:cs typeface="Arial" pitchFamily="34" charset="0"/>
                </a:rPr>
                <a:t>Mortalidad</a:t>
              </a:r>
              <a:endParaRPr lang="ko-KR" altLang="en-US" sz="1600" b="1" dirty="0">
                <a:solidFill>
                  <a:schemeClr val="bg1"/>
                </a:solidFill>
                <a:cs typeface="Arial" pitchFamily="34" charset="0"/>
              </a:endParaRPr>
            </a:p>
          </p:txBody>
        </p:sp>
      </p:grpSp>
      <p:grpSp>
        <p:nvGrpSpPr>
          <p:cNvPr id="45" name="Group 24">
            <a:extLst>
              <a:ext uri="{FF2B5EF4-FFF2-40B4-BE49-F238E27FC236}">
                <a16:creationId xmlns:a16="http://schemas.microsoft.com/office/drawing/2014/main" id="{0D33CAA3-73AE-4AD1-ACD8-464553332852}"/>
              </a:ext>
            </a:extLst>
          </p:cNvPr>
          <p:cNvGrpSpPr/>
          <p:nvPr/>
        </p:nvGrpSpPr>
        <p:grpSpPr>
          <a:xfrm>
            <a:off x="7068514" y="2833571"/>
            <a:ext cx="1669876" cy="1905253"/>
            <a:chOff x="2551705" y="4283314"/>
            <a:chExt cx="2357003" cy="1549602"/>
          </a:xfrm>
        </p:grpSpPr>
        <p:sp>
          <p:nvSpPr>
            <p:cNvPr id="46" name="TextBox 45">
              <a:extLst>
                <a:ext uri="{FF2B5EF4-FFF2-40B4-BE49-F238E27FC236}">
                  <a16:creationId xmlns:a16="http://schemas.microsoft.com/office/drawing/2014/main" id="{AA0BCD25-9805-4FF9-A54F-0950085BE836}"/>
                </a:ext>
              </a:extLst>
            </p:cNvPr>
            <p:cNvSpPr txBox="1"/>
            <p:nvPr/>
          </p:nvSpPr>
          <p:spPr>
            <a:xfrm>
              <a:off x="2551706" y="4756522"/>
              <a:ext cx="2357002" cy="1076394"/>
            </a:xfrm>
            <a:prstGeom prst="rect">
              <a:avLst/>
            </a:prstGeom>
            <a:noFill/>
          </p:spPr>
          <p:txBody>
            <a:bodyPr wrap="square" rtlCol="0">
              <a:spAutoFit/>
            </a:bodyPr>
            <a:lstStyle/>
            <a:p>
              <a:pPr algn="ctr"/>
              <a:r>
                <a:rPr lang="en-US" altLang="ko-KR" sz="1600" dirty="0" smtClean="0">
                  <a:solidFill>
                    <a:schemeClr val="bg1"/>
                  </a:solidFill>
                  <a:cs typeface="Arial" pitchFamily="34" charset="0"/>
                </a:rPr>
                <a:t>Se </a:t>
              </a:r>
              <a:r>
                <a:rPr lang="en-US" altLang="ko-KR" sz="1600" dirty="0" err="1" smtClean="0">
                  <a:solidFill>
                    <a:schemeClr val="bg1"/>
                  </a:solidFill>
                  <a:cs typeface="Arial" pitchFamily="34" charset="0"/>
                </a:rPr>
                <a:t>necesitan</a:t>
              </a:r>
              <a:r>
                <a:rPr lang="en-US" altLang="ko-KR" sz="1600" dirty="0" smtClean="0">
                  <a:solidFill>
                    <a:schemeClr val="bg1"/>
                  </a:solidFill>
                  <a:cs typeface="Arial" pitchFamily="34" charset="0"/>
                </a:rPr>
                <a:t> de 3 a 4 horas para </a:t>
              </a:r>
              <a:r>
                <a:rPr lang="en-US" altLang="ko-KR" sz="1600" dirty="0" err="1" smtClean="0">
                  <a:solidFill>
                    <a:schemeClr val="bg1"/>
                  </a:solidFill>
                  <a:cs typeface="Arial" pitchFamily="34" charset="0"/>
                </a:rPr>
                <a:t>preparar</a:t>
              </a:r>
              <a:r>
                <a:rPr lang="en-US" altLang="ko-KR" sz="1600" dirty="0" smtClean="0">
                  <a:solidFill>
                    <a:schemeClr val="bg1"/>
                  </a:solidFill>
                  <a:cs typeface="Arial" pitchFamily="34" charset="0"/>
                </a:rPr>
                <a:t> </a:t>
              </a:r>
              <a:r>
                <a:rPr lang="en-US" altLang="ko-KR" sz="1600" dirty="0" err="1" smtClean="0">
                  <a:solidFill>
                    <a:schemeClr val="bg1"/>
                  </a:solidFill>
                  <a:cs typeface="Arial" pitchFamily="34" charset="0"/>
                </a:rPr>
                <a:t>una</a:t>
              </a:r>
              <a:r>
                <a:rPr lang="en-US" altLang="ko-KR" sz="1600" dirty="0" smtClean="0">
                  <a:solidFill>
                    <a:schemeClr val="bg1"/>
                  </a:solidFill>
                  <a:cs typeface="Arial" pitchFamily="34" charset="0"/>
                </a:rPr>
                <a:t> comida </a:t>
              </a:r>
              <a:r>
                <a:rPr lang="en-US" altLang="ko-KR" sz="1600" dirty="0" err="1" smtClean="0">
                  <a:solidFill>
                    <a:schemeClr val="bg1"/>
                  </a:solidFill>
                  <a:cs typeface="Arial" pitchFamily="34" charset="0"/>
                </a:rPr>
                <a:t>balanceada</a:t>
              </a:r>
              <a:endParaRPr lang="en-US" altLang="ko-KR" sz="1600" dirty="0">
                <a:solidFill>
                  <a:schemeClr val="bg1"/>
                </a:solidFill>
                <a:cs typeface="Arial" pitchFamily="34" charset="0"/>
              </a:endParaRPr>
            </a:p>
          </p:txBody>
        </p:sp>
        <p:sp>
          <p:nvSpPr>
            <p:cNvPr id="47" name="TextBox 46">
              <a:extLst>
                <a:ext uri="{FF2B5EF4-FFF2-40B4-BE49-F238E27FC236}">
                  <a16:creationId xmlns:a16="http://schemas.microsoft.com/office/drawing/2014/main" id="{AC7F3DBF-F752-42D0-A6A4-38E4C30A9F5A}"/>
                </a:ext>
              </a:extLst>
            </p:cNvPr>
            <p:cNvSpPr txBox="1"/>
            <p:nvPr/>
          </p:nvSpPr>
          <p:spPr>
            <a:xfrm>
              <a:off x="2551705" y="4283314"/>
              <a:ext cx="2336966" cy="475616"/>
            </a:xfrm>
            <a:prstGeom prst="rect">
              <a:avLst/>
            </a:prstGeom>
            <a:noFill/>
          </p:spPr>
          <p:txBody>
            <a:bodyPr wrap="square" rtlCol="0">
              <a:spAutoFit/>
            </a:bodyPr>
            <a:lstStyle/>
            <a:p>
              <a:pPr algn="ctr"/>
              <a:r>
                <a:rPr lang="en-US" altLang="ko-KR" sz="1600" b="1" dirty="0" err="1" smtClean="0">
                  <a:solidFill>
                    <a:schemeClr val="bg1"/>
                  </a:solidFill>
                  <a:cs typeface="Arial" pitchFamily="34" charset="0"/>
                </a:rPr>
                <a:t>Tiempo</a:t>
              </a:r>
              <a:r>
                <a:rPr lang="en-US" altLang="ko-KR" sz="1600" b="1" dirty="0" smtClean="0">
                  <a:solidFill>
                    <a:schemeClr val="bg1"/>
                  </a:solidFill>
                  <a:cs typeface="Arial" pitchFamily="34" charset="0"/>
                </a:rPr>
                <a:t> </a:t>
              </a:r>
              <a:r>
                <a:rPr lang="en-US" altLang="ko-KR" sz="1600" b="1" dirty="0" err="1" smtClean="0">
                  <a:solidFill>
                    <a:schemeClr val="bg1"/>
                  </a:solidFill>
                  <a:cs typeface="Arial" pitchFamily="34" charset="0"/>
                </a:rPr>
                <a:t>inconscistente</a:t>
              </a:r>
              <a:endParaRPr lang="ko-KR" altLang="en-US" sz="1600" b="1" dirty="0">
                <a:solidFill>
                  <a:schemeClr val="bg1"/>
                </a:solidFill>
                <a:cs typeface="Arial" pitchFamily="34" charset="0"/>
              </a:endParaRPr>
            </a:p>
          </p:txBody>
        </p:sp>
      </p:grpSp>
      <p:grpSp>
        <p:nvGrpSpPr>
          <p:cNvPr id="48" name="Group 24">
            <a:extLst>
              <a:ext uri="{FF2B5EF4-FFF2-40B4-BE49-F238E27FC236}">
                <a16:creationId xmlns:a16="http://schemas.microsoft.com/office/drawing/2014/main" id="{6566FEB1-AAEE-4273-9A42-40884428E911}"/>
              </a:ext>
            </a:extLst>
          </p:cNvPr>
          <p:cNvGrpSpPr/>
          <p:nvPr/>
        </p:nvGrpSpPr>
        <p:grpSpPr>
          <a:xfrm>
            <a:off x="9309118" y="2833571"/>
            <a:ext cx="1669876" cy="1905253"/>
            <a:chOff x="2551705" y="4201595"/>
            <a:chExt cx="2357003" cy="1549600"/>
          </a:xfrm>
        </p:grpSpPr>
        <p:sp>
          <p:nvSpPr>
            <p:cNvPr id="49" name="TextBox 48">
              <a:extLst>
                <a:ext uri="{FF2B5EF4-FFF2-40B4-BE49-F238E27FC236}">
                  <a16:creationId xmlns:a16="http://schemas.microsoft.com/office/drawing/2014/main" id="{7E6F7DD0-5EED-4EFB-BFD9-22ACF92975F9}"/>
                </a:ext>
              </a:extLst>
            </p:cNvPr>
            <p:cNvSpPr txBox="1"/>
            <p:nvPr/>
          </p:nvSpPr>
          <p:spPr>
            <a:xfrm>
              <a:off x="2551706" y="4674802"/>
              <a:ext cx="2357002" cy="1076393"/>
            </a:xfrm>
            <a:prstGeom prst="rect">
              <a:avLst/>
            </a:prstGeom>
            <a:noFill/>
          </p:spPr>
          <p:txBody>
            <a:bodyPr wrap="square" rtlCol="0">
              <a:spAutoFit/>
            </a:bodyPr>
            <a:lstStyle/>
            <a:p>
              <a:pPr algn="ctr"/>
              <a:r>
                <a:rPr lang="es-EC" altLang="ko-KR" sz="1600" dirty="0" smtClean="0">
                  <a:solidFill>
                    <a:schemeClr val="bg1"/>
                  </a:solidFill>
                  <a:cs typeface="Arial" pitchFamily="34" charset="0"/>
                </a:rPr>
                <a:t>Son causados por  </a:t>
              </a:r>
              <a:r>
                <a:rPr lang="es-EC" altLang="ko-KR" sz="1600" dirty="0">
                  <a:solidFill>
                    <a:schemeClr val="bg1"/>
                  </a:solidFill>
                  <a:cs typeface="Arial" pitchFamily="34" charset="0"/>
                </a:rPr>
                <a:t>el sedentarismo y la mala alimentación</a:t>
              </a:r>
              <a:endParaRPr lang="en-US" altLang="ko-KR" sz="1600" dirty="0">
                <a:solidFill>
                  <a:schemeClr val="bg1"/>
                </a:solidFill>
                <a:cs typeface="Arial" pitchFamily="34" charset="0"/>
              </a:endParaRPr>
            </a:p>
          </p:txBody>
        </p:sp>
        <p:sp>
          <p:nvSpPr>
            <p:cNvPr id="50" name="TextBox 49">
              <a:extLst>
                <a:ext uri="{FF2B5EF4-FFF2-40B4-BE49-F238E27FC236}">
                  <a16:creationId xmlns:a16="http://schemas.microsoft.com/office/drawing/2014/main" id="{7E4210C5-DA21-477F-AEC9-3970DAAE5351}"/>
                </a:ext>
              </a:extLst>
            </p:cNvPr>
            <p:cNvSpPr txBox="1"/>
            <p:nvPr/>
          </p:nvSpPr>
          <p:spPr>
            <a:xfrm>
              <a:off x="2551705" y="4201595"/>
              <a:ext cx="2336966" cy="475615"/>
            </a:xfrm>
            <a:prstGeom prst="rect">
              <a:avLst/>
            </a:prstGeom>
            <a:noFill/>
          </p:spPr>
          <p:txBody>
            <a:bodyPr wrap="square" rtlCol="0">
              <a:spAutoFit/>
            </a:bodyPr>
            <a:lstStyle/>
            <a:p>
              <a:pPr algn="ctr"/>
              <a:r>
                <a:rPr lang="en-US" altLang="ko-KR" sz="1600" b="1" dirty="0" err="1" smtClean="0">
                  <a:solidFill>
                    <a:schemeClr val="bg1"/>
                  </a:solidFill>
                  <a:cs typeface="Arial" pitchFamily="34" charset="0"/>
                </a:rPr>
                <a:t>Percance</a:t>
              </a:r>
              <a:r>
                <a:rPr lang="en-US" altLang="ko-KR" sz="1600" b="1" dirty="0" smtClean="0">
                  <a:solidFill>
                    <a:schemeClr val="bg1"/>
                  </a:solidFill>
                  <a:cs typeface="Arial" pitchFamily="34" charset="0"/>
                </a:rPr>
                <a:t> </a:t>
              </a:r>
              <a:r>
                <a:rPr lang="en-US" altLang="ko-KR" sz="1600" b="1" dirty="0" err="1" smtClean="0">
                  <a:solidFill>
                    <a:schemeClr val="bg1"/>
                  </a:solidFill>
                  <a:cs typeface="Arial" pitchFamily="34" charset="0"/>
                </a:rPr>
                <a:t>laboral</a:t>
              </a:r>
              <a:endParaRPr lang="ko-KR" altLang="en-US" sz="1600" b="1" dirty="0">
                <a:solidFill>
                  <a:schemeClr val="bg1"/>
                </a:solidFill>
                <a:cs typeface="Arial" pitchFamily="34" charset="0"/>
              </a:endParaRPr>
            </a:p>
          </p:txBody>
        </p:sp>
      </p:grpSp>
      <p:sp>
        <p:nvSpPr>
          <p:cNvPr id="54" name="Freeform: Shape 53">
            <a:extLst>
              <a:ext uri="{FF2B5EF4-FFF2-40B4-BE49-F238E27FC236}">
                <a16:creationId xmlns:a16="http://schemas.microsoft.com/office/drawing/2014/main" id="{42844DAE-4023-4E06-8AFF-B5C155740B80}"/>
              </a:ext>
            </a:extLst>
          </p:cNvPr>
          <p:cNvSpPr/>
          <p:nvPr/>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65767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4A021ED1-3608-4054-9B4C-941AC7D709E7}"/>
              </a:ext>
            </a:extLst>
          </p:cNvPr>
          <p:cNvGrpSpPr/>
          <p:nvPr/>
        </p:nvGrpSpPr>
        <p:grpSpPr>
          <a:xfrm>
            <a:off x="3942094" y="-1847"/>
            <a:ext cx="762976" cy="3863294"/>
            <a:chOff x="3942094" y="-1847"/>
            <a:chExt cx="762976" cy="3863294"/>
          </a:xfrm>
          <a:solidFill>
            <a:schemeClr val="accent2"/>
          </a:solidFill>
        </p:grpSpPr>
        <p:sp>
          <p:nvSpPr>
            <p:cNvPr id="5" name="Rectangle 4">
              <a:extLst>
                <a:ext uri="{FF2B5EF4-FFF2-40B4-BE49-F238E27FC236}">
                  <a16:creationId xmlns:a16="http://schemas.microsoft.com/office/drawing/2014/main" id="{B82AF5FA-6C00-45EA-BB58-D259B0130D77}"/>
                </a:ext>
              </a:extLst>
            </p:cNvPr>
            <p:cNvSpPr/>
            <p:nvPr/>
          </p:nvSpPr>
          <p:spPr>
            <a:xfrm>
              <a:off x="4288244" y="-1847"/>
              <a:ext cx="72000" cy="26517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24" name="Freeform: Shape 23">
              <a:extLst>
                <a:ext uri="{FF2B5EF4-FFF2-40B4-BE49-F238E27FC236}">
                  <a16:creationId xmlns:a16="http://schemas.microsoft.com/office/drawing/2014/main" id="{4F8D1D4B-337E-480F-9132-FBFD4028C449}"/>
                </a:ext>
              </a:extLst>
            </p:cNvPr>
            <p:cNvSpPr/>
            <p:nvPr/>
          </p:nvSpPr>
          <p:spPr>
            <a:xfrm rot="5400000" flipH="1">
              <a:off x="3694759" y="2851136"/>
              <a:ext cx="1257646" cy="762976"/>
            </a:xfrm>
            <a:custGeom>
              <a:avLst/>
              <a:gdLst>
                <a:gd name="connsiteX0" fmla="*/ 782320 w 1075004"/>
                <a:gd name="connsiteY0" fmla="*/ 253919 h 652173"/>
                <a:gd name="connsiteX1" fmla="*/ 763875 w 1075004"/>
                <a:gd name="connsiteY1" fmla="*/ 269396 h 652173"/>
                <a:gd name="connsiteX2" fmla="*/ 421371 w 1075004"/>
                <a:gd name="connsiteY2" fmla="*/ 239431 h 652173"/>
                <a:gd name="connsiteX3" fmla="*/ 421370 w 1075004"/>
                <a:gd name="connsiteY3" fmla="*/ 253854 h 652173"/>
                <a:gd name="connsiteX4" fmla="*/ 447078 w 1075004"/>
                <a:gd name="connsiteY4" fmla="*/ 253854 h 652173"/>
                <a:gd name="connsiteX5" fmla="*/ 464104 w 1075004"/>
                <a:gd name="connsiteY5" fmla="*/ 270880 h 652173"/>
                <a:gd name="connsiteX6" fmla="*/ 464104 w 1075004"/>
                <a:gd name="connsiteY6" fmla="*/ 270879 h 652173"/>
                <a:gd name="connsiteX7" fmla="*/ 447079 w 1075004"/>
                <a:gd name="connsiteY7" fmla="*/ 287905 h 652173"/>
                <a:gd name="connsiteX8" fmla="*/ 421371 w 1075004"/>
                <a:gd name="connsiteY8" fmla="*/ 287905 h 652173"/>
                <a:gd name="connsiteX9" fmla="*/ 421371 w 1075004"/>
                <a:gd name="connsiteY9" fmla="*/ 311227 h 652173"/>
                <a:gd name="connsiteX10" fmla="*/ 447078 w 1075004"/>
                <a:gd name="connsiteY10" fmla="*/ 311227 h 652173"/>
                <a:gd name="connsiteX11" fmla="*/ 464104 w 1075004"/>
                <a:gd name="connsiteY11" fmla="*/ 328253 h 652173"/>
                <a:gd name="connsiteX12" fmla="*/ 464104 w 1075004"/>
                <a:gd name="connsiteY12" fmla="*/ 328253 h 652173"/>
                <a:gd name="connsiteX13" fmla="*/ 447079 w 1075004"/>
                <a:gd name="connsiteY13" fmla="*/ 345279 h 652173"/>
                <a:gd name="connsiteX14" fmla="*/ 421371 w 1075004"/>
                <a:gd name="connsiteY14" fmla="*/ 345279 h 652173"/>
                <a:gd name="connsiteX15" fmla="*/ 421371 w 1075004"/>
                <a:gd name="connsiteY15" fmla="*/ 368601 h 652173"/>
                <a:gd name="connsiteX16" fmla="*/ 447078 w 1075004"/>
                <a:gd name="connsiteY16" fmla="*/ 368601 h 652173"/>
                <a:gd name="connsiteX17" fmla="*/ 464104 w 1075004"/>
                <a:gd name="connsiteY17" fmla="*/ 385627 h 652173"/>
                <a:gd name="connsiteX18" fmla="*/ 464104 w 1075004"/>
                <a:gd name="connsiteY18" fmla="*/ 385627 h 652173"/>
                <a:gd name="connsiteX19" fmla="*/ 447079 w 1075004"/>
                <a:gd name="connsiteY19" fmla="*/ 402653 h 652173"/>
                <a:gd name="connsiteX20" fmla="*/ 421371 w 1075004"/>
                <a:gd name="connsiteY20" fmla="*/ 402653 h 652173"/>
                <a:gd name="connsiteX21" fmla="*/ 421370 w 1075004"/>
                <a:gd name="connsiteY21" fmla="*/ 417162 h 652173"/>
                <a:gd name="connsiteX22" fmla="*/ 762268 w 1075004"/>
                <a:gd name="connsiteY22" fmla="*/ 381333 h 652173"/>
                <a:gd name="connsiteX23" fmla="*/ 780980 w 1075004"/>
                <a:gd name="connsiteY23" fmla="*/ 396486 h 652173"/>
                <a:gd name="connsiteX24" fmla="*/ 765828 w 1075004"/>
                <a:gd name="connsiteY24" fmla="*/ 415197 h 652173"/>
                <a:gd name="connsiteX25" fmla="*/ 415893 w 1075004"/>
                <a:gd name="connsiteY25" fmla="*/ 451977 h 652173"/>
                <a:gd name="connsiteX26" fmla="*/ 397181 w 1075004"/>
                <a:gd name="connsiteY26" fmla="*/ 436824 h 652173"/>
                <a:gd name="connsiteX27" fmla="*/ 398889 w 1075004"/>
                <a:gd name="connsiteY27" fmla="*/ 431060 h 652173"/>
                <a:gd name="connsiteX28" fmla="*/ 398669 w 1075004"/>
                <a:gd name="connsiteY28" fmla="*/ 430531 h 652173"/>
                <a:gd name="connsiteX29" fmla="*/ 398669 w 1075004"/>
                <a:gd name="connsiteY29" fmla="*/ 402653 h 652173"/>
                <a:gd name="connsiteX30" fmla="*/ 372962 w 1075004"/>
                <a:gd name="connsiteY30" fmla="*/ 402653 h 652173"/>
                <a:gd name="connsiteX31" fmla="*/ 355936 w 1075004"/>
                <a:gd name="connsiteY31" fmla="*/ 385627 h 652173"/>
                <a:gd name="connsiteX32" fmla="*/ 372962 w 1075004"/>
                <a:gd name="connsiteY32" fmla="*/ 368601 h 652173"/>
                <a:gd name="connsiteX33" fmla="*/ 398669 w 1075004"/>
                <a:gd name="connsiteY33" fmla="*/ 368601 h 652173"/>
                <a:gd name="connsiteX34" fmla="*/ 398670 w 1075004"/>
                <a:gd name="connsiteY34" fmla="*/ 345279 h 652173"/>
                <a:gd name="connsiteX35" fmla="*/ 372962 w 1075004"/>
                <a:gd name="connsiteY35" fmla="*/ 345279 h 652173"/>
                <a:gd name="connsiteX36" fmla="*/ 355936 w 1075004"/>
                <a:gd name="connsiteY36" fmla="*/ 328253 h 652173"/>
                <a:gd name="connsiteX37" fmla="*/ 372962 w 1075004"/>
                <a:gd name="connsiteY37" fmla="*/ 311228 h 652173"/>
                <a:gd name="connsiteX38" fmla="*/ 398669 w 1075004"/>
                <a:gd name="connsiteY38" fmla="*/ 311227 h 652173"/>
                <a:gd name="connsiteX39" fmla="*/ 398669 w 1075004"/>
                <a:gd name="connsiteY39" fmla="*/ 287905 h 652173"/>
                <a:gd name="connsiteX40" fmla="*/ 372962 w 1075004"/>
                <a:gd name="connsiteY40" fmla="*/ 287905 h 652173"/>
                <a:gd name="connsiteX41" fmla="*/ 355936 w 1075004"/>
                <a:gd name="connsiteY41" fmla="*/ 270880 h 652173"/>
                <a:gd name="connsiteX42" fmla="*/ 372962 w 1075004"/>
                <a:gd name="connsiteY42" fmla="*/ 253854 h 652173"/>
                <a:gd name="connsiteX43" fmla="*/ 398670 w 1075004"/>
                <a:gd name="connsiteY43" fmla="*/ 253854 h 652173"/>
                <a:gd name="connsiteX44" fmla="*/ 398670 w 1075004"/>
                <a:gd name="connsiteY44" fmla="*/ 226224 h 652173"/>
                <a:gd name="connsiteX45" fmla="*/ 399282 w 1075004"/>
                <a:gd name="connsiteY45" fmla="*/ 224745 h 652173"/>
                <a:gd name="connsiteX46" fmla="*/ 397876 w 1075004"/>
                <a:gd name="connsiteY46" fmla="*/ 220285 h 652173"/>
                <a:gd name="connsiteX47" fmla="*/ 416321 w 1075004"/>
                <a:gd name="connsiteY47" fmla="*/ 204807 h 652173"/>
                <a:gd name="connsiteX48" fmla="*/ 766843 w 1075004"/>
                <a:gd name="connsiteY48" fmla="*/ 235474 h 652173"/>
                <a:gd name="connsiteX49" fmla="*/ 782320 w 1075004"/>
                <a:gd name="connsiteY49" fmla="*/ 253919 h 652173"/>
                <a:gd name="connsiteX50" fmla="*/ 787242 w 1075004"/>
                <a:gd name="connsiteY50" fmla="*/ 326087 h 652173"/>
                <a:gd name="connsiteX51" fmla="*/ 785600 w 1075004"/>
                <a:gd name="connsiteY51" fmla="*/ 324445 h 652173"/>
                <a:gd name="connsiteX52" fmla="*/ 785600 w 1075004"/>
                <a:gd name="connsiteY52" fmla="*/ 237207 h 652173"/>
                <a:gd name="connsiteX53" fmla="*/ 722116 w 1075004"/>
                <a:gd name="connsiteY53" fmla="*/ 173722 h 652173"/>
                <a:gd name="connsiteX54" fmla="*/ 634876 w 1075004"/>
                <a:gd name="connsiteY54" fmla="*/ 173722 h 652173"/>
                <a:gd name="connsiteX55" fmla="*/ 556664 w 1075004"/>
                <a:gd name="connsiteY55" fmla="*/ 95509 h 652173"/>
                <a:gd name="connsiteX56" fmla="*/ 95508 w 1075004"/>
                <a:gd name="connsiteY56" fmla="*/ 95509 h 652173"/>
                <a:gd name="connsiteX57" fmla="*/ 0 w 1075004"/>
                <a:gd name="connsiteY57" fmla="*/ 326087 h 652173"/>
                <a:gd name="connsiteX58" fmla="*/ 95508 w 1075004"/>
                <a:gd name="connsiteY58" fmla="*/ 556665 h 652173"/>
                <a:gd name="connsiteX59" fmla="*/ 556665 w 1075004"/>
                <a:gd name="connsiteY59" fmla="*/ 556665 h 652173"/>
                <a:gd name="connsiteX60" fmla="*/ 634877 w 1075004"/>
                <a:gd name="connsiteY60" fmla="*/ 478452 h 652173"/>
                <a:gd name="connsiteX61" fmla="*/ 722116 w 1075004"/>
                <a:gd name="connsiteY61" fmla="*/ 478453 h 652173"/>
                <a:gd name="connsiteX62" fmla="*/ 785600 w 1075004"/>
                <a:gd name="connsiteY62" fmla="*/ 414968 h 652173"/>
                <a:gd name="connsiteX63" fmla="*/ 785600 w 1075004"/>
                <a:gd name="connsiteY63" fmla="*/ 327729 h 652173"/>
                <a:gd name="connsiteX64" fmla="*/ 893383 w 1075004"/>
                <a:gd name="connsiteY64" fmla="*/ 437430 h 652173"/>
                <a:gd name="connsiteX65" fmla="*/ 893383 w 1075004"/>
                <a:gd name="connsiteY65" fmla="*/ 214743 h 652173"/>
                <a:gd name="connsiteX66" fmla="*/ 864082 w 1075004"/>
                <a:gd name="connsiteY66" fmla="*/ 185442 h 652173"/>
                <a:gd name="connsiteX67" fmla="*/ 834781 w 1075004"/>
                <a:gd name="connsiteY67" fmla="*/ 214743 h 652173"/>
                <a:gd name="connsiteX68" fmla="*/ 834781 w 1075004"/>
                <a:gd name="connsiteY68" fmla="*/ 437431 h 652173"/>
                <a:gd name="connsiteX69" fmla="*/ 864082 w 1075004"/>
                <a:gd name="connsiteY69" fmla="*/ 466732 h 652173"/>
                <a:gd name="connsiteX70" fmla="*/ 864082 w 1075004"/>
                <a:gd name="connsiteY70" fmla="*/ 466731 h 652173"/>
                <a:gd name="connsiteX71" fmla="*/ 893383 w 1075004"/>
                <a:gd name="connsiteY71" fmla="*/ 437430 h 652173"/>
                <a:gd name="connsiteX72" fmla="*/ 984194 w 1075004"/>
                <a:gd name="connsiteY72" fmla="*/ 425710 h 652173"/>
                <a:gd name="connsiteX73" fmla="*/ 984193 w 1075004"/>
                <a:gd name="connsiteY73" fmla="*/ 226464 h 652173"/>
                <a:gd name="connsiteX74" fmla="*/ 954893 w 1075004"/>
                <a:gd name="connsiteY74" fmla="*/ 197162 h 652173"/>
                <a:gd name="connsiteX75" fmla="*/ 925591 w 1075004"/>
                <a:gd name="connsiteY75" fmla="*/ 226464 h 652173"/>
                <a:gd name="connsiteX76" fmla="*/ 925591 w 1075004"/>
                <a:gd name="connsiteY76" fmla="*/ 425710 h 652173"/>
                <a:gd name="connsiteX77" fmla="*/ 954893 w 1075004"/>
                <a:gd name="connsiteY77" fmla="*/ 455012 h 652173"/>
                <a:gd name="connsiteX78" fmla="*/ 954893 w 1075004"/>
                <a:gd name="connsiteY78" fmla="*/ 455011 h 652173"/>
                <a:gd name="connsiteX79" fmla="*/ 984194 w 1075004"/>
                <a:gd name="connsiteY79" fmla="*/ 425710 h 652173"/>
                <a:gd name="connsiteX80" fmla="*/ 1075004 w 1075004"/>
                <a:gd name="connsiteY80" fmla="*/ 402269 h 652173"/>
                <a:gd name="connsiteX81" fmla="*/ 1075004 w 1075004"/>
                <a:gd name="connsiteY81" fmla="*/ 249904 h 652173"/>
                <a:gd name="connsiteX82" fmla="*/ 1045703 w 1075004"/>
                <a:gd name="connsiteY82" fmla="*/ 220603 h 652173"/>
                <a:gd name="connsiteX83" fmla="*/ 1016402 w 1075004"/>
                <a:gd name="connsiteY83" fmla="*/ 249904 h 652173"/>
                <a:gd name="connsiteX84" fmla="*/ 1016402 w 1075004"/>
                <a:gd name="connsiteY84" fmla="*/ 402269 h 652173"/>
                <a:gd name="connsiteX85" fmla="*/ 1045703 w 1075004"/>
                <a:gd name="connsiteY85" fmla="*/ 431570 h 652173"/>
                <a:gd name="connsiteX86" fmla="*/ 1045703 w 1075004"/>
                <a:gd name="connsiteY86" fmla="*/ 431570 h 652173"/>
                <a:gd name="connsiteX87" fmla="*/ 1075004 w 1075004"/>
                <a:gd name="connsiteY87" fmla="*/ 402269 h 65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75004" h="652173">
                  <a:moveTo>
                    <a:pt x="782320" y="253919"/>
                  </a:moveTo>
                  <a:cubicBezTo>
                    <a:pt x="781500" y="263286"/>
                    <a:pt x="773242" y="270216"/>
                    <a:pt x="763875" y="269396"/>
                  </a:cubicBezTo>
                  <a:cubicBezTo>
                    <a:pt x="649707" y="259408"/>
                    <a:pt x="535539" y="249420"/>
                    <a:pt x="421371" y="239431"/>
                  </a:cubicBezTo>
                  <a:lnTo>
                    <a:pt x="421370" y="253854"/>
                  </a:lnTo>
                  <a:lnTo>
                    <a:pt x="447078" y="253854"/>
                  </a:lnTo>
                  <a:cubicBezTo>
                    <a:pt x="456482" y="253853"/>
                    <a:pt x="464104" y="261477"/>
                    <a:pt x="464104" y="270880"/>
                  </a:cubicBezTo>
                  <a:lnTo>
                    <a:pt x="464104" y="270879"/>
                  </a:lnTo>
                  <a:cubicBezTo>
                    <a:pt x="464104" y="280282"/>
                    <a:pt x="456482" y="287905"/>
                    <a:pt x="447079" y="287905"/>
                  </a:cubicBezTo>
                  <a:cubicBezTo>
                    <a:pt x="438509" y="287905"/>
                    <a:pt x="429940" y="287905"/>
                    <a:pt x="421371" y="287905"/>
                  </a:cubicBezTo>
                  <a:lnTo>
                    <a:pt x="421371" y="311227"/>
                  </a:lnTo>
                  <a:lnTo>
                    <a:pt x="447078" y="311227"/>
                  </a:lnTo>
                  <a:cubicBezTo>
                    <a:pt x="456482" y="311227"/>
                    <a:pt x="464104" y="318850"/>
                    <a:pt x="464104" y="328253"/>
                  </a:cubicBezTo>
                  <a:lnTo>
                    <a:pt x="464104" y="328253"/>
                  </a:lnTo>
                  <a:cubicBezTo>
                    <a:pt x="464104" y="337655"/>
                    <a:pt x="456482" y="345279"/>
                    <a:pt x="447079" y="345279"/>
                  </a:cubicBezTo>
                  <a:cubicBezTo>
                    <a:pt x="438510" y="345279"/>
                    <a:pt x="429940" y="345279"/>
                    <a:pt x="421371" y="345279"/>
                  </a:cubicBezTo>
                  <a:lnTo>
                    <a:pt x="421371" y="368601"/>
                  </a:lnTo>
                  <a:lnTo>
                    <a:pt x="447078" y="368601"/>
                  </a:lnTo>
                  <a:cubicBezTo>
                    <a:pt x="456482" y="368601"/>
                    <a:pt x="464104" y="376224"/>
                    <a:pt x="464104" y="385627"/>
                  </a:cubicBezTo>
                  <a:lnTo>
                    <a:pt x="464104" y="385627"/>
                  </a:lnTo>
                  <a:cubicBezTo>
                    <a:pt x="464104" y="395030"/>
                    <a:pt x="456481" y="402652"/>
                    <a:pt x="447079" y="402653"/>
                  </a:cubicBezTo>
                  <a:cubicBezTo>
                    <a:pt x="438509" y="402653"/>
                    <a:pt x="429940" y="402652"/>
                    <a:pt x="421371" y="402653"/>
                  </a:cubicBezTo>
                  <a:lnTo>
                    <a:pt x="421370" y="417162"/>
                  </a:lnTo>
                  <a:lnTo>
                    <a:pt x="762268" y="381333"/>
                  </a:lnTo>
                  <a:cubicBezTo>
                    <a:pt x="771619" y="380350"/>
                    <a:pt x="779997" y="387134"/>
                    <a:pt x="780980" y="396486"/>
                  </a:cubicBezTo>
                  <a:cubicBezTo>
                    <a:pt x="781963" y="405837"/>
                    <a:pt x="775179" y="414214"/>
                    <a:pt x="765828" y="415197"/>
                  </a:cubicBezTo>
                  <a:cubicBezTo>
                    <a:pt x="649182" y="427457"/>
                    <a:pt x="532538" y="439718"/>
                    <a:pt x="415893" y="451977"/>
                  </a:cubicBezTo>
                  <a:cubicBezTo>
                    <a:pt x="406541" y="452960"/>
                    <a:pt x="398164" y="446176"/>
                    <a:pt x="397181" y="436824"/>
                  </a:cubicBezTo>
                  <a:cubicBezTo>
                    <a:pt x="396959" y="434720"/>
                    <a:pt x="397132" y="432665"/>
                    <a:pt x="398889" y="431060"/>
                  </a:cubicBezTo>
                  <a:lnTo>
                    <a:pt x="398669" y="430531"/>
                  </a:lnTo>
                  <a:lnTo>
                    <a:pt x="398669" y="402653"/>
                  </a:lnTo>
                  <a:lnTo>
                    <a:pt x="372962" y="402653"/>
                  </a:lnTo>
                  <a:cubicBezTo>
                    <a:pt x="363559" y="402653"/>
                    <a:pt x="355936" y="395031"/>
                    <a:pt x="355936" y="385627"/>
                  </a:cubicBezTo>
                  <a:cubicBezTo>
                    <a:pt x="355936" y="376224"/>
                    <a:pt x="363559" y="368601"/>
                    <a:pt x="372962" y="368601"/>
                  </a:cubicBezTo>
                  <a:lnTo>
                    <a:pt x="398669" y="368601"/>
                  </a:lnTo>
                  <a:lnTo>
                    <a:pt x="398670" y="345279"/>
                  </a:lnTo>
                  <a:lnTo>
                    <a:pt x="372962" y="345279"/>
                  </a:lnTo>
                  <a:cubicBezTo>
                    <a:pt x="363559" y="345279"/>
                    <a:pt x="355937" y="337656"/>
                    <a:pt x="355936" y="328253"/>
                  </a:cubicBezTo>
                  <a:cubicBezTo>
                    <a:pt x="355937" y="318850"/>
                    <a:pt x="363559" y="311227"/>
                    <a:pt x="372962" y="311228"/>
                  </a:cubicBezTo>
                  <a:lnTo>
                    <a:pt x="398669" y="311227"/>
                  </a:lnTo>
                  <a:lnTo>
                    <a:pt x="398669" y="287905"/>
                  </a:lnTo>
                  <a:lnTo>
                    <a:pt x="372962" y="287905"/>
                  </a:lnTo>
                  <a:cubicBezTo>
                    <a:pt x="363559" y="287905"/>
                    <a:pt x="355936" y="280283"/>
                    <a:pt x="355936" y="270880"/>
                  </a:cubicBezTo>
                  <a:cubicBezTo>
                    <a:pt x="355936" y="261477"/>
                    <a:pt x="363559" y="253854"/>
                    <a:pt x="372962" y="253854"/>
                  </a:cubicBezTo>
                  <a:lnTo>
                    <a:pt x="398670" y="253854"/>
                  </a:lnTo>
                  <a:lnTo>
                    <a:pt x="398670" y="226224"/>
                  </a:lnTo>
                  <a:cubicBezTo>
                    <a:pt x="398670" y="225699"/>
                    <a:pt x="398705" y="225182"/>
                    <a:pt x="399282" y="224745"/>
                  </a:cubicBezTo>
                  <a:lnTo>
                    <a:pt x="397876" y="220285"/>
                  </a:lnTo>
                  <a:cubicBezTo>
                    <a:pt x="398695" y="210917"/>
                    <a:pt x="406953" y="203988"/>
                    <a:pt x="416321" y="204807"/>
                  </a:cubicBezTo>
                  <a:lnTo>
                    <a:pt x="766843" y="235474"/>
                  </a:lnTo>
                  <a:cubicBezTo>
                    <a:pt x="776210" y="236294"/>
                    <a:pt x="783140" y="244551"/>
                    <a:pt x="782320" y="253919"/>
                  </a:cubicBezTo>
                  <a:close/>
                  <a:moveTo>
                    <a:pt x="787242" y="326087"/>
                  </a:moveTo>
                  <a:lnTo>
                    <a:pt x="785600" y="324445"/>
                  </a:lnTo>
                  <a:lnTo>
                    <a:pt x="785600" y="237207"/>
                  </a:lnTo>
                  <a:cubicBezTo>
                    <a:pt x="785600" y="202145"/>
                    <a:pt x="757177" y="173722"/>
                    <a:pt x="722116" y="173722"/>
                  </a:cubicBezTo>
                  <a:lnTo>
                    <a:pt x="634876" y="173722"/>
                  </a:lnTo>
                  <a:cubicBezTo>
                    <a:pt x="608806" y="147651"/>
                    <a:pt x="582735" y="121579"/>
                    <a:pt x="556664" y="95509"/>
                  </a:cubicBezTo>
                  <a:cubicBezTo>
                    <a:pt x="429319" y="-31836"/>
                    <a:pt x="222853" y="-31836"/>
                    <a:pt x="95508" y="95509"/>
                  </a:cubicBezTo>
                  <a:cubicBezTo>
                    <a:pt x="31836" y="159181"/>
                    <a:pt x="0" y="242634"/>
                    <a:pt x="0" y="326087"/>
                  </a:cubicBezTo>
                  <a:cubicBezTo>
                    <a:pt x="0" y="409540"/>
                    <a:pt x="31836" y="492992"/>
                    <a:pt x="95508" y="556665"/>
                  </a:cubicBezTo>
                  <a:cubicBezTo>
                    <a:pt x="222853" y="684010"/>
                    <a:pt x="429320" y="684010"/>
                    <a:pt x="556665" y="556665"/>
                  </a:cubicBezTo>
                  <a:lnTo>
                    <a:pt x="634877" y="478452"/>
                  </a:lnTo>
                  <a:lnTo>
                    <a:pt x="722116" y="478453"/>
                  </a:lnTo>
                  <a:cubicBezTo>
                    <a:pt x="757178" y="478452"/>
                    <a:pt x="785600" y="450030"/>
                    <a:pt x="785600" y="414968"/>
                  </a:cubicBezTo>
                  <a:lnTo>
                    <a:pt x="785600" y="327729"/>
                  </a:lnTo>
                  <a:close/>
                  <a:moveTo>
                    <a:pt x="893383" y="437430"/>
                  </a:moveTo>
                  <a:lnTo>
                    <a:pt x="893383" y="214743"/>
                  </a:lnTo>
                  <a:cubicBezTo>
                    <a:pt x="893383" y="198561"/>
                    <a:pt x="880265" y="185442"/>
                    <a:pt x="864082" y="185442"/>
                  </a:cubicBezTo>
                  <a:cubicBezTo>
                    <a:pt x="847900" y="185442"/>
                    <a:pt x="834781" y="198561"/>
                    <a:pt x="834781" y="214743"/>
                  </a:cubicBezTo>
                  <a:lnTo>
                    <a:pt x="834781" y="437431"/>
                  </a:lnTo>
                  <a:cubicBezTo>
                    <a:pt x="834781" y="453613"/>
                    <a:pt x="847900" y="466732"/>
                    <a:pt x="864082" y="466732"/>
                  </a:cubicBezTo>
                  <a:lnTo>
                    <a:pt x="864082" y="466731"/>
                  </a:lnTo>
                  <a:cubicBezTo>
                    <a:pt x="880265" y="466731"/>
                    <a:pt x="893383" y="453613"/>
                    <a:pt x="893383" y="437430"/>
                  </a:cubicBezTo>
                  <a:close/>
                  <a:moveTo>
                    <a:pt x="984194" y="425710"/>
                  </a:moveTo>
                  <a:lnTo>
                    <a:pt x="984193" y="226464"/>
                  </a:lnTo>
                  <a:cubicBezTo>
                    <a:pt x="984193" y="210281"/>
                    <a:pt x="971075" y="197163"/>
                    <a:pt x="954893" y="197162"/>
                  </a:cubicBezTo>
                  <a:cubicBezTo>
                    <a:pt x="938710" y="197163"/>
                    <a:pt x="925591" y="210281"/>
                    <a:pt x="925591" y="226464"/>
                  </a:cubicBezTo>
                  <a:lnTo>
                    <a:pt x="925591" y="425710"/>
                  </a:lnTo>
                  <a:cubicBezTo>
                    <a:pt x="925591" y="441893"/>
                    <a:pt x="938710" y="455012"/>
                    <a:pt x="954893" y="455012"/>
                  </a:cubicBezTo>
                  <a:lnTo>
                    <a:pt x="954893" y="455011"/>
                  </a:lnTo>
                  <a:cubicBezTo>
                    <a:pt x="971075" y="455011"/>
                    <a:pt x="984194" y="441892"/>
                    <a:pt x="984194" y="425710"/>
                  </a:cubicBezTo>
                  <a:close/>
                  <a:moveTo>
                    <a:pt x="1075004" y="402269"/>
                  </a:moveTo>
                  <a:lnTo>
                    <a:pt x="1075004" y="249904"/>
                  </a:lnTo>
                  <a:cubicBezTo>
                    <a:pt x="1075004" y="233721"/>
                    <a:pt x="1061885" y="220603"/>
                    <a:pt x="1045703" y="220603"/>
                  </a:cubicBezTo>
                  <a:cubicBezTo>
                    <a:pt x="1029520" y="220603"/>
                    <a:pt x="1016402" y="233721"/>
                    <a:pt x="1016402" y="249904"/>
                  </a:cubicBezTo>
                  <a:lnTo>
                    <a:pt x="1016402" y="402269"/>
                  </a:lnTo>
                  <a:cubicBezTo>
                    <a:pt x="1016402" y="418452"/>
                    <a:pt x="1029520" y="431570"/>
                    <a:pt x="1045703" y="431570"/>
                  </a:cubicBezTo>
                  <a:lnTo>
                    <a:pt x="1045703" y="431570"/>
                  </a:lnTo>
                  <a:cubicBezTo>
                    <a:pt x="1061885" y="431570"/>
                    <a:pt x="1075004" y="418451"/>
                    <a:pt x="1075004" y="4022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grpSp>
      <p:grpSp>
        <p:nvGrpSpPr>
          <p:cNvPr id="30" name="Group 29">
            <a:extLst>
              <a:ext uri="{FF2B5EF4-FFF2-40B4-BE49-F238E27FC236}">
                <a16:creationId xmlns:a16="http://schemas.microsoft.com/office/drawing/2014/main" id="{8469A942-804D-4903-8F4A-8D9429512BF3}"/>
              </a:ext>
            </a:extLst>
          </p:cNvPr>
          <p:cNvGrpSpPr/>
          <p:nvPr/>
        </p:nvGrpSpPr>
        <p:grpSpPr>
          <a:xfrm>
            <a:off x="3158599" y="-1847"/>
            <a:ext cx="762976" cy="2936601"/>
            <a:chOff x="3158599" y="-1847"/>
            <a:chExt cx="762976" cy="2936601"/>
          </a:xfrm>
          <a:solidFill>
            <a:schemeClr val="accent4"/>
          </a:solidFill>
        </p:grpSpPr>
        <p:sp>
          <p:nvSpPr>
            <p:cNvPr id="6" name="Rectangle 5">
              <a:extLst>
                <a:ext uri="{FF2B5EF4-FFF2-40B4-BE49-F238E27FC236}">
                  <a16:creationId xmlns:a16="http://schemas.microsoft.com/office/drawing/2014/main" id="{82B04CED-E9CE-4AD0-AC88-1E335388BA2D}"/>
                </a:ext>
              </a:extLst>
            </p:cNvPr>
            <p:cNvSpPr/>
            <p:nvPr/>
          </p:nvSpPr>
          <p:spPr>
            <a:xfrm>
              <a:off x="3501625" y="-1847"/>
              <a:ext cx="72000" cy="17373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26" name="Freeform: Shape 25">
              <a:extLst>
                <a:ext uri="{FF2B5EF4-FFF2-40B4-BE49-F238E27FC236}">
                  <a16:creationId xmlns:a16="http://schemas.microsoft.com/office/drawing/2014/main" id="{C5500B9C-197E-48FC-8A95-0C5F5A2064F8}"/>
                </a:ext>
              </a:extLst>
            </p:cNvPr>
            <p:cNvSpPr/>
            <p:nvPr/>
          </p:nvSpPr>
          <p:spPr>
            <a:xfrm rot="5400000" flipH="1">
              <a:off x="2911264" y="1924443"/>
              <a:ext cx="1257646" cy="762976"/>
            </a:xfrm>
            <a:custGeom>
              <a:avLst/>
              <a:gdLst>
                <a:gd name="connsiteX0" fmla="*/ 782320 w 1075004"/>
                <a:gd name="connsiteY0" fmla="*/ 253919 h 652173"/>
                <a:gd name="connsiteX1" fmla="*/ 763875 w 1075004"/>
                <a:gd name="connsiteY1" fmla="*/ 269396 h 652173"/>
                <a:gd name="connsiteX2" fmla="*/ 421371 w 1075004"/>
                <a:gd name="connsiteY2" fmla="*/ 239431 h 652173"/>
                <a:gd name="connsiteX3" fmla="*/ 421370 w 1075004"/>
                <a:gd name="connsiteY3" fmla="*/ 253854 h 652173"/>
                <a:gd name="connsiteX4" fmla="*/ 447078 w 1075004"/>
                <a:gd name="connsiteY4" fmla="*/ 253854 h 652173"/>
                <a:gd name="connsiteX5" fmla="*/ 464104 w 1075004"/>
                <a:gd name="connsiteY5" fmla="*/ 270880 h 652173"/>
                <a:gd name="connsiteX6" fmla="*/ 464104 w 1075004"/>
                <a:gd name="connsiteY6" fmla="*/ 270879 h 652173"/>
                <a:gd name="connsiteX7" fmla="*/ 447079 w 1075004"/>
                <a:gd name="connsiteY7" fmla="*/ 287905 h 652173"/>
                <a:gd name="connsiteX8" fmla="*/ 421371 w 1075004"/>
                <a:gd name="connsiteY8" fmla="*/ 287905 h 652173"/>
                <a:gd name="connsiteX9" fmla="*/ 421371 w 1075004"/>
                <a:gd name="connsiteY9" fmla="*/ 311227 h 652173"/>
                <a:gd name="connsiteX10" fmla="*/ 447078 w 1075004"/>
                <a:gd name="connsiteY10" fmla="*/ 311227 h 652173"/>
                <a:gd name="connsiteX11" fmla="*/ 464104 w 1075004"/>
                <a:gd name="connsiteY11" fmla="*/ 328253 h 652173"/>
                <a:gd name="connsiteX12" fmla="*/ 464104 w 1075004"/>
                <a:gd name="connsiteY12" fmla="*/ 328253 h 652173"/>
                <a:gd name="connsiteX13" fmla="*/ 447079 w 1075004"/>
                <a:gd name="connsiteY13" fmla="*/ 345278 h 652173"/>
                <a:gd name="connsiteX14" fmla="*/ 421371 w 1075004"/>
                <a:gd name="connsiteY14" fmla="*/ 345279 h 652173"/>
                <a:gd name="connsiteX15" fmla="*/ 421371 w 1075004"/>
                <a:gd name="connsiteY15" fmla="*/ 368601 h 652173"/>
                <a:gd name="connsiteX16" fmla="*/ 447078 w 1075004"/>
                <a:gd name="connsiteY16" fmla="*/ 368601 h 652173"/>
                <a:gd name="connsiteX17" fmla="*/ 464104 w 1075004"/>
                <a:gd name="connsiteY17" fmla="*/ 385627 h 652173"/>
                <a:gd name="connsiteX18" fmla="*/ 464104 w 1075004"/>
                <a:gd name="connsiteY18" fmla="*/ 385627 h 652173"/>
                <a:gd name="connsiteX19" fmla="*/ 447079 w 1075004"/>
                <a:gd name="connsiteY19" fmla="*/ 402652 h 652173"/>
                <a:gd name="connsiteX20" fmla="*/ 421371 w 1075004"/>
                <a:gd name="connsiteY20" fmla="*/ 402652 h 652173"/>
                <a:gd name="connsiteX21" fmla="*/ 421370 w 1075004"/>
                <a:gd name="connsiteY21" fmla="*/ 417162 h 652173"/>
                <a:gd name="connsiteX22" fmla="*/ 762268 w 1075004"/>
                <a:gd name="connsiteY22" fmla="*/ 381332 h 652173"/>
                <a:gd name="connsiteX23" fmla="*/ 780980 w 1075004"/>
                <a:gd name="connsiteY23" fmla="*/ 396486 h 652173"/>
                <a:gd name="connsiteX24" fmla="*/ 765828 w 1075004"/>
                <a:gd name="connsiteY24" fmla="*/ 415197 h 652173"/>
                <a:gd name="connsiteX25" fmla="*/ 415893 w 1075004"/>
                <a:gd name="connsiteY25" fmla="*/ 451977 h 652173"/>
                <a:gd name="connsiteX26" fmla="*/ 397181 w 1075004"/>
                <a:gd name="connsiteY26" fmla="*/ 436824 h 652173"/>
                <a:gd name="connsiteX27" fmla="*/ 398889 w 1075004"/>
                <a:gd name="connsiteY27" fmla="*/ 431060 h 652173"/>
                <a:gd name="connsiteX28" fmla="*/ 398669 w 1075004"/>
                <a:gd name="connsiteY28" fmla="*/ 430530 h 652173"/>
                <a:gd name="connsiteX29" fmla="*/ 398669 w 1075004"/>
                <a:gd name="connsiteY29" fmla="*/ 402652 h 652173"/>
                <a:gd name="connsiteX30" fmla="*/ 372962 w 1075004"/>
                <a:gd name="connsiteY30" fmla="*/ 402653 h 652173"/>
                <a:gd name="connsiteX31" fmla="*/ 355936 w 1075004"/>
                <a:gd name="connsiteY31" fmla="*/ 385627 h 652173"/>
                <a:gd name="connsiteX32" fmla="*/ 372962 w 1075004"/>
                <a:gd name="connsiteY32" fmla="*/ 368601 h 652173"/>
                <a:gd name="connsiteX33" fmla="*/ 398669 w 1075004"/>
                <a:gd name="connsiteY33" fmla="*/ 368601 h 652173"/>
                <a:gd name="connsiteX34" fmla="*/ 398670 w 1075004"/>
                <a:gd name="connsiteY34" fmla="*/ 345279 h 652173"/>
                <a:gd name="connsiteX35" fmla="*/ 372962 w 1075004"/>
                <a:gd name="connsiteY35" fmla="*/ 345279 h 652173"/>
                <a:gd name="connsiteX36" fmla="*/ 355936 w 1075004"/>
                <a:gd name="connsiteY36" fmla="*/ 328253 h 652173"/>
                <a:gd name="connsiteX37" fmla="*/ 372962 w 1075004"/>
                <a:gd name="connsiteY37" fmla="*/ 311228 h 652173"/>
                <a:gd name="connsiteX38" fmla="*/ 398669 w 1075004"/>
                <a:gd name="connsiteY38" fmla="*/ 311227 h 652173"/>
                <a:gd name="connsiteX39" fmla="*/ 398669 w 1075004"/>
                <a:gd name="connsiteY39" fmla="*/ 287905 h 652173"/>
                <a:gd name="connsiteX40" fmla="*/ 372962 w 1075004"/>
                <a:gd name="connsiteY40" fmla="*/ 287905 h 652173"/>
                <a:gd name="connsiteX41" fmla="*/ 355936 w 1075004"/>
                <a:gd name="connsiteY41" fmla="*/ 270880 h 652173"/>
                <a:gd name="connsiteX42" fmla="*/ 372962 w 1075004"/>
                <a:gd name="connsiteY42" fmla="*/ 253854 h 652173"/>
                <a:gd name="connsiteX43" fmla="*/ 398670 w 1075004"/>
                <a:gd name="connsiteY43" fmla="*/ 253854 h 652173"/>
                <a:gd name="connsiteX44" fmla="*/ 398670 w 1075004"/>
                <a:gd name="connsiteY44" fmla="*/ 226224 h 652173"/>
                <a:gd name="connsiteX45" fmla="*/ 399282 w 1075004"/>
                <a:gd name="connsiteY45" fmla="*/ 224745 h 652173"/>
                <a:gd name="connsiteX46" fmla="*/ 397876 w 1075004"/>
                <a:gd name="connsiteY46" fmla="*/ 220285 h 652173"/>
                <a:gd name="connsiteX47" fmla="*/ 416321 w 1075004"/>
                <a:gd name="connsiteY47" fmla="*/ 204807 h 652173"/>
                <a:gd name="connsiteX48" fmla="*/ 766843 w 1075004"/>
                <a:gd name="connsiteY48" fmla="*/ 235474 h 652173"/>
                <a:gd name="connsiteX49" fmla="*/ 782320 w 1075004"/>
                <a:gd name="connsiteY49" fmla="*/ 253919 h 652173"/>
                <a:gd name="connsiteX50" fmla="*/ 787242 w 1075004"/>
                <a:gd name="connsiteY50" fmla="*/ 326087 h 652173"/>
                <a:gd name="connsiteX51" fmla="*/ 785600 w 1075004"/>
                <a:gd name="connsiteY51" fmla="*/ 324445 h 652173"/>
                <a:gd name="connsiteX52" fmla="*/ 785600 w 1075004"/>
                <a:gd name="connsiteY52" fmla="*/ 237207 h 652173"/>
                <a:gd name="connsiteX53" fmla="*/ 722116 w 1075004"/>
                <a:gd name="connsiteY53" fmla="*/ 173722 h 652173"/>
                <a:gd name="connsiteX54" fmla="*/ 634876 w 1075004"/>
                <a:gd name="connsiteY54" fmla="*/ 173722 h 652173"/>
                <a:gd name="connsiteX55" fmla="*/ 556664 w 1075004"/>
                <a:gd name="connsiteY55" fmla="*/ 95509 h 652173"/>
                <a:gd name="connsiteX56" fmla="*/ 95508 w 1075004"/>
                <a:gd name="connsiteY56" fmla="*/ 95509 h 652173"/>
                <a:gd name="connsiteX57" fmla="*/ 0 w 1075004"/>
                <a:gd name="connsiteY57" fmla="*/ 326087 h 652173"/>
                <a:gd name="connsiteX58" fmla="*/ 95508 w 1075004"/>
                <a:gd name="connsiteY58" fmla="*/ 556665 h 652173"/>
                <a:gd name="connsiteX59" fmla="*/ 556665 w 1075004"/>
                <a:gd name="connsiteY59" fmla="*/ 556665 h 652173"/>
                <a:gd name="connsiteX60" fmla="*/ 634877 w 1075004"/>
                <a:gd name="connsiteY60" fmla="*/ 478452 h 652173"/>
                <a:gd name="connsiteX61" fmla="*/ 722116 w 1075004"/>
                <a:gd name="connsiteY61" fmla="*/ 478453 h 652173"/>
                <a:gd name="connsiteX62" fmla="*/ 785600 w 1075004"/>
                <a:gd name="connsiteY62" fmla="*/ 414968 h 652173"/>
                <a:gd name="connsiteX63" fmla="*/ 785600 w 1075004"/>
                <a:gd name="connsiteY63" fmla="*/ 327729 h 652173"/>
                <a:gd name="connsiteX64" fmla="*/ 893383 w 1075004"/>
                <a:gd name="connsiteY64" fmla="*/ 437430 h 652173"/>
                <a:gd name="connsiteX65" fmla="*/ 893383 w 1075004"/>
                <a:gd name="connsiteY65" fmla="*/ 214743 h 652173"/>
                <a:gd name="connsiteX66" fmla="*/ 864082 w 1075004"/>
                <a:gd name="connsiteY66" fmla="*/ 185442 h 652173"/>
                <a:gd name="connsiteX67" fmla="*/ 834781 w 1075004"/>
                <a:gd name="connsiteY67" fmla="*/ 214743 h 652173"/>
                <a:gd name="connsiteX68" fmla="*/ 834781 w 1075004"/>
                <a:gd name="connsiteY68" fmla="*/ 437431 h 652173"/>
                <a:gd name="connsiteX69" fmla="*/ 864082 w 1075004"/>
                <a:gd name="connsiteY69" fmla="*/ 466732 h 652173"/>
                <a:gd name="connsiteX70" fmla="*/ 864082 w 1075004"/>
                <a:gd name="connsiteY70" fmla="*/ 466731 h 652173"/>
                <a:gd name="connsiteX71" fmla="*/ 893383 w 1075004"/>
                <a:gd name="connsiteY71" fmla="*/ 437430 h 652173"/>
                <a:gd name="connsiteX72" fmla="*/ 984194 w 1075004"/>
                <a:gd name="connsiteY72" fmla="*/ 425710 h 652173"/>
                <a:gd name="connsiteX73" fmla="*/ 984193 w 1075004"/>
                <a:gd name="connsiteY73" fmla="*/ 226464 h 652173"/>
                <a:gd name="connsiteX74" fmla="*/ 954892 w 1075004"/>
                <a:gd name="connsiteY74" fmla="*/ 197162 h 652173"/>
                <a:gd name="connsiteX75" fmla="*/ 925591 w 1075004"/>
                <a:gd name="connsiteY75" fmla="*/ 226464 h 652173"/>
                <a:gd name="connsiteX76" fmla="*/ 925591 w 1075004"/>
                <a:gd name="connsiteY76" fmla="*/ 425710 h 652173"/>
                <a:gd name="connsiteX77" fmla="*/ 954892 w 1075004"/>
                <a:gd name="connsiteY77" fmla="*/ 455011 h 652173"/>
                <a:gd name="connsiteX78" fmla="*/ 954892 w 1075004"/>
                <a:gd name="connsiteY78" fmla="*/ 455011 h 652173"/>
                <a:gd name="connsiteX79" fmla="*/ 984194 w 1075004"/>
                <a:gd name="connsiteY79" fmla="*/ 425710 h 652173"/>
                <a:gd name="connsiteX80" fmla="*/ 1075004 w 1075004"/>
                <a:gd name="connsiteY80" fmla="*/ 402268 h 652173"/>
                <a:gd name="connsiteX81" fmla="*/ 1075004 w 1075004"/>
                <a:gd name="connsiteY81" fmla="*/ 249904 h 652173"/>
                <a:gd name="connsiteX82" fmla="*/ 1045703 w 1075004"/>
                <a:gd name="connsiteY82" fmla="*/ 220603 h 652173"/>
                <a:gd name="connsiteX83" fmla="*/ 1016402 w 1075004"/>
                <a:gd name="connsiteY83" fmla="*/ 249904 h 652173"/>
                <a:gd name="connsiteX84" fmla="*/ 1016402 w 1075004"/>
                <a:gd name="connsiteY84" fmla="*/ 402269 h 652173"/>
                <a:gd name="connsiteX85" fmla="*/ 1045703 w 1075004"/>
                <a:gd name="connsiteY85" fmla="*/ 431570 h 652173"/>
                <a:gd name="connsiteX86" fmla="*/ 1045703 w 1075004"/>
                <a:gd name="connsiteY86" fmla="*/ 431570 h 652173"/>
                <a:gd name="connsiteX87" fmla="*/ 1075004 w 1075004"/>
                <a:gd name="connsiteY87" fmla="*/ 402268 h 65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75004" h="652173">
                  <a:moveTo>
                    <a:pt x="782320" y="253919"/>
                  </a:moveTo>
                  <a:cubicBezTo>
                    <a:pt x="781500" y="263286"/>
                    <a:pt x="773242" y="270215"/>
                    <a:pt x="763875" y="269396"/>
                  </a:cubicBezTo>
                  <a:cubicBezTo>
                    <a:pt x="649707" y="259408"/>
                    <a:pt x="535539" y="249420"/>
                    <a:pt x="421371" y="239431"/>
                  </a:cubicBezTo>
                  <a:lnTo>
                    <a:pt x="421370" y="253854"/>
                  </a:lnTo>
                  <a:lnTo>
                    <a:pt x="447078" y="253854"/>
                  </a:lnTo>
                  <a:cubicBezTo>
                    <a:pt x="456482" y="253853"/>
                    <a:pt x="464104" y="261476"/>
                    <a:pt x="464104" y="270880"/>
                  </a:cubicBezTo>
                  <a:lnTo>
                    <a:pt x="464104" y="270879"/>
                  </a:lnTo>
                  <a:cubicBezTo>
                    <a:pt x="464104" y="280282"/>
                    <a:pt x="456482" y="287905"/>
                    <a:pt x="447079" y="287905"/>
                  </a:cubicBezTo>
                  <a:cubicBezTo>
                    <a:pt x="438509" y="287905"/>
                    <a:pt x="429940" y="287905"/>
                    <a:pt x="421371" y="287905"/>
                  </a:cubicBezTo>
                  <a:lnTo>
                    <a:pt x="421371" y="311227"/>
                  </a:lnTo>
                  <a:lnTo>
                    <a:pt x="447078" y="311227"/>
                  </a:lnTo>
                  <a:cubicBezTo>
                    <a:pt x="456482" y="311227"/>
                    <a:pt x="464104" y="318850"/>
                    <a:pt x="464104" y="328253"/>
                  </a:cubicBezTo>
                  <a:lnTo>
                    <a:pt x="464104" y="328253"/>
                  </a:lnTo>
                  <a:cubicBezTo>
                    <a:pt x="464104" y="337655"/>
                    <a:pt x="456482" y="345278"/>
                    <a:pt x="447079" y="345278"/>
                  </a:cubicBezTo>
                  <a:cubicBezTo>
                    <a:pt x="438510" y="345278"/>
                    <a:pt x="429940" y="345278"/>
                    <a:pt x="421371" y="345279"/>
                  </a:cubicBezTo>
                  <a:lnTo>
                    <a:pt x="421371" y="368601"/>
                  </a:lnTo>
                  <a:lnTo>
                    <a:pt x="447078" y="368601"/>
                  </a:lnTo>
                  <a:cubicBezTo>
                    <a:pt x="456482" y="368601"/>
                    <a:pt x="464104" y="376223"/>
                    <a:pt x="464104" y="385627"/>
                  </a:cubicBezTo>
                  <a:lnTo>
                    <a:pt x="464104" y="385627"/>
                  </a:lnTo>
                  <a:cubicBezTo>
                    <a:pt x="464104" y="395030"/>
                    <a:pt x="456481" y="402652"/>
                    <a:pt x="447079" y="402652"/>
                  </a:cubicBezTo>
                  <a:cubicBezTo>
                    <a:pt x="438509" y="402652"/>
                    <a:pt x="429940" y="402652"/>
                    <a:pt x="421371" y="402652"/>
                  </a:cubicBezTo>
                  <a:lnTo>
                    <a:pt x="421370" y="417162"/>
                  </a:lnTo>
                  <a:lnTo>
                    <a:pt x="762268" y="381332"/>
                  </a:lnTo>
                  <a:cubicBezTo>
                    <a:pt x="771619" y="380350"/>
                    <a:pt x="779997" y="387134"/>
                    <a:pt x="780980" y="396486"/>
                  </a:cubicBezTo>
                  <a:cubicBezTo>
                    <a:pt x="781963" y="405837"/>
                    <a:pt x="775179" y="414214"/>
                    <a:pt x="765828" y="415197"/>
                  </a:cubicBezTo>
                  <a:cubicBezTo>
                    <a:pt x="649182" y="427457"/>
                    <a:pt x="532538" y="439718"/>
                    <a:pt x="415893" y="451977"/>
                  </a:cubicBezTo>
                  <a:cubicBezTo>
                    <a:pt x="406541" y="452960"/>
                    <a:pt x="398164" y="446176"/>
                    <a:pt x="397181" y="436824"/>
                  </a:cubicBezTo>
                  <a:cubicBezTo>
                    <a:pt x="396959" y="434720"/>
                    <a:pt x="397132" y="432665"/>
                    <a:pt x="398889" y="431060"/>
                  </a:cubicBezTo>
                  <a:lnTo>
                    <a:pt x="398669" y="430530"/>
                  </a:lnTo>
                  <a:lnTo>
                    <a:pt x="398669" y="402652"/>
                  </a:lnTo>
                  <a:lnTo>
                    <a:pt x="372962" y="402653"/>
                  </a:lnTo>
                  <a:cubicBezTo>
                    <a:pt x="363559" y="402653"/>
                    <a:pt x="355936" y="395031"/>
                    <a:pt x="355936" y="385627"/>
                  </a:cubicBezTo>
                  <a:cubicBezTo>
                    <a:pt x="355936" y="376224"/>
                    <a:pt x="363559" y="368601"/>
                    <a:pt x="372962" y="368601"/>
                  </a:cubicBezTo>
                  <a:lnTo>
                    <a:pt x="398669" y="368601"/>
                  </a:lnTo>
                  <a:lnTo>
                    <a:pt x="398670" y="345279"/>
                  </a:lnTo>
                  <a:lnTo>
                    <a:pt x="372962" y="345279"/>
                  </a:lnTo>
                  <a:cubicBezTo>
                    <a:pt x="363559" y="345278"/>
                    <a:pt x="355937" y="337656"/>
                    <a:pt x="355936" y="328253"/>
                  </a:cubicBezTo>
                  <a:cubicBezTo>
                    <a:pt x="355937" y="318850"/>
                    <a:pt x="363559" y="311227"/>
                    <a:pt x="372962" y="311228"/>
                  </a:cubicBezTo>
                  <a:lnTo>
                    <a:pt x="398669" y="311227"/>
                  </a:lnTo>
                  <a:lnTo>
                    <a:pt x="398669" y="287905"/>
                  </a:lnTo>
                  <a:lnTo>
                    <a:pt x="372962" y="287905"/>
                  </a:lnTo>
                  <a:cubicBezTo>
                    <a:pt x="363559" y="287905"/>
                    <a:pt x="355936" y="280283"/>
                    <a:pt x="355936" y="270880"/>
                  </a:cubicBezTo>
                  <a:cubicBezTo>
                    <a:pt x="355936" y="261476"/>
                    <a:pt x="363559" y="253854"/>
                    <a:pt x="372962" y="253854"/>
                  </a:cubicBezTo>
                  <a:lnTo>
                    <a:pt x="398670" y="253854"/>
                  </a:lnTo>
                  <a:lnTo>
                    <a:pt x="398670" y="226224"/>
                  </a:lnTo>
                  <a:cubicBezTo>
                    <a:pt x="398670" y="225699"/>
                    <a:pt x="398705" y="225182"/>
                    <a:pt x="399282" y="224745"/>
                  </a:cubicBezTo>
                  <a:lnTo>
                    <a:pt x="397876" y="220285"/>
                  </a:lnTo>
                  <a:cubicBezTo>
                    <a:pt x="398695" y="210917"/>
                    <a:pt x="406953" y="203988"/>
                    <a:pt x="416321" y="204807"/>
                  </a:cubicBezTo>
                  <a:lnTo>
                    <a:pt x="766843" y="235474"/>
                  </a:lnTo>
                  <a:cubicBezTo>
                    <a:pt x="776210" y="236294"/>
                    <a:pt x="783140" y="244551"/>
                    <a:pt x="782320" y="253919"/>
                  </a:cubicBezTo>
                  <a:close/>
                  <a:moveTo>
                    <a:pt x="787242" y="326087"/>
                  </a:moveTo>
                  <a:lnTo>
                    <a:pt x="785600" y="324445"/>
                  </a:lnTo>
                  <a:lnTo>
                    <a:pt x="785600" y="237207"/>
                  </a:lnTo>
                  <a:cubicBezTo>
                    <a:pt x="785600" y="202145"/>
                    <a:pt x="757177" y="173722"/>
                    <a:pt x="722116" y="173722"/>
                  </a:cubicBezTo>
                  <a:lnTo>
                    <a:pt x="634876" y="173722"/>
                  </a:lnTo>
                  <a:cubicBezTo>
                    <a:pt x="608806" y="147651"/>
                    <a:pt x="582735" y="121579"/>
                    <a:pt x="556664" y="95509"/>
                  </a:cubicBezTo>
                  <a:cubicBezTo>
                    <a:pt x="429319" y="-31836"/>
                    <a:pt x="222853" y="-31836"/>
                    <a:pt x="95508" y="95509"/>
                  </a:cubicBezTo>
                  <a:cubicBezTo>
                    <a:pt x="31836" y="159181"/>
                    <a:pt x="0" y="242634"/>
                    <a:pt x="0" y="326087"/>
                  </a:cubicBezTo>
                  <a:cubicBezTo>
                    <a:pt x="0" y="409540"/>
                    <a:pt x="31836" y="492992"/>
                    <a:pt x="95508" y="556665"/>
                  </a:cubicBezTo>
                  <a:cubicBezTo>
                    <a:pt x="222853" y="684010"/>
                    <a:pt x="429320" y="684010"/>
                    <a:pt x="556665" y="556665"/>
                  </a:cubicBezTo>
                  <a:lnTo>
                    <a:pt x="634877" y="478452"/>
                  </a:lnTo>
                  <a:lnTo>
                    <a:pt x="722116" y="478453"/>
                  </a:lnTo>
                  <a:cubicBezTo>
                    <a:pt x="757178" y="478452"/>
                    <a:pt x="785600" y="450029"/>
                    <a:pt x="785600" y="414968"/>
                  </a:cubicBezTo>
                  <a:lnTo>
                    <a:pt x="785600" y="327729"/>
                  </a:lnTo>
                  <a:close/>
                  <a:moveTo>
                    <a:pt x="893383" y="437430"/>
                  </a:moveTo>
                  <a:lnTo>
                    <a:pt x="893383" y="214743"/>
                  </a:lnTo>
                  <a:cubicBezTo>
                    <a:pt x="893383" y="198561"/>
                    <a:pt x="880265" y="185442"/>
                    <a:pt x="864082" y="185442"/>
                  </a:cubicBezTo>
                  <a:cubicBezTo>
                    <a:pt x="847900" y="185442"/>
                    <a:pt x="834781" y="198561"/>
                    <a:pt x="834781" y="214743"/>
                  </a:cubicBezTo>
                  <a:lnTo>
                    <a:pt x="834781" y="437431"/>
                  </a:lnTo>
                  <a:cubicBezTo>
                    <a:pt x="834781" y="453613"/>
                    <a:pt x="847900" y="466732"/>
                    <a:pt x="864082" y="466732"/>
                  </a:cubicBezTo>
                  <a:lnTo>
                    <a:pt x="864082" y="466731"/>
                  </a:lnTo>
                  <a:cubicBezTo>
                    <a:pt x="880265" y="466731"/>
                    <a:pt x="893383" y="453613"/>
                    <a:pt x="893383" y="437430"/>
                  </a:cubicBezTo>
                  <a:close/>
                  <a:moveTo>
                    <a:pt x="984194" y="425710"/>
                  </a:moveTo>
                  <a:lnTo>
                    <a:pt x="984193" y="226464"/>
                  </a:lnTo>
                  <a:cubicBezTo>
                    <a:pt x="984193" y="210281"/>
                    <a:pt x="971075" y="197163"/>
                    <a:pt x="954892" y="197162"/>
                  </a:cubicBezTo>
                  <a:cubicBezTo>
                    <a:pt x="938710" y="197163"/>
                    <a:pt x="925591" y="210281"/>
                    <a:pt x="925591" y="226464"/>
                  </a:cubicBezTo>
                  <a:lnTo>
                    <a:pt x="925591" y="425710"/>
                  </a:lnTo>
                  <a:cubicBezTo>
                    <a:pt x="925591" y="441893"/>
                    <a:pt x="938710" y="455011"/>
                    <a:pt x="954892" y="455011"/>
                  </a:cubicBezTo>
                  <a:lnTo>
                    <a:pt x="954892" y="455011"/>
                  </a:lnTo>
                  <a:cubicBezTo>
                    <a:pt x="971075" y="455011"/>
                    <a:pt x="984194" y="441892"/>
                    <a:pt x="984194" y="425710"/>
                  </a:cubicBezTo>
                  <a:close/>
                  <a:moveTo>
                    <a:pt x="1075004" y="402268"/>
                  </a:moveTo>
                  <a:lnTo>
                    <a:pt x="1075004" y="249904"/>
                  </a:lnTo>
                  <a:cubicBezTo>
                    <a:pt x="1075004" y="233721"/>
                    <a:pt x="1061885" y="220603"/>
                    <a:pt x="1045703" y="220603"/>
                  </a:cubicBezTo>
                  <a:cubicBezTo>
                    <a:pt x="1029520" y="220603"/>
                    <a:pt x="1016402" y="233721"/>
                    <a:pt x="1016402" y="249904"/>
                  </a:cubicBezTo>
                  <a:lnTo>
                    <a:pt x="1016402" y="402269"/>
                  </a:lnTo>
                  <a:cubicBezTo>
                    <a:pt x="1016402" y="418451"/>
                    <a:pt x="1029520" y="431570"/>
                    <a:pt x="1045703" y="431570"/>
                  </a:cubicBezTo>
                  <a:lnTo>
                    <a:pt x="1045703" y="431570"/>
                  </a:lnTo>
                  <a:cubicBezTo>
                    <a:pt x="1061885" y="431570"/>
                    <a:pt x="1075004" y="418451"/>
                    <a:pt x="1075004" y="402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grpSp>
      <p:grpSp>
        <p:nvGrpSpPr>
          <p:cNvPr id="33" name="Group 32">
            <a:extLst>
              <a:ext uri="{FF2B5EF4-FFF2-40B4-BE49-F238E27FC236}">
                <a16:creationId xmlns:a16="http://schemas.microsoft.com/office/drawing/2014/main" id="{8D1DD00C-F719-4E36-8400-D48848310B64}"/>
              </a:ext>
            </a:extLst>
          </p:cNvPr>
          <p:cNvGrpSpPr/>
          <p:nvPr/>
        </p:nvGrpSpPr>
        <p:grpSpPr>
          <a:xfrm>
            <a:off x="2015424" y="-1847"/>
            <a:ext cx="1437328" cy="5489412"/>
            <a:chOff x="2015424" y="-1847"/>
            <a:chExt cx="1437328" cy="5489412"/>
          </a:xfrm>
        </p:grpSpPr>
        <p:sp>
          <p:nvSpPr>
            <p:cNvPr id="4" name="Rectangle 3">
              <a:extLst>
                <a:ext uri="{FF2B5EF4-FFF2-40B4-BE49-F238E27FC236}">
                  <a16:creationId xmlns:a16="http://schemas.microsoft.com/office/drawing/2014/main" id="{C03BF2F0-D709-4C92-878E-6F1024DCB8F1}"/>
                </a:ext>
              </a:extLst>
            </p:cNvPr>
            <p:cNvSpPr/>
            <p:nvPr/>
          </p:nvSpPr>
          <p:spPr>
            <a:xfrm>
              <a:off x="2701620" y="-1847"/>
              <a:ext cx="72000" cy="4023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11" name="Rounded Rectangle 51">
              <a:extLst>
                <a:ext uri="{FF2B5EF4-FFF2-40B4-BE49-F238E27FC236}">
                  <a16:creationId xmlns:a16="http://schemas.microsoft.com/office/drawing/2014/main" id="{0A65E5E0-B696-4840-BE42-1CBEA55E6D07}"/>
                </a:ext>
              </a:extLst>
            </p:cNvPr>
            <p:cNvSpPr/>
            <p:nvPr/>
          </p:nvSpPr>
          <p:spPr>
            <a:xfrm rot="5400000" flipH="1">
              <a:off x="1970982" y="4005795"/>
              <a:ext cx="1526212" cy="1437328"/>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grpSp>
      <p:grpSp>
        <p:nvGrpSpPr>
          <p:cNvPr id="32" name="Group 31">
            <a:extLst>
              <a:ext uri="{FF2B5EF4-FFF2-40B4-BE49-F238E27FC236}">
                <a16:creationId xmlns:a16="http://schemas.microsoft.com/office/drawing/2014/main" id="{92D9A825-26F7-4AC0-AA66-A642F08B3FCC}"/>
              </a:ext>
            </a:extLst>
          </p:cNvPr>
          <p:cNvGrpSpPr/>
          <p:nvPr/>
        </p:nvGrpSpPr>
        <p:grpSpPr>
          <a:xfrm>
            <a:off x="808111" y="-1847"/>
            <a:ext cx="762978" cy="3628896"/>
            <a:chOff x="808111" y="-1847"/>
            <a:chExt cx="762978" cy="3628896"/>
          </a:xfrm>
          <a:solidFill>
            <a:schemeClr val="accent2"/>
          </a:solidFill>
        </p:grpSpPr>
        <p:sp>
          <p:nvSpPr>
            <p:cNvPr id="3" name="Rectangle 2">
              <a:extLst>
                <a:ext uri="{FF2B5EF4-FFF2-40B4-BE49-F238E27FC236}">
                  <a16:creationId xmlns:a16="http://schemas.microsoft.com/office/drawing/2014/main" id="{67987A3D-8DA5-4431-823F-480685C7A5DC}"/>
                </a:ext>
              </a:extLst>
            </p:cNvPr>
            <p:cNvSpPr/>
            <p:nvPr/>
          </p:nvSpPr>
          <p:spPr>
            <a:xfrm>
              <a:off x="1152817" y="-1847"/>
              <a:ext cx="72000" cy="23774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28" name="Freeform: Shape 27">
              <a:extLst>
                <a:ext uri="{FF2B5EF4-FFF2-40B4-BE49-F238E27FC236}">
                  <a16:creationId xmlns:a16="http://schemas.microsoft.com/office/drawing/2014/main" id="{63E94029-08EA-46F5-9EA4-70C4B6B01CF4}"/>
                </a:ext>
              </a:extLst>
            </p:cNvPr>
            <p:cNvSpPr/>
            <p:nvPr/>
          </p:nvSpPr>
          <p:spPr>
            <a:xfrm rot="5400000" flipH="1">
              <a:off x="560777" y="2616737"/>
              <a:ext cx="1257646" cy="762978"/>
            </a:xfrm>
            <a:custGeom>
              <a:avLst/>
              <a:gdLst>
                <a:gd name="connsiteX0" fmla="*/ 782320 w 1075004"/>
                <a:gd name="connsiteY0" fmla="*/ 253920 h 652174"/>
                <a:gd name="connsiteX1" fmla="*/ 763875 w 1075004"/>
                <a:gd name="connsiteY1" fmla="*/ 269397 h 652174"/>
                <a:gd name="connsiteX2" fmla="*/ 421371 w 1075004"/>
                <a:gd name="connsiteY2" fmla="*/ 239432 h 652174"/>
                <a:gd name="connsiteX3" fmla="*/ 421370 w 1075004"/>
                <a:gd name="connsiteY3" fmla="*/ 253855 h 652174"/>
                <a:gd name="connsiteX4" fmla="*/ 447078 w 1075004"/>
                <a:gd name="connsiteY4" fmla="*/ 253855 h 652174"/>
                <a:gd name="connsiteX5" fmla="*/ 464104 w 1075004"/>
                <a:gd name="connsiteY5" fmla="*/ 270881 h 652174"/>
                <a:gd name="connsiteX6" fmla="*/ 464104 w 1075004"/>
                <a:gd name="connsiteY6" fmla="*/ 270880 h 652174"/>
                <a:gd name="connsiteX7" fmla="*/ 447079 w 1075004"/>
                <a:gd name="connsiteY7" fmla="*/ 287906 h 652174"/>
                <a:gd name="connsiteX8" fmla="*/ 421371 w 1075004"/>
                <a:gd name="connsiteY8" fmla="*/ 287906 h 652174"/>
                <a:gd name="connsiteX9" fmla="*/ 421371 w 1075004"/>
                <a:gd name="connsiteY9" fmla="*/ 311228 h 652174"/>
                <a:gd name="connsiteX10" fmla="*/ 447078 w 1075004"/>
                <a:gd name="connsiteY10" fmla="*/ 311228 h 652174"/>
                <a:gd name="connsiteX11" fmla="*/ 464104 w 1075004"/>
                <a:gd name="connsiteY11" fmla="*/ 328254 h 652174"/>
                <a:gd name="connsiteX12" fmla="*/ 464104 w 1075004"/>
                <a:gd name="connsiteY12" fmla="*/ 328254 h 652174"/>
                <a:gd name="connsiteX13" fmla="*/ 447079 w 1075004"/>
                <a:gd name="connsiteY13" fmla="*/ 345279 h 652174"/>
                <a:gd name="connsiteX14" fmla="*/ 421371 w 1075004"/>
                <a:gd name="connsiteY14" fmla="*/ 345280 h 652174"/>
                <a:gd name="connsiteX15" fmla="*/ 421371 w 1075004"/>
                <a:gd name="connsiteY15" fmla="*/ 368602 h 652174"/>
                <a:gd name="connsiteX16" fmla="*/ 447078 w 1075004"/>
                <a:gd name="connsiteY16" fmla="*/ 368602 h 652174"/>
                <a:gd name="connsiteX17" fmla="*/ 464104 w 1075004"/>
                <a:gd name="connsiteY17" fmla="*/ 385628 h 652174"/>
                <a:gd name="connsiteX18" fmla="*/ 464104 w 1075004"/>
                <a:gd name="connsiteY18" fmla="*/ 385628 h 652174"/>
                <a:gd name="connsiteX19" fmla="*/ 447079 w 1075004"/>
                <a:gd name="connsiteY19" fmla="*/ 402653 h 652174"/>
                <a:gd name="connsiteX20" fmla="*/ 421371 w 1075004"/>
                <a:gd name="connsiteY20" fmla="*/ 402653 h 652174"/>
                <a:gd name="connsiteX21" fmla="*/ 421370 w 1075004"/>
                <a:gd name="connsiteY21" fmla="*/ 417163 h 652174"/>
                <a:gd name="connsiteX22" fmla="*/ 762268 w 1075004"/>
                <a:gd name="connsiteY22" fmla="*/ 381333 h 652174"/>
                <a:gd name="connsiteX23" fmla="*/ 780980 w 1075004"/>
                <a:gd name="connsiteY23" fmla="*/ 396486 h 652174"/>
                <a:gd name="connsiteX24" fmla="*/ 765828 w 1075004"/>
                <a:gd name="connsiteY24" fmla="*/ 415198 h 652174"/>
                <a:gd name="connsiteX25" fmla="*/ 415893 w 1075004"/>
                <a:gd name="connsiteY25" fmla="*/ 451978 h 652174"/>
                <a:gd name="connsiteX26" fmla="*/ 397181 w 1075004"/>
                <a:gd name="connsiteY26" fmla="*/ 436825 h 652174"/>
                <a:gd name="connsiteX27" fmla="*/ 398889 w 1075004"/>
                <a:gd name="connsiteY27" fmla="*/ 431061 h 652174"/>
                <a:gd name="connsiteX28" fmla="*/ 398669 w 1075004"/>
                <a:gd name="connsiteY28" fmla="*/ 430531 h 652174"/>
                <a:gd name="connsiteX29" fmla="*/ 398669 w 1075004"/>
                <a:gd name="connsiteY29" fmla="*/ 402653 h 652174"/>
                <a:gd name="connsiteX30" fmla="*/ 372962 w 1075004"/>
                <a:gd name="connsiteY30" fmla="*/ 402654 h 652174"/>
                <a:gd name="connsiteX31" fmla="*/ 355936 w 1075004"/>
                <a:gd name="connsiteY31" fmla="*/ 385628 h 652174"/>
                <a:gd name="connsiteX32" fmla="*/ 372962 w 1075004"/>
                <a:gd name="connsiteY32" fmla="*/ 368602 h 652174"/>
                <a:gd name="connsiteX33" fmla="*/ 398669 w 1075004"/>
                <a:gd name="connsiteY33" fmla="*/ 368602 h 652174"/>
                <a:gd name="connsiteX34" fmla="*/ 398670 w 1075004"/>
                <a:gd name="connsiteY34" fmla="*/ 345280 h 652174"/>
                <a:gd name="connsiteX35" fmla="*/ 372962 w 1075004"/>
                <a:gd name="connsiteY35" fmla="*/ 345280 h 652174"/>
                <a:gd name="connsiteX36" fmla="*/ 355936 w 1075004"/>
                <a:gd name="connsiteY36" fmla="*/ 328254 h 652174"/>
                <a:gd name="connsiteX37" fmla="*/ 372962 w 1075004"/>
                <a:gd name="connsiteY37" fmla="*/ 311229 h 652174"/>
                <a:gd name="connsiteX38" fmla="*/ 398669 w 1075004"/>
                <a:gd name="connsiteY38" fmla="*/ 311228 h 652174"/>
                <a:gd name="connsiteX39" fmla="*/ 398669 w 1075004"/>
                <a:gd name="connsiteY39" fmla="*/ 287906 h 652174"/>
                <a:gd name="connsiteX40" fmla="*/ 372962 w 1075004"/>
                <a:gd name="connsiteY40" fmla="*/ 287906 h 652174"/>
                <a:gd name="connsiteX41" fmla="*/ 355936 w 1075004"/>
                <a:gd name="connsiteY41" fmla="*/ 270881 h 652174"/>
                <a:gd name="connsiteX42" fmla="*/ 372962 w 1075004"/>
                <a:gd name="connsiteY42" fmla="*/ 253855 h 652174"/>
                <a:gd name="connsiteX43" fmla="*/ 398670 w 1075004"/>
                <a:gd name="connsiteY43" fmla="*/ 253855 h 652174"/>
                <a:gd name="connsiteX44" fmla="*/ 398670 w 1075004"/>
                <a:gd name="connsiteY44" fmla="*/ 226225 h 652174"/>
                <a:gd name="connsiteX45" fmla="*/ 399282 w 1075004"/>
                <a:gd name="connsiteY45" fmla="*/ 224746 h 652174"/>
                <a:gd name="connsiteX46" fmla="*/ 397876 w 1075004"/>
                <a:gd name="connsiteY46" fmla="*/ 220286 h 652174"/>
                <a:gd name="connsiteX47" fmla="*/ 416321 w 1075004"/>
                <a:gd name="connsiteY47" fmla="*/ 204808 h 652174"/>
                <a:gd name="connsiteX48" fmla="*/ 766843 w 1075004"/>
                <a:gd name="connsiteY48" fmla="*/ 235475 h 652174"/>
                <a:gd name="connsiteX49" fmla="*/ 782320 w 1075004"/>
                <a:gd name="connsiteY49" fmla="*/ 253920 h 652174"/>
                <a:gd name="connsiteX50" fmla="*/ 787242 w 1075004"/>
                <a:gd name="connsiteY50" fmla="*/ 326088 h 652174"/>
                <a:gd name="connsiteX51" fmla="*/ 785600 w 1075004"/>
                <a:gd name="connsiteY51" fmla="*/ 324446 h 652174"/>
                <a:gd name="connsiteX52" fmla="*/ 785600 w 1075004"/>
                <a:gd name="connsiteY52" fmla="*/ 237208 h 652174"/>
                <a:gd name="connsiteX53" fmla="*/ 722116 w 1075004"/>
                <a:gd name="connsiteY53" fmla="*/ 173723 h 652174"/>
                <a:gd name="connsiteX54" fmla="*/ 634876 w 1075004"/>
                <a:gd name="connsiteY54" fmla="*/ 173723 h 652174"/>
                <a:gd name="connsiteX55" fmla="*/ 556664 w 1075004"/>
                <a:gd name="connsiteY55" fmla="*/ 95510 h 652174"/>
                <a:gd name="connsiteX56" fmla="*/ 95508 w 1075004"/>
                <a:gd name="connsiteY56" fmla="*/ 95510 h 652174"/>
                <a:gd name="connsiteX57" fmla="*/ 0 w 1075004"/>
                <a:gd name="connsiteY57" fmla="*/ 326088 h 652174"/>
                <a:gd name="connsiteX58" fmla="*/ 95508 w 1075004"/>
                <a:gd name="connsiteY58" fmla="*/ 556666 h 652174"/>
                <a:gd name="connsiteX59" fmla="*/ 556665 w 1075004"/>
                <a:gd name="connsiteY59" fmla="*/ 556666 h 652174"/>
                <a:gd name="connsiteX60" fmla="*/ 634877 w 1075004"/>
                <a:gd name="connsiteY60" fmla="*/ 478453 h 652174"/>
                <a:gd name="connsiteX61" fmla="*/ 722116 w 1075004"/>
                <a:gd name="connsiteY61" fmla="*/ 478454 h 652174"/>
                <a:gd name="connsiteX62" fmla="*/ 785600 w 1075004"/>
                <a:gd name="connsiteY62" fmla="*/ 414969 h 652174"/>
                <a:gd name="connsiteX63" fmla="*/ 785600 w 1075004"/>
                <a:gd name="connsiteY63" fmla="*/ 327730 h 652174"/>
                <a:gd name="connsiteX64" fmla="*/ 893383 w 1075004"/>
                <a:gd name="connsiteY64" fmla="*/ 437431 h 652174"/>
                <a:gd name="connsiteX65" fmla="*/ 893383 w 1075004"/>
                <a:gd name="connsiteY65" fmla="*/ 214744 h 652174"/>
                <a:gd name="connsiteX66" fmla="*/ 864082 w 1075004"/>
                <a:gd name="connsiteY66" fmla="*/ 185443 h 652174"/>
                <a:gd name="connsiteX67" fmla="*/ 834781 w 1075004"/>
                <a:gd name="connsiteY67" fmla="*/ 214744 h 652174"/>
                <a:gd name="connsiteX68" fmla="*/ 834781 w 1075004"/>
                <a:gd name="connsiteY68" fmla="*/ 437432 h 652174"/>
                <a:gd name="connsiteX69" fmla="*/ 864082 w 1075004"/>
                <a:gd name="connsiteY69" fmla="*/ 466733 h 652174"/>
                <a:gd name="connsiteX70" fmla="*/ 864082 w 1075004"/>
                <a:gd name="connsiteY70" fmla="*/ 466732 h 652174"/>
                <a:gd name="connsiteX71" fmla="*/ 893383 w 1075004"/>
                <a:gd name="connsiteY71" fmla="*/ 437431 h 652174"/>
                <a:gd name="connsiteX72" fmla="*/ 984194 w 1075004"/>
                <a:gd name="connsiteY72" fmla="*/ 425711 h 652174"/>
                <a:gd name="connsiteX73" fmla="*/ 984193 w 1075004"/>
                <a:gd name="connsiteY73" fmla="*/ 226464 h 652174"/>
                <a:gd name="connsiteX74" fmla="*/ 954893 w 1075004"/>
                <a:gd name="connsiteY74" fmla="*/ 197163 h 652174"/>
                <a:gd name="connsiteX75" fmla="*/ 925591 w 1075004"/>
                <a:gd name="connsiteY75" fmla="*/ 226464 h 652174"/>
                <a:gd name="connsiteX76" fmla="*/ 925591 w 1075004"/>
                <a:gd name="connsiteY76" fmla="*/ 425711 h 652174"/>
                <a:gd name="connsiteX77" fmla="*/ 954893 w 1075004"/>
                <a:gd name="connsiteY77" fmla="*/ 455012 h 652174"/>
                <a:gd name="connsiteX78" fmla="*/ 954893 w 1075004"/>
                <a:gd name="connsiteY78" fmla="*/ 455012 h 652174"/>
                <a:gd name="connsiteX79" fmla="*/ 984194 w 1075004"/>
                <a:gd name="connsiteY79" fmla="*/ 425711 h 652174"/>
                <a:gd name="connsiteX80" fmla="*/ 1075004 w 1075004"/>
                <a:gd name="connsiteY80" fmla="*/ 402269 h 652174"/>
                <a:gd name="connsiteX81" fmla="*/ 1075004 w 1075004"/>
                <a:gd name="connsiteY81" fmla="*/ 249905 h 652174"/>
                <a:gd name="connsiteX82" fmla="*/ 1045703 w 1075004"/>
                <a:gd name="connsiteY82" fmla="*/ 220604 h 652174"/>
                <a:gd name="connsiteX83" fmla="*/ 1016402 w 1075004"/>
                <a:gd name="connsiteY83" fmla="*/ 249905 h 652174"/>
                <a:gd name="connsiteX84" fmla="*/ 1016402 w 1075004"/>
                <a:gd name="connsiteY84" fmla="*/ 402270 h 652174"/>
                <a:gd name="connsiteX85" fmla="*/ 1045703 w 1075004"/>
                <a:gd name="connsiteY85" fmla="*/ 431571 h 652174"/>
                <a:gd name="connsiteX86" fmla="*/ 1045703 w 1075004"/>
                <a:gd name="connsiteY86" fmla="*/ 431571 h 652174"/>
                <a:gd name="connsiteX87" fmla="*/ 1075004 w 1075004"/>
                <a:gd name="connsiteY87" fmla="*/ 402269 h 65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75004" h="652174">
                  <a:moveTo>
                    <a:pt x="782320" y="253920"/>
                  </a:moveTo>
                  <a:cubicBezTo>
                    <a:pt x="781500" y="263287"/>
                    <a:pt x="773242" y="270216"/>
                    <a:pt x="763875" y="269397"/>
                  </a:cubicBezTo>
                  <a:cubicBezTo>
                    <a:pt x="649707" y="259409"/>
                    <a:pt x="535539" y="249421"/>
                    <a:pt x="421371" y="239432"/>
                  </a:cubicBezTo>
                  <a:lnTo>
                    <a:pt x="421370" y="253855"/>
                  </a:lnTo>
                  <a:lnTo>
                    <a:pt x="447078" y="253855"/>
                  </a:lnTo>
                  <a:cubicBezTo>
                    <a:pt x="456482" y="253854"/>
                    <a:pt x="464104" y="261477"/>
                    <a:pt x="464104" y="270881"/>
                  </a:cubicBezTo>
                  <a:lnTo>
                    <a:pt x="464104" y="270880"/>
                  </a:lnTo>
                  <a:cubicBezTo>
                    <a:pt x="464104" y="280283"/>
                    <a:pt x="456482" y="287906"/>
                    <a:pt x="447079" y="287906"/>
                  </a:cubicBezTo>
                  <a:cubicBezTo>
                    <a:pt x="438509" y="287906"/>
                    <a:pt x="429940" y="287905"/>
                    <a:pt x="421371" y="287906"/>
                  </a:cubicBezTo>
                  <a:lnTo>
                    <a:pt x="421371" y="311228"/>
                  </a:lnTo>
                  <a:lnTo>
                    <a:pt x="447078" y="311228"/>
                  </a:lnTo>
                  <a:cubicBezTo>
                    <a:pt x="456482" y="311228"/>
                    <a:pt x="464104" y="318851"/>
                    <a:pt x="464104" y="328254"/>
                  </a:cubicBezTo>
                  <a:lnTo>
                    <a:pt x="464104" y="328254"/>
                  </a:lnTo>
                  <a:cubicBezTo>
                    <a:pt x="464104" y="337656"/>
                    <a:pt x="456482" y="345279"/>
                    <a:pt x="447079" y="345279"/>
                  </a:cubicBezTo>
                  <a:cubicBezTo>
                    <a:pt x="438510" y="345279"/>
                    <a:pt x="429940" y="345279"/>
                    <a:pt x="421371" y="345280"/>
                  </a:cubicBezTo>
                  <a:lnTo>
                    <a:pt x="421371" y="368602"/>
                  </a:lnTo>
                  <a:lnTo>
                    <a:pt x="447078" y="368602"/>
                  </a:lnTo>
                  <a:cubicBezTo>
                    <a:pt x="456482" y="368602"/>
                    <a:pt x="464104" y="376224"/>
                    <a:pt x="464104" y="385628"/>
                  </a:cubicBezTo>
                  <a:lnTo>
                    <a:pt x="464104" y="385628"/>
                  </a:lnTo>
                  <a:cubicBezTo>
                    <a:pt x="464104" y="395031"/>
                    <a:pt x="456481" y="402653"/>
                    <a:pt x="447079" y="402653"/>
                  </a:cubicBezTo>
                  <a:cubicBezTo>
                    <a:pt x="438509" y="402653"/>
                    <a:pt x="429940" y="402653"/>
                    <a:pt x="421371" y="402653"/>
                  </a:cubicBezTo>
                  <a:lnTo>
                    <a:pt x="421370" y="417163"/>
                  </a:lnTo>
                  <a:lnTo>
                    <a:pt x="762268" y="381333"/>
                  </a:lnTo>
                  <a:cubicBezTo>
                    <a:pt x="771619" y="380351"/>
                    <a:pt x="779997" y="387135"/>
                    <a:pt x="780980" y="396486"/>
                  </a:cubicBezTo>
                  <a:cubicBezTo>
                    <a:pt x="781963" y="405838"/>
                    <a:pt x="775179" y="414215"/>
                    <a:pt x="765828" y="415198"/>
                  </a:cubicBezTo>
                  <a:cubicBezTo>
                    <a:pt x="649182" y="427458"/>
                    <a:pt x="532538" y="439719"/>
                    <a:pt x="415893" y="451978"/>
                  </a:cubicBezTo>
                  <a:cubicBezTo>
                    <a:pt x="406541" y="452961"/>
                    <a:pt x="398164" y="446177"/>
                    <a:pt x="397181" y="436825"/>
                  </a:cubicBezTo>
                  <a:cubicBezTo>
                    <a:pt x="396959" y="434721"/>
                    <a:pt x="397132" y="432666"/>
                    <a:pt x="398889" y="431061"/>
                  </a:cubicBezTo>
                  <a:lnTo>
                    <a:pt x="398669" y="430531"/>
                  </a:lnTo>
                  <a:lnTo>
                    <a:pt x="398669" y="402653"/>
                  </a:lnTo>
                  <a:lnTo>
                    <a:pt x="372962" y="402654"/>
                  </a:lnTo>
                  <a:cubicBezTo>
                    <a:pt x="363559" y="402654"/>
                    <a:pt x="355936" y="395032"/>
                    <a:pt x="355936" y="385628"/>
                  </a:cubicBezTo>
                  <a:cubicBezTo>
                    <a:pt x="355936" y="376225"/>
                    <a:pt x="363559" y="368602"/>
                    <a:pt x="372962" y="368602"/>
                  </a:cubicBezTo>
                  <a:lnTo>
                    <a:pt x="398669" y="368602"/>
                  </a:lnTo>
                  <a:lnTo>
                    <a:pt x="398670" y="345280"/>
                  </a:lnTo>
                  <a:lnTo>
                    <a:pt x="372962" y="345280"/>
                  </a:lnTo>
                  <a:cubicBezTo>
                    <a:pt x="363559" y="345279"/>
                    <a:pt x="355937" y="337657"/>
                    <a:pt x="355936" y="328254"/>
                  </a:cubicBezTo>
                  <a:cubicBezTo>
                    <a:pt x="355937" y="318851"/>
                    <a:pt x="363559" y="311228"/>
                    <a:pt x="372962" y="311229"/>
                  </a:cubicBezTo>
                  <a:lnTo>
                    <a:pt x="398669" y="311228"/>
                  </a:lnTo>
                  <a:lnTo>
                    <a:pt x="398669" y="287906"/>
                  </a:lnTo>
                  <a:lnTo>
                    <a:pt x="372962" y="287906"/>
                  </a:lnTo>
                  <a:cubicBezTo>
                    <a:pt x="363559" y="287906"/>
                    <a:pt x="355936" y="280284"/>
                    <a:pt x="355936" y="270881"/>
                  </a:cubicBezTo>
                  <a:cubicBezTo>
                    <a:pt x="355936" y="261477"/>
                    <a:pt x="363559" y="253855"/>
                    <a:pt x="372962" y="253855"/>
                  </a:cubicBezTo>
                  <a:lnTo>
                    <a:pt x="398670" y="253855"/>
                  </a:lnTo>
                  <a:lnTo>
                    <a:pt x="398670" y="226225"/>
                  </a:lnTo>
                  <a:cubicBezTo>
                    <a:pt x="398670" y="225700"/>
                    <a:pt x="398705" y="225183"/>
                    <a:pt x="399282" y="224746"/>
                  </a:cubicBezTo>
                  <a:lnTo>
                    <a:pt x="397876" y="220286"/>
                  </a:lnTo>
                  <a:cubicBezTo>
                    <a:pt x="398695" y="210918"/>
                    <a:pt x="406953" y="203989"/>
                    <a:pt x="416321" y="204808"/>
                  </a:cubicBezTo>
                  <a:lnTo>
                    <a:pt x="766843" y="235475"/>
                  </a:lnTo>
                  <a:cubicBezTo>
                    <a:pt x="776210" y="236295"/>
                    <a:pt x="783140" y="244552"/>
                    <a:pt x="782320" y="253920"/>
                  </a:cubicBezTo>
                  <a:close/>
                  <a:moveTo>
                    <a:pt x="787242" y="326088"/>
                  </a:moveTo>
                  <a:lnTo>
                    <a:pt x="785600" y="324446"/>
                  </a:lnTo>
                  <a:lnTo>
                    <a:pt x="785600" y="237208"/>
                  </a:lnTo>
                  <a:cubicBezTo>
                    <a:pt x="785600" y="202146"/>
                    <a:pt x="757177" y="173723"/>
                    <a:pt x="722116" y="173723"/>
                  </a:cubicBezTo>
                  <a:lnTo>
                    <a:pt x="634876" y="173723"/>
                  </a:lnTo>
                  <a:cubicBezTo>
                    <a:pt x="608806" y="147652"/>
                    <a:pt x="582735" y="121580"/>
                    <a:pt x="556664" y="95510"/>
                  </a:cubicBezTo>
                  <a:cubicBezTo>
                    <a:pt x="429319" y="-31836"/>
                    <a:pt x="222853" y="-31835"/>
                    <a:pt x="95508" y="95510"/>
                  </a:cubicBezTo>
                  <a:cubicBezTo>
                    <a:pt x="31836" y="159182"/>
                    <a:pt x="0" y="242635"/>
                    <a:pt x="0" y="326088"/>
                  </a:cubicBezTo>
                  <a:cubicBezTo>
                    <a:pt x="0" y="409541"/>
                    <a:pt x="31836" y="492993"/>
                    <a:pt x="95508" y="556666"/>
                  </a:cubicBezTo>
                  <a:cubicBezTo>
                    <a:pt x="222853" y="684011"/>
                    <a:pt x="429320" y="684011"/>
                    <a:pt x="556665" y="556666"/>
                  </a:cubicBezTo>
                  <a:lnTo>
                    <a:pt x="634877" y="478453"/>
                  </a:lnTo>
                  <a:lnTo>
                    <a:pt x="722116" y="478454"/>
                  </a:lnTo>
                  <a:cubicBezTo>
                    <a:pt x="757178" y="478453"/>
                    <a:pt x="785600" y="450030"/>
                    <a:pt x="785600" y="414969"/>
                  </a:cubicBezTo>
                  <a:lnTo>
                    <a:pt x="785600" y="327730"/>
                  </a:lnTo>
                  <a:close/>
                  <a:moveTo>
                    <a:pt x="893383" y="437431"/>
                  </a:moveTo>
                  <a:lnTo>
                    <a:pt x="893383" y="214744"/>
                  </a:lnTo>
                  <a:cubicBezTo>
                    <a:pt x="893383" y="198562"/>
                    <a:pt x="880265" y="185443"/>
                    <a:pt x="864082" y="185443"/>
                  </a:cubicBezTo>
                  <a:cubicBezTo>
                    <a:pt x="847900" y="185443"/>
                    <a:pt x="834781" y="198562"/>
                    <a:pt x="834781" y="214744"/>
                  </a:cubicBezTo>
                  <a:lnTo>
                    <a:pt x="834781" y="437432"/>
                  </a:lnTo>
                  <a:cubicBezTo>
                    <a:pt x="834781" y="453614"/>
                    <a:pt x="847900" y="466733"/>
                    <a:pt x="864082" y="466733"/>
                  </a:cubicBezTo>
                  <a:lnTo>
                    <a:pt x="864082" y="466732"/>
                  </a:lnTo>
                  <a:cubicBezTo>
                    <a:pt x="880265" y="466732"/>
                    <a:pt x="893383" y="453614"/>
                    <a:pt x="893383" y="437431"/>
                  </a:cubicBezTo>
                  <a:close/>
                  <a:moveTo>
                    <a:pt x="984194" y="425711"/>
                  </a:moveTo>
                  <a:lnTo>
                    <a:pt x="984193" y="226464"/>
                  </a:lnTo>
                  <a:cubicBezTo>
                    <a:pt x="984193" y="210282"/>
                    <a:pt x="971075" y="197164"/>
                    <a:pt x="954893" y="197163"/>
                  </a:cubicBezTo>
                  <a:cubicBezTo>
                    <a:pt x="938710" y="197164"/>
                    <a:pt x="925591" y="210282"/>
                    <a:pt x="925591" y="226464"/>
                  </a:cubicBezTo>
                  <a:lnTo>
                    <a:pt x="925591" y="425711"/>
                  </a:lnTo>
                  <a:cubicBezTo>
                    <a:pt x="925591" y="441894"/>
                    <a:pt x="938710" y="455012"/>
                    <a:pt x="954893" y="455012"/>
                  </a:cubicBezTo>
                  <a:lnTo>
                    <a:pt x="954893" y="455012"/>
                  </a:lnTo>
                  <a:cubicBezTo>
                    <a:pt x="971075" y="455012"/>
                    <a:pt x="984194" y="441893"/>
                    <a:pt x="984194" y="425711"/>
                  </a:cubicBezTo>
                  <a:close/>
                  <a:moveTo>
                    <a:pt x="1075004" y="402269"/>
                  </a:moveTo>
                  <a:lnTo>
                    <a:pt x="1075004" y="249905"/>
                  </a:lnTo>
                  <a:cubicBezTo>
                    <a:pt x="1075004" y="233722"/>
                    <a:pt x="1061885" y="220604"/>
                    <a:pt x="1045703" y="220604"/>
                  </a:cubicBezTo>
                  <a:cubicBezTo>
                    <a:pt x="1029520" y="220604"/>
                    <a:pt x="1016402" y="233722"/>
                    <a:pt x="1016402" y="249905"/>
                  </a:cubicBezTo>
                  <a:lnTo>
                    <a:pt x="1016402" y="402270"/>
                  </a:lnTo>
                  <a:cubicBezTo>
                    <a:pt x="1016402" y="418452"/>
                    <a:pt x="1029520" y="431571"/>
                    <a:pt x="1045703" y="431571"/>
                  </a:cubicBezTo>
                  <a:lnTo>
                    <a:pt x="1045703" y="431571"/>
                  </a:lnTo>
                  <a:cubicBezTo>
                    <a:pt x="1061885" y="431571"/>
                    <a:pt x="1075004" y="418452"/>
                    <a:pt x="1075004" y="4022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grpSp>
      <p:grpSp>
        <p:nvGrpSpPr>
          <p:cNvPr id="31" name="Group 30">
            <a:extLst>
              <a:ext uri="{FF2B5EF4-FFF2-40B4-BE49-F238E27FC236}">
                <a16:creationId xmlns:a16="http://schemas.microsoft.com/office/drawing/2014/main" id="{C2FB9967-9854-4B67-AE17-EAB5F4D50E80}"/>
              </a:ext>
            </a:extLst>
          </p:cNvPr>
          <p:cNvGrpSpPr/>
          <p:nvPr/>
        </p:nvGrpSpPr>
        <p:grpSpPr>
          <a:xfrm>
            <a:off x="1591607" y="-20084"/>
            <a:ext cx="762976" cy="2449850"/>
            <a:chOff x="1591607" y="-20084"/>
            <a:chExt cx="762976" cy="2449850"/>
          </a:xfrm>
        </p:grpSpPr>
        <p:sp>
          <p:nvSpPr>
            <p:cNvPr id="7" name="Rectangle 6">
              <a:extLst>
                <a:ext uri="{FF2B5EF4-FFF2-40B4-BE49-F238E27FC236}">
                  <a16:creationId xmlns:a16="http://schemas.microsoft.com/office/drawing/2014/main" id="{F3A6090F-3640-4E4B-B1B0-C3130EAE9E97}"/>
                </a:ext>
              </a:extLst>
            </p:cNvPr>
            <p:cNvSpPr/>
            <p:nvPr/>
          </p:nvSpPr>
          <p:spPr>
            <a:xfrm>
              <a:off x="1936171" y="-20084"/>
              <a:ext cx="72000" cy="11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27" name="Freeform: Shape 26">
              <a:extLst>
                <a:ext uri="{FF2B5EF4-FFF2-40B4-BE49-F238E27FC236}">
                  <a16:creationId xmlns:a16="http://schemas.microsoft.com/office/drawing/2014/main" id="{52B038E1-2D01-43D9-A6E4-FAABA6040D4C}"/>
                </a:ext>
              </a:extLst>
            </p:cNvPr>
            <p:cNvSpPr/>
            <p:nvPr/>
          </p:nvSpPr>
          <p:spPr>
            <a:xfrm rot="5400000" flipH="1">
              <a:off x="1344272" y="1419455"/>
              <a:ext cx="1257646" cy="762976"/>
            </a:xfrm>
            <a:custGeom>
              <a:avLst/>
              <a:gdLst>
                <a:gd name="connsiteX0" fmla="*/ 782320 w 1075004"/>
                <a:gd name="connsiteY0" fmla="*/ 253919 h 652173"/>
                <a:gd name="connsiteX1" fmla="*/ 763875 w 1075004"/>
                <a:gd name="connsiteY1" fmla="*/ 269396 h 652173"/>
                <a:gd name="connsiteX2" fmla="*/ 421371 w 1075004"/>
                <a:gd name="connsiteY2" fmla="*/ 239431 h 652173"/>
                <a:gd name="connsiteX3" fmla="*/ 421370 w 1075004"/>
                <a:gd name="connsiteY3" fmla="*/ 253854 h 652173"/>
                <a:gd name="connsiteX4" fmla="*/ 447078 w 1075004"/>
                <a:gd name="connsiteY4" fmla="*/ 253854 h 652173"/>
                <a:gd name="connsiteX5" fmla="*/ 464104 w 1075004"/>
                <a:gd name="connsiteY5" fmla="*/ 270880 h 652173"/>
                <a:gd name="connsiteX6" fmla="*/ 464104 w 1075004"/>
                <a:gd name="connsiteY6" fmla="*/ 270879 h 652173"/>
                <a:gd name="connsiteX7" fmla="*/ 447078 w 1075004"/>
                <a:gd name="connsiteY7" fmla="*/ 287905 h 652173"/>
                <a:gd name="connsiteX8" fmla="*/ 421371 w 1075004"/>
                <a:gd name="connsiteY8" fmla="*/ 287905 h 652173"/>
                <a:gd name="connsiteX9" fmla="*/ 421371 w 1075004"/>
                <a:gd name="connsiteY9" fmla="*/ 311227 h 652173"/>
                <a:gd name="connsiteX10" fmla="*/ 447078 w 1075004"/>
                <a:gd name="connsiteY10" fmla="*/ 311227 h 652173"/>
                <a:gd name="connsiteX11" fmla="*/ 464104 w 1075004"/>
                <a:gd name="connsiteY11" fmla="*/ 328253 h 652173"/>
                <a:gd name="connsiteX12" fmla="*/ 464104 w 1075004"/>
                <a:gd name="connsiteY12" fmla="*/ 328253 h 652173"/>
                <a:gd name="connsiteX13" fmla="*/ 447078 w 1075004"/>
                <a:gd name="connsiteY13" fmla="*/ 345278 h 652173"/>
                <a:gd name="connsiteX14" fmla="*/ 421371 w 1075004"/>
                <a:gd name="connsiteY14" fmla="*/ 345279 h 652173"/>
                <a:gd name="connsiteX15" fmla="*/ 421371 w 1075004"/>
                <a:gd name="connsiteY15" fmla="*/ 368601 h 652173"/>
                <a:gd name="connsiteX16" fmla="*/ 447078 w 1075004"/>
                <a:gd name="connsiteY16" fmla="*/ 368601 h 652173"/>
                <a:gd name="connsiteX17" fmla="*/ 464104 w 1075004"/>
                <a:gd name="connsiteY17" fmla="*/ 385627 h 652173"/>
                <a:gd name="connsiteX18" fmla="*/ 464104 w 1075004"/>
                <a:gd name="connsiteY18" fmla="*/ 385627 h 652173"/>
                <a:gd name="connsiteX19" fmla="*/ 447079 w 1075004"/>
                <a:gd name="connsiteY19" fmla="*/ 402652 h 652173"/>
                <a:gd name="connsiteX20" fmla="*/ 421371 w 1075004"/>
                <a:gd name="connsiteY20" fmla="*/ 402652 h 652173"/>
                <a:gd name="connsiteX21" fmla="*/ 421370 w 1075004"/>
                <a:gd name="connsiteY21" fmla="*/ 417162 h 652173"/>
                <a:gd name="connsiteX22" fmla="*/ 762267 w 1075004"/>
                <a:gd name="connsiteY22" fmla="*/ 381332 h 652173"/>
                <a:gd name="connsiteX23" fmla="*/ 780979 w 1075004"/>
                <a:gd name="connsiteY23" fmla="*/ 396485 h 652173"/>
                <a:gd name="connsiteX24" fmla="*/ 765828 w 1075004"/>
                <a:gd name="connsiteY24" fmla="*/ 415197 h 652173"/>
                <a:gd name="connsiteX25" fmla="*/ 415893 w 1075004"/>
                <a:gd name="connsiteY25" fmla="*/ 451977 h 652173"/>
                <a:gd name="connsiteX26" fmla="*/ 397181 w 1075004"/>
                <a:gd name="connsiteY26" fmla="*/ 436824 h 652173"/>
                <a:gd name="connsiteX27" fmla="*/ 398889 w 1075004"/>
                <a:gd name="connsiteY27" fmla="*/ 431060 h 652173"/>
                <a:gd name="connsiteX28" fmla="*/ 398669 w 1075004"/>
                <a:gd name="connsiteY28" fmla="*/ 430530 h 652173"/>
                <a:gd name="connsiteX29" fmla="*/ 398669 w 1075004"/>
                <a:gd name="connsiteY29" fmla="*/ 402652 h 652173"/>
                <a:gd name="connsiteX30" fmla="*/ 372962 w 1075004"/>
                <a:gd name="connsiteY30" fmla="*/ 402653 h 652173"/>
                <a:gd name="connsiteX31" fmla="*/ 355936 w 1075004"/>
                <a:gd name="connsiteY31" fmla="*/ 385627 h 652173"/>
                <a:gd name="connsiteX32" fmla="*/ 372962 w 1075004"/>
                <a:gd name="connsiteY32" fmla="*/ 368601 h 652173"/>
                <a:gd name="connsiteX33" fmla="*/ 398669 w 1075004"/>
                <a:gd name="connsiteY33" fmla="*/ 368601 h 652173"/>
                <a:gd name="connsiteX34" fmla="*/ 398669 w 1075004"/>
                <a:gd name="connsiteY34" fmla="*/ 345279 h 652173"/>
                <a:gd name="connsiteX35" fmla="*/ 372962 w 1075004"/>
                <a:gd name="connsiteY35" fmla="*/ 345279 h 652173"/>
                <a:gd name="connsiteX36" fmla="*/ 355936 w 1075004"/>
                <a:gd name="connsiteY36" fmla="*/ 328253 h 652173"/>
                <a:gd name="connsiteX37" fmla="*/ 372962 w 1075004"/>
                <a:gd name="connsiteY37" fmla="*/ 311228 h 652173"/>
                <a:gd name="connsiteX38" fmla="*/ 398669 w 1075004"/>
                <a:gd name="connsiteY38" fmla="*/ 311227 h 652173"/>
                <a:gd name="connsiteX39" fmla="*/ 398669 w 1075004"/>
                <a:gd name="connsiteY39" fmla="*/ 287905 h 652173"/>
                <a:gd name="connsiteX40" fmla="*/ 372962 w 1075004"/>
                <a:gd name="connsiteY40" fmla="*/ 287905 h 652173"/>
                <a:gd name="connsiteX41" fmla="*/ 355936 w 1075004"/>
                <a:gd name="connsiteY41" fmla="*/ 270880 h 652173"/>
                <a:gd name="connsiteX42" fmla="*/ 372962 w 1075004"/>
                <a:gd name="connsiteY42" fmla="*/ 253854 h 652173"/>
                <a:gd name="connsiteX43" fmla="*/ 398669 w 1075004"/>
                <a:gd name="connsiteY43" fmla="*/ 253854 h 652173"/>
                <a:gd name="connsiteX44" fmla="*/ 398669 w 1075004"/>
                <a:gd name="connsiteY44" fmla="*/ 226224 h 652173"/>
                <a:gd name="connsiteX45" fmla="*/ 399282 w 1075004"/>
                <a:gd name="connsiteY45" fmla="*/ 224745 h 652173"/>
                <a:gd name="connsiteX46" fmla="*/ 397875 w 1075004"/>
                <a:gd name="connsiteY46" fmla="*/ 220285 h 652173"/>
                <a:gd name="connsiteX47" fmla="*/ 416320 w 1075004"/>
                <a:gd name="connsiteY47" fmla="*/ 204807 h 652173"/>
                <a:gd name="connsiteX48" fmla="*/ 766843 w 1075004"/>
                <a:gd name="connsiteY48" fmla="*/ 235474 h 652173"/>
                <a:gd name="connsiteX49" fmla="*/ 782320 w 1075004"/>
                <a:gd name="connsiteY49" fmla="*/ 253919 h 652173"/>
                <a:gd name="connsiteX50" fmla="*/ 787242 w 1075004"/>
                <a:gd name="connsiteY50" fmla="*/ 326087 h 652173"/>
                <a:gd name="connsiteX51" fmla="*/ 785600 w 1075004"/>
                <a:gd name="connsiteY51" fmla="*/ 324445 h 652173"/>
                <a:gd name="connsiteX52" fmla="*/ 785600 w 1075004"/>
                <a:gd name="connsiteY52" fmla="*/ 237207 h 652173"/>
                <a:gd name="connsiteX53" fmla="*/ 722115 w 1075004"/>
                <a:gd name="connsiteY53" fmla="*/ 173722 h 652173"/>
                <a:gd name="connsiteX54" fmla="*/ 634876 w 1075004"/>
                <a:gd name="connsiteY54" fmla="*/ 173722 h 652173"/>
                <a:gd name="connsiteX55" fmla="*/ 556664 w 1075004"/>
                <a:gd name="connsiteY55" fmla="*/ 95509 h 652173"/>
                <a:gd name="connsiteX56" fmla="*/ 95508 w 1075004"/>
                <a:gd name="connsiteY56" fmla="*/ 95509 h 652173"/>
                <a:gd name="connsiteX57" fmla="*/ 0 w 1075004"/>
                <a:gd name="connsiteY57" fmla="*/ 326087 h 652173"/>
                <a:gd name="connsiteX58" fmla="*/ 95508 w 1075004"/>
                <a:gd name="connsiteY58" fmla="*/ 556665 h 652173"/>
                <a:gd name="connsiteX59" fmla="*/ 556664 w 1075004"/>
                <a:gd name="connsiteY59" fmla="*/ 556665 h 652173"/>
                <a:gd name="connsiteX60" fmla="*/ 634877 w 1075004"/>
                <a:gd name="connsiteY60" fmla="*/ 478452 h 652173"/>
                <a:gd name="connsiteX61" fmla="*/ 722116 w 1075004"/>
                <a:gd name="connsiteY61" fmla="*/ 478453 h 652173"/>
                <a:gd name="connsiteX62" fmla="*/ 785600 w 1075004"/>
                <a:gd name="connsiteY62" fmla="*/ 414968 h 652173"/>
                <a:gd name="connsiteX63" fmla="*/ 785600 w 1075004"/>
                <a:gd name="connsiteY63" fmla="*/ 327729 h 652173"/>
                <a:gd name="connsiteX64" fmla="*/ 893383 w 1075004"/>
                <a:gd name="connsiteY64" fmla="*/ 437430 h 652173"/>
                <a:gd name="connsiteX65" fmla="*/ 893383 w 1075004"/>
                <a:gd name="connsiteY65" fmla="*/ 214743 h 652173"/>
                <a:gd name="connsiteX66" fmla="*/ 864082 w 1075004"/>
                <a:gd name="connsiteY66" fmla="*/ 185442 h 652173"/>
                <a:gd name="connsiteX67" fmla="*/ 834781 w 1075004"/>
                <a:gd name="connsiteY67" fmla="*/ 214743 h 652173"/>
                <a:gd name="connsiteX68" fmla="*/ 834781 w 1075004"/>
                <a:gd name="connsiteY68" fmla="*/ 437431 h 652173"/>
                <a:gd name="connsiteX69" fmla="*/ 864082 w 1075004"/>
                <a:gd name="connsiteY69" fmla="*/ 466732 h 652173"/>
                <a:gd name="connsiteX70" fmla="*/ 864082 w 1075004"/>
                <a:gd name="connsiteY70" fmla="*/ 466731 h 652173"/>
                <a:gd name="connsiteX71" fmla="*/ 893383 w 1075004"/>
                <a:gd name="connsiteY71" fmla="*/ 437430 h 652173"/>
                <a:gd name="connsiteX72" fmla="*/ 984194 w 1075004"/>
                <a:gd name="connsiteY72" fmla="*/ 425710 h 652173"/>
                <a:gd name="connsiteX73" fmla="*/ 984193 w 1075004"/>
                <a:gd name="connsiteY73" fmla="*/ 226463 h 652173"/>
                <a:gd name="connsiteX74" fmla="*/ 954892 w 1075004"/>
                <a:gd name="connsiteY74" fmla="*/ 197162 h 652173"/>
                <a:gd name="connsiteX75" fmla="*/ 925591 w 1075004"/>
                <a:gd name="connsiteY75" fmla="*/ 226463 h 652173"/>
                <a:gd name="connsiteX76" fmla="*/ 925591 w 1075004"/>
                <a:gd name="connsiteY76" fmla="*/ 425710 h 652173"/>
                <a:gd name="connsiteX77" fmla="*/ 954892 w 1075004"/>
                <a:gd name="connsiteY77" fmla="*/ 455011 h 652173"/>
                <a:gd name="connsiteX78" fmla="*/ 954892 w 1075004"/>
                <a:gd name="connsiteY78" fmla="*/ 455011 h 652173"/>
                <a:gd name="connsiteX79" fmla="*/ 984194 w 1075004"/>
                <a:gd name="connsiteY79" fmla="*/ 425710 h 652173"/>
                <a:gd name="connsiteX80" fmla="*/ 1075004 w 1075004"/>
                <a:gd name="connsiteY80" fmla="*/ 402268 h 652173"/>
                <a:gd name="connsiteX81" fmla="*/ 1075003 w 1075004"/>
                <a:gd name="connsiteY81" fmla="*/ 249904 h 652173"/>
                <a:gd name="connsiteX82" fmla="*/ 1045703 w 1075004"/>
                <a:gd name="connsiteY82" fmla="*/ 220603 h 652173"/>
                <a:gd name="connsiteX83" fmla="*/ 1016401 w 1075004"/>
                <a:gd name="connsiteY83" fmla="*/ 249904 h 652173"/>
                <a:gd name="connsiteX84" fmla="*/ 1016402 w 1075004"/>
                <a:gd name="connsiteY84" fmla="*/ 402269 h 652173"/>
                <a:gd name="connsiteX85" fmla="*/ 1045703 w 1075004"/>
                <a:gd name="connsiteY85" fmla="*/ 431570 h 652173"/>
                <a:gd name="connsiteX86" fmla="*/ 1045703 w 1075004"/>
                <a:gd name="connsiteY86" fmla="*/ 431570 h 652173"/>
                <a:gd name="connsiteX87" fmla="*/ 1075004 w 1075004"/>
                <a:gd name="connsiteY87" fmla="*/ 402268 h 65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75004" h="652173">
                  <a:moveTo>
                    <a:pt x="782320" y="253919"/>
                  </a:moveTo>
                  <a:cubicBezTo>
                    <a:pt x="781500" y="263286"/>
                    <a:pt x="773242" y="270215"/>
                    <a:pt x="763875" y="269396"/>
                  </a:cubicBezTo>
                  <a:cubicBezTo>
                    <a:pt x="649707" y="259408"/>
                    <a:pt x="535539" y="249420"/>
                    <a:pt x="421371" y="239431"/>
                  </a:cubicBezTo>
                  <a:lnTo>
                    <a:pt x="421370" y="253854"/>
                  </a:lnTo>
                  <a:lnTo>
                    <a:pt x="447078" y="253854"/>
                  </a:lnTo>
                  <a:cubicBezTo>
                    <a:pt x="456482" y="253853"/>
                    <a:pt x="464103" y="261476"/>
                    <a:pt x="464104" y="270880"/>
                  </a:cubicBezTo>
                  <a:lnTo>
                    <a:pt x="464104" y="270879"/>
                  </a:lnTo>
                  <a:cubicBezTo>
                    <a:pt x="464104" y="280282"/>
                    <a:pt x="456482" y="287905"/>
                    <a:pt x="447078" y="287905"/>
                  </a:cubicBezTo>
                  <a:cubicBezTo>
                    <a:pt x="438509" y="287905"/>
                    <a:pt x="429939" y="287904"/>
                    <a:pt x="421371" y="287905"/>
                  </a:cubicBezTo>
                  <a:lnTo>
                    <a:pt x="421371" y="311227"/>
                  </a:lnTo>
                  <a:lnTo>
                    <a:pt x="447078" y="311227"/>
                  </a:lnTo>
                  <a:cubicBezTo>
                    <a:pt x="456482" y="311227"/>
                    <a:pt x="464104" y="318850"/>
                    <a:pt x="464104" y="328253"/>
                  </a:cubicBezTo>
                  <a:lnTo>
                    <a:pt x="464104" y="328253"/>
                  </a:lnTo>
                  <a:cubicBezTo>
                    <a:pt x="464104" y="337655"/>
                    <a:pt x="456482" y="345278"/>
                    <a:pt x="447078" y="345278"/>
                  </a:cubicBezTo>
                  <a:cubicBezTo>
                    <a:pt x="438510" y="345278"/>
                    <a:pt x="429939" y="345278"/>
                    <a:pt x="421371" y="345279"/>
                  </a:cubicBezTo>
                  <a:lnTo>
                    <a:pt x="421371" y="368601"/>
                  </a:lnTo>
                  <a:lnTo>
                    <a:pt x="447078" y="368601"/>
                  </a:lnTo>
                  <a:cubicBezTo>
                    <a:pt x="456482" y="368601"/>
                    <a:pt x="464104" y="376223"/>
                    <a:pt x="464104" y="385627"/>
                  </a:cubicBezTo>
                  <a:lnTo>
                    <a:pt x="464104" y="385627"/>
                  </a:lnTo>
                  <a:cubicBezTo>
                    <a:pt x="464104" y="395030"/>
                    <a:pt x="456481" y="402652"/>
                    <a:pt x="447079" y="402652"/>
                  </a:cubicBezTo>
                  <a:cubicBezTo>
                    <a:pt x="438509" y="402652"/>
                    <a:pt x="429940" y="402652"/>
                    <a:pt x="421371" y="402652"/>
                  </a:cubicBezTo>
                  <a:lnTo>
                    <a:pt x="421370" y="417162"/>
                  </a:lnTo>
                  <a:lnTo>
                    <a:pt x="762267" y="381332"/>
                  </a:lnTo>
                  <a:cubicBezTo>
                    <a:pt x="771619" y="380350"/>
                    <a:pt x="779997" y="387134"/>
                    <a:pt x="780979" y="396485"/>
                  </a:cubicBezTo>
                  <a:cubicBezTo>
                    <a:pt x="781963" y="405837"/>
                    <a:pt x="775179" y="414214"/>
                    <a:pt x="765828" y="415197"/>
                  </a:cubicBezTo>
                  <a:cubicBezTo>
                    <a:pt x="649182" y="427457"/>
                    <a:pt x="532538" y="439718"/>
                    <a:pt x="415893" y="451977"/>
                  </a:cubicBezTo>
                  <a:cubicBezTo>
                    <a:pt x="406541" y="452960"/>
                    <a:pt x="398164" y="446176"/>
                    <a:pt x="397181" y="436824"/>
                  </a:cubicBezTo>
                  <a:cubicBezTo>
                    <a:pt x="396959" y="434720"/>
                    <a:pt x="397132" y="432665"/>
                    <a:pt x="398889" y="431060"/>
                  </a:cubicBezTo>
                  <a:lnTo>
                    <a:pt x="398669" y="430530"/>
                  </a:lnTo>
                  <a:lnTo>
                    <a:pt x="398669" y="402652"/>
                  </a:lnTo>
                  <a:lnTo>
                    <a:pt x="372962" y="402653"/>
                  </a:lnTo>
                  <a:cubicBezTo>
                    <a:pt x="363559" y="402653"/>
                    <a:pt x="355936" y="395031"/>
                    <a:pt x="355936" y="385627"/>
                  </a:cubicBezTo>
                  <a:cubicBezTo>
                    <a:pt x="355936" y="376224"/>
                    <a:pt x="363558" y="368601"/>
                    <a:pt x="372962" y="368601"/>
                  </a:cubicBezTo>
                  <a:lnTo>
                    <a:pt x="398669" y="368601"/>
                  </a:lnTo>
                  <a:lnTo>
                    <a:pt x="398669" y="345279"/>
                  </a:lnTo>
                  <a:lnTo>
                    <a:pt x="372962" y="345279"/>
                  </a:lnTo>
                  <a:cubicBezTo>
                    <a:pt x="363559" y="345278"/>
                    <a:pt x="355937" y="337656"/>
                    <a:pt x="355936" y="328253"/>
                  </a:cubicBezTo>
                  <a:cubicBezTo>
                    <a:pt x="355937" y="318850"/>
                    <a:pt x="363559" y="311227"/>
                    <a:pt x="372962" y="311228"/>
                  </a:cubicBezTo>
                  <a:lnTo>
                    <a:pt x="398669" y="311227"/>
                  </a:lnTo>
                  <a:lnTo>
                    <a:pt x="398669" y="287905"/>
                  </a:lnTo>
                  <a:lnTo>
                    <a:pt x="372962" y="287905"/>
                  </a:lnTo>
                  <a:cubicBezTo>
                    <a:pt x="363559" y="287905"/>
                    <a:pt x="355936" y="280283"/>
                    <a:pt x="355936" y="270880"/>
                  </a:cubicBezTo>
                  <a:cubicBezTo>
                    <a:pt x="355936" y="261476"/>
                    <a:pt x="363559" y="253854"/>
                    <a:pt x="372962" y="253854"/>
                  </a:cubicBezTo>
                  <a:lnTo>
                    <a:pt x="398669" y="253854"/>
                  </a:lnTo>
                  <a:lnTo>
                    <a:pt x="398669" y="226224"/>
                  </a:lnTo>
                  <a:cubicBezTo>
                    <a:pt x="398669" y="225699"/>
                    <a:pt x="398705" y="225182"/>
                    <a:pt x="399282" y="224745"/>
                  </a:cubicBezTo>
                  <a:lnTo>
                    <a:pt x="397875" y="220285"/>
                  </a:lnTo>
                  <a:cubicBezTo>
                    <a:pt x="398695" y="210917"/>
                    <a:pt x="406953" y="203988"/>
                    <a:pt x="416320" y="204807"/>
                  </a:cubicBezTo>
                  <a:lnTo>
                    <a:pt x="766843" y="235474"/>
                  </a:lnTo>
                  <a:cubicBezTo>
                    <a:pt x="776210" y="236294"/>
                    <a:pt x="783139" y="244551"/>
                    <a:pt x="782320" y="253919"/>
                  </a:cubicBezTo>
                  <a:close/>
                  <a:moveTo>
                    <a:pt x="787242" y="326087"/>
                  </a:moveTo>
                  <a:lnTo>
                    <a:pt x="785600" y="324445"/>
                  </a:lnTo>
                  <a:lnTo>
                    <a:pt x="785600" y="237207"/>
                  </a:lnTo>
                  <a:cubicBezTo>
                    <a:pt x="785600" y="202145"/>
                    <a:pt x="757177" y="173722"/>
                    <a:pt x="722115" y="173722"/>
                  </a:cubicBezTo>
                  <a:lnTo>
                    <a:pt x="634876" y="173722"/>
                  </a:lnTo>
                  <a:cubicBezTo>
                    <a:pt x="608805" y="147651"/>
                    <a:pt x="582735" y="121579"/>
                    <a:pt x="556664" y="95509"/>
                  </a:cubicBezTo>
                  <a:cubicBezTo>
                    <a:pt x="429319" y="-31836"/>
                    <a:pt x="222853" y="-31836"/>
                    <a:pt x="95508" y="95509"/>
                  </a:cubicBezTo>
                  <a:cubicBezTo>
                    <a:pt x="31836" y="159181"/>
                    <a:pt x="0" y="242634"/>
                    <a:pt x="0" y="326087"/>
                  </a:cubicBezTo>
                  <a:cubicBezTo>
                    <a:pt x="0" y="409540"/>
                    <a:pt x="31836" y="492992"/>
                    <a:pt x="95508" y="556665"/>
                  </a:cubicBezTo>
                  <a:cubicBezTo>
                    <a:pt x="222853" y="684010"/>
                    <a:pt x="429320" y="684010"/>
                    <a:pt x="556664" y="556665"/>
                  </a:cubicBezTo>
                  <a:lnTo>
                    <a:pt x="634877" y="478452"/>
                  </a:lnTo>
                  <a:lnTo>
                    <a:pt x="722116" y="478453"/>
                  </a:lnTo>
                  <a:cubicBezTo>
                    <a:pt x="757178" y="478452"/>
                    <a:pt x="785600" y="450029"/>
                    <a:pt x="785600" y="414968"/>
                  </a:cubicBezTo>
                  <a:lnTo>
                    <a:pt x="785600" y="327729"/>
                  </a:lnTo>
                  <a:close/>
                  <a:moveTo>
                    <a:pt x="893383" y="437430"/>
                  </a:moveTo>
                  <a:lnTo>
                    <a:pt x="893383" y="214743"/>
                  </a:lnTo>
                  <a:cubicBezTo>
                    <a:pt x="893383" y="198561"/>
                    <a:pt x="880265" y="185442"/>
                    <a:pt x="864082" y="185442"/>
                  </a:cubicBezTo>
                  <a:cubicBezTo>
                    <a:pt x="847899" y="185442"/>
                    <a:pt x="834781" y="198561"/>
                    <a:pt x="834781" y="214743"/>
                  </a:cubicBezTo>
                  <a:lnTo>
                    <a:pt x="834781" y="437431"/>
                  </a:lnTo>
                  <a:cubicBezTo>
                    <a:pt x="834781" y="453613"/>
                    <a:pt x="847900" y="466732"/>
                    <a:pt x="864082" y="466732"/>
                  </a:cubicBezTo>
                  <a:lnTo>
                    <a:pt x="864082" y="466731"/>
                  </a:lnTo>
                  <a:cubicBezTo>
                    <a:pt x="880265" y="466731"/>
                    <a:pt x="893383" y="453613"/>
                    <a:pt x="893383" y="437430"/>
                  </a:cubicBezTo>
                  <a:close/>
                  <a:moveTo>
                    <a:pt x="984194" y="425710"/>
                  </a:moveTo>
                  <a:lnTo>
                    <a:pt x="984193" y="226463"/>
                  </a:lnTo>
                  <a:cubicBezTo>
                    <a:pt x="984193" y="210281"/>
                    <a:pt x="971075" y="197163"/>
                    <a:pt x="954892" y="197162"/>
                  </a:cubicBezTo>
                  <a:cubicBezTo>
                    <a:pt x="938710" y="197163"/>
                    <a:pt x="925591" y="210281"/>
                    <a:pt x="925591" y="226463"/>
                  </a:cubicBezTo>
                  <a:lnTo>
                    <a:pt x="925591" y="425710"/>
                  </a:lnTo>
                  <a:cubicBezTo>
                    <a:pt x="925591" y="441893"/>
                    <a:pt x="938710" y="455011"/>
                    <a:pt x="954892" y="455011"/>
                  </a:cubicBezTo>
                  <a:lnTo>
                    <a:pt x="954892" y="455011"/>
                  </a:lnTo>
                  <a:cubicBezTo>
                    <a:pt x="971075" y="455011"/>
                    <a:pt x="984194" y="441892"/>
                    <a:pt x="984194" y="425710"/>
                  </a:cubicBezTo>
                  <a:close/>
                  <a:moveTo>
                    <a:pt x="1075004" y="402268"/>
                  </a:moveTo>
                  <a:lnTo>
                    <a:pt x="1075003" y="249904"/>
                  </a:lnTo>
                  <a:cubicBezTo>
                    <a:pt x="1075003" y="233721"/>
                    <a:pt x="1061885" y="220603"/>
                    <a:pt x="1045703" y="220603"/>
                  </a:cubicBezTo>
                  <a:cubicBezTo>
                    <a:pt x="1029520" y="220603"/>
                    <a:pt x="1016401" y="233721"/>
                    <a:pt x="1016401" y="249904"/>
                  </a:cubicBezTo>
                  <a:lnTo>
                    <a:pt x="1016402" y="402269"/>
                  </a:lnTo>
                  <a:cubicBezTo>
                    <a:pt x="1016402" y="418451"/>
                    <a:pt x="1029520" y="431570"/>
                    <a:pt x="1045703" y="431570"/>
                  </a:cubicBezTo>
                  <a:lnTo>
                    <a:pt x="1045703" y="431570"/>
                  </a:lnTo>
                  <a:cubicBezTo>
                    <a:pt x="1061885" y="431570"/>
                    <a:pt x="1075004" y="418451"/>
                    <a:pt x="1075004" y="402268"/>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grpSp>
      <p:sp>
        <p:nvSpPr>
          <p:cNvPr id="35" name="TextBox 34">
            <a:extLst>
              <a:ext uri="{FF2B5EF4-FFF2-40B4-BE49-F238E27FC236}">
                <a16:creationId xmlns:a16="http://schemas.microsoft.com/office/drawing/2014/main" id="{4A89418E-829E-4867-919B-44971F75F14A}"/>
              </a:ext>
            </a:extLst>
          </p:cNvPr>
          <p:cNvSpPr txBox="1"/>
          <p:nvPr/>
        </p:nvSpPr>
        <p:spPr>
          <a:xfrm>
            <a:off x="5192216" y="510552"/>
            <a:ext cx="6191673" cy="923330"/>
          </a:xfrm>
          <a:prstGeom prst="rect">
            <a:avLst/>
          </a:prstGeom>
          <a:noFill/>
        </p:spPr>
        <p:txBody>
          <a:bodyPr wrap="square" rtlCol="0" anchor="ctr">
            <a:spAutoFit/>
          </a:bodyPr>
          <a:lstStyle/>
          <a:p>
            <a:r>
              <a:rPr lang="en-US" altLang="ko-KR" sz="5400" dirty="0" err="1" smtClean="0">
                <a:solidFill>
                  <a:schemeClr val="accent1"/>
                </a:solidFill>
                <a:cs typeface="Arial" pitchFamily="34" charset="0"/>
              </a:rPr>
              <a:t>Realidad</a:t>
            </a:r>
            <a:r>
              <a:rPr lang="en-US" altLang="ko-KR" sz="5400" dirty="0" smtClean="0">
                <a:solidFill>
                  <a:schemeClr val="accent1"/>
                </a:solidFill>
                <a:cs typeface="Arial" pitchFamily="34" charset="0"/>
              </a:rPr>
              <a:t> Actual</a:t>
            </a:r>
            <a:endParaRPr lang="ko-KR" altLang="en-US" sz="5400" dirty="0">
              <a:solidFill>
                <a:schemeClr val="tx1">
                  <a:lumMod val="85000"/>
                  <a:lumOff val="15000"/>
                </a:schemeClr>
              </a:solidFill>
              <a:cs typeface="Arial" pitchFamily="34" charset="0"/>
            </a:endParaRPr>
          </a:p>
        </p:txBody>
      </p:sp>
      <p:sp>
        <p:nvSpPr>
          <p:cNvPr id="36" name="TextBox 35">
            <a:extLst>
              <a:ext uri="{FF2B5EF4-FFF2-40B4-BE49-F238E27FC236}">
                <a16:creationId xmlns:a16="http://schemas.microsoft.com/office/drawing/2014/main" id="{FE4284FE-ABB8-4CDA-AAFD-D7360E22BF5C}"/>
              </a:ext>
            </a:extLst>
          </p:cNvPr>
          <p:cNvSpPr txBox="1"/>
          <p:nvPr/>
        </p:nvSpPr>
        <p:spPr>
          <a:xfrm>
            <a:off x="5186420" y="1390596"/>
            <a:ext cx="6163615" cy="830997"/>
          </a:xfrm>
          <a:prstGeom prst="rect">
            <a:avLst/>
          </a:prstGeom>
          <a:noFill/>
        </p:spPr>
        <p:txBody>
          <a:bodyPr wrap="square" rtlCol="0">
            <a:spAutoFit/>
          </a:bodyPr>
          <a:lstStyle/>
          <a:p>
            <a:r>
              <a:rPr lang="es-EC" altLang="ko-KR" sz="1600" dirty="0">
                <a:cs typeface="Arial" pitchFamily="34" charset="0"/>
              </a:rPr>
              <a:t>La búsqueda de la simplicidad y la alta disponibilidad de herramientas tecnológicas, hacen que la práctica de la cocina como se conocía hace 20 años, se convierta ahora en un arte</a:t>
            </a:r>
            <a:endParaRPr lang="en-US" altLang="ko-KR" sz="1600" dirty="0">
              <a:cs typeface="Arial" pitchFamily="34" charset="0"/>
            </a:endParaRPr>
          </a:p>
        </p:txBody>
      </p:sp>
      <p:sp>
        <p:nvSpPr>
          <p:cNvPr id="39" name="Rectangle: Rounded Corners 38">
            <a:extLst>
              <a:ext uri="{FF2B5EF4-FFF2-40B4-BE49-F238E27FC236}">
                <a16:creationId xmlns:a16="http://schemas.microsoft.com/office/drawing/2014/main" id="{031965BF-8442-47B6-99A5-B90EE5B76D0E}"/>
              </a:ext>
            </a:extLst>
          </p:cNvPr>
          <p:cNvSpPr/>
          <p:nvPr/>
        </p:nvSpPr>
        <p:spPr>
          <a:xfrm>
            <a:off x="5366129" y="3706125"/>
            <a:ext cx="630776" cy="630776"/>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40" name="Rectangle: Rounded Corners 39">
            <a:extLst>
              <a:ext uri="{FF2B5EF4-FFF2-40B4-BE49-F238E27FC236}">
                <a16:creationId xmlns:a16="http://schemas.microsoft.com/office/drawing/2014/main" id="{983B0B54-DD6F-4A1D-86D7-767FEFED2997}"/>
              </a:ext>
            </a:extLst>
          </p:cNvPr>
          <p:cNvSpPr/>
          <p:nvPr/>
        </p:nvSpPr>
        <p:spPr>
          <a:xfrm>
            <a:off x="5366129" y="4639480"/>
            <a:ext cx="630776" cy="630776"/>
          </a:xfrm>
          <a:prstGeom prst="round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41" name="Rectangle: Rounded Corners 40">
            <a:extLst>
              <a:ext uri="{FF2B5EF4-FFF2-40B4-BE49-F238E27FC236}">
                <a16:creationId xmlns:a16="http://schemas.microsoft.com/office/drawing/2014/main" id="{73C4BA48-65FD-4703-B91C-0019D9FD8BBE}"/>
              </a:ext>
            </a:extLst>
          </p:cNvPr>
          <p:cNvSpPr/>
          <p:nvPr/>
        </p:nvSpPr>
        <p:spPr>
          <a:xfrm>
            <a:off x="5393756" y="2682838"/>
            <a:ext cx="630776" cy="630776"/>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49" name="TextBox 48">
            <a:extLst>
              <a:ext uri="{FF2B5EF4-FFF2-40B4-BE49-F238E27FC236}">
                <a16:creationId xmlns:a16="http://schemas.microsoft.com/office/drawing/2014/main" id="{2E194F6D-5C5D-45E1-A0F8-7EAC3CEB8C1E}"/>
              </a:ext>
            </a:extLst>
          </p:cNvPr>
          <p:cNvSpPr txBox="1"/>
          <p:nvPr/>
        </p:nvSpPr>
        <p:spPr>
          <a:xfrm>
            <a:off x="6296328" y="2590336"/>
            <a:ext cx="5239961" cy="784830"/>
          </a:xfrm>
          <a:prstGeom prst="rect">
            <a:avLst/>
          </a:prstGeom>
          <a:noFill/>
        </p:spPr>
        <p:txBody>
          <a:bodyPr wrap="square" rtlCol="0">
            <a:spAutoFit/>
          </a:bodyPr>
          <a:lstStyle/>
          <a:p>
            <a:pPr algn="just"/>
            <a:r>
              <a:rPr lang="es-EC" altLang="ko-KR" sz="1500" dirty="0" smtClean="0">
                <a:solidFill>
                  <a:schemeClr val="tx1">
                    <a:lumMod val="75000"/>
                    <a:lumOff val="25000"/>
                  </a:schemeClr>
                </a:solidFill>
                <a:cs typeface="Arial" pitchFamily="34" charset="0"/>
              </a:rPr>
              <a:t>Cuando no existe la motivación, el cocinar no se vuelve importante porque se ha superado el nivel de la satisfacción básica del hambre</a:t>
            </a:r>
            <a:endParaRPr lang="ko-KR" altLang="en-US" sz="1500" dirty="0">
              <a:solidFill>
                <a:schemeClr val="tx1">
                  <a:lumMod val="75000"/>
                  <a:lumOff val="25000"/>
                </a:schemeClr>
              </a:solidFill>
              <a:cs typeface="Arial" pitchFamily="34" charset="0"/>
            </a:endParaRPr>
          </a:p>
        </p:txBody>
      </p:sp>
      <p:sp>
        <p:nvSpPr>
          <p:cNvPr id="54" name="TextBox 48">
            <a:extLst>
              <a:ext uri="{FF2B5EF4-FFF2-40B4-BE49-F238E27FC236}">
                <a16:creationId xmlns:a16="http://schemas.microsoft.com/office/drawing/2014/main" id="{2E194F6D-5C5D-45E1-A0F8-7EAC3CEB8C1E}"/>
              </a:ext>
            </a:extLst>
          </p:cNvPr>
          <p:cNvSpPr txBox="1"/>
          <p:nvPr/>
        </p:nvSpPr>
        <p:spPr>
          <a:xfrm>
            <a:off x="6296327" y="3743764"/>
            <a:ext cx="5239961" cy="553998"/>
          </a:xfrm>
          <a:prstGeom prst="rect">
            <a:avLst/>
          </a:prstGeom>
          <a:noFill/>
        </p:spPr>
        <p:txBody>
          <a:bodyPr wrap="square" rtlCol="0">
            <a:spAutoFit/>
          </a:bodyPr>
          <a:lstStyle/>
          <a:p>
            <a:pPr algn="just"/>
            <a:r>
              <a:rPr lang="es-EC" altLang="ko-KR" sz="1500" dirty="0">
                <a:solidFill>
                  <a:schemeClr val="tx1">
                    <a:lumMod val="75000"/>
                    <a:lumOff val="25000"/>
                  </a:schemeClr>
                </a:solidFill>
                <a:cs typeface="Arial" pitchFamily="34" charset="0"/>
              </a:rPr>
              <a:t>La cocina se ha convertido en un lugar que se considera demasiado tedioso, complicado y agotador</a:t>
            </a:r>
            <a:endParaRPr lang="ko-KR" altLang="en-US" sz="1500" dirty="0">
              <a:solidFill>
                <a:schemeClr val="tx1">
                  <a:lumMod val="75000"/>
                  <a:lumOff val="25000"/>
                </a:schemeClr>
              </a:solidFill>
              <a:cs typeface="Arial" pitchFamily="34" charset="0"/>
            </a:endParaRPr>
          </a:p>
        </p:txBody>
      </p:sp>
      <p:sp>
        <p:nvSpPr>
          <p:cNvPr id="55" name="TextBox 48">
            <a:extLst>
              <a:ext uri="{FF2B5EF4-FFF2-40B4-BE49-F238E27FC236}">
                <a16:creationId xmlns:a16="http://schemas.microsoft.com/office/drawing/2014/main" id="{2E194F6D-5C5D-45E1-A0F8-7EAC3CEB8C1E}"/>
              </a:ext>
            </a:extLst>
          </p:cNvPr>
          <p:cNvSpPr txBox="1"/>
          <p:nvPr/>
        </p:nvSpPr>
        <p:spPr>
          <a:xfrm>
            <a:off x="6296328" y="4562453"/>
            <a:ext cx="5239961" cy="784830"/>
          </a:xfrm>
          <a:prstGeom prst="rect">
            <a:avLst/>
          </a:prstGeom>
          <a:noFill/>
        </p:spPr>
        <p:txBody>
          <a:bodyPr wrap="square" rtlCol="0">
            <a:spAutoFit/>
          </a:bodyPr>
          <a:lstStyle/>
          <a:p>
            <a:pPr algn="just"/>
            <a:r>
              <a:rPr lang="es-EC" altLang="ko-KR" sz="1500" dirty="0">
                <a:solidFill>
                  <a:schemeClr val="tx1">
                    <a:lumMod val="75000"/>
                    <a:lumOff val="25000"/>
                  </a:schemeClr>
                </a:solidFill>
                <a:cs typeface="Arial" pitchFamily="34" charset="0"/>
              </a:rPr>
              <a:t>L</a:t>
            </a:r>
            <a:r>
              <a:rPr lang="es-EC" altLang="ko-KR" sz="1500" dirty="0" smtClean="0">
                <a:solidFill>
                  <a:schemeClr val="tx1">
                    <a:lumMod val="75000"/>
                    <a:lumOff val="25000"/>
                  </a:schemeClr>
                </a:solidFill>
                <a:cs typeface="Arial" pitchFamily="34" charset="0"/>
              </a:rPr>
              <a:t>a </a:t>
            </a:r>
            <a:r>
              <a:rPr lang="es-EC" altLang="ko-KR" sz="1500" dirty="0">
                <a:solidFill>
                  <a:schemeClr val="tx1">
                    <a:lumMod val="75000"/>
                    <a:lumOff val="25000"/>
                  </a:schemeClr>
                </a:solidFill>
                <a:cs typeface="Arial" pitchFamily="34" charset="0"/>
              </a:rPr>
              <a:t>realidad del comportamiento alimenticio de la población Quiteña se fundamenta en una cadena de relaciones entre los alimentos típicos y situaciones cotidianas</a:t>
            </a:r>
            <a:endParaRPr lang="ko-KR" altLang="en-US" sz="1500" dirty="0">
              <a:solidFill>
                <a:schemeClr val="tx1">
                  <a:lumMod val="75000"/>
                  <a:lumOff val="25000"/>
                </a:schemeClr>
              </a:solidFill>
              <a:cs typeface="Arial" pitchFamily="34" charset="0"/>
            </a:endParaRPr>
          </a:p>
        </p:txBody>
      </p:sp>
    </p:spTree>
    <p:extLst>
      <p:ext uri="{BB962C8B-B14F-4D97-AF65-F5344CB8AC3E}">
        <p14:creationId xmlns:p14="http://schemas.microsoft.com/office/powerpoint/2010/main" val="842974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719"/>
            <a:ext cx="12212207" cy="611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0145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EEA0489F-3BC4-45A9-B327-88C3D4E05B62}"/>
              </a:ext>
            </a:extLst>
          </p:cNvPr>
          <p:cNvSpPr/>
          <p:nvPr/>
        </p:nvSpPr>
        <p:spPr>
          <a:xfrm>
            <a:off x="5874020" y="2432169"/>
            <a:ext cx="2017267" cy="2017267"/>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C1B2E21-ED64-40A7-986F-1BA014711AE7}"/>
              </a:ext>
            </a:extLst>
          </p:cNvPr>
          <p:cNvSpPr/>
          <p:nvPr/>
        </p:nvSpPr>
        <p:spPr>
          <a:xfrm rot="16200000" flipH="1">
            <a:off x="6502756" y="3210330"/>
            <a:ext cx="759793" cy="460945"/>
          </a:xfrm>
          <a:custGeom>
            <a:avLst/>
            <a:gdLst>
              <a:gd name="connsiteX0" fmla="*/ 782320 w 1075004"/>
              <a:gd name="connsiteY0" fmla="*/ 253920 h 652174"/>
              <a:gd name="connsiteX1" fmla="*/ 763875 w 1075004"/>
              <a:gd name="connsiteY1" fmla="*/ 269397 h 652174"/>
              <a:gd name="connsiteX2" fmla="*/ 421371 w 1075004"/>
              <a:gd name="connsiteY2" fmla="*/ 239432 h 652174"/>
              <a:gd name="connsiteX3" fmla="*/ 421370 w 1075004"/>
              <a:gd name="connsiteY3" fmla="*/ 253855 h 652174"/>
              <a:gd name="connsiteX4" fmla="*/ 447078 w 1075004"/>
              <a:gd name="connsiteY4" fmla="*/ 253855 h 652174"/>
              <a:gd name="connsiteX5" fmla="*/ 464104 w 1075004"/>
              <a:gd name="connsiteY5" fmla="*/ 270881 h 652174"/>
              <a:gd name="connsiteX6" fmla="*/ 464104 w 1075004"/>
              <a:gd name="connsiteY6" fmla="*/ 270880 h 652174"/>
              <a:gd name="connsiteX7" fmla="*/ 447079 w 1075004"/>
              <a:gd name="connsiteY7" fmla="*/ 287906 h 652174"/>
              <a:gd name="connsiteX8" fmla="*/ 421371 w 1075004"/>
              <a:gd name="connsiteY8" fmla="*/ 287906 h 652174"/>
              <a:gd name="connsiteX9" fmla="*/ 421371 w 1075004"/>
              <a:gd name="connsiteY9" fmla="*/ 311228 h 652174"/>
              <a:gd name="connsiteX10" fmla="*/ 447078 w 1075004"/>
              <a:gd name="connsiteY10" fmla="*/ 311228 h 652174"/>
              <a:gd name="connsiteX11" fmla="*/ 464104 w 1075004"/>
              <a:gd name="connsiteY11" fmla="*/ 328254 h 652174"/>
              <a:gd name="connsiteX12" fmla="*/ 464104 w 1075004"/>
              <a:gd name="connsiteY12" fmla="*/ 328254 h 652174"/>
              <a:gd name="connsiteX13" fmla="*/ 447079 w 1075004"/>
              <a:gd name="connsiteY13" fmla="*/ 345279 h 652174"/>
              <a:gd name="connsiteX14" fmla="*/ 421371 w 1075004"/>
              <a:gd name="connsiteY14" fmla="*/ 345280 h 652174"/>
              <a:gd name="connsiteX15" fmla="*/ 421371 w 1075004"/>
              <a:gd name="connsiteY15" fmla="*/ 368602 h 652174"/>
              <a:gd name="connsiteX16" fmla="*/ 447078 w 1075004"/>
              <a:gd name="connsiteY16" fmla="*/ 368602 h 652174"/>
              <a:gd name="connsiteX17" fmla="*/ 464104 w 1075004"/>
              <a:gd name="connsiteY17" fmla="*/ 385628 h 652174"/>
              <a:gd name="connsiteX18" fmla="*/ 464104 w 1075004"/>
              <a:gd name="connsiteY18" fmla="*/ 385628 h 652174"/>
              <a:gd name="connsiteX19" fmla="*/ 447079 w 1075004"/>
              <a:gd name="connsiteY19" fmla="*/ 402653 h 652174"/>
              <a:gd name="connsiteX20" fmla="*/ 421371 w 1075004"/>
              <a:gd name="connsiteY20" fmla="*/ 402653 h 652174"/>
              <a:gd name="connsiteX21" fmla="*/ 421370 w 1075004"/>
              <a:gd name="connsiteY21" fmla="*/ 417163 h 652174"/>
              <a:gd name="connsiteX22" fmla="*/ 762268 w 1075004"/>
              <a:gd name="connsiteY22" fmla="*/ 381333 h 652174"/>
              <a:gd name="connsiteX23" fmla="*/ 780980 w 1075004"/>
              <a:gd name="connsiteY23" fmla="*/ 396486 h 652174"/>
              <a:gd name="connsiteX24" fmla="*/ 765828 w 1075004"/>
              <a:gd name="connsiteY24" fmla="*/ 415198 h 652174"/>
              <a:gd name="connsiteX25" fmla="*/ 415893 w 1075004"/>
              <a:gd name="connsiteY25" fmla="*/ 451978 h 652174"/>
              <a:gd name="connsiteX26" fmla="*/ 397181 w 1075004"/>
              <a:gd name="connsiteY26" fmla="*/ 436825 h 652174"/>
              <a:gd name="connsiteX27" fmla="*/ 398889 w 1075004"/>
              <a:gd name="connsiteY27" fmla="*/ 431061 h 652174"/>
              <a:gd name="connsiteX28" fmla="*/ 398669 w 1075004"/>
              <a:gd name="connsiteY28" fmla="*/ 430531 h 652174"/>
              <a:gd name="connsiteX29" fmla="*/ 398669 w 1075004"/>
              <a:gd name="connsiteY29" fmla="*/ 402653 h 652174"/>
              <a:gd name="connsiteX30" fmla="*/ 372962 w 1075004"/>
              <a:gd name="connsiteY30" fmla="*/ 402654 h 652174"/>
              <a:gd name="connsiteX31" fmla="*/ 355936 w 1075004"/>
              <a:gd name="connsiteY31" fmla="*/ 385628 h 652174"/>
              <a:gd name="connsiteX32" fmla="*/ 372962 w 1075004"/>
              <a:gd name="connsiteY32" fmla="*/ 368602 h 652174"/>
              <a:gd name="connsiteX33" fmla="*/ 398669 w 1075004"/>
              <a:gd name="connsiteY33" fmla="*/ 368602 h 652174"/>
              <a:gd name="connsiteX34" fmla="*/ 398670 w 1075004"/>
              <a:gd name="connsiteY34" fmla="*/ 345280 h 652174"/>
              <a:gd name="connsiteX35" fmla="*/ 372962 w 1075004"/>
              <a:gd name="connsiteY35" fmla="*/ 345280 h 652174"/>
              <a:gd name="connsiteX36" fmla="*/ 355936 w 1075004"/>
              <a:gd name="connsiteY36" fmla="*/ 328254 h 652174"/>
              <a:gd name="connsiteX37" fmla="*/ 372962 w 1075004"/>
              <a:gd name="connsiteY37" fmla="*/ 311229 h 652174"/>
              <a:gd name="connsiteX38" fmla="*/ 398669 w 1075004"/>
              <a:gd name="connsiteY38" fmla="*/ 311228 h 652174"/>
              <a:gd name="connsiteX39" fmla="*/ 398669 w 1075004"/>
              <a:gd name="connsiteY39" fmla="*/ 287906 h 652174"/>
              <a:gd name="connsiteX40" fmla="*/ 372962 w 1075004"/>
              <a:gd name="connsiteY40" fmla="*/ 287906 h 652174"/>
              <a:gd name="connsiteX41" fmla="*/ 355936 w 1075004"/>
              <a:gd name="connsiteY41" fmla="*/ 270881 h 652174"/>
              <a:gd name="connsiteX42" fmla="*/ 372962 w 1075004"/>
              <a:gd name="connsiteY42" fmla="*/ 253855 h 652174"/>
              <a:gd name="connsiteX43" fmla="*/ 398670 w 1075004"/>
              <a:gd name="connsiteY43" fmla="*/ 253855 h 652174"/>
              <a:gd name="connsiteX44" fmla="*/ 398670 w 1075004"/>
              <a:gd name="connsiteY44" fmla="*/ 226225 h 652174"/>
              <a:gd name="connsiteX45" fmla="*/ 399282 w 1075004"/>
              <a:gd name="connsiteY45" fmla="*/ 224746 h 652174"/>
              <a:gd name="connsiteX46" fmla="*/ 397876 w 1075004"/>
              <a:gd name="connsiteY46" fmla="*/ 220286 h 652174"/>
              <a:gd name="connsiteX47" fmla="*/ 416321 w 1075004"/>
              <a:gd name="connsiteY47" fmla="*/ 204808 h 652174"/>
              <a:gd name="connsiteX48" fmla="*/ 766843 w 1075004"/>
              <a:gd name="connsiteY48" fmla="*/ 235475 h 652174"/>
              <a:gd name="connsiteX49" fmla="*/ 782320 w 1075004"/>
              <a:gd name="connsiteY49" fmla="*/ 253920 h 652174"/>
              <a:gd name="connsiteX50" fmla="*/ 787242 w 1075004"/>
              <a:gd name="connsiteY50" fmla="*/ 326088 h 652174"/>
              <a:gd name="connsiteX51" fmla="*/ 785600 w 1075004"/>
              <a:gd name="connsiteY51" fmla="*/ 324446 h 652174"/>
              <a:gd name="connsiteX52" fmla="*/ 785600 w 1075004"/>
              <a:gd name="connsiteY52" fmla="*/ 237208 h 652174"/>
              <a:gd name="connsiteX53" fmla="*/ 722116 w 1075004"/>
              <a:gd name="connsiteY53" fmla="*/ 173723 h 652174"/>
              <a:gd name="connsiteX54" fmla="*/ 634876 w 1075004"/>
              <a:gd name="connsiteY54" fmla="*/ 173723 h 652174"/>
              <a:gd name="connsiteX55" fmla="*/ 556664 w 1075004"/>
              <a:gd name="connsiteY55" fmla="*/ 95510 h 652174"/>
              <a:gd name="connsiteX56" fmla="*/ 95508 w 1075004"/>
              <a:gd name="connsiteY56" fmla="*/ 95510 h 652174"/>
              <a:gd name="connsiteX57" fmla="*/ 0 w 1075004"/>
              <a:gd name="connsiteY57" fmla="*/ 326088 h 652174"/>
              <a:gd name="connsiteX58" fmla="*/ 95508 w 1075004"/>
              <a:gd name="connsiteY58" fmla="*/ 556666 h 652174"/>
              <a:gd name="connsiteX59" fmla="*/ 556665 w 1075004"/>
              <a:gd name="connsiteY59" fmla="*/ 556666 h 652174"/>
              <a:gd name="connsiteX60" fmla="*/ 634877 w 1075004"/>
              <a:gd name="connsiteY60" fmla="*/ 478453 h 652174"/>
              <a:gd name="connsiteX61" fmla="*/ 722116 w 1075004"/>
              <a:gd name="connsiteY61" fmla="*/ 478454 h 652174"/>
              <a:gd name="connsiteX62" fmla="*/ 785600 w 1075004"/>
              <a:gd name="connsiteY62" fmla="*/ 414969 h 652174"/>
              <a:gd name="connsiteX63" fmla="*/ 785600 w 1075004"/>
              <a:gd name="connsiteY63" fmla="*/ 327730 h 652174"/>
              <a:gd name="connsiteX64" fmla="*/ 893383 w 1075004"/>
              <a:gd name="connsiteY64" fmla="*/ 437431 h 652174"/>
              <a:gd name="connsiteX65" fmla="*/ 893383 w 1075004"/>
              <a:gd name="connsiteY65" fmla="*/ 214744 h 652174"/>
              <a:gd name="connsiteX66" fmla="*/ 864082 w 1075004"/>
              <a:gd name="connsiteY66" fmla="*/ 185443 h 652174"/>
              <a:gd name="connsiteX67" fmla="*/ 834781 w 1075004"/>
              <a:gd name="connsiteY67" fmla="*/ 214744 h 652174"/>
              <a:gd name="connsiteX68" fmla="*/ 834781 w 1075004"/>
              <a:gd name="connsiteY68" fmla="*/ 437432 h 652174"/>
              <a:gd name="connsiteX69" fmla="*/ 864082 w 1075004"/>
              <a:gd name="connsiteY69" fmla="*/ 466733 h 652174"/>
              <a:gd name="connsiteX70" fmla="*/ 864082 w 1075004"/>
              <a:gd name="connsiteY70" fmla="*/ 466732 h 652174"/>
              <a:gd name="connsiteX71" fmla="*/ 893383 w 1075004"/>
              <a:gd name="connsiteY71" fmla="*/ 437431 h 652174"/>
              <a:gd name="connsiteX72" fmla="*/ 984194 w 1075004"/>
              <a:gd name="connsiteY72" fmla="*/ 425711 h 652174"/>
              <a:gd name="connsiteX73" fmla="*/ 984193 w 1075004"/>
              <a:gd name="connsiteY73" fmla="*/ 226464 h 652174"/>
              <a:gd name="connsiteX74" fmla="*/ 954893 w 1075004"/>
              <a:gd name="connsiteY74" fmla="*/ 197163 h 652174"/>
              <a:gd name="connsiteX75" fmla="*/ 925591 w 1075004"/>
              <a:gd name="connsiteY75" fmla="*/ 226464 h 652174"/>
              <a:gd name="connsiteX76" fmla="*/ 925591 w 1075004"/>
              <a:gd name="connsiteY76" fmla="*/ 425711 h 652174"/>
              <a:gd name="connsiteX77" fmla="*/ 954893 w 1075004"/>
              <a:gd name="connsiteY77" fmla="*/ 455012 h 652174"/>
              <a:gd name="connsiteX78" fmla="*/ 954893 w 1075004"/>
              <a:gd name="connsiteY78" fmla="*/ 455012 h 652174"/>
              <a:gd name="connsiteX79" fmla="*/ 984194 w 1075004"/>
              <a:gd name="connsiteY79" fmla="*/ 425711 h 652174"/>
              <a:gd name="connsiteX80" fmla="*/ 1075004 w 1075004"/>
              <a:gd name="connsiteY80" fmla="*/ 402269 h 652174"/>
              <a:gd name="connsiteX81" fmla="*/ 1075004 w 1075004"/>
              <a:gd name="connsiteY81" fmla="*/ 249905 h 652174"/>
              <a:gd name="connsiteX82" fmla="*/ 1045703 w 1075004"/>
              <a:gd name="connsiteY82" fmla="*/ 220604 h 652174"/>
              <a:gd name="connsiteX83" fmla="*/ 1016402 w 1075004"/>
              <a:gd name="connsiteY83" fmla="*/ 249905 h 652174"/>
              <a:gd name="connsiteX84" fmla="*/ 1016402 w 1075004"/>
              <a:gd name="connsiteY84" fmla="*/ 402270 h 652174"/>
              <a:gd name="connsiteX85" fmla="*/ 1045703 w 1075004"/>
              <a:gd name="connsiteY85" fmla="*/ 431571 h 652174"/>
              <a:gd name="connsiteX86" fmla="*/ 1045703 w 1075004"/>
              <a:gd name="connsiteY86" fmla="*/ 431571 h 652174"/>
              <a:gd name="connsiteX87" fmla="*/ 1075004 w 1075004"/>
              <a:gd name="connsiteY87" fmla="*/ 402269 h 65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75004" h="652174">
                <a:moveTo>
                  <a:pt x="782320" y="253920"/>
                </a:moveTo>
                <a:cubicBezTo>
                  <a:pt x="781500" y="263287"/>
                  <a:pt x="773242" y="270216"/>
                  <a:pt x="763875" y="269397"/>
                </a:cubicBezTo>
                <a:cubicBezTo>
                  <a:pt x="649707" y="259409"/>
                  <a:pt x="535539" y="249421"/>
                  <a:pt x="421371" y="239432"/>
                </a:cubicBezTo>
                <a:lnTo>
                  <a:pt x="421370" y="253855"/>
                </a:lnTo>
                <a:lnTo>
                  <a:pt x="447078" y="253855"/>
                </a:lnTo>
                <a:cubicBezTo>
                  <a:pt x="456482" y="253854"/>
                  <a:pt x="464104" y="261477"/>
                  <a:pt x="464104" y="270881"/>
                </a:cubicBezTo>
                <a:lnTo>
                  <a:pt x="464104" y="270880"/>
                </a:lnTo>
                <a:cubicBezTo>
                  <a:pt x="464104" y="280283"/>
                  <a:pt x="456482" y="287906"/>
                  <a:pt x="447079" y="287906"/>
                </a:cubicBezTo>
                <a:cubicBezTo>
                  <a:pt x="438509" y="287906"/>
                  <a:pt x="429940" y="287905"/>
                  <a:pt x="421371" y="287906"/>
                </a:cubicBezTo>
                <a:lnTo>
                  <a:pt x="421371" y="311228"/>
                </a:lnTo>
                <a:lnTo>
                  <a:pt x="447078" y="311228"/>
                </a:lnTo>
                <a:cubicBezTo>
                  <a:pt x="456482" y="311228"/>
                  <a:pt x="464104" y="318851"/>
                  <a:pt x="464104" y="328254"/>
                </a:cubicBezTo>
                <a:lnTo>
                  <a:pt x="464104" y="328254"/>
                </a:lnTo>
                <a:cubicBezTo>
                  <a:pt x="464104" y="337656"/>
                  <a:pt x="456482" y="345279"/>
                  <a:pt x="447079" y="345279"/>
                </a:cubicBezTo>
                <a:cubicBezTo>
                  <a:pt x="438510" y="345279"/>
                  <a:pt x="429940" y="345279"/>
                  <a:pt x="421371" y="345280"/>
                </a:cubicBezTo>
                <a:lnTo>
                  <a:pt x="421371" y="368602"/>
                </a:lnTo>
                <a:lnTo>
                  <a:pt x="447078" y="368602"/>
                </a:lnTo>
                <a:cubicBezTo>
                  <a:pt x="456482" y="368602"/>
                  <a:pt x="464104" y="376224"/>
                  <a:pt x="464104" y="385628"/>
                </a:cubicBezTo>
                <a:lnTo>
                  <a:pt x="464104" y="385628"/>
                </a:lnTo>
                <a:cubicBezTo>
                  <a:pt x="464104" y="395031"/>
                  <a:pt x="456481" y="402653"/>
                  <a:pt x="447079" y="402653"/>
                </a:cubicBezTo>
                <a:cubicBezTo>
                  <a:pt x="438509" y="402653"/>
                  <a:pt x="429940" y="402653"/>
                  <a:pt x="421371" y="402653"/>
                </a:cubicBezTo>
                <a:lnTo>
                  <a:pt x="421370" y="417163"/>
                </a:lnTo>
                <a:lnTo>
                  <a:pt x="762268" y="381333"/>
                </a:lnTo>
                <a:cubicBezTo>
                  <a:pt x="771619" y="380351"/>
                  <a:pt x="779997" y="387135"/>
                  <a:pt x="780980" y="396486"/>
                </a:cubicBezTo>
                <a:cubicBezTo>
                  <a:pt x="781963" y="405838"/>
                  <a:pt x="775179" y="414215"/>
                  <a:pt x="765828" y="415198"/>
                </a:cubicBezTo>
                <a:cubicBezTo>
                  <a:pt x="649182" y="427458"/>
                  <a:pt x="532538" y="439719"/>
                  <a:pt x="415893" y="451978"/>
                </a:cubicBezTo>
                <a:cubicBezTo>
                  <a:pt x="406541" y="452961"/>
                  <a:pt x="398164" y="446177"/>
                  <a:pt x="397181" y="436825"/>
                </a:cubicBezTo>
                <a:cubicBezTo>
                  <a:pt x="396959" y="434721"/>
                  <a:pt x="397132" y="432666"/>
                  <a:pt x="398889" y="431061"/>
                </a:cubicBezTo>
                <a:lnTo>
                  <a:pt x="398669" y="430531"/>
                </a:lnTo>
                <a:lnTo>
                  <a:pt x="398669" y="402653"/>
                </a:lnTo>
                <a:lnTo>
                  <a:pt x="372962" y="402654"/>
                </a:lnTo>
                <a:cubicBezTo>
                  <a:pt x="363559" y="402654"/>
                  <a:pt x="355936" y="395032"/>
                  <a:pt x="355936" y="385628"/>
                </a:cubicBezTo>
                <a:cubicBezTo>
                  <a:pt x="355936" y="376225"/>
                  <a:pt x="363559" y="368602"/>
                  <a:pt x="372962" y="368602"/>
                </a:cubicBezTo>
                <a:lnTo>
                  <a:pt x="398669" y="368602"/>
                </a:lnTo>
                <a:lnTo>
                  <a:pt x="398670" y="345280"/>
                </a:lnTo>
                <a:lnTo>
                  <a:pt x="372962" y="345280"/>
                </a:lnTo>
                <a:cubicBezTo>
                  <a:pt x="363559" y="345279"/>
                  <a:pt x="355937" y="337657"/>
                  <a:pt x="355936" y="328254"/>
                </a:cubicBezTo>
                <a:cubicBezTo>
                  <a:pt x="355937" y="318851"/>
                  <a:pt x="363559" y="311228"/>
                  <a:pt x="372962" y="311229"/>
                </a:cubicBezTo>
                <a:lnTo>
                  <a:pt x="398669" y="311228"/>
                </a:lnTo>
                <a:lnTo>
                  <a:pt x="398669" y="287906"/>
                </a:lnTo>
                <a:lnTo>
                  <a:pt x="372962" y="287906"/>
                </a:lnTo>
                <a:cubicBezTo>
                  <a:pt x="363559" y="287906"/>
                  <a:pt x="355936" y="280284"/>
                  <a:pt x="355936" y="270881"/>
                </a:cubicBezTo>
                <a:cubicBezTo>
                  <a:pt x="355936" y="261477"/>
                  <a:pt x="363559" y="253855"/>
                  <a:pt x="372962" y="253855"/>
                </a:cubicBezTo>
                <a:lnTo>
                  <a:pt x="398670" y="253855"/>
                </a:lnTo>
                <a:lnTo>
                  <a:pt x="398670" y="226225"/>
                </a:lnTo>
                <a:cubicBezTo>
                  <a:pt x="398670" y="225700"/>
                  <a:pt x="398705" y="225183"/>
                  <a:pt x="399282" y="224746"/>
                </a:cubicBezTo>
                <a:lnTo>
                  <a:pt x="397876" y="220286"/>
                </a:lnTo>
                <a:cubicBezTo>
                  <a:pt x="398695" y="210918"/>
                  <a:pt x="406953" y="203989"/>
                  <a:pt x="416321" y="204808"/>
                </a:cubicBezTo>
                <a:lnTo>
                  <a:pt x="766843" y="235475"/>
                </a:lnTo>
                <a:cubicBezTo>
                  <a:pt x="776210" y="236295"/>
                  <a:pt x="783140" y="244552"/>
                  <a:pt x="782320" y="253920"/>
                </a:cubicBezTo>
                <a:close/>
                <a:moveTo>
                  <a:pt x="787242" y="326088"/>
                </a:moveTo>
                <a:lnTo>
                  <a:pt x="785600" y="324446"/>
                </a:lnTo>
                <a:lnTo>
                  <a:pt x="785600" y="237208"/>
                </a:lnTo>
                <a:cubicBezTo>
                  <a:pt x="785600" y="202146"/>
                  <a:pt x="757177" y="173723"/>
                  <a:pt x="722116" y="173723"/>
                </a:cubicBezTo>
                <a:lnTo>
                  <a:pt x="634876" y="173723"/>
                </a:lnTo>
                <a:cubicBezTo>
                  <a:pt x="608806" y="147652"/>
                  <a:pt x="582735" y="121580"/>
                  <a:pt x="556664" y="95510"/>
                </a:cubicBezTo>
                <a:cubicBezTo>
                  <a:pt x="429319" y="-31836"/>
                  <a:pt x="222853" y="-31835"/>
                  <a:pt x="95508" y="95510"/>
                </a:cubicBezTo>
                <a:cubicBezTo>
                  <a:pt x="31836" y="159182"/>
                  <a:pt x="0" y="242635"/>
                  <a:pt x="0" y="326088"/>
                </a:cubicBezTo>
                <a:cubicBezTo>
                  <a:pt x="0" y="409541"/>
                  <a:pt x="31836" y="492993"/>
                  <a:pt x="95508" y="556666"/>
                </a:cubicBezTo>
                <a:cubicBezTo>
                  <a:pt x="222853" y="684011"/>
                  <a:pt x="429320" y="684011"/>
                  <a:pt x="556665" y="556666"/>
                </a:cubicBezTo>
                <a:lnTo>
                  <a:pt x="634877" y="478453"/>
                </a:lnTo>
                <a:lnTo>
                  <a:pt x="722116" y="478454"/>
                </a:lnTo>
                <a:cubicBezTo>
                  <a:pt x="757178" y="478453"/>
                  <a:pt x="785600" y="450030"/>
                  <a:pt x="785600" y="414969"/>
                </a:cubicBezTo>
                <a:lnTo>
                  <a:pt x="785600" y="327730"/>
                </a:lnTo>
                <a:close/>
                <a:moveTo>
                  <a:pt x="893383" y="437431"/>
                </a:moveTo>
                <a:lnTo>
                  <a:pt x="893383" y="214744"/>
                </a:lnTo>
                <a:cubicBezTo>
                  <a:pt x="893383" y="198562"/>
                  <a:pt x="880265" y="185443"/>
                  <a:pt x="864082" y="185443"/>
                </a:cubicBezTo>
                <a:cubicBezTo>
                  <a:pt x="847900" y="185443"/>
                  <a:pt x="834781" y="198562"/>
                  <a:pt x="834781" y="214744"/>
                </a:cubicBezTo>
                <a:lnTo>
                  <a:pt x="834781" y="437432"/>
                </a:lnTo>
                <a:cubicBezTo>
                  <a:pt x="834781" y="453614"/>
                  <a:pt x="847900" y="466733"/>
                  <a:pt x="864082" y="466733"/>
                </a:cubicBezTo>
                <a:lnTo>
                  <a:pt x="864082" y="466732"/>
                </a:lnTo>
                <a:cubicBezTo>
                  <a:pt x="880265" y="466732"/>
                  <a:pt x="893383" y="453614"/>
                  <a:pt x="893383" y="437431"/>
                </a:cubicBezTo>
                <a:close/>
                <a:moveTo>
                  <a:pt x="984194" y="425711"/>
                </a:moveTo>
                <a:lnTo>
                  <a:pt x="984193" y="226464"/>
                </a:lnTo>
                <a:cubicBezTo>
                  <a:pt x="984193" y="210282"/>
                  <a:pt x="971075" y="197164"/>
                  <a:pt x="954893" y="197163"/>
                </a:cubicBezTo>
                <a:cubicBezTo>
                  <a:pt x="938710" y="197164"/>
                  <a:pt x="925591" y="210282"/>
                  <a:pt x="925591" y="226464"/>
                </a:cubicBezTo>
                <a:lnTo>
                  <a:pt x="925591" y="425711"/>
                </a:lnTo>
                <a:cubicBezTo>
                  <a:pt x="925591" y="441894"/>
                  <a:pt x="938710" y="455012"/>
                  <a:pt x="954893" y="455012"/>
                </a:cubicBezTo>
                <a:lnTo>
                  <a:pt x="954893" y="455012"/>
                </a:lnTo>
                <a:cubicBezTo>
                  <a:pt x="971075" y="455012"/>
                  <a:pt x="984194" y="441893"/>
                  <a:pt x="984194" y="425711"/>
                </a:cubicBezTo>
                <a:close/>
                <a:moveTo>
                  <a:pt x="1075004" y="402269"/>
                </a:moveTo>
                <a:lnTo>
                  <a:pt x="1075004" y="249905"/>
                </a:lnTo>
                <a:cubicBezTo>
                  <a:pt x="1075004" y="233722"/>
                  <a:pt x="1061885" y="220604"/>
                  <a:pt x="1045703" y="220604"/>
                </a:cubicBezTo>
                <a:cubicBezTo>
                  <a:pt x="1029520" y="220604"/>
                  <a:pt x="1016402" y="233722"/>
                  <a:pt x="1016402" y="249905"/>
                </a:cubicBezTo>
                <a:lnTo>
                  <a:pt x="1016402" y="402270"/>
                </a:lnTo>
                <a:cubicBezTo>
                  <a:pt x="1016402" y="418452"/>
                  <a:pt x="1029520" y="431571"/>
                  <a:pt x="1045703" y="431571"/>
                </a:cubicBezTo>
                <a:lnTo>
                  <a:pt x="1045703" y="431571"/>
                </a:lnTo>
                <a:cubicBezTo>
                  <a:pt x="1061885" y="431571"/>
                  <a:pt x="1075004" y="418452"/>
                  <a:pt x="1075004" y="40226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20" name="TextBox 19">
            <a:extLst>
              <a:ext uri="{FF2B5EF4-FFF2-40B4-BE49-F238E27FC236}">
                <a16:creationId xmlns:a16="http://schemas.microsoft.com/office/drawing/2014/main" id="{3C09E375-2FF1-43C4-99CF-27637DF5817A}"/>
              </a:ext>
            </a:extLst>
          </p:cNvPr>
          <p:cNvSpPr txBox="1"/>
          <p:nvPr/>
        </p:nvSpPr>
        <p:spPr>
          <a:xfrm>
            <a:off x="722851" y="1116647"/>
            <a:ext cx="5438463" cy="1077218"/>
          </a:xfrm>
          <a:prstGeom prst="rect">
            <a:avLst/>
          </a:prstGeom>
          <a:noFill/>
        </p:spPr>
        <p:txBody>
          <a:bodyPr wrap="square" rtlCol="0" anchor="ctr">
            <a:spAutoFit/>
          </a:bodyPr>
          <a:lstStyle/>
          <a:p>
            <a:r>
              <a:rPr lang="en-GB" altLang="ko-KR" sz="3200" dirty="0" err="1" smtClean="0">
                <a:solidFill>
                  <a:schemeClr val="bg1">
                    <a:lumMod val="65000"/>
                  </a:schemeClr>
                </a:solidFill>
                <a:cs typeface="Arial" pitchFamily="34" charset="0"/>
              </a:rPr>
              <a:t>Formulación</a:t>
            </a:r>
            <a:r>
              <a:rPr lang="en-GB" altLang="ko-KR" sz="3200" dirty="0" smtClean="0">
                <a:solidFill>
                  <a:schemeClr val="bg1">
                    <a:lumMod val="65000"/>
                  </a:schemeClr>
                </a:solidFill>
                <a:cs typeface="Arial" pitchFamily="34" charset="0"/>
              </a:rPr>
              <a:t> del </a:t>
            </a:r>
            <a:r>
              <a:rPr lang="en-GB" altLang="ko-KR" sz="3200" b="1" dirty="0" err="1" smtClean="0">
                <a:solidFill>
                  <a:schemeClr val="accent1"/>
                </a:solidFill>
                <a:cs typeface="Arial" pitchFamily="34" charset="0"/>
              </a:rPr>
              <a:t>problema</a:t>
            </a:r>
            <a:r>
              <a:rPr lang="en-GB" altLang="ko-KR" sz="3200" b="1" dirty="0" smtClean="0">
                <a:solidFill>
                  <a:schemeClr val="accent1"/>
                </a:solidFill>
                <a:cs typeface="Arial" pitchFamily="34" charset="0"/>
              </a:rPr>
              <a:t> de </a:t>
            </a:r>
            <a:r>
              <a:rPr lang="en-GB" altLang="ko-KR" sz="3200" b="1" dirty="0" err="1" smtClean="0">
                <a:solidFill>
                  <a:schemeClr val="accent1"/>
                </a:solidFill>
                <a:cs typeface="Arial" pitchFamily="34" charset="0"/>
              </a:rPr>
              <a:t>investigación</a:t>
            </a:r>
            <a:endParaRPr lang="ko-KR" altLang="en-US" sz="3200" b="1" dirty="0">
              <a:solidFill>
                <a:schemeClr val="accent1"/>
              </a:solidFill>
              <a:cs typeface="Arial" pitchFamily="34" charset="0"/>
            </a:endParaRPr>
          </a:p>
        </p:txBody>
      </p:sp>
      <p:sp>
        <p:nvSpPr>
          <p:cNvPr id="26" name="자유형: 도형 13">
            <a:extLst>
              <a:ext uri="{FF2B5EF4-FFF2-40B4-BE49-F238E27FC236}">
                <a16:creationId xmlns:a16="http://schemas.microsoft.com/office/drawing/2014/main" id="{D084DDB6-9B4C-4F49-94FC-7737F0F904AA}"/>
              </a:ext>
            </a:extLst>
          </p:cNvPr>
          <p:cNvSpPr/>
          <p:nvPr/>
        </p:nvSpPr>
        <p:spPr>
          <a:xfrm>
            <a:off x="722851" y="2643770"/>
            <a:ext cx="587357" cy="543223"/>
          </a:xfrm>
          <a:custGeom>
            <a:avLst/>
            <a:gdLst/>
            <a:ahLst/>
            <a:cxnLst/>
            <a:rect l="l" t="t" r="r" b="b"/>
            <a:pathLst>
              <a:path w="282415" h="261194">
                <a:moveTo>
                  <a:pt x="258472" y="0"/>
                </a:moveTo>
                <a:lnTo>
                  <a:pt x="282415" y="38091"/>
                </a:lnTo>
                <a:cubicBezTo>
                  <a:pt x="262463" y="46435"/>
                  <a:pt x="247771" y="58859"/>
                  <a:pt x="238339" y="75365"/>
                </a:cubicBezTo>
                <a:cubicBezTo>
                  <a:pt x="228907" y="91871"/>
                  <a:pt x="223647" y="115905"/>
                  <a:pt x="222558" y="147466"/>
                </a:cubicBezTo>
                <a:lnTo>
                  <a:pt x="273709" y="147466"/>
                </a:lnTo>
                <a:lnTo>
                  <a:pt x="273709" y="261194"/>
                </a:lnTo>
                <a:lnTo>
                  <a:pt x="168687" y="261194"/>
                </a:lnTo>
                <a:lnTo>
                  <a:pt x="168687" y="171408"/>
                </a:lnTo>
                <a:cubicBezTo>
                  <a:pt x="168687" y="122797"/>
                  <a:pt x="174491" y="87609"/>
                  <a:pt x="186100" y="65843"/>
                </a:cubicBezTo>
                <a:cubicBezTo>
                  <a:pt x="201336" y="36821"/>
                  <a:pt x="225460" y="14874"/>
                  <a:pt x="258472" y="0"/>
                </a:cubicBezTo>
                <a:close/>
                <a:moveTo>
                  <a:pt x="89785" y="0"/>
                </a:moveTo>
                <a:lnTo>
                  <a:pt x="113728" y="38091"/>
                </a:lnTo>
                <a:cubicBezTo>
                  <a:pt x="93775" y="46435"/>
                  <a:pt x="79083" y="58859"/>
                  <a:pt x="69651" y="75365"/>
                </a:cubicBezTo>
                <a:cubicBezTo>
                  <a:pt x="60219" y="91871"/>
                  <a:pt x="54959" y="115905"/>
                  <a:pt x="53871" y="147466"/>
                </a:cubicBezTo>
                <a:lnTo>
                  <a:pt x="105021" y="147466"/>
                </a:lnTo>
                <a:lnTo>
                  <a:pt x="105021" y="261194"/>
                </a:lnTo>
                <a:lnTo>
                  <a:pt x="0" y="261194"/>
                </a:lnTo>
                <a:lnTo>
                  <a:pt x="0" y="171408"/>
                </a:lnTo>
                <a:cubicBezTo>
                  <a:pt x="0" y="122797"/>
                  <a:pt x="5804" y="87609"/>
                  <a:pt x="17413" y="65843"/>
                </a:cubicBezTo>
                <a:cubicBezTo>
                  <a:pt x="32649" y="36821"/>
                  <a:pt x="56773" y="14874"/>
                  <a:pt x="8978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7" name="TextBox 26">
            <a:extLst>
              <a:ext uri="{FF2B5EF4-FFF2-40B4-BE49-F238E27FC236}">
                <a16:creationId xmlns:a16="http://schemas.microsoft.com/office/drawing/2014/main" id="{BA749766-0D2A-4D83-AA2D-E0F1DC4C14A2}"/>
              </a:ext>
            </a:extLst>
          </p:cNvPr>
          <p:cNvSpPr txBox="1"/>
          <p:nvPr/>
        </p:nvSpPr>
        <p:spPr>
          <a:xfrm>
            <a:off x="1339148" y="2915382"/>
            <a:ext cx="3808111" cy="2554545"/>
          </a:xfrm>
          <a:prstGeom prst="rect">
            <a:avLst/>
          </a:prstGeom>
          <a:noFill/>
        </p:spPr>
        <p:txBody>
          <a:bodyPr wrap="square" rtlCol="0">
            <a:spAutoFit/>
          </a:bodyPr>
          <a:lstStyle/>
          <a:p>
            <a:pPr algn="ctr"/>
            <a:r>
              <a:rPr lang="es-EC" altLang="ko-KR" sz="2000" i="1" dirty="0">
                <a:solidFill>
                  <a:schemeClr val="tx1">
                    <a:lumMod val="75000"/>
                    <a:lumOff val="25000"/>
                  </a:schemeClr>
                </a:solidFill>
                <a:cs typeface="Arial" pitchFamily="34" charset="0"/>
              </a:rPr>
              <a:t>¿Cuál es el nivel de aceptación de las sopas deshidratadas “tipo crema de preparación instantánea” como un producto que mejora la calidad de vida de las personas con altos niveles de ocupación en el Distrito Metropolitano de Quito?</a:t>
            </a:r>
            <a:endParaRPr lang="ko-KR" altLang="en-US" sz="2000" i="1" dirty="0">
              <a:solidFill>
                <a:schemeClr val="tx1">
                  <a:lumMod val="75000"/>
                  <a:lumOff val="25000"/>
                </a:schemeClr>
              </a:solidFill>
              <a:cs typeface="Arial" pitchFamily="34" charset="0"/>
            </a:endParaRPr>
          </a:p>
        </p:txBody>
      </p:sp>
      <p:sp>
        <p:nvSpPr>
          <p:cNvPr id="28" name="자유형: 도형 14">
            <a:extLst>
              <a:ext uri="{FF2B5EF4-FFF2-40B4-BE49-F238E27FC236}">
                <a16:creationId xmlns:a16="http://schemas.microsoft.com/office/drawing/2014/main" id="{602BCE28-9ED6-4B1C-A795-AFF899DEC8BF}"/>
              </a:ext>
            </a:extLst>
          </p:cNvPr>
          <p:cNvSpPr/>
          <p:nvPr/>
        </p:nvSpPr>
        <p:spPr>
          <a:xfrm rot="10800000">
            <a:off x="5147259" y="5304457"/>
            <a:ext cx="587357" cy="543223"/>
          </a:xfrm>
          <a:custGeom>
            <a:avLst/>
            <a:gdLst/>
            <a:ahLst/>
            <a:cxnLst/>
            <a:rect l="l" t="t" r="r" b="b"/>
            <a:pathLst>
              <a:path w="282415" h="261194">
                <a:moveTo>
                  <a:pt x="258472" y="0"/>
                </a:moveTo>
                <a:lnTo>
                  <a:pt x="282415" y="38091"/>
                </a:lnTo>
                <a:cubicBezTo>
                  <a:pt x="262463" y="46435"/>
                  <a:pt x="247771" y="58859"/>
                  <a:pt x="238339" y="75365"/>
                </a:cubicBezTo>
                <a:cubicBezTo>
                  <a:pt x="228907" y="91871"/>
                  <a:pt x="223647" y="115905"/>
                  <a:pt x="222558" y="147466"/>
                </a:cubicBezTo>
                <a:lnTo>
                  <a:pt x="273709" y="147466"/>
                </a:lnTo>
                <a:lnTo>
                  <a:pt x="273709" y="261194"/>
                </a:lnTo>
                <a:lnTo>
                  <a:pt x="168687" y="261194"/>
                </a:lnTo>
                <a:lnTo>
                  <a:pt x="168687" y="171408"/>
                </a:lnTo>
                <a:cubicBezTo>
                  <a:pt x="168687" y="122797"/>
                  <a:pt x="174491" y="87609"/>
                  <a:pt x="186100" y="65843"/>
                </a:cubicBezTo>
                <a:cubicBezTo>
                  <a:pt x="201336" y="36821"/>
                  <a:pt x="225460" y="14874"/>
                  <a:pt x="258472" y="0"/>
                </a:cubicBezTo>
                <a:close/>
                <a:moveTo>
                  <a:pt x="89785" y="0"/>
                </a:moveTo>
                <a:lnTo>
                  <a:pt x="113728" y="38091"/>
                </a:lnTo>
                <a:cubicBezTo>
                  <a:pt x="93775" y="46435"/>
                  <a:pt x="79083" y="58859"/>
                  <a:pt x="69651" y="75365"/>
                </a:cubicBezTo>
                <a:cubicBezTo>
                  <a:pt x="60219" y="91871"/>
                  <a:pt x="54959" y="115905"/>
                  <a:pt x="53871" y="147466"/>
                </a:cubicBezTo>
                <a:lnTo>
                  <a:pt x="105021" y="147466"/>
                </a:lnTo>
                <a:lnTo>
                  <a:pt x="105021" y="261194"/>
                </a:lnTo>
                <a:lnTo>
                  <a:pt x="0" y="261194"/>
                </a:lnTo>
                <a:lnTo>
                  <a:pt x="0" y="171408"/>
                </a:lnTo>
                <a:cubicBezTo>
                  <a:pt x="0" y="122797"/>
                  <a:pt x="5804" y="87609"/>
                  <a:pt x="17413" y="65843"/>
                </a:cubicBezTo>
                <a:cubicBezTo>
                  <a:pt x="32649" y="36821"/>
                  <a:pt x="56773" y="14874"/>
                  <a:pt x="8978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2" name="1 Marcador de posición de imagen"/>
          <p:cNvPicPr>
            <a:picLocks noGrp="1" noChangeAspect="1"/>
          </p:cNvPicPr>
          <p:nvPr>
            <p:ph type="pic" idx="12"/>
          </p:nvPr>
        </p:nvPicPr>
        <p:blipFill>
          <a:blip r:embed="rId2">
            <a:extLst>
              <a:ext uri="{28A0092B-C50C-407E-A947-70E740481C1C}">
                <a14:useLocalDpi xmlns:a14="http://schemas.microsoft.com/office/drawing/2010/main" val="0"/>
              </a:ext>
            </a:extLst>
          </a:blip>
          <a:srcRect l="16727" r="16727"/>
          <a:stretch>
            <a:fillRect/>
          </a:stretch>
        </p:blipFill>
        <p:spPr/>
      </p:pic>
      <p:pic>
        <p:nvPicPr>
          <p:cNvPr id="4" name="3 Marcador de posición de imagen"/>
          <p:cNvPicPr>
            <a:picLocks noGrp="1" noChangeAspect="1"/>
          </p:cNvPicPr>
          <p:nvPr>
            <p:ph type="pic" idx="13"/>
          </p:nvPr>
        </p:nvPicPr>
        <p:blipFill>
          <a:blip r:embed="rId3">
            <a:extLst>
              <a:ext uri="{28A0092B-C50C-407E-A947-70E740481C1C}">
                <a14:useLocalDpi xmlns:a14="http://schemas.microsoft.com/office/drawing/2010/main" val="0"/>
              </a:ext>
            </a:extLst>
          </a:blip>
          <a:srcRect l="23737" r="23737"/>
          <a:stretch>
            <a:fillRect/>
          </a:stretch>
        </p:blipFill>
        <p:spPr/>
      </p:pic>
      <p:pic>
        <p:nvPicPr>
          <p:cNvPr id="6" name="5 Marcador de posición de imagen"/>
          <p:cNvPicPr>
            <a:picLocks noGrp="1" noChangeAspect="1"/>
          </p:cNvPicPr>
          <p:nvPr>
            <p:ph type="pic" idx="11"/>
          </p:nvPr>
        </p:nvPicPr>
        <p:blipFill>
          <a:blip r:embed="rId4">
            <a:extLst>
              <a:ext uri="{28A0092B-C50C-407E-A947-70E740481C1C}">
                <a14:useLocalDpi xmlns:a14="http://schemas.microsoft.com/office/drawing/2010/main" val="0"/>
              </a:ext>
            </a:extLst>
          </a:blip>
          <a:srcRect l="22000" r="22000"/>
          <a:stretch>
            <a:fillRect/>
          </a:stretch>
        </p:blipFill>
        <p:spPr/>
      </p:pic>
    </p:spTree>
    <p:extLst>
      <p:ext uri="{BB962C8B-B14F-4D97-AF65-F5344CB8AC3E}">
        <p14:creationId xmlns:p14="http://schemas.microsoft.com/office/powerpoint/2010/main" val="1281754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97021DB-65D1-489E-86D3-FB957408FAAB}"/>
              </a:ext>
            </a:extLst>
          </p:cNvPr>
          <p:cNvGrpSpPr/>
          <p:nvPr/>
        </p:nvGrpSpPr>
        <p:grpSpPr>
          <a:xfrm>
            <a:off x="7465750" y="161535"/>
            <a:ext cx="3835170" cy="6598491"/>
            <a:chOff x="5432494" y="626785"/>
            <a:chExt cx="3241222" cy="5576590"/>
          </a:xfrm>
        </p:grpSpPr>
        <p:sp>
          <p:nvSpPr>
            <p:cNvPr id="4" name="Block Arc 3">
              <a:extLst>
                <a:ext uri="{FF2B5EF4-FFF2-40B4-BE49-F238E27FC236}">
                  <a16:creationId xmlns:a16="http://schemas.microsoft.com/office/drawing/2014/main" id="{48FA02DB-51A9-4AA2-AEC4-0B854BFAF060}"/>
                </a:ext>
              </a:extLst>
            </p:cNvPr>
            <p:cNvSpPr/>
            <p:nvPr/>
          </p:nvSpPr>
          <p:spPr>
            <a:xfrm rot="5400000">
              <a:off x="5432494" y="2432627"/>
              <a:ext cx="3002400" cy="3002400"/>
            </a:xfrm>
            <a:prstGeom prst="blockArc">
              <a:avLst>
                <a:gd name="adj1" fmla="val 10735117"/>
                <a:gd name="adj2" fmla="val 16074287"/>
                <a:gd name="adj3" fmla="val 25807"/>
              </a:avLst>
            </a:prstGeom>
            <a:gradFill flip="none" rotWithShape="1">
              <a:gsLst>
                <a:gs pos="0">
                  <a:schemeClr val="accent2"/>
                </a:gs>
                <a:gs pos="100000">
                  <a:schemeClr val="accent2">
                    <a:lumMod val="75000"/>
                  </a:scheme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5" name="Rectangle 4">
              <a:extLst>
                <a:ext uri="{FF2B5EF4-FFF2-40B4-BE49-F238E27FC236}">
                  <a16:creationId xmlns:a16="http://schemas.microsoft.com/office/drawing/2014/main" id="{E88DBC53-7E2A-4244-91DE-C6E7B8F6A09D}"/>
                </a:ext>
              </a:extLst>
            </p:cNvPr>
            <p:cNvSpPr/>
            <p:nvPr/>
          </p:nvSpPr>
          <p:spPr>
            <a:xfrm>
              <a:off x="7660182" y="3855008"/>
              <a:ext cx="781200" cy="2348367"/>
            </a:xfrm>
            <a:prstGeom prst="rect">
              <a:avLst/>
            </a:prstGeom>
            <a:gradFill flip="none" rotWithShape="1">
              <a:gsLst>
                <a:gs pos="37500">
                  <a:schemeClr val="accent2"/>
                </a:gs>
                <a:gs pos="0">
                  <a:schemeClr val="accent2"/>
                </a:gs>
                <a:gs pos="100000">
                  <a:schemeClr val="accent2">
                    <a:lumMod val="7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6" name="Block Arc 3">
              <a:extLst>
                <a:ext uri="{FF2B5EF4-FFF2-40B4-BE49-F238E27FC236}">
                  <a16:creationId xmlns:a16="http://schemas.microsoft.com/office/drawing/2014/main" id="{C22DDE9D-086F-4DF1-8F13-F5AB9BFB022F}"/>
                </a:ext>
              </a:extLst>
            </p:cNvPr>
            <p:cNvSpPr/>
            <p:nvPr/>
          </p:nvSpPr>
          <p:spPr>
            <a:xfrm rot="10800000">
              <a:off x="6568167" y="626785"/>
              <a:ext cx="2105549" cy="4800940"/>
            </a:xfrm>
            <a:custGeom>
              <a:avLst/>
              <a:gdLst/>
              <a:ahLst/>
              <a:cxnLst/>
              <a:rect l="l" t="t" r="r" b="b"/>
              <a:pathLst>
                <a:path w="2105549" h="4800940">
                  <a:moveTo>
                    <a:pt x="1010388" y="1501213"/>
                  </a:moveTo>
                  <a:lnTo>
                    <a:pt x="232767" y="1501213"/>
                  </a:lnTo>
                  <a:cubicBezTo>
                    <a:pt x="232767" y="1037585"/>
                    <a:pt x="446990" y="599968"/>
                    <a:pt x="813157" y="315587"/>
                  </a:cubicBezTo>
                  <a:cubicBezTo>
                    <a:pt x="1179324" y="31205"/>
                    <a:pt x="1656348" y="-68031"/>
                    <a:pt x="2105549" y="46728"/>
                  </a:cubicBezTo>
                  <a:lnTo>
                    <a:pt x="1913069" y="800151"/>
                  </a:lnTo>
                  <a:cubicBezTo>
                    <a:pt x="1696554" y="744837"/>
                    <a:pt x="1466629" y="792669"/>
                    <a:pt x="1290136" y="929741"/>
                  </a:cubicBezTo>
                  <a:cubicBezTo>
                    <a:pt x="1113644" y="1066813"/>
                    <a:pt x="1010388" y="1277744"/>
                    <a:pt x="1010388" y="1501213"/>
                  </a:cubicBezTo>
                  <a:close/>
                  <a:moveTo>
                    <a:pt x="1013533" y="3726917"/>
                  </a:moveTo>
                  <a:lnTo>
                    <a:pt x="232333" y="3726917"/>
                  </a:lnTo>
                  <a:lnTo>
                    <a:pt x="232333" y="1501328"/>
                  </a:lnTo>
                  <a:lnTo>
                    <a:pt x="1013533" y="1501328"/>
                  </a:lnTo>
                  <a:close/>
                  <a:moveTo>
                    <a:pt x="622933" y="4800940"/>
                  </a:moveTo>
                  <a:lnTo>
                    <a:pt x="0" y="3726918"/>
                  </a:lnTo>
                  <a:lnTo>
                    <a:pt x="1245866" y="3726918"/>
                  </a:lnTo>
                  <a:close/>
                </a:path>
              </a:pathLst>
            </a:cu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7" name="Block Arc 6">
              <a:extLst>
                <a:ext uri="{FF2B5EF4-FFF2-40B4-BE49-F238E27FC236}">
                  <a16:creationId xmlns:a16="http://schemas.microsoft.com/office/drawing/2014/main" id="{EB4DCDAB-6738-4BE1-96B0-7E5EEB96939C}"/>
                </a:ext>
              </a:extLst>
            </p:cNvPr>
            <p:cNvSpPr/>
            <p:nvPr/>
          </p:nvSpPr>
          <p:spPr>
            <a:xfrm rot="17100000">
              <a:off x="5432494" y="2432625"/>
              <a:ext cx="3002400" cy="3002400"/>
            </a:xfrm>
            <a:prstGeom prst="blockArc">
              <a:avLst>
                <a:gd name="adj1" fmla="val 10815410"/>
                <a:gd name="adj2" fmla="val 13831376"/>
                <a:gd name="adj3" fmla="val 26044"/>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sz="2700"/>
            </a:p>
          </p:txBody>
        </p:sp>
        <p:sp>
          <p:nvSpPr>
            <p:cNvPr id="8" name="Block Arc 7">
              <a:extLst>
                <a:ext uri="{FF2B5EF4-FFF2-40B4-BE49-F238E27FC236}">
                  <a16:creationId xmlns:a16="http://schemas.microsoft.com/office/drawing/2014/main" id="{A0964684-128F-419F-9096-CE258D4C2FDD}"/>
                </a:ext>
              </a:extLst>
            </p:cNvPr>
            <p:cNvSpPr/>
            <p:nvPr/>
          </p:nvSpPr>
          <p:spPr>
            <a:xfrm rot="20219398">
              <a:off x="5432494" y="2432625"/>
              <a:ext cx="3002400" cy="3002400"/>
            </a:xfrm>
            <a:prstGeom prst="blockArc">
              <a:avLst>
                <a:gd name="adj1" fmla="val 10804147"/>
                <a:gd name="adj2" fmla="val 14189823"/>
                <a:gd name="adj3" fmla="val 26226"/>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ko-KR" altLang="en-US" sz="2700"/>
            </a:p>
          </p:txBody>
        </p:sp>
        <p:sp>
          <p:nvSpPr>
            <p:cNvPr id="9" name="Block Arc 8">
              <a:extLst>
                <a:ext uri="{FF2B5EF4-FFF2-40B4-BE49-F238E27FC236}">
                  <a16:creationId xmlns:a16="http://schemas.microsoft.com/office/drawing/2014/main" id="{50192236-3AAD-4196-8FAB-BD7793553E48}"/>
                </a:ext>
              </a:extLst>
            </p:cNvPr>
            <p:cNvSpPr/>
            <p:nvPr/>
          </p:nvSpPr>
          <p:spPr>
            <a:xfrm rot="2161546">
              <a:off x="5434375" y="2432626"/>
              <a:ext cx="3002400" cy="3002400"/>
            </a:xfrm>
            <a:prstGeom prst="blockArc">
              <a:avLst>
                <a:gd name="adj1" fmla="val 10735117"/>
                <a:gd name="adj2" fmla="val 13869755"/>
                <a:gd name="adj3" fmla="val 25921"/>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sp>
        <p:nvSpPr>
          <p:cNvPr id="25" name="TextBox 24">
            <a:extLst>
              <a:ext uri="{FF2B5EF4-FFF2-40B4-BE49-F238E27FC236}">
                <a16:creationId xmlns:a16="http://schemas.microsoft.com/office/drawing/2014/main" id="{0806F225-2F36-44D8-9CB7-F0CFB302F783}"/>
              </a:ext>
            </a:extLst>
          </p:cNvPr>
          <p:cNvSpPr txBox="1"/>
          <p:nvPr/>
        </p:nvSpPr>
        <p:spPr>
          <a:xfrm>
            <a:off x="10076700" y="5409408"/>
            <a:ext cx="1015444" cy="584775"/>
          </a:xfrm>
          <a:prstGeom prst="rect">
            <a:avLst/>
          </a:prstGeom>
          <a:noFill/>
        </p:spPr>
        <p:txBody>
          <a:bodyPr wrap="square" rtlCol="0">
            <a:spAutoFit/>
          </a:bodyPr>
          <a:lstStyle/>
          <a:p>
            <a:pPr algn="ctr"/>
            <a:r>
              <a:rPr lang="en-US" altLang="ko-KR" sz="3200" b="1" dirty="0">
                <a:solidFill>
                  <a:schemeClr val="bg1"/>
                </a:solidFill>
                <a:cs typeface="Arial" pitchFamily="34" charset="0"/>
              </a:rPr>
              <a:t>05</a:t>
            </a:r>
            <a:endParaRPr lang="ko-KR" altLang="en-US" sz="3200" b="1" dirty="0">
              <a:solidFill>
                <a:schemeClr val="bg1"/>
              </a:solidFill>
              <a:cs typeface="Arial" pitchFamily="34" charset="0"/>
            </a:endParaRPr>
          </a:p>
        </p:txBody>
      </p:sp>
      <p:sp>
        <p:nvSpPr>
          <p:cNvPr id="26" name="TextBox 25">
            <a:extLst>
              <a:ext uri="{FF2B5EF4-FFF2-40B4-BE49-F238E27FC236}">
                <a16:creationId xmlns:a16="http://schemas.microsoft.com/office/drawing/2014/main" id="{D01FFC0F-AA45-4208-8C7E-E72D05F59667}"/>
              </a:ext>
            </a:extLst>
          </p:cNvPr>
          <p:cNvSpPr txBox="1"/>
          <p:nvPr/>
        </p:nvSpPr>
        <p:spPr>
          <a:xfrm>
            <a:off x="7856740" y="4814108"/>
            <a:ext cx="1015444" cy="584775"/>
          </a:xfrm>
          <a:prstGeom prst="rect">
            <a:avLst/>
          </a:prstGeom>
          <a:noFill/>
        </p:spPr>
        <p:txBody>
          <a:bodyPr wrap="square" rtlCol="0">
            <a:spAutoFit/>
          </a:bodyPr>
          <a:lstStyle/>
          <a:p>
            <a:pPr algn="ctr"/>
            <a:r>
              <a:rPr lang="en-US" altLang="ko-KR" sz="3200" b="1" dirty="0">
                <a:solidFill>
                  <a:schemeClr val="bg1"/>
                </a:solidFill>
                <a:cs typeface="Arial" pitchFamily="34" charset="0"/>
              </a:rPr>
              <a:t>02</a:t>
            </a:r>
            <a:endParaRPr lang="ko-KR" altLang="en-US" sz="3200" b="1" dirty="0">
              <a:solidFill>
                <a:schemeClr val="bg1"/>
              </a:solidFill>
              <a:cs typeface="Arial" pitchFamily="34" charset="0"/>
            </a:endParaRPr>
          </a:p>
        </p:txBody>
      </p:sp>
      <p:sp>
        <p:nvSpPr>
          <p:cNvPr id="27" name="TextBox 26">
            <a:extLst>
              <a:ext uri="{FF2B5EF4-FFF2-40B4-BE49-F238E27FC236}">
                <a16:creationId xmlns:a16="http://schemas.microsoft.com/office/drawing/2014/main" id="{537958D4-AC47-45BA-BEBA-C35B4DC7238F}"/>
              </a:ext>
            </a:extLst>
          </p:cNvPr>
          <p:cNvSpPr txBox="1"/>
          <p:nvPr/>
        </p:nvSpPr>
        <p:spPr>
          <a:xfrm>
            <a:off x="7465749" y="3689927"/>
            <a:ext cx="1015444" cy="584775"/>
          </a:xfrm>
          <a:prstGeom prst="rect">
            <a:avLst/>
          </a:prstGeom>
          <a:noFill/>
        </p:spPr>
        <p:txBody>
          <a:bodyPr wrap="square" rtlCol="0">
            <a:spAutoFit/>
          </a:bodyPr>
          <a:lstStyle/>
          <a:p>
            <a:pPr algn="ctr"/>
            <a:r>
              <a:rPr lang="en-US" altLang="ko-KR" sz="3200" b="1" dirty="0">
                <a:solidFill>
                  <a:schemeClr val="bg1"/>
                </a:solidFill>
                <a:cs typeface="Arial" pitchFamily="34" charset="0"/>
              </a:rPr>
              <a:t>03</a:t>
            </a:r>
            <a:endParaRPr lang="ko-KR" altLang="en-US" sz="3200" b="1" dirty="0">
              <a:solidFill>
                <a:schemeClr val="bg1"/>
              </a:solidFill>
              <a:cs typeface="Arial" pitchFamily="34" charset="0"/>
            </a:endParaRPr>
          </a:p>
        </p:txBody>
      </p:sp>
      <p:sp>
        <p:nvSpPr>
          <p:cNvPr id="28" name="TextBox 27">
            <a:extLst>
              <a:ext uri="{FF2B5EF4-FFF2-40B4-BE49-F238E27FC236}">
                <a16:creationId xmlns:a16="http://schemas.microsoft.com/office/drawing/2014/main" id="{2027DE95-0AA9-4DAF-91C1-EAE33F25678B}"/>
              </a:ext>
            </a:extLst>
          </p:cNvPr>
          <p:cNvSpPr txBox="1"/>
          <p:nvPr/>
        </p:nvSpPr>
        <p:spPr>
          <a:xfrm>
            <a:off x="8073712" y="2681815"/>
            <a:ext cx="1015444" cy="584775"/>
          </a:xfrm>
          <a:prstGeom prst="rect">
            <a:avLst/>
          </a:prstGeom>
          <a:noFill/>
        </p:spPr>
        <p:txBody>
          <a:bodyPr wrap="square" rtlCol="0">
            <a:spAutoFit/>
          </a:bodyPr>
          <a:lstStyle/>
          <a:p>
            <a:pPr algn="ctr"/>
            <a:r>
              <a:rPr lang="en-US" altLang="ko-KR" sz="3200" b="1" dirty="0">
                <a:solidFill>
                  <a:schemeClr val="bg1"/>
                </a:solidFill>
                <a:cs typeface="Arial" pitchFamily="34" charset="0"/>
              </a:rPr>
              <a:t>04</a:t>
            </a:r>
            <a:endParaRPr lang="ko-KR" altLang="en-US" sz="3200" b="1" dirty="0">
              <a:solidFill>
                <a:schemeClr val="bg1"/>
              </a:solidFill>
              <a:cs typeface="Arial" pitchFamily="34" charset="0"/>
            </a:endParaRPr>
          </a:p>
        </p:txBody>
      </p:sp>
      <p:sp>
        <p:nvSpPr>
          <p:cNvPr id="29" name="TextBox 28">
            <a:extLst>
              <a:ext uri="{FF2B5EF4-FFF2-40B4-BE49-F238E27FC236}">
                <a16:creationId xmlns:a16="http://schemas.microsoft.com/office/drawing/2014/main" id="{5D68651C-4CFC-420B-A9D3-D4B4F8AB8A73}"/>
              </a:ext>
            </a:extLst>
          </p:cNvPr>
          <p:cNvSpPr txBox="1"/>
          <p:nvPr/>
        </p:nvSpPr>
        <p:spPr>
          <a:xfrm>
            <a:off x="10055225" y="1881016"/>
            <a:ext cx="1015444" cy="584775"/>
          </a:xfrm>
          <a:prstGeom prst="rect">
            <a:avLst/>
          </a:prstGeom>
          <a:noFill/>
        </p:spPr>
        <p:txBody>
          <a:bodyPr wrap="square" rtlCol="0">
            <a:spAutoFit/>
          </a:bodyPr>
          <a:lstStyle/>
          <a:p>
            <a:pPr algn="ctr"/>
            <a:r>
              <a:rPr lang="en-US" altLang="ko-KR" sz="3200" b="1" dirty="0">
                <a:solidFill>
                  <a:schemeClr val="bg1"/>
                </a:solidFill>
                <a:cs typeface="Arial" pitchFamily="34" charset="0"/>
              </a:rPr>
              <a:t>01</a:t>
            </a:r>
            <a:endParaRPr lang="ko-KR" altLang="en-US" sz="3200" b="1" dirty="0">
              <a:solidFill>
                <a:schemeClr val="bg1"/>
              </a:solidFill>
              <a:cs typeface="Arial" pitchFamily="34" charset="0"/>
            </a:endParaRPr>
          </a:p>
        </p:txBody>
      </p:sp>
      <p:sp>
        <p:nvSpPr>
          <p:cNvPr id="74" name="Text Placeholder 10">
            <a:extLst>
              <a:ext uri="{FF2B5EF4-FFF2-40B4-BE49-F238E27FC236}">
                <a16:creationId xmlns:a16="http://schemas.microsoft.com/office/drawing/2014/main" id="{F8046BDA-7C0A-4FE5-B884-FBD6BB4D9713}"/>
              </a:ext>
            </a:extLst>
          </p:cNvPr>
          <p:cNvSpPr txBox="1">
            <a:spLocks/>
          </p:cNvSpPr>
          <p:nvPr/>
        </p:nvSpPr>
        <p:spPr>
          <a:xfrm>
            <a:off x="211540" y="870545"/>
            <a:ext cx="4961240" cy="1811269"/>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n-US" altLang="ko-KR" sz="5400" b="1" dirty="0" err="1" smtClean="0">
                <a:solidFill>
                  <a:schemeClr val="accent3"/>
                </a:solidFill>
                <a:latin typeface="+mj-lt"/>
                <a:cs typeface="Arial" pitchFamily="34" charset="0"/>
              </a:rPr>
              <a:t>Importancia</a:t>
            </a:r>
            <a:r>
              <a:rPr lang="en-US" altLang="ko-KR" sz="5400" b="1" dirty="0" smtClean="0">
                <a:solidFill>
                  <a:schemeClr val="accent3"/>
                </a:solidFill>
                <a:latin typeface="+mj-lt"/>
                <a:cs typeface="Arial" pitchFamily="34" charset="0"/>
              </a:rPr>
              <a:t> y</a:t>
            </a:r>
          </a:p>
          <a:p>
            <a:pPr marL="0" indent="0">
              <a:lnSpc>
                <a:spcPct val="110000"/>
              </a:lnSpc>
              <a:buNone/>
            </a:pPr>
            <a:r>
              <a:rPr lang="en-US" altLang="ko-KR" sz="5400" b="1" dirty="0" err="1" smtClean="0">
                <a:solidFill>
                  <a:schemeClr val="tx1">
                    <a:lumMod val="75000"/>
                    <a:lumOff val="25000"/>
                  </a:schemeClr>
                </a:solidFill>
                <a:latin typeface="+mj-lt"/>
                <a:cs typeface="Arial" pitchFamily="34" charset="0"/>
              </a:rPr>
              <a:t>Justificación</a:t>
            </a:r>
            <a:endParaRPr lang="en-US" altLang="ko-KR" sz="5400" b="1" dirty="0">
              <a:solidFill>
                <a:schemeClr val="tx1">
                  <a:lumMod val="75000"/>
                  <a:lumOff val="25000"/>
                </a:schemeClr>
              </a:solidFill>
              <a:latin typeface="+mj-lt"/>
              <a:cs typeface="Arial" pitchFamily="34" charset="0"/>
            </a:endParaRPr>
          </a:p>
        </p:txBody>
      </p:sp>
      <p:sp>
        <p:nvSpPr>
          <p:cNvPr id="80" name="TextBox 79">
            <a:extLst>
              <a:ext uri="{FF2B5EF4-FFF2-40B4-BE49-F238E27FC236}">
                <a16:creationId xmlns:a16="http://schemas.microsoft.com/office/drawing/2014/main" id="{AF32E37A-C191-4AB2-B2E9-342D9B65D899}"/>
              </a:ext>
            </a:extLst>
          </p:cNvPr>
          <p:cNvSpPr txBox="1"/>
          <p:nvPr/>
        </p:nvSpPr>
        <p:spPr>
          <a:xfrm>
            <a:off x="5693229" y="870545"/>
            <a:ext cx="3798684" cy="738664"/>
          </a:xfrm>
          <a:prstGeom prst="rect">
            <a:avLst/>
          </a:prstGeom>
          <a:noFill/>
        </p:spPr>
        <p:txBody>
          <a:bodyPr wrap="square" rtlCol="0">
            <a:spAutoFit/>
          </a:bodyPr>
          <a:lstStyle/>
          <a:p>
            <a:pPr algn="r"/>
            <a:r>
              <a:rPr lang="es-EC" altLang="ko-KR" sz="1400" b="1" dirty="0" smtClean="0">
                <a:solidFill>
                  <a:schemeClr val="tx1">
                    <a:lumMod val="75000"/>
                    <a:lumOff val="25000"/>
                  </a:schemeClr>
                </a:solidFill>
                <a:cs typeface="Arial" pitchFamily="34" charset="0"/>
              </a:rPr>
              <a:t>Desarrollo </a:t>
            </a:r>
            <a:r>
              <a:rPr lang="es-EC" altLang="ko-KR" sz="1400" b="1" dirty="0">
                <a:solidFill>
                  <a:schemeClr val="tx1">
                    <a:lumMod val="75000"/>
                    <a:lumOff val="25000"/>
                  </a:schemeClr>
                </a:solidFill>
                <a:cs typeface="Arial" pitchFamily="34" charset="0"/>
              </a:rPr>
              <a:t>de productos bajo la premisa de mejorar la calidad de vida de sus consumidores</a:t>
            </a:r>
            <a:endParaRPr lang="ko-KR" altLang="en-US" sz="1400" b="1" dirty="0">
              <a:solidFill>
                <a:schemeClr val="tx1">
                  <a:lumMod val="75000"/>
                  <a:lumOff val="25000"/>
                </a:schemeClr>
              </a:solidFill>
              <a:cs typeface="Arial" pitchFamily="34" charset="0"/>
            </a:endParaRPr>
          </a:p>
        </p:txBody>
      </p:sp>
      <p:sp>
        <p:nvSpPr>
          <p:cNvPr id="81" name="Block Arc 14">
            <a:extLst>
              <a:ext uri="{FF2B5EF4-FFF2-40B4-BE49-F238E27FC236}">
                <a16:creationId xmlns:a16="http://schemas.microsoft.com/office/drawing/2014/main" id="{E7584B54-90DE-4EE1-BDD0-70B7E45B86E5}"/>
              </a:ext>
            </a:extLst>
          </p:cNvPr>
          <p:cNvSpPr/>
          <p:nvPr/>
        </p:nvSpPr>
        <p:spPr>
          <a:xfrm rot="16200000">
            <a:off x="8861216" y="3693016"/>
            <a:ext cx="771672" cy="772181"/>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31" name="TextBox 79">
            <a:extLst>
              <a:ext uri="{FF2B5EF4-FFF2-40B4-BE49-F238E27FC236}">
                <a16:creationId xmlns:a16="http://schemas.microsoft.com/office/drawing/2014/main" id="{AF32E37A-C191-4AB2-B2E9-342D9B65D899}"/>
              </a:ext>
            </a:extLst>
          </p:cNvPr>
          <p:cNvSpPr txBox="1"/>
          <p:nvPr/>
        </p:nvSpPr>
        <p:spPr>
          <a:xfrm>
            <a:off x="4565778" y="1804071"/>
            <a:ext cx="3507934" cy="954107"/>
          </a:xfrm>
          <a:prstGeom prst="rect">
            <a:avLst/>
          </a:prstGeom>
          <a:noFill/>
        </p:spPr>
        <p:txBody>
          <a:bodyPr wrap="square" rtlCol="0">
            <a:spAutoFit/>
          </a:bodyPr>
          <a:lstStyle/>
          <a:p>
            <a:pPr algn="r"/>
            <a:r>
              <a:rPr lang="es-EC" altLang="ko-KR" sz="1400" b="1" dirty="0">
                <a:solidFill>
                  <a:schemeClr val="tx1">
                    <a:lumMod val="75000"/>
                    <a:lumOff val="25000"/>
                  </a:schemeClr>
                </a:solidFill>
                <a:cs typeface="Arial" pitchFamily="34" charset="0"/>
              </a:rPr>
              <a:t>las múltiples obligaciones y la facilidad de adquirir productos, hacen que las personas dejen de lado </a:t>
            </a:r>
            <a:r>
              <a:rPr lang="es-EC" altLang="ko-KR" sz="1400" b="1" dirty="0" smtClean="0">
                <a:solidFill>
                  <a:schemeClr val="tx1">
                    <a:lumMod val="75000"/>
                    <a:lumOff val="25000"/>
                  </a:schemeClr>
                </a:solidFill>
                <a:cs typeface="Arial" pitchFamily="34" charset="0"/>
              </a:rPr>
              <a:t>tareas </a:t>
            </a:r>
            <a:r>
              <a:rPr lang="es-EC" altLang="ko-KR" sz="1400" b="1" dirty="0">
                <a:solidFill>
                  <a:schemeClr val="tx1">
                    <a:lumMod val="75000"/>
                    <a:lumOff val="25000"/>
                  </a:schemeClr>
                </a:solidFill>
                <a:cs typeface="Arial" pitchFamily="34" charset="0"/>
              </a:rPr>
              <a:t>que hace 50 años eran vitales</a:t>
            </a:r>
            <a:endParaRPr lang="ko-KR" altLang="en-US" sz="1400" b="1" dirty="0">
              <a:solidFill>
                <a:schemeClr val="tx1">
                  <a:lumMod val="75000"/>
                  <a:lumOff val="25000"/>
                </a:schemeClr>
              </a:solidFill>
              <a:cs typeface="Arial" pitchFamily="34" charset="0"/>
            </a:endParaRPr>
          </a:p>
        </p:txBody>
      </p:sp>
      <p:sp>
        <p:nvSpPr>
          <p:cNvPr id="32" name="TextBox 79">
            <a:extLst>
              <a:ext uri="{FF2B5EF4-FFF2-40B4-BE49-F238E27FC236}">
                <a16:creationId xmlns:a16="http://schemas.microsoft.com/office/drawing/2014/main" id="{AF32E37A-C191-4AB2-B2E9-342D9B65D899}"/>
              </a:ext>
            </a:extLst>
          </p:cNvPr>
          <p:cNvSpPr txBox="1"/>
          <p:nvPr/>
        </p:nvSpPr>
        <p:spPr>
          <a:xfrm>
            <a:off x="3727578" y="3357344"/>
            <a:ext cx="3507934" cy="523220"/>
          </a:xfrm>
          <a:prstGeom prst="rect">
            <a:avLst/>
          </a:prstGeom>
          <a:noFill/>
        </p:spPr>
        <p:txBody>
          <a:bodyPr wrap="square" rtlCol="0">
            <a:spAutoFit/>
          </a:bodyPr>
          <a:lstStyle/>
          <a:p>
            <a:pPr algn="r"/>
            <a:r>
              <a:rPr lang="es-EC" altLang="ko-KR" sz="1400" b="1" dirty="0">
                <a:solidFill>
                  <a:schemeClr val="tx1">
                    <a:lumMod val="75000"/>
                    <a:lumOff val="25000"/>
                  </a:schemeClr>
                </a:solidFill>
                <a:cs typeface="Arial" pitchFamily="34" charset="0"/>
              </a:rPr>
              <a:t>La industria alimenticia es un mercado sumamente cambiante</a:t>
            </a:r>
            <a:endParaRPr lang="ko-KR" altLang="en-US" sz="1400" b="1" dirty="0">
              <a:solidFill>
                <a:schemeClr val="tx1">
                  <a:lumMod val="75000"/>
                  <a:lumOff val="25000"/>
                </a:schemeClr>
              </a:solidFill>
              <a:cs typeface="Arial" pitchFamily="34" charset="0"/>
            </a:endParaRPr>
          </a:p>
        </p:txBody>
      </p:sp>
      <p:sp>
        <p:nvSpPr>
          <p:cNvPr id="33" name="TextBox 79">
            <a:extLst>
              <a:ext uri="{FF2B5EF4-FFF2-40B4-BE49-F238E27FC236}">
                <a16:creationId xmlns:a16="http://schemas.microsoft.com/office/drawing/2014/main" id="{AF32E37A-C191-4AB2-B2E9-342D9B65D899}"/>
              </a:ext>
            </a:extLst>
          </p:cNvPr>
          <p:cNvSpPr txBox="1"/>
          <p:nvPr/>
        </p:nvSpPr>
        <p:spPr>
          <a:xfrm>
            <a:off x="3963847" y="4889515"/>
            <a:ext cx="3507934" cy="738664"/>
          </a:xfrm>
          <a:prstGeom prst="rect">
            <a:avLst/>
          </a:prstGeom>
          <a:noFill/>
        </p:spPr>
        <p:txBody>
          <a:bodyPr wrap="square" rtlCol="0">
            <a:spAutoFit/>
          </a:bodyPr>
          <a:lstStyle/>
          <a:p>
            <a:pPr algn="r"/>
            <a:r>
              <a:rPr lang="es-EC" altLang="ko-KR" sz="1400" b="1" dirty="0" smtClean="0">
                <a:solidFill>
                  <a:schemeClr val="tx1">
                    <a:lumMod val="75000"/>
                    <a:lumOff val="25000"/>
                  </a:schemeClr>
                </a:solidFill>
                <a:cs typeface="Arial" pitchFamily="34" charset="0"/>
              </a:rPr>
              <a:t>Obtener </a:t>
            </a:r>
            <a:r>
              <a:rPr lang="es-EC" altLang="ko-KR" sz="1400" b="1" dirty="0">
                <a:solidFill>
                  <a:schemeClr val="tx1">
                    <a:lumMod val="75000"/>
                    <a:lumOff val="25000"/>
                  </a:schemeClr>
                </a:solidFill>
                <a:cs typeface="Arial" pitchFamily="34" charset="0"/>
              </a:rPr>
              <a:t>la información correcta para la introducción de este producto al mercado</a:t>
            </a:r>
            <a:endParaRPr lang="ko-KR" altLang="en-US" sz="1400" b="1" dirty="0">
              <a:solidFill>
                <a:schemeClr val="tx1">
                  <a:lumMod val="75000"/>
                  <a:lumOff val="25000"/>
                </a:schemeClr>
              </a:solidFill>
              <a:cs typeface="Arial" pitchFamily="34" charset="0"/>
            </a:endParaRPr>
          </a:p>
        </p:txBody>
      </p:sp>
      <p:sp>
        <p:nvSpPr>
          <p:cNvPr id="34" name="TextBox 79">
            <a:extLst>
              <a:ext uri="{FF2B5EF4-FFF2-40B4-BE49-F238E27FC236}">
                <a16:creationId xmlns:a16="http://schemas.microsoft.com/office/drawing/2014/main" id="{AF32E37A-C191-4AB2-B2E9-342D9B65D899}"/>
              </a:ext>
            </a:extLst>
          </p:cNvPr>
          <p:cNvSpPr txBox="1"/>
          <p:nvPr/>
        </p:nvSpPr>
        <p:spPr>
          <a:xfrm>
            <a:off x="5158772" y="5880759"/>
            <a:ext cx="3507934" cy="523220"/>
          </a:xfrm>
          <a:prstGeom prst="rect">
            <a:avLst/>
          </a:prstGeom>
          <a:noFill/>
        </p:spPr>
        <p:txBody>
          <a:bodyPr wrap="square" rtlCol="0">
            <a:spAutoFit/>
          </a:bodyPr>
          <a:lstStyle/>
          <a:p>
            <a:pPr algn="r"/>
            <a:r>
              <a:rPr lang="es-EC" altLang="ko-KR" sz="1400" b="1" dirty="0" smtClean="0">
                <a:solidFill>
                  <a:schemeClr val="tx1">
                    <a:lumMod val="75000"/>
                    <a:lumOff val="25000"/>
                  </a:schemeClr>
                </a:solidFill>
                <a:cs typeface="Arial" pitchFamily="34" charset="0"/>
              </a:rPr>
              <a:t>Llevar más allá la conceptualización de un producto alimenticio</a:t>
            </a:r>
            <a:endParaRPr lang="ko-KR" altLang="en-US" sz="1400" b="1" dirty="0">
              <a:solidFill>
                <a:schemeClr val="tx1">
                  <a:lumMod val="75000"/>
                  <a:lumOff val="25000"/>
                </a:schemeClr>
              </a:solidFill>
              <a:cs typeface="Arial" pitchFamily="34" charset="0"/>
            </a:endParaRPr>
          </a:p>
        </p:txBody>
      </p:sp>
    </p:spTree>
    <p:extLst>
      <p:ext uri="{BB962C8B-B14F-4D97-AF65-F5344CB8AC3E}">
        <p14:creationId xmlns:p14="http://schemas.microsoft.com/office/powerpoint/2010/main" val="1100643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57FD9577-DE76-4EFB-9CC0-0393310F3736}"/>
              </a:ext>
            </a:extLst>
          </p:cNvPr>
          <p:cNvSpPr/>
          <p:nvPr/>
        </p:nvSpPr>
        <p:spPr>
          <a:xfrm>
            <a:off x="1" y="0"/>
            <a:ext cx="10374085" cy="6858000"/>
          </a:xfrm>
          <a:custGeom>
            <a:avLst/>
            <a:gdLst>
              <a:gd name="connsiteX0" fmla="*/ 0 w 9441743"/>
              <a:gd name="connsiteY0" fmla="*/ 0 h 6858000"/>
              <a:gd name="connsiteX1" fmla="*/ 3015206 w 9441743"/>
              <a:gd name="connsiteY1" fmla="*/ 0 h 6858000"/>
              <a:gd name="connsiteX2" fmla="*/ 9441743 w 9441743"/>
              <a:gd name="connsiteY2" fmla="*/ 6858000 h 6858000"/>
              <a:gd name="connsiteX3" fmla="*/ 0 w 9441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441743" h="6858000">
                <a:moveTo>
                  <a:pt x="0" y="0"/>
                </a:moveTo>
                <a:lnTo>
                  <a:pt x="3015206" y="0"/>
                </a:lnTo>
                <a:lnTo>
                  <a:pt x="9441743" y="6858000"/>
                </a:lnTo>
                <a:lnTo>
                  <a:pt x="0" y="6858000"/>
                </a:lnTo>
                <a:close/>
              </a:path>
            </a:pathLst>
          </a:cu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a:extLst>
              <a:ext uri="{FF2B5EF4-FFF2-40B4-BE49-F238E27FC236}">
                <a16:creationId xmlns:a16="http://schemas.microsoft.com/office/drawing/2014/main" id="{507F2288-8721-4FAB-B620-A698E8E94CB8}"/>
              </a:ext>
            </a:extLst>
          </p:cNvPr>
          <p:cNvSpPr txBox="1"/>
          <p:nvPr/>
        </p:nvSpPr>
        <p:spPr>
          <a:xfrm>
            <a:off x="359228" y="2929636"/>
            <a:ext cx="5878286" cy="2554545"/>
          </a:xfrm>
          <a:prstGeom prst="rect">
            <a:avLst/>
          </a:prstGeom>
          <a:noFill/>
        </p:spPr>
        <p:txBody>
          <a:bodyPr wrap="square" rtlCol="0">
            <a:spAutoFit/>
          </a:bodyPr>
          <a:lstStyle/>
          <a:p>
            <a:pPr algn="just"/>
            <a:r>
              <a:rPr lang="es-EC" altLang="ko-KR" sz="2000" b="1" dirty="0">
                <a:solidFill>
                  <a:schemeClr val="bg1"/>
                </a:solidFill>
                <a:cs typeface="Arial" pitchFamily="34" charset="0"/>
              </a:rPr>
              <a:t>Determinar el nivel de aceptación de las sopas deshidratadas “tipo crema de preparación instantánea” en personas con altos niveles de ocupación en el Distrito Metropolitano de Quito, mediante el uso de herramientas de investigación y el análisis estadístico, para identificar los principales factores que ayudarán al lanzamiento exitoso del producto.</a:t>
            </a:r>
            <a:endParaRPr lang="ko-KR" altLang="en-US" sz="2000" b="1" dirty="0">
              <a:solidFill>
                <a:schemeClr val="bg1"/>
              </a:solidFill>
              <a:cs typeface="Arial" pitchFamily="34" charset="0"/>
            </a:endParaRPr>
          </a:p>
        </p:txBody>
      </p:sp>
      <p:sp>
        <p:nvSpPr>
          <p:cNvPr id="16" name="Title 1">
            <a:extLst>
              <a:ext uri="{FF2B5EF4-FFF2-40B4-BE49-F238E27FC236}">
                <a16:creationId xmlns:a16="http://schemas.microsoft.com/office/drawing/2014/main" id="{EBE57471-5528-4C8C-8784-12BA45B5CA37}"/>
              </a:ext>
            </a:extLst>
          </p:cNvPr>
          <p:cNvSpPr txBox="1">
            <a:spLocks/>
          </p:cNvSpPr>
          <p:nvPr/>
        </p:nvSpPr>
        <p:spPr>
          <a:xfrm>
            <a:off x="8689269" y="3906082"/>
            <a:ext cx="2699792" cy="2376264"/>
          </a:xfrm>
          <a:prstGeom prst="rect">
            <a:avLst/>
          </a:prstGeom>
        </p:spPr>
        <p:txBody>
          <a:bodyPr anchor="ctr">
            <a:noAutofit/>
          </a:bodyPr>
          <a:lstStyle>
            <a:lvl1pPr algn="ctr" defTabSz="914400" rtl="0" eaLnBrk="1" latinLnBrk="1" hangingPunct="1">
              <a:spcBef>
                <a:spcPct val="0"/>
              </a:spcBef>
              <a:buNone/>
              <a:defRPr sz="4800" b="0" kern="1200" baseline="0">
                <a:solidFill>
                  <a:schemeClr val="tx1">
                    <a:lumMod val="75000"/>
                    <a:lumOff val="25000"/>
                  </a:schemeClr>
                </a:solidFill>
                <a:latin typeface="Arial" pitchFamily="34" charset="0"/>
                <a:ea typeface="+mj-ea"/>
                <a:cs typeface="Arial" pitchFamily="34" charset="0"/>
              </a:defRPr>
            </a:lvl1pPr>
          </a:lstStyle>
          <a:p>
            <a:pPr algn="r"/>
            <a:r>
              <a:rPr lang="en-US" altLang="ko-KR" dirty="0" err="1" smtClean="0">
                <a:solidFill>
                  <a:schemeClr val="bg1"/>
                </a:solidFill>
                <a:latin typeface="+mj-lt"/>
              </a:rPr>
              <a:t>Objetivo</a:t>
            </a:r>
            <a:endParaRPr lang="en-US" altLang="ko-KR" dirty="0" smtClean="0">
              <a:solidFill>
                <a:schemeClr val="bg1"/>
              </a:solidFill>
              <a:latin typeface="+mj-lt"/>
            </a:endParaRPr>
          </a:p>
          <a:p>
            <a:pPr algn="r"/>
            <a:r>
              <a:rPr lang="en-US" altLang="ko-KR" dirty="0" smtClean="0">
                <a:solidFill>
                  <a:schemeClr val="bg1"/>
                </a:solidFill>
                <a:latin typeface="+mj-lt"/>
              </a:rPr>
              <a:t>General</a:t>
            </a:r>
            <a:endParaRPr lang="ko-KR" altLang="en-US" dirty="0">
              <a:solidFill>
                <a:schemeClr val="bg1"/>
              </a:solidFill>
              <a:latin typeface="+mj-lt"/>
            </a:endParaRPr>
          </a:p>
        </p:txBody>
      </p:sp>
      <p:sp>
        <p:nvSpPr>
          <p:cNvPr id="8" name="TextBox 10">
            <a:extLst>
              <a:ext uri="{FF2B5EF4-FFF2-40B4-BE49-F238E27FC236}">
                <a16:creationId xmlns:a16="http://schemas.microsoft.com/office/drawing/2014/main" id="{507F2288-8721-4FAB-B620-A698E8E94CB8}"/>
              </a:ext>
            </a:extLst>
          </p:cNvPr>
          <p:cNvSpPr txBox="1"/>
          <p:nvPr/>
        </p:nvSpPr>
        <p:spPr>
          <a:xfrm>
            <a:off x="359228" y="920032"/>
            <a:ext cx="1730829" cy="3170099"/>
          </a:xfrm>
          <a:prstGeom prst="rect">
            <a:avLst/>
          </a:prstGeom>
          <a:noFill/>
        </p:spPr>
        <p:txBody>
          <a:bodyPr wrap="square" rtlCol="0">
            <a:spAutoFit/>
          </a:bodyPr>
          <a:lstStyle/>
          <a:p>
            <a:pPr algn="just"/>
            <a:r>
              <a:rPr lang="es-EC" altLang="ko-KR" sz="20000" b="1" dirty="0" smtClean="0">
                <a:solidFill>
                  <a:schemeClr val="bg1"/>
                </a:solidFill>
                <a:cs typeface="Arial" pitchFamily="34" charset="0"/>
              </a:rPr>
              <a:t>“</a:t>
            </a:r>
            <a:endParaRPr lang="ko-KR" altLang="en-US" sz="20000" b="1" dirty="0">
              <a:solidFill>
                <a:schemeClr val="bg1"/>
              </a:solidFill>
              <a:cs typeface="Arial" pitchFamily="34" charset="0"/>
            </a:endParaRPr>
          </a:p>
        </p:txBody>
      </p:sp>
    </p:spTree>
    <p:extLst>
      <p:ext uri="{BB962C8B-B14F-4D97-AF65-F5344CB8AC3E}">
        <p14:creationId xmlns:p14="http://schemas.microsoft.com/office/powerpoint/2010/main" val="2495620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err="1" smtClean="0"/>
              <a:t>Objetivos</a:t>
            </a:r>
            <a:r>
              <a:rPr lang="en-US" dirty="0" smtClean="0"/>
              <a:t> </a:t>
            </a:r>
            <a:r>
              <a:rPr lang="en-US" dirty="0" err="1" smtClean="0"/>
              <a:t>Específicos</a:t>
            </a:r>
            <a:endParaRPr lang="en-US" dirty="0"/>
          </a:p>
        </p:txBody>
      </p:sp>
      <p:sp>
        <p:nvSpPr>
          <p:cNvPr id="3" name="Rounded Rectangle 3">
            <a:extLst>
              <a:ext uri="{FF2B5EF4-FFF2-40B4-BE49-F238E27FC236}">
                <a16:creationId xmlns:a16="http://schemas.microsoft.com/office/drawing/2014/main" id="{B8E61DA8-BD8E-4BA2-A3DE-F334A44B3224}"/>
              </a:ext>
            </a:extLst>
          </p:cNvPr>
          <p:cNvSpPr/>
          <p:nvPr/>
        </p:nvSpPr>
        <p:spPr>
          <a:xfrm flipH="1">
            <a:off x="1052780" y="3962601"/>
            <a:ext cx="1598400" cy="2372878"/>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 name="Rounded Rectangle 8">
            <a:extLst>
              <a:ext uri="{FF2B5EF4-FFF2-40B4-BE49-F238E27FC236}">
                <a16:creationId xmlns:a16="http://schemas.microsoft.com/office/drawing/2014/main" id="{28804749-AAD8-4735-92EB-9932CCC13B87}"/>
              </a:ext>
            </a:extLst>
          </p:cNvPr>
          <p:cNvSpPr/>
          <p:nvPr/>
        </p:nvSpPr>
        <p:spPr>
          <a:xfrm flipH="1">
            <a:off x="1052779" y="3886100"/>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Rounded Rectangle 6">
            <a:extLst>
              <a:ext uri="{FF2B5EF4-FFF2-40B4-BE49-F238E27FC236}">
                <a16:creationId xmlns:a16="http://schemas.microsoft.com/office/drawing/2014/main" id="{7AA4DA57-306A-4CE9-8768-E84E11C4F019}"/>
              </a:ext>
            </a:extLst>
          </p:cNvPr>
          <p:cNvSpPr/>
          <p:nvPr/>
        </p:nvSpPr>
        <p:spPr>
          <a:xfrm flipH="1">
            <a:off x="6295739" y="3962601"/>
            <a:ext cx="1598400" cy="2372878"/>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Rounded Rectangle 8">
            <a:extLst>
              <a:ext uri="{FF2B5EF4-FFF2-40B4-BE49-F238E27FC236}">
                <a16:creationId xmlns:a16="http://schemas.microsoft.com/office/drawing/2014/main" id="{4124F99F-2CE5-4D40-8B51-16629DFD4DE8}"/>
              </a:ext>
            </a:extLst>
          </p:cNvPr>
          <p:cNvSpPr/>
          <p:nvPr/>
        </p:nvSpPr>
        <p:spPr>
          <a:xfrm flipH="1">
            <a:off x="6295738" y="3886100"/>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Rounded Rectangle 9">
            <a:extLst>
              <a:ext uri="{FF2B5EF4-FFF2-40B4-BE49-F238E27FC236}">
                <a16:creationId xmlns:a16="http://schemas.microsoft.com/office/drawing/2014/main" id="{541B7681-937A-4BD1-9987-E85EFF64716D}"/>
              </a:ext>
            </a:extLst>
          </p:cNvPr>
          <p:cNvSpPr/>
          <p:nvPr/>
        </p:nvSpPr>
        <p:spPr>
          <a:xfrm flipH="1">
            <a:off x="4548086" y="3962601"/>
            <a:ext cx="1598400" cy="2372878"/>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Rounded Rectangle 8">
            <a:extLst>
              <a:ext uri="{FF2B5EF4-FFF2-40B4-BE49-F238E27FC236}">
                <a16:creationId xmlns:a16="http://schemas.microsoft.com/office/drawing/2014/main" id="{65803AF8-61FA-4697-9751-A0DBA07A457B}"/>
              </a:ext>
            </a:extLst>
          </p:cNvPr>
          <p:cNvSpPr/>
          <p:nvPr/>
        </p:nvSpPr>
        <p:spPr>
          <a:xfrm flipH="1">
            <a:off x="4548085" y="3886100"/>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Rounded Rectangle 12">
            <a:extLst>
              <a:ext uri="{FF2B5EF4-FFF2-40B4-BE49-F238E27FC236}">
                <a16:creationId xmlns:a16="http://schemas.microsoft.com/office/drawing/2014/main" id="{9BA82624-95D1-4959-8B4B-944BD669DB41}"/>
              </a:ext>
            </a:extLst>
          </p:cNvPr>
          <p:cNvSpPr/>
          <p:nvPr/>
        </p:nvSpPr>
        <p:spPr>
          <a:xfrm flipH="1">
            <a:off x="9791044" y="3962601"/>
            <a:ext cx="1598400" cy="2372878"/>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Rounded Rectangle 8">
            <a:extLst>
              <a:ext uri="{FF2B5EF4-FFF2-40B4-BE49-F238E27FC236}">
                <a16:creationId xmlns:a16="http://schemas.microsoft.com/office/drawing/2014/main" id="{67CC823D-B53A-4205-B89B-A1FB23FAE935}"/>
              </a:ext>
            </a:extLst>
          </p:cNvPr>
          <p:cNvSpPr/>
          <p:nvPr/>
        </p:nvSpPr>
        <p:spPr>
          <a:xfrm flipH="1">
            <a:off x="9791043" y="3886100"/>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TextBox 10">
            <a:extLst>
              <a:ext uri="{FF2B5EF4-FFF2-40B4-BE49-F238E27FC236}">
                <a16:creationId xmlns:a16="http://schemas.microsoft.com/office/drawing/2014/main" id="{E5C981E0-6E3D-4E68-8650-37C48358978F}"/>
              </a:ext>
            </a:extLst>
          </p:cNvPr>
          <p:cNvSpPr txBox="1"/>
          <p:nvPr/>
        </p:nvSpPr>
        <p:spPr>
          <a:xfrm>
            <a:off x="1057329" y="4676699"/>
            <a:ext cx="1593851" cy="1015663"/>
          </a:xfrm>
          <a:prstGeom prst="rect">
            <a:avLst/>
          </a:prstGeom>
          <a:noFill/>
        </p:spPr>
        <p:txBody>
          <a:bodyPr wrap="square" rtlCol="0">
            <a:spAutoFit/>
          </a:bodyPr>
          <a:lstStyle/>
          <a:p>
            <a:pPr algn="ctr"/>
            <a:r>
              <a:rPr lang="es-EC" altLang="ko-KR" sz="1200" dirty="0" smtClean="0">
                <a:solidFill>
                  <a:schemeClr val="tx1">
                    <a:lumMod val="75000"/>
                    <a:lumOff val="25000"/>
                  </a:schemeClr>
                </a:solidFill>
                <a:cs typeface="Arial" pitchFamily="34" charset="0"/>
              </a:rPr>
              <a:t>Encontrar </a:t>
            </a:r>
            <a:r>
              <a:rPr lang="es-EC" altLang="ko-KR" sz="1200" dirty="0">
                <a:solidFill>
                  <a:schemeClr val="tx1">
                    <a:lumMod val="75000"/>
                    <a:lumOff val="25000"/>
                  </a:schemeClr>
                </a:solidFill>
                <a:cs typeface="Arial" pitchFamily="34" charset="0"/>
              </a:rPr>
              <a:t>los principales segmentos con mayor aceptación </a:t>
            </a:r>
            <a:r>
              <a:rPr lang="es-EC" altLang="ko-KR" sz="1200" dirty="0" smtClean="0">
                <a:solidFill>
                  <a:schemeClr val="tx1">
                    <a:lumMod val="75000"/>
                    <a:lumOff val="25000"/>
                  </a:schemeClr>
                </a:solidFill>
                <a:cs typeface="Arial" pitchFamily="34" charset="0"/>
              </a:rPr>
              <a:t>al producto</a:t>
            </a:r>
            <a:endParaRPr lang="en-US" altLang="ko-KR" sz="1200" dirty="0">
              <a:solidFill>
                <a:schemeClr val="tx1">
                  <a:lumMod val="65000"/>
                  <a:lumOff val="35000"/>
                </a:schemeClr>
              </a:solidFill>
              <a:cs typeface="Arial" pitchFamily="34" charset="0"/>
            </a:endParaRPr>
          </a:p>
        </p:txBody>
      </p:sp>
      <p:sp>
        <p:nvSpPr>
          <p:cNvPr id="12" name="TextBox 11">
            <a:extLst>
              <a:ext uri="{FF2B5EF4-FFF2-40B4-BE49-F238E27FC236}">
                <a16:creationId xmlns:a16="http://schemas.microsoft.com/office/drawing/2014/main" id="{F154565C-881A-49CB-9015-D7C16FF3B008}"/>
              </a:ext>
            </a:extLst>
          </p:cNvPr>
          <p:cNvSpPr txBox="1"/>
          <p:nvPr/>
        </p:nvSpPr>
        <p:spPr>
          <a:xfrm>
            <a:off x="6295738" y="4589611"/>
            <a:ext cx="1598400" cy="1569660"/>
          </a:xfrm>
          <a:prstGeom prst="rect">
            <a:avLst/>
          </a:prstGeom>
          <a:noFill/>
        </p:spPr>
        <p:txBody>
          <a:bodyPr wrap="square" rtlCol="0">
            <a:spAutoFit/>
          </a:bodyPr>
          <a:lstStyle/>
          <a:p>
            <a:pPr algn="ctr"/>
            <a:r>
              <a:rPr lang="es-EC" altLang="ko-KR" sz="1200" dirty="0" smtClean="0">
                <a:solidFill>
                  <a:schemeClr val="tx1">
                    <a:lumMod val="75000"/>
                    <a:lumOff val="25000"/>
                  </a:schemeClr>
                </a:solidFill>
                <a:cs typeface="Arial" pitchFamily="34" charset="0"/>
              </a:rPr>
              <a:t>Encontrar </a:t>
            </a:r>
            <a:r>
              <a:rPr lang="es-EC" altLang="ko-KR" sz="1200" dirty="0">
                <a:solidFill>
                  <a:schemeClr val="tx1">
                    <a:lumMod val="75000"/>
                    <a:lumOff val="25000"/>
                  </a:schemeClr>
                </a:solidFill>
                <a:cs typeface="Arial" pitchFamily="34" charset="0"/>
              </a:rPr>
              <a:t>los 3 principales factores del </a:t>
            </a:r>
            <a:r>
              <a:rPr lang="es-EC" altLang="ko-KR" sz="1200" dirty="0" smtClean="0">
                <a:solidFill>
                  <a:schemeClr val="tx1">
                    <a:lumMod val="75000"/>
                    <a:lumOff val="25000"/>
                  </a:schemeClr>
                </a:solidFill>
                <a:cs typeface="Arial" pitchFamily="34" charset="0"/>
              </a:rPr>
              <a:t>que </a:t>
            </a:r>
            <a:r>
              <a:rPr lang="es-EC" altLang="ko-KR" sz="1200" dirty="0">
                <a:solidFill>
                  <a:schemeClr val="tx1">
                    <a:lumMod val="75000"/>
                    <a:lumOff val="25000"/>
                  </a:schemeClr>
                </a:solidFill>
                <a:cs typeface="Arial" pitchFamily="34" charset="0"/>
              </a:rPr>
              <a:t>generan en las personas con altos niveles de ocupación </a:t>
            </a:r>
            <a:r>
              <a:rPr lang="es-EC" altLang="ko-KR" sz="1200" dirty="0" smtClean="0">
                <a:solidFill>
                  <a:schemeClr val="tx1">
                    <a:lumMod val="75000"/>
                    <a:lumOff val="25000"/>
                  </a:schemeClr>
                </a:solidFill>
                <a:cs typeface="Arial" pitchFamily="34" charset="0"/>
              </a:rPr>
              <a:t>de </a:t>
            </a:r>
            <a:r>
              <a:rPr lang="es-EC" altLang="ko-KR" sz="1200" dirty="0">
                <a:solidFill>
                  <a:schemeClr val="tx1">
                    <a:lumMod val="75000"/>
                    <a:lumOff val="25000"/>
                  </a:schemeClr>
                </a:solidFill>
                <a:cs typeface="Arial" pitchFamily="34" charset="0"/>
              </a:rPr>
              <a:t>Quito la percepción de bienestar</a:t>
            </a:r>
            <a:endParaRPr lang="en-US" altLang="ko-KR" sz="1200" dirty="0">
              <a:solidFill>
                <a:schemeClr val="tx1">
                  <a:lumMod val="65000"/>
                  <a:lumOff val="35000"/>
                </a:schemeClr>
              </a:solidFill>
              <a:cs typeface="Arial" pitchFamily="34" charset="0"/>
            </a:endParaRPr>
          </a:p>
        </p:txBody>
      </p:sp>
      <p:sp>
        <p:nvSpPr>
          <p:cNvPr id="13" name="TextBox 12">
            <a:extLst>
              <a:ext uri="{FF2B5EF4-FFF2-40B4-BE49-F238E27FC236}">
                <a16:creationId xmlns:a16="http://schemas.microsoft.com/office/drawing/2014/main" id="{F21CA100-5BBD-4380-AB3F-6A942684D9E8}"/>
              </a:ext>
            </a:extLst>
          </p:cNvPr>
          <p:cNvSpPr txBox="1"/>
          <p:nvPr/>
        </p:nvSpPr>
        <p:spPr>
          <a:xfrm>
            <a:off x="4670530" y="4676699"/>
            <a:ext cx="1316912" cy="830997"/>
          </a:xfrm>
          <a:prstGeom prst="rect">
            <a:avLst/>
          </a:prstGeom>
          <a:noFill/>
        </p:spPr>
        <p:txBody>
          <a:bodyPr wrap="square" rtlCol="0">
            <a:spAutoFit/>
          </a:bodyPr>
          <a:lstStyle/>
          <a:p>
            <a:pPr algn="ctr"/>
            <a:r>
              <a:rPr lang="es-EC" altLang="ko-KR" sz="1200" dirty="0" smtClean="0">
                <a:solidFill>
                  <a:schemeClr val="tx1">
                    <a:lumMod val="65000"/>
                    <a:lumOff val="35000"/>
                  </a:schemeClr>
                </a:solidFill>
                <a:cs typeface="Arial" pitchFamily="34" charset="0"/>
              </a:rPr>
              <a:t>Encontrar </a:t>
            </a:r>
            <a:r>
              <a:rPr lang="es-EC" altLang="ko-KR" sz="1200" dirty="0">
                <a:solidFill>
                  <a:schemeClr val="tx1">
                    <a:lumMod val="65000"/>
                    <a:lumOff val="35000"/>
                  </a:schemeClr>
                </a:solidFill>
                <a:cs typeface="Arial" pitchFamily="34" charset="0"/>
              </a:rPr>
              <a:t>las 5 características principales del producto </a:t>
            </a:r>
            <a:endParaRPr lang="en-US" altLang="ko-KR" sz="1200" dirty="0">
              <a:solidFill>
                <a:schemeClr val="tx1">
                  <a:lumMod val="65000"/>
                  <a:lumOff val="35000"/>
                </a:schemeClr>
              </a:solidFill>
              <a:cs typeface="Arial" pitchFamily="34" charset="0"/>
            </a:endParaRPr>
          </a:p>
        </p:txBody>
      </p:sp>
      <p:sp>
        <p:nvSpPr>
          <p:cNvPr id="14" name="TextBox 13">
            <a:extLst>
              <a:ext uri="{FF2B5EF4-FFF2-40B4-BE49-F238E27FC236}">
                <a16:creationId xmlns:a16="http://schemas.microsoft.com/office/drawing/2014/main" id="{B1A54256-28DB-41F1-BB7B-D7DAB005F9A9}"/>
              </a:ext>
            </a:extLst>
          </p:cNvPr>
          <p:cNvSpPr txBox="1"/>
          <p:nvPr/>
        </p:nvSpPr>
        <p:spPr>
          <a:xfrm>
            <a:off x="9913487" y="4676699"/>
            <a:ext cx="1316912" cy="1200329"/>
          </a:xfrm>
          <a:prstGeom prst="rect">
            <a:avLst/>
          </a:prstGeom>
          <a:noFill/>
        </p:spPr>
        <p:txBody>
          <a:bodyPr wrap="square" rtlCol="0">
            <a:spAutoFit/>
          </a:bodyPr>
          <a:lstStyle/>
          <a:p>
            <a:pPr algn="ctr"/>
            <a:r>
              <a:rPr lang="es-EC" altLang="ko-KR" sz="1200" dirty="0" smtClean="0">
                <a:solidFill>
                  <a:schemeClr val="tx1">
                    <a:lumMod val="75000"/>
                    <a:lumOff val="25000"/>
                  </a:schemeClr>
                </a:solidFill>
                <a:cs typeface="Arial" pitchFamily="34" charset="0"/>
              </a:rPr>
              <a:t>Encontrar </a:t>
            </a:r>
            <a:r>
              <a:rPr lang="es-EC" altLang="ko-KR" sz="1200" dirty="0">
                <a:solidFill>
                  <a:schemeClr val="tx1">
                    <a:lumMod val="75000"/>
                    <a:lumOff val="25000"/>
                  </a:schemeClr>
                </a:solidFill>
                <a:cs typeface="Arial" pitchFamily="34" charset="0"/>
              </a:rPr>
              <a:t>si existe influencia de la condición </a:t>
            </a:r>
            <a:r>
              <a:rPr lang="es-EC" altLang="ko-KR" sz="1200" dirty="0" smtClean="0">
                <a:solidFill>
                  <a:schemeClr val="tx1">
                    <a:lumMod val="75000"/>
                    <a:lumOff val="25000"/>
                  </a:schemeClr>
                </a:solidFill>
                <a:cs typeface="Arial" pitchFamily="34" charset="0"/>
              </a:rPr>
              <a:t>económica  y </a:t>
            </a:r>
            <a:r>
              <a:rPr lang="es-EC" altLang="ko-KR" sz="1200" dirty="0">
                <a:solidFill>
                  <a:schemeClr val="tx1">
                    <a:lumMod val="75000"/>
                    <a:lumOff val="25000"/>
                  </a:schemeClr>
                </a:solidFill>
                <a:cs typeface="Arial" pitchFamily="34" charset="0"/>
              </a:rPr>
              <a:t>su percepción del producto</a:t>
            </a:r>
            <a:endParaRPr lang="en-US" altLang="ko-KR" sz="1200" dirty="0">
              <a:solidFill>
                <a:schemeClr val="tx1">
                  <a:lumMod val="65000"/>
                  <a:lumOff val="35000"/>
                </a:schemeClr>
              </a:solidFill>
              <a:cs typeface="Arial" pitchFamily="34" charset="0"/>
            </a:endParaRPr>
          </a:p>
        </p:txBody>
      </p:sp>
      <p:sp>
        <p:nvSpPr>
          <p:cNvPr id="15" name="Rounded Rectangle 33">
            <a:extLst>
              <a:ext uri="{FF2B5EF4-FFF2-40B4-BE49-F238E27FC236}">
                <a16:creationId xmlns:a16="http://schemas.microsoft.com/office/drawing/2014/main" id="{F6E16F3F-FE25-42A3-ACD8-8F616B4D2805}"/>
              </a:ext>
            </a:extLst>
          </p:cNvPr>
          <p:cNvSpPr/>
          <p:nvPr/>
        </p:nvSpPr>
        <p:spPr>
          <a:xfrm flipH="1">
            <a:off x="2800433" y="3962601"/>
            <a:ext cx="1598400" cy="2372878"/>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 name="Rounded Rectangle 8">
            <a:extLst>
              <a:ext uri="{FF2B5EF4-FFF2-40B4-BE49-F238E27FC236}">
                <a16:creationId xmlns:a16="http://schemas.microsoft.com/office/drawing/2014/main" id="{9C4F290A-C471-4189-80E8-F8C22516D58C}"/>
              </a:ext>
            </a:extLst>
          </p:cNvPr>
          <p:cNvSpPr/>
          <p:nvPr/>
        </p:nvSpPr>
        <p:spPr>
          <a:xfrm flipH="1">
            <a:off x="2800432" y="3886100"/>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TextBox 16">
            <a:extLst>
              <a:ext uri="{FF2B5EF4-FFF2-40B4-BE49-F238E27FC236}">
                <a16:creationId xmlns:a16="http://schemas.microsoft.com/office/drawing/2014/main" id="{AE1EF70A-8FB6-415D-848B-584D49A23517}"/>
              </a:ext>
            </a:extLst>
          </p:cNvPr>
          <p:cNvSpPr txBox="1"/>
          <p:nvPr/>
        </p:nvSpPr>
        <p:spPr>
          <a:xfrm>
            <a:off x="2814336" y="4600497"/>
            <a:ext cx="1584496" cy="1384995"/>
          </a:xfrm>
          <a:prstGeom prst="rect">
            <a:avLst/>
          </a:prstGeom>
          <a:noFill/>
        </p:spPr>
        <p:txBody>
          <a:bodyPr wrap="square" rtlCol="0">
            <a:spAutoFit/>
          </a:bodyPr>
          <a:lstStyle/>
          <a:p>
            <a:pPr algn="ctr"/>
            <a:r>
              <a:rPr lang="es-EC" altLang="ko-KR" sz="1200" dirty="0" smtClean="0">
                <a:solidFill>
                  <a:schemeClr val="tx1">
                    <a:lumMod val="75000"/>
                    <a:lumOff val="25000"/>
                  </a:schemeClr>
                </a:solidFill>
                <a:cs typeface="Arial" pitchFamily="34" charset="0"/>
              </a:rPr>
              <a:t>Encontrar </a:t>
            </a:r>
            <a:r>
              <a:rPr lang="es-EC" altLang="ko-KR" sz="1200" dirty="0">
                <a:solidFill>
                  <a:schemeClr val="tx1">
                    <a:lumMod val="75000"/>
                    <a:lumOff val="25000"/>
                  </a:schemeClr>
                </a:solidFill>
                <a:cs typeface="Arial" pitchFamily="34" charset="0"/>
              </a:rPr>
              <a:t>la relación que existe entre la percepción que tienen los públicos objetivos </a:t>
            </a:r>
            <a:r>
              <a:rPr lang="es-EC" altLang="ko-KR" sz="1200" dirty="0" smtClean="0">
                <a:solidFill>
                  <a:schemeClr val="tx1">
                    <a:lumMod val="75000"/>
                    <a:lumOff val="25000"/>
                  </a:schemeClr>
                </a:solidFill>
                <a:cs typeface="Arial" pitchFamily="34" charset="0"/>
              </a:rPr>
              <a:t>y </a:t>
            </a:r>
            <a:r>
              <a:rPr lang="es-EC" altLang="ko-KR" sz="1200" dirty="0">
                <a:solidFill>
                  <a:schemeClr val="tx1">
                    <a:lumMod val="75000"/>
                    <a:lumOff val="25000"/>
                  </a:schemeClr>
                </a:solidFill>
                <a:cs typeface="Arial" pitchFamily="34" charset="0"/>
              </a:rPr>
              <a:t>el nivel de atractivo del producto </a:t>
            </a:r>
            <a:endParaRPr lang="en-US" altLang="ko-KR" sz="1200" dirty="0">
              <a:solidFill>
                <a:schemeClr val="tx1">
                  <a:lumMod val="65000"/>
                  <a:lumOff val="35000"/>
                </a:schemeClr>
              </a:solidFill>
              <a:cs typeface="Arial" pitchFamily="34" charset="0"/>
            </a:endParaRPr>
          </a:p>
        </p:txBody>
      </p:sp>
      <p:grpSp>
        <p:nvGrpSpPr>
          <p:cNvPr id="18" name="그룹 2">
            <a:extLst>
              <a:ext uri="{FF2B5EF4-FFF2-40B4-BE49-F238E27FC236}">
                <a16:creationId xmlns:a16="http://schemas.microsoft.com/office/drawing/2014/main" id="{A30DFC71-A003-4BB6-B62E-00EF40219AFC}"/>
              </a:ext>
            </a:extLst>
          </p:cNvPr>
          <p:cNvGrpSpPr/>
          <p:nvPr/>
        </p:nvGrpSpPr>
        <p:grpSpPr>
          <a:xfrm>
            <a:off x="1057328" y="1319334"/>
            <a:ext cx="10332638" cy="2200190"/>
            <a:chOff x="1287363" y="1734398"/>
            <a:chExt cx="9237350" cy="1966965"/>
          </a:xfrm>
        </p:grpSpPr>
        <p:sp>
          <p:nvSpPr>
            <p:cNvPr id="19" name="Oval 21">
              <a:extLst>
                <a:ext uri="{FF2B5EF4-FFF2-40B4-BE49-F238E27FC236}">
                  <a16:creationId xmlns:a16="http://schemas.microsoft.com/office/drawing/2014/main" id="{E8981D7C-6BB0-4442-BA62-00626C8E6C87}"/>
                </a:ext>
              </a:extLst>
            </p:cNvPr>
            <p:cNvSpPr/>
            <p:nvPr/>
          </p:nvSpPr>
          <p:spPr>
            <a:xfrm rot="5400000">
              <a:off x="7520905" y="1776216"/>
              <a:ext cx="1448756" cy="2401537"/>
            </a:xfrm>
            <a:custGeom>
              <a:avLst/>
              <a:gdLst/>
              <a:ahLst/>
              <a:cxnLst/>
              <a:rect l="l" t="t" r="r" b="b"/>
              <a:pathLst>
                <a:path w="1368152" h="2298537">
                  <a:moveTo>
                    <a:pt x="684076" y="0"/>
                  </a:moveTo>
                  <a:cubicBezTo>
                    <a:pt x="803370" y="0"/>
                    <a:pt x="900076" y="96706"/>
                    <a:pt x="900076" y="216000"/>
                  </a:cubicBezTo>
                  <a:cubicBezTo>
                    <a:pt x="900076" y="287268"/>
                    <a:pt x="865561" y="350475"/>
                    <a:pt x="810076" y="386760"/>
                  </a:cubicBezTo>
                  <a:lnTo>
                    <a:pt x="810076" y="450517"/>
                  </a:lnTo>
                  <a:lnTo>
                    <a:pt x="1368152" y="450517"/>
                  </a:lnTo>
                  <a:lnTo>
                    <a:pt x="1368152" y="895744"/>
                  </a:lnTo>
                  <a:cubicBezTo>
                    <a:pt x="1331417" y="875468"/>
                    <a:pt x="1289090" y="864516"/>
                    <a:pt x="1244206" y="864516"/>
                  </a:cubicBezTo>
                  <a:cubicBezTo>
                    <a:pt x="1095089" y="864516"/>
                    <a:pt x="974206" y="985399"/>
                    <a:pt x="974206" y="1134516"/>
                  </a:cubicBezTo>
                  <a:cubicBezTo>
                    <a:pt x="974206" y="1283633"/>
                    <a:pt x="1095089" y="1404516"/>
                    <a:pt x="1244206" y="1404516"/>
                  </a:cubicBezTo>
                  <a:cubicBezTo>
                    <a:pt x="1289090" y="1404516"/>
                    <a:pt x="1331417" y="1393563"/>
                    <a:pt x="1368152" y="1373288"/>
                  </a:cubicBezTo>
                  <a:lnTo>
                    <a:pt x="1368152" y="1818517"/>
                  </a:lnTo>
                  <a:lnTo>
                    <a:pt x="810076" y="1818517"/>
                  </a:lnTo>
                  <a:lnTo>
                    <a:pt x="810076" y="1911777"/>
                  </a:lnTo>
                  <a:cubicBezTo>
                    <a:pt x="865561" y="1948062"/>
                    <a:pt x="900076" y="2011269"/>
                    <a:pt x="900076" y="2082537"/>
                  </a:cubicBezTo>
                  <a:cubicBezTo>
                    <a:pt x="900076" y="2201831"/>
                    <a:pt x="803370" y="2298537"/>
                    <a:pt x="684076" y="2298537"/>
                  </a:cubicBezTo>
                  <a:cubicBezTo>
                    <a:pt x="564782" y="2298537"/>
                    <a:pt x="468076" y="2201831"/>
                    <a:pt x="468076" y="2082537"/>
                  </a:cubicBezTo>
                  <a:cubicBezTo>
                    <a:pt x="468076" y="2011269"/>
                    <a:pt x="502591" y="1948062"/>
                    <a:pt x="558076" y="1911777"/>
                  </a:cubicBezTo>
                  <a:lnTo>
                    <a:pt x="558076" y="1818517"/>
                  </a:lnTo>
                  <a:lnTo>
                    <a:pt x="0" y="1818517"/>
                  </a:lnTo>
                  <a:lnTo>
                    <a:pt x="0" y="1368933"/>
                  </a:lnTo>
                  <a:cubicBezTo>
                    <a:pt x="39235" y="1391659"/>
                    <a:pt x="84862" y="1404516"/>
                    <a:pt x="133491" y="1404516"/>
                  </a:cubicBezTo>
                  <a:cubicBezTo>
                    <a:pt x="282608" y="1404516"/>
                    <a:pt x="403491" y="1283633"/>
                    <a:pt x="403491" y="1134516"/>
                  </a:cubicBezTo>
                  <a:cubicBezTo>
                    <a:pt x="403491" y="985399"/>
                    <a:pt x="282608" y="864516"/>
                    <a:pt x="133491" y="864516"/>
                  </a:cubicBezTo>
                  <a:cubicBezTo>
                    <a:pt x="84862" y="864516"/>
                    <a:pt x="39235" y="877372"/>
                    <a:pt x="0" y="900098"/>
                  </a:cubicBezTo>
                  <a:lnTo>
                    <a:pt x="0" y="450517"/>
                  </a:lnTo>
                  <a:lnTo>
                    <a:pt x="558076" y="450517"/>
                  </a:lnTo>
                  <a:lnTo>
                    <a:pt x="558076" y="386760"/>
                  </a:lnTo>
                  <a:cubicBezTo>
                    <a:pt x="502591" y="350475"/>
                    <a:pt x="468076" y="287268"/>
                    <a:pt x="468076" y="216000"/>
                  </a:cubicBezTo>
                  <a:cubicBezTo>
                    <a:pt x="468076" y="96706"/>
                    <a:pt x="564782" y="0"/>
                    <a:pt x="684076" y="0"/>
                  </a:cubicBezTo>
                  <a:close/>
                </a:path>
              </a:pathLst>
            </a:custGeom>
            <a:solidFill>
              <a:schemeClr val="accent2"/>
            </a:solidFill>
            <a:ln w="6350">
              <a:gradFill>
                <a:gsLst>
                  <a:gs pos="0">
                    <a:schemeClr val="bg1"/>
                  </a:gs>
                  <a:gs pos="100000">
                    <a:schemeClr val="accent1">
                      <a:tint val="23500"/>
                      <a:satMod val="160000"/>
                      <a:alpha val="0"/>
                    </a:schemeClr>
                  </a:gs>
                </a:gsLst>
                <a:lin ang="15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20" name="Oval 21">
              <a:extLst>
                <a:ext uri="{FF2B5EF4-FFF2-40B4-BE49-F238E27FC236}">
                  <a16:creationId xmlns:a16="http://schemas.microsoft.com/office/drawing/2014/main" id="{DE0018AE-6C5B-43FC-9E43-B688D15CD4ED}"/>
                </a:ext>
              </a:extLst>
            </p:cNvPr>
            <p:cNvSpPr/>
            <p:nvPr/>
          </p:nvSpPr>
          <p:spPr>
            <a:xfrm rot="10800000">
              <a:off x="9095281" y="1749237"/>
              <a:ext cx="1429432" cy="1952126"/>
            </a:xfrm>
            <a:custGeom>
              <a:avLst/>
              <a:gdLst>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317741 w 1449013"/>
                <a:gd name="connsiteY4" fmla="*/ 1005593 h 1952472"/>
                <a:gd name="connsiteX5" fmla="*/ 1449013 w 1449013"/>
                <a:gd name="connsiteY5" fmla="*/ 972519 h 1952472"/>
                <a:gd name="connsiteX6" fmla="*/ 1449013 w 1449013"/>
                <a:gd name="connsiteY6" fmla="*/ 1444072 h 1952472"/>
                <a:gd name="connsiteX7" fmla="*/ 857954 w 1449013"/>
                <a:gd name="connsiteY7" fmla="*/ 1444072 h 1952472"/>
                <a:gd name="connsiteX8" fmla="*/ 857954 w 1449013"/>
                <a:gd name="connsiteY8" fmla="*/ 1542845 h 1952472"/>
                <a:gd name="connsiteX9" fmla="*/ 953273 w 1449013"/>
                <a:gd name="connsiteY9" fmla="*/ 1723701 h 1952472"/>
                <a:gd name="connsiteX10" fmla="*/ 724507 w 1449013"/>
                <a:gd name="connsiteY10" fmla="*/ 1952472 h 1952472"/>
                <a:gd name="connsiteX11" fmla="*/ 495741 w 1449013"/>
                <a:gd name="connsiteY11" fmla="*/ 1723701 h 1952472"/>
                <a:gd name="connsiteX12" fmla="*/ 591060 w 1449013"/>
                <a:gd name="connsiteY12" fmla="*/ 1542845 h 1952472"/>
                <a:gd name="connsiteX13" fmla="*/ 591060 w 1449013"/>
                <a:gd name="connsiteY13" fmla="*/ 1444072 h 1952472"/>
                <a:gd name="connsiteX14" fmla="*/ 0 w 1449013"/>
                <a:gd name="connsiteY14" fmla="*/ 1444072 h 1952472"/>
                <a:gd name="connsiteX15" fmla="*/ 0 w 1449013"/>
                <a:gd name="connsiteY15" fmla="*/ 967906 h 1952472"/>
                <a:gd name="connsiteX16" fmla="*/ 427338 w 1449013"/>
                <a:gd name="connsiteY16" fmla="*/ 719630 h 1952472"/>
                <a:gd name="connsiteX17" fmla="*/ 141381 w 1449013"/>
                <a:gd name="connsiteY17" fmla="*/ 433666 h 1952472"/>
                <a:gd name="connsiteX18" fmla="*/ 0 w 1449013"/>
                <a:gd name="connsiteY18" fmla="*/ 471352 h 1952472"/>
                <a:gd name="connsiteX19" fmla="*/ 0 w 1449013"/>
                <a:gd name="connsiteY19" fmla="*/ 0 h 1952472"/>
                <a:gd name="connsiteX20" fmla="*/ 1449013 w 1449013"/>
                <a:gd name="connsiteY20" fmla="*/ 0 h 1952472"/>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317741 w 1449013"/>
                <a:gd name="connsiteY4" fmla="*/ 1005593 h 1952472"/>
                <a:gd name="connsiteX5" fmla="*/ 1449013 w 1449013"/>
                <a:gd name="connsiteY5" fmla="*/ 972519 h 1952472"/>
                <a:gd name="connsiteX6" fmla="*/ 1449013 w 1449013"/>
                <a:gd name="connsiteY6" fmla="*/ 1444072 h 1952472"/>
                <a:gd name="connsiteX7" fmla="*/ 857954 w 1449013"/>
                <a:gd name="connsiteY7" fmla="*/ 1444072 h 1952472"/>
                <a:gd name="connsiteX8" fmla="*/ 857954 w 1449013"/>
                <a:gd name="connsiteY8" fmla="*/ 1542845 h 1952472"/>
                <a:gd name="connsiteX9" fmla="*/ 953273 w 1449013"/>
                <a:gd name="connsiteY9" fmla="*/ 1723701 h 1952472"/>
                <a:gd name="connsiteX10" fmla="*/ 724507 w 1449013"/>
                <a:gd name="connsiteY10" fmla="*/ 1952472 h 1952472"/>
                <a:gd name="connsiteX11" fmla="*/ 495741 w 1449013"/>
                <a:gd name="connsiteY11" fmla="*/ 1723701 h 1952472"/>
                <a:gd name="connsiteX12" fmla="*/ 591060 w 1449013"/>
                <a:gd name="connsiteY12" fmla="*/ 1542845 h 1952472"/>
                <a:gd name="connsiteX13" fmla="*/ 591060 w 1449013"/>
                <a:gd name="connsiteY13" fmla="*/ 1444072 h 1952472"/>
                <a:gd name="connsiteX14" fmla="*/ 0 w 1449013"/>
                <a:gd name="connsiteY14" fmla="*/ 1444072 h 1952472"/>
                <a:gd name="connsiteX15" fmla="*/ 0 w 1449013"/>
                <a:gd name="connsiteY15" fmla="*/ 967906 h 1952472"/>
                <a:gd name="connsiteX16" fmla="*/ 141381 w 1449013"/>
                <a:gd name="connsiteY16" fmla="*/ 433666 h 1952472"/>
                <a:gd name="connsiteX17" fmla="*/ 0 w 1449013"/>
                <a:gd name="connsiteY17" fmla="*/ 471352 h 1952472"/>
                <a:gd name="connsiteX18" fmla="*/ 0 w 1449013"/>
                <a:gd name="connsiteY18" fmla="*/ 0 h 1952472"/>
                <a:gd name="connsiteX19" fmla="*/ 1449013 w 1449013"/>
                <a:gd name="connsiteY19" fmla="*/ 0 h 1952472"/>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317741 w 1449013"/>
                <a:gd name="connsiteY4" fmla="*/ 1005593 h 1952472"/>
                <a:gd name="connsiteX5" fmla="*/ 1449013 w 1449013"/>
                <a:gd name="connsiteY5" fmla="*/ 972519 h 1952472"/>
                <a:gd name="connsiteX6" fmla="*/ 1449013 w 1449013"/>
                <a:gd name="connsiteY6" fmla="*/ 1444072 h 1952472"/>
                <a:gd name="connsiteX7" fmla="*/ 857954 w 1449013"/>
                <a:gd name="connsiteY7" fmla="*/ 1444072 h 1952472"/>
                <a:gd name="connsiteX8" fmla="*/ 857954 w 1449013"/>
                <a:gd name="connsiteY8" fmla="*/ 1542845 h 1952472"/>
                <a:gd name="connsiteX9" fmla="*/ 953273 w 1449013"/>
                <a:gd name="connsiteY9" fmla="*/ 1723701 h 1952472"/>
                <a:gd name="connsiteX10" fmla="*/ 724507 w 1449013"/>
                <a:gd name="connsiteY10" fmla="*/ 1952472 h 1952472"/>
                <a:gd name="connsiteX11" fmla="*/ 495741 w 1449013"/>
                <a:gd name="connsiteY11" fmla="*/ 1723701 h 1952472"/>
                <a:gd name="connsiteX12" fmla="*/ 591060 w 1449013"/>
                <a:gd name="connsiteY12" fmla="*/ 1542845 h 1952472"/>
                <a:gd name="connsiteX13" fmla="*/ 591060 w 1449013"/>
                <a:gd name="connsiteY13" fmla="*/ 1444072 h 1952472"/>
                <a:gd name="connsiteX14" fmla="*/ 0 w 1449013"/>
                <a:gd name="connsiteY14" fmla="*/ 1444072 h 1952472"/>
                <a:gd name="connsiteX15" fmla="*/ 0 w 1449013"/>
                <a:gd name="connsiteY15" fmla="*/ 967906 h 1952472"/>
                <a:gd name="connsiteX16" fmla="*/ 0 w 1449013"/>
                <a:gd name="connsiteY16" fmla="*/ 471352 h 1952472"/>
                <a:gd name="connsiteX17" fmla="*/ 0 w 1449013"/>
                <a:gd name="connsiteY17" fmla="*/ 0 h 1952472"/>
                <a:gd name="connsiteX18" fmla="*/ 1449013 w 1449013"/>
                <a:gd name="connsiteY18" fmla="*/ 0 h 1952472"/>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317741 w 1449013"/>
                <a:gd name="connsiteY4" fmla="*/ 1005593 h 1952472"/>
                <a:gd name="connsiteX5" fmla="*/ 1449013 w 1449013"/>
                <a:gd name="connsiteY5" fmla="*/ 972519 h 1952472"/>
                <a:gd name="connsiteX6" fmla="*/ 1449013 w 1449013"/>
                <a:gd name="connsiteY6" fmla="*/ 1444072 h 1952472"/>
                <a:gd name="connsiteX7" fmla="*/ 857954 w 1449013"/>
                <a:gd name="connsiteY7" fmla="*/ 1444072 h 1952472"/>
                <a:gd name="connsiteX8" fmla="*/ 857954 w 1449013"/>
                <a:gd name="connsiteY8" fmla="*/ 1542845 h 1952472"/>
                <a:gd name="connsiteX9" fmla="*/ 953273 w 1449013"/>
                <a:gd name="connsiteY9" fmla="*/ 1723701 h 1952472"/>
                <a:gd name="connsiteX10" fmla="*/ 724507 w 1449013"/>
                <a:gd name="connsiteY10" fmla="*/ 1952472 h 1952472"/>
                <a:gd name="connsiteX11" fmla="*/ 495741 w 1449013"/>
                <a:gd name="connsiteY11" fmla="*/ 1723701 h 1952472"/>
                <a:gd name="connsiteX12" fmla="*/ 591060 w 1449013"/>
                <a:gd name="connsiteY12" fmla="*/ 1542845 h 1952472"/>
                <a:gd name="connsiteX13" fmla="*/ 591060 w 1449013"/>
                <a:gd name="connsiteY13" fmla="*/ 1444072 h 1952472"/>
                <a:gd name="connsiteX14" fmla="*/ 0 w 1449013"/>
                <a:gd name="connsiteY14" fmla="*/ 1444072 h 1952472"/>
                <a:gd name="connsiteX15" fmla="*/ 0 w 1449013"/>
                <a:gd name="connsiteY15" fmla="*/ 967906 h 1952472"/>
                <a:gd name="connsiteX16" fmla="*/ 0 w 1449013"/>
                <a:gd name="connsiteY16" fmla="*/ 0 h 1952472"/>
                <a:gd name="connsiteX17" fmla="*/ 1449013 w 1449013"/>
                <a:gd name="connsiteY17" fmla="*/ 0 h 1952472"/>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317741 w 1449013"/>
                <a:gd name="connsiteY4" fmla="*/ 1005593 h 1952472"/>
                <a:gd name="connsiteX5" fmla="*/ 1449013 w 1449013"/>
                <a:gd name="connsiteY5" fmla="*/ 972519 h 1952472"/>
                <a:gd name="connsiteX6" fmla="*/ 1449013 w 1449013"/>
                <a:gd name="connsiteY6" fmla="*/ 1444072 h 1952472"/>
                <a:gd name="connsiteX7" fmla="*/ 857954 w 1449013"/>
                <a:gd name="connsiteY7" fmla="*/ 1444072 h 1952472"/>
                <a:gd name="connsiteX8" fmla="*/ 857954 w 1449013"/>
                <a:gd name="connsiteY8" fmla="*/ 1542845 h 1952472"/>
                <a:gd name="connsiteX9" fmla="*/ 953273 w 1449013"/>
                <a:gd name="connsiteY9" fmla="*/ 1723701 h 1952472"/>
                <a:gd name="connsiteX10" fmla="*/ 724507 w 1449013"/>
                <a:gd name="connsiteY10" fmla="*/ 1952472 h 1952472"/>
                <a:gd name="connsiteX11" fmla="*/ 495741 w 1449013"/>
                <a:gd name="connsiteY11" fmla="*/ 1723701 h 1952472"/>
                <a:gd name="connsiteX12" fmla="*/ 591060 w 1449013"/>
                <a:gd name="connsiteY12" fmla="*/ 1542845 h 1952472"/>
                <a:gd name="connsiteX13" fmla="*/ 591060 w 1449013"/>
                <a:gd name="connsiteY13" fmla="*/ 1444072 h 1952472"/>
                <a:gd name="connsiteX14" fmla="*/ 0 w 1449013"/>
                <a:gd name="connsiteY14" fmla="*/ 1444072 h 1952472"/>
                <a:gd name="connsiteX15" fmla="*/ 0 w 1449013"/>
                <a:gd name="connsiteY15" fmla="*/ 0 h 1952472"/>
                <a:gd name="connsiteX16" fmla="*/ 1449013 w 1449013"/>
                <a:gd name="connsiteY16" fmla="*/ 0 h 195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49013" h="1952472">
                  <a:moveTo>
                    <a:pt x="1449013" y="0"/>
                  </a:moveTo>
                  <a:lnTo>
                    <a:pt x="1449013" y="466741"/>
                  </a:lnTo>
                  <a:cubicBezTo>
                    <a:pt x="1410107" y="445266"/>
                    <a:pt x="1365278" y="433666"/>
                    <a:pt x="1317741" y="433666"/>
                  </a:cubicBezTo>
                  <a:cubicBezTo>
                    <a:pt x="1159811" y="433666"/>
                    <a:pt x="1031784" y="561696"/>
                    <a:pt x="1031784" y="719630"/>
                  </a:cubicBezTo>
                  <a:cubicBezTo>
                    <a:pt x="1031784" y="877563"/>
                    <a:pt x="1159811" y="1005593"/>
                    <a:pt x="1317741" y="1005593"/>
                  </a:cubicBezTo>
                  <a:cubicBezTo>
                    <a:pt x="1365278" y="1005593"/>
                    <a:pt x="1410107" y="993993"/>
                    <a:pt x="1449013" y="972519"/>
                  </a:cubicBezTo>
                  <a:lnTo>
                    <a:pt x="1449013" y="1444072"/>
                  </a:lnTo>
                  <a:lnTo>
                    <a:pt x="857954" y="1444072"/>
                  </a:lnTo>
                  <a:lnTo>
                    <a:pt x="857954" y="1542845"/>
                  </a:lnTo>
                  <a:cubicBezTo>
                    <a:pt x="916718" y="1581276"/>
                    <a:pt x="953273" y="1648220"/>
                    <a:pt x="953273" y="1723701"/>
                  </a:cubicBezTo>
                  <a:cubicBezTo>
                    <a:pt x="953273" y="1850048"/>
                    <a:pt x="850851" y="1952472"/>
                    <a:pt x="724507" y="1952472"/>
                  </a:cubicBezTo>
                  <a:cubicBezTo>
                    <a:pt x="598162" y="1952472"/>
                    <a:pt x="495741" y="1850048"/>
                    <a:pt x="495741" y="1723701"/>
                  </a:cubicBezTo>
                  <a:cubicBezTo>
                    <a:pt x="495741" y="1648220"/>
                    <a:pt x="532295" y="1581276"/>
                    <a:pt x="591060" y="1542845"/>
                  </a:cubicBezTo>
                  <a:lnTo>
                    <a:pt x="591060" y="1444072"/>
                  </a:lnTo>
                  <a:lnTo>
                    <a:pt x="0" y="1444072"/>
                  </a:lnTo>
                  <a:lnTo>
                    <a:pt x="0" y="0"/>
                  </a:lnTo>
                  <a:lnTo>
                    <a:pt x="1449013" y="0"/>
                  </a:lnTo>
                  <a:close/>
                </a:path>
              </a:pathLst>
            </a:custGeom>
            <a:solidFill>
              <a:schemeClr val="accent1"/>
            </a:solidFill>
            <a:ln w="6350">
              <a:gradFill>
                <a:gsLst>
                  <a:gs pos="0">
                    <a:schemeClr val="bg1"/>
                  </a:gs>
                  <a:gs pos="100000">
                    <a:schemeClr val="accent1">
                      <a:tint val="23500"/>
                      <a:satMod val="160000"/>
                      <a:alpha val="0"/>
                    </a:schemeClr>
                  </a:gs>
                </a:gsLst>
                <a:lin ang="15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21" name="Oval 21">
              <a:extLst>
                <a:ext uri="{FF2B5EF4-FFF2-40B4-BE49-F238E27FC236}">
                  <a16:creationId xmlns:a16="http://schemas.microsoft.com/office/drawing/2014/main" id="{BE05B45B-6C64-4D7B-8C49-74237942395D}"/>
                </a:ext>
              </a:extLst>
            </p:cNvPr>
            <p:cNvSpPr/>
            <p:nvPr/>
          </p:nvSpPr>
          <p:spPr>
            <a:xfrm rot="5400000">
              <a:off x="4404964" y="1766586"/>
              <a:ext cx="1448756" cy="2401537"/>
            </a:xfrm>
            <a:custGeom>
              <a:avLst/>
              <a:gdLst/>
              <a:ahLst/>
              <a:cxnLst/>
              <a:rect l="l" t="t" r="r" b="b"/>
              <a:pathLst>
                <a:path w="1368152" h="2298537">
                  <a:moveTo>
                    <a:pt x="684076" y="0"/>
                  </a:moveTo>
                  <a:cubicBezTo>
                    <a:pt x="803370" y="0"/>
                    <a:pt x="900076" y="96706"/>
                    <a:pt x="900076" y="216000"/>
                  </a:cubicBezTo>
                  <a:cubicBezTo>
                    <a:pt x="900076" y="287268"/>
                    <a:pt x="865561" y="350475"/>
                    <a:pt x="810076" y="386760"/>
                  </a:cubicBezTo>
                  <a:lnTo>
                    <a:pt x="810076" y="450517"/>
                  </a:lnTo>
                  <a:lnTo>
                    <a:pt x="1368152" y="450517"/>
                  </a:lnTo>
                  <a:lnTo>
                    <a:pt x="1368152" y="895744"/>
                  </a:lnTo>
                  <a:cubicBezTo>
                    <a:pt x="1331417" y="875468"/>
                    <a:pt x="1289090" y="864516"/>
                    <a:pt x="1244206" y="864516"/>
                  </a:cubicBezTo>
                  <a:cubicBezTo>
                    <a:pt x="1095089" y="864516"/>
                    <a:pt x="974206" y="985399"/>
                    <a:pt x="974206" y="1134516"/>
                  </a:cubicBezTo>
                  <a:cubicBezTo>
                    <a:pt x="974206" y="1283633"/>
                    <a:pt x="1095089" y="1404516"/>
                    <a:pt x="1244206" y="1404516"/>
                  </a:cubicBezTo>
                  <a:cubicBezTo>
                    <a:pt x="1289090" y="1404516"/>
                    <a:pt x="1331417" y="1393563"/>
                    <a:pt x="1368152" y="1373288"/>
                  </a:cubicBezTo>
                  <a:lnTo>
                    <a:pt x="1368152" y="1818517"/>
                  </a:lnTo>
                  <a:lnTo>
                    <a:pt x="810076" y="1818517"/>
                  </a:lnTo>
                  <a:lnTo>
                    <a:pt x="810076" y="1911777"/>
                  </a:lnTo>
                  <a:cubicBezTo>
                    <a:pt x="865561" y="1948062"/>
                    <a:pt x="900076" y="2011269"/>
                    <a:pt x="900076" y="2082537"/>
                  </a:cubicBezTo>
                  <a:cubicBezTo>
                    <a:pt x="900076" y="2201831"/>
                    <a:pt x="803370" y="2298537"/>
                    <a:pt x="684076" y="2298537"/>
                  </a:cubicBezTo>
                  <a:cubicBezTo>
                    <a:pt x="564782" y="2298537"/>
                    <a:pt x="468076" y="2201831"/>
                    <a:pt x="468076" y="2082537"/>
                  </a:cubicBezTo>
                  <a:cubicBezTo>
                    <a:pt x="468076" y="2011269"/>
                    <a:pt x="502591" y="1948062"/>
                    <a:pt x="558076" y="1911777"/>
                  </a:cubicBezTo>
                  <a:lnTo>
                    <a:pt x="558076" y="1818517"/>
                  </a:lnTo>
                  <a:lnTo>
                    <a:pt x="0" y="1818517"/>
                  </a:lnTo>
                  <a:lnTo>
                    <a:pt x="0" y="1368933"/>
                  </a:lnTo>
                  <a:cubicBezTo>
                    <a:pt x="39235" y="1391659"/>
                    <a:pt x="84862" y="1404516"/>
                    <a:pt x="133491" y="1404516"/>
                  </a:cubicBezTo>
                  <a:cubicBezTo>
                    <a:pt x="282608" y="1404516"/>
                    <a:pt x="403491" y="1283633"/>
                    <a:pt x="403491" y="1134516"/>
                  </a:cubicBezTo>
                  <a:cubicBezTo>
                    <a:pt x="403491" y="985399"/>
                    <a:pt x="282608" y="864516"/>
                    <a:pt x="133491" y="864516"/>
                  </a:cubicBezTo>
                  <a:cubicBezTo>
                    <a:pt x="84862" y="864516"/>
                    <a:pt x="39235" y="877372"/>
                    <a:pt x="0" y="900098"/>
                  </a:cubicBezTo>
                  <a:lnTo>
                    <a:pt x="0" y="450517"/>
                  </a:lnTo>
                  <a:lnTo>
                    <a:pt x="558076" y="450517"/>
                  </a:lnTo>
                  <a:lnTo>
                    <a:pt x="558076" y="386760"/>
                  </a:lnTo>
                  <a:cubicBezTo>
                    <a:pt x="502591" y="350475"/>
                    <a:pt x="468076" y="287268"/>
                    <a:pt x="468076" y="216000"/>
                  </a:cubicBezTo>
                  <a:cubicBezTo>
                    <a:pt x="468076" y="96706"/>
                    <a:pt x="564782" y="0"/>
                    <a:pt x="684076" y="0"/>
                  </a:cubicBezTo>
                  <a:close/>
                </a:path>
              </a:pathLst>
            </a:custGeom>
            <a:solidFill>
              <a:schemeClr val="accent2"/>
            </a:solidFill>
            <a:ln w="6350">
              <a:gradFill>
                <a:gsLst>
                  <a:gs pos="0">
                    <a:schemeClr val="bg1"/>
                  </a:gs>
                  <a:gs pos="100000">
                    <a:schemeClr val="accent1">
                      <a:tint val="23500"/>
                      <a:satMod val="160000"/>
                      <a:alpha val="0"/>
                    </a:schemeClr>
                  </a:gs>
                </a:gsLst>
                <a:lin ang="15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22" name="Oval 21">
              <a:extLst>
                <a:ext uri="{FF2B5EF4-FFF2-40B4-BE49-F238E27FC236}">
                  <a16:creationId xmlns:a16="http://schemas.microsoft.com/office/drawing/2014/main" id="{FB7E6DF7-174C-40D9-A5FB-27D2EEFA0774}"/>
                </a:ext>
              </a:extLst>
            </p:cNvPr>
            <p:cNvSpPr/>
            <p:nvPr/>
          </p:nvSpPr>
          <p:spPr>
            <a:xfrm rot="16200000">
              <a:off x="1526029" y="2004312"/>
              <a:ext cx="1448756" cy="1926087"/>
            </a:xfrm>
            <a:custGeom>
              <a:avLst/>
              <a:gdLst/>
              <a:ahLst/>
              <a:cxnLst/>
              <a:rect l="l" t="t" r="r" b="b"/>
              <a:pathLst>
                <a:path w="1449013" h="1952472">
                  <a:moveTo>
                    <a:pt x="1449013" y="0"/>
                  </a:moveTo>
                  <a:lnTo>
                    <a:pt x="1449013" y="466741"/>
                  </a:lnTo>
                  <a:cubicBezTo>
                    <a:pt x="1410107" y="445266"/>
                    <a:pt x="1365278" y="433666"/>
                    <a:pt x="1317741" y="433666"/>
                  </a:cubicBezTo>
                  <a:cubicBezTo>
                    <a:pt x="1159811" y="433666"/>
                    <a:pt x="1031784" y="561696"/>
                    <a:pt x="1031784" y="719630"/>
                  </a:cubicBezTo>
                  <a:cubicBezTo>
                    <a:pt x="1031784" y="877563"/>
                    <a:pt x="1159811" y="1005593"/>
                    <a:pt x="1317741" y="1005593"/>
                  </a:cubicBezTo>
                  <a:cubicBezTo>
                    <a:pt x="1365278" y="1005593"/>
                    <a:pt x="1410107" y="993993"/>
                    <a:pt x="1449013" y="972519"/>
                  </a:cubicBezTo>
                  <a:lnTo>
                    <a:pt x="1449013" y="1444072"/>
                  </a:lnTo>
                  <a:lnTo>
                    <a:pt x="857954" y="1444072"/>
                  </a:lnTo>
                  <a:lnTo>
                    <a:pt x="857954" y="1542845"/>
                  </a:lnTo>
                  <a:cubicBezTo>
                    <a:pt x="916718" y="1581276"/>
                    <a:pt x="953273" y="1648220"/>
                    <a:pt x="953273" y="1723701"/>
                  </a:cubicBezTo>
                  <a:cubicBezTo>
                    <a:pt x="953273" y="1850048"/>
                    <a:pt x="850851" y="1952472"/>
                    <a:pt x="724507" y="1952472"/>
                  </a:cubicBezTo>
                  <a:cubicBezTo>
                    <a:pt x="598162" y="1952472"/>
                    <a:pt x="495741" y="1850048"/>
                    <a:pt x="495741" y="1723701"/>
                  </a:cubicBezTo>
                  <a:cubicBezTo>
                    <a:pt x="495741" y="1648220"/>
                    <a:pt x="532295" y="1581276"/>
                    <a:pt x="591060" y="1542845"/>
                  </a:cubicBezTo>
                  <a:lnTo>
                    <a:pt x="591060" y="1444072"/>
                  </a:lnTo>
                  <a:lnTo>
                    <a:pt x="0" y="1444072"/>
                  </a:lnTo>
                  <a:lnTo>
                    <a:pt x="0" y="967906"/>
                  </a:lnTo>
                  <a:cubicBezTo>
                    <a:pt x="41554" y="991976"/>
                    <a:pt x="89878" y="1005593"/>
                    <a:pt x="141381" y="1005593"/>
                  </a:cubicBezTo>
                  <a:cubicBezTo>
                    <a:pt x="299311" y="1005593"/>
                    <a:pt x="427338" y="877563"/>
                    <a:pt x="427338" y="719630"/>
                  </a:cubicBezTo>
                  <a:cubicBezTo>
                    <a:pt x="427338" y="561696"/>
                    <a:pt x="299311" y="433666"/>
                    <a:pt x="141381" y="433666"/>
                  </a:cubicBezTo>
                  <a:cubicBezTo>
                    <a:pt x="89878" y="433666"/>
                    <a:pt x="41554" y="447283"/>
                    <a:pt x="0" y="471352"/>
                  </a:cubicBezTo>
                  <a:lnTo>
                    <a:pt x="0" y="0"/>
                  </a:lnTo>
                  <a:close/>
                </a:path>
              </a:pathLst>
            </a:custGeom>
            <a:solidFill>
              <a:schemeClr val="accent6"/>
            </a:solidFill>
            <a:ln w="6350">
              <a:gradFill>
                <a:gsLst>
                  <a:gs pos="0">
                    <a:schemeClr val="bg1"/>
                  </a:gs>
                  <a:gs pos="100000">
                    <a:schemeClr val="accent1">
                      <a:tint val="23500"/>
                      <a:satMod val="160000"/>
                      <a:alpha val="0"/>
                    </a:schemeClr>
                  </a:gs>
                </a:gsLst>
                <a:lin ang="15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23" name="Oval 21">
              <a:extLst>
                <a:ext uri="{FF2B5EF4-FFF2-40B4-BE49-F238E27FC236}">
                  <a16:creationId xmlns:a16="http://schemas.microsoft.com/office/drawing/2014/main" id="{14DD2787-529F-4BA1-9BDF-3AD2BA066B4F}"/>
                </a:ext>
              </a:extLst>
            </p:cNvPr>
            <p:cNvSpPr/>
            <p:nvPr/>
          </p:nvSpPr>
          <p:spPr>
            <a:xfrm rot="10800000">
              <a:off x="2858124" y="1734398"/>
              <a:ext cx="1429432" cy="1952126"/>
            </a:xfrm>
            <a:custGeom>
              <a:avLst/>
              <a:gdLst/>
              <a:ahLst/>
              <a:cxnLst/>
              <a:rect l="l" t="t" r="r" b="b"/>
              <a:pathLst>
                <a:path w="1449013" h="1952472">
                  <a:moveTo>
                    <a:pt x="1449013" y="0"/>
                  </a:moveTo>
                  <a:lnTo>
                    <a:pt x="1449013" y="466741"/>
                  </a:lnTo>
                  <a:cubicBezTo>
                    <a:pt x="1410107" y="445266"/>
                    <a:pt x="1365278" y="433666"/>
                    <a:pt x="1317741" y="433666"/>
                  </a:cubicBezTo>
                  <a:cubicBezTo>
                    <a:pt x="1159811" y="433666"/>
                    <a:pt x="1031784" y="561696"/>
                    <a:pt x="1031784" y="719630"/>
                  </a:cubicBezTo>
                  <a:cubicBezTo>
                    <a:pt x="1031784" y="877563"/>
                    <a:pt x="1159811" y="1005593"/>
                    <a:pt x="1317741" y="1005593"/>
                  </a:cubicBezTo>
                  <a:cubicBezTo>
                    <a:pt x="1365278" y="1005593"/>
                    <a:pt x="1410107" y="993993"/>
                    <a:pt x="1449013" y="972519"/>
                  </a:cubicBezTo>
                  <a:lnTo>
                    <a:pt x="1449013" y="1444072"/>
                  </a:lnTo>
                  <a:lnTo>
                    <a:pt x="857954" y="1444072"/>
                  </a:lnTo>
                  <a:lnTo>
                    <a:pt x="857954" y="1542845"/>
                  </a:lnTo>
                  <a:cubicBezTo>
                    <a:pt x="916718" y="1581276"/>
                    <a:pt x="953273" y="1648220"/>
                    <a:pt x="953273" y="1723701"/>
                  </a:cubicBezTo>
                  <a:cubicBezTo>
                    <a:pt x="953273" y="1850048"/>
                    <a:pt x="850851" y="1952472"/>
                    <a:pt x="724507" y="1952472"/>
                  </a:cubicBezTo>
                  <a:cubicBezTo>
                    <a:pt x="598162" y="1952472"/>
                    <a:pt x="495741" y="1850048"/>
                    <a:pt x="495741" y="1723701"/>
                  </a:cubicBezTo>
                  <a:cubicBezTo>
                    <a:pt x="495741" y="1648220"/>
                    <a:pt x="532295" y="1581276"/>
                    <a:pt x="591060" y="1542845"/>
                  </a:cubicBezTo>
                  <a:lnTo>
                    <a:pt x="591060" y="1444072"/>
                  </a:lnTo>
                  <a:lnTo>
                    <a:pt x="0" y="1444072"/>
                  </a:lnTo>
                  <a:lnTo>
                    <a:pt x="0" y="967906"/>
                  </a:lnTo>
                  <a:cubicBezTo>
                    <a:pt x="41554" y="991976"/>
                    <a:pt x="89878" y="1005593"/>
                    <a:pt x="141381" y="1005593"/>
                  </a:cubicBezTo>
                  <a:cubicBezTo>
                    <a:pt x="299311" y="1005593"/>
                    <a:pt x="427338" y="877563"/>
                    <a:pt x="427338" y="719630"/>
                  </a:cubicBezTo>
                  <a:cubicBezTo>
                    <a:pt x="427338" y="561696"/>
                    <a:pt x="299311" y="433666"/>
                    <a:pt x="141381" y="433666"/>
                  </a:cubicBezTo>
                  <a:cubicBezTo>
                    <a:pt x="89878" y="433666"/>
                    <a:pt x="41554" y="447283"/>
                    <a:pt x="0" y="471352"/>
                  </a:cubicBezTo>
                  <a:lnTo>
                    <a:pt x="0" y="0"/>
                  </a:lnTo>
                  <a:close/>
                </a:path>
              </a:pathLst>
            </a:custGeom>
            <a:solidFill>
              <a:schemeClr val="accent1"/>
            </a:solidFill>
            <a:ln w="6350">
              <a:gradFill>
                <a:gsLst>
                  <a:gs pos="0">
                    <a:schemeClr val="bg1"/>
                  </a:gs>
                  <a:gs pos="100000">
                    <a:schemeClr val="accent1">
                      <a:tint val="23500"/>
                      <a:satMod val="160000"/>
                      <a:alpha val="0"/>
                    </a:schemeClr>
                  </a:gs>
                </a:gsLst>
                <a:lin ang="15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24" name="Oval 21">
              <a:extLst>
                <a:ext uri="{FF2B5EF4-FFF2-40B4-BE49-F238E27FC236}">
                  <a16:creationId xmlns:a16="http://schemas.microsoft.com/office/drawing/2014/main" id="{F35516A7-A196-4E26-998E-81F7A727442A}"/>
                </a:ext>
              </a:extLst>
            </p:cNvPr>
            <p:cNvSpPr/>
            <p:nvPr/>
          </p:nvSpPr>
          <p:spPr>
            <a:xfrm rot="10800000">
              <a:off x="5982976" y="1734447"/>
              <a:ext cx="1429432" cy="1952078"/>
            </a:xfrm>
            <a:custGeom>
              <a:avLst/>
              <a:gdLst/>
              <a:ahLst/>
              <a:cxnLst/>
              <a:rect l="l" t="t" r="r" b="b"/>
              <a:pathLst>
                <a:path w="1449013" h="1952424">
                  <a:moveTo>
                    <a:pt x="0" y="1444024"/>
                  </a:moveTo>
                  <a:lnTo>
                    <a:pt x="0" y="967858"/>
                  </a:lnTo>
                  <a:cubicBezTo>
                    <a:pt x="41554" y="991928"/>
                    <a:pt x="89878" y="1005545"/>
                    <a:pt x="141381" y="1005545"/>
                  </a:cubicBezTo>
                  <a:cubicBezTo>
                    <a:pt x="299311" y="1005545"/>
                    <a:pt x="427338" y="877515"/>
                    <a:pt x="427338" y="719582"/>
                  </a:cubicBezTo>
                  <a:cubicBezTo>
                    <a:pt x="427338" y="561649"/>
                    <a:pt x="299311" y="433619"/>
                    <a:pt x="141381" y="433619"/>
                  </a:cubicBezTo>
                  <a:cubicBezTo>
                    <a:pt x="89878" y="433619"/>
                    <a:pt x="41554" y="447235"/>
                    <a:pt x="0" y="471304"/>
                  </a:cubicBezTo>
                  <a:lnTo>
                    <a:pt x="0" y="0"/>
                  </a:lnTo>
                  <a:lnTo>
                    <a:pt x="1449013" y="0"/>
                  </a:lnTo>
                  <a:lnTo>
                    <a:pt x="1449013" y="466693"/>
                  </a:lnTo>
                  <a:cubicBezTo>
                    <a:pt x="1410107" y="445218"/>
                    <a:pt x="1365278" y="433619"/>
                    <a:pt x="1317742" y="433619"/>
                  </a:cubicBezTo>
                  <a:cubicBezTo>
                    <a:pt x="1159811" y="433619"/>
                    <a:pt x="1031784" y="561649"/>
                    <a:pt x="1031784" y="719582"/>
                  </a:cubicBezTo>
                  <a:cubicBezTo>
                    <a:pt x="1031784" y="877515"/>
                    <a:pt x="1159811" y="1005545"/>
                    <a:pt x="1317742" y="1005545"/>
                  </a:cubicBezTo>
                  <a:cubicBezTo>
                    <a:pt x="1365278" y="1005545"/>
                    <a:pt x="1410107" y="993945"/>
                    <a:pt x="1449013" y="972471"/>
                  </a:cubicBezTo>
                  <a:lnTo>
                    <a:pt x="1449013" y="1444024"/>
                  </a:lnTo>
                  <a:lnTo>
                    <a:pt x="857954" y="1444024"/>
                  </a:lnTo>
                  <a:lnTo>
                    <a:pt x="857954" y="1542797"/>
                  </a:lnTo>
                  <a:cubicBezTo>
                    <a:pt x="916718" y="1581228"/>
                    <a:pt x="953273" y="1648172"/>
                    <a:pt x="953273" y="1723653"/>
                  </a:cubicBezTo>
                  <a:cubicBezTo>
                    <a:pt x="953273" y="1850000"/>
                    <a:pt x="850851" y="1952424"/>
                    <a:pt x="724507" y="1952424"/>
                  </a:cubicBezTo>
                  <a:cubicBezTo>
                    <a:pt x="598162" y="1952424"/>
                    <a:pt x="495741" y="1850000"/>
                    <a:pt x="495741" y="1723653"/>
                  </a:cubicBezTo>
                  <a:cubicBezTo>
                    <a:pt x="495741" y="1648172"/>
                    <a:pt x="532295" y="1581228"/>
                    <a:pt x="591060" y="1542797"/>
                  </a:cubicBezTo>
                  <a:lnTo>
                    <a:pt x="591060" y="1444024"/>
                  </a:lnTo>
                  <a:close/>
                </a:path>
              </a:pathLst>
            </a:custGeom>
            <a:solidFill>
              <a:schemeClr val="accent1"/>
            </a:solidFill>
            <a:ln w="6350">
              <a:gradFill>
                <a:gsLst>
                  <a:gs pos="0">
                    <a:schemeClr val="bg1"/>
                  </a:gs>
                  <a:gs pos="100000">
                    <a:schemeClr val="accent1">
                      <a:tint val="23500"/>
                      <a:satMod val="160000"/>
                      <a:alpha val="0"/>
                    </a:schemeClr>
                  </a:gs>
                </a:gsLst>
                <a:lin ang="15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25" name="TextBox 24">
              <a:extLst>
                <a:ext uri="{FF2B5EF4-FFF2-40B4-BE49-F238E27FC236}">
                  <a16:creationId xmlns:a16="http://schemas.microsoft.com/office/drawing/2014/main" id="{BE9DC84B-2523-4D07-A13D-E4F5AD8F2DAF}"/>
                </a:ext>
              </a:extLst>
            </p:cNvPr>
            <p:cNvSpPr txBox="1"/>
            <p:nvPr/>
          </p:nvSpPr>
          <p:spPr>
            <a:xfrm>
              <a:off x="1331323" y="2807707"/>
              <a:ext cx="1345760" cy="302667"/>
            </a:xfrm>
            <a:prstGeom prst="rect">
              <a:avLst/>
            </a:prstGeom>
            <a:noFill/>
          </p:spPr>
          <p:txBody>
            <a:bodyPr wrap="square" rtlCol="0">
              <a:spAutoFit/>
            </a:bodyPr>
            <a:lstStyle/>
            <a:p>
              <a:pPr algn="ctr"/>
              <a:r>
                <a:rPr lang="en-US" altLang="ko-KR" sz="1600" b="1" dirty="0" err="1" smtClean="0">
                  <a:solidFill>
                    <a:schemeClr val="bg1"/>
                  </a:solidFill>
                  <a:cs typeface="Arial" pitchFamily="34" charset="0"/>
                </a:rPr>
                <a:t>Objetivo</a:t>
              </a:r>
              <a:r>
                <a:rPr lang="en-US" altLang="ko-KR" sz="1600" b="1" dirty="0" smtClean="0">
                  <a:solidFill>
                    <a:schemeClr val="bg1"/>
                  </a:solidFill>
                  <a:cs typeface="Arial" pitchFamily="34" charset="0"/>
                </a:rPr>
                <a:t> 1</a:t>
              </a:r>
              <a:endParaRPr lang="ko-KR" altLang="en-US" sz="1600" b="1" dirty="0">
                <a:solidFill>
                  <a:schemeClr val="bg1"/>
                </a:solidFill>
                <a:cs typeface="Arial" pitchFamily="34" charset="0"/>
              </a:endParaRPr>
            </a:p>
          </p:txBody>
        </p:sp>
        <p:sp>
          <p:nvSpPr>
            <p:cNvPr id="26" name="TextBox 25">
              <a:extLst>
                <a:ext uri="{FF2B5EF4-FFF2-40B4-BE49-F238E27FC236}">
                  <a16:creationId xmlns:a16="http://schemas.microsoft.com/office/drawing/2014/main" id="{9B818D36-B8A4-4F0D-8E55-75E1F2FDF355}"/>
                </a:ext>
              </a:extLst>
            </p:cNvPr>
            <p:cNvSpPr txBox="1"/>
            <p:nvPr/>
          </p:nvSpPr>
          <p:spPr>
            <a:xfrm>
              <a:off x="2896441" y="3320012"/>
              <a:ext cx="1345760" cy="302667"/>
            </a:xfrm>
            <a:prstGeom prst="rect">
              <a:avLst/>
            </a:prstGeom>
            <a:noFill/>
          </p:spPr>
          <p:txBody>
            <a:bodyPr wrap="square" rtlCol="0">
              <a:spAutoFit/>
            </a:bodyPr>
            <a:lstStyle/>
            <a:p>
              <a:pPr algn="ctr"/>
              <a:r>
                <a:rPr lang="en-US" altLang="ko-KR" sz="1600" b="1" dirty="0" err="1" smtClean="0">
                  <a:solidFill>
                    <a:schemeClr val="bg1"/>
                  </a:solidFill>
                  <a:cs typeface="Arial" pitchFamily="34" charset="0"/>
                </a:rPr>
                <a:t>Objetivo</a:t>
              </a:r>
              <a:r>
                <a:rPr lang="en-US" altLang="ko-KR" sz="1600" b="1" dirty="0" smtClean="0">
                  <a:solidFill>
                    <a:schemeClr val="bg1"/>
                  </a:solidFill>
                  <a:cs typeface="Arial" pitchFamily="34" charset="0"/>
                </a:rPr>
                <a:t> 2</a:t>
              </a:r>
              <a:endParaRPr lang="ko-KR" altLang="en-US" sz="1600" b="1" dirty="0">
                <a:solidFill>
                  <a:schemeClr val="bg1"/>
                </a:solidFill>
                <a:cs typeface="Arial" pitchFamily="34" charset="0"/>
              </a:endParaRPr>
            </a:p>
          </p:txBody>
        </p:sp>
        <p:sp>
          <p:nvSpPr>
            <p:cNvPr id="27" name="TextBox 26">
              <a:extLst>
                <a:ext uri="{FF2B5EF4-FFF2-40B4-BE49-F238E27FC236}">
                  <a16:creationId xmlns:a16="http://schemas.microsoft.com/office/drawing/2014/main" id="{23BE703F-DEC0-4F7A-8BF9-3046EA6049CF}"/>
                </a:ext>
              </a:extLst>
            </p:cNvPr>
            <p:cNvSpPr txBox="1"/>
            <p:nvPr/>
          </p:nvSpPr>
          <p:spPr>
            <a:xfrm>
              <a:off x="4461559" y="2807707"/>
              <a:ext cx="1345760" cy="302667"/>
            </a:xfrm>
            <a:prstGeom prst="rect">
              <a:avLst/>
            </a:prstGeom>
            <a:noFill/>
          </p:spPr>
          <p:txBody>
            <a:bodyPr wrap="square" rtlCol="0">
              <a:spAutoFit/>
            </a:bodyPr>
            <a:lstStyle/>
            <a:p>
              <a:pPr algn="ctr"/>
              <a:r>
                <a:rPr lang="en-US" altLang="ko-KR" sz="1600" b="1" dirty="0" err="1" smtClean="0">
                  <a:solidFill>
                    <a:schemeClr val="bg1"/>
                  </a:solidFill>
                  <a:cs typeface="Arial" pitchFamily="34" charset="0"/>
                </a:rPr>
                <a:t>Objetivo</a:t>
              </a:r>
              <a:r>
                <a:rPr lang="en-US" altLang="ko-KR" sz="1600" b="1" dirty="0" smtClean="0">
                  <a:solidFill>
                    <a:schemeClr val="bg1"/>
                  </a:solidFill>
                  <a:cs typeface="Arial" pitchFamily="34" charset="0"/>
                </a:rPr>
                <a:t> 3</a:t>
              </a:r>
              <a:endParaRPr lang="ko-KR" altLang="en-US" sz="1600" b="1" dirty="0">
                <a:solidFill>
                  <a:schemeClr val="bg1"/>
                </a:solidFill>
                <a:cs typeface="Arial" pitchFamily="34" charset="0"/>
              </a:endParaRPr>
            </a:p>
          </p:txBody>
        </p:sp>
        <p:sp>
          <p:nvSpPr>
            <p:cNvPr id="28" name="TextBox 27">
              <a:extLst>
                <a:ext uri="{FF2B5EF4-FFF2-40B4-BE49-F238E27FC236}">
                  <a16:creationId xmlns:a16="http://schemas.microsoft.com/office/drawing/2014/main" id="{C2772B72-28BB-44C6-A2E1-4B852372110D}"/>
                </a:ext>
              </a:extLst>
            </p:cNvPr>
            <p:cNvSpPr txBox="1"/>
            <p:nvPr/>
          </p:nvSpPr>
          <p:spPr>
            <a:xfrm>
              <a:off x="7570001" y="2798077"/>
              <a:ext cx="1345760" cy="302667"/>
            </a:xfrm>
            <a:prstGeom prst="rect">
              <a:avLst/>
            </a:prstGeom>
            <a:noFill/>
          </p:spPr>
          <p:txBody>
            <a:bodyPr wrap="square" rtlCol="0">
              <a:spAutoFit/>
            </a:bodyPr>
            <a:lstStyle/>
            <a:p>
              <a:pPr algn="ctr"/>
              <a:r>
                <a:rPr lang="en-US" altLang="ko-KR" sz="1600" b="1" dirty="0" err="1" smtClean="0">
                  <a:solidFill>
                    <a:schemeClr val="bg1"/>
                  </a:solidFill>
                  <a:cs typeface="Arial" pitchFamily="34" charset="0"/>
                </a:rPr>
                <a:t>Objetivo</a:t>
              </a:r>
              <a:r>
                <a:rPr lang="en-US" altLang="ko-KR" sz="1600" b="1" dirty="0" smtClean="0">
                  <a:solidFill>
                    <a:schemeClr val="bg1"/>
                  </a:solidFill>
                  <a:cs typeface="Arial" pitchFamily="34" charset="0"/>
                </a:rPr>
                <a:t> 5</a:t>
              </a:r>
              <a:endParaRPr lang="ko-KR" altLang="en-US" sz="1600" b="1" dirty="0">
                <a:solidFill>
                  <a:schemeClr val="bg1"/>
                </a:solidFill>
                <a:cs typeface="Arial" pitchFamily="34" charset="0"/>
              </a:endParaRPr>
            </a:p>
          </p:txBody>
        </p:sp>
        <p:sp>
          <p:nvSpPr>
            <p:cNvPr id="29" name="TextBox 28">
              <a:extLst>
                <a:ext uri="{FF2B5EF4-FFF2-40B4-BE49-F238E27FC236}">
                  <a16:creationId xmlns:a16="http://schemas.microsoft.com/office/drawing/2014/main" id="{2A4F4B6D-651E-413D-A54B-1A6451B69F34}"/>
                </a:ext>
              </a:extLst>
            </p:cNvPr>
            <p:cNvSpPr txBox="1"/>
            <p:nvPr/>
          </p:nvSpPr>
          <p:spPr>
            <a:xfrm>
              <a:off x="6024812" y="3320012"/>
              <a:ext cx="1345760" cy="302667"/>
            </a:xfrm>
            <a:prstGeom prst="rect">
              <a:avLst/>
            </a:prstGeom>
            <a:noFill/>
          </p:spPr>
          <p:txBody>
            <a:bodyPr wrap="square" rtlCol="0">
              <a:spAutoFit/>
            </a:bodyPr>
            <a:lstStyle/>
            <a:p>
              <a:pPr algn="ctr"/>
              <a:r>
                <a:rPr lang="en-US" altLang="ko-KR" sz="1600" b="1" dirty="0" err="1" smtClean="0">
                  <a:solidFill>
                    <a:schemeClr val="bg1"/>
                  </a:solidFill>
                  <a:cs typeface="Arial" pitchFamily="34" charset="0"/>
                </a:rPr>
                <a:t>Objetivo</a:t>
              </a:r>
              <a:r>
                <a:rPr lang="en-US" altLang="ko-KR" sz="1600" b="1" dirty="0" smtClean="0">
                  <a:solidFill>
                    <a:schemeClr val="bg1"/>
                  </a:solidFill>
                  <a:cs typeface="Arial" pitchFamily="34" charset="0"/>
                </a:rPr>
                <a:t> 4</a:t>
              </a:r>
              <a:endParaRPr lang="ko-KR" altLang="en-US" sz="1600" b="1" dirty="0">
                <a:solidFill>
                  <a:schemeClr val="bg1"/>
                </a:solidFill>
                <a:cs typeface="Arial" pitchFamily="34" charset="0"/>
              </a:endParaRPr>
            </a:p>
          </p:txBody>
        </p:sp>
        <p:sp>
          <p:nvSpPr>
            <p:cNvPr id="30" name="TextBox 29">
              <a:extLst>
                <a:ext uri="{FF2B5EF4-FFF2-40B4-BE49-F238E27FC236}">
                  <a16:creationId xmlns:a16="http://schemas.microsoft.com/office/drawing/2014/main" id="{7C6F2D8E-8739-4FB8-8305-111D8B9AE012}"/>
                </a:ext>
              </a:extLst>
            </p:cNvPr>
            <p:cNvSpPr txBox="1"/>
            <p:nvPr/>
          </p:nvSpPr>
          <p:spPr>
            <a:xfrm>
              <a:off x="9153183" y="3320012"/>
              <a:ext cx="1345760" cy="302667"/>
            </a:xfrm>
            <a:prstGeom prst="rect">
              <a:avLst/>
            </a:prstGeom>
            <a:noFill/>
          </p:spPr>
          <p:txBody>
            <a:bodyPr wrap="square" rtlCol="0">
              <a:spAutoFit/>
            </a:bodyPr>
            <a:lstStyle/>
            <a:p>
              <a:pPr algn="ctr"/>
              <a:r>
                <a:rPr lang="en-US" altLang="ko-KR" sz="1600" b="1" dirty="0" err="1" smtClean="0">
                  <a:solidFill>
                    <a:schemeClr val="bg1"/>
                  </a:solidFill>
                  <a:cs typeface="Arial" pitchFamily="34" charset="0"/>
                </a:rPr>
                <a:t>Objetivo</a:t>
              </a:r>
              <a:r>
                <a:rPr lang="en-US" altLang="ko-KR" sz="1600" b="1" dirty="0" smtClean="0">
                  <a:solidFill>
                    <a:schemeClr val="bg1"/>
                  </a:solidFill>
                  <a:cs typeface="Arial" pitchFamily="34" charset="0"/>
                </a:rPr>
                <a:t> 6</a:t>
              </a:r>
              <a:endParaRPr lang="ko-KR" altLang="en-US" sz="1600" b="1" dirty="0">
                <a:solidFill>
                  <a:schemeClr val="bg1"/>
                </a:solidFill>
                <a:cs typeface="Arial" pitchFamily="34" charset="0"/>
              </a:endParaRPr>
            </a:p>
          </p:txBody>
        </p:sp>
      </p:grpSp>
      <p:sp>
        <p:nvSpPr>
          <p:cNvPr id="31" name="Rounded Rectangle 12">
            <a:extLst>
              <a:ext uri="{FF2B5EF4-FFF2-40B4-BE49-F238E27FC236}">
                <a16:creationId xmlns:a16="http://schemas.microsoft.com/office/drawing/2014/main" id="{FF35C142-30F2-42BB-9E46-017387D6FAB4}"/>
              </a:ext>
            </a:extLst>
          </p:cNvPr>
          <p:cNvSpPr/>
          <p:nvPr/>
        </p:nvSpPr>
        <p:spPr>
          <a:xfrm flipH="1">
            <a:off x="8043392" y="3962601"/>
            <a:ext cx="1598400" cy="2372878"/>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2" name="Rounded Rectangle 8">
            <a:extLst>
              <a:ext uri="{FF2B5EF4-FFF2-40B4-BE49-F238E27FC236}">
                <a16:creationId xmlns:a16="http://schemas.microsoft.com/office/drawing/2014/main" id="{03D83E35-FC92-4772-85BF-34C00F453C29}"/>
              </a:ext>
            </a:extLst>
          </p:cNvPr>
          <p:cNvSpPr/>
          <p:nvPr/>
        </p:nvSpPr>
        <p:spPr>
          <a:xfrm flipH="1">
            <a:off x="8043391" y="3886100"/>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3" name="TextBox 32">
            <a:extLst>
              <a:ext uri="{FF2B5EF4-FFF2-40B4-BE49-F238E27FC236}">
                <a16:creationId xmlns:a16="http://schemas.microsoft.com/office/drawing/2014/main" id="{EA8AEF64-861E-4A37-90E9-4C3B6E4180FB}"/>
              </a:ext>
            </a:extLst>
          </p:cNvPr>
          <p:cNvSpPr txBox="1"/>
          <p:nvPr/>
        </p:nvSpPr>
        <p:spPr>
          <a:xfrm>
            <a:off x="8043392" y="4676699"/>
            <a:ext cx="1598400" cy="1569660"/>
          </a:xfrm>
          <a:prstGeom prst="rect">
            <a:avLst/>
          </a:prstGeom>
          <a:noFill/>
        </p:spPr>
        <p:txBody>
          <a:bodyPr wrap="square" rtlCol="0">
            <a:spAutoFit/>
          </a:bodyPr>
          <a:lstStyle/>
          <a:p>
            <a:pPr algn="ctr"/>
            <a:r>
              <a:rPr lang="es-EC" altLang="ko-KR" sz="1200" dirty="0" smtClean="0">
                <a:solidFill>
                  <a:schemeClr val="tx1">
                    <a:lumMod val="75000"/>
                    <a:lumOff val="25000"/>
                  </a:schemeClr>
                </a:solidFill>
                <a:cs typeface="Arial" pitchFamily="34" charset="0"/>
              </a:rPr>
              <a:t>Encontrar </a:t>
            </a:r>
            <a:r>
              <a:rPr lang="es-EC" altLang="ko-KR" sz="1200" dirty="0">
                <a:solidFill>
                  <a:schemeClr val="tx1">
                    <a:lumMod val="75000"/>
                    <a:lumOff val="25000"/>
                  </a:schemeClr>
                </a:solidFill>
                <a:cs typeface="Arial" pitchFamily="34" charset="0"/>
              </a:rPr>
              <a:t>las 3 principales circunstancias para que las personas con altos niveles de ocupación consuman el producto</a:t>
            </a:r>
            <a:endParaRPr lang="en-US" altLang="ko-KR" sz="1200" dirty="0">
              <a:solidFill>
                <a:schemeClr val="tx1">
                  <a:lumMod val="65000"/>
                  <a:lumOff val="35000"/>
                </a:schemeClr>
              </a:solidFill>
              <a:cs typeface="Arial" pitchFamily="34" charset="0"/>
            </a:endParaRPr>
          </a:p>
        </p:txBody>
      </p:sp>
      <p:sp>
        <p:nvSpPr>
          <p:cNvPr id="40" name="Oval 21">
            <a:extLst>
              <a:ext uri="{FF2B5EF4-FFF2-40B4-BE49-F238E27FC236}">
                <a16:creationId xmlns:a16="http://schemas.microsoft.com/office/drawing/2014/main" id="{B92F2676-D90E-40BF-8AC5-C623D6EC5932}"/>
              </a:ext>
            </a:extLst>
          </p:cNvPr>
          <p:cNvSpPr>
            <a:spLocks noChangeAspect="1"/>
          </p:cNvSpPr>
          <p:nvPr/>
        </p:nvSpPr>
        <p:spPr>
          <a:xfrm>
            <a:off x="3426835" y="4017859"/>
            <a:ext cx="345595" cy="348481"/>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1" name="Oval 21">
            <a:extLst>
              <a:ext uri="{FF2B5EF4-FFF2-40B4-BE49-F238E27FC236}">
                <a16:creationId xmlns:a16="http://schemas.microsoft.com/office/drawing/2014/main" id="{B92F2676-D90E-40BF-8AC5-C623D6EC5932}"/>
              </a:ext>
            </a:extLst>
          </p:cNvPr>
          <p:cNvSpPr>
            <a:spLocks noChangeAspect="1"/>
          </p:cNvSpPr>
          <p:nvPr/>
        </p:nvSpPr>
        <p:spPr>
          <a:xfrm>
            <a:off x="10435677" y="4020001"/>
            <a:ext cx="345595" cy="348481"/>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2" name="Oval 21">
            <a:extLst>
              <a:ext uri="{FF2B5EF4-FFF2-40B4-BE49-F238E27FC236}">
                <a16:creationId xmlns:a16="http://schemas.microsoft.com/office/drawing/2014/main" id="{B92F2676-D90E-40BF-8AC5-C623D6EC5932}"/>
              </a:ext>
            </a:extLst>
          </p:cNvPr>
          <p:cNvSpPr>
            <a:spLocks noChangeAspect="1"/>
          </p:cNvSpPr>
          <p:nvPr/>
        </p:nvSpPr>
        <p:spPr>
          <a:xfrm>
            <a:off x="8669794" y="4020001"/>
            <a:ext cx="345595" cy="348481"/>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3" name="Oval 21">
            <a:extLst>
              <a:ext uri="{FF2B5EF4-FFF2-40B4-BE49-F238E27FC236}">
                <a16:creationId xmlns:a16="http://schemas.microsoft.com/office/drawing/2014/main" id="{B92F2676-D90E-40BF-8AC5-C623D6EC5932}"/>
              </a:ext>
            </a:extLst>
          </p:cNvPr>
          <p:cNvSpPr>
            <a:spLocks noChangeAspect="1"/>
          </p:cNvSpPr>
          <p:nvPr/>
        </p:nvSpPr>
        <p:spPr>
          <a:xfrm>
            <a:off x="6903841" y="4017859"/>
            <a:ext cx="345595" cy="348481"/>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4" name="Oval 21">
            <a:extLst>
              <a:ext uri="{FF2B5EF4-FFF2-40B4-BE49-F238E27FC236}">
                <a16:creationId xmlns:a16="http://schemas.microsoft.com/office/drawing/2014/main" id="{B92F2676-D90E-40BF-8AC5-C623D6EC5932}"/>
              </a:ext>
            </a:extLst>
          </p:cNvPr>
          <p:cNvSpPr>
            <a:spLocks noChangeAspect="1"/>
          </p:cNvSpPr>
          <p:nvPr/>
        </p:nvSpPr>
        <p:spPr>
          <a:xfrm>
            <a:off x="5187760" y="4018826"/>
            <a:ext cx="345595" cy="348481"/>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5" name="Oval 21">
            <a:extLst>
              <a:ext uri="{FF2B5EF4-FFF2-40B4-BE49-F238E27FC236}">
                <a16:creationId xmlns:a16="http://schemas.microsoft.com/office/drawing/2014/main" id="{B92F2676-D90E-40BF-8AC5-C623D6EC5932}"/>
              </a:ext>
            </a:extLst>
          </p:cNvPr>
          <p:cNvSpPr>
            <a:spLocks noChangeAspect="1"/>
          </p:cNvSpPr>
          <p:nvPr/>
        </p:nvSpPr>
        <p:spPr>
          <a:xfrm>
            <a:off x="1686366" y="4017859"/>
            <a:ext cx="345595" cy="348481"/>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4195650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grpSp>
        <p:nvGrpSpPr>
          <p:cNvPr id="7" name="6 Grupo"/>
          <p:cNvGrpSpPr/>
          <p:nvPr/>
        </p:nvGrpSpPr>
        <p:grpSpPr>
          <a:xfrm>
            <a:off x="5207975" y="2573079"/>
            <a:ext cx="6983876" cy="1711842"/>
            <a:chOff x="5207975" y="2573079"/>
            <a:chExt cx="6983876" cy="1711842"/>
          </a:xfrm>
          <a:effectLst>
            <a:outerShdw blurRad="50800" dist="38100" dir="8100000" sx="103000" sy="103000" algn="tr" rotWithShape="0">
              <a:prstClr val="black">
                <a:alpha val="40000"/>
              </a:prstClr>
            </a:outerShdw>
          </a:effectLst>
        </p:grpSpPr>
        <p:sp>
          <p:nvSpPr>
            <p:cNvPr id="2" name="Rectangle 1">
              <a:extLst>
                <a:ext uri="{FF2B5EF4-FFF2-40B4-BE49-F238E27FC236}">
                  <a16:creationId xmlns:a16="http://schemas.microsoft.com/office/drawing/2014/main" id="{2FD24A37-A04F-4CF8-80D7-1D65CB9073FD}"/>
                </a:ext>
              </a:extLst>
            </p:cNvPr>
            <p:cNvSpPr/>
            <p:nvPr/>
          </p:nvSpPr>
          <p:spPr>
            <a:xfrm>
              <a:off x="5208124" y="2573079"/>
              <a:ext cx="6983727" cy="17118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a:extLst>
                <a:ext uri="{FF2B5EF4-FFF2-40B4-BE49-F238E27FC236}">
                  <a16:creationId xmlns:a16="http://schemas.microsoft.com/office/drawing/2014/main" id="{AE50E034-FB76-415F-B18C-807D285EA85C}"/>
                </a:ext>
              </a:extLst>
            </p:cNvPr>
            <p:cNvSpPr/>
            <p:nvPr/>
          </p:nvSpPr>
          <p:spPr>
            <a:xfrm>
              <a:off x="5207975" y="2573079"/>
              <a:ext cx="168406" cy="1711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4" name="TextBox 3">
            <a:extLst>
              <a:ext uri="{FF2B5EF4-FFF2-40B4-BE49-F238E27FC236}">
                <a16:creationId xmlns:a16="http://schemas.microsoft.com/office/drawing/2014/main" id="{948A2979-A456-4286-B8FC-8FF4C0C58EFD}"/>
              </a:ext>
            </a:extLst>
          </p:cNvPr>
          <p:cNvSpPr txBox="1"/>
          <p:nvPr/>
        </p:nvSpPr>
        <p:spPr>
          <a:xfrm>
            <a:off x="5630192" y="3013501"/>
            <a:ext cx="6344093" cy="830997"/>
          </a:xfrm>
          <a:prstGeom prst="rect">
            <a:avLst/>
          </a:prstGeom>
          <a:noFill/>
        </p:spPr>
        <p:txBody>
          <a:bodyPr wrap="square" rtlCol="0" anchor="ctr">
            <a:spAutoFit/>
          </a:bodyPr>
          <a:lstStyle/>
          <a:p>
            <a:r>
              <a:rPr lang="en-US" altLang="ko-KR" sz="4800" dirty="0" smtClean="0">
                <a:solidFill>
                  <a:schemeClr val="bg1"/>
                </a:solidFill>
                <a:cs typeface="Arial" pitchFamily="34" charset="0"/>
              </a:rPr>
              <a:t>Marco </a:t>
            </a:r>
            <a:r>
              <a:rPr lang="en-US" altLang="ko-KR" sz="4800" dirty="0" err="1" smtClean="0">
                <a:solidFill>
                  <a:schemeClr val="bg1"/>
                </a:solidFill>
                <a:cs typeface="Arial" pitchFamily="34" charset="0"/>
              </a:rPr>
              <a:t>teórico</a:t>
            </a:r>
            <a:endParaRPr lang="ko-KR" altLang="en-US" sz="4800" dirty="0">
              <a:solidFill>
                <a:schemeClr val="bg1"/>
              </a:solidFill>
              <a:cs typeface="Arial" pitchFamily="34" charset="0"/>
            </a:endParaRPr>
          </a:p>
        </p:txBody>
      </p:sp>
    </p:spTree>
    <p:extLst>
      <p:ext uri="{BB962C8B-B14F-4D97-AF65-F5344CB8AC3E}">
        <p14:creationId xmlns:p14="http://schemas.microsoft.com/office/powerpoint/2010/main" val="28625230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smtClean="0"/>
              <a:t>Marco </a:t>
            </a:r>
            <a:r>
              <a:rPr lang="en-US" dirty="0" err="1" smtClean="0"/>
              <a:t>referencial</a:t>
            </a:r>
            <a:endParaRPr lang="en-US" dirty="0"/>
          </a:p>
        </p:txBody>
      </p:sp>
      <p:sp>
        <p:nvSpPr>
          <p:cNvPr id="3" name="Rectangle 9">
            <a:extLst>
              <a:ext uri="{FF2B5EF4-FFF2-40B4-BE49-F238E27FC236}">
                <a16:creationId xmlns:a16="http://schemas.microsoft.com/office/drawing/2014/main" id="{5452444D-A2F9-497F-883B-E0E7EE38651B}"/>
              </a:ext>
            </a:extLst>
          </p:cNvPr>
          <p:cNvSpPr/>
          <p:nvPr/>
        </p:nvSpPr>
        <p:spPr>
          <a:xfrm rot="10800000">
            <a:off x="7227640" y="3664909"/>
            <a:ext cx="4032448" cy="360041"/>
          </a:xfrm>
          <a:custGeom>
            <a:avLst/>
            <a:gdLst/>
            <a:ahLst/>
            <a:cxnLst/>
            <a:rect l="l" t="t" r="r" b="b"/>
            <a:pathLst>
              <a:path w="4032448" h="1152128">
                <a:moveTo>
                  <a:pt x="288032" y="0"/>
                </a:moveTo>
                <a:lnTo>
                  <a:pt x="1088688" y="0"/>
                </a:lnTo>
                <a:lnTo>
                  <a:pt x="4032448" y="0"/>
                </a:lnTo>
                <a:lnTo>
                  <a:pt x="4032448" y="1152128"/>
                </a:lnTo>
                <a:lnTo>
                  <a:pt x="1088688" y="1152128"/>
                </a:lnTo>
                <a:lnTo>
                  <a:pt x="288032" y="1152128"/>
                </a:lnTo>
                <a:lnTo>
                  <a:pt x="0" y="576064"/>
                </a:lnTo>
                <a:close/>
              </a:path>
            </a:pathLst>
          </a:cu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Rectangle 9">
            <a:extLst>
              <a:ext uri="{FF2B5EF4-FFF2-40B4-BE49-F238E27FC236}">
                <a16:creationId xmlns:a16="http://schemas.microsoft.com/office/drawing/2014/main" id="{A66785B9-50DE-4E71-B0A1-3F74B1DAF9E8}"/>
              </a:ext>
            </a:extLst>
          </p:cNvPr>
          <p:cNvSpPr/>
          <p:nvPr/>
        </p:nvSpPr>
        <p:spPr>
          <a:xfrm>
            <a:off x="903040" y="3664910"/>
            <a:ext cx="4032448" cy="360041"/>
          </a:xfrm>
          <a:custGeom>
            <a:avLst/>
            <a:gdLst/>
            <a:ahLst/>
            <a:cxnLst/>
            <a:rect l="l" t="t" r="r" b="b"/>
            <a:pathLst>
              <a:path w="4032448" h="1152128">
                <a:moveTo>
                  <a:pt x="288032" y="0"/>
                </a:moveTo>
                <a:lnTo>
                  <a:pt x="1088688" y="0"/>
                </a:lnTo>
                <a:lnTo>
                  <a:pt x="4032448" y="0"/>
                </a:lnTo>
                <a:lnTo>
                  <a:pt x="4032448" y="1152128"/>
                </a:lnTo>
                <a:lnTo>
                  <a:pt x="1088688" y="1152128"/>
                </a:lnTo>
                <a:lnTo>
                  <a:pt x="288032" y="1152128"/>
                </a:lnTo>
                <a:lnTo>
                  <a:pt x="0" y="576064"/>
                </a:lnTo>
                <a:close/>
              </a:path>
            </a:pathLst>
          </a:cu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직사각형 2">
            <a:extLst>
              <a:ext uri="{FF2B5EF4-FFF2-40B4-BE49-F238E27FC236}">
                <a16:creationId xmlns:a16="http://schemas.microsoft.com/office/drawing/2014/main" id="{FD44325E-0D7A-42EB-8519-CA8D2B9A2194}"/>
              </a:ext>
            </a:extLst>
          </p:cNvPr>
          <p:cNvSpPr/>
          <p:nvPr/>
        </p:nvSpPr>
        <p:spPr>
          <a:xfrm>
            <a:off x="4552950" y="3664929"/>
            <a:ext cx="361459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76" name="75 Grupo"/>
          <p:cNvGrpSpPr/>
          <p:nvPr/>
        </p:nvGrpSpPr>
        <p:grpSpPr>
          <a:xfrm>
            <a:off x="3143743" y="3291352"/>
            <a:ext cx="2131440" cy="2987188"/>
            <a:chOff x="1401300" y="3046400"/>
            <a:chExt cx="2131440" cy="2987188"/>
          </a:xfrm>
        </p:grpSpPr>
        <p:sp>
          <p:nvSpPr>
            <p:cNvPr id="9" name="Rectangle: Rounded Corners 8">
              <a:extLst>
                <a:ext uri="{FF2B5EF4-FFF2-40B4-BE49-F238E27FC236}">
                  <a16:creationId xmlns:a16="http://schemas.microsoft.com/office/drawing/2014/main" id="{2A5BED14-07D5-4CE1-A5C9-A5784C5A661A}"/>
                </a:ext>
              </a:extLst>
            </p:cNvPr>
            <p:cNvSpPr/>
            <p:nvPr/>
          </p:nvSpPr>
          <p:spPr>
            <a:xfrm>
              <a:off x="1873883" y="3046400"/>
              <a:ext cx="1085120" cy="1085120"/>
            </a:xfrm>
            <a:prstGeom prst="roundRect">
              <a:avLst/>
            </a:prstGeom>
            <a:solidFill>
              <a:schemeClr val="accent2"/>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12" name="Group 11">
              <a:extLst>
                <a:ext uri="{FF2B5EF4-FFF2-40B4-BE49-F238E27FC236}">
                  <a16:creationId xmlns:a16="http://schemas.microsoft.com/office/drawing/2014/main" id="{5BC8DBDA-73B7-4A8A-B905-32CA89133718}"/>
                </a:ext>
              </a:extLst>
            </p:cNvPr>
            <p:cNvGrpSpPr/>
            <p:nvPr/>
          </p:nvGrpSpPr>
          <p:grpSpPr>
            <a:xfrm>
              <a:off x="1401300" y="4660291"/>
              <a:ext cx="2075864" cy="1373297"/>
              <a:chOff x="1043607" y="3573017"/>
              <a:chExt cx="2246837" cy="2015528"/>
            </a:xfrm>
          </p:grpSpPr>
          <p:sp>
            <p:nvSpPr>
              <p:cNvPr id="13" name="Rectangle 3">
                <a:extLst>
                  <a:ext uri="{FF2B5EF4-FFF2-40B4-BE49-F238E27FC236}">
                    <a16:creationId xmlns:a16="http://schemas.microsoft.com/office/drawing/2014/main" id="{BB5888A2-3449-414A-B4EF-F487A12C4AD8}"/>
                  </a:ext>
                </a:extLst>
              </p:cNvPr>
              <p:cNvSpPr/>
              <p:nvPr/>
            </p:nvSpPr>
            <p:spPr>
              <a:xfrm rot="16200000">
                <a:off x="1159262" y="3457363"/>
                <a:ext cx="2015527" cy="2246836"/>
              </a:xfrm>
              <a:custGeom>
                <a:avLst/>
                <a:gdLst/>
                <a:ahLst/>
                <a:cxnLst/>
                <a:rect l="l" t="t" r="r" b="b"/>
                <a:pathLst>
                  <a:path w="1980220" h="1656184">
                    <a:moveTo>
                      <a:pt x="0" y="0"/>
                    </a:moveTo>
                    <a:lnTo>
                      <a:pt x="1656184" y="0"/>
                    </a:lnTo>
                    <a:lnTo>
                      <a:pt x="1656184" y="640151"/>
                    </a:lnTo>
                    <a:lnTo>
                      <a:pt x="1980220" y="828092"/>
                    </a:lnTo>
                    <a:lnTo>
                      <a:pt x="1656184" y="1016033"/>
                    </a:lnTo>
                    <a:lnTo>
                      <a:pt x="1656184" y="1656184"/>
                    </a:lnTo>
                    <a:lnTo>
                      <a:pt x="0" y="1656184"/>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Rectangle 13">
                <a:extLst>
                  <a:ext uri="{FF2B5EF4-FFF2-40B4-BE49-F238E27FC236}">
                    <a16:creationId xmlns:a16="http://schemas.microsoft.com/office/drawing/2014/main" id="{C7EAB775-2E1D-4A8B-8916-C162B3A39B50}"/>
                  </a:ext>
                </a:extLst>
              </p:cNvPr>
              <p:cNvSpPr/>
              <p:nvPr/>
            </p:nvSpPr>
            <p:spPr>
              <a:xfrm>
                <a:off x="1043607" y="5445224"/>
                <a:ext cx="2246837" cy="1433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29" name="TextBox 28">
              <a:extLst>
                <a:ext uri="{FF2B5EF4-FFF2-40B4-BE49-F238E27FC236}">
                  <a16:creationId xmlns:a16="http://schemas.microsoft.com/office/drawing/2014/main" id="{FEC182ED-C355-494C-95F0-21E666DA06B0}"/>
                </a:ext>
              </a:extLst>
            </p:cNvPr>
            <p:cNvSpPr txBox="1"/>
            <p:nvPr/>
          </p:nvSpPr>
          <p:spPr>
            <a:xfrm>
              <a:off x="1568958" y="4234945"/>
              <a:ext cx="1694970" cy="338554"/>
            </a:xfrm>
            <a:prstGeom prst="rect">
              <a:avLst/>
            </a:prstGeom>
            <a:noFill/>
          </p:spPr>
          <p:txBody>
            <a:bodyPr wrap="square" rtlCol="0" anchor="ctr">
              <a:spAutoFit/>
            </a:bodyPr>
            <a:lstStyle/>
            <a:p>
              <a:pPr algn="ctr"/>
              <a:r>
                <a:rPr lang="en-US" altLang="ko-KR" sz="1600" b="1" dirty="0" smtClean="0">
                  <a:solidFill>
                    <a:schemeClr val="accent3"/>
                  </a:solidFill>
                </a:rPr>
                <a:t>(Romero, 2014)</a:t>
              </a:r>
              <a:endParaRPr lang="ko-KR" altLang="en-US" sz="2000" b="1" dirty="0">
                <a:solidFill>
                  <a:schemeClr val="accent3"/>
                </a:solidFill>
              </a:endParaRPr>
            </a:p>
          </p:txBody>
        </p:sp>
        <p:grpSp>
          <p:nvGrpSpPr>
            <p:cNvPr id="32" name="Group 31">
              <a:extLst>
                <a:ext uri="{FF2B5EF4-FFF2-40B4-BE49-F238E27FC236}">
                  <a16:creationId xmlns:a16="http://schemas.microsoft.com/office/drawing/2014/main" id="{C4EFFA7E-88FB-43E3-805F-11F2F2DBAA23}"/>
                </a:ext>
              </a:extLst>
            </p:cNvPr>
            <p:cNvGrpSpPr/>
            <p:nvPr/>
          </p:nvGrpSpPr>
          <p:grpSpPr>
            <a:xfrm>
              <a:off x="1460632" y="5150674"/>
              <a:ext cx="206152" cy="206152"/>
              <a:chOff x="2411760" y="3708613"/>
              <a:chExt cx="206152" cy="206152"/>
            </a:xfrm>
          </p:grpSpPr>
          <p:sp>
            <p:nvSpPr>
              <p:cNvPr id="34" name="Oval 33">
                <a:extLst>
                  <a:ext uri="{FF2B5EF4-FFF2-40B4-BE49-F238E27FC236}">
                    <a16:creationId xmlns:a16="http://schemas.microsoft.com/office/drawing/2014/main" id="{7381E6C4-4832-4B19-B682-ABEBDA7A0E84}"/>
                  </a:ext>
                </a:extLst>
              </p:cNvPr>
              <p:cNvSpPr/>
              <p:nvPr/>
            </p:nvSpPr>
            <p:spPr>
              <a:xfrm>
                <a:off x="2411760" y="3708613"/>
                <a:ext cx="206152" cy="2061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endParaRPr>
              </a:p>
            </p:txBody>
          </p:sp>
          <p:sp>
            <p:nvSpPr>
              <p:cNvPr id="35" name="Chevron 46">
                <a:extLst>
                  <a:ext uri="{FF2B5EF4-FFF2-40B4-BE49-F238E27FC236}">
                    <a16:creationId xmlns:a16="http://schemas.microsoft.com/office/drawing/2014/main" id="{57A7F9A3-29D2-465A-A764-42EC32C60834}"/>
                  </a:ext>
                </a:extLst>
              </p:cNvPr>
              <p:cNvSpPr/>
              <p:nvPr/>
            </p:nvSpPr>
            <p:spPr>
              <a:xfrm>
                <a:off x="2478836" y="3755880"/>
                <a:ext cx="72000" cy="108000"/>
              </a:xfrm>
              <a:prstGeom prst="chevron">
                <a:avLst>
                  <a:gd name="adj" fmla="val 652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solidFill>
                </a:endParaRPr>
              </a:p>
            </p:txBody>
          </p:sp>
        </p:grpSp>
        <p:sp>
          <p:nvSpPr>
            <p:cNvPr id="36" name="TextBox 35">
              <a:extLst>
                <a:ext uri="{FF2B5EF4-FFF2-40B4-BE49-F238E27FC236}">
                  <a16:creationId xmlns:a16="http://schemas.microsoft.com/office/drawing/2014/main" id="{F4D1199C-C795-494B-979D-93F2DFE86F0B}"/>
                </a:ext>
              </a:extLst>
            </p:cNvPr>
            <p:cNvSpPr txBox="1"/>
            <p:nvPr/>
          </p:nvSpPr>
          <p:spPr>
            <a:xfrm>
              <a:off x="1680814" y="5073790"/>
              <a:ext cx="1851926" cy="738664"/>
            </a:xfrm>
            <a:prstGeom prst="rect">
              <a:avLst/>
            </a:prstGeom>
            <a:noFill/>
          </p:spPr>
          <p:txBody>
            <a:bodyPr wrap="square" rtlCol="0">
              <a:spAutoFit/>
            </a:bodyPr>
            <a:lstStyle/>
            <a:p>
              <a:r>
                <a:rPr lang="en-US" altLang="ko-KR" sz="1400" dirty="0" err="1" smtClean="0"/>
                <a:t>Determinación</a:t>
              </a:r>
              <a:r>
                <a:rPr lang="en-US" altLang="ko-KR" sz="1400" dirty="0" smtClean="0"/>
                <a:t> de </a:t>
              </a:r>
              <a:r>
                <a:rPr lang="en-US" altLang="ko-KR" sz="1400" dirty="0" err="1" smtClean="0"/>
                <a:t>axiomas</a:t>
              </a:r>
              <a:r>
                <a:rPr lang="en-US" altLang="ko-KR" sz="1400" dirty="0" smtClean="0"/>
                <a:t> </a:t>
              </a:r>
              <a:r>
                <a:rPr lang="en-US" altLang="ko-KR" sz="1400" dirty="0" err="1" smtClean="0"/>
                <a:t>fuertes</a:t>
              </a:r>
              <a:r>
                <a:rPr lang="en-US" altLang="ko-KR" sz="1400" dirty="0" smtClean="0"/>
                <a:t> de </a:t>
              </a:r>
              <a:r>
                <a:rPr lang="en-US" altLang="ko-KR" sz="1400" dirty="0" err="1" smtClean="0"/>
                <a:t>preferencia</a:t>
              </a:r>
              <a:r>
                <a:rPr lang="en-US" altLang="ko-KR" sz="1400" dirty="0" smtClean="0"/>
                <a:t> </a:t>
              </a:r>
              <a:r>
                <a:rPr lang="en-US" altLang="ko-KR" sz="1400" dirty="0" err="1" smtClean="0"/>
                <a:t>revelada</a:t>
              </a:r>
              <a:r>
                <a:rPr lang="en-US" altLang="ko-KR" sz="1400" dirty="0" smtClean="0"/>
                <a:t>.</a:t>
              </a:r>
              <a:endParaRPr lang="ko-KR" altLang="en-US" sz="1400" dirty="0"/>
            </a:p>
          </p:txBody>
        </p:sp>
        <p:sp>
          <p:nvSpPr>
            <p:cNvPr id="49" name="Rectangle 30">
              <a:extLst>
                <a:ext uri="{FF2B5EF4-FFF2-40B4-BE49-F238E27FC236}">
                  <a16:creationId xmlns:a16="http://schemas.microsoft.com/office/drawing/2014/main" id="{7D49B5DC-8ACB-4D97-9AB8-408D96CFB544}"/>
                </a:ext>
              </a:extLst>
            </p:cNvPr>
            <p:cNvSpPr/>
            <p:nvPr/>
          </p:nvSpPr>
          <p:spPr>
            <a:xfrm>
              <a:off x="2280628" y="3443364"/>
              <a:ext cx="317209" cy="316282"/>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grpSp>
        <p:nvGrpSpPr>
          <p:cNvPr id="72" name="71 Grupo"/>
          <p:cNvGrpSpPr/>
          <p:nvPr/>
        </p:nvGrpSpPr>
        <p:grpSpPr>
          <a:xfrm>
            <a:off x="903040" y="1287237"/>
            <a:ext cx="2381005" cy="3083775"/>
            <a:chOff x="6749712" y="1047745"/>
            <a:chExt cx="2381005" cy="3083775"/>
          </a:xfrm>
        </p:grpSpPr>
        <p:sp>
          <p:nvSpPr>
            <p:cNvPr id="7" name="Rectangle: Rounded Corners 6">
              <a:extLst>
                <a:ext uri="{FF2B5EF4-FFF2-40B4-BE49-F238E27FC236}">
                  <a16:creationId xmlns:a16="http://schemas.microsoft.com/office/drawing/2014/main" id="{A98D3F3E-E51D-41D2-9EA5-C539C00B5DB6}"/>
                </a:ext>
              </a:extLst>
            </p:cNvPr>
            <p:cNvSpPr/>
            <p:nvPr/>
          </p:nvSpPr>
          <p:spPr>
            <a:xfrm>
              <a:off x="7451965" y="3046400"/>
              <a:ext cx="1085120" cy="1085120"/>
            </a:xfrm>
            <a:prstGeom prst="roundRect">
              <a:avLst/>
            </a:prstGeom>
            <a:solidFill>
              <a:schemeClr val="accent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8" name="Group 17">
              <a:extLst>
                <a:ext uri="{FF2B5EF4-FFF2-40B4-BE49-F238E27FC236}">
                  <a16:creationId xmlns:a16="http://schemas.microsoft.com/office/drawing/2014/main" id="{1F5E35F8-A420-48AC-A781-EFB9B5FF9A82}"/>
                </a:ext>
              </a:extLst>
            </p:cNvPr>
            <p:cNvGrpSpPr/>
            <p:nvPr/>
          </p:nvGrpSpPr>
          <p:grpSpPr>
            <a:xfrm flipV="1">
              <a:off x="6749712" y="1047745"/>
              <a:ext cx="2340103" cy="1451637"/>
              <a:chOff x="1043607" y="3573017"/>
              <a:chExt cx="2246837" cy="2015528"/>
            </a:xfrm>
          </p:grpSpPr>
          <p:sp>
            <p:nvSpPr>
              <p:cNvPr id="19" name="Rectangle 3">
                <a:extLst>
                  <a:ext uri="{FF2B5EF4-FFF2-40B4-BE49-F238E27FC236}">
                    <a16:creationId xmlns:a16="http://schemas.microsoft.com/office/drawing/2014/main" id="{5DDF5C1F-C58C-47F0-8C5F-349F3B826ACD}"/>
                  </a:ext>
                </a:extLst>
              </p:cNvPr>
              <p:cNvSpPr/>
              <p:nvPr/>
            </p:nvSpPr>
            <p:spPr>
              <a:xfrm rot="16200000">
                <a:off x="1159262" y="3457363"/>
                <a:ext cx="2015527" cy="2246836"/>
              </a:xfrm>
              <a:custGeom>
                <a:avLst/>
                <a:gdLst/>
                <a:ahLst/>
                <a:cxnLst/>
                <a:rect l="l" t="t" r="r" b="b"/>
                <a:pathLst>
                  <a:path w="1980220" h="1656184">
                    <a:moveTo>
                      <a:pt x="0" y="0"/>
                    </a:moveTo>
                    <a:lnTo>
                      <a:pt x="1656184" y="0"/>
                    </a:lnTo>
                    <a:lnTo>
                      <a:pt x="1656184" y="640151"/>
                    </a:lnTo>
                    <a:lnTo>
                      <a:pt x="1980220" y="828092"/>
                    </a:lnTo>
                    <a:lnTo>
                      <a:pt x="1656184" y="1016033"/>
                    </a:lnTo>
                    <a:lnTo>
                      <a:pt x="1656184" y="1656184"/>
                    </a:lnTo>
                    <a:lnTo>
                      <a:pt x="0" y="1656184"/>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 name="Rectangle 19">
                <a:extLst>
                  <a:ext uri="{FF2B5EF4-FFF2-40B4-BE49-F238E27FC236}">
                    <a16:creationId xmlns:a16="http://schemas.microsoft.com/office/drawing/2014/main" id="{8854D7CA-589F-431B-8DD0-4766A0DA11AF}"/>
                  </a:ext>
                </a:extLst>
              </p:cNvPr>
              <p:cNvSpPr/>
              <p:nvPr/>
            </p:nvSpPr>
            <p:spPr>
              <a:xfrm>
                <a:off x="1043607" y="5445224"/>
                <a:ext cx="2246837" cy="143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26" name="TextBox 25">
              <a:extLst>
                <a:ext uri="{FF2B5EF4-FFF2-40B4-BE49-F238E27FC236}">
                  <a16:creationId xmlns:a16="http://schemas.microsoft.com/office/drawing/2014/main" id="{8E0CC818-CFEB-4BB8-9DEB-C864EE198726}"/>
                </a:ext>
              </a:extLst>
            </p:cNvPr>
            <p:cNvSpPr txBox="1"/>
            <p:nvPr/>
          </p:nvSpPr>
          <p:spPr>
            <a:xfrm>
              <a:off x="6930857" y="2518893"/>
              <a:ext cx="2038972" cy="338554"/>
            </a:xfrm>
            <a:prstGeom prst="rect">
              <a:avLst/>
            </a:prstGeom>
            <a:noFill/>
          </p:spPr>
          <p:txBody>
            <a:bodyPr wrap="square" rtlCol="0" anchor="ctr">
              <a:spAutoFit/>
            </a:bodyPr>
            <a:lstStyle/>
            <a:p>
              <a:pPr algn="ctr"/>
              <a:r>
                <a:rPr lang="en-US" altLang="ko-KR" sz="1600" b="1" dirty="0" smtClean="0">
                  <a:solidFill>
                    <a:schemeClr val="accent1"/>
                  </a:solidFill>
                </a:rPr>
                <a:t>(Chicaiza, 2013)</a:t>
              </a:r>
              <a:endParaRPr lang="ko-KR" altLang="en-US" sz="1600" b="1" dirty="0">
                <a:solidFill>
                  <a:schemeClr val="accent1"/>
                </a:solidFill>
              </a:endParaRPr>
            </a:p>
          </p:txBody>
        </p:sp>
        <p:grpSp>
          <p:nvGrpSpPr>
            <p:cNvPr id="44" name="Group 43">
              <a:extLst>
                <a:ext uri="{FF2B5EF4-FFF2-40B4-BE49-F238E27FC236}">
                  <a16:creationId xmlns:a16="http://schemas.microsoft.com/office/drawing/2014/main" id="{03D912DB-D520-4F98-83A7-DA97646924ED}"/>
                </a:ext>
              </a:extLst>
            </p:cNvPr>
            <p:cNvGrpSpPr/>
            <p:nvPr/>
          </p:nvGrpSpPr>
          <p:grpSpPr>
            <a:xfrm>
              <a:off x="6827781" y="1281725"/>
              <a:ext cx="206152" cy="206152"/>
              <a:chOff x="2411760" y="3708613"/>
              <a:chExt cx="206152" cy="206152"/>
            </a:xfrm>
          </p:grpSpPr>
          <p:sp>
            <p:nvSpPr>
              <p:cNvPr id="46" name="Oval 45">
                <a:extLst>
                  <a:ext uri="{FF2B5EF4-FFF2-40B4-BE49-F238E27FC236}">
                    <a16:creationId xmlns:a16="http://schemas.microsoft.com/office/drawing/2014/main" id="{FF9AEFBA-C788-4C8D-95DC-829D291FDB57}"/>
                  </a:ext>
                </a:extLst>
              </p:cNvPr>
              <p:cNvSpPr/>
              <p:nvPr/>
            </p:nvSpPr>
            <p:spPr>
              <a:xfrm>
                <a:off x="2411760" y="3708613"/>
                <a:ext cx="206152" cy="2061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endParaRPr>
              </a:p>
            </p:txBody>
          </p:sp>
          <p:sp>
            <p:nvSpPr>
              <p:cNvPr id="47" name="Chevron 60">
                <a:extLst>
                  <a:ext uri="{FF2B5EF4-FFF2-40B4-BE49-F238E27FC236}">
                    <a16:creationId xmlns:a16="http://schemas.microsoft.com/office/drawing/2014/main" id="{8EE06A78-16CA-4C48-A609-D96FAB63C09F}"/>
                  </a:ext>
                </a:extLst>
              </p:cNvPr>
              <p:cNvSpPr/>
              <p:nvPr/>
            </p:nvSpPr>
            <p:spPr>
              <a:xfrm>
                <a:off x="2478836" y="3755880"/>
                <a:ext cx="72000" cy="108000"/>
              </a:xfrm>
              <a:prstGeom prst="chevron">
                <a:avLst>
                  <a:gd name="adj" fmla="val 652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solidFill>
                </a:endParaRPr>
              </a:p>
            </p:txBody>
          </p:sp>
        </p:grpSp>
        <p:sp>
          <p:nvSpPr>
            <p:cNvPr id="48" name="TextBox 47">
              <a:extLst>
                <a:ext uri="{FF2B5EF4-FFF2-40B4-BE49-F238E27FC236}">
                  <a16:creationId xmlns:a16="http://schemas.microsoft.com/office/drawing/2014/main" id="{2E2210F6-F80B-433E-80E6-5FB1F79AEA9D}"/>
                </a:ext>
              </a:extLst>
            </p:cNvPr>
            <p:cNvSpPr txBox="1"/>
            <p:nvPr/>
          </p:nvSpPr>
          <p:spPr>
            <a:xfrm>
              <a:off x="7052171" y="1220976"/>
              <a:ext cx="2078546" cy="954107"/>
            </a:xfrm>
            <a:prstGeom prst="rect">
              <a:avLst/>
            </a:prstGeom>
            <a:noFill/>
          </p:spPr>
          <p:txBody>
            <a:bodyPr wrap="square" rtlCol="0">
              <a:spAutoFit/>
            </a:bodyPr>
            <a:lstStyle/>
            <a:p>
              <a:r>
                <a:rPr lang="en-US" altLang="ko-KR" sz="1400" dirty="0" smtClean="0"/>
                <a:t>La </a:t>
              </a:r>
              <a:r>
                <a:rPr lang="en-US" altLang="ko-KR" sz="1400" dirty="0" err="1" smtClean="0"/>
                <a:t>población</a:t>
              </a:r>
              <a:r>
                <a:rPr lang="en-US" altLang="ko-KR" sz="1400" dirty="0" smtClean="0"/>
                <a:t> </a:t>
              </a:r>
              <a:r>
                <a:rPr lang="en-US" altLang="ko-KR" sz="1400" dirty="0" err="1" smtClean="0"/>
                <a:t>realciona</a:t>
              </a:r>
              <a:r>
                <a:rPr lang="en-US" altLang="ko-KR" sz="1400" dirty="0" smtClean="0"/>
                <a:t> la </a:t>
              </a:r>
              <a:r>
                <a:rPr lang="en-US" altLang="ko-KR" sz="1400" dirty="0" err="1" smtClean="0"/>
                <a:t>calidad</a:t>
              </a:r>
              <a:r>
                <a:rPr lang="en-US" altLang="ko-KR" sz="1400" dirty="0" smtClean="0"/>
                <a:t> de </a:t>
              </a:r>
              <a:r>
                <a:rPr lang="en-US" altLang="ko-KR" sz="1400" dirty="0" err="1" smtClean="0"/>
                <a:t>vida</a:t>
              </a:r>
              <a:r>
                <a:rPr lang="en-US" altLang="ko-KR" sz="1400" dirty="0" smtClean="0"/>
                <a:t> con </a:t>
              </a:r>
              <a:r>
                <a:rPr lang="en-US" altLang="ko-KR" sz="1400" dirty="0" err="1" smtClean="0"/>
                <a:t>los</a:t>
              </a:r>
              <a:r>
                <a:rPr lang="en-US" altLang="ko-KR" sz="1400" dirty="0" smtClean="0"/>
                <a:t> </a:t>
              </a:r>
              <a:r>
                <a:rPr lang="en-US" altLang="ko-KR" sz="1400" dirty="0" err="1" smtClean="0"/>
                <a:t>productos</a:t>
              </a:r>
              <a:r>
                <a:rPr lang="en-US" altLang="ko-KR" sz="1400" dirty="0" smtClean="0"/>
                <a:t> que les genera </a:t>
              </a:r>
              <a:r>
                <a:rPr lang="en-US" altLang="ko-KR" sz="1400" dirty="0" err="1" smtClean="0"/>
                <a:t>bienestar</a:t>
              </a:r>
              <a:endParaRPr lang="ko-KR" altLang="en-US" sz="1400" dirty="0"/>
            </a:p>
          </p:txBody>
        </p:sp>
        <p:sp>
          <p:nvSpPr>
            <p:cNvPr id="51" name="Isosceles Triangle 8">
              <a:extLst>
                <a:ext uri="{FF2B5EF4-FFF2-40B4-BE49-F238E27FC236}">
                  <a16:creationId xmlns:a16="http://schemas.microsoft.com/office/drawing/2014/main" id="{A22FD826-1E84-4151-85A9-1512C63F7E45}"/>
                </a:ext>
              </a:extLst>
            </p:cNvPr>
            <p:cNvSpPr/>
            <p:nvPr/>
          </p:nvSpPr>
          <p:spPr>
            <a:xfrm rot="16200000">
              <a:off x="7891086" y="3404037"/>
              <a:ext cx="311874" cy="371836"/>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grpSp>
        <p:nvGrpSpPr>
          <p:cNvPr id="75" name="74 Grupo"/>
          <p:cNvGrpSpPr/>
          <p:nvPr/>
        </p:nvGrpSpPr>
        <p:grpSpPr>
          <a:xfrm>
            <a:off x="8883054" y="1418472"/>
            <a:ext cx="2297389" cy="2952540"/>
            <a:chOff x="3057993" y="1178980"/>
            <a:chExt cx="2297389" cy="2952540"/>
          </a:xfrm>
        </p:grpSpPr>
        <p:sp>
          <p:nvSpPr>
            <p:cNvPr id="10" name="Rectangle: Rounded Corners 9">
              <a:extLst>
                <a:ext uri="{FF2B5EF4-FFF2-40B4-BE49-F238E27FC236}">
                  <a16:creationId xmlns:a16="http://schemas.microsoft.com/office/drawing/2014/main" id="{08837858-CD6C-49B3-8C38-3AF2CDC8522C}"/>
                </a:ext>
              </a:extLst>
            </p:cNvPr>
            <p:cNvSpPr/>
            <p:nvPr/>
          </p:nvSpPr>
          <p:spPr>
            <a:xfrm>
              <a:off x="3654915" y="3046400"/>
              <a:ext cx="1085120" cy="1085120"/>
            </a:xfrm>
            <a:prstGeom prst="roundRect">
              <a:avLst/>
            </a:prstGeom>
            <a:solidFill>
              <a:schemeClr val="accent2"/>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0" name="TextBox 29">
              <a:extLst>
                <a:ext uri="{FF2B5EF4-FFF2-40B4-BE49-F238E27FC236}">
                  <a16:creationId xmlns:a16="http://schemas.microsoft.com/office/drawing/2014/main" id="{0B2A637A-4727-455C-8E5B-0EC3105C1578}"/>
                </a:ext>
              </a:extLst>
            </p:cNvPr>
            <p:cNvSpPr txBox="1"/>
            <p:nvPr/>
          </p:nvSpPr>
          <p:spPr>
            <a:xfrm>
              <a:off x="3057993" y="2552522"/>
              <a:ext cx="2297389" cy="338554"/>
            </a:xfrm>
            <a:prstGeom prst="rect">
              <a:avLst/>
            </a:prstGeom>
            <a:noFill/>
          </p:spPr>
          <p:txBody>
            <a:bodyPr wrap="square" rtlCol="0" anchor="ctr">
              <a:spAutoFit/>
            </a:bodyPr>
            <a:lstStyle/>
            <a:p>
              <a:pPr algn="ctr"/>
              <a:r>
                <a:rPr lang="en-US" altLang="ko-KR" sz="1600" b="1" dirty="0" smtClean="0">
                  <a:solidFill>
                    <a:schemeClr val="accent3"/>
                  </a:solidFill>
                </a:rPr>
                <a:t>(Vargas Bianchi, 2019)</a:t>
              </a:r>
              <a:endParaRPr lang="ko-KR" altLang="en-US" sz="1600" b="1" dirty="0">
                <a:solidFill>
                  <a:schemeClr val="accent3"/>
                </a:solidFill>
              </a:endParaRPr>
            </a:p>
          </p:txBody>
        </p:sp>
        <p:sp>
          <p:nvSpPr>
            <p:cNvPr id="52" name="Donut 39">
              <a:extLst>
                <a:ext uri="{FF2B5EF4-FFF2-40B4-BE49-F238E27FC236}">
                  <a16:creationId xmlns:a16="http://schemas.microsoft.com/office/drawing/2014/main" id="{8D0780C6-26B6-40B9-8724-A491A31087F9}"/>
                </a:ext>
              </a:extLst>
            </p:cNvPr>
            <p:cNvSpPr/>
            <p:nvPr/>
          </p:nvSpPr>
          <p:spPr>
            <a:xfrm>
              <a:off x="4004622" y="3401753"/>
              <a:ext cx="404132" cy="404132"/>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grpSp>
          <p:nvGrpSpPr>
            <p:cNvPr id="56" name="Group 11">
              <a:extLst>
                <a:ext uri="{FF2B5EF4-FFF2-40B4-BE49-F238E27FC236}">
                  <a16:creationId xmlns:a16="http://schemas.microsoft.com/office/drawing/2014/main" id="{5BC8DBDA-73B7-4A8A-B905-32CA89133718}"/>
                </a:ext>
              </a:extLst>
            </p:cNvPr>
            <p:cNvGrpSpPr/>
            <p:nvPr/>
          </p:nvGrpSpPr>
          <p:grpSpPr>
            <a:xfrm flipV="1">
              <a:off x="3168756" y="1178980"/>
              <a:ext cx="2075864" cy="1373297"/>
              <a:chOff x="1043607" y="3573017"/>
              <a:chExt cx="2246837" cy="2015528"/>
            </a:xfrm>
          </p:grpSpPr>
          <p:sp>
            <p:nvSpPr>
              <p:cNvPr id="57" name="Rectangle 3">
                <a:extLst>
                  <a:ext uri="{FF2B5EF4-FFF2-40B4-BE49-F238E27FC236}">
                    <a16:creationId xmlns:a16="http://schemas.microsoft.com/office/drawing/2014/main" id="{BB5888A2-3449-414A-B4EF-F487A12C4AD8}"/>
                  </a:ext>
                </a:extLst>
              </p:cNvPr>
              <p:cNvSpPr/>
              <p:nvPr/>
            </p:nvSpPr>
            <p:spPr>
              <a:xfrm rot="16200000">
                <a:off x="1159262" y="3457363"/>
                <a:ext cx="2015527" cy="2246836"/>
              </a:xfrm>
              <a:custGeom>
                <a:avLst/>
                <a:gdLst/>
                <a:ahLst/>
                <a:cxnLst/>
                <a:rect l="l" t="t" r="r" b="b"/>
                <a:pathLst>
                  <a:path w="1980220" h="1656184">
                    <a:moveTo>
                      <a:pt x="0" y="0"/>
                    </a:moveTo>
                    <a:lnTo>
                      <a:pt x="1656184" y="0"/>
                    </a:lnTo>
                    <a:lnTo>
                      <a:pt x="1656184" y="640151"/>
                    </a:lnTo>
                    <a:lnTo>
                      <a:pt x="1980220" y="828092"/>
                    </a:lnTo>
                    <a:lnTo>
                      <a:pt x="1656184" y="1016033"/>
                    </a:lnTo>
                    <a:lnTo>
                      <a:pt x="1656184" y="1656184"/>
                    </a:lnTo>
                    <a:lnTo>
                      <a:pt x="0" y="1656184"/>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8" name="Rectangle 13">
                <a:extLst>
                  <a:ext uri="{FF2B5EF4-FFF2-40B4-BE49-F238E27FC236}">
                    <a16:creationId xmlns:a16="http://schemas.microsoft.com/office/drawing/2014/main" id="{C7EAB775-2E1D-4A8B-8916-C162B3A39B50}"/>
                  </a:ext>
                </a:extLst>
              </p:cNvPr>
              <p:cNvSpPr/>
              <p:nvPr/>
            </p:nvSpPr>
            <p:spPr>
              <a:xfrm>
                <a:off x="1043607" y="5445224"/>
                <a:ext cx="2246837" cy="1433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59" name="Group 31">
              <a:extLst>
                <a:ext uri="{FF2B5EF4-FFF2-40B4-BE49-F238E27FC236}">
                  <a16:creationId xmlns:a16="http://schemas.microsoft.com/office/drawing/2014/main" id="{C4EFFA7E-88FB-43E3-805F-11F2F2DBAA23}"/>
                </a:ext>
              </a:extLst>
            </p:cNvPr>
            <p:cNvGrpSpPr/>
            <p:nvPr/>
          </p:nvGrpSpPr>
          <p:grpSpPr>
            <a:xfrm>
              <a:off x="3238110" y="1416873"/>
              <a:ext cx="206152" cy="206152"/>
              <a:chOff x="2411760" y="3708613"/>
              <a:chExt cx="206152" cy="206152"/>
            </a:xfrm>
          </p:grpSpPr>
          <p:sp>
            <p:nvSpPr>
              <p:cNvPr id="60" name="Oval 33">
                <a:extLst>
                  <a:ext uri="{FF2B5EF4-FFF2-40B4-BE49-F238E27FC236}">
                    <a16:creationId xmlns:a16="http://schemas.microsoft.com/office/drawing/2014/main" id="{7381E6C4-4832-4B19-B682-ABEBDA7A0E84}"/>
                  </a:ext>
                </a:extLst>
              </p:cNvPr>
              <p:cNvSpPr/>
              <p:nvPr/>
            </p:nvSpPr>
            <p:spPr>
              <a:xfrm>
                <a:off x="2411760" y="3708613"/>
                <a:ext cx="206152" cy="2061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endParaRPr>
              </a:p>
            </p:txBody>
          </p:sp>
          <p:sp>
            <p:nvSpPr>
              <p:cNvPr id="61" name="Chevron 46">
                <a:extLst>
                  <a:ext uri="{FF2B5EF4-FFF2-40B4-BE49-F238E27FC236}">
                    <a16:creationId xmlns:a16="http://schemas.microsoft.com/office/drawing/2014/main" id="{57A7F9A3-29D2-465A-A764-42EC32C60834}"/>
                  </a:ext>
                </a:extLst>
              </p:cNvPr>
              <p:cNvSpPr/>
              <p:nvPr/>
            </p:nvSpPr>
            <p:spPr>
              <a:xfrm>
                <a:off x="2478836" y="3755880"/>
                <a:ext cx="72000" cy="108000"/>
              </a:xfrm>
              <a:prstGeom prst="chevron">
                <a:avLst>
                  <a:gd name="adj" fmla="val 652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solidFill>
                </a:endParaRPr>
              </a:p>
            </p:txBody>
          </p:sp>
        </p:grpSp>
        <p:sp>
          <p:nvSpPr>
            <p:cNvPr id="62" name="TextBox 35">
              <a:extLst>
                <a:ext uri="{FF2B5EF4-FFF2-40B4-BE49-F238E27FC236}">
                  <a16:creationId xmlns:a16="http://schemas.microsoft.com/office/drawing/2014/main" id="{F4D1199C-C795-494B-979D-93F2DFE86F0B}"/>
                </a:ext>
              </a:extLst>
            </p:cNvPr>
            <p:cNvSpPr txBox="1"/>
            <p:nvPr/>
          </p:nvSpPr>
          <p:spPr>
            <a:xfrm>
              <a:off x="3458292" y="1339989"/>
              <a:ext cx="1851926" cy="954107"/>
            </a:xfrm>
            <a:prstGeom prst="rect">
              <a:avLst/>
            </a:prstGeom>
            <a:noFill/>
          </p:spPr>
          <p:txBody>
            <a:bodyPr wrap="square" rtlCol="0">
              <a:spAutoFit/>
            </a:bodyPr>
            <a:lstStyle/>
            <a:p>
              <a:r>
                <a:rPr lang="en-US" altLang="ko-KR" sz="1400" dirty="0" smtClean="0"/>
                <a:t>Las </a:t>
              </a:r>
              <a:r>
                <a:rPr lang="en-US" altLang="ko-KR" sz="1400" dirty="0" err="1" smtClean="0"/>
                <a:t>experiencias</a:t>
              </a:r>
              <a:r>
                <a:rPr lang="en-US" altLang="ko-KR" sz="1400" dirty="0" smtClean="0"/>
                <a:t> de </a:t>
              </a:r>
              <a:r>
                <a:rPr lang="en-US" altLang="ko-KR" sz="1400" dirty="0" err="1" smtClean="0"/>
                <a:t>consumo</a:t>
              </a:r>
              <a:r>
                <a:rPr lang="en-US" altLang="ko-KR" sz="1400" dirty="0" smtClean="0"/>
                <a:t> se </a:t>
              </a:r>
              <a:r>
                <a:rPr lang="en-US" altLang="ko-KR" sz="1400" dirty="0" err="1" smtClean="0"/>
                <a:t>relacionan</a:t>
              </a:r>
              <a:r>
                <a:rPr lang="en-US" altLang="ko-KR" sz="1400" dirty="0" smtClean="0"/>
                <a:t> con el </a:t>
              </a:r>
              <a:r>
                <a:rPr lang="en-US" altLang="ko-KR" sz="1400" dirty="0" err="1" smtClean="0"/>
                <a:t>bienestar</a:t>
              </a:r>
              <a:endParaRPr lang="ko-KR" altLang="en-US" sz="1400" dirty="0"/>
            </a:p>
          </p:txBody>
        </p:sp>
      </p:grpSp>
      <p:grpSp>
        <p:nvGrpSpPr>
          <p:cNvPr id="71" name="70 Grupo"/>
          <p:cNvGrpSpPr/>
          <p:nvPr/>
        </p:nvGrpSpPr>
        <p:grpSpPr>
          <a:xfrm>
            <a:off x="6642459" y="3285542"/>
            <a:ext cx="3164401" cy="3064772"/>
            <a:chOff x="8162632" y="3046400"/>
            <a:chExt cx="3164401" cy="3064772"/>
          </a:xfrm>
        </p:grpSpPr>
        <p:sp>
          <p:nvSpPr>
            <p:cNvPr id="8" name="Rectangle: Rounded Corners 7">
              <a:extLst>
                <a:ext uri="{FF2B5EF4-FFF2-40B4-BE49-F238E27FC236}">
                  <a16:creationId xmlns:a16="http://schemas.microsoft.com/office/drawing/2014/main" id="{CF54DC5B-1D01-4834-8B99-36D5F66C7996}"/>
                </a:ext>
              </a:extLst>
            </p:cNvPr>
            <p:cNvSpPr/>
            <p:nvPr/>
          </p:nvSpPr>
          <p:spPr>
            <a:xfrm>
              <a:off x="9174261" y="3046400"/>
              <a:ext cx="1085120" cy="1085120"/>
            </a:xfrm>
            <a:prstGeom prst="roundRect">
              <a:avLst/>
            </a:prstGeom>
            <a:solidFill>
              <a:schemeClr val="accent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7" name="TextBox 26">
              <a:extLst>
                <a:ext uri="{FF2B5EF4-FFF2-40B4-BE49-F238E27FC236}">
                  <a16:creationId xmlns:a16="http://schemas.microsoft.com/office/drawing/2014/main" id="{B7004B47-F2D3-4FC7-9943-A540D0D0E214}"/>
                </a:ext>
              </a:extLst>
            </p:cNvPr>
            <p:cNvSpPr txBox="1"/>
            <p:nvPr/>
          </p:nvSpPr>
          <p:spPr>
            <a:xfrm>
              <a:off x="8162632" y="4234945"/>
              <a:ext cx="3164401" cy="338554"/>
            </a:xfrm>
            <a:prstGeom prst="rect">
              <a:avLst/>
            </a:prstGeom>
            <a:noFill/>
          </p:spPr>
          <p:txBody>
            <a:bodyPr wrap="square" rtlCol="0" anchor="ctr">
              <a:spAutoFit/>
            </a:bodyPr>
            <a:lstStyle/>
            <a:p>
              <a:pPr algn="ctr"/>
              <a:r>
                <a:rPr lang="en-US" altLang="ko-KR" sz="1600" b="1" dirty="0">
                  <a:solidFill>
                    <a:schemeClr val="accent1"/>
                  </a:solidFill>
                </a:rPr>
                <a:t>(</a:t>
              </a:r>
              <a:r>
                <a:rPr lang="en-US" altLang="ko-KR" sz="1600" b="1" dirty="0" err="1" smtClean="0">
                  <a:solidFill>
                    <a:schemeClr val="accent1"/>
                  </a:solidFill>
                </a:rPr>
                <a:t>Hovasapian</a:t>
              </a:r>
              <a:r>
                <a:rPr lang="en-US" altLang="ko-KR" sz="1600" b="1" dirty="0" smtClean="0">
                  <a:solidFill>
                    <a:schemeClr val="accent1"/>
                  </a:solidFill>
                </a:rPr>
                <a:t> </a:t>
              </a:r>
              <a:r>
                <a:rPr lang="en-US" altLang="ko-KR" sz="1600" b="1" dirty="0">
                  <a:solidFill>
                    <a:schemeClr val="accent1"/>
                  </a:solidFill>
                </a:rPr>
                <a:t>&amp; Levine, 2018)</a:t>
              </a:r>
              <a:endParaRPr lang="ko-KR" altLang="en-US" sz="1600" b="1" dirty="0">
                <a:solidFill>
                  <a:schemeClr val="accent1"/>
                </a:solidFill>
              </a:endParaRPr>
            </a:p>
          </p:txBody>
        </p:sp>
        <p:sp>
          <p:nvSpPr>
            <p:cNvPr id="50" name="Rectangle 130">
              <a:extLst>
                <a:ext uri="{FF2B5EF4-FFF2-40B4-BE49-F238E27FC236}">
                  <a16:creationId xmlns:a16="http://schemas.microsoft.com/office/drawing/2014/main" id="{D9D8E28E-74A1-4862-BCA2-818B1E0BAEA4}"/>
                </a:ext>
              </a:extLst>
            </p:cNvPr>
            <p:cNvSpPr/>
            <p:nvPr/>
          </p:nvSpPr>
          <p:spPr>
            <a:xfrm>
              <a:off x="9547623" y="3415101"/>
              <a:ext cx="338397" cy="339933"/>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grpSp>
          <p:nvGrpSpPr>
            <p:cNvPr id="64" name="Group 17">
              <a:extLst>
                <a:ext uri="{FF2B5EF4-FFF2-40B4-BE49-F238E27FC236}">
                  <a16:creationId xmlns:a16="http://schemas.microsoft.com/office/drawing/2014/main" id="{1F5E35F8-A420-48AC-A781-EFB9B5FF9A82}"/>
                </a:ext>
              </a:extLst>
            </p:cNvPr>
            <p:cNvGrpSpPr/>
            <p:nvPr/>
          </p:nvGrpSpPr>
          <p:grpSpPr>
            <a:xfrm>
              <a:off x="8342696" y="4659535"/>
              <a:ext cx="2804275" cy="1451637"/>
              <a:chOff x="1043607" y="3457441"/>
              <a:chExt cx="2246837" cy="2015528"/>
            </a:xfrm>
          </p:grpSpPr>
          <p:sp>
            <p:nvSpPr>
              <p:cNvPr id="65" name="Rectangle 3">
                <a:extLst>
                  <a:ext uri="{FF2B5EF4-FFF2-40B4-BE49-F238E27FC236}">
                    <a16:creationId xmlns:a16="http://schemas.microsoft.com/office/drawing/2014/main" id="{5DDF5C1F-C58C-47F0-8C5F-349F3B826ACD}"/>
                  </a:ext>
                </a:extLst>
              </p:cNvPr>
              <p:cNvSpPr/>
              <p:nvPr/>
            </p:nvSpPr>
            <p:spPr>
              <a:xfrm rot="16200000">
                <a:off x="1159262" y="3341787"/>
                <a:ext cx="2015527" cy="2246836"/>
              </a:xfrm>
              <a:custGeom>
                <a:avLst/>
                <a:gdLst/>
                <a:ahLst/>
                <a:cxnLst/>
                <a:rect l="l" t="t" r="r" b="b"/>
                <a:pathLst>
                  <a:path w="1980220" h="1656184">
                    <a:moveTo>
                      <a:pt x="0" y="0"/>
                    </a:moveTo>
                    <a:lnTo>
                      <a:pt x="1656184" y="0"/>
                    </a:lnTo>
                    <a:lnTo>
                      <a:pt x="1656184" y="640151"/>
                    </a:lnTo>
                    <a:lnTo>
                      <a:pt x="1980220" y="828092"/>
                    </a:lnTo>
                    <a:lnTo>
                      <a:pt x="1656184" y="1016033"/>
                    </a:lnTo>
                    <a:lnTo>
                      <a:pt x="1656184" y="1656184"/>
                    </a:lnTo>
                    <a:lnTo>
                      <a:pt x="0" y="1656184"/>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6" name="Rectangle 19">
                <a:extLst>
                  <a:ext uri="{FF2B5EF4-FFF2-40B4-BE49-F238E27FC236}">
                    <a16:creationId xmlns:a16="http://schemas.microsoft.com/office/drawing/2014/main" id="{8854D7CA-589F-431B-8DD0-4766A0DA11AF}"/>
                  </a:ext>
                </a:extLst>
              </p:cNvPr>
              <p:cNvSpPr/>
              <p:nvPr/>
            </p:nvSpPr>
            <p:spPr>
              <a:xfrm>
                <a:off x="1043607" y="5329647"/>
                <a:ext cx="2246837" cy="1433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67" name="Group 43">
              <a:extLst>
                <a:ext uri="{FF2B5EF4-FFF2-40B4-BE49-F238E27FC236}">
                  <a16:creationId xmlns:a16="http://schemas.microsoft.com/office/drawing/2014/main" id="{03D912DB-D520-4F98-83A7-DA97646924ED}"/>
                </a:ext>
              </a:extLst>
            </p:cNvPr>
            <p:cNvGrpSpPr/>
            <p:nvPr/>
          </p:nvGrpSpPr>
          <p:grpSpPr>
            <a:xfrm>
              <a:off x="8408012" y="5115614"/>
              <a:ext cx="206152" cy="238509"/>
              <a:chOff x="2411760" y="3625371"/>
              <a:chExt cx="206152" cy="238509"/>
            </a:xfrm>
          </p:grpSpPr>
          <p:sp>
            <p:nvSpPr>
              <p:cNvPr id="68" name="Oval 45">
                <a:extLst>
                  <a:ext uri="{FF2B5EF4-FFF2-40B4-BE49-F238E27FC236}">
                    <a16:creationId xmlns:a16="http://schemas.microsoft.com/office/drawing/2014/main" id="{FF9AEFBA-C788-4C8D-95DC-829D291FDB57}"/>
                  </a:ext>
                </a:extLst>
              </p:cNvPr>
              <p:cNvSpPr/>
              <p:nvPr/>
            </p:nvSpPr>
            <p:spPr>
              <a:xfrm>
                <a:off x="2411760" y="3625371"/>
                <a:ext cx="206152" cy="2061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endParaRPr>
              </a:p>
            </p:txBody>
          </p:sp>
          <p:sp>
            <p:nvSpPr>
              <p:cNvPr id="69" name="Chevron 60">
                <a:extLst>
                  <a:ext uri="{FF2B5EF4-FFF2-40B4-BE49-F238E27FC236}">
                    <a16:creationId xmlns:a16="http://schemas.microsoft.com/office/drawing/2014/main" id="{8EE06A78-16CA-4C48-A609-D96FAB63C09F}"/>
                  </a:ext>
                </a:extLst>
              </p:cNvPr>
              <p:cNvSpPr/>
              <p:nvPr/>
            </p:nvSpPr>
            <p:spPr>
              <a:xfrm>
                <a:off x="2478836" y="3755880"/>
                <a:ext cx="72000" cy="108000"/>
              </a:xfrm>
              <a:prstGeom prst="chevron">
                <a:avLst>
                  <a:gd name="adj" fmla="val 652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solidFill>
                </a:endParaRPr>
              </a:p>
            </p:txBody>
          </p:sp>
        </p:grpSp>
        <p:sp>
          <p:nvSpPr>
            <p:cNvPr id="70" name="TextBox 47">
              <a:extLst>
                <a:ext uri="{FF2B5EF4-FFF2-40B4-BE49-F238E27FC236}">
                  <a16:creationId xmlns:a16="http://schemas.microsoft.com/office/drawing/2014/main" id="{2E2210F6-F80B-433E-80E6-5FB1F79AEA9D}"/>
                </a:ext>
              </a:extLst>
            </p:cNvPr>
            <p:cNvSpPr txBox="1"/>
            <p:nvPr/>
          </p:nvSpPr>
          <p:spPr>
            <a:xfrm>
              <a:off x="8632402" y="5054865"/>
              <a:ext cx="2492800" cy="954107"/>
            </a:xfrm>
            <a:prstGeom prst="rect">
              <a:avLst/>
            </a:prstGeom>
            <a:noFill/>
          </p:spPr>
          <p:txBody>
            <a:bodyPr wrap="square" rtlCol="0">
              <a:spAutoFit/>
            </a:bodyPr>
            <a:lstStyle/>
            <a:p>
              <a:r>
                <a:rPr lang="es-EC" altLang="ko-KR" sz="1400" dirty="0" smtClean="0"/>
                <a:t>La </a:t>
              </a:r>
              <a:r>
                <a:rPr lang="es-EC" altLang="ko-KR" sz="1400" dirty="0"/>
                <a:t>sensación de satisfacción </a:t>
              </a:r>
              <a:r>
                <a:rPr lang="es-EC" altLang="ko-KR" sz="1400" dirty="0" smtClean="0"/>
                <a:t>es algo </a:t>
              </a:r>
              <a:r>
                <a:rPr lang="es-EC" altLang="ko-KR" sz="1400" dirty="0"/>
                <a:t>efímero debido a la adaptación que tiene cada </a:t>
              </a:r>
              <a:r>
                <a:rPr lang="es-EC" altLang="ko-KR" sz="1400" dirty="0" smtClean="0"/>
                <a:t>sujeto</a:t>
              </a:r>
              <a:endParaRPr lang="ko-KR" altLang="en-US" sz="1400" dirty="0"/>
            </a:p>
          </p:txBody>
        </p:sp>
      </p:grpSp>
      <p:grpSp>
        <p:nvGrpSpPr>
          <p:cNvPr id="74" name="73 Grupo"/>
          <p:cNvGrpSpPr/>
          <p:nvPr/>
        </p:nvGrpSpPr>
        <p:grpSpPr>
          <a:xfrm>
            <a:off x="5171675" y="1318295"/>
            <a:ext cx="2094817" cy="3058177"/>
            <a:chOff x="5086769" y="1089821"/>
            <a:chExt cx="2094817" cy="3058177"/>
          </a:xfrm>
        </p:grpSpPr>
        <p:grpSp>
          <p:nvGrpSpPr>
            <p:cNvPr id="15" name="Group 14">
              <a:extLst>
                <a:ext uri="{FF2B5EF4-FFF2-40B4-BE49-F238E27FC236}">
                  <a16:creationId xmlns:a16="http://schemas.microsoft.com/office/drawing/2014/main" id="{A7F3A0AC-CCD9-432E-BC9D-BF29A4206636}"/>
                </a:ext>
              </a:extLst>
            </p:cNvPr>
            <p:cNvGrpSpPr/>
            <p:nvPr/>
          </p:nvGrpSpPr>
          <p:grpSpPr>
            <a:xfrm>
              <a:off x="5086769" y="1089821"/>
              <a:ext cx="2029766" cy="1369546"/>
              <a:chOff x="1049860" y="-1681564"/>
              <a:chExt cx="2246837" cy="2015533"/>
            </a:xfrm>
          </p:grpSpPr>
          <p:sp>
            <p:nvSpPr>
              <p:cNvPr id="16" name="Rectangle 3">
                <a:extLst>
                  <a:ext uri="{FF2B5EF4-FFF2-40B4-BE49-F238E27FC236}">
                    <a16:creationId xmlns:a16="http://schemas.microsoft.com/office/drawing/2014/main" id="{54B08813-F92B-43ED-A7AE-21F766689851}"/>
                  </a:ext>
                </a:extLst>
              </p:cNvPr>
              <p:cNvSpPr/>
              <p:nvPr/>
            </p:nvSpPr>
            <p:spPr>
              <a:xfrm rot="5400000" flipV="1">
                <a:off x="1165515" y="-1797212"/>
                <a:ext cx="2015527" cy="2246836"/>
              </a:xfrm>
              <a:custGeom>
                <a:avLst/>
                <a:gdLst/>
                <a:ahLst/>
                <a:cxnLst/>
                <a:rect l="l" t="t" r="r" b="b"/>
                <a:pathLst>
                  <a:path w="1980220" h="1656184">
                    <a:moveTo>
                      <a:pt x="0" y="0"/>
                    </a:moveTo>
                    <a:lnTo>
                      <a:pt x="1656184" y="0"/>
                    </a:lnTo>
                    <a:lnTo>
                      <a:pt x="1656184" y="640151"/>
                    </a:lnTo>
                    <a:lnTo>
                      <a:pt x="1980220" y="828092"/>
                    </a:lnTo>
                    <a:lnTo>
                      <a:pt x="1656184" y="1016033"/>
                    </a:lnTo>
                    <a:lnTo>
                      <a:pt x="1656184" y="1656184"/>
                    </a:lnTo>
                    <a:lnTo>
                      <a:pt x="0" y="1656184"/>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 name="Rectangle 16">
                <a:extLst>
                  <a:ext uri="{FF2B5EF4-FFF2-40B4-BE49-F238E27FC236}">
                    <a16:creationId xmlns:a16="http://schemas.microsoft.com/office/drawing/2014/main" id="{3193595C-745A-4771-AE1E-0B8078CE08CA}"/>
                  </a:ext>
                </a:extLst>
              </p:cNvPr>
              <p:cNvSpPr/>
              <p:nvPr/>
            </p:nvSpPr>
            <p:spPr>
              <a:xfrm>
                <a:off x="1049860" y="-1681564"/>
                <a:ext cx="2246837" cy="1433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28" name="TextBox 27">
              <a:extLst>
                <a:ext uri="{FF2B5EF4-FFF2-40B4-BE49-F238E27FC236}">
                  <a16:creationId xmlns:a16="http://schemas.microsoft.com/office/drawing/2014/main" id="{A1EC903B-1F90-4753-85FE-809283D28D1A}"/>
                </a:ext>
              </a:extLst>
            </p:cNvPr>
            <p:cNvSpPr txBox="1"/>
            <p:nvPr/>
          </p:nvSpPr>
          <p:spPr>
            <a:xfrm>
              <a:off x="5195332" y="2432497"/>
              <a:ext cx="1783212" cy="338554"/>
            </a:xfrm>
            <a:prstGeom prst="rect">
              <a:avLst/>
            </a:prstGeom>
            <a:noFill/>
          </p:spPr>
          <p:txBody>
            <a:bodyPr wrap="square" rtlCol="0" anchor="ctr">
              <a:spAutoFit/>
            </a:bodyPr>
            <a:lstStyle/>
            <a:p>
              <a:pPr algn="ctr"/>
              <a:r>
                <a:rPr lang="es-EC" altLang="ko-KR" sz="1600" b="1" dirty="0" smtClean="0">
                  <a:solidFill>
                    <a:schemeClr val="tx1">
                      <a:lumMod val="75000"/>
                      <a:lumOff val="25000"/>
                    </a:schemeClr>
                  </a:solidFill>
                </a:rPr>
                <a:t>(Gordaliza, 2018)</a:t>
              </a:r>
              <a:endParaRPr lang="ko-KR" altLang="en-US" sz="1600" b="1" dirty="0">
                <a:solidFill>
                  <a:schemeClr val="tx1">
                    <a:lumMod val="75000"/>
                    <a:lumOff val="25000"/>
                  </a:schemeClr>
                </a:solidFill>
              </a:endParaRPr>
            </a:p>
          </p:txBody>
        </p:sp>
        <p:grpSp>
          <p:nvGrpSpPr>
            <p:cNvPr id="38" name="Group 37">
              <a:extLst>
                <a:ext uri="{FF2B5EF4-FFF2-40B4-BE49-F238E27FC236}">
                  <a16:creationId xmlns:a16="http://schemas.microsoft.com/office/drawing/2014/main" id="{B75F8475-E9EC-40E2-9B49-339CD2C91950}"/>
                </a:ext>
              </a:extLst>
            </p:cNvPr>
            <p:cNvGrpSpPr/>
            <p:nvPr/>
          </p:nvGrpSpPr>
          <p:grpSpPr>
            <a:xfrm>
              <a:off x="5160164" y="1364205"/>
              <a:ext cx="206152" cy="206152"/>
              <a:chOff x="2389988" y="44975"/>
              <a:chExt cx="206152" cy="206152"/>
            </a:xfrm>
          </p:grpSpPr>
          <p:sp>
            <p:nvSpPr>
              <p:cNvPr id="40" name="Oval 39">
                <a:extLst>
                  <a:ext uri="{FF2B5EF4-FFF2-40B4-BE49-F238E27FC236}">
                    <a16:creationId xmlns:a16="http://schemas.microsoft.com/office/drawing/2014/main" id="{530FD94D-9172-428C-9AAA-75A26B86DBAF}"/>
                  </a:ext>
                </a:extLst>
              </p:cNvPr>
              <p:cNvSpPr/>
              <p:nvPr/>
            </p:nvSpPr>
            <p:spPr>
              <a:xfrm>
                <a:off x="2389988" y="44975"/>
                <a:ext cx="206152" cy="206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endParaRPr>
              </a:p>
            </p:txBody>
          </p:sp>
          <p:sp>
            <p:nvSpPr>
              <p:cNvPr id="41" name="Chevron 54">
                <a:extLst>
                  <a:ext uri="{FF2B5EF4-FFF2-40B4-BE49-F238E27FC236}">
                    <a16:creationId xmlns:a16="http://schemas.microsoft.com/office/drawing/2014/main" id="{E261F404-10D7-46EC-939F-C97CF8F58327}"/>
                  </a:ext>
                </a:extLst>
              </p:cNvPr>
              <p:cNvSpPr/>
              <p:nvPr/>
            </p:nvSpPr>
            <p:spPr>
              <a:xfrm>
                <a:off x="2467950" y="87298"/>
                <a:ext cx="72000" cy="108000"/>
              </a:xfrm>
              <a:prstGeom prst="chevron">
                <a:avLst>
                  <a:gd name="adj" fmla="val 652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solidFill>
                </a:endParaRPr>
              </a:p>
            </p:txBody>
          </p:sp>
        </p:grpSp>
        <p:sp>
          <p:nvSpPr>
            <p:cNvPr id="42" name="TextBox 41">
              <a:extLst>
                <a:ext uri="{FF2B5EF4-FFF2-40B4-BE49-F238E27FC236}">
                  <a16:creationId xmlns:a16="http://schemas.microsoft.com/office/drawing/2014/main" id="{6771CD31-AAEF-4336-957A-9C4D84FE10C8}"/>
                </a:ext>
              </a:extLst>
            </p:cNvPr>
            <p:cNvSpPr txBox="1"/>
            <p:nvPr/>
          </p:nvSpPr>
          <p:spPr>
            <a:xfrm>
              <a:off x="5351432" y="1285677"/>
              <a:ext cx="1830154" cy="954107"/>
            </a:xfrm>
            <a:prstGeom prst="rect">
              <a:avLst/>
            </a:prstGeom>
            <a:noFill/>
          </p:spPr>
          <p:txBody>
            <a:bodyPr wrap="square" rtlCol="0">
              <a:spAutoFit/>
            </a:bodyPr>
            <a:lstStyle/>
            <a:p>
              <a:r>
                <a:rPr lang="es-EC" altLang="ko-KR" sz="1400" dirty="0" smtClean="0"/>
                <a:t>Los </a:t>
              </a:r>
              <a:r>
                <a:rPr lang="es-EC" altLang="ko-KR" sz="1400" dirty="0"/>
                <a:t>individuos han pasado a consumir experiencias emocionales</a:t>
              </a:r>
              <a:endParaRPr lang="ko-KR" altLang="en-US" sz="1400" dirty="0"/>
            </a:p>
          </p:txBody>
        </p:sp>
        <p:sp>
          <p:nvSpPr>
            <p:cNvPr id="63" name="Rectangle: Rounded Corners 6">
              <a:extLst>
                <a:ext uri="{FF2B5EF4-FFF2-40B4-BE49-F238E27FC236}">
                  <a16:creationId xmlns:a16="http://schemas.microsoft.com/office/drawing/2014/main" id="{A98D3F3E-E51D-41D2-9EA5-C539C00B5DB6}"/>
                </a:ext>
              </a:extLst>
            </p:cNvPr>
            <p:cNvSpPr/>
            <p:nvPr/>
          </p:nvSpPr>
          <p:spPr>
            <a:xfrm>
              <a:off x="5553443" y="3062878"/>
              <a:ext cx="1085120" cy="1085120"/>
            </a:xfrm>
            <a:prstGeom prst="roundRect">
              <a:avLst/>
            </a:prstGeom>
            <a:solidFill>
              <a:schemeClr val="accent5"/>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3" name="Freeform 32">
              <a:extLst>
                <a:ext uri="{FF2B5EF4-FFF2-40B4-BE49-F238E27FC236}">
                  <a16:creationId xmlns:a16="http://schemas.microsoft.com/office/drawing/2014/main" id="{9C5A04AA-A50B-457A-A783-D941E78BCCDF}"/>
                </a:ext>
              </a:extLst>
            </p:cNvPr>
            <p:cNvSpPr/>
            <p:nvPr/>
          </p:nvSpPr>
          <p:spPr>
            <a:xfrm>
              <a:off x="5910944" y="3401753"/>
              <a:ext cx="423391" cy="357893"/>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Tree>
    <p:extLst>
      <p:ext uri="{BB962C8B-B14F-4D97-AF65-F5344CB8AC3E}">
        <p14:creationId xmlns:p14="http://schemas.microsoft.com/office/powerpoint/2010/main" val="2319012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Autofit/>
          </a:bodyPr>
          <a:lstStyle/>
          <a:p>
            <a:r>
              <a:rPr lang="en-US" sz="4000" dirty="0" err="1" smtClean="0"/>
              <a:t>Teoría</a:t>
            </a:r>
            <a:r>
              <a:rPr lang="en-US" sz="4000" dirty="0" smtClean="0"/>
              <a:t> del </a:t>
            </a:r>
            <a:r>
              <a:rPr lang="en-US" sz="4000" dirty="0" err="1" smtClean="0"/>
              <a:t>comportamiento</a:t>
            </a:r>
            <a:r>
              <a:rPr lang="en-US" sz="4000" dirty="0" smtClean="0"/>
              <a:t> </a:t>
            </a:r>
          </a:p>
          <a:p>
            <a:r>
              <a:rPr lang="en-US" sz="4000" dirty="0" smtClean="0"/>
              <a:t>del </a:t>
            </a:r>
            <a:r>
              <a:rPr lang="en-US" sz="4000" dirty="0" err="1" smtClean="0"/>
              <a:t>consumidor</a:t>
            </a:r>
            <a:endParaRPr lang="en-US" sz="4000" dirty="0"/>
          </a:p>
        </p:txBody>
      </p:sp>
      <p:sp>
        <p:nvSpPr>
          <p:cNvPr id="3" name="Rectangle 2">
            <a:extLst>
              <a:ext uri="{FF2B5EF4-FFF2-40B4-BE49-F238E27FC236}">
                <a16:creationId xmlns:a16="http://schemas.microsoft.com/office/drawing/2014/main" id="{3F187748-434E-4833-A9A2-066925E3D3A5}"/>
              </a:ext>
            </a:extLst>
          </p:cNvPr>
          <p:cNvSpPr/>
          <p:nvPr/>
        </p:nvSpPr>
        <p:spPr>
          <a:xfrm>
            <a:off x="6035783" y="2940308"/>
            <a:ext cx="108000" cy="20547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 name="Rectangle 3">
            <a:extLst>
              <a:ext uri="{FF2B5EF4-FFF2-40B4-BE49-F238E27FC236}">
                <a16:creationId xmlns:a16="http://schemas.microsoft.com/office/drawing/2014/main" id="{D17E4EDA-6116-4903-A3A4-7A67CCC72FBB}"/>
              </a:ext>
            </a:extLst>
          </p:cNvPr>
          <p:cNvSpPr/>
          <p:nvPr/>
        </p:nvSpPr>
        <p:spPr>
          <a:xfrm>
            <a:off x="5630398" y="3264982"/>
            <a:ext cx="108000" cy="17301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 name="Rectangle 4">
            <a:extLst>
              <a:ext uri="{FF2B5EF4-FFF2-40B4-BE49-F238E27FC236}">
                <a16:creationId xmlns:a16="http://schemas.microsoft.com/office/drawing/2014/main" id="{BEF9F7C5-ECD2-4DEE-948F-B04CF6A0C6D6}"/>
              </a:ext>
            </a:extLst>
          </p:cNvPr>
          <p:cNvSpPr/>
          <p:nvPr/>
        </p:nvSpPr>
        <p:spPr>
          <a:xfrm>
            <a:off x="6441168" y="3264982"/>
            <a:ext cx="108000" cy="17301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6" name="Rectangle 5">
            <a:extLst>
              <a:ext uri="{FF2B5EF4-FFF2-40B4-BE49-F238E27FC236}">
                <a16:creationId xmlns:a16="http://schemas.microsoft.com/office/drawing/2014/main" id="{0E92DE8D-93F1-4AEA-86DF-9EE9C82D46EE}"/>
              </a:ext>
            </a:extLst>
          </p:cNvPr>
          <p:cNvSpPr/>
          <p:nvPr/>
        </p:nvSpPr>
        <p:spPr>
          <a:xfrm>
            <a:off x="5225013" y="4059101"/>
            <a:ext cx="108000" cy="9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 name="Rectangle 6">
            <a:extLst>
              <a:ext uri="{FF2B5EF4-FFF2-40B4-BE49-F238E27FC236}">
                <a16:creationId xmlns:a16="http://schemas.microsoft.com/office/drawing/2014/main" id="{1420A298-7B66-47E9-9DA8-C1BF7A0B5F65}"/>
              </a:ext>
            </a:extLst>
          </p:cNvPr>
          <p:cNvSpPr/>
          <p:nvPr/>
        </p:nvSpPr>
        <p:spPr>
          <a:xfrm>
            <a:off x="6846553" y="4059101"/>
            <a:ext cx="108000" cy="9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 name="Freeform 18">
            <a:extLst>
              <a:ext uri="{FF2B5EF4-FFF2-40B4-BE49-F238E27FC236}">
                <a16:creationId xmlns:a16="http://schemas.microsoft.com/office/drawing/2014/main" id="{63295C36-B8F1-47CD-B795-351DBFE96084}"/>
              </a:ext>
            </a:extLst>
          </p:cNvPr>
          <p:cNvSpPr>
            <a:spLocks/>
          </p:cNvSpPr>
          <p:nvPr/>
        </p:nvSpPr>
        <p:spPr bwMode="auto">
          <a:xfrm flipH="1">
            <a:off x="5068173" y="4806847"/>
            <a:ext cx="2304256" cy="1690935"/>
          </a:xfrm>
          <a:custGeom>
            <a:avLst/>
            <a:gdLst/>
            <a:ahLst/>
            <a:cxnLst/>
            <a:rect l="l" t="t" r="r" b="b"/>
            <a:pathLst>
              <a:path w="2304256" h="1690935">
                <a:moveTo>
                  <a:pt x="2302739" y="0"/>
                </a:moveTo>
                <a:lnTo>
                  <a:pt x="270214" y="0"/>
                </a:lnTo>
                <a:lnTo>
                  <a:pt x="270214" y="25876"/>
                </a:lnTo>
                <a:lnTo>
                  <a:pt x="266297" y="60666"/>
                </a:lnTo>
                <a:lnTo>
                  <a:pt x="254549" y="96265"/>
                </a:lnTo>
                <a:lnTo>
                  <a:pt x="233402" y="139146"/>
                </a:lnTo>
                <a:lnTo>
                  <a:pt x="207556" y="178790"/>
                </a:lnTo>
                <a:lnTo>
                  <a:pt x="179359" y="213579"/>
                </a:lnTo>
                <a:lnTo>
                  <a:pt x="149597" y="249179"/>
                </a:lnTo>
                <a:lnTo>
                  <a:pt x="118268" y="281542"/>
                </a:lnTo>
                <a:lnTo>
                  <a:pt x="86938" y="313904"/>
                </a:lnTo>
                <a:lnTo>
                  <a:pt x="57176" y="349503"/>
                </a:lnTo>
                <a:lnTo>
                  <a:pt x="46994" y="359212"/>
                </a:lnTo>
                <a:lnTo>
                  <a:pt x="34462" y="371348"/>
                </a:lnTo>
                <a:lnTo>
                  <a:pt x="21148" y="385911"/>
                </a:lnTo>
                <a:lnTo>
                  <a:pt x="10182" y="400475"/>
                </a:lnTo>
                <a:lnTo>
                  <a:pt x="3134" y="418274"/>
                </a:lnTo>
                <a:lnTo>
                  <a:pt x="0" y="437691"/>
                </a:lnTo>
                <a:lnTo>
                  <a:pt x="3916" y="457918"/>
                </a:lnTo>
                <a:lnTo>
                  <a:pt x="14099" y="477336"/>
                </a:lnTo>
                <a:lnTo>
                  <a:pt x="31329" y="493517"/>
                </a:lnTo>
                <a:lnTo>
                  <a:pt x="50910" y="504844"/>
                </a:lnTo>
                <a:lnTo>
                  <a:pt x="75190" y="515362"/>
                </a:lnTo>
                <a:lnTo>
                  <a:pt x="101037" y="524261"/>
                </a:lnTo>
                <a:lnTo>
                  <a:pt x="126883" y="533162"/>
                </a:lnTo>
                <a:lnTo>
                  <a:pt x="151947" y="542060"/>
                </a:lnTo>
                <a:lnTo>
                  <a:pt x="176227" y="552579"/>
                </a:lnTo>
                <a:lnTo>
                  <a:pt x="198157" y="563906"/>
                </a:lnTo>
                <a:lnTo>
                  <a:pt x="213822" y="578469"/>
                </a:lnTo>
                <a:lnTo>
                  <a:pt x="209123" y="597886"/>
                </a:lnTo>
                <a:lnTo>
                  <a:pt x="200507" y="615686"/>
                </a:lnTo>
                <a:lnTo>
                  <a:pt x="191891" y="634295"/>
                </a:lnTo>
                <a:lnTo>
                  <a:pt x="182493" y="652094"/>
                </a:lnTo>
                <a:lnTo>
                  <a:pt x="173877" y="669893"/>
                </a:lnTo>
                <a:lnTo>
                  <a:pt x="167611" y="687693"/>
                </a:lnTo>
                <a:lnTo>
                  <a:pt x="165262" y="703874"/>
                </a:lnTo>
                <a:lnTo>
                  <a:pt x="166828" y="721673"/>
                </a:lnTo>
                <a:lnTo>
                  <a:pt x="175443" y="737855"/>
                </a:lnTo>
                <a:lnTo>
                  <a:pt x="191108" y="754036"/>
                </a:lnTo>
                <a:lnTo>
                  <a:pt x="213822" y="770218"/>
                </a:lnTo>
                <a:lnTo>
                  <a:pt x="209123" y="783163"/>
                </a:lnTo>
                <a:lnTo>
                  <a:pt x="202073" y="796108"/>
                </a:lnTo>
                <a:lnTo>
                  <a:pt x="196591" y="811480"/>
                </a:lnTo>
                <a:lnTo>
                  <a:pt x="195024" y="827661"/>
                </a:lnTo>
                <a:lnTo>
                  <a:pt x="198157" y="843843"/>
                </a:lnTo>
                <a:lnTo>
                  <a:pt x="206773" y="858406"/>
                </a:lnTo>
                <a:lnTo>
                  <a:pt x="217738" y="869733"/>
                </a:lnTo>
                <a:lnTo>
                  <a:pt x="231836" y="880250"/>
                </a:lnTo>
                <a:lnTo>
                  <a:pt x="245934" y="887532"/>
                </a:lnTo>
                <a:lnTo>
                  <a:pt x="259249" y="896432"/>
                </a:lnTo>
                <a:lnTo>
                  <a:pt x="271781" y="908568"/>
                </a:lnTo>
                <a:lnTo>
                  <a:pt x="278829" y="921513"/>
                </a:lnTo>
                <a:lnTo>
                  <a:pt x="285878" y="944976"/>
                </a:lnTo>
                <a:lnTo>
                  <a:pt x="285878" y="971675"/>
                </a:lnTo>
                <a:lnTo>
                  <a:pt x="283529" y="996756"/>
                </a:lnTo>
                <a:lnTo>
                  <a:pt x="277263" y="1022646"/>
                </a:lnTo>
                <a:lnTo>
                  <a:pt x="271781" y="1047727"/>
                </a:lnTo>
                <a:lnTo>
                  <a:pt x="267865" y="1070381"/>
                </a:lnTo>
                <a:lnTo>
                  <a:pt x="264732" y="1102744"/>
                </a:lnTo>
                <a:lnTo>
                  <a:pt x="267865" y="1131870"/>
                </a:lnTo>
                <a:lnTo>
                  <a:pt x="276480" y="1158569"/>
                </a:lnTo>
                <a:lnTo>
                  <a:pt x="287445" y="1182033"/>
                </a:lnTo>
                <a:lnTo>
                  <a:pt x="303109" y="1200640"/>
                </a:lnTo>
                <a:lnTo>
                  <a:pt x="323474" y="1218440"/>
                </a:lnTo>
                <a:lnTo>
                  <a:pt x="343054" y="1233004"/>
                </a:lnTo>
                <a:lnTo>
                  <a:pt x="365767" y="1245140"/>
                </a:lnTo>
                <a:lnTo>
                  <a:pt x="388482" y="1255658"/>
                </a:lnTo>
                <a:lnTo>
                  <a:pt x="411195" y="1261321"/>
                </a:lnTo>
                <a:lnTo>
                  <a:pt x="452706" y="1268603"/>
                </a:lnTo>
                <a:lnTo>
                  <a:pt x="496567" y="1271839"/>
                </a:lnTo>
                <a:lnTo>
                  <a:pt x="542777" y="1270221"/>
                </a:lnTo>
                <a:lnTo>
                  <a:pt x="588205" y="1265367"/>
                </a:lnTo>
                <a:lnTo>
                  <a:pt x="633632" y="1259702"/>
                </a:lnTo>
                <a:lnTo>
                  <a:pt x="676710" y="1250803"/>
                </a:lnTo>
                <a:lnTo>
                  <a:pt x="715087" y="1240286"/>
                </a:lnTo>
                <a:lnTo>
                  <a:pt x="748766" y="1228958"/>
                </a:lnTo>
                <a:lnTo>
                  <a:pt x="762864" y="1224104"/>
                </a:lnTo>
                <a:lnTo>
                  <a:pt x="781662" y="1218440"/>
                </a:lnTo>
                <a:lnTo>
                  <a:pt x="802025" y="1212777"/>
                </a:lnTo>
                <a:lnTo>
                  <a:pt x="823173" y="1207113"/>
                </a:lnTo>
                <a:lnTo>
                  <a:pt x="845886" y="1203877"/>
                </a:lnTo>
                <a:lnTo>
                  <a:pt x="868600" y="1202259"/>
                </a:lnTo>
                <a:lnTo>
                  <a:pt x="888180" y="1205495"/>
                </a:lnTo>
                <a:lnTo>
                  <a:pt x="905412" y="1212777"/>
                </a:lnTo>
                <a:lnTo>
                  <a:pt x="921076" y="1227340"/>
                </a:lnTo>
                <a:lnTo>
                  <a:pt x="935175" y="1250803"/>
                </a:lnTo>
                <a:lnTo>
                  <a:pt x="948489" y="1280738"/>
                </a:lnTo>
                <a:lnTo>
                  <a:pt x="961021" y="1315528"/>
                </a:lnTo>
                <a:lnTo>
                  <a:pt x="971203" y="1355173"/>
                </a:lnTo>
                <a:lnTo>
                  <a:pt x="981385" y="1396435"/>
                </a:lnTo>
                <a:lnTo>
                  <a:pt x="990000" y="1439316"/>
                </a:lnTo>
                <a:lnTo>
                  <a:pt x="997832" y="1483005"/>
                </a:lnTo>
                <a:lnTo>
                  <a:pt x="1005665" y="1525886"/>
                </a:lnTo>
                <a:lnTo>
                  <a:pt x="1011148" y="1565530"/>
                </a:lnTo>
                <a:lnTo>
                  <a:pt x="1018196" y="1602747"/>
                </a:lnTo>
                <a:lnTo>
                  <a:pt x="1023680" y="1633491"/>
                </a:lnTo>
                <a:lnTo>
                  <a:pt x="1028379" y="1660191"/>
                </a:lnTo>
                <a:lnTo>
                  <a:pt x="1134898" y="1678799"/>
                </a:lnTo>
                <a:lnTo>
                  <a:pt x="1242983" y="1689317"/>
                </a:lnTo>
                <a:lnTo>
                  <a:pt x="1354201" y="1690935"/>
                </a:lnTo>
                <a:lnTo>
                  <a:pt x="1467769" y="1685272"/>
                </a:lnTo>
                <a:lnTo>
                  <a:pt x="1585253" y="1669090"/>
                </a:lnTo>
                <a:lnTo>
                  <a:pt x="1705871" y="1646436"/>
                </a:lnTo>
                <a:lnTo>
                  <a:pt x="1829621" y="1615692"/>
                </a:lnTo>
                <a:lnTo>
                  <a:pt x="1959636" y="1577666"/>
                </a:lnTo>
                <a:lnTo>
                  <a:pt x="2093568" y="1533168"/>
                </a:lnTo>
                <a:lnTo>
                  <a:pt x="2078686" y="1496759"/>
                </a:lnTo>
                <a:lnTo>
                  <a:pt x="2064589" y="1455497"/>
                </a:lnTo>
                <a:lnTo>
                  <a:pt x="2052057" y="1410189"/>
                </a:lnTo>
                <a:lnTo>
                  <a:pt x="2039525" y="1365691"/>
                </a:lnTo>
                <a:lnTo>
                  <a:pt x="2027777" y="1326046"/>
                </a:lnTo>
                <a:lnTo>
                  <a:pt x="2015246" y="1293683"/>
                </a:lnTo>
                <a:lnTo>
                  <a:pt x="2006630" y="1271839"/>
                </a:lnTo>
                <a:lnTo>
                  <a:pt x="1996448" y="1241903"/>
                </a:lnTo>
                <a:lnTo>
                  <a:pt x="1986266" y="1207922"/>
                </a:lnTo>
                <a:lnTo>
                  <a:pt x="1975300" y="1169896"/>
                </a:lnTo>
                <a:lnTo>
                  <a:pt x="1965119" y="1130252"/>
                </a:lnTo>
                <a:lnTo>
                  <a:pt x="1954937" y="1088990"/>
                </a:lnTo>
                <a:lnTo>
                  <a:pt x="1946321" y="1047727"/>
                </a:lnTo>
                <a:lnTo>
                  <a:pt x="1940839" y="1009701"/>
                </a:lnTo>
                <a:lnTo>
                  <a:pt x="1936923" y="973293"/>
                </a:lnTo>
                <a:lnTo>
                  <a:pt x="1935356" y="943358"/>
                </a:lnTo>
                <a:lnTo>
                  <a:pt x="1936923" y="918276"/>
                </a:lnTo>
                <a:lnTo>
                  <a:pt x="1949455" y="865687"/>
                </a:lnTo>
                <a:lnTo>
                  <a:pt x="1965119" y="817143"/>
                </a:lnTo>
                <a:lnTo>
                  <a:pt x="1984700" y="771026"/>
                </a:lnTo>
                <a:lnTo>
                  <a:pt x="2008980" y="730573"/>
                </a:lnTo>
                <a:lnTo>
                  <a:pt x="2045008" y="680412"/>
                </a:lnTo>
                <a:lnTo>
                  <a:pt x="2081820" y="630249"/>
                </a:lnTo>
                <a:lnTo>
                  <a:pt x="2118631" y="581705"/>
                </a:lnTo>
                <a:lnTo>
                  <a:pt x="2156226" y="529925"/>
                </a:lnTo>
                <a:lnTo>
                  <a:pt x="2189904" y="477336"/>
                </a:lnTo>
                <a:lnTo>
                  <a:pt x="2222800" y="423128"/>
                </a:lnTo>
                <a:lnTo>
                  <a:pt x="2250214" y="364066"/>
                </a:lnTo>
                <a:lnTo>
                  <a:pt x="2272927" y="300959"/>
                </a:lnTo>
                <a:lnTo>
                  <a:pt x="2290158" y="227334"/>
                </a:lnTo>
                <a:lnTo>
                  <a:pt x="2299557" y="152091"/>
                </a:lnTo>
                <a:lnTo>
                  <a:pt x="2304256" y="7522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ko-KR" altLang="en-US" sz="2700"/>
          </a:p>
        </p:txBody>
      </p:sp>
      <p:sp>
        <p:nvSpPr>
          <p:cNvPr id="9" name="Pentagon 10">
            <a:extLst>
              <a:ext uri="{FF2B5EF4-FFF2-40B4-BE49-F238E27FC236}">
                <a16:creationId xmlns:a16="http://schemas.microsoft.com/office/drawing/2014/main" id="{0AADD642-0B32-4075-930B-6CF866CC0EA9}"/>
              </a:ext>
            </a:extLst>
          </p:cNvPr>
          <p:cNvSpPr/>
          <p:nvPr/>
        </p:nvSpPr>
        <p:spPr>
          <a:xfrm>
            <a:off x="6865962" y="4059101"/>
            <a:ext cx="1898526" cy="484632"/>
          </a:xfrm>
          <a:prstGeom prst="homePlat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0" name="Group 9">
            <a:extLst>
              <a:ext uri="{FF2B5EF4-FFF2-40B4-BE49-F238E27FC236}">
                <a16:creationId xmlns:a16="http://schemas.microsoft.com/office/drawing/2014/main" id="{E582B37E-D810-4D84-9019-24BFDDA4A3B6}"/>
              </a:ext>
            </a:extLst>
          </p:cNvPr>
          <p:cNvGrpSpPr/>
          <p:nvPr/>
        </p:nvGrpSpPr>
        <p:grpSpPr>
          <a:xfrm>
            <a:off x="7555603" y="4802317"/>
            <a:ext cx="4157426" cy="1292662"/>
            <a:chOff x="2551704" y="4283314"/>
            <a:chExt cx="3838466" cy="1292662"/>
          </a:xfrm>
        </p:grpSpPr>
        <p:sp>
          <p:nvSpPr>
            <p:cNvPr id="11" name="TextBox 10">
              <a:extLst>
                <a:ext uri="{FF2B5EF4-FFF2-40B4-BE49-F238E27FC236}">
                  <a16:creationId xmlns:a16="http://schemas.microsoft.com/office/drawing/2014/main" id="{912B075B-7EC0-4E74-A446-F6D5817FB6C7}"/>
                </a:ext>
              </a:extLst>
            </p:cNvPr>
            <p:cNvSpPr txBox="1"/>
            <p:nvPr/>
          </p:nvSpPr>
          <p:spPr>
            <a:xfrm>
              <a:off x="2551705" y="4560313"/>
              <a:ext cx="3838465" cy="1015663"/>
            </a:xfrm>
            <a:prstGeom prst="rect">
              <a:avLst/>
            </a:prstGeom>
            <a:noFill/>
          </p:spPr>
          <p:txBody>
            <a:bodyPr wrap="square" rtlCol="0">
              <a:spAutoFit/>
            </a:bodyPr>
            <a:lstStyle/>
            <a:p>
              <a:r>
                <a:rPr lang="en-US" altLang="ko-KR" sz="1200" dirty="0" smtClean="0">
                  <a:solidFill>
                    <a:schemeClr val="tx1">
                      <a:lumMod val="75000"/>
                      <a:lumOff val="25000"/>
                    </a:schemeClr>
                  </a:solidFill>
                  <a:cs typeface="Arial" pitchFamily="34" charset="0"/>
                </a:rPr>
                <a:t>Forma individual de </a:t>
              </a:r>
              <a:r>
                <a:rPr lang="en-US" altLang="ko-KR" sz="1200" dirty="0" err="1" smtClean="0">
                  <a:solidFill>
                    <a:schemeClr val="tx1">
                      <a:lumMod val="75000"/>
                      <a:lumOff val="25000"/>
                    </a:schemeClr>
                  </a:solidFill>
                  <a:cs typeface="Arial" pitchFamily="34" charset="0"/>
                </a:rPr>
                <a:t>vivir</a:t>
              </a:r>
              <a:r>
                <a:rPr lang="en-US" altLang="ko-KR" sz="1200" dirty="0" smtClean="0">
                  <a:solidFill>
                    <a:schemeClr val="tx1">
                      <a:lumMod val="75000"/>
                      <a:lumOff val="25000"/>
                    </a:schemeClr>
                  </a:solidFill>
                  <a:cs typeface="Arial" pitchFamily="34" charset="0"/>
                </a:rPr>
                <a:t>, </a:t>
              </a:r>
              <a:r>
                <a:rPr lang="es-EC" altLang="ko-KR" sz="1200" dirty="0">
                  <a:solidFill>
                    <a:schemeClr val="tx1">
                      <a:lumMod val="75000"/>
                      <a:lumOff val="25000"/>
                    </a:schemeClr>
                  </a:solidFill>
                  <a:cs typeface="Arial" pitchFamily="34" charset="0"/>
                </a:rPr>
                <a:t>influye directamente en los hábitos de consumo de la misma en función de características individuales inherentes que fueron moldeadas por la interacción social a medida que la persona evoluciona en el ciclo de vida</a:t>
              </a:r>
              <a:endParaRPr lang="ko-KR" altLang="en-US" sz="1200" dirty="0">
                <a:solidFill>
                  <a:schemeClr val="tx1">
                    <a:lumMod val="75000"/>
                    <a:lumOff val="25000"/>
                  </a:schemeClr>
                </a:solidFill>
                <a:cs typeface="Arial" pitchFamily="34" charset="0"/>
              </a:endParaRPr>
            </a:p>
          </p:txBody>
        </p:sp>
        <p:sp>
          <p:nvSpPr>
            <p:cNvPr id="12" name="TextBox 11">
              <a:extLst>
                <a:ext uri="{FF2B5EF4-FFF2-40B4-BE49-F238E27FC236}">
                  <a16:creationId xmlns:a16="http://schemas.microsoft.com/office/drawing/2014/main" id="{489CCA2A-8588-4FF9-B573-25DAA8574556}"/>
                </a:ext>
              </a:extLst>
            </p:cNvPr>
            <p:cNvSpPr txBox="1"/>
            <p:nvPr/>
          </p:nvSpPr>
          <p:spPr>
            <a:xfrm>
              <a:off x="2551704" y="4283314"/>
              <a:ext cx="2357002" cy="276999"/>
            </a:xfrm>
            <a:prstGeom prst="rect">
              <a:avLst/>
            </a:prstGeom>
            <a:noFill/>
          </p:spPr>
          <p:txBody>
            <a:bodyPr wrap="square" rtlCol="0">
              <a:spAutoFit/>
            </a:bodyPr>
            <a:lstStyle/>
            <a:p>
              <a:r>
                <a:rPr lang="en-US" altLang="ko-KR" sz="1200" b="1" dirty="0" err="1" smtClean="0">
                  <a:solidFill>
                    <a:schemeClr val="tx1">
                      <a:lumMod val="75000"/>
                      <a:lumOff val="25000"/>
                    </a:schemeClr>
                  </a:solidFill>
                  <a:cs typeface="Arial" pitchFamily="34" charset="0"/>
                </a:rPr>
                <a:t>Objetivos</a:t>
              </a:r>
              <a:r>
                <a:rPr lang="en-US" altLang="ko-KR" sz="1200" b="1" dirty="0" smtClean="0">
                  <a:solidFill>
                    <a:schemeClr val="tx1">
                      <a:lumMod val="75000"/>
                      <a:lumOff val="25000"/>
                    </a:schemeClr>
                  </a:solidFill>
                  <a:cs typeface="Arial" pitchFamily="34" charset="0"/>
                </a:rPr>
                <a:t> </a:t>
              </a:r>
              <a:r>
                <a:rPr lang="en-US" altLang="ko-KR" sz="1200" b="1" dirty="0" err="1" smtClean="0">
                  <a:solidFill>
                    <a:schemeClr val="tx1">
                      <a:lumMod val="75000"/>
                      <a:lumOff val="25000"/>
                    </a:schemeClr>
                  </a:solidFill>
                  <a:cs typeface="Arial" pitchFamily="34" charset="0"/>
                </a:rPr>
                <a:t>deseables</a:t>
              </a:r>
              <a:endParaRPr lang="ko-KR" altLang="en-US" sz="1200" b="1" dirty="0">
                <a:solidFill>
                  <a:schemeClr val="tx1">
                    <a:lumMod val="75000"/>
                    <a:lumOff val="25000"/>
                  </a:schemeClr>
                </a:solidFill>
                <a:cs typeface="Arial" pitchFamily="34" charset="0"/>
              </a:endParaRPr>
            </a:p>
          </p:txBody>
        </p:sp>
      </p:grpSp>
      <p:sp>
        <p:nvSpPr>
          <p:cNvPr id="13" name="Pentagon 14">
            <a:extLst>
              <a:ext uri="{FF2B5EF4-FFF2-40B4-BE49-F238E27FC236}">
                <a16:creationId xmlns:a16="http://schemas.microsoft.com/office/drawing/2014/main" id="{7EB885E5-F95F-4444-B0F7-5D1AF6658A7D}"/>
              </a:ext>
            </a:extLst>
          </p:cNvPr>
          <p:cNvSpPr/>
          <p:nvPr/>
        </p:nvSpPr>
        <p:spPr>
          <a:xfrm>
            <a:off x="6456040" y="3274505"/>
            <a:ext cx="2252522" cy="484632"/>
          </a:xfrm>
          <a:prstGeom prst="homePlat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Pentagon 15">
            <a:extLst>
              <a:ext uri="{FF2B5EF4-FFF2-40B4-BE49-F238E27FC236}">
                <a16:creationId xmlns:a16="http://schemas.microsoft.com/office/drawing/2014/main" id="{89E741F7-0904-4D78-AB6A-44FA2C446555}"/>
              </a:ext>
            </a:extLst>
          </p:cNvPr>
          <p:cNvSpPr/>
          <p:nvPr/>
        </p:nvSpPr>
        <p:spPr>
          <a:xfrm flipH="1">
            <a:off x="3415406" y="4059101"/>
            <a:ext cx="1898526" cy="484632"/>
          </a:xfrm>
          <a:prstGeom prst="homePlat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Pentagon 16">
            <a:extLst>
              <a:ext uri="{FF2B5EF4-FFF2-40B4-BE49-F238E27FC236}">
                <a16:creationId xmlns:a16="http://schemas.microsoft.com/office/drawing/2014/main" id="{32B77047-4FD5-4C65-9514-AFFCD53CB0CE}"/>
              </a:ext>
            </a:extLst>
          </p:cNvPr>
          <p:cNvSpPr/>
          <p:nvPr/>
        </p:nvSpPr>
        <p:spPr>
          <a:xfrm flipH="1">
            <a:off x="3818906" y="3274505"/>
            <a:ext cx="1898526" cy="484632"/>
          </a:xfrm>
          <a:prstGeom prst="homePlat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6" name="Group 15">
            <a:extLst>
              <a:ext uri="{FF2B5EF4-FFF2-40B4-BE49-F238E27FC236}">
                <a16:creationId xmlns:a16="http://schemas.microsoft.com/office/drawing/2014/main" id="{DC53A565-F762-4FF1-8A8F-8D4155726C2B}"/>
              </a:ext>
            </a:extLst>
          </p:cNvPr>
          <p:cNvGrpSpPr/>
          <p:nvPr/>
        </p:nvGrpSpPr>
        <p:grpSpPr>
          <a:xfrm>
            <a:off x="1796143" y="4802317"/>
            <a:ext cx="2847809" cy="923330"/>
            <a:chOff x="2279385" y="4283314"/>
            <a:chExt cx="2629323" cy="923330"/>
          </a:xfrm>
        </p:grpSpPr>
        <p:sp>
          <p:nvSpPr>
            <p:cNvPr id="17" name="TextBox 16">
              <a:extLst>
                <a:ext uri="{FF2B5EF4-FFF2-40B4-BE49-F238E27FC236}">
                  <a16:creationId xmlns:a16="http://schemas.microsoft.com/office/drawing/2014/main" id="{4D73E0B5-6DC9-4B3A-81D6-560A50541C02}"/>
                </a:ext>
              </a:extLst>
            </p:cNvPr>
            <p:cNvSpPr txBox="1"/>
            <p:nvPr/>
          </p:nvSpPr>
          <p:spPr>
            <a:xfrm>
              <a:off x="2279385" y="4560313"/>
              <a:ext cx="2629323" cy="646331"/>
            </a:xfrm>
            <a:prstGeom prst="rect">
              <a:avLst/>
            </a:prstGeom>
            <a:noFill/>
          </p:spPr>
          <p:txBody>
            <a:bodyPr wrap="square" rtlCol="0">
              <a:spAutoFit/>
            </a:bodyPr>
            <a:lstStyle/>
            <a:p>
              <a:pPr algn="r"/>
              <a:r>
                <a:rPr lang="es-EC" altLang="ko-KR" sz="1200" dirty="0">
                  <a:solidFill>
                    <a:schemeClr val="tx1">
                      <a:lumMod val="75000"/>
                      <a:lumOff val="25000"/>
                    </a:schemeClr>
                  </a:solidFill>
                  <a:cs typeface="Arial" pitchFamily="34" charset="0"/>
                </a:rPr>
                <a:t>ciclo de vida y edad, ocupación y circunstancias de su economía, personalidad, estilo de vida y valores</a:t>
              </a:r>
              <a:endParaRPr lang="ko-KR" altLang="en-US" sz="1200" dirty="0">
                <a:solidFill>
                  <a:schemeClr val="tx1">
                    <a:lumMod val="75000"/>
                    <a:lumOff val="25000"/>
                  </a:schemeClr>
                </a:solidFill>
                <a:cs typeface="Arial" pitchFamily="34" charset="0"/>
              </a:endParaRPr>
            </a:p>
          </p:txBody>
        </p:sp>
        <p:sp>
          <p:nvSpPr>
            <p:cNvPr id="18" name="TextBox 17">
              <a:extLst>
                <a:ext uri="{FF2B5EF4-FFF2-40B4-BE49-F238E27FC236}">
                  <a16:creationId xmlns:a16="http://schemas.microsoft.com/office/drawing/2014/main" id="{FD380578-10C8-4725-8D6B-A7652D0F5DBB}"/>
                </a:ext>
              </a:extLst>
            </p:cNvPr>
            <p:cNvSpPr txBox="1"/>
            <p:nvPr/>
          </p:nvSpPr>
          <p:spPr>
            <a:xfrm>
              <a:off x="2551706" y="4283314"/>
              <a:ext cx="2357002" cy="276999"/>
            </a:xfrm>
            <a:prstGeom prst="rect">
              <a:avLst/>
            </a:prstGeom>
            <a:noFill/>
          </p:spPr>
          <p:txBody>
            <a:bodyPr wrap="square" rtlCol="0">
              <a:spAutoFit/>
            </a:bodyPr>
            <a:lstStyle/>
            <a:p>
              <a:pPr algn="r"/>
              <a:r>
                <a:rPr lang="en-US" altLang="ko-KR" sz="1200" b="1" dirty="0" err="1" smtClean="0">
                  <a:solidFill>
                    <a:schemeClr val="tx1">
                      <a:lumMod val="75000"/>
                      <a:lumOff val="25000"/>
                    </a:schemeClr>
                  </a:solidFill>
                  <a:cs typeface="Arial" pitchFamily="34" charset="0"/>
                </a:rPr>
                <a:t>Características</a:t>
              </a:r>
              <a:r>
                <a:rPr lang="en-US" altLang="ko-KR" sz="1200" b="1" dirty="0" smtClean="0">
                  <a:solidFill>
                    <a:schemeClr val="tx1">
                      <a:lumMod val="75000"/>
                      <a:lumOff val="25000"/>
                    </a:schemeClr>
                  </a:solidFill>
                  <a:cs typeface="Arial" pitchFamily="34" charset="0"/>
                </a:rPr>
                <a:t> del comprador</a:t>
              </a:r>
              <a:endParaRPr lang="ko-KR" altLang="en-US" sz="1200" b="1" dirty="0">
                <a:solidFill>
                  <a:schemeClr val="tx1">
                    <a:lumMod val="75000"/>
                    <a:lumOff val="25000"/>
                  </a:schemeClr>
                </a:solidFill>
                <a:cs typeface="Arial" pitchFamily="34" charset="0"/>
              </a:endParaRPr>
            </a:p>
          </p:txBody>
        </p:sp>
      </p:grpSp>
      <p:grpSp>
        <p:nvGrpSpPr>
          <p:cNvPr id="19" name="Group 18">
            <a:extLst>
              <a:ext uri="{FF2B5EF4-FFF2-40B4-BE49-F238E27FC236}">
                <a16:creationId xmlns:a16="http://schemas.microsoft.com/office/drawing/2014/main" id="{DE3F7B1B-AE39-4F77-BF9D-9ECD70B1B859}"/>
              </a:ext>
            </a:extLst>
          </p:cNvPr>
          <p:cNvGrpSpPr/>
          <p:nvPr/>
        </p:nvGrpSpPr>
        <p:grpSpPr>
          <a:xfrm>
            <a:off x="8922754" y="3041003"/>
            <a:ext cx="2552859" cy="738664"/>
            <a:chOff x="2551704" y="4283314"/>
            <a:chExt cx="2357003" cy="738664"/>
          </a:xfrm>
        </p:grpSpPr>
        <p:sp>
          <p:nvSpPr>
            <p:cNvPr id="20" name="TextBox 19">
              <a:extLst>
                <a:ext uri="{FF2B5EF4-FFF2-40B4-BE49-F238E27FC236}">
                  <a16:creationId xmlns:a16="http://schemas.microsoft.com/office/drawing/2014/main" id="{0B39854F-5EDD-4033-9699-E135B043B41A}"/>
                </a:ext>
              </a:extLst>
            </p:cNvPr>
            <p:cNvSpPr txBox="1"/>
            <p:nvPr/>
          </p:nvSpPr>
          <p:spPr>
            <a:xfrm>
              <a:off x="2551706" y="4560313"/>
              <a:ext cx="2357001" cy="461665"/>
            </a:xfrm>
            <a:prstGeom prst="rect">
              <a:avLst/>
            </a:prstGeom>
            <a:noFill/>
          </p:spPr>
          <p:txBody>
            <a:bodyPr wrap="square" rtlCol="0">
              <a:spAutoFit/>
            </a:bodyPr>
            <a:lstStyle/>
            <a:p>
              <a:r>
                <a:rPr lang="en-US" altLang="ko-KR" sz="1200" dirty="0" err="1" smtClean="0">
                  <a:solidFill>
                    <a:schemeClr val="tx1">
                      <a:lumMod val="75000"/>
                      <a:lumOff val="25000"/>
                    </a:schemeClr>
                  </a:solidFill>
                  <a:cs typeface="Arial" pitchFamily="34" charset="0"/>
                </a:rPr>
                <a:t>Asociados</a:t>
              </a:r>
              <a:r>
                <a:rPr lang="en-US" altLang="ko-KR" sz="1200" dirty="0" smtClean="0">
                  <a:solidFill>
                    <a:schemeClr val="tx1">
                      <a:lumMod val="75000"/>
                      <a:lumOff val="25000"/>
                    </a:schemeClr>
                  </a:solidFill>
                  <a:cs typeface="Arial" pitchFamily="34" charset="0"/>
                </a:rPr>
                <a:t> al </a:t>
              </a:r>
              <a:r>
                <a:rPr lang="en-US" altLang="ko-KR" sz="1200" dirty="0" err="1" smtClean="0">
                  <a:solidFill>
                    <a:schemeClr val="tx1">
                      <a:lumMod val="75000"/>
                      <a:lumOff val="25000"/>
                    </a:schemeClr>
                  </a:solidFill>
                  <a:cs typeface="Arial" pitchFamily="34" charset="0"/>
                </a:rPr>
                <a:t>entorno</a:t>
              </a:r>
              <a:r>
                <a:rPr lang="en-US" altLang="ko-KR" sz="1200" dirty="0" smtClean="0">
                  <a:solidFill>
                    <a:schemeClr val="tx1">
                      <a:lumMod val="75000"/>
                      <a:lumOff val="25000"/>
                    </a:schemeClr>
                  </a:solidFill>
                  <a:cs typeface="Arial" pitchFamily="34" charset="0"/>
                </a:rPr>
                <a:t> y la </a:t>
              </a:r>
              <a:r>
                <a:rPr lang="en-US" altLang="ko-KR" sz="1200" dirty="0" err="1" smtClean="0">
                  <a:solidFill>
                    <a:schemeClr val="tx1">
                      <a:lumMod val="75000"/>
                      <a:lumOff val="25000"/>
                    </a:schemeClr>
                  </a:solidFill>
                  <a:cs typeface="Arial" pitchFamily="34" charset="0"/>
                </a:rPr>
                <a:t>percepción</a:t>
              </a:r>
              <a:r>
                <a:rPr lang="en-US" altLang="ko-KR" sz="1200" dirty="0" smtClean="0">
                  <a:solidFill>
                    <a:schemeClr val="tx1">
                      <a:lumMod val="75000"/>
                      <a:lumOff val="25000"/>
                    </a:schemeClr>
                  </a:solidFill>
                  <a:cs typeface="Arial" pitchFamily="34" charset="0"/>
                </a:rPr>
                <a:t> del </a:t>
              </a:r>
              <a:r>
                <a:rPr lang="en-US" altLang="ko-KR" sz="1200" dirty="0" err="1" smtClean="0">
                  <a:solidFill>
                    <a:schemeClr val="tx1">
                      <a:lumMod val="75000"/>
                      <a:lumOff val="25000"/>
                    </a:schemeClr>
                  </a:solidFill>
                  <a:cs typeface="Arial" pitchFamily="34" charset="0"/>
                </a:rPr>
                <a:t>propio</a:t>
              </a:r>
              <a:r>
                <a:rPr lang="en-US" altLang="ko-KR" sz="1200" dirty="0" smtClean="0">
                  <a:solidFill>
                    <a:schemeClr val="tx1">
                      <a:lumMod val="75000"/>
                      <a:lumOff val="25000"/>
                    </a:schemeClr>
                  </a:solidFill>
                  <a:cs typeface="Arial" pitchFamily="34" charset="0"/>
                </a:rPr>
                <a:t> </a:t>
              </a:r>
              <a:r>
                <a:rPr lang="en-US" altLang="ko-KR" sz="1200" dirty="0" err="1" smtClean="0">
                  <a:solidFill>
                    <a:schemeClr val="tx1">
                      <a:lumMod val="75000"/>
                      <a:lumOff val="25000"/>
                    </a:schemeClr>
                  </a:solidFill>
                  <a:cs typeface="Arial" pitchFamily="34" charset="0"/>
                </a:rPr>
                <a:t>bienestar</a:t>
              </a:r>
              <a:endParaRPr lang="ko-KR" altLang="en-US" sz="1200" dirty="0">
                <a:solidFill>
                  <a:schemeClr val="tx1">
                    <a:lumMod val="75000"/>
                    <a:lumOff val="25000"/>
                  </a:schemeClr>
                </a:solidFill>
                <a:cs typeface="Arial" pitchFamily="34" charset="0"/>
              </a:endParaRPr>
            </a:p>
          </p:txBody>
        </p:sp>
        <p:sp>
          <p:nvSpPr>
            <p:cNvPr id="21" name="TextBox 20">
              <a:extLst>
                <a:ext uri="{FF2B5EF4-FFF2-40B4-BE49-F238E27FC236}">
                  <a16:creationId xmlns:a16="http://schemas.microsoft.com/office/drawing/2014/main" id="{2759ED74-A1BD-408D-83DB-30D59CB41A8A}"/>
                </a:ext>
              </a:extLst>
            </p:cNvPr>
            <p:cNvSpPr txBox="1"/>
            <p:nvPr/>
          </p:nvSpPr>
          <p:spPr>
            <a:xfrm>
              <a:off x="2551704" y="4283314"/>
              <a:ext cx="2357002" cy="276999"/>
            </a:xfrm>
            <a:prstGeom prst="rect">
              <a:avLst/>
            </a:prstGeom>
            <a:noFill/>
          </p:spPr>
          <p:txBody>
            <a:bodyPr wrap="square" rtlCol="0">
              <a:spAutoFit/>
            </a:bodyPr>
            <a:lstStyle/>
            <a:p>
              <a:r>
                <a:rPr lang="en-US" altLang="ko-KR" sz="1200" b="1" dirty="0" err="1" smtClean="0">
                  <a:solidFill>
                    <a:schemeClr val="tx1">
                      <a:lumMod val="75000"/>
                      <a:lumOff val="25000"/>
                    </a:schemeClr>
                  </a:solidFill>
                  <a:cs typeface="Arial" pitchFamily="34" charset="0"/>
                </a:rPr>
                <a:t>Extrínsecos</a:t>
              </a:r>
              <a:endParaRPr lang="ko-KR" altLang="en-US" sz="1200" b="1" dirty="0">
                <a:solidFill>
                  <a:schemeClr val="tx1">
                    <a:lumMod val="75000"/>
                    <a:lumOff val="25000"/>
                  </a:schemeClr>
                </a:solidFill>
                <a:cs typeface="Arial" pitchFamily="34" charset="0"/>
              </a:endParaRPr>
            </a:p>
          </p:txBody>
        </p:sp>
      </p:grpSp>
      <p:grpSp>
        <p:nvGrpSpPr>
          <p:cNvPr id="22" name="Group 21">
            <a:extLst>
              <a:ext uri="{FF2B5EF4-FFF2-40B4-BE49-F238E27FC236}">
                <a16:creationId xmlns:a16="http://schemas.microsoft.com/office/drawing/2014/main" id="{7D2C6E87-F922-4623-9334-1035251B5ECF}"/>
              </a:ext>
            </a:extLst>
          </p:cNvPr>
          <p:cNvGrpSpPr/>
          <p:nvPr/>
        </p:nvGrpSpPr>
        <p:grpSpPr>
          <a:xfrm>
            <a:off x="734830" y="3041003"/>
            <a:ext cx="2552859" cy="738664"/>
            <a:chOff x="2551704" y="4283314"/>
            <a:chExt cx="2357003" cy="738664"/>
          </a:xfrm>
        </p:grpSpPr>
        <p:sp>
          <p:nvSpPr>
            <p:cNvPr id="23" name="TextBox 22">
              <a:extLst>
                <a:ext uri="{FF2B5EF4-FFF2-40B4-BE49-F238E27FC236}">
                  <a16:creationId xmlns:a16="http://schemas.microsoft.com/office/drawing/2014/main" id="{DE04AAC6-35C1-4AD9-B788-5977516F3A24}"/>
                </a:ext>
              </a:extLst>
            </p:cNvPr>
            <p:cNvSpPr txBox="1"/>
            <p:nvPr/>
          </p:nvSpPr>
          <p:spPr>
            <a:xfrm>
              <a:off x="2551706" y="4560313"/>
              <a:ext cx="2357001" cy="461665"/>
            </a:xfrm>
            <a:prstGeom prst="rect">
              <a:avLst/>
            </a:prstGeom>
            <a:noFill/>
          </p:spPr>
          <p:txBody>
            <a:bodyPr wrap="square" rtlCol="0">
              <a:spAutoFit/>
            </a:bodyPr>
            <a:lstStyle/>
            <a:p>
              <a:pPr algn="r"/>
              <a:r>
                <a:rPr lang="en-US" altLang="ko-KR" sz="1200" dirty="0" err="1" smtClean="0">
                  <a:solidFill>
                    <a:schemeClr val="tx1">
                      <a:lumMod val="75000"/>
                      <a:lumOff val="25000"/>
                    </a:schemeClr>
                  </a:solidFill>
                  <a:cs typeface="Arial" pitchFamily="34" charset="0"/>
                </a:rPr>
                <a:t>Influyentes</a:t>
              </a:r>
              <a:r>
                <a:rPr lang="en-US" altLang="ko-KR" sz="1200" dirty="0" smtClean="0">
                  <a:solidFill>
                    <a:schemeClr val="tx1">
                      <a:lumMod val="75000"/>
                      <a:lumOff val="25000"/>
                    </a:schemeClr>
                  </a:solidFill>
                  <a:cs typeface="Arial" pitchFamily="34" charset="0"/>
                </a:rPr>
                <a:t> para </a:t>
              </a:r>
              <a:r>
                <a:rPr lang="en-US" altLang="ko-KR" sz="1200" dirty="0" err="1" smtClean="0">
                  <a:solidFill>
                    <a:schemeClr val="tx1">
                      <a:lumMod val="75000"/>
                      <a:lumOff val="25000"/>
                    </a:schemeClr>
                  </a:solidFill>
                  <a:cs typeface="Arial" pitchFamily="34" charset="0"/>
                </a:rPr>
                <a:t>tomar</a:t>
              </a:r>
              <a:r>
                <a:rPr lang="en-US" altLang="ko-KR" sz="1200" dirty="0" smtClean="0">
                  <a:solidFill>
                    <a:schemeClr val="tx1">
                      <a:lumMod val="75000"/>
                      <a:lumOff val="25000"/>
                    </a:schemeClr>
                  </a:solidFill>
                  <a:cs typeface="Arial" pitchFamily="34" charset="0"/>
                </a:rPr>
                <a:t> </a:t>
              </a:r>
              <a:r>
                <a:rPr lang="en-US" altLang="ko-KR" sz="1200" dirty="0" err="1" smtClean="0">
                  <a:solidFill>
                    <a:schemeClr val="tx1">
                      <a:lumMod val="75000"/>
                      <a:lumOff val="25000"/>
                    </a:schemeClr>
                  </a:solidFill>
                  <a:cs typeface="Arial" pitchFamily="34" charset="0"/>
                </a:rPr>
                <a:t>una</a:t>
              </a:r>
              <a:r>
                <a:rPr lang="en-US" altLang="ko-KR" sz="1200" dirty="0" smtClean="0">
                  <a:solidFill>
                    <a:schemeClr val="tx1">
                      <a:lumMod val="75000"/>
                      <a:lumOff val="25000"/>
                    </a:schemeClr>
                  </a:solidFill>
                  <a:cs typeface="Arial" pitchFamily="34" charset="0"/>
                </a:rPr>
                <a:t> </a:t>
              </a:r>
              <a:r>
                <a:rPr lang="en-US" altLang="ko-KR" sz="1200" dirty="0" err="1" smtClean="0">
                  <a:solidFill>
                    <a:schemeClr val="tx1">
                      <a:lumMod val="75000"/>
                      <a:lumOff val="25000"/>
                    </a:schemeClr>
                  </a:solidFill>
                  <a:cs typeface="Arial" pitchFamily="34" charset="0"/>
                </a:rPr>
                <a:t>decisión</a:t>
              </a:r>
              <a:endParaRPr lang="ko-KR" altLang="en-US" sz="1200" dirty="0">
                <a:solidFill>
                  <a:schemeClr val="tx1">
                    <a:lumMod val="75000"/>
                    <a:lumOff val="25000"/>
                  </a:schemeClr>
                </a:solidFill>
                <a:cs typeface="Arial" pitchFamily="34" charset="0"/>
              </a:endParaRPr>
            </a:p>
          </p:txBody>
        </p:sp>
        <p:sp>
          <p:nvSpPr>
            <p:cNvPr id="24" name="TextBox 23">
              <a:extLst>
                <a:ext uri="{FF2B5EF4-FFF2-40B4-BE49-F238E27FC236}">
                  <a16:creationId xmlns:a16="http://schemas.microsoft.com/office/drawing/2014/main" id="{FF81AE05-6134-408F-B2FF-1CEEF1EBB2C8}"/>
                </a:ext>
              </a:extLst>
            </p:cNvPr>
            <p:cNvSpPr txBox="1"/>
            <p:nvPr/>
          </p:nvSpPr>
          <p:spPr>
            <a:xfrm>
              <a:off x="2551704" y="4283314"/>
              <a:ext cx="2357002" cy="276999"/>
            </a:xfrm>
            <a:prstGeom prst="rect">
              <a:avLst/>
            </a:prstGeom>
            <a:noFill/>
          </p:spPr>
          <p:txBody>
            <a:bodyPr wrap="square" rtlCol="0">
              <a:spAutoFit/>
            </a:bodyPr>
            <a:lstStyle/>
            <a:p>
              <a:pPr algn="r"/>
              <a:r>
                <a:rPr lang="en-US" altLang="ko-KR" sz="1200" b="1" dirty="0" err="1" smtClean="0">
                  <a:solidFill>
                    <a:schemeClr val="tx1">
                      <a:lumMod val="75000"/>
                      <a:lumOff val="25000"/>
                    </a:schemeClr>
                  </a:solidFill>
                  <a:cs typeface="Arial" pitchFamily="34" charset="0"/>
                </a:rPr>
                <a:t>Acciones</a:t>
              </a:r>
              <a:r>
                <a:rPr lang="en-US" altLang="ko-KR" sz="1200" b="1" dirty="0" smtClean="0">
                  <a:solidFill>
                    <a:schemeClr val="tx1">
                      <a:lumMod val="75000"/>
                      <a:lumOff val="25000"/>
                    </a:schemeClr>
                  </a:solidFill>
                  <a:cs typeface="Arial" pitchFamily="34" charset="0"/>
                </a:rPr>
                <a:t> </a:t>
              </a:r>
              <a:r>
                <a:rPr lang="en-US" altLang="ko-KR" sz="1200" b="1" dirty="0" err="1" smtClean="0">
                  <a:solidFill>
                    <a:schemeClr val="tx1">
                      <a:lumMod val="75000"/>
                      <a:lumOff val="25000"/>
                    </a:schemeClr>
                  </a:solidFill>
                  <a:cs typeface="Arial" pitchFamily="34" charset="0"/>
                </a:rPr>
                <a:t>motivantes</a:t>
              </a:r>
              <a:endParaRPr lang="ko-KR" altLang="en-US" sz="1200" b="1" dirty="0">
                <a:solidFill>
                  <a:schemeClr val="tx1">
                    <a:lumMod val="75000"/>
                    <a:lumOff val="25000"/>
                  </a:schemeClr>
                </a:solidFill>
                <a:cs typeface="Arial" pitchFamily="34" charset="0"/>
              </a:endParaRPr>
            </a:p>
          </p:txBody>
        </p:sp>
      </p:grpSp>
      <p:grpSp>
        <p:nvGrpSpPr>
          <p:cNvPr id="25" name="Group 24">
            <a:extLst>
              <a:ext uri="{FF2B5EF4-FFF2-40B4-BE49-F238E27FC236}">
                <a16:creationId xmlns:a16="http://schemas.microsoft.com/office/drawing/2014/main" id="{C1976A57-7007-4FCA-9B45-29072F1F8094}"/>
              </a:ext>
            </a:extLst>
          </p:cNvPr>
          <p:cNvGrpSpPr/>
          <p:nvPr/>
        </p:nvGrpSpPr>
        <p:grpSpPr>
          <a:xfrm>
            <a:off x="4819570" y="1683861"/>
            <a:ext cx="2552860" cy="553998"/>
            <a:chOff x="2551704" y="4283314"/>
            <a:chExt cx="2357003" cy="553998"/>
          </a:xfrm>
        </p:grpSpPr>
        <p:sp>
          <p:nvSpPr>
            <p:cNvPr id="26" name="TextBox 25">
              <a:extLst>
                <a:ext uri="{FF2B5EF4-FFF2-40B4-BE49-F238E27FC236}">
                  <a16:creationId xmlns:a16="http://schemas.microsoft.com/office/drawing/2014/main" id="{963897F1-E332-4092-A230-50F27860288E}"/>
                </a:ext>
              </a:extLst>
            </p:cNvPr>
            <p:cNvSpPr txBox="1"/>
            <p:nvPr/>
          </p:nvSpPr>
          <p:spPr>
            <a:xfrm>
              <a:off x="2551705" y="4560313"/>
              <a:ext cx="2357002" cy="276999"/>
            </a:xfrm>
            <a:prstGeom prst="rect">
              <a:avLst/>
            </a:prstGeom>
            <a:noFill/>
          </p:spPr>
          <p:txBody>
            <a:bodyPr wrap="square" rtlCol="0">
              <a:spAutoFit/>
            </a:bodyPr>
            <a:lstStyle/>
            <a:p>
              <a:pPr algn="ctr"/>
              <a:r>
                <a:rPr lang="en-US" altLang="ko-KR" sz="1200" dirty="0" err="1" smtClean="0">
                  <a:solidFill>
                    <a:schemeClr val="tx1">
                      <a:lumMod val="75000"/>
                      <a:lumOff val="25000"/>
                    </a:schemeClr>
                  </a:solidFill>
                  <a:cs typeface="Arial" pitchFamily="34" charset="0"/>
                </a:rPr>
                <a:t>Buscar</a:t>
              </a:r>
              <a:r>
                <a:rPr lang="en-US" altLang="ko-KR" sz="1200" dirty="0" smtClean="0">
                  <a:solidFill>
                    <a:schemeClr val="tx1">
                      <a:lumMod val="75000"/>
                      <a:lumOff val="25000"/>
                    </a:schemeClr>
                  </a:solidFill>
                  <a:cs typeface="Arial" pitchFamily="34" charset="0"/>
                </a:rPr>
                <a:t>, </a:t>
              </a:r>
              <a:r>
                <a:rPr lang="en-US" altLang="ko-KR" sz="1200" dirty="0" err="1" smtClean="0">
                  <a:solidFill>
                    <a:schemeClr val="tx1">
                      <a:lumMod val="75000"/>
                      <a:lumOff val="25000"/>
                    </a:schemeClr>
                  </a:solidFill>
                  <a:cs typeface="Arial" pitchFamily="34" charset="0"/>
                </a:rPr>
                <a:t>evaluar</a:t>
              </a:r>
              <a:r>
                <a:rPr lang="en-US" altLang="ko-KR" sz="1200" dirty="0" smtClean="0">
                  <a:solidFill>
                    <a:schemeClr val="tx1">
                      <a:lumMod val="75000"/>
                      <a:lumOff val="25000"/>
                    </a:schemeClr>
                  </a:solidFill>
                  <a:cs typeface="Arial" pitchFamily="34" charset="0"/>
                </a:rPr>
                <a:t>, </a:t>
              </a:r>
              <a:r>
                <a:rPr lang="en-US" altLang="ko-KR" sz="1200" dirty="0" err="1" smtClean="0">
                  <a:solidFill>
                    <a:schemeClr val="tx1">
                      <a:lumMod val="75000"/>
                      <a:lumOff val="25000"/>
                    </a:schemeClr>
                  </a:solidFill>
                  <a:cs typeface="Arial" pitchFamily="34" charset="0"/>
                </a:rPr>
                <a:t>comprar</a:t>
              </a:r>
              <a:r>
                <a:rPr lang="en-US" altLang="ko-KR" sz="1200" dirty="0" smtClean="0">
                  <a:solidFill>
                    <a:schemeClr val="tx1">
                      <a:lumMod val="75000"/>
                      <a:lumOff val="25000"/>
                    </a:schemeClr>
                  </a:solidFill>
                  <a:cs typeface="Arial" pitchFamily="34" charset="0"/>
                </a:rPr>
                <a:t>, </a:t>
              </a:r>
              <a:r>
                <a:rPr lang="en-US" altLang="ko-KR" sz="1200" dirty="0" err="1" smtClean="0">
                  <a:solidFill>
                    <a:schemeClr val="tx1">
                      <a:lumMod val="75000"/>
                      <a:lumOff val="25000"/>
                    </a:schemeClr>
                  </a:solidFill>
                  <a:cs typeface="Arial" pitchFamily="34" charset="0"/>
                </a:rPr>
                <a:t>utilizar</a:t>
              </a:r>
              <a:endParaRPr lang="ko-KR" altLang="en-US" sz="1200" dirty="0">
                <a:solidFill>
                  <a:schemeClr val="tx1">
                    <a:lumMod val="75000"/>
                    <a:lumOff val="25000"/>
                  </a:schemeClr>
                </a:solidFill>
                <a:cs typeface="Arial" pitchFamily="34" charset="0"/>
              </a:endParaRPr>
            </a:p>
          </p:txBody>
        </p:sp>
        <p:sp>
          <p:nvSpPr>
            <p:cNvPr id="27" name="TextBox 26">
              <a:extLst>
                <a:ext uri="{FF2B5EF4-FFF2-40B4-BE49-F238E27FC236}">
                  <a16:creationId xmlns:a16="http://schemas.microsoft.com/office/drawing/2014/main" id="{5CE567BC-772A-48A5-AF38-E3947DB882F0}"/>
                </a:ext>
              </a:extLst>
            </p:cNvPr>
            <p:cNvSpPr txBox="1"/>
            <p:nvPr/>
          </p:nvSpPr>
          <p:spPr>
            <a:xfrm>
              <a:off x="2551704" y="4283314"/>
              <a:ext cx="2357002" cy="276999"/>
            </a:xfrm>
            <a:prstGeom prst="rect">
              <a:avLst/>
            </a:prstGeom>
            <a:noFill/>
          </p:spPr>
          <p:txBody>
            <a:bodyPr wrap="square" rtlCol="0">
              <a:spAutoFit/>
            </a:bodyPr>
            <a:lstStyle/>
            <a:p>
              <a:pPr algn="ctr"/>
              <a:r>
                <a:rPr lang="en-US" altLang="ko-KR" sz="1200" b="1" dirty="0" err="1" smtClean="0">
                  <a:solidFill>
                    <a:schemeClr val="tx1">
                      <a:lumMod val="75000"/>
                      <a:lumOff val="25000"/>
                    </a:schemeClr>
                  </a:solidFill>
                  <a:cs typeface="Arial" pitchFamily="34" charset="0"/>
                </a:rPr>
                <a:t>Comportamiento</a:t>
              </a:r>
              <a:endParaRPr lang="ko-KR" altLang="en-US" sz="1200" b="1" dirty="0">
                <a:solidFill>
                  <a:schemeClr val="tx1">
                    <a:lumMod val="75000"/>
                    <a:lumOff val="25000"/>
                  </a:schemeClr>
                </a:solidFill>
                <a:cs typeface="Arial" pitchFamily="34" charset="0"/>
              </a:endParaRPr>
            </a:p>
          </p:txBody>
        </p:sp>
      </p:grpSp>
      <p:sp>
        <p:nvSpPr>
          <p:cNvPr id="28" name="Pentagon 30">
            <a:extLst>
              <a:ext uri="{FF2B5EF4-FFF2-40B4-BE49-F238E27FC236}">
                <a16:creationId xmlns:a16="http://schemas.microsoft.com/office/drawing/2014/main" id="{D996E087-40CD-42D8-8BF8-FCEDAA5616EA}"/>
              </a:ext>
            </a:extLst>
          </p:cNvPr>
          <p:cNvSpPr/>
          <p:nvPr/>
        </p:nvSpPr>
        <p:spPr>
          <a:xfrm>
            <a:off x="4476002" y="2470860"/>
            <a:ext cx="3211003" cy="484632"/>
          </a:xfrm>
          <a:custGeom>
            <a:avLst/>
            <a:gdLst/>
            <a:ahLst/>
            <a:cxnLst/>
            <a:rect l="l" t="t" r="r" b="b"/>
            <a:pathLst>
              <a:path w="3211003" h="484632">
                <a:moveTo>
                  <a:pt x="242316" y="0"/>
                </a:moveTo>
                <a:lnTo>
                  <a:pt x="1591003" y="0"/>
                </a:lnTo>
                <a:lnTo>
                  <a:pt x="1620000" y="0"/>
                </a:lnTo>
                <a:lnTo>
                  <a:pt x="2968687" y="0"/>
                </a:lnTo>
                <a:lnTo>
                  <a:pt x="3211003" y="242316"/>
                </a:lnTo>
                <a:lnTo>
                  <a:pt x="2968687" y="484632"/>
                </a:lnTo>
                <a:lnTo>
                  <a:pt x="1620000" y="484632"/>
                </a:lnTo>
                <a:lnTo>
                  <a:pt x="1591003" y="484632"/>
                </a:lnTo>
                <a:lnTo>
                  <a:pt x="242316" y="484632"/>
                </a:lnTo>
                <a:lnTo>
                  <a:pt x="0" y="242316"/>
                </a:lnTo>
                <a:close/>
              </a:path>
            </a:pathLst>
          </a:cu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9" name="TextBox 28">
            <a:extLst>
              <a:ext uri="{FF2B5EF4-FFF2-40B4-BE49-F238E27FC236}">
                <a16:creationId xmlns:a16="http://schemas.microsoft.com/office/drawing/2014/main" id="{B25F5CBD-78E6-4CA8-96C0-B046780D0257}"/>
              </a:ext>
            </a:extLst>
          </p:cNvPr>
          <p:cNvSpPr txBox="1"/>
          <p:nvPr/>
        </p:nvSpPr>
        <p:spPr>
          <a:xfrm>
            <a:off x="5291448" y="2559288"/>
            <a:ext cx="1609106" cy="307777"/>
          </a:xfrm>
          <a:prstGeom prst="rect">
            <a:avLst/>
          </a:prstGeom>
          <a:noFill/>
        </p:spPr>
        <p:txBody>
          <a:bodyPr wrap="square" rtlCol="0">
            <a:spAutoFit/>
          </a:bodyPr>
          <a:lstStyle/>
          <a:p>
            <a:pPr algn="ctr"/>
            <a:r>
              <a:rPr lang="en-US" altLang="ko-KR" sz="1400" b="1" dirty="0" err="1" smtClean="0">
                <a:solidFill>
                  <a:schemeClr val="bg1"/>
                </a:solidFill>
                <a:cs typeface="Arial" pitchFamily="34" charset="0"/>
              </a:rPr>
              <a:t>Satisfacción</a:t>
            </a:r>
            <a:endParaRPr lang="ko-KR" altLang="en-US" sz="1400" b="1" dirty="0">
              <a:solidFill>
                <a:schemeClr val="bg1"/>
              </a:solidFill>
              <a:cs typeface="Arial" pitchFamily="34" charset="0"/>
            </a:endParaRPr>
          </a:p>
        </p:txBody>
      </p:sp>
      <p:sp>
        <p:nvSpPr>
          <p:cNvPr id="30" name="TextBox 29">
            <a:extLst>
              <a:ext uri="{FF2B5EF4-FFF2-40B4-BE49-F238E27FC236}">
                <a16:creationId xmlns:a16="http://schemas.microsoft.com/office/drawing/2014/main" id="{BCA6923B-3798-4A19-B42C-E359F89994C0}"/>
              </a:ext>
            </a:extLst>
          </p:cNvPr>
          <p:cNvSpPr txBox="1"/>
          <p:nvPr/>
        </p:nvSpPr>
        <p:spPr>
          <a:xfrm>
            <a:off x="3810006" y="3366594"/>
            <a:ext cx="2050308" cy="307777"/>
          </a:xfrm>
          <a:prstGeom prst="rect">
            <a:avLst/>
          </a:prstGeom>
          <a:noFill/>
        </p:spPr>
        <p:txBody>
          <a:bodyPr wrap="square" rtlCol="0">
            <a:spAutoFit/>
          </a:bodyPr>
          <a:lstStyle/>
          <a:p>
            <a:pPr algn="ctr"/>
            <a:r>
              <a:rPr lang="en-US" altLang="ko-KR" sz="1400" b="1" dirty="0" err="1" smtClean="0">
                <a:solidFill>
                  <a:schemeClr val="tx1">
                    <a:lumMod val="75000"/>
                    <a:lumOff val="25000"/>
                  </a:schemeClr>
                </a:solidFill>
                <a:cs typeface="Arial" pitchFamily="34" charset="0"/>
              </a:rPr>
              <a:t>Procesos</a:t>
            </a:r>
            <a:r>
              <a:rPr lang="en-US" altLang="ko-KR" sz="1400" b="1" dirty="0" smtClean="0">
                <a:solidFill>
                  <a:schemeClr val="tx1">
                    <a:lumMod val="75000"/>
                    <a:lumOff val="25000"/>
                  </a:schemeClr>
                </a:solidFill>
                <a:cs typeface="Arial" pitchFamily="34" charset="0"/>
              </a:rPr>
              <a:t> </a:t>
            </a:r>
            <a:r>
              <a:rPr lang="en-US" altLang="ko-KR" sz="1400" b="1" dirty="0" err="1" smtClean="0">
                <a:solidFill>
                  <a:schemeClr val="tx1">
                    <a:lumMod val="75000"/>
                    <a:lumOff val="25000"/>
                  </a:schemeClr>
                </a:solidFill>
                <a:cs typeface="Arial" pitchFamily="34" charset="0"/>
              </a:rPr>
              <a:t>interiores</a:t>
            </a:r>
            <a:endParaRPr lang="ko-KR" altLang="en-US" sz="1400" b="1" dirty="0">
              <a:solidFill>
                <a:schemeClr val="tx1">
                  <a:lumMod val="75000"/>
                  <a:lumOff val="25000"/>
                </a:schemeClr>
              </a:solidFill>
              <a:cs typeface="Arial" pitchFamily="34" charset="0"/>
            </a:endParaRPr>
          </a:p>
        </p:txBody>
      </p:sp>
      <p:sp>
        <p:nvSpPr>
          <p:cNvPr id="31" name="TextBox 30">
            <a:extLst>
              <a:ext uri="{FF2B5EF4-FFF2-40B4-BE49-F238E27FC236}">
                <a16:creationId xmlns:a16="http://schemas.microsoft.com/office/drawing/2014/main" id="{EB1CD79B-F8AF-44E2-8973-B795E799D096}"/>
              </a:ext>
            </a:extLst>
          </p:cNvPr>
          <p:cNvSpPr txBox="1"/>
          <p:nvPr/>
        </p:nvSpPr>
        <p:spPr>
          <a:xfrm>
            <a:off x="3276609" y="4147530"/>
            <a:ext cx="2310891" cy="307777"/>
          </a:xfrm>
          <a:prstGeom prst="rect">
            <a:avLst/>
          </a:prstGeom>
          <a:noFill/>
        </p:spPr>
        <p:txBody>
          <a:bodyPr wrap="square" rtlCol="0">
            <a:spAutoFit/>
          </a:bodyPr>
          <a:lstStyle/>
          <a:p>
            <a:pPr algn="ctr"/>
            <a:r>
              <a:rPr lang="en-US" altLang="ko-KR" sz="1400" b="1" dirty="0" err="1" smtClean="0">
                <a:solidFill>
                  <a:schemeClr val="tx1">
                    <a:lumMod val="75000"/>
                    <a:lumOff val="25000"/>
                  </a:schemeClr>
                </a:solidFill>
                <a:cs typeface="Arial" pitchFamily="34" charset="0"/>
              </a:rPr>
              <a:t>Factores</a:t>
            </a:r>
            <a:r>
              <a:rPr lang="en-US" altLang="ko-KR" sz="1400" b="1" dirty="0" smtClean="0">
                <a:solidFill>
                  <a:schemeClr val="tx1">
                    <a:lumMod val="75000"/>
                    <a:lumOff val="25000"/>
                  </a:schemeClr>
                </a:solidFill>
                <a:cs typeface="Arial" pitchFamily="34" charset="0"/>
              </a:rPr>
              <a:t> </a:t>
            </a:r>
            <a:r>
              <a:rPr lang="en-US" altLang="ko-KR" sz="1400" b="1" dirty="0" err="1" smtClean="0">
                <a:solidFill>
                  <a:schemeClr val="tx1">
                    <a:lumMod val="75000"/>
                    <a:lumOff val="25000"/>
                  </a:schemeClr>
                </a:solidFill>
                <a:cs typeface="Arial" pitchFamily="34" charset="0"/>
              </a:rPr>
              <a:t>personales</a:t>
            </a:r>
            <a:endParaRPr lang="ko-KR" altLang="en-US" sz="1400" b="1" dirty="0">
              <a:solidFill>
                <a:schemeClr val="tx1">
                  <a:lumMod val="75000"/>
                  <a:lumOff val="25000"/>
                </a:schemeClr>
              </a:solidFill>
              <a:cs typeface="Arial" pitchFamily="34" charset="0"/>
            </a:endParaRPr>
          </a:p>
        </p:txBody>
      </p:sp>
      <p:sp>
        <p:nvSpPr>
          <p:cNvPr id="32" name="TextBox 31">
            <a:extLst>
              <a:ext uri="{FF2B5EF4-FFF2-40B4-BE49-F238E27FC236}">
                <a16:creationId xmlns:a16="http://schemas.microsoft.com/office/drawing/2014/main" id="{05D65EB7-526B-4D12-98AD-6175C0155179}"/>
              </a:ext>
            </a:extLst>
          </p:cNvPr>
          <p:cNvSpPr txBox="1"/>
          <p:nvPr/>
        </p:nvSpPr>
        <p:spPr>
          <a:xfrm>
            <a:off x="6954554" y="4147530"/>
            <a:ext cx="1592062" cy="307777"/>
          </a:xfrm>
          <a:prstGeom prst="rect">
            <a:avLst/>
          </a:prstGeom>
          <a:noFill/>
        </p:spPr>
        <p:txBody>
          <a:bodyPr wrap="square" rtlCol="0">
            <a:spAutoFit/>
          </a:bodyPr>
          <a:lstStyle/>
          <a:p>
            <a:pPr algn="ctr"/>
            <a:r>
              <a:rPr lang="en-US" altLang="ko-KR" sz="1400" b="1" dirty="0" err="1" smtClean="0">
                <a:solidFill>
                  <a:schemeClr val="tx1">
                    <a:lumMod val="75000"/>
                    <a:lumOff val="25000"/>
                  </a:schemeClr>
                </a:solidFill>
                <a:cs typeface="Arial" pitchFamily="34" charset="0"/>
              </a:rPr>
              <a:t>Estilos</a:t>
            </a:r>
            <a:r>
              <a:rPr lang="en-US" altLang="ko-KR" sz="1400" b="1" dirty="0" smtClean="0">
                <a:solidFill>
                  <a:schemeClr val="tx1">
                    <a:lumMod val="75000"/>
                    <a:lumOff val="25000"/>
                  </a:schemeClr>
                </a:solidFill>
                <a:cs typeface="Arial" pitchFamily="34" charset="0"/>
              </a:rPr>
              <a:t> de </a:t>
            </a:r>
            <a:r>
              <a:rPr lang="en-US" altLang="ko-KR" sz="1400" b="1" dirty="0" err="1" smtClean="0">
                <a:solidFill>
                  <a:schemeClr val="tx1">
                    <a:lumMod val="75000"/>
                    <a:lumOff val="25000"/>
                  </a:schemeClr>
                </a:solidFill>
                <a:cs typeface="Arial" pitchFamily="34" charset="0"/>
              </a:rPr>
              <a:t>vida</a:t>
            </a:r>
            <a:endParaRPr lang="ko-KR" altLang="en-US" sz="1400" b="1" dirty="0">
              <a:solidFill>
                <a:schemeClr val="tx1">
                  <a:lumMod val="75000"/>
                  <a:lumOff val="25000"/>
                </a:schemeClr>
              </a:solidFill>
              <a:cs typeface="Arial" pitchFamily="34" charset="0"/>
            </a:endParaRPr>
          </a:p>
        </p:txBody>
      </p:sp>
      <p:sp>
        <p:nvSpPr>
          <p:cNvPr id="33" name="TextBox 32">
            <a:extLst>
              <a:ext uri="{FF2B5EF4-FFF2-40B4-BE49-F238E27FC236}">
                <a16:creationId xmlns:a16="http://schemas.microsoft.com/office/drawing/2014/main" id="{E7B3FB42-2D2C-4076-8BA3-1620216BE551}"/>
              </a:ext>
            </a:extLst>
          </p:cNvPr>
          <p:cNvSpPr txBox="1"/>
          <p:nvPr/>
        </p:nvSpPr>
        <p:spPr>
          <a:xfrm>
            <a:off x="6282476" y="3366594"/>
            <a:ext cx="2480516" cy="307777"/>
          </a:xfrm>
          <a:prstGeom prst="rect">
            <a:avLst/>
          </a:prstGeom>
          <a:noFill/>
        </p:spPr>
        <p:txBody>
          <a:bodyPr wrap="square" rtlCol="0">
            <a:spAutoFit/>
          </a:bodyPr>
          <a:lstStyle/>
          <a:p>
            <a:pPr algn="ctr"/>
            <a:r>
              <a:rPr lang="en-US" altLang="ko-KR" sz="1400" b="1" dirty="0" err="1" smtClean="0">
                <a:solidFill>
                  <a:schemeClr val="tx1">
                    <a:lumMod val="75000"/>
                    <a:lumOff val="25000"/>
                  </a:schemeClr>
                </a:solidFill>
                <a:cs typeface="Arial" pitchFamily="34" charset="0"/>
              </a:rPr>
              <a:t>Objetivos</a:t>
            </a:r>
            <a:r>
              <a:rPr lang="en-US" altLang="ko-KR" sz="1400" b="1" dirty="0" smtClean="0">
                <a:solidFill>
                  <a:schemeClr val="tx1">
                    <a:lumMod val="75000"/>
                    <a:lumOff val="25000"/>
                  </a:schemeClr>
                </a:solidFill>
                <a:cs typeface="Arial" pitchFamily="34" charset="0"/>
              </a:rPr>
              <a:t> </a:t>
            </a:r>
            <a:r>
              <a:rPr lang="en-US" altLang="ko-KR" sz="1400" b="1" dirty="0" err="1" smtClean="0">
                <a:solidFill>
                  <a:schemeClr val="tx1">
                    <a:lumMod val="75000"/>
                    <a:lumOff val="25000"/>
                  </a:schemeClr>
                </a:solidFill>
                <a:cs typeface="Arial" pitchFamily="34" charset="0"/>
              </a:rPr>
              <a:t>comparativos</a:t>
            </a:r>
            <a:endParaRPr lang="ko-KR" altLang="en-US" sz="1400" b="1" dirty="0">
              <a:solidFill>
                <a:schemeClr val="tx1">
                  <a:lumMod val="75000"/>
                  <a:lumOff val="25000"/>
                </a:schemeClr>
              </a:solidFill>
              <a:cs typeface="Arial" pitchFamily="34" charset="0"/>
            </a:endParaRPr>
          </a:p>
        </p:txBody>
      </p:sp>
    </p:spTree>
    <p:extLst>
      <p:ext uri="{BB962C8B-B14F-4D97-AF65-F5344CB8AC3E}">
        <p14:creationId xmlns:p14="http://schemas.microsoft.com/office/powerpoint/2010/main" val="1135708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54000" contrast="32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2D7251-4B39-427F-842D-01C8272FFCCA}"/>
              </a:ext>
            </a:extLst>
          </p:cNvPr>
          <p:cNvSpPr/>
          <p:nvPr/>
        </p:nvSpPr>
        <p:spPr>
          <a:xfrm>
            <a:off x="5649685" y="0"/>
            <a:ext cx="6542314" cy="6875719"/>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p:cNvSpPr txBox="1"/>
          <p:nvPr/>
        </p:nvSpPr>
        <p:spPr>
          <a:xfrm>
            <a:off x="217715" y="2716165"/>
            <a:ext cx="5148943" cy="1200329"/>
          </a:xfrm>
          <a:prstGeom prst="rect">
            <a:avLst/>
          </a:prstGeom>
          <a:noFill/>
        </p:spPr>
        <p:txBody>
          <a:bodyPr wrap="square" rtlCol="0" anchor="ctr">
            <a:spAutoFit/>
          </a:bodyPr>
          <a:lstStyle/>
          <a:p>
            <a:r>
              <a:rPr lang="es-EC" altLang="ko-KR" sz="7200" dirty="0" smtClean="0">
                <a:solidFill>
                  <a:schemeClr val="bg1"/>
                </a:solidFill>
                <a:effectLst>
                  <a:outerShdw blurRad="38100" dist="38100" dir="2700000" algn="tl">
                    <a:srgbClr val="000000">
                      <a:alpha val="43137"/>
                    </a:srgbClr>
                  </a:outerShdw>
                </a:effectLst>
                <a:latin typeface="Montserrat" pitchFamily="50" charset="0"/>
                <a:cs typeface="Arial" pitchFamily="34" charset="0"/>
              </a:rPr>
              <a:t>Contenido</a:t>
            </a:r>
            <a:endParaRPr lang="ko-KR" altLang="en-US" sz="7200" dirty="0">
              <a:solidFill>
                <a:schemeClr val="bg1"/>
              </a:solidFill>
              <a:effectLst>
                <a:outerShdw blurRad="38100" dist="38100" dir="2700000" algn="tl">
                  <a:srgbClr val="000000">
                    <a:alpha val="43137"/>
                  </a:srgbClr>
                </a:outerShdw>
              </a:effectLst>
              <a:latin typeface="Montserrat" pitchFamily="50" charset="0"/>
              <a:cs typeface="Arial" pitchFamily="34" charset="0"/>
            </a:endParaRPr>
          </a:p>
        </p:txBody>
      </p:sp>
      <p:grpSp>
        <p:nvGrpSpPr>
          <p:cNvPr id="5" name="Group 4">
            <a:extLst>
              <a:ext uri="{FF2B5EF4-FFF2-40B4-BE49-F238E27FC236}">
                <a16:creationId xmlns:a16="http://schemas.microsoft.com/office/drawing/2014/main" id="{8A4B3717-B43B-4563-B085-3715CBD058DC}"/>
              </a:ext>
            </a:extLst>
          </p:cNvPr>
          <p:cNvGrpSpPr/>
          <p:nvPr/>
        </p:nvGrpSpPr>
        <p:grpSpPr>
          <a:xfrm>
            <a:off x="5908560" y="622593"/>
            <a:ext cx="5458493" cy="886162"/>
            <a:chOff x="5819650" y="1666120"/>
            <a:chExt cx="5458493" cy="886162"/>
          </a:xfrm>
        </p:grpSpPr>
        <p:grpSp>
          <p:nvGrpSpPr>
            <p:cNvPr id="3" name="Group 2">
              <a:extLst>
                <a:ext uri="{FF2B5EF4-FFF2-40B4-BE49-F238E27FC236}">
                  <a16:creationId xmlns:a16="http://schemas.microsoft.com/office/drawing/2014/main" id="{EF024045-B298-4962-9312-D0F2ECA5F537}"/>
                </a:ext>
              </a:extLst>
            </p:cNvPr>
            <p:cNvGrpSpPr/>
            <p:nvPr/>
          </p:nvGrpSpPr>
          <p:grpSpPr>
            <a:xfrm>
              <a:off x="6751979" y="1666120"/>
              <a:ext cx="4526164" cy="886162"/>
              <a:chOff x="6751979" y="1666120"/>
              <a:chExt cx="4526164" cy="886162"/>
            </a:xfrm>
          </p:grpSpPr>
          <p:sp>
            <p:nvSpPr>
              <p:cNvPr id="8" name="TextBox 7"/>
              <p:cNvSpPr txBox="1"/>
              <p:nvPr/>
            </p:nvSpPr>
            <p:spPr>
              <a:xfrm>
                <a:off x="6770451" y="2090617"/>
                <a:ext cx="4507692" cy="461665"/>
              </a:xfrm>
              <a:prstGeom prst="rect">
                <a:avLst/>
              </a:prstGeom>
              <a:noFill/>
            </p:spPr>
            <p:txBody>
              <a:bodyPr wrap="square" rtlCol="0">
                <a:spAutoFit/>
              </a:bodyPr>
              <a:lstStyle/>
              <a:p>
                <a:r>
                  <a:rPr lang="en-US" altLang="ko-KR" sz="1200" dirty="0" err="1" smtClean="0">
                    <a:solidFill>
                      <a:schemeClr val="bg1"/>
                    </a:solidFill>
                    <a:cs typeface="Arial" pitchFamily="34" charset="0"/>
                  </a:rPr>
                  <a:t>Antescedentes</a:t>
                </a:r>
                <a:r>
                  <a:rPr lang="en-US" altLang="ko-KR" sz="1200" dirty="0">
                    <a:solidFill>
                      <a:schemeClr val="bg1"/>
                    </a:solidFill>
                    <a:cs typeface="Arial" pitchFamily="34" charset="0"/>
                  </a:rPr>
                  <a:t>, </a:t>
                </a:r>
                <a:r>
                  <a:rPr lang="en-US" altLang="ko-KR" sz="1200" dirty="0" err="1">
                    <a:solidFill>
                      <a:schemeClr val="bg1"/>
                    </a:solidFill>
                    <a:cs typeface="Arial" pitchFamily="34" charset="0"/>
                  </a:rPr>
                  <a:t>planteamiento</a:t>
                </a:r>
                <a:r>
                  <a:rPr lang="en-US" altLang="ko-KR" sz="1200" dirty="0">
                    <a:solidFill>
                      <a:schemeClr val="bg1"/>
                    </a:solidFill>
                    <a:cs typeface="Arial" pitchFamily="34" charset="0"/>
                  </a:rPr>
                  <a:t> del </a:t>
                </a:r>
                <a:r>
                  <a:rPr lang="en-US" altLang="ko-KR" sz="1200" dirty="0" err="1" smtClean="0">
                    <a:solidFill>
                      <a:schemeClr val="bg1"/>
                    </a:solidFill>
                    <a:cs typeface="Arial" pitchFamily="34" charset="0"/>
                  </a:rPr>
                  <a:t>problema</a:t>
                </a:r>
                <a:r>
                  <a:rPr lang="en-US" altLang="ko-KR" sz="1200" dirty="0" smtClean="0">
                    <a:solidFill>
                      <a:schemeClr val="bg1"/>
                    </a:solidFill>
                    <a:cs typeface="Arial" pitchFamily="34" charset="0"/>
                  </a:rPr>
                  <a:t>, </a:t>
                </a:r>
                <a:r>
                  <a:rPr lang="en-US" altLang="ko-KR" sz="1200" dirty="0" err="1" smtClean="0">
                    <a:solidFill>
                      <a:schemeClr val="bg1"/>
                    </a:solidFill>
                    <a:cs typeface="Arial" pitchFamily="34" charset="0"/>
                  </a:rPr>
                  <a:t>importancia</a:t>
                </a:r>
                <a:r>
                  <a:rPr lang="en-US" altLang="ko-KR" sz="1200" dirty="0" smtClean="0">
                    <a:solidFill>
                      <a:schemeClr val="bg1"/>
                    </a:solidFill>
                    <a:cs typeface="Arial" pitchFamily="34" charset="0"/>
                  </a:rPr>
                  <a:t>, </a:t>
                </a:r>
                <a:r>
                  <a:rPr lang="en-US" altLang="ko-KR" sz="1200" dirty="0" err="1" smtClean="0">
                    <a:solidFill>
                      <a:schemeClr val="bg1"/>
                    </a:solidFill>
                    <a:cs typeface="Arial" pitchFamily="34" charset="0"/>
                  </a:rPr>
                  <a:t>justificación</a:t>
                </a:r>
                <a:r>
                  <a:rPr lang="en-US" altLang="ko-KR" sz="1200" dirty="0" smtClean="0">
                    <a:solidFill>
                      <a:schemeClr val="bg1"/>
                    </a:solidFill>
                    <a:cs typeface="Arial" pitchFamily="34" charset="0"/>
                  </a:rPr>
                  <a:t>, y </a:t>
                </a:r>
                <a:r>
                  <a:rPr lang="en-US" altLang="ko-KR" sz="1200" dirty="0" err="1" smtClean="0">
                    <a:solidFill>
                      <a:schemeClr val="bg1"/>
                    </a:solidFill>
                    <a:cs typeface="Arial" pitchFamily="34" charset="0"/>
                  </a:rPr>
                  <a:t>objetivos</a:t>
                </a:r>
                <a:r>
                  <a:rPr lang="en-US" altLang="ko-KR" sz="1200" dirty="0" smtClean="0">
                    <a:solidFill>
                      <a:schemeClr val="bg1"/>
                    </a:solidFill>
                    <a:cs typeface="Arial" pitchFamily="34" charset="0"/>
                  </a:rPr>
                  <a:t> de la </a:t>
                </a:r>
                <a:r>
                  <a:rPr lang="en-US" altLang="ko-KR" sz="1200" dirty="0" err="1" smtClean="0">
                    <a:solidFill>
                      <a:schemeClr val="bg1"/>
                    </a:solidFill>
                    <a:cs typeface="Arial" pitchFamily="34" charset="0"/>
                  </a:rPr>
                  <a:t>investigación</a:t>
                </a:r>
                <a:endParaRPr lang="en-US" altLang="ko-KR" sz="1200" dirty="0">
                  <a:solidFill>
                    <a:schemeClr val="bg1"/>
                  </a:solidFill>
                  <a:cs typeface="Arial" pitchFamily="34" charset="0"/>
                </a:endParaRPr>
              </a:p>
            </p:txBody>
          </p:sp>
          <p:sp>
            <p:nvSpPr>
              <p:cNvPr id="9" name="TextBox 8"/>
              <p:cNvSpPr txBox="1"/>
              <p:nvPr/>
            </p:nvSpPr>
            <p:spPr>
              <a:xfrm>
                <a:off x="6751979" y="1666120"/>
                <a:ext cx="4507692" cy="461665"/>
              </a:xfrm>
              <a:prstGeom prst="rect">
                <a:avLst/>
              </a:prstGeom>
              <a:noFill/>
            </p:spPr>
            <p:txBody>
              <a:bodyPr wrap="square" lIns="108000" rIns="108000" rtlCol="0">
                <a:spAutoFit/>
              </a:bodyPr>
              <a:lstStyle/>
              <a:p>
                <a:r>
                  <a:rPr lang="en-US" altLang="ko-KR" sz="2400" b="1" dirty="0" err="1" smtClean="0">
                    <a:solidFill>
                      <a:schemeClr val="bg1"/>
                    </a:solidFill>
                    <a:cs typeface="Arial" pitchFamily="34" charset="0"/>
                  </a:rPr>
                  <a:t>Problema</a:t>
                </a:r>
                <a:r>
                  <a:rPr lang="en-US" altLang="ko-KR" sz="2400" b="1" dirty="0" smtClean="0">
                    <a:solidFill>
                      <a:schemeClr val="bg1"/>
                    </a:solidFill>
                    <a:cs typeface="Arial" pitchFamily="34" charset="0"/>
                  </a:rPr>
                  <a:t> de </a:t>
                </a:r>
                <a:r>
                  <a:rPr lang="en-US" altLang="ko-KR" sz="2400" b="1" dirty="0" err="1" smtClean="0">
                    <a:solidFill>
                      <a:schemeClr val="bg1"/>
                    </a:solidFill>
                    <a:cs typeface="Arial" pitchFamily="34" charset="0"/>
                  </a:rPr>
                  <a:t>Investigación</a:t>
                </a:r>
                <a:endParaRPr lang="ko-KR" altLang="en-US" sz="2400" b="1" dirty="0">
                  <a:solidFill>
                    <a:schemeClr val="bg1"/>
                  </a:solidFill>
                  <a:cs typeface="Arial" pitchFamily="34" charset="0"/>
                </a:endParaRPr>
              </a:p>
            </p:txBody>
          </p:sp>
        </p:grpSp>
        <p:sp>
          <p:nvSpPr>
            <p:cNvPr id="7" name="TextBox 6"/>
            <p:cNvSpPr txBox="1"/>
            <p:nvPr/>
          </p:nvSpPr>
          <p:spPr>
            <a:xfrm>
              <a:off x="5819650" y="1666120"/>
              <a:ext cx="958096" cy="646331"/>
            </a:xfrm>
            <a:prstGeom prst="rect">
              <a:avLst/>
            </a:prstGeom>
            <a:noFill/>
          </p:spPr>
          <p:txBody>
            <a:bodyPr wrap="square" lIns="108000" rIns="108000" rtlCol="0">
              <a:spAutoFit/>
            </a:bodyPr>
            <a:lstStyle/>
            <a:p>
              <a:pPr algn="ctr"/>
              <a:r>
                <a:rPr lang="en-US" altLang="ko-KR" sz="3600" b="1" dirty="0">
                  <a:solidFill>
                    <a:schemeClr val="bg1"/>
                  </a:solidFill>
                  <a:cs typeface="Arial" pitchFamily="34" charset="0"/>
                </a:rPr>
                <a:t>01</a:t>
              </a:r>
              <a:endParaRPr lang="ko-KR" altLang="en-US" sz="3600" b="1" dirty="0">
                <a:solidFill>
                  <a:schemeClr val="bg1"/>
                </a:solidFill>
                <a:cs typeface="Arial" pitchFamily="34" charset="0"/>
              </a:endParaRPr>
            </a:p>
          </p:txBody>
        </p:sp>
      </p:grpSp>
      <p:grpSp>
        <p:nvGrpSpPr>
          <p:cNvPr id="11" name="Group 10">
            <a:extLst>
              <a:ext uri="{FF2B5EF4-FFF2-40B4-BE49-F238E27FC236}">
                <a16:creationId xmlns:a16="http://schemas.microsoft.com/office/drawing/2014/main" id="{EECB07EB-5AF0-45CD-B927-EBAF602181D2}"/>
              </a:ext>
            </a:extLst>
          </p:cNvPr>
          <p:cNvGrpSpPr/>
          <p:nvPr/>
        </p:nvGrpSpPr>
        <p:grpSpPr>
          <a:xfrm>
            <a:off x="5908560" y="1765573"/>
            <a:ext cx="5458493" cy="886162"/>
            <a:chOff x="5819650" y="1666120"/>
            <a:chExt cx="5458493" cy="886162"/>
          </a:xfrm>
        </p:grpSpPr>
        <p:grpSp>
          <p:nvGrpSpPr>
            <p:cNvPr id="12" name="Group 11">
              <a:extLst>
                <a:ext uri="{FF2B5EF4-FFF2-40B4-BE49-F238E27FC236}">
                  <a16:creationId xmlns:a16="http://schemas.microsoft.com/office/drawing/2014/main" id="{8E64456B-5A03-4BB5-8FBA-93AABDC48ED2}"/>
                </a:ext>
              </a:extLst>
            </p:cNvPr>
            <p:cNvGrpSpPr/>
            <p:nvPr/>
          </p:nvGrpSpPr>
          <p:grpSpPr>
            <a:xfrm>
              <a:off x="6751979" y="1666120"/>
              <a:ext cx="4526164" cy="886162"/>
              <a:chOff x="6751979" y="1666120"/>
              <a:chExt cx="4526164" cy="886162"/>
            </a:xfrm>
          </p:grpSpPr>
          <p:sp>
            <p:nvSpPr>
              <p:cNvPr id="14" name="TextBox 13">
                <a:extLst>
                  <a:ext uri="{FF2B5EF4-FFF2-40B4-BE49-F238E27FC236}">
                    <a16:creationId xmlns:a16="http://schemas.microsoft.com/office/drawing/2014/main" id="{AD5F3BA0-B7BB-4308-AD8E-705F5890C140}"/>
                  </a:ext>
                </a:extLst>
              </p:cNvPr>
              <p:cNvSpPr txBox="1"/>
              <p:nvPr/>
            </p:nvSpPr>
            <p:spPr>
              <a:xfrm>
                <a:off x="6770451" y="2090617"/>
                <a:ext cx="4507692" cy="461665"/>
              </a:xfrm>
              <a:prstGeom prst="rect">
                <a:avLst/>
              </a:prstGeom>
              <a:noFill/>
            </p:spPr>
            <p:txBody>
              <a:bodyPr wrap="square" rtlCol="0">
                <a:spAutoFit/>
              </a:bodyPr>
              <a:lstStyle/>
              <a:p>
                <a:r>
                  <a:rPr lang="en-US" altLang="ko-KR" sz="1200" dirty="0" smtClean="0">
                    <a:solidFill>
                      <a:schemeClr val="bg1"/>
                    </a:solidFill>
                    <a:ea typeface="FZShuTi" pitchFamily="2" charset="-122"/>
                    <a:cs typeface="Arial" pitchFamily="34" charset="0"/>
                  </a:rPr>
                  <a:t>Marco </a:t>
                </a:r>
                <a:r>
                  <a:rPr lang="en-US" altLang="ko-KR" sz="1200" dirty="0" err="1" smtClean="0">
                    <a:solidFill>
                      <a:schemeClr val="bg1"/>
                    </a:solidFill>
                    <a:ea typeface="FZShuTi" pitchFamily="2" charset="-122"/>
                    <a:cs typeface="Arial" pitchFamily="34" charset="0"/>
                  </a:rPr>
                  <a:t>referencial</a:t>
                </a:r>
                <a:r>
                  <a:rPr lang="en-US" altLang="ko-KR" sz="1200" dirty="0" smtClean="0">
                    <a:solidFill>
                      <a:schemeClr val="bg1"/>
                    </a:solidFill>
                    <a:ea typeface="FZShuTi" pitchFamily="2" charset="-122"/>
                    <a:cs typeface="Arial" pitchFamily="34" charset="0"/>
                  </a:rPr>
                  <a:t>, </a:t>
                </a:r>
                <a:r>
                  <a:rPr lang="en-US" altLang="ko-KR" sz="1200" dirty="0" err="1" smtClean="0">
                    <a:solidFill>
                      <a:schemeClr val="bg1"/>
                    </a:solidFill>
                    <a:ea typeface="FZShuTi" pitchFamily="2" charset="-122"/>
                    <a:cs typeface="Arial" pitchFamily="34" charset="0"/>
                  </a:rPr>
                  <a:t>marco</a:t>
                </a:r>
                <a:r>
                  <a:rPr lang="en-US" altLang="ko-KR" sz="1200" dirty="0" smtClean="0">
                    <a:solidFill>
                      <a:schemeClr val="bg1"/>
                    </a:solidFill>
                    <a:ea typeface="FZShuTi" pitchFamily="2" charset="-122"/>
                    <a:cs typeface="Arial" pitchFamily="34" charset="0"/>
                  </a:rPr>
                  <a:t> </a:t>
                </a:r>
                <a:r>
                  <a:rPr lang="en-US" altLang="ko-KR" sz="1200" dirty="0" err="1" smtClean="0">
                    <a:solidFill>
                      <a:schemeClr val="bg1"/>
                    </a:solidFill>
                    <a:ea typeface="FZShuTi" pitchFamily="2" charset="-122"/>
                    <a:cs typeface="Arial" pitchFamily="34" charset="0"/>
                  </a:rPr>
                  <a:t>teórico</a:t>
                </a:r>
                <a:r>
                  <a:rPr lang="en-US" altLang="ko-KR" sz="1200" dirty="0" smtClean="0">
                    <a:solidFill>
                      <a:schemeClr val="bg1"/>
                    </a:solidFill>
                    <a:ea typeface="FZShuTi" pitchFamily="2" charset="-122"/>
                    <a:cs typeface="Arial" pitchFamily="34" charset="0"/>
                  </a:rPr>
                  <a:t>, </a:t>
                </a:r>
                <a:r>
                  <a:rPr lang="en-US" altLang="ko-KR" sz="1200" dirty="0" err="1" smtClean="0">
                    <a:solidFill>
                      <a:schemeClr val="bg1"/>
                    </a:solidFill>
                    <a:ea typeface="FZShuTi" pitchFamily="2" charset="-122"/>
                    <a:cs typeface="Arial" pitchFamily="34" charset="0"/>
                  </a:rPr>
                  <a:t>marco</a:t>
                </a:r>
                <a:r>
                  <a:rPr lang="en-US" altLang="ko-KR" sz="1200" dirty="0" smtClean="0">
                    <a:solidFill>
                      <a:schemeClr val="bg1"/>
                    </a:solidFill>
                    <a:ea typeface="FZShuTi" pitchFamily="2" charset="-122"/>
                    <a:cs typeface="Arial" pitchFamily="34" charset="0"/>
                  </a:rPr>
                  <a:t> conceptual, </a:t>
                </a:r>
                <a:r>
                  <a:rPr lang="en-US" altLang="ko-KR" sz="1200" dirty="0" err="1" smtClean="0">
                    <a:solidFill>
                      <a:schemeClr val="bg1"/>
                    </a:solidFill>
                    <a:ea typeface="FZShuTi" pitchFamily="2" charset="-122"/>
                    <a:cs typeface="Arial" pitchFamily="34" charset="0"/>
                  </a:rPr>
                  <a:t>determinación</a:t>
                </a:r>
                <a:r>
                  <a:rPr lang="en-US" altLang="ko-KR" sz="1200" dirty="0" smtClean="0">
                    <a:solidFill>
                      <a:schemeClr val="bg1"/>
                    </a:solidFill>
                    <a:ea typeface="FZShuTi" pitchFamily="2" charset="-122"/>
                    <a:cs typeface="Arial" pitchFamily="34" charset="0"/>
                  </a:rPr>
                  <a:t> de variables, </a:t>
                </a:r>
                <a:r>
                  <a:rPr lang="en-US" altLang="ko-KR" sz="1200" dirty="0" err="1" smtClean="0">
                    <a:solidFill>
                      <a:schemeClr val="bg1"/>
                    </a:solidFill>
                    <a:ea typeface="FZShuTi" pitchFamily="2" charset="-122"/>
                    <a:cs typeface="Arial" pitchFamily="34" charset="0"/>
                  </a:rPr>
                  <a:t>preguntas</a:t>
                </a:r>
                <a:r>
                  <a:rPr lang="en-US" altLang="ko-KR" sz="1200" dirty="0" smtClean="0">
                    <a:solidFill>
                      <a:schemeClr val="bg1"/>
                    </a:solidFill>
                    <a:ea typeface="FZShuTi" pitchFamily="2" charset="-122"/>
                    <a:cs typeface="Arial" pitchFamily="34" charset="0"/>
                  </a:rPr>
                  <a:t> e </a:t>
                </a:r>
                <a:r>
                  <a:rPr lang="en-US" altLang="ko-KR" sz="1200" dirty="0" err="1" smtClean="0">
                    <a:solidFill>
                      <a:schemeClr val="bg1"/>
                    </a:solidFill>
                    <a:ea typeface="FZShuTi" pitchFamily="2" charset="-122"/>
                    <a:cs typeface="Arial" pitchFamily="34" charset="0"/>
                  </a:rPr>
                  <a:t>hipótesis</a:t>
                </a:r>
                <a:r>
                  <a:rPr lang="en-US" altLang="ko-KR" sz="1200" dirty="0" smtClean="0">
                    <a:solidFill>
                      <a:schemeClr val="bg1"/>
                    </a:solidFill>
                    <a:ea typeface="FZShuTi" pitchFamily="2" charset="-122"/>
                    <a:cs typeface="Arial" pitchFamily="34" charset="0"/>
                  </a:rPr>
                  <a:t>.</a:t>
                </a:r>
                <a:endParaRPr lang="en-US" altLang="ko-KR" sz="1200" dirty="0">
                  <a:solidFill>
                    <a:schemeClr val="bg1"/>
                  </a:solidFill>
                  <a:cs typeface="Arial" pitchFamily="34" charset="0"/>
                </a:endParaRPr>
              </a:p>
            </p:txBody>
          </p:sp>
          <p:sp>
            <p:nvSpPr>
              <p:cNvPr id="15" name="TextBox 14">
                <a:extLst>
                  <a:ext uri="{FF2B5EF4-FFF2-40B4-BE49-F238E27FC236}">
                    <a16:creationId xmlns:a16="http://schemas.microsoft.com/office/drawing/2014/main" id="{77781492-1FA1-4EE9-87A1-4997D4F01DB5}"/>
                  </a:ext>
                </a:extLst>
              </p:cNvPr>
              <p:cNvSpPr txBox="1"/>
              <p:nvPr/>
            </p:nvSpPr>
            <p:spPr>
              <a:xfrm>
                <a:off x="6751979" y="1666120"/>
                <a:ext cx="4507692" cy="461665"/>
              </a:xfrm>
              <a:prstGeom prst="rect">
                <a:avLst/>
              </a:prstGeom>
              <a:noFill/>
            </p:spPr>
            <p:txBody>
              <a:bodyPr wrap="square" lIns="108000" rIns="108000" rtlCol="0">
                <a:spAutoFit/>
              </a:bodyPr>
              <a:lstStyle/>
              <a:p>
                <a:r>
                  <a:rPr lang="en-US" altLang="ko-KR" sz="2400" b="1" dirty="0" smtClean="0">
                    <a:solidFill>
                      <a:schemeClr val="bg1"/>
                    </a:solidFill>
                    <a:cs typeface="Arial" pitchFamily="34" charset="0"/>
                  </a:rPr>
                  <a:t>Marco </a:t>
                </a:r>
                <a:r>
                  <a:rPr lang="en-US" altLang="ko-KR" sz="2400" b="1" dirty="0" err="1" smtClean="0">
                    <a:solidFill>
                      <a:schemeClr val="bg1"/>
                    </a:solidFill>
                    <a:cs typeface="Arial" pitchFamily="34" charset="0"/>
                  </a:rPr>
                  <a:t>teórico</a:t>
                </a:r>
                <a:endParaRPr lang="ko-KR" altLang="en-US" sz="2400" b="1" dirty="0">
                  <a:solidFill>
                    <a:schemeClr val="bg1"/>
                  </a:solidFill>
                  <a:cs typeface="Arial" pitchFamily="34" charset="0"/>
                </a:endParaRPr>
              </a:p>
            </p:txBody>
          </p:sp>
        </p:grpSp>
        <p:sp>
          <p:nvSpPr>
            <p:cNvPr id="13" name="TextBox 12">
              <a:extLst>
                <a:ext uri="{FF2B5EF4-FFF2-40B4-BE49-F238E27FC236}">
                  <a16:creationId xmlns:a16="http://schemas.microsoft.com/office/drawing/2014/main" id="{A79AEE55-A06B-4578-BBC8-B650ED0DEABC}"/>
                </a:ext>
              </a:extLst>
            </p:cNvPr>
            <p:cNvSpPr txBox="1"/>
            <p:nvPr/>
          </p:nvSpPr>
          <p:spPr>
            <a:xfrm>
              <a:off x="5819650" y="1666120"/>
              <a:ext cx="958096" cy="646331"/>
            </a:xfrm>
            <a:prstGeom prst="rect">
              <a:avLst/>
            </a:prstGeom>
            <a:noFill/>
          </p:spPr>
          <p:txBody>
            <a:bodyPr wrap="square" lIns="108000" rIns="108000" rtlCol="0">
              <a:spAutoFit/>
            </a:bodyPr>
            <a:lstStyle/>
            <a:p>
              <a:pPr algn="ctr"/>
              <a:r>
                <a:rPr lang="en-US" altLang="ko-KR" sz="3600" b="1" dirty="0">
                  <a:solidFill>
                    <a:schemeClr val="bg1"/>
                  </a:solidFill>
                  <a:cs typeface="Arial" pitchFamily="34" charset="0"/>
                </a:rPr>
                <a:t>02</a:t>
              </a:r>
              <a:endParaRPr lang="ko-KR" altLang="en-US" sz="3600" b="1" dirty="0">
                <a:solidFill>
                  <a:schemeClr val="bg1"/>
                </a:solidFill>
                <a:cs typeface="Arial" pitchFamily="34" charset="0"/>
              </a:endParaRPr>
            </a:p>
          </p:txBody>
        </p:sp>
      </p:grpSp>
      <p:grpSp>
        <p:nvGrpSpPr>
          <p:cNvPr id="16" name="Group 15">
            <a:extLst>
              <a:ext uri="{FF2B5EF4-FFF2-40B4-BE49-F238E27FC236}">
                <a16:creationId xmlns:a16="http://schemas.microsoft.com/office/drawing/2014/main" id="{DACCAEFD-940F-43AD-B138-7AC7983A258D}"/>
              </a:ext>
            </a:extLst>
          </p:cNvPr>
          <p:cNvGrpSpPr/>
          <p:nvPr/>
        </p:nvGrpSpPr>
        <p:grpSpPr>
          <a:xfrm>
            <a:off x="5908560" y="2982279"/>
            <a:ext cx="5458493" cy="886162"/>
            <a:chOff x="5819650" y="1666120"/>
            <a:chExt cx="5458493" cy="886162"/>
          </a:xfrm>
        </p:grpSpPr>
        <p:grpSp>
          <p:nvGrpSpPr>
            <p:cNvPr id="17" name="Group 16">
              <a:extLst>
                <a:ext uri="{FF2B5EF4-FFF2-40B4-BE49-F238E27FC236}">
                  <a16:creationId xmlns:a16="http://schemas.microsoft.com/office/drawing/2014/main" id="{712FF121-2EA6-45C3-9077-7A4741C0A484}"/>
                </a:ext>
              </a:extLst>
            </p:cNvPr>
            <p:cNvGrpSpPr/>
            <p:nvPr/>
          </p:nvGrpSpPr>
          <p:grpSpPr>
            <a:xfrm>
              <a:off x="6751979" y="1666120"/>
              <a:ext cx="4526164" cy="886162"/>
              <a:chOff x="6751979" y="1666120"/>
              <a:chExt cx="4526164" cy="886162"/>
            </a:xfrm>
          </p:grpSpPr>
          <p:sp>
            <p:nvSpPr>
              <p:cNvPr id="19" name="TextBox 18">
                <a:extLst>
                  <a:ext uri="{FF2B5EF4-FFF2-40B4-BE49-F238E27FC236}">
                    <a16:creationId xmlns:a16="http://schemas.microsoft.com/office/drawing/2014/main" id="{FFF6621E-83DF-4422-86FE-0144C39F4311}"/>
                  </a:ext>
                </a:extLst>
              </p:cNvPr>
              <p:cNvSpPr txBox="1"/>
              <p:nvPr/>
            </p:nvSpPr>
            <p:spPr>
              <a:xfrm>
                <a:off x="6770451" y="2090617"/>
                <a:ext cx="4507692" cy="461665"/>
              </a:xfrm>
              <a:prstGeom prst="rect">
                <a:avLst/>
              </a:prstGeom>
              <a:noFill/>
            </p:spPr>
            <p:txBody>
              <a:bodyPr wrap="square" rtlCol="0">
                <a:spAutoFit/>
              </a:bodyPr>
              <a:lstStyle/>
              <a:p>
                <a:r>
                  <a:rPr lang="en-US" altLang="ko-KR" sz="1200" dirty="0" err="1" smtClean="0">
                    <a:solidFill>
                      <a:schemeClr val="bg1"/>
                    </a:solidFill>
                    <a:cs typeface="Arial" pitchFamily="34" charset="0"/>
                  </a:rPr>
                  <a:t>Modelo</a:t>
                </a:r>
                <a:r>
                  <a:rPr lang="en-US" altLang="ko-KR" sz="1200" dirty="0" smtClean="0">
                    <a:solidFill>
                      <a:schemeClr val="bg1"/>
                    </a:solidFill>
                    <a:cs typeface="Arial" pitchFamily="34" charset="0"/>
                  </a:rPr>
                  <a:t> de </a:t>
                </a:r>
                <a:r>
                  <a:rPr lang="en-US" altLang="ko-KR" sz="1200" dirty="0" err="1" smtClean="0">
                    <a:solidFill>
                      <a:schemeClr val="bg1"/>
                    </a:solidFill>
                    <a:cs typeface="Arial" pitchFamily="34" charset="0"/>
                  </a:rPr>
                  <a:t>investigación</a:t>
                </a:r>
                <a:r>
                  <a:rPr lang="en-US" altLang="ko-KR" sz="1200" dirty="0" smtClean="0">
                    <a:solidFill>
                      <a:schemeClr val="bg1"/>
                    </a:solidFill>
                    <a:cs typeface="Arial" pitchFamily="34" charset="0"/>
                  </a:rPr>
                  <a:t>, </a:t>
                </a:r>
                <a:r>
                  <a:rPr lang="en-US" altLang="ko-KR" sz="1200" dirty="0" err="1" smtClean="0">
                    <a:solidFill>
                      <a:schemeClr val="bg1"/>
                    </a:solidFill>
                    <a:cs typeface="Arial" pitchFamily="34" charset="0"/>
                  </a:rPr>
                  <a:t>tipo</a:t>
                </a:r>
                <a:r>
                  <a:rPr lang="en-US" altLang="ko-KR" sz="1200" dirty="0">
                    <a:solidFill>
                      <a:schemeClr val="bg1"/>
                    </a:solidFill>
                    <a:cs typeface="Arial" pitchFamily="34" charset="0"/>
                  </a:rPr>
                  <a:t> </a:t>
                </a:r>
                <a:r>
                  <a:rPr lang="en-US" altLang="ko-KR" sz="1200" dirty="0" smtClean="0">
                    <a:solidFill>
                      <a:schemeClr val="bg1"/>
                    </a:solidFill>
                    <a:cs typeface="Arial" pitchFamily="34" charset="0"/>
                  </a:rPr>
                  <a:t>y </a:t>
                </a:r>
                <a:r>
                  <a:rPr lang="en-US" altLang="ko-KR" sz="1200" dirty="0" err="1" smtClean="0">
                    <a:solidFill>
                      <a:schemeClr val="bg1"/>
                    </a:solidFill>
                    <a:cs typeface="Arial" pitchFamily="34" charset="0"/>
                  </a:rPr>
                  <a:t>diseño</a:t>
                </a:r>
                <a:r>
                  <a:rPr lang="en-US" altLang="ko-KR" sz="1200" dirty="0" smtClean="0">
                    <a:solidFill>
                      <a:schemeClr val="bg1"/>
                    </a:solidFill>
                    <a:cs typeface="Arial" pitchFamily="34" charset="0"/>
                  </a:rPr>
                  <a:t> de </a:t>
                </a:r>
                <a:r>
                  <a:rPr lang="en-US" altLang="ko-KR" sz="1200" dirty="0" err="1" smtClean="0">
                    <a:solidFill>
                      <a:schemeClr val="bg1"/>
                    </a:solidFill>
                    <a:cs typeface="Arial" pitchFamily="34" charset="0"/>
                  </a:rPr>
                  <a:t>investigación</a:t>
                </a:r>
                <a:r>
                  <a:rPr lang="en-US" altLang="ko-KR" sz="1200" dirty="0" smtClean="0">
                    <a:solidFill>
                      <a:schemeClr val="bg1"/>
                    </a:solidFill>
                    <a:cs typeface="Arial" pitchFamily="34" charset="0"/>
                  </a:rPr>
                  <a:t>, </a:t>
                </a:r>
                <a:r>
                  <a:rPr lang="en-US" altLang="ko-KR" sz="1200" dirty="0" err="1" smtClean="0">
                    <a:solidFill>
                      <a:schemeClr val="bg1"/>
                    </a:solidFill>
                    <a:cs typeface="Arial" pitchFamily="34" charset="0"/>
                  </a:rPr>
                  <a:t>población</a:t>
                </a:r>
                <a:r>
                  <a:rPr lang="en-US" altLang="ko-KR" sz="1200" dirty="0" smtClean="0">
                    <a:solidFill>
                      <a:schemeClr val="bg1"/>
                    </a:solidFill>
                    <a:cs typeface="Arial" pitchFamily="34" charset="0"/>
                  </a:rPr>
                  <a:t> y </a:t>
                </a:r>
                <a:r>
                  <a:rPr lang="en-US" altLang="ko-KR" sz="1200" dirty="0" err="1" smtClean="0">
                    <a:solidFill>
                      <a:schemeClr val="bg1"/>
                    </a:solidFill>
                    <a:cs typeface="Arial" pitchFamily="34" charset="0"/>
                  </a:rPr>
                  <a:t>muestra</a:t>
                </a:r>
                <a:r>
                  <a:rPr lang="en-US" altLang="ko-KR" sz="1200" dirty="0" smtClean="0">
                    <a:solidFill>
                      <a:schemeClr val="bg1"/>
                    </a:solidFill>
                    <a:cs typeface="Arial" pitchFamily="34" charset="0"/>
                  </a:rPr>
                  <a:t>, </a:t>
                </a:r>
                <a:r>
                  <a:rPr lang="en-US" altLang="ko-KR" sz="1200" dirty="0" err="1" smtClean="0">
                    <a:solidFill>
                      <a:schemeClr val="bg1"/>
                    </a:solidFill>
                    <a:cs typeface="Arial" pitchFamily="34" charset="0"/>
                  </a:rPr>
                  <a:t>instrumento</a:t>
                </a:r>
                <a:r>
                  <a:rPr lang="en-US" altLang="ko-KR" sz="1200" dirty="0">
                    <a:solidFill>
                      <a:schemeClr val="bg1"/>
                    </a:solidFill>
                    <a:cs typeface="Arial" pitchFamily="34" charset="0"/>
                  </a:rPr>
                  <a:t> </a:t>
                </a:r>
                <a:r>
                  <a:rPr lang="en-US" altLang="ko-KR" sz="1200" dirty="0" smtClean="0">
                    <a:solidFill>
                      <a:schemeClr val="bg1"/>
                    </a:solidFill>
                    <a:cs typeface="Arial" pitchFamily="34" charset="0"/>
                  </a:rPr>
                  <a:t>de </a:t>
                </a:r>
                <a:r>
                  <a:rPr lang="en-US" altLang="ko-KR" sz="1200" dirty="0" err="1" smtClean="0">
                    <a:solidFill>
                      <a:schemeClr val="bg1"/>
                    </a:solidFill>
                    <a:cs typeface="Arial" pitchFamily="34" charset="0"/>
                  </a:rPr>
                  <a:t>investigación</a:t>
                </a:r>
                <a:r>
                  <a:rPr lang="en-US" altLang="ko-KR" sz="1200" dirty="0" smtClean="0">
                    <a:solidFill>
                      <a:schemeClr val="bg1"/>
                    </a:solidFill>
                    <a:cs typeface="Arial" pitchFamily="34" charset="0"/>
                  </a:rPr>
                  <a:t>.</a:t>
                </a:r>
                <a:endParaRPr lang="en-US" altLang="ko-KR" sz="1200" dirty="0">
                  <a:solidFill>
                    <a:schemeClr val="bg1"/>
                  </a:solidFill>
                  <a:cs typeface="Arial" pitchFamily="34" charset="0"/>
                </a:endParaRPr>
              </a:p>
            </p:txBody>
          </p:sp>
          <p:sp>
            <p:nvSpPr>
              <p:cNvPr id="20" name="TextBox 19">
                <a:extLst>
                  <a:ext uri="{FF2B5EF4-FFF2-40B4-BE49-F238E27FC236}">
                    <a16:creationId xmlns:a16="http://schemas.microsoft.com/office/drawing/2014/main" id="{92876439-7B60-4359-8451-3F9EFA3D510C}"/>
                  </a:ext>
                </a:extLst>
              </p:cNvPr>
              <p:cNvSpPr txBox="1"/>
              <p:nvPr/>
            </p:nvSpPr>
            <p:spPr>
              <a:xfrm>
                <a:off x="6751979" y="1666120"/>
                <a:ext cx="4507692" cy="461665"/>
              </a:xfrm>
              <a:prstGeom prst="rect">
                <a:avLst/>
              </a:prstGeom>
              <a:noFill/>
            </p:spPr>
            <p:txBody>
              <a:bodyPr wrap="square" lIns="108000" rIns="108000" rtlCol="0">
                <a:spAutoFit/>
              </a:bodyPr>
              <a:lstStyle/>
              <a:p>
                <a:r>
                  <a:rPr lang="en-US" altLang="ko-KR" sz="2400" b="1" dirty="0" err="1" smtClean="0">
                    <a:solidFill>
                      <a:schemeClr val="bg1"/>
                    </a:solidFill>
                    <a:cs typeface="Arial" pitchFamily="34" charset="0"/>
                  </a:rPr>
                  <a:t>Metodología</a:t>
                </a:r>
                <a:endParaRPr lang="ko-KR" altLang="en-US" sz="2400" b="1" dirty="0">
                  <a:solidFill>
                    <a:schemeClr val="bg1"/>
                  </a:solidFill>
                  <a:cs typeface="Arial" pitchFamily="34" charset="0"/>
                </a:endParaRPr>
              </a:p>
            </p:txBody>
          </p:sp>
        </p:grpSp>
        <p:sp>
          <p:nvSpPr>
            <p:cNvPr id="18" name="TextBox 17">
              <a:extLst>
                <a:ext uri="{FF2B5EF4-FFF2-40B4-BE49-F238E27FC236}">
                  <a16:creationId xmlns:a16="http://schemas.microsoft.com/office/drawing/2014/main" id="{CC5A42A5-241B-4616-801A-0591A81C946B}"/>
                </a:ext>
              </a:extLst>
            </p:cNvPr>
            <p:cNvSpPr txBox="1"/>
            <p:nvPr/>
          </p:nvSpPr>
          <p:spPr>
            <a:xfrm>
              <a:off x="5819650" y="1666120"/>
              <a:ext cx="958096" cy="646331"/>
            </a:xfrm>
            <a:prstGeom prst="rect">
              <a:avLst/>
            </a:prstGeom>
            <a:noFill/>
          </p:spPr>
          <p:txBody>
            <a:bodyPr wrap="square" lIns="108000" rIns="108000" rtlCol="0">
              <a:spAutoFit/>
            </a:bodyPr>
            <a:lstStyle/>
            <a:p>
              <a:pPr algn="ctr"/>
              <a:r>
                <a:rPr lang="en-US" altLang="ko-KR" sz="3600" b="1" dirty="0">
                  <a:solidFill>
                    <a:schemeClr val="bg1"/>
                  </a:solidFill>
                  <a:cs typeface="Arial" pitchFamily="34" charset="0"/>
                </a:rPr>
                <a:t>03</a:t>
              </a:r>
              <a:endParaRPr lang="ko-KR" altLang="en-US" sz="3600" b="1" dirty="0">
                <a:solidFill>
                  <a:schemeClr val="bg1"/>
                </a:solidFill>
                <a:cs typeface="Arial" pitchFamily="34" charset="0"/>
              </a:endParaRPr>
            </a:p>
          </p:txBody>
        </p:sp>
      </p:grpSp>
      <p:grpSp>
        <p:nvGrpSpPr>
          <p:cNvPr id="21" name="Group 20">
            <a:extLst>
              <a:ext uri="{FF2B5EF4-FFF2-40B4-BE49-F238E27FC236}">
                <a16:creationId xmlns:a16="http://schemas.microsoft.com/office/drawing/2014/main" id="{1759021F-BBBC-426E-9612-9978882CAD42}"/>
              </a:ext>
            </a:extLst>
          </p:cNvPr>
          <p:cNvGrpSpPr/>
          <p:nvPr/>
        </p:nvGrpSpPr>
        <p:grpSpPr>
          <a:xfrm>
            <a:off x="5908560" y="4168561"/>
            <a:ext cx="5718623" cy="886162"/>
            <a:chOff x="5819650" y="1666120"/>
            <a:chExt cx="5718623" cy="886162"/>
          </a:xfrm>
        </p:grpSpPr>
        <p:grpSp>
          <p:nvGrpSpPr>
            <p:cNvPr id="22" name="Group 21">
              <a:extLst>
                <a:ext uri="{FF2B5EF4-FFF2-40B4-BE49-F238E27FC236}">
                  <a16:creationId xmlns:a16="http://schemas.microsoft.com/office/drawing/2014/main" id="{A11CE21D-0B8F-4ECA-B7E7-9BBC0D6CD83F}"/>
                </a:ext>
              </a:extLst>
            </p:cNvPr>
            <p:cNvGrpSpPr/>
            <p:nvPr/>
          </p:nvGrpSpPr>
          <p:grpSpPr>
            <a:xfrm>
              <a:off x="6751978" y="1666120"/>
              <a:ext cx="4786295" cy="886162"/>
              <a:chOff x="6751978" y="1666120"/>
              <a:chExt cx="4786295" cy="886162"/>
            </a:xfrm>
          </p:grpSpPr>
          <p:sp>
            <p:nvSpPr>
              <p:cNvPr id="24" name="TextBox 23">
                <a:extLst>
                  <a:ext uri="{FF2B5EF4-FFF2-40B4-BE49-F238E27FC236}">
                    <a16:creationId xmlns:a16="http://schemas.microsoft.com/office/drawing/2014/main" id="{0F6ADBC4-09AC-48FF-ACA6-BB486669BA5F}"/>
                  </a:ext>
                </a:extLst>
              </p:cNvPr>
              <p:cNvSpPr txBox="1"/>
              <p:nvPr/>
            </p:nvSpPr>
            <p:spPr>
              <a:xfrm>
                <a:off x="6770451" y="2090617"/>
                <a:ext cx="4507692" cy="461665"/>
              </a:xfrm>
              <a:prstGeom prst="rect">
                <a:avLst/>
              </a:prstGeom>
              <a:noFill/>
            </p:spPr>
            <p:txBody>
              <a:bodyPr wrap="square" rtlCol="0">
                <a:spAutoFit/>
              </a:bodyPr>
              <a:lstStyle/>
              <a:p>
                <a:r>
                  <a:rPr lang="en-US" altLang="ko-KR" sz="1200" dirty="0" err="1" smtClean="0">
                    <a:solidFill>
                      <a:schemeClr val="bg1"/>
                    </a:solidFill>
                    <a:cs typeface="Arial" pitchFamily="34" charset="0"/>
                  </a:rPr>
                  <a:t>Análisis</a:t>
                </a:r>
                <a:r>
                  <a:rPr lang="en-US" altLang="ko-KR" sz="1200" dirty="0" smtClean="0">
                    <a:solidFill>
                      <a:schemeClr val="bg1"/>
                    </a:solidFill>
                    <a:cs typeface="Arial" pitchFamily="34" charset="0"/>
                  </a:rPr>
                  <a:t> univariado, bivariado, </a:t>
                </a:r>
                <a:r>
                  <a:rPr lang="en-US" altLang="ko-KR" sz="1200" dirty="0" err="1" smtClean="0">
                    <a:solidFill>
                      <a:schemeClr val="bg1"/>
                    </a:solidFill>
                    <a:cs typeface="Arial" pitchFamily="34" charset="0"/>
                  </a:rPr>
                  <a:t>multivariado</a:t>
                </a:r>
                <a:r>
                  <a:rPr lang="en-US" altLang="ko-KR" sz="1200" dirty="0" smtClean="0">
                    <a:solidFill>
                      <a:schemeClr val="bg1"/>
                    </a:solidFill>
                    <a:cs typeface="Arial" pitchFamily="34" charset="0"/>
                  </a:rPr>
                  <a:t> y </a:t>
                </a:r>
                <a:r>
                  <a:rPr lang="en-US" altLang="ko-KR" sz="1200" dirty="0" err="1" smtClean="0">
                    <a:solidFill>
                      <a:schemeClr val="bg1"/>
                    </a:solidFill>
                    <a:cs typeface="Arial" pitchFamily="34" charset="0"/>
                  </a:rPr>
                  <a:t>comprobación</a:t>
                </a:r>
                <a:r>
                  <a:rPr lang="en-US" altLang="ko-KR" sz="1200" dirty="0" smtClean="0">
                    <a:solidFill>
                      <a:schemeClr val="bg1"/>
                    </a:solidFill>
                    <a:cs typeface="Arial" pitchFamily="34" charset="0"/>
                  </a:rPr>
                  <a:t> de las </a:t>
                </a:r>
                <a:r>
                  <a:rPr lang="en-US" altLang="ko-KR" sz="1200" dirty="0" err="1" smtClean="0">
                    <a:solidFill>
                      <a:schemeClr val="bg1"/>
                    </a:solidFill>
                    <a:cs typeface="Arial" pitchFamily="34" charset="0"/>
                  </a:rPr>
                  <a:t>hipótesis</a:t>
                </a:r>
                <a:r>
                  <a:rPr lang="en-US" altLang="ko-KR" sz="1200" dirty="0" smtClean="0">
                    <a:solidFill>
                      <a:schemeClr val="bg1"/>
                    </a:solidFill>
                    <a:cs typeface="Arial" pitchFamily="34" charset="0"/>
                  </a:rPr>
                  <a:t>.</a:t>
                </a:r>
                <a:endParaRPr lang="en-US" altLang="ko-KR" sz="1200" dirty="0">
                  <a:solidFill>
                    <a:schemeClr val="bg1"/>
                  </a:solidFill>
                  <a:cs typeface="Arial" pitchFamily="34" charset="0"/>
                </a:endParaRPr>
              </a:p>
            </p:txBody>
          </p:sp>
          <p:sp>
            <p:nvSpPr>
              <p:cNvPr id="25" name="TextBox 24">
                <a:extLst>
                  <a:ext uri="{FF2B5EF4-FFF2-40B4-BE49-F238E27FC236}">
                    <a16:creationId xmlns:a16="http://schemas.microsoft.com/office/drawing/2014/main" id="{69E57309-26D6-4654-9A76-C1BC37CCD6E7}"/>
                  </a:ext>
                </a:extLst>
              </p:cNvPr>
              <p:cNvSpPr txBox="1"/>
              <p:nvPr/>
            </p:nvSpPr>
            <p:spPr>
              <a:xfrm>
                <a:off x="6751978" y="1666120"/>
                <a:ext cx="4786295" cy="461665"/>
              </a:xfrm>
              <a:prstGeom prst="rect">
                <a:avLst/>
              </a:prstGeom>
              <a:noFill/>
            </p:spPr>
            <p:txBody>
              <a:bodyPr wrap="square" lIns="108000" rIns="108000" rtlCol="0">
                <a:spAutoFit/>
              </a:bodyPr>
              <a:lstStyle/>
              <a:p>
                <a:r>
                  <a:rPr lang="en-US" altLang="ko-KR" sz="2400" b="1" dirty="0" err="1" smtClean="0">
                    <a:solidFill>
                      <a:schemeClr val="bg1"/>
                    </a:solidFill>
                    <a:cs typeface="Arial" pitchFamily="34" charset="0"/>
                  </a:rPr>
                  <a:t>Resultados</a:t>
                </a:r>
                <a:r>
                  <a:rPr lang="en-US" altLang="ko-KR" sz="2400" b="1" dirty="0" smtClean="0">
                    <a:solidFill>
                      <a:schemeClr val="bg1"/>
                    </a:solidFill>
                    <a:cs typeface="Arial" pitchFamily="34" charset="0"/>
                  </a:rPr>
                  <a:t> de la </a:t>
                </a:r>
                <a:r>
                  <a:rPr lang="en-US" altLang="ko-KR" sz="2400" b="1" dirty="0" err="1" smtClean="0">
                    <a:solidFill>
                      <a:schemeClr val="bg1"/>
                    </a:solidFill>
                    <a:cs typeface="Arial" pitchFamily="34" charset="0"/>
                  </a:rPr>
                  <a:t>investigación</a:t>
                </a:r>
                <a:endParaRPr lang="ko-KR" altLang="en-US" sz="2400" b="1" dirty="0">
                  <a:solidFill>
                    <a:schemeClr val="bg1"/>
                  </a:solidFill>
                  <a:cs typeface="Arial" pitchFamily="34" charset="0"/>
                </a:endParaRPr>
              </a:p>
            </p:txBody>
          </p:sp>
        </p:grpSp>
        <p:sp>
          <p:nvSpPr>
            <p:cNvPr id="23" name="TextBox 22">
              <a:extLst>
                <a:ext uri="{FF2B5EF4-FFF2-40B4-BE49-F238E27FC236}">
                  <a16:creationId xmlns:a16="http://schemas.microsoft.com/office/drawing/2014/main" id="{C77F97C7-1F12-487F-9440-A1F4D9A8DCC8}"/>
                </a:ext>
              </a:extLst>
            </p:cNvPr>
            <p:cNvSpPr txBox="1"/>
            <p:nvPr/>
          </p:nvSpPr>
          <p:spPr>
            <a:xfrm>
              <a:off x="5819650" y="1666120"/>
              <a:ext cx="958096" cy="646331"/>
            </a:xfrm>
            <a:prstGeom prst="rect">
              <a:avLst/>
            </a:prstGeom>
            <a:noFill/>
          </p:spPr>
          <p:txBody>
            <a:bodyPr wrap="square" lIns="108000" rIns="108000" rtlCol="0">
              <a:spAutoFit/>
            </a:bodyPr>
            <a:lstStyle/>
            <a:p>
              <a:pPr algn="ctr"/>
              <a:r>
                <a:rPr lang="en-US" altLang="ko-KR" sz="3600" b="1" dirty="0">
                  <a:solidFill>
                    <a:schemeClr val="bg1"/>
                  </a:solidFill>
                  <a:cs typeface="Arial" pitchFamily="34" charset="0"/>
                </a:rPr>
                <a:t>04</a:t>
              </a:r>
              <a:endParaRPr lang="ko-KR" altLang="en-US" sz="3600" b="1" dirty="0">
                <a:solidFill>
                  <a:schemeClr val="bg1"/>
                </a:solidFill>
                <a:cs typeface="Arial" pitchFamily="34" charset="0"/>
              </a:endParaRPr>
            </a:p>
          </p:txBody>
        </p:sp>
      </p:grpSp>
      <p:grpSp>
        <p:nvGrpSpPr>
          <p:cNvPr id="26" name="Group 20">
            <a:extLst>
              <a:ext uri="{FF2B5EF4-FFF2-40B4-BE49-F238E27FC236}">
                <a16:creationId xmlns:a16="http://schemas.microsoft.com/office/drawing/2014/main" id="{1759021F-BBBC-426E-9612-9978882CAD42}"/>
              </a:ext>
            </a:extLst>
          </p:cNvPr>
          <p:cNvGrpSpPr/>
          <p:nvPr/>
        </p:nvGrpSpPr>
        <p:grpSpPr>
          <a:xfrm>
            <a:off x="5908560" y="5379102"/>
            <a:ext cx="6306453" cy="646331"/>
            <a:chOff x="5819650" y="1666120"/>
            <a:chExt cx="6306453" cy="646331"/>
          </a:xfrm>
        </p:grpSpPr>
        <p:sp>
          <p:nvSpPr>
            <p:cNvPr id="30" name="TextBox 24">
              <a:extLst>
                <a:ext uri="{FF2B5EF4-FFF2-40B4-BE49-F238E27FC236}">
                  <a16:creationId xmlns:a16="http://schemas.microsoft.com/office/drawing/2014/main" id="{69E57309-26D6-4654-9A76-C1BC37CCD6E7}"/>
                </a:ext>
              </a:extLst>
            </p:cNvPr>
            <p:cNvSpPr txBox="1"/>
            <p:nvPr/>
          </p:nvSpPr>
          <p:spPr>
            <a:xfrm>
              <a:off x="6751978" y="1758452"/>
              <a:ext cx="5374125" cy="461665"/>
            </a:xfrm>
            <a:prstGeom prst="rect">
              <a:avLst/>
            </a:prstGeom>
            <a:noFill/>
          </p:spPr>
          <p:txBody>
            <a:bodyPr wrap="square" lIns="108000" rIns="108000" rtlCol="0">
              <a:spAutoFit/>
            </a:bodyPr>
            <a:lstStyle/>
            <a:p>
              <a:r>
                <a:rPr lang="en-US" altLang="ko-KR" sz="2400" b="1" dirty="0" err="1" smtClean="0">
                  <a:solidFill>
                    <a:schemeClr val="bg1"/>
                  </a:solidFill>
                  <a:cs typeface="Arial" pitchFamily="34" charset="0"/>
                </a:rPr>
                <a:t>Conclusiones</a:t>
              </a:r>
              <a:r>
                <a:rPr lang="en-US" altLang="ko-KR" sz="2400" b="1" dirty="0" smtClean="0">
                  <a:solidFill>
                    <a:schemeClr val="bg1"/>
                  </a:solidFill>
                  <a:cs typeface="Arial" pitchFamily="34" charset="0"/>
                </a:rPr>
                <a:t> y </a:t>
              </a:r>
              <a:r>
                <a:rPr lang="en-US" altLang="ko-KR" sz="2400" b="1" dirty="0" err="1" smtClean="0">
                  <a:solidFill>
                    <a:schemeClr val="bg1"/>
                  </a:solidFill>
                  <a:cs typeface="Arial" pitchFamily="34" charset="0"/>
                </a:rPr>
                <a:t>recomendaciones</a:t>
              </a:r>
              <a:endParaRPr lang="ko-KR" altLang="en-US" sz="2400" b="1" dirty="0">
                <a:solidFill>
                  <a:schemeClr val="bg1"/>
                </a:solidFill>
                <a:cs typeface="Arial" pitchFamily="34" charset="0"/>
              </a:endParaRPr>
            </a:p>
          </p:txBody>
        </p:sp>
        <p:sp>
          <p:nvSpPr>
            <p:cNvPr id="28" name="TextBox 22">
              <a:extLst>
                <a:ext uri="{FF2B5EF4-FFF2-40B4-BE49-F238E27FC236}">
                  <a16:creationId xmlns:a16="http://schemas.microsoft.com/office/drawing/2014/main" id="{C77F97C7-1F12-487F-9440-A1F4D9A8DCC8}"/>
                </a:ext>
              </a:extLst>
            </p:cNvPr>
            <p:cNvSpPr txBox="1"/>
            <p:nvPr/>
          </p:nvSpPr>
          <p:spPr>
            <a:xfrm>
              <a:off x="5819650" y="1666120"/>
              <a:ext cx="958096" cy="646331"/>
            </a:xfrm>
            <a:prstGeom prst="rect">
              <a:avLst/>
            </a:prstGeom>
            <a:noFill/>
          </p:spPr>
          <p:txBody>
            <a:bodyPr wrap="square" lIns="108000" rIns="108000" rtlCol="0">
              <a:spAutoFit/>
            </a:bodyPr>
            <a:lstStyle/>
            <a:p>
              <a:pPr algn="ctr"/>
              <a:r>
                <a:rPr lang="en-US" altLang="ko-KR" sz="3600" b="1" dirty="0" smtClean="0">
                  <a:solidFill>
                    <a:schemeClr val="bg1"/>
                  </a:solidFill>
                  <a:cs typeface="Arial" pitchFamily="34" charset="0"/>
                </a:rPr>
                <a:t>05</a:t>
              </a:r>
              <a:endParaRPr lang="ko-KR" altLang="en-US" sz="3600" b="1" dirty="0">
                <a:solidFill>
                  <a:schemeClr val="bg1"/>
                </a:solidFill>
                <a:cs typeface="Arial" pitchFamily="34" charset="0"/>
              </a:endParaRPr>
            </a:p>
          </p:txBody>
        </p:sp>
      </p:grpSp>
    </p:spTree>
    <p:extLst>
      <p:ext uri="{BB962C8B-B14F-4D97-AF65-F5344CB8AC3E}">
        <p14:creationId xmlns:p14="http://schemas.microsoft.com/office/powerpoint/2010/main" val="40333848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err="1" smtClean="0"/>
              <a:t>Segmentación</a:t>
            </a:r>
            <a:r>
              <a:rPr lang="en-US" dirty="0" smtClean="0"/>
              <a:t> Psicográfica</a:t>
            </a:r>
            <a:endParaRPr lang="en-US" dirty="0"/>
          </a:p>
        </p:txBody>
      </p:sp>
      <p:grpSp>
        <p:nvGrpSpPr>
          <p:cNvPr id="4" name="Group 3">
            <a:extLst>
              <a:ext uri="{FF2B5EF4-FFF2-40B4-BE49-F238E27FC236}">
                <a16:creationId xmlns:a16="http://schemas.microsoft.com/office/drawing/2014/main" id="{BEE59A83-240D-4F6B-8B0E-1BA0550131E8}"/>
              </a:ext>
            </a:extLst>
          </p:cNvPr>
          <p:cNvGrpSpPr/>
          <p:nvPr/>
        </p:nvGrpSpPr>
        <p:grpSpPr>
          <a:xfrm>
            <a:off x="5271929" y="2024938"/>
            <a:ext cx="1139838" cy="1632238"/>
            <a:chOff x="3692771" y="1580738"/>
            <a:chExt cx="1954016" cy="2798134"/>
          </a:xfrm>
        </p:grpSpPr>
        <p:sp>
          <p:nvSpPr>
            <p:cNvPr id="17" name="Freeform 18">
              <a:extLst>
                <a:ext uri="{FF2B5EF4-FFF2-40B4-BE49-F238E27FC236}">
                  <a16:creationId xmlns:a16="http://schemas.microsoft.com/office/drawing/2014/main" id="{B7065D1D-4965-4374-80E1-1E4BB21F503D}"/>
                </a:ext>
              </a:extLst>
            </p:cNvPr>
            <p:cNvSpPr/>
            <p:nvPr/>
          </p:nvSpPr>
          <p:spPr>
            <a:xfrm>
              <a:off x="3692771" y="1580738"/>
              <a:ext cx="1593605" cy="1038637"/>
            </a:xfrm>
            <a:custGeom>
              <a:avLst/>
              <a:gdLst>
                <a:gd name="connsiteX0" fmla="*/ 714375 w 1924050"/>
                <a:gd name="connsiteY0" fmla="*/ 9525 h 1104900"/>
                <a:gd name="connsiteX1" fmla="*/ 0 w 1924050"/>
                <a:gd name="connsiteY1" fmla="*/ 0 h 1104900"/>
                <a:gd name="connsiteX2" fmla="*/ 1590675 w 1924050"/>
                <a:gd name="connsiteY2" fmla="*/ 1104900 h 1104900"/>
                <a:gd name="connsiteX3" fmla="*/ 1924050 w 1924050"/>
                <a:gd name="connsiteY3" fmla="*/ 942975 h 1104900"/>
                <a:gd name="connsiteX4" fmla="*/ 714375 w 1924050"/>
                <a:gd name="connsiteY4" fmla="*/ 9525 h 1104900"/>
                <a:gd name="connsiteX0" fmla="*/ 704850 w 1914525"/>
                <a:gd name="connsiteY0" fmla="*/ 0 h 1095375"/>
                <a:gd name="connsiteX1" fmla="*/ 0 w 1914525"/>
                <a:gd name="connsiteY1" fmla="*/ 38100 h 1095375"/>
                <a:gd name="connsiteX2" fmla="*/ 1581150 w 1914525"/>
                <a:gd name="connsiteY2" fmla="*/ 1095375 h 1095375"/>
                <a:gd name="connsiteX3" fmla="*/ 1914525 w 1914525"/>
                <a:gd name="connsiteY3" fmla="*/ 933450 h 1095375"/>
                <a:gd name="connsiteX4" fmla="*/ 704850 w 1914525"/>
                <a:gd name="connsiteY4" fmla="*/ 0 h 1095375"/>
                <a:gd name="connsiteX0" fmla="*/ 704850 w 1914525"/>
                <a:gd name="connsiteY0" fmla="*/ 2444 h 1097819"/>
                <a:gd name="connsiteX1" fmla="*/ 0 w 1914525"/>
                <a:gd name="connsiteY1" fmla="*/ 40544 h 1097819"/>
                <a:gd name="connsiteX2" fmla="*/ 1581150 w 1914525"/>
                <a:gd name="connsiteY2" fmla="*/ 1097819 h 1097819"/>
                <a:gd name="connsiteX3" fmla="*/ 1914525 w 1914525"/>
                <a:gd name="connsiteY3" fmla="*/ 935894 h 1097819"/>
                <a:gd name="connsiteX4" fmla="*/ 704850 w 1914525"/>
                <a:gd name="connsiteY4" fmla="*/ 2444 h 1097819"/>
                <a:gd name="connsiteX0" fmla="*/ 704850 w 1914525"/>
                <a:gd name="connsiteY0" fmla="*/ 21793 h 1117168"/>
                <a:gd name="connsiteX1" fmla="*/ 0 w 1914525"/>
                <a:gd name="connsiteY1" fmla="*/ 59893 h 1117168"/>
                <a:gd name="connsiteX2" fmla="*/ 1581150 w 1914525"/>
                <a:gd name="connsiteY2" fmla="*/ 1117168 h 1117168"/>
                <a:gd name="connsiteX3" fmla="*/ 1914525 w 1914525"/>
                <a:gd name="connsiteY3" fmla="*/ 955243 h 1117168"/>
                <a:gd name="connsiteX4" fmla="*/ 704850 w 1914525"/>
                <a:gd name="connsiteY4" fmla="*/ 21793 h 1117168"/>
                <a:gd name="connsiteX0" fmla="*/ 704850 w 1914525"/>
                <a:gd name="connsiteY0" fmla="*/ 21793 h 1079068"/>
                <a:gd name="connsiteX1" fmla="*/ 0 w 1914525"/>
                <a:gd name="connsiteY1" fmla="*/ 59893 h 1079068"/>
                <a:gd name="connsiteX2" fmla="*/ 1676400 w 1914525"/>
                <a:gd name="connsiteY2" fmla="*/ 1079068 h 1079068"/>
                <a:gd name="connsiteX3" fmla="*/ 1914525 w 1914525"/>
                <a:gd name="connsiteY3" fmla="*/ 955243 h 1079068"/>
                <a:gd name="connsiteX4" fmla="*/ 704850 w 1914525"/>
                <a:gd name="connsiteY4" fmla="*/ 21793 h 1079068"/>
                <a:gd name="connsiteX0" fmla="*/ 485775 w 1695450"/>
                <a:gd name="connsiteY0" fmla="*/ 21793 h 1079068"/>
                <a:gd name="connsiteX1" fmla="*/ 0 w 1695450"/>
                <a:gd name="connsiteY1" fmla="*/ 59893 h 1079068"/>
                <a:gd name="connsiteX2" fmla="*/ 1457325 w 1695450"/>
                <a:gd name="connsiteY2" fmla="*/ 1079068 h 1079068"/>
                <a:gd name="connsiteX3" fmla="*/ 1695450 w 1695450"/>
                <a:gd name="connsiteY3" fmla="*/ 955243 h 1079068"/>
                <a:gd name="connsiteX4" fmla="*/ 485775 w 1695450"/>
                <a:gd name="connsiteY4" fmla="*/ 21793 h 1079068"/>
                <a:gd name="connsiteX0" fmla="*/ 485775 w 1695450"/>
                <a:gd name="connsiteY0" fmla="*/ 21793 h 1021918"/>
                <a:gd name="connsiteX1" fmla="*/ 0 w 1695450"/>
                <a:gd name="connsiteY1" fmla="*/ 59893 h 1021918"/>
                <a:gd name="connsiteX2" fmla="*/ 1362075 w 1695450"/>
                <a:gd name="connsiteY2" fmla="*/ 1021918 h 1021918"/>
                <a:gd name="connsiteX3" fmla="*/ 1695450 w 1695450"/>
                <a:gd name="connsiteY3" fmla="*/ 955243 h 1021918"/>
                <a:gd name="connsiteX4" fmla="*/ 485775 w 1695450"/>
                <a:gd name="connsiteY4" fmla="*/ 21793 h 1021918"/>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19100 w 1628775"/>
                <a:gd name="connsiteY0" fmla="*/ 16934 h 1017059"/>
                <a:gd name="connsiteX1" fmla="*/ 0 w 1628775"/>
                <a:gd name="connsiteY1" fmla="*/ 55034 h 1017059"/>
                <a:gd name="connsiteX2" fmla="*/ 1295400 w 1628775"/>
                <a:gd name="connsiteY2" fmla="*/ 1017059 h 1017059"/>
                <a:gd name="connsiteX3" fmla="*/ 1628775 w 1628775"/>
                <a:gd name="connsiteY3" fmla="*/ 950384 h 1017059"/>
                <a:gd name="connsiteX4" fmla="*/ 419100 w 1628775"/>
                <a:gd name="connsiteY4" fmla="*/ 16934 h 1017059"/>
                <a:gd name="connsiteX0" fmla="*/ 419100 w 1628775"/>
                <a:gd name="connsiteY0" fmla="*/ 21793 h 1021918"/>
                <a:gd name="connsiteX1" fmla="*/ 0 w 1628775"/>
                <a:gd name="connsiteY1" fmla="*/ 59893 h 1021918"/>
                <a:gd name="connsiteX2" fmla="*/ 1295400 w 1628775"/>
                <a:gd name="connsiteY2" fmla="*/ 1021918 h 1021918"/>
                <a:gd name="connsiteX3" fmla="*/ 1628775 w 1628775"/>
                <a:gd name="connsiteY3" fmla="*/ 955243 h 1021918"/>
                <a:gd name="connsiteX4" fmla="*/ 419100 w 1628775"/>
                <a:gd name="connsiteY4" fmla="*/ 21793 h 1021918"/>
                <a:gd name="connsiteX0" fmla="*/ 419100 w 1628775"/>
                <a:gd name="connsiteY0" fmla="*/ 38457 h 1038582"/>
                <a:gd name="connsiteX1" fmla="*/ 0 w 1628775"/>
                <a:gd name="connsiteY1" fmla="*/ 76557 h 1038582"/>
                <a:gd name="connsiteX2" fmla="*/ 1295400 w 1628775"/>
                <a:gd name="connsiteY2" fmla="*/ 1038582 h 1038582"/>
                <a:gd name="connsiteX3" fmla="*/ 1628775 w 1628775"/>
                <a:gd name="connsiteY3" fmla="*/ 971907 h 1038582"/>
                <a:gd name="connsiteX4" fmla="*/ 419100 w 1628775"/>
                <a:gd name="connsiteY4" fmla="*/ 38457 h 1038582"/>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5241 h 1045366"/>
                <a:gd name="connsiteX1" fmla="*/ 0 w 1628775"/>
                <a:gd name="connsiteY1" fmla="*/ 83341 h 1045366"/>
                <a:gd name="connsiteX2" fmla="*/ 1295400 w 1628775"/>
                <a:gd name="connsiteY2" fmla="*/ 1045366 h 1045366"/>
                <a:gd name="connsiteX3" fmla="*/ 1628775 w 1628775"/>
                <a:gd name="connsiteY3" fmla="*/ 978691 h 1045366"/>
                <a:gd name="connsiteX4" fmla="*/ 419100 w 1628775"/>
                <a:gd name="connsiteY4" fmla="*/ 45241 h 1045366"/>
                <a:gd name="connsiteX0" fmla="*/ 383930 w 1593605"/>
                <a:gd name="connsiteY0" fmla="*/ 45241 h 1045366"/>
                <a:gd name="connsiteX1" fmla="*/ 0 w 1593605"/>
                <a:gd name="connsiteY1" fmla="*/ 83341 h 1045366"/>
                <a:gd name="connsiteX2" fmla="*/ 1260230 w 1593605"/>
                <a:gd name="connsiteY2" fmla="*/ 1045366 h 1045366"/>
                <a:gd name="connsiteX3" fmla="*/ 1593605 w 1593605"/>
                <a:gd name="connsiteY3" fmla="*/ 978691 h 1045366"/>
                <a:gd name="connsiteX4" fmla="*/ 383930 w 1593605"/>
                <a:gd name="connsiteY4" fmla="*/ 45241 h 1045366"/>
                <a:gd name="connsiteX0" fmla="*/ 383930 w 1593605"/>
                <a:gd name="connsiteY0" fmla="*/ 38512 h 1038637"/>
                <a:gd name="connsiteX1" fmla="*/ 0 w 1593605"/>
                <a:gd name="connsiteY1" fmla="*/ 76612 h 1038637"/>
                <a:gd name="connsiteX2" fmla="*/ 1260230 w 1593605"/>
                <a:gd name="connsiteY2" fmla="*/ 1038637 h 1038637"/>
                <a:gd name="connsiteX3" fmla="*/ 1593605 w 1593605"/>
                <a:gd name="connsiteY3" fmla="*/ 971962 h 1038637"/>
                <a:gd name="connsiteX4" fmla="*/ 383930 w 1593605"/>
                <a:gd name="connsiteY4" fmla="*/ 38512 h 103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605" h="1038637">
                  <a:moveTo>
                    <a:pt x="383930" y="38512"/>
                  </a:moveTo>
                  <a:cubicBezTo>
                    <a:pt x="269874" y="-49899"/>
                    <a:pt x="81816" y="36070"/>
                    <a:pt x="0" y="76612"/>
                  </a:cubicBezTo>
                  <a:lnTo>
                    <a:pt x="1260230" y="1038637"/>
                  </a:lnTo>
                  <a:lnTo>
                    <a:pt x="1593605" y="971962"/>
                  </a:lnTo>
                  <a:lnTo>
                    <a:pt x="383930" y="38512"/>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18" name="Down Arrow 1">
              <a:extLst>
                <a:ext uri="{FF2B5EF4-FFF2-40B4-BE49-F238E27FC236}">
                  <a16:creationId xmlns:a16="http://schemas.microsoft.com/office/drawing/2014/main" id="{64942D5B-DD4F-42A6-8A24-52C100F9573D}"/>
                </a:ext>
              </a:extLst>
            </p:cNvPr>
            <p:cNvSpPr/>
            <p:nvPr/>
          </p:nvSpPr>
          <p:spPr>
            <a:xfrm>
              <a:off x="3846587" y="1612057"/>
              <a:ext cx="1800200" cy="2766815"/>
            </a:xfrm>
            <a:custGeom>
              <a:avLst/>
              <a:gdLst>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200" h="2766815">
                  <a:moveTo>
                    <a:pt x="221456" y="0"/>
                  </a:moveTo>
                  <a:lnTo>
                    <a:pt x="1464444" y="929953"/>
                  </a:lnTo>
                  <a:cubicBezTo>
                    <a:pt x="1514023" y="992361"/>
                    <a:pt x="1496194" y="1535415"/>
                    <a:pt x="1512069" y="1838146"/>
                  </a:cubicBezTo>
                  <a:lnTo>
                    <a:pt x="1800200" y="1838146"/>
                  </a:lnTo>
                  <a:lnTo>
                    <a:pt x="900100" y="2766815"/>
                  </a:lnTo>
                  <a:lnTo>
                    <a:pt x="0" y="1838146"/>
                  </a:lnTo>
                  <a:lnTo>
                    <a:pt x="288131" y="1838146"/>
                  </a:lnTo>
                  <a:cubicBezTo>
                    <a:pt x="288131" y="1238131"/>
                    <a:pt x="297656" y="104715"/>
                    <a:pt x="221456"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grpSp>
        <p:nvGrpSpPr>
          <p:cNvPr id="5" name="Group 4">
            <a:extLst>
              <a:ext uri="{FF2B5EF4-FFF2-40B4-BE49-F238E27FC236}">
                <a16:creationId xmlns:a16="http://schemas.microsoft.com/office/drawing/2014/main" id="{03176FD0-7445-4716-B156-8D8889982B71}"/>
              </a:ext>
            </a:extLst>
          </p:cNvPr>
          <p:cNvGrpSpPr/>
          <p:nvPr/>
        </p:nvGrpSpPr>
        <p:grpSpPr>
          <a:xfrm rot="4113254">
            <a:off x="6309532" y="2718182"/>
            <a:ext cx="1139838" cy="1632238"/>
            <a:chOff x="3692771" y="1580738"/>
            <a:chExt cx="1954016" cy="2798134"/>
          </a:xfrm>
        </p:grpSpPr>
        <p:sp>
          <p:nvSpPr>
            <p:cNvPr id="15" name="Freeform 28">
              <a:extLst>
                <a:ext uri="{FF2B5EF4-FFF2-40B4-BE49-F238E27FC236}">
                  <a16:creationId xmlns:a16="http://schemas.microsoft.com/office/drawing/2014/main" id="{BB9F0748-1364-4B79-B2F5-F4B63E367A25}"/>
                </a:ext>
              </a:extLst>
            </p:cNvPr>
            <p:cNvSpPr/>
            <p:nvPr/>
          </p:nvSpPr>
          <p:spPr>
            <a:xfrm>
              <a:off x="3692771" y="1580738"/>
              <a:ext cx="1593605" cy="1038637"/>
            </a:xfrm>
            <a:custGeom>
              <a:avLst/>
              <a:gdLst>
                <a:gd name="connsiteX0" fmla="*/ 714375 w 1924050"/>
                <a:gd name="connsiteY0" fmla="*/ 9525 h 1104900"/>
                <a:gd name="connsiteX1" fmla="*/ 0 w 1924050"/>
                <a:gd name="connsiteY1" fmla="*/ 0 h 1104900"/>
                <a:gd name="connsiteX2" fmla="*/ 1590675 w 1924050"/>
                <a:gd name="connsiteY2" fmla="*/ 1104900 h 1104900"/>
                <a:gd name="connsiteX3" fmla="*/ 1924050 w 1924050"/>
                <a:gd name="connsiteY3" fmla="*/ 942975 h 1104900"/>
                <a:gd name="connsiteX4" fmla="*/ 714375 w 1924050"/>
                <a:gd name="connsiteY4" fmla="*/ 9525 h 1104900"/>
                <a:gd name="connsiteX0" fmla="*/ 704850 w 1914525"/>
                <a:gd name="connsiteY0" fmla="*/ 0 h 1095375"/>
                <a:gd name="connsiteX1" fmla="*/ 0 w 1914525"/>
                <a:gd name="connsiteY1" fmla="*/ 38100 h 1095375"/>
                <a:gd name="connsiteX2" fmla="*/ 1581150 w 1914525"/>
                <a:gd name="connsiteY2" fmla="*/ 1095375 h 1095375"/>
                <a:gd name="connsiteX3" fmla="*/ 1914525 w 1914525"/>
                <a:gd name="connsiteY3" fmla="*/ 933450 h 1095375"/>
                <a:gd name="connsiteX4" fmla="*/ 704850 w 1914525"/>
                <a:gd name="connsiteY4" fmla="*/ 0 h 1095375"/>
                <a:gd name="connsiteX0" fmla="*/ 704850 w 1914525"/>
                <a:gd name="connsiteY0" fmla="*/ 2444 h 1097819"/>
                <a:gd name="connsiteX1" fmla="*/ 0 w 1914525"/>
                <a:gd name="connsiteY1" fmla="*/ 40544 h 1097819"/>
                <a:gd name="connsiteX2" fmla="*/ 1581150 w 1914525"/>
                <a:gd name="connsiteY2" fmla="*/ 1097819 h 1097819"/>
                <a:gd name="connsiteX3" fmla="*/ 1914525 w 1914525"/>
                <a:gd name="connsiteY3" fmla="*/ 935894 h 1097819"/>
                <a:gd name="connsiteX4" fmla="*/ 704850 w 1914525"/>
                <a:gd name="connsiteY4" fmla="*/ 2444 h 1097819"/>
                <a:gd name="connsiteX0" fmla="*/ 704850 w 1914525"/>
                <a:gd name="connsiteY0" fmla="*/ 21793 h 1117168"/>
                <a:gd name="connsiteX1" fmla="*/ 0 w 1914525"/>
                <a:gd name="connsiteY1" fmla="*/ 59893 h 1117168"/>
                <a:gd name="connsiteX2" fmla="*/ 1581150 w 1914525"/>
                <a:gd name="connsiteY2" fmla="*/ 1117168 h 1117168"/>
                <a:gd name="connsiteX3" fmla="*/ 1914525 w 1914525"/>
                <a:gd name="connsiteY3" fmla="*/ 955243 h 1117168"/>
                <a:gd name="connsiteX4" fmla="*/ 704850 w 1914525"/>
                <a:gd name="connsiteY4" fmla="*/ 21793 h 1117168"/>
                <a:gd name="connsiteX0" fmla="*/ 704850 w 1914525"/>
                <a:gd name="connsiteY0" fmla="*/ 21793 h 1079068"/>
                <a:gd name="connsiteX1" fmla="*/ 0 w 1914525"/>
                <a:gd name="connsiteY1" fmla="*/ 59893 h 1079068"/>
                <a:gd name="connsiteX2" fmla="*/ 1676400 w 1914525"/>
                <a:gd name="connsiteY2" fmla="*/ 1079068 h 1079068"/>
                <a:gd name="connsiteX3" fmla="*/ 1914525 w 1914525"/>
                <a:gd name="connsiteY3" fmla="*/ 955243 h 1079068"/>
                <a:gd name="connsiteX4" fmla="*/ 704850 w 1914525"/>
                <a:gd name="connsiteY4" fmla="*/ 21793 h 1079068"/>
                <a:gd name="connsiteX0" fmla="*/ 485775 w 1695450"/>
                <a:gd name="connsiteY0" fmla="*/ 21793 h 1079068"/>
                <a:gd name="connsiteX1" fmla="*/ 0 w 1695450"/>
                <a:gd name="connsiteY1" fmla="*/ 59893 h 1079068"/>
                <a:gd name="connsiteX2" fmla="*/ 1457325 w 1695450"/>
                <a:gd name="connsiteY2" fmla="*/ 1079068 h 1079068"/>
                <a:gd name="connsiteX3" fmla="*/ 1695450 w 1695450"/>
                <a:gd name="connsiteY3" fmla="*/ 955243 h 1079068"/>
                <a:gd name="connsiteX4" fmla="*/ 485775 w 1695450"/>
                <a:gd name="connsiteY4" fmla="*/ 21793 h 1079068"/>
                <a:gd name="connsiteX0" fmla="*/ 485775 w 1695450"/>
                <a:gd name="connsiteY0" fmla="*/ 21793 h 1021918"/>
                <a:gd name="connsiteX1" fmla="*/ 0 w 1695450"/>
                <a:gd name="connsiteY1" fmla="*/ 59893 h 1021918"/>
                <a:gd name="connsiteX2" fmla="*/ 1362075 w 1695450"/>
                <a:gd name="connsiteY2" fmla="*/ 1021918 h 1021918"/>
                <a:gd name="connsiteX3" fmla="*/ 1695450 w 1695450"/>
                <a:gd name="connsiteY3" fmla="*/ 955243 h 1021918"/>
                <a:gd name="connsiteX4" fmla="*/ 485775 w 1695450"/>
                <a:gd name="connsiteY4" fmla="*/ 21793 h 1021918"/>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19100 w 1628775"/>
                <a:gd name="connsiteY0" fmla="*/ 16934 h 1017059"/>
                <a:gd name="connsiteX1" fmla="*/ 0 w 1628775"/>
                <a:gd name="connsiteY1" fmla="*/ 55034 h 1017059"/>
                <a:gd name="connsiteX2" fmla="*/ 1295400 w 1628775"/>
                <a:gd name="connsiteY2" fmla="*/ 1017059 h 1017059"/>
                <a:gd name="connsiteX3" fmla="*/ 1628775 w 1628775"/>
                <a:gd name="connsiteY3" fmla="*/ 950384 h 1017059"/>
                <a:gd name="connsiteX4" fmla="*/ 419100 w 1628775"/>
                <a:gd name="connsiteY4" fmla="*/ 16934 h 1017059"/>
                <a:gd name="connsiteX0" fmla="*/ 419100 w 1628775"/>
                <a:gd name="connsiteY0" fmla="*/ 21793 h 1021918"/>
                <a:gd name="connsiteX1" fmla="*/ 0 w 1628775"/>
                <a:gd name="connsiteY1" fmla="*/ 59893 h 1021918"/>
                <a:gd name="connsiteX2" fmla="*/ 1295400 w 1628775"/>
                <a:gd name="connsiteY2" fmla="*/ 1021918 h 1021918"/>
                <a:gd name="connsiteX3" fmla="*/ 1628775 w 1628775"/>
                <a:gd name="connsiteY3" fmla="*/ 955243 h 1021918"/>
                <a:gd name="connsiteX4" fmla="*/ 419100 w 1628775"/>
                <a:gd name="connsiteY4" fmla="*/ 21793 h 1021918"/>
                <a:gd name="connsiteX0" fmla="*/ 419100 w 1628775"/>
                <a:gd name="connsiteY0" fmla="*/ 38457 h 1038582"/>
                <a:gd name="connsiteX1" fmla="*/ 0 w 1628775"/>
                <a:gd name="connsiteY1" fmla="*/ 76557 h 1038582"/>
                <a:gd name="connsiteX2" fmla="*/ 1295400 w 1628775"/>
                <a:gd name="connsiteY2" fmla="*/ 1038582 h 1038582"/>
                <a:gd name="connsiteX3" fmla="*/ 1628775 w 1628775"/>
                <a:gd name="connsiteY3" fmla="*/ 971907 h 1038582"/>
                <a:gd name="connsiteX4" fmla="*/ 419100 w 1628775"/>
                <a:gd name="connsiteY4" fmla="*/ 38457 h 1038582"/>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5241 h 1045366"/>
                <a:gd name="connsiteX1" fmla="*/ 0 w 1628775"/>
                <a:gd name="connsiteY1" fmla="*/ 83341 h 1045366"/>
                <a:gd name="connsiteX2" fmla="*/ 1295400 w 1628775"/>
                <a:gd name="connsiteY2" fmla="*/ 1045366 h 1045366"/>
                <a:gd name="connsiteX3" fmla="*/ 1628775 w 1628775"/>
                <a:gd name="connsiteY3" fmla="*/ 978691 h 1045366"/>
                <a:gd name="connsiteX4" fmla="*/ 419100 w 1628775"/>
                <a:gd name="connsiteY4" fmla="*/ 45241 h 1045366"/>
                <a:gd name="connsiteX0" fmla="*/ 383930 w 1593605"/>
                <a:gd name="connsiteY0" fmla="*/ 45241 h 1045366"/>
                <a:gd name="connsiteX1" fmla="*/ 0 w 1593605"/>
                <a:gd name="connsiteY1" fmla="*/ 83341 h 1045366"/>
                <a:gd name="connsiteX2" fmla="*/ 1260230 w 1593605"/>
                <a:gd name="connsiteY2" fmla="*/ 1045366 h 1045366"/>
                <a:gd name="connsiteX3" fmla="*/ 1593605 w 1593605"/>
                <a:gd name="connsiteY3" fmla="*/ 978691 h 1045366"/>
                <a:gd name="connsiteX4" fmla="*/ 383930 w 1593605"/>
                <a:gd name="connsiteY4" fmla="*/ 45241 h 1045366"/>
                <a:gd name="connsiteX0" fmla="*/ 383930 w 1593605"/>
                <a:gd name="connsiteY0" fmla="*/ 38512 h 1038637"/>
                <a:gd name="connsiteX1" fmla="*/ 0 w 1593605"/>
                <a:gd name="connsiteY1" fmla="*/ 76612 h 1038637"/>
                <a:gd name="connsiteX2" fmla="*/ 1260230 w 1593605"/>
                <a:gd name="connsiteY2" fmla="*/ 1038637 h 1038637"/>
                <a:gd name="connsiteX3" fmla="*/ 1593605 w 1593605"/>
                <a:gd name="connsiteY3" fmla="*/ 971962 h 1038637"/>
                <a:gd name="connsiteX4" fmla="*/ 383930 w 1593605"/>
                <a:gd name="connsiteY4" fmla="*/ 38512 h 103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605" h="1038637">
                  <a:moveTo>
                    <a:pt x="383930" y="38512"/>
                  </a:moveTo>
                  <a:cubicBezTo>
                    <a:pt x="269874" y="-49899"/>
                    <a:pt x="81816" y="36070"/>
                    <a:pt x="0" y="76612"/>
                  </a:cubicBezTo>
                  <a:lnTo>
                    <a:pt x="1260230" y="1038637"/>
                  </a:lnTo>
                  <a:lnTo>
                    <a:pt x="1593605" y="971962"/>
                  </a:lnTo>
                  <a:lnTo>
                    <a:pt x="383930" y="38512"/>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16" name="Down Arrow 1">
              <a:extLst>
                <a:ext uri="{FF2B5EF4-FFF2-40B4-BE49-F238E27FC236}">
                  <a16:creationId xmlns:a16="http://schemas.microsoft.com/office/drawing/2014/main" id="{D1CAA570-3D40-4045-AE33-211C27906E16}"/>
                </a:ext>
              </a:extLst>
            </p:cNvPr>
            <p:cNvSpPr/>
            <p:nvPr/>
          </p:nvSpPr>
          <p:spPr>
            <a:xfrm>
              <a:off x="3846587" y="1612057"/>
              <a:ext cx="1800200" cy="2766815"/>
            </a:xfrm>
            <a:custGeom>
              <a:avLst/>
              <a:gdLst>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200" h="2766815">
                  <a:moveTo>
                    <a:pt x="221456" y="0"/>
                  </a:moveTo>
                  <a:lnTo>
                    <a:pt x="1464444" y="929953"/>
                  </a:lnTo>
                  <a:cubicBezTo>
                    <a:pt x="1514023" y="992361"/>
                    <a:pt x="1496194" y="1535415"/>
                    <a:pt x="1512069" y="1838146"/>
                  </a:cubicBezTo>
                  <a:lnTo>
                    <a:pt x="1800200" y="1838146"/>
                  </a:lnTo>
                  <a:lnTo>
                    <a:pt x="900100" y="2766815"/>
                  </a:lnTo>
                  <a:lnTo>
                    <a:pt x="0" y="1838146"/>
                  </a:lnTo>
                  <a:lnTo>
                    <a:pt x="288131" y="1838146"/>
                  </a:lnTo>
                  <a:cubicBezTo>
                    <a:pt x="288131" y="1238131"/>
                    <a:pt x="297656" y="104715"/>
                    <a:pt x="22145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grpSp>
        <p:nvGrpSpPr>
          <p:cNvPr id="6" name="Group 5">
            <a:extLst>
              <a:ext uri="{FF2B5EF4-FFF2-40B4-BE49-F238E27FC236}">
                <a16:creationId xmlns:a16="http://schemas.microsoft.com/office/drawing/2014/main" id="{FD2F00F3-6E29-42CF-803D-698D9255D6B1}"/>
              </a:ext>
            </a:extLst>
          </p:cNvPr>
          <p:cNvGrpSpPr/>
          <p:nvPr/>
        </p:nvGrpSpPr>
        <p:grpSpPr>
          <a:xfrm rot="8531373">
            <a:off x="5564620" y="3914392"/>
            <a:ext cx="1139838" cy="1632238"/>
            <a:chOff x="3692771" y="1580738"/>
            <a:chExt cx="1954016" cy="2798134"/>
          </a:xfrm>
        </p:grpSpPr>
        <p:sp>
          <p:nvSpPr>
            <p:cNvPr id="13" name="Freeform 32">
              <a:extLst>
                <a:ext uri="{FF2B5EF4-FFF2-40B4-BE49-F238E27FC236}">
                  <a16:creationId xmlns:a16="http://schemas.microsoft.com/office/drawing/2014/main" id="{20156C81-2362-4434-9C32-C610062872EE}"/>
                </a:ext>
              </a:extLst>
            </p:cNvPr>
            <p:cNvSpPr/>
            <p:nvPr/>
          </p:nvSpPr>
          <p:spPr>
            <a:xfrm>
              <a:off x="3692771" y="1580738"/>
              <a:ext cx="1593605" cy="1038637"/>
            </a:xfrm>
            <a:custGeom>
              <a:avLst/>
              <a:gdLst>
                <a:gd name="connsiteX0" fmla="*/ 714375 w 1924050"/>
                <a:gd name="connsiteY0" fmla="*/ 9525 h 1104900"/>
                <a:gd name="connsiteX1" fmla="*/ 0 w 1924050"/>
                <a:gd name="connsiteY1" fmla="*/ 0 h 1104900"/>
                <a:gd name="connsiteX2" fmla="*/ 1590675 w 1924050"/>
                <a:gd name="connsiteY2" fmla="*/ 1104900 h 1104900"/>
                <a:gd name="connsiteX3" fmla="*/ 1924050 w 1924050"/>
                <a:gd name="connsiteY3" fmla="*/ 942975 h 1104900"/>
                <a:gd name="connsiteX4" fmla="*/ 714375 w 1924050"/>
                <a:gd name="connsiteY4" fmla="*/ 9525 h 1104900"/>
                <a:gd name="connsiteX0" fmla="*/ 704850 w 1914525"/>
                <a:gd name="connsiteY0" fmla="*/ 0 h 1095375"/>
                <a:gd name="connsiteX1" fmla="*/ 0 w 1914525"/>
                <a:gd name="connsiteY1" fmla="*/ 38100 h 1095375"/>
                <a:gd name="connsiteX2" fmla="*/ 1581150 w 1914525"/>
                <a:gd name="connsiteY2" fmla="*/ 1095375 h 1095375"/>
                <a:gd name="connsiteX3" fmla="*/ 1914525 w 1914525"/>
                <a:gd name="connsiteY3" fmla="*/ 933450 h 1095375"/>
                <a:gd name="connsiteX4" fmla="*/ 704850 w 1914525"/>
                <a:gd name="connsiteY4" fmla="*/ 0 h 1095375"/>
                <a:gd name="connsiteX0" fmla="*/ 704850 w 1914525"/>
                <a:gd name="connsiteY0" fmla="*/ 2444 h 1097819"/>
                <a:gd name="connsiteX1" fmla="*/ 0 w 1914525"/>
                <a:gd name="connsiteY1" fmla="*/ 40544 h 1097819"/>
                <a:gd name="connsiteX2" fmla="*/ 1581150 w 1914525"/>
                <a:gd name="connsiteY2" fmla="*/ 1097819 h 1097819"/>
                <a:gd name="connsiteX3" fmla="*/ 1914525 w 1914525"/>
                <a:gd name="connsiteY3" fmla="*/ 935894 h 1097819"/>
                <a:gd name="connsiteX4" fmla="*/ 704850 w 1914525"/>
                <a:gd name="connsiteY4" fmla="*/ 2444 h 1097819"/>
                <a:gd name="connsiteX0" fmla="*/ 704850 w 1914525"/>
                <a:gd name="connsiteY0" fmla="*/ 21793 h 1117168"/>
                <a:gd name="connsiteX1" fmla="*/ 0 w 1914525"/>
                <a:gd name="connsiteY1" fmla="*/ 59893 h 1117168"/>
                <a:gd name="connsiteX2" fmla="*/ 1581150 w 1914525"/>
                <a:gd name="connsiteY2" fmla="*/ 1117168 h 1117168"/>
                <a:gd name="connsiteX3" fmla="*/ 1914525 w 1914525"/>
                <a:gd name="connsiteY3" fmla="*/ 955243 h 1117168"/>
                <a:gd name="connsiteX4" fmla="*/ 704850 w 1914525"/>
                <a:gd name="connsiteY4" fmla="*/ 21793 h 1117168"/>
                <a:gd name="connsiteX0" fmla="*/ 704850 w 1914525"/>
                <a:gd name="connsiteY0" fmla="*/ 21793 h 1079068"/>
                <a:gd name="connsiteX1" fmla="*/ 0 w 1914525"/>
                <a:gd name="connsiteY1" fmla="*/ 59893 h 1079068"/>
                <a:gd name="connsiteX2" fmla="*/ 1676400 w 1914525"/>
                <a:gd name="connsiteY2" fmla="*/ 1079068 h 1079068"/>
                <a:gd name="connsiteX3" fmla="*/ 1914525 w 1914525"/>
                <a:gd name="connsiteY3" fmla="*/ 955243 h 1079068"/>
                <a:gd name="connsiteX4" fmla="*/ 704850 w 1914525"/>
                <a:gd name="connsiteY4" fmla="*/ 21793 h 1079068"/>
                <a:gd name="connsiteX0" fmla="*/ 485775 w 1695450"/>
                <a:gd name="connsiteY0" fmla="*/ 21793 h 1079068"/>
                <a:gd name="connsiteX1" fmla="*/ 0 w 1695450"/>
                <a:gd name="connsiteY1" fmla="*/ 59893 h 1079068"/>
                <a:gd name="connsiteX2" fmla="*/ 1457325 w 1695450"/>
                <a:gd name="connsiteY2" fmla="*/ 1079068 h 1079068"/>
                <a:gd name="connsiteX3" fmla="*/ 1695450 w 1695450"/>
                <a:gd name="connsiteY3" fmla="*/ 955243 h 1079068"/>
                <a:gd name="connsiteX4" fmla="*/ 485775 w 1695450"/>
                <a:gd name="connsiteY4" fmla="*/ 21793 h 1079068"/>
                <a:gd name="connsiteX0" fmla="*/ 485775 w 1695450"/>
                <a:gd name="connsiteY0" fmla="*/ 21793 h 1021918"/>
                <a:gd name="connsiteX1" fmla="*/ 0 w 1695450"/>
                <a:gd name="connsiteY1" fmla="*/ 59893 h 1021918"/>
                <a:gd name="connsiteX2" fmla="*/ 1362075 w 1695450"/>
                <a:gd name="connsiteY2" fmla="*/ 1021918 h 1021918"/>
                <a:gd name="connsiteX3" fmla="*/ 1695450 w 1695450"/>
                <a:gd name="connsiteY3" fmla="*/ 955243 h 1021918"/>
                <a:gd name="connsiteX4" fmla="*/ 485775 w 1695450"/>
                <a:gd name="connsiteY4" fmla="*/ 21793 h 1021918"/>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19100 w 1628775"/>
                <a:gd name="connsiteY0" fmla="*/ 16934 h 1017059"/>
                <a:gd name="connsiteX1" fmla="*/ 0 w 1628775"/>
                <a:gd name="connsiteY1" fmla="*/ 55034 h 1017059"/>
                <a:gd name="connsiteX2" fmla="*/ 1295400 w 1628775"/>
                <a:gd name="connsiteY2" fmla="*/ 1017059 h 1017059"/>
                <a:gd name="connsiteX3" fmla="*/ 1628775 w 1628775"/>
                <a:gd name="connsiteY3" fmla="*/ 950384 h 1017059"/>
                <a:gd name="connsiteX4" fmla="*/ 419100 w 1628775"/>
                <a:gd name="connsiteY4" fmla="*/ 16934 h 1017059"/>
                <a:gd name="connsiteX0" fmla="*/ 419100 w 1628775"/>
                <a:gd name="connsiteY0" fmla="*/ 21793 h 1021918"/>
                <a:gd name="connsiteX1" fmla="*/ 0 w 1628775"/>
                <a:gd name="connsiteY1" fmla="*/ 59893 h 1021918"/>
                <a:gd name="connsiteX2" fmla="*/ 1295400 w 1628775"/>
                <a:gd name="connsiteY2" fmla="*/ 1021918 h 1021918"/>
                <a:gd name="connsiteX3" fmla="*/ 1628775 w 1628775"/>
                <a:gd name="connsiteY3" fmla="*/ 955243 h 1021918"/>
                <a:gd name="connsiteX4" fmla="*/ 419100 w 1628775"/>
                <a:gd name="connsiteY4" fmla="*/ 21793 h 1021918"/>
                <a:gd name="connsiteX0" fmla="*/ 419100 w 1628775"/>
                <a:gd name="connsiteY0" fmla="*/ 38457 h 1038582"/>
                <a:gd name="connsiteX1" fmla="*/ 0 w 1628775"/>
                <a:gd name="connsiteY1" fmla="*/ 76557 h 1038582"/>
                <a:gd name="connsiteX2" fmla="*/ 1295400 w 1628775"/>
                <a:gd name="connsiteY2" fmla="*/ 1038582 h 1038582"/>
                <a:gd name="connsiteX3" fmla="*/ 1628775 w 1628775"/>
                <a:gd name="connsiteY3" fmla="*/ 971907 h 1038582"/>
                <a:gd name="connsiteX4" fmla="*/ 419100 w 1628775"/>
                <a:gd name="connsiteY4" fmla="*/ 38457 h 1038582"/>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5241 h 1045366"/>
                <a:gd name="connsiteX1" fmla="*/ 0 w 1628775"/>
                <a:gd name="connsiteY1" fmla="*/ 83341 h 1045366"/>
                <a:gd name="connsiteX2" fmla="*/ 1295400 w 1628775"/>
                <a:gd name="connsiteY2" fmla="*/ 1045366 h 1045366"/>
                <a:gd name="connsiteX3" fmla="*/ 1628775 w 1628775"/>
                <a:gd name="connsiteY3" fmla="*/ 978691 h 1045366"/>
                <a:gd name="connsiteX4" fmla="*/ 419100 w 1628775"/>
                <a:gd name="connsiteY4" fmla="*/ 45241 h 1045366"/>
                <a:gd name="connsiteX0" fmla="*/ 383930 w 1593605"/>
                <a:gd name="connsiteY0" fmla="*/ 45241 h 1045366"/>
                <a:gd name="connsiteX1" fmla="*/ 0 w 1593605"/>
                <a:gd name="connsiteY1" fmla="*/ 83341 h 1045366"/>
                <a:gd name="connsiteX2" fmla="*/ 1260230 w 1593605"/>
                <a:gd name="connsiteY2" fmla="*/ 1045366 h 1045366"/>
                <a:gd name="connsiteX3" fmla="*/ 1593605 w 1593605"/>
                <a:gd name="connsiteY3" fmla="*/ 978691 h 1045366"/>
                <a:gd name="connsiteX4" fmla="*/ 383930 w 1593605"/>
                <a:gd name="connsiteY4" fmla="*/ 45241 h 1045366"/>
                <a:gd name="connsiteX0" fmla="*/ 383930 w 1593605"/>
                <a:gd name="connsiteY0" fmla="*/ 38512 h 1038637"/>
                <a:gd name="connsiteX1" fmla="*/ 0 w 1593605"/>
                <a:gd name="connsiteY1" fmla="*/ 76612 h 1038637"/>
                <a:gd name="connsiteX2" fmla="*/ 1260230 w 1593605"/>
                <a:gd name="connsiteY2" fmla="*/ 1038637 h 1038637"/>
                <a:gd name="connsiteX3" fmla="*/ 1593605 w 1593605"/>
                <a:gd name="connsiteY3" fmla="*/ 971962 h 1038637"/>
                <a:gd name="connsiteX4" fmla="*/ 383930 w 1593605"/>
                <a:gd name="connsiteY4" fmla="*/ 38512 h 103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605" h="1038637">
                  <a:moveTo>
                    <a:pt x="383930" y="38512"/>
                  </a:moveTo>
                  <a:cubicBezTo>
                    <a:pt x="269874" y="-49899"/>
                    <a:pt x="81816" y="36070"/>
                    <a:pt x="0" y="76612"/>
                  </a:cubicBezTo>
                  <a:lnTo>
                    <a:pt x="1260230" y="1038637"/>
                  </a:lnTo>
                  <a:lnTo>
                    <a:pt x="1593605" y="971962"/>
                  </a:lnTo>
                  <a:lnTo>
                    <a:pt x="383930" y="38512"/>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14" name="Down Arrow 1">
              <a:extLst>
                <a:ext uri="{FF2B5EF4-FFF2-40B4-BE49-F238E27FC236}">
                  <a16:creationId xmlns:a16="http://schemas.microsoft.com/office/drawing/2014/main" id="{2184C029-7A5D-4C74-A731-5BF58C8A1A0A}"/>
                </a:ext>
              </a:extLst>
            </p:cNvPr>
            <p:cNvSpPr/>
            <p:nvPr/>
          </p:nvSpPr>
          <p:spPr>
            <a:xfrm>
              <a:off x="3846587" y="1612057"/>
              <a:ext cx="1800200" cy="2766815"/>
            </a:xfrm>
            <a:custGeom>
              <a:avLst/>
              <a:gdLst>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200" h="2766815">
                  <a:moveTo>
                    <a:pt x="221456" y="0"/>
                  </a:moveTo>
                  <a:lnTo>
                    <a:pt x="1464444" y="929953"/>
                  </a:lnTo>
                  <a:cubicBezTo>
                    <a:pt x="1514023" y="992361"/>
                    <a:pt x="1496194" y="1535415"/>
                    <a:pt x="1512069" y="1838146"/>
                  </a:cubicBezTo>
                  <a:lnTo>
                    <a:pt x="1800200" y="1838146"/>
                  </a:lnTo>
                  <a:lnTo>
                    <a:pt x="900100" y="2766815"/>
                  </a:lnTo>
                  <a:lnTo>
                    <a:pt x="0" y="1838146"/>
                  </a:lnTo>
                  <a:lnTo>
                    <a:pt x="288131" y="1838146"/>
                  </a:lnTo>
                  <a:cubicBezTo>
                    <a:pt x="288131" y="1238131"/>
                    <a:pt x="297656" y="104715"/>
                    <a:pt x="22145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grpSp>
        <p:nvGrpSpPr>
          <p:cNvPr id="8" name="Group 7">
            <a:extLst>
              <a:ext uri="{FF2B5EF4-FFF2-40B4-BE49-F238E27FC236}">
                <a16:creationId xmlns:a16="http://schemas.microsoft.com/office/drawing/2014/main" id="{B90538BE-E4BE-4806-ACD0-07D69B8642B4}"/>
              </a:ext>
            </a:extLst>
          </p:cNvPr>
          <p:cNvGrpSpPr/>
          <p:nvPr/>
        </p:nvGrpSpPr>
        <p:grpSpPr>
          <a:xfrm rot="17414357">
            <a:off x="4287484" y="2772365"/>
            <a:ext cx="1139838" cy="1632238"/>
            <a:chOff x="3692771" y="1580738"/>
            <a:chExt cx="1954016" cy="2798134"/>
          </a:xfrm>
        </p:grpSpPr>
        <p:sp>
          <p:nvSpPr>
            <p:cNvPr id="9" name="Freeform 40">
              <a:extLst>
                <a:ext uri="{FF2B5EF4-FFF2-40B4-BE49-F238E27FC236}">
                  <a16:creationId xmlns:a16="http://schemas.microsoft.com/office/drawing/2014/main" id="{7222905F-A268-4266-A83B-441260F439FE}"/>
                </a:ext>
              </a:extLst>
            </p:cNvPr>
            <p:cNvSpPr/>
            <p:nvPr/>
          </p:nvSpPr>
          <p:spPr>
            <a:xfrm>
              <a:off x="3692771" y="1580738"/>
              <a:ext cx="1593605" cy="1038637"/>
            </a:xfrm>
            <a:custGeom>
              <a:avLst/>
              <a:gdLst>
                <a:gd name="connsiteX0" fmla="*/ 714375 w 1924050"/>
                <a:gd name="connsiteY0" fmla="*/ 9525 h 1104900"/>
                <a:gd name="connsiteX1" fmla="*/ 0 w 1924050"/>
                <a:gd name="connsiteY1" fmla="*/ 0 h 1104900"/>
                <a:gd name="connsiteX2" fmla="*/ 1590675 w 1924050"/>
                <a:gd name="connsiteY2" fmla="*/ 1104900 h 1104900"/>
                <a:gd name="connsiteX3" fmla="*/ 1924050 w 1924050"/>
                <a:gd name="connsiteY3" fmla="*/ 942975 h 1104900"/>
                <a:gd name="connsiteX4" fmla="*/ 714375 w 1924050"/>
                <a:gd name="connsiteY4" fmla="*/ 9525 h 1104900"/>
                <a:gd name="connsiteX0" fmla="*/ 704850 w 1914525"/>
                <a:gd name="connsiteY0" fmla="*/ 0 h 1095375"/>
                <a:gd name="connsiteX1" fmla="*/ 0 w 1914525"/>
                <a:gd name="connsiteY1" fmla="*/ 38100 h 1095375"/>
                <a:gd name="connsiteX2" fmla="*/ 1581150 w 1914525"/>
                <a:gd name="connsiteY2" fmla="*/ 1095375 h 1095375"/>
                <a:gd name="connsiteX3" fmla="*/ 1914525 w 1914525"/>
                <a:gd name="connsiteY3" fmla="*/ 933450 h 1095375"/>
                <a:gd name="connsiteX4" fmla="*/ 704850 w 1914525"/>
                <a:gd name="connsiteY4" fmla="*/ 0 h 1095375"/>
                <a:gd name="connsiteX0" fmla="*/ 704850 w 1914525"/>
                <a:gd name="connsiteY0" fmla="*/ 2444 h 1097819"/>
                <a:gd name="connsiteX1" fmla="*/ 0 w 1914525"/>
                <a:gd name="connsiteY1" fmla="*/ 40544 h 1097819"/>
                <a:gd name="connsiteX2" fmla="*/ 1581150 w 1914525"/>
                <a:gd name="connsiteY2" fmla="*/ 1097819 h 1097819"/>
                <a:gd name="connsiteX3" fmla="*/ 1914525 w 1914525"/>
                <a:gd name="connsiteY3" fmla="*/ 935894 h 1097819"/>
                <a:gd name="connsiteX4" fmla="*/ 704850 w 1914525"/>
                <a:gd name="connsiteY4" fmla="*/ 2444 h 1097819"/>
                <a:gd name="connsiteX0" fmla="*/ 704850 w 1914525"/>
                <a:gd name="connsiteY0" fmla="*/ 21793 h 1117168"/>
                <a:gd name="connsiteX1" fmla="*/ 0 w 1914525"/>
                <a:gd name="connsiteY1" fmla="*/ 59893 h 1117168"/>
                <a:gd name="connsiteX2" fmla="*/ 1581150 w 1914525"/>
                <a:gd name="connsiteY2" fmla="*/ 1117168 h 1117168"/>
                <a:gd name="connsiteX3" fmla="*/ 1914525 w 1914525"/>
                <a:gd name="connsiteY3" fmla="*/ 955243 h 1117168"/>
                <a:gd name="connsiteX4" fmla="*/ 704850 w 1914525"/>
                <a:gd name="connsiteY4" fmla="*/ 21793 h 1117168"/>
                <a:gd name="connsiteX0" fmla="*/ 704850 w 1914525"/>
                <a:gd name="connsiteY0" fmla="*/ 21793 h 1079068"/>
                <a:gd name="connsiteX1" fmla="*/ 0 w 1914525"/>
                <a:gd name="connsiteY1" fmla="*/ 59893 h 1079068"/>
                <a:gd name="connsiteX2" fmla="*/ 1676400 w 1914525"/>
                <a:gd name="connsiteY2" fmla="*/ 1079068 h 1079068"/>
                <a:gd name="connsiteX3" fmla="*/ 1914525 w 1914525"/>
                <a:gd name="connsiteY3" fmla="*/ 955243 h 1079068"/>
                <a:gd name="connsiteX4" fmla="*/ 704850 w 1914525"/>
                <a:gd name="connsiteY4" fmla="*/ 21793 h 1079068"/>
                <a:gd name="connsiteX0" fmla="*/ 485775 w 1695450"/>
                <a:gd name="connsiteY0" fmla="*/ 21793 h 1079068"/>
                <a:gd name="connsiteX1" fmla="*/ 0 w 1695450"/>
                <a:gd name="connsiteY1" fmla="*/ 59893 h 1079068"/>
                <a:gd name="connsiteX2" fmla="*/ 1457325 w 1695450"/>
                <a:gd name="connsiteY2" fmla="*/ 1079068 h 1079068"/>
                <a:gd name="connsiteX3" fmla="*/ 1695450 w 1695450"/>
                <a:gd name="connsiteY3" fmla="*/ 955243 h 1079068"/>
                <a:gd name="connsiteX4" fmla="*/ 485775 w 1695450"/>
                <a:gd name="connsiteY4" fmla="*/ 21793 h 1079068"/>
                <a:gd name="connsiteX0" fmla="*/ 485775 w 1695450"/>
                <a:gd name="connsiteY0" fmla="*/ 21793 h 1021918"/>
                <a:gd name="connsiteX1" fmla="*/ 0 w 1695450"/>
                <a:gd name="connsiteY1" fmla="*/ 59893 h 1021918"/>
                <a:gd name="connsiteX2" fmla="*/ 1362075 w 1695450"/>
                <a:gd name="connsiteY2" fmla="*/ 1021918 h 1021918"/>
                <a:gd name="connsiteX3" fmla="*/ 1695450 w 1695450"/>
                <a:gd name="connsiteY3" fmla="*/ 955243 h 1021918"/>
                <a:gd name="connsiteX4" fmla="*/ 485775 w 1695450"/>
                <a:gd name="connsiteY4" fmla="*/ 21793 h 1021918"/>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19100 w 1628775"/>
                <a:gd name="connsiteY0" fmla="*/ 16934 h 1017059"/>
                <a:gd name="connsiteX1" fmla="*/ 0 w 1628775"/>
                <a:gd name="connsiteY1" fmla="*/ 55034 h 1017059"/>
                <a:gd name="connsiteX2" fmla="*/ 1295400 w 1628775"/>
                <a:gd name="connsiteY2" fmla="*/ 1017059 h 1017059"/>
                <a:gd name="connsiteX3" fmla="*/ 1628775 w 1628775"/>
                <a:gd name="connsiteY3" fmla="*/ 950384 h 1017059"/>
                <a:gd name="connsiteX4" fmla="*/ 419100 w 1628775"/>
                <a:gd name="connsiteY4" fmla="*/ 16934 h 1017059"/>
                <a:gd name="connsiteX0" fmla="*/ 419100 w 1628775"/>
                <a:gd name="connsiteY0" fmla="*/ 21793 h 1021918"/>
                <a:gd name="connsiteX1" fmla="*/ 0 w 1628775"/>
                <a:gd name="connsiteY1" fmla="*/ 59893 h 1021918"/>
                <a:gd name="connsiteX2" fmla="*/ 1295400 w 1628775"/>
                <a:gd name="connsiteY2" fmla="*/ 1021918 h 1021918"/>
                <a:gd name="connsiteX3" fmla="*/ 1628775 w 1628775"/>
                <a:gd name="connsiteY3" fmla="*/ 955243 h 1021918"/>
                <a:gd name="connsiteX4" fmla="*/ 419100 w 1628775"/>
                <a:gd name="connsiteY4" fmla="*/ 21793 h 1021918"/>
                <a:gd name="connsiteX0" fmla="*/ 419100 w 1628775"/>
                <a:gd name="connsiteY0" fmla="*/ 38457 h 1038582"/>
                <a:gd name="connsiteX1" fmla="*/ 0 w 1628775"/>
                <a:gd name="connsiteY1" fmla="*/ 76557 h 1038582"/>
                <a:gd name="connsiteX2" fmla="*/ 1295400 w 1628775"/>
                <a:gd name="connsiteY2" fmla="*/ 1038582 h 1038582"/>
                <a:gd name="connsiteX3" fmla="*/ 1628775 w 1628775"/>
                <a:gd name="connsiteY3" fmla="*/ 971907 h 1038582"/>
                <a:gd name="connsiteX4" fmla="*/ 419100 w 1628775"/>
                <a:gd name="connsiteY4" fmla="*/ 38457 h 1038582"/>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5241 h 1045366"/>
                <a:gd name="connsiteX1" fmla="*/ 0 w 1628775"/>
                <a:gd name="connsiteY1" fmla="*/ 83341 h 1045366"/>
                <a:gd name="connsiteX2" fmla="*/ 1295400 w 1628775"/>
                <a:gd name="connsiteY2" fmla="*/ 1045366 h 1045366"/>
                <a:gd name="connsiteX3" fmla="*/ 1628775 w 1628775"/>
                <a:gd name="connsiteY3" fmla="*/ 978691 h 1045366"/>
                <a:gd name="connsiteX4" fmla="*/ 419100 w 1628775"/>
                <a:gd name="connsiteY4" fmla="*/ 45241 h 1045366"/>
                <a:gd name="connsiteX0" fmla="*/ 383930 w 1593605"/>
                <a:gd name="connsiteY0" fmla="*/ 45241 h 1045366"/>
                <a:gd name="connsiteX1" fmla="*/ 0 w 1593605"/>
                <a:gd name="connsiteY1" fmla="*/ 83341 h 1045366"/>
                <a:gd name="connsiteX2" fmla="*/ 1260230 w 1593605"/>
                <a:gd name="connsiteY2" fmla="*/ 1045366 h 1045366"/>
                <a:gd name="connsiteX3" fmla="*/ 1593605 w 1593605"/>
                <a:gd name="connsiteY3" fmla="*/ 978691 h 1045366"/>
                <a:gd name="connsiteX4" fmla="*/ 383930 w 1593605"/>
                <a:gd name="connsiteY4" fmla="*/ 45241 h 1045366"/>
                <a:gd name="connsiteX0" fmla="*/ 383930 w 1593605"/>
                <a:gd name="connsiteY0" fmla="*/ 38512 h 1038637"/>
                <a:gd name="connsiteX1" fmla="*/ 0 w 1593605"/>
                <a:gd name="connsiteY1" fmla="*/ 76612 h 1038637"/>
                <a:gd name="connsiteX2" fmla="*/ 1260230 w 1593605"/>
                <a:gd name="connsiteY2" fmla="*/ 1038637 h 1038637"/>
                <a:gd name="connsiteX3" fmla="*/ 1593605 w 1593605"/>
                <a:gd name="connsiteY3" fmla="*/ 971962 h 1038637"/>
                <a:gd name="connsiteX4" fmla="*/ 383930 w 1593605"/>
                <a:gd name="connsiteY4" fmla="*/ 38512 h 103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605" h="1038637">
                  <a:moveTo>
                    <a:pt x="383930" y="38512"/>
                  </a:moveTo>
                  <a:cubicBezTo>
                    <a:pt x="269874" y="-49899"/>
                    <a:pt x="81816" y="36070"/>
                    <a:pt x="0" y="76612"/>
                  </a:cubicBezTo>
                  <a:lnTo>
                    <a:pt x="1260230" y="1038637"/>
                  </a:lnTo>
                  <a:lnTo>
                    <a:pt x="1593605" y="971962"/>
                  </a:lnTo>
                  <a:lnTo>
                    <a:pt x="383930" y="3851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10" name="Down Arrow 1">
              <a:extLst>
                <a:ext uri="{FF2B5EF4-FFF2-40B4-BE49-F238E27FC236}">
                  <a16:creationId xmlns:a16="http://schemas.microsoft.com/office/drawing/2014/main" id="{6B8446BB-68F2-485B-A025-1F181BF4F106}"/>
                </a:ext>
              </a:extLst>
            </p:cNvPr>
            <p:cNvSpPr/>
            <p:nvPr/>
          </p:nvSpPr>
          <p:spPr>
            <a:xfrm>
              <a:off x="3846587" y="1612057"/>
              <a:ext cx="1800200" cy="2766815"/>
            </a:xfrm>
            <a:custGeom>
              <a:avLst/>
              <a:gdLst>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200" h="2766815">
                  <a:moveTo>
                    <a:pt x="221456" y="0"/>
                  </a:moveTo>
                  <a:lnTo>
                    <a:pt x="1464444" y="929953"/>
                  </a:lnTo>
                  <a:cubicBezTo>
                    <a:pt x="1514023" y="992361"/>
                    <a:pt x="1496194" y="1535415"/>
                    <a:pt x="1512069" y="1838146"/>
                  </a:cubicBezTo>
                  <a:lnTo>
                    <a:pt x="1800200" y="1838146"/>
                  </a:lnTo>
                  <a:lnTo>
                    <a:pt x="900100" y="2766815"/>
                  </a:lnTo>
                  <a:lnTo>
                    <a:pt x="0" y="1838146"/>
                  </a:lnTo>
                  <a:lnTo>
                    <a:pt x="288131" y="1838146"/>
                  </a:lnTo>
                  <a:cubicBezTo>
                    <a:pt x="288131" y="1238131"/>
                    <a:pt x="297656" y="104715"/>
                    <a:pt x="221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grpSp>
        <p:nvGrpSpPr>
          <p:cNvPr id="19" name="그룹 8">
            <a:extLst>
              <a:ext uri="{FF2B5EF4-FFF2-40B4-BE49-F238E27FC236}">
                <a16:creationId xmlns:a16="http://schemas.microsoft.com/office/drawing/2014/main" id="{E033FA98-CA3F-42A9-81DD-21700F94F3AF}"/>
              </a:ext>
            </a:extLst>
          </p:cNvPr>
          <p:cNvGrpSpPr/>
          <p:nvPr/>
        </p:nvGrpSpPr>
        <p:grpSpPr>
          <a:xfrm>
            <a:off x="7652505" y="1896534"/>
            <a:ext cx="4341723" cy="1266697"/>
            <a:chOff x="7871725" y="2784892"/>
            <a:chExt cx="2304256" cy="929471"/>
          </a:xfrm>
        </p:grpSpPr>
        <p:sp>
          <p:nvSpPr>
            <p:cNvPr id="20" name="TextBox 19">
              <a:extLst>
                <a:ext uri="{FF2B5EF4-FFF2-40B4-BE49-F238E27FC236}">
                  <a16:creationId xmlns:a16="http://schemas.microsoft.com/office/drawing/2014/main" id="{E112E0AE-E00F-4707-803C-3E54FE678412}"/>
                </a:ext>
              </a:extLst>
            </p:cNvPr>
            <p:cNvSpPr txBox="1"/>
            <p:nvPr/>
          </p:nvSpPr>
          <p:spPr>
            <a:xfrm>
              <a:off x="7871725" y="2784892"/>
              <a:ext cx="2304256" cy="225839"/>
            </a:xfrm>
            <a:prstGeom prst="rect">
              <a:avLst/>
            </a:prstGeom>
            <a:noFill/>
          </p:spPr>
          <p:txBody>
            <a:bodyPr wrap="square" lIns="0" rtlCol="0" anchor="ctr">
              <a:spAutoFit/>
            </a:bodyPr>
            <a:lstStyle/>
            <a:p>
              <a:r>
                <a:rPr lang="en-US" altLang="ko-KR" sz="1400" b="1" dirty="0">
                  <a:solidFill>
                    <a:schemeClr val="tx1">
                      <a:lumMod val="75000"/>
                      <a:lumOff val="25000"/>
                    </a:schemeClr>
                  </a:solidFill>
                  <a:cs typeface="Arial" pitchFamily="34" charset="0"/>
                </a:rPr>
                <a:t>Rokeach Value Survey (RVS) </a:t>
              </a:r>
              <a:endParaRPr lang="ko-KR" altLang="en-US" sz="1400" b="1" dirty="0">
                <a:solidFill>
                  <a:schemeClr val="tx1">
                    <a:lumMod val="75000"/>
                    <a:lumOff val="25000"/>
                  </a:schemeClr>
                </a:solidFill>
                <a:cs typeface="Arial" pitchFamily="34" charset="0"/>
              </a:endParaRPr>
            </a:p>
          </p:txBody>
        </p:sp>
        <p:sp>
          <p:nvSpPr>
            <p:cNvPr id="21" name="TextBox 20">
              <a:extLst>
                <a:ext uri="{FF2B5EF4-FFF2-40B4-BE49-F238E27FC236}">
                  <a16:creationId xmlns:a16="http://schemas.microsoft.com/office/drawing/2014/main" id="{CF63AF16-BD42-4A9D-B154-76608FB2C35B}"/>
                </a:ext>
              </a:extLst>
            </p:cNvPr>
            <p:cNvSpPr txBox="1"/>
            <p:nvPr/>
          </p:nvSpPr>
          <p:spPr>
            <a:xfrm>
              <a:off x="7871725" y="3014263"/>
              <a:ext cx="2304256" cy="700100"/>
            </a:xfrm>
            <a:prstGeom prst="rect">
              <a:avLst/>
            </a:prstGeom>
            <a:noFill/>
          </p:spPr>
          <p:txBody>
            <a:bodyPr wrap="square" lIns="0" rtlCol="0">
              <a:spAutoFit/>
            </a:bodyPr>
            <a:lstStyle/>
            <a:p>
              <a:r>
                <a:rPr lang="es-EC" altLang="ko-KR" sz="1400" dirty="0">
                  <a:solidFill>
                    <a:schemeClr val="tx1">
                      <a:lumMod val="75000"/>
                      <a:lumOff val="25000"/>
                    </a:schemeClr>
                  </a:solidFill>
                  <a:cs typeface="Arial" pitchFamily="34" charset="0"/>
                </a:rPr>
                <a:t>se fundamenta en reconocer los valores como motores que guían el actuar y comportamiento de las personas tanto en sus actitudes como en sus decisiones de compra</a:t>
              </a:r>
              <a:endParaRPr lang="ko-KR" altLang="en-US" sz="1400" dirty="0">
                <a:solidFill>
                  <a:schemeClr val="tx1">
                    <a:lumMod val="75000"/>
                    <a:lumOff val="25000"/>
                  </a:schemeClr>
                </a:solidFill>
                <a:cs typeface="Arial" pitchFamily="34" charset="0"/>
              </a:endParaRPr>
            </a:p>
          </p:txBody>
        </p:sp>
      </p:grpSp>
      <p:grpSp>
        <p:nvGrpSpPr>
          <p:cNvPr id="22" name="그룹 9">
            <a:extLst>
              <a:ext uri="{FF2B5EF4-FFF2-40B4-BE49-F238E27FC236}">
                <a16:creationId xmlns:a16="http://schemas.microsoft.com/office/drawing/2014/main" id="{CC9D034A-A243-4055-8B2D-ABEBE8CFE1D3}"/>
              </a:ext>
            </a:extLst>
          </p:cNvPr>
          <p:cNvGrpSpPr/>
          <p:nvPr/>
        </p:nvGrpSpPr>
        <p:grpSpPr>
          <a:xfrm>
            <a:off x="7085123" y="4381978"/>
            <a:ext cx="4341723" cy="1266697"/>
            <a:chOff x="7871725" y="4199935"/>
            <a:chExt cx="2304256" cy="929471"/>
          </a:xfrm>
        </p:grpSpPr>
        <p:sp>
          <p:nvSpPr>
            <p:cNvPr id="23" name="TextBox 22">
              <a:extLst>
                <a:ext uri="{FF2B5EF4-FFF2-40B4-BE49-F238E27FC236}">
                  <a16:creationId xmlns:a16="http://schemas.microsoft.com/office/drawing/2014/main" id="{D1B963A3-2F6B-432B-BB4A-1D61D1E026E7}"/>
                </a:ext>
              </a:extLst>
            </p:cNvPr>
            <p:cNvSpPr txBox="1"/>
            <p:nvPr/>
          </p:nvSpPr>
          <p:spPr>
            <a:xfrm>
              <a:off x="7871725" y="4199935"/>
              <a:ext cx="2304256" cy="225839"/>
            </a:xfrm>
            <a:prstGeom prst="rect">
              <a:avLst/>
            </a:prstGeom>
            <a:noFill/>
          </p:spPr>
          <p:txBody>
            <a:bodyPr wrap="square" lIns="0" rtlCol="0" anchor="ctr">
              <a:spAutoFit/>
            </a:bodyPr>
            <a:lstStyle/>
            <a:p>
              <a:r>
                <a:rPr lang="en-US" altLang="ko-KR" sz="1400" b="1" dirty="0" err="1">
                  <a:solidFill>
                    <a:schemeClr val="tx1">
                      <a:lumMod val="75000"/>
                      <a:lumOff val="25000"/>
                    </a:schemeClr>
                  </a:solidFill>
                  <a:cs typeface="Arial" pitchFamily="34" charset="0"/>
                </a:rPr>
                <a:t>C</a:t>
              </a:r>
              <a:r>
                <a:rPr lang="en-US" altLang="ko-KR" sz="1400" b="1" dirty="0" err="1" smtClean="0">
                  <a:solidFill>
                    <a:schemeClr val="tx1">
                      <a:lumMod val="75000"/>
                      <a:lumOff val="25000"/>
                    </a:schemeClr>
                  </a:solidFill>
                  <a:cs typeface="Arial" pitchFamily="34" charset="0"/>
                </a:rPr>
                <a:t>uestionario</a:t>
              </a:r>
              <a:r>
                <a:rPr lang="en-US" altLang="ko-KR" sz="1400" b="1" dirty="0" smtClean="0">
                  <a:solidFill>
                    <a:schemeClr val="tx1">
                      <a:lumMod val="75000"/>
                      <a:lumOff val="25000"/>
                    </a:schemeClr>
                  </a:solidFill>
                  <a:cs typeface="Arial" pitchFamily="34" charset="0"/>
                </a:rPr>
                <a:t> </a:t>
              </a:r>
              <a:r>
                <a:rPr lang="en-US" altLang="ko-KR" sz="1400" b="1" dirty="0">
                  <a:solidFill>
                    <a:schemeClr val="tx1">
                      <a:lumMod val="75000"/>
                      <a:lumOff val="25000"/>
                    </a:schemeClr>
                  </a:solidFill>
                  <a:cs typeface="Arial" pitchFamily="34" charset="0"/>
                </a:rPr>
                <a:t>AIO</a:t>
              </a:r>
              <a:endParaRPr lang="ko-KR" altLang="en-US" sz="1400" b="1" dirty="0">
                <a:solidFill>
                  <a:schemeClr val="tx1">
                    <a:lumMod val="75000"/>
                    <a:lumOff val="25000"/>
                  </a:schemeClr>
                </a:solidFill>
                <a:cs typeface="Arial" pitchFamily="34" charset="0"/>
              </a:endParaRPr>
            </a:p>
          </p:txBody>
        </p:sp>
        <p:sp>
          <p:nvSpPr>
            <p:cNvPr id="24" name="TextBox 23">
              <a:extLst>
                <a:ext uri="{FF2B5EF4-FFF2-40B4-BE49-F238E27FC236}">
                  <a16:creationId xmlns:a16="http://schemas.microsoft.com/office/drawing/2014/main" id="{3EEFB404-22DD-449D-9896-139296C16866}"/>
                </a:ext>
              </a:extLst>
            </p:cNvPr>
            <p:cNvSpPr txBox="1"/>
            <p:nvPr/>
          </p:nvSpPr>
          <p:spPr>
            <a:xfrm>
              <a:off x="7871725" y="4429306"/>
              <a:ext cx="2304256" cy="700100"/>
            </a:xfrm>
            <a:prstGeom prst="rect">
              <a:avLst/>
            </a:prstGeom>
            <a:noFill/>
          </p:spPr>
          <p:txBody>
            <a:bodyPr wrap="square" lIns="0" rtlCol="0">
              <a:spAutoFit/>
            </a:bodyPr>
            <a:lstStyle/>
            <a:p>
              <a:r>
                <a:rPr lang="es-EC" altLang="ko-KR" sz="1400" dirty="0">
                  <a:solidFill>
                    <a:schemeClr val="tx1">
                      <a:lumMod val="75000"/>
                      <a:lumOff val="25000"/>
                    </a:schemeClr>
                  </a:solidFill>
                  <a:cs typeface="Arial" pitchFamily="34" charset="0"/>
                </a:rPr>
                <a:t>Este enfoque sirve como referencia de la segmentación psicográfica basándose en que las formas de vida se deben resolver mediante la vinculación </a:t>
              </a:r>
              <a:r>
                <a:rPr lang="es-EC" altLang="ko-KR" sz="1400" dirty="0" smtClean="0">
                  <a:solidFill>
                    <a:schemeClr val="tx1">
                      <a:lumMod val="75000"/>
                      <a:lumOff val="25000"/>
                    </a:schemeClr>
                  </a:solidFill>
                  <a:cs typeface="Arial" pitchFamily="34" charset="0"/>
                </a:rPr>
                <a:t>de actividades, intereses y opiniones</a:t>
              </a:r>
              <a:endParaRPr lang="ko-KR" altLang="en-US" sz="1400" dirty="0">
                <a:solidFill>
                  <a:schemeClr val="tx1">
                    <a:lumMod val="75000"/>
                    <a:lumOff val="25000"/>
                  </a:schemeClr>
                </a:solidFill>
                <a:cs typeface="Arial" pitchFamily="34" charset="0"/>
              </a:endParaRPr>
            </a:p>
          </p:txBody>
        </p:sp>
      </p:grpSp>
      <p:grpSp>
        <p:nvGrpSpPr>
          <p:cNvPr id="25" name="그룹 6">
            <a:extLst>
              <a:ext uri="{FF2B5EF4-FFF2-40B4-BE49-F238E27FC236}">
                <a16:creationId xmlns:a16="http://schemas.microsoft.com/office/drawing/2014/main" id="{6512FB35-F9B5-45AD-8A88-746CF12985AC}"/>
              </a:ext>
            </a:extLst>
          </p:cNvPr>
          <p:cNvGrpSpPr/>
          <p:nvPr/>
        </p:nvGrpSpPr>
        <p:grpSpPr>
          <a:xfrm>
            <a:off x="873166" y="1742646"/>
            <a:ext cx="4398763" cy="835810"/>
            <a:chOff x="2375857" y="2188538"/>
            <a:chExt cx="2304256" cy="613297"/>
          </a:xfrm>
        </p:grpSpPr>
        <p:sp>
          <p:nvSpPr>
            <p:cNvPr id="26" name="TextBox 25">
              <a:extLst>
                <a:ext uri="{FF2B5EF4-FFF2-40B4-BE49-F238E27FC236}">
                  <a16:creationId xmlns:a16="http://schemas.microsoft.com/office/drawing/2014/main" id="{2A4921F3-4F80-47DD-B33D-D11EEB24391E}"/>
                </a:ext>
              </a:extLst>
            </p:cNvPr>
            <p:cNvSpPr txBox="1"/>
            <p:nvPr/>
          </p:nvSpPr>
          <p:spPr>
            <a:xfrm>
              <a:off x="2375857" y="2188538"/>
              <a:ext cx="2304256" cy="225839"/>
            </a:xfrm>
            <a:prstGeom prst="rect">
              <a:avLst/>
            </a:prstGeom>
            <a:noFill/>
          </p:spPr>
          <p:txBody>
            <a:bodyPr wrap="square" lIns="0" rtlCol="0" anchor="ctr">
              <a:spAutoFit/>
            </a:bodyPr>
            <a:lstStyle/>
            <a:p>
              <a:pPr algn="r"/>
              <a:r>
                <a:rPr lang="en-US" altLang="ko-KR" sz="1400" b="1" dirty="0" smtClean="0">
                  <a:solidFill>
                    <a:schemeClr val="tx1">
                      <a:lumMod val="75000"/>
                      <a:lumOff val="25000"/>
                    </a:schemeClr>
                  </a:solidFill>
                  <a:cs typeface="Arial" pitchFamily="34" charset="0"/>
                </a:rPr>
                <a:t>VALS</a:t>
              </a:r>
              <a:endParaRPr lang="ko-KR" altLang="en-US" sz="1400" b="1" dirty="0">
                <a:solidFill>
                  <a:schemeClr val="tx1">
                    <a:lumMod val="75000"/>
                    <a:lumOff val="25000"/>
                  </a:schemeClr>
                </a:solidFill>
                <a:cs typeface="Arial" pitchFamily="34" charset="0"/>
              </a:endParaRPr>
            </a:p>
          </p:txBody>
        </p:sp>
        <p:sp>
          <p:nvSpPr>
            <p:cNvPr id="27" name="TextBox 26">
              <a:extLst>
                <a:ext uri="{FF2B5EF4-FFF2-40B4-BE49-F238E27FC236}">
                  <a16:creationId xmlns:a16="http://schemas.microsoft.com/office/drawing/2014/main" id="{42B6E8AD-4DF7-4C30-BD1D-30E5A6FFD003}"/>
                </a:ext>
              </a:extLst>
            </p:cNvPr>
            <p:cNvSpPr txBox="1"/>
            <p:nvPr/>
          </p:nvSpPr>
          <p:spPr>
            <a:xfrm>
              <a:off x="2375857" y="2417909"/>
              <a:ext cx="2304256" cy="383926"/>
            </a:xfrm>
            <a:prstGeom prst="rect">
              <a:avLst/>
            </a:prstGeom>
            <a:noFill/>
          </p:spPr>
          <p:txBody>
            <a:bodyPr wrap="square" lIns="0" rtlCol="0">
              <a:spAutoFit/>
            </a:bodyPr>
            <a:lstStyle/>
            <a:p>
              <a:pPr algn="r"/>
              <a:r>
                <a:rPr lang="es-EC" altLang="ko-KR" sz="1400" dirty="0">
                  <a:solidFill>
                    <a:schemeClr val="tx1">
                      <a:lumMod val="75000"/>
                      <a:lumOff val="25000"/>
                    </a:schemeClr>
                  </a:solidFill>
                  <a:cs typeface="Arial" pitchFamily="34" charset="0"/>
                </a:rPr>
                <a:t>metodología de segmentación fundamentada en tres conceptos: valores, actitudes y estilos de vida </a:t>
              </a:r>
              <a:endParaRPr lang="ko-KR" altLang="en-US" sz="1400" dirty="0">
                <a:solidFill>
                  <a:schemeClr val="tx1">
                    <a:lumMod val="75000"/>
                    <a:lumOff val="25000"/>
                  </a:schemeClr>
                </a:solidFill>
                <a:cs typeface="Arial" pitchFamily="34" charset="0"/>
              </a:endParaRPr>
            </a:p>
          </p:txBody>
        </p:sp>
      </p:grpSp>
      <p:grpSp>
        <p:nvGrpSpPr>
          <p:cNvPr id="28" name="그룹 5">
            <a:extLst>
              <a:ext uri="{FF2B5EF4-FFF2-40B4-BE49-F238E27FC236}">
                <a16:creationId xmlns:a16="http://schemas.microsoft.com/office/drawing/2014/main" id="{2E365ED8-3D0A-4ED4-AEC6-17938ACE5521}"/>
              </a:ext>
            </a:extLst>
          </p:cNvPr>
          <p:cNvGrpSpPr/>
          <p:nvPr/>
        </p:nvGrpSpPr>
        <p:grpSpPr>
          <a:xfrm>
            <a:off x="85256" y="4002490"/>
            <a:ext cx="4398763" cy="1051255"/>
            <a:chOff x="2375857" y="3988738"/>
            <a:chExt cx="2304256" cy="771385"/>
          </a:xfrm>
        </p:grpSpPr>
        <p:sp>
          <p:nvSpPr>
            <p:cNvPr id="29" name="TextBox 28">
              <a:extLst>
                <a:ext uri="{FF2B5EF4-FFF2-40B4-BE49-F238E27FC236}">
                  <a16:creationId xmlns:a16="http://schemas.microsoft.com/office/drawing/2014/main" id="{AEEB8FD3-07FD-42F0-BDB9-99251EFA126D}"/>
                </a:ext>
              </a:extLst>
            </p:cNvPr>
            <p:cNvSpPr txBox="1"/>
            <p:nvPr/>
          </p:nvSpPr>
          <p:spPr>
            <a:xfrm>
              <a:off x="2375857" y="3988738"/>
              <a:ext cx="2304256" cy="225839"/>
            </a:xfrm>
            <a:prstGeom prst="rect">
              <a:avLst/>
            </a:prstGeom>
            <a:noFill/>
          </p:spPr>
          <p:txBody>
            <a:bodyPr wrap="square" lIns="0" rtlCol="0" anchor="ctr">
              <a:spAutoFit/>
            </a:bodyPr>
            <a:lstStyle/>
            <a:p>
              <a:pPr algn="r"/>
              <a:r>
                <a:rPr lang="en-US" altLang="ko-KR" sz="1400" b="1" dirty="0">
                  <a:solidFill>
                    <a:schemeClr val="tx1">
                      <a:lumMod val="75000"/>
                      <a:lumOff val="25000"/>
                    </a:schemeClr>
                  </a:solidFill>
                  <a:cs typeface="Arial" pitchFamily="34" charset="0"/>
                </a:rPr>
                <a:t>LOV (List Of Values), </a:t>
              </a:r>
              <a:endParaRPr lang="ko-KR" altLang="en-US" sz="1400" b="1" dirty="0">
                <a:solidFill>
                  <a:schemeClr val="tx1">
                    <a:lumMod val="75000"/>
                    <a:lumOff val="25000"/>
                  </a:schemeClr>
                </a:solidFill>
                <a:cs typeface="Arial" pitchFamily="34" charset="0"/>
              </a:endParaRPr>
            </a:p>
          </p:txBody>
        </p:sp>
        <p:sp>
          <p:nvSpPr>
            <p:cNvPr id="30" name="TextBox 29">
              <a:extLst>
                <a:ext uri="{FF2B5EF4-FFF2-40B4-BE49-F238E27FC236}">
                  <a16:creationId xmlns:a16="http://schemas.microsoft.com/office/drawing/2014/main" id="{5AD60D78-4A90-44E4-AF63-B3BE2918653E}"/>
                </a:ext>
              </a:extLst>
            </p:cNvPr>
            <p:cNvSpPr txBox="1"/>
            <p:nvPr/>
          </p:nvSpPr>
          <p:spPr>
            <a:xfrm>
              <a:off x="2375857" y="4218109"/>
              <a:ext cx="2304256" cy="542014"/>
            </a:xfrm>
            <a:prstGeom prst="rect">
              <a:avLst/>
            </a:prstGeom>
            <a:noFill/>
          </p:spPr>
          <p:txBody>
            <a:bodyPr wrap="square" lIns="0" rtlCol="0">
              <a:spAutoFit/>
            </a:bodyPr>
            <a:lstStyle/>
            <a:p>
              <a:pPr algn="r"/>
              <a:r>
                <a:rPr lang="es-EC" altLang="ko-KR" sz="1400" dirty="0">
                  <a:solidFill>
                    <a:schemeClr val="tx1">
                      <a:lumMod val="75000"/>
                      <a:lumOff val="25000"/>
                    </a:schemeClr>
                  </a:solidFill>
                  <a:cs typeface="Arial" pitchFamily="34" charset="0"/>
                </a:rPr>
                <a:t>trata de vincular la teoría de la adaptación social en una propuesta metodológica donde se considera la forma en la que asimila cada individuo sus roles</a:t>
              </a:r>
              <a:r>
                <a:rPr lang="en-US" altLang="ko-KR" sz="1400" dirty="0" smtClean="0">
                  <a:solidFill>
                    <a:schemeClr val="tx1">
                      <a:lumMod val="75000"/>
                      <a:lumOff val="25000"/>
                    </a:schemeClr>
                  </a:solidFill>
                  <a:cs typeface="Arial" pitchFamily="34" charset="0"/>
                </a:rPr>
                <a:t>.  </a:t>
              </a:r>
              <a:endParaRPr lang="ko-KR" altLang="en-US" sz="1400" dirty="0">
                <a:solidFill>
                  <a:schemeClr val="tx1">
                    <a:lumMod val="75000"/>
                    <a:lumOff val="25000"/>
                  </a:schemeClr>
                </a:solidFill>
                <a:cs typeface="Arial" pitchFamily="34" charset="0"/>
              </a:endParaRPr>
            </a:p>
          </p:txBody>
        </p:sp>
      </p:grpSp>
      <p:sp>
        <p:nvSpPr>
          <p:cNvPr id="34" name="Rounded Rectangle 5">
            <a:extLst>
              <a:ext uri="{FF2B5EF4-FFF2-40B4-BE49-F238E27FC236}">
                <a16:creationId xmlns:a16="http://schemas.microsoft.com/office/drawing/2014/main" id="{2A98E2EC-7060-4999-8260-3744EDED7A80}"/>
              </a:ext>
            </a:extLst>
          </p:cNvPr>
          <p:cNvSpPr/>
          <p:nvPr/>
        </p:nvSpPr>
        <p:spPr>
          <a:xfrm flipH="1">
            <a:off x="4960790" y="3483348"/>
            <a:ext cx="391682" cy="32311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p>
        </p:txBody>
      </p:sp>
      <p:sp>
        <p:nvSpPr>
          <p:cNvPr id="35" name="Teardrop 1">
            <a:extLst>
              <a:ext uri="{FF2B5EF4-FFF2-40B4-BE49-F238E27FC236}">
                <a16:creationId xmlns:a16="http://schemas.microsoft.com/office/drawing/2014/main" id="{6BAB3028-8EE0-438F-9C8D-053D5BF0C789}"/>
              </a:ext>
            </a:extLst>
          </p:cNvPr>
          <p:cNvSpPr/>
          <p:nvPr/>
        </p:nvSpPr>
        <p:spPr>
          <a:xfrm rot="18805991">
            <a:off x="5715916" y="2937138"/>
            <a:ext cx="376862" cy="372930"/>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schemeClr val="tx1"/>
              </a:solidFill>
            </a:endParaRPr>
          </a:p>
        </p:txBody>
      </p:sp>
      <p:sp>
        <p:nvSpPr>
          <p:cNvPr id="37" name="Rounded Rectangle 27">
            <a:extLst>
              <a:ext uri="{FF2B5EF4-FFF2-40B4-BE49-F238E27FC236}">
                <a16:creationId xmlns:a16="http://schemas.microsoft.com/office/drawing/2014/main" id="{F9133C91-6DFA-413E-9811-ED1822D446ED}"/>
              </a:ext>
            </a:extLst>
          </p:cNvPr>
          <p:cNvSpPr/>
          <p:nvPr/>
        </p:nvSpPr>
        <p:spPr>
          <a:xfrm>
            <a:off x="6435256" y="3567808"/>
            <a:ext cx="346396" cy="266079"/>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p>
        </p:txBody>
      </p:sp>
      <p:sp>
        <p:nvSpPr>
          <p:cNvPr id="38" name="Block Arc 10">
            <a:extLst>
              <a:ext uri="{FF2B5EF4-FFF2-40B4-BE49-F238E27FC236}">
                <a16:creationId xmlns:a16="http://schemas.microsoft.com/office/drawing/2014/main" id="{5329648F-EBD1-425C-AAD0-75678597D4D1}"/>
              </a:ext>
            </a:extLst>
          </p:cNvPr>
          <p:cNvSpPr/>
          <p:nvPr/>
        </p:nvSpPr>
        <p:spPr>
          <a:xfrm>
            <a:off x="5702348" y="4381978"/>
            <a:ext cx="431509" cy="292281"/>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schemeClr val="tx1"/>
              </a:solidFill>
            </a:endParaRPr>
          </a:p>
        </p:txBody>
      </p:sp>
    </p:spTree>
    <p:extLst>
      <p:ext uri="{BB962C8B-B14F-4D97-AF65-F5344CB8AC3E}">
        <p14:creationId xmlns:p14="http://schemas.microsoft.com/office/powerpoint/2010/main" val="471541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3508284208"/>
              </p:ext>
            </p:extLst>
          </p:nvPr>
        </p:nvGraphicFramePr>
        <p:xfrm>
          <a:off x="676873" y="196146"/>
          <a:ext cx="10274155" cy="62046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6162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err="1" smtClean="0"/>
              <a:t>Teoría</a:t>
            </a:r>
            <a:r>
              <a:rPr lang="en-US" dirty="0" smtClean="0"/>
              <a:t> </a:t>
            </a:r>
            <a:r>
              <a:rPr lang="en-US" dirty="0" err="1" smtClean="0"/>
              <a:t>comunicativa</a:t>
            </a:r>
            <a:r>
              <a:rPr lang="en-US" dirty="0" smtClean="0"/>
              <a:t> del </a:t>
            </a:r>
            <a:r>
              <a:rPr lang="en-US" dirty="0" err="1" smtClean="0"/>
              <a:t>producto</a:t>
            </a:r>
            <a:endParaRPr lang="en-US" dirty="0"/>
          </a:p>
        </p:txBody>
      </p:sp>
      <p:sp>
        <p:nvSpPr>
          <p:cNvPr id="3" name="Rectangle 2">
            <a:extLst>
              <a:ext uri="{FF2B5EF4-FFF2-40B4-BE49-F238E27FC236}">
                <a16:creationId xmlns:a16="http://schemas.microsoft.com/office/drawing/2014/main" id="{1222D38C-8720-4086-9D29-4BE7A80B180A}"/>
              </a:ext>
            </a:extLst>
          </p:cNvPr>
          <p:cNvSpPr/>
          <p:nvPr/>
        </p:nvSpPr>
        <p:spPr>
          <a:xfrm>
            <a:off x="10819427" y="2344330"/>
            <a:ext cx="468000" cy="451367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Rectangle 33">
            <a:extLst>
              <a:ext uri="{FF2B5EF4-FFF2-40B4-BE49-F238E27FC236}">
                <a16:creationId xmlns:a16="http://schemas.microsoft.com/office/drawing/2014/main" id="{0AA5ECA0-01A7-4941-AF30-84B65AE38168}"/>
              </a:ext>
            </a:extLst>
          </p:cNvPr>
          <p:cNvSpPr/>
          <p:nvPr/>
        </p:nvSpPr>
        <p:spPr>
          <a:xfrm>
            <a:off x="5181601" y="1984329"/>
            <a:ext cx="6105827" cy="360000"/>
          </a:xfrm>
          <a:custGeom>
            <a:avLst/>
            <a:gdLst/>
            <a:ahLst/>
            <a:cxnLst/>
            <a:rect l="l" t="t" r="r" b="b"/>
            <a:pathLst>
              <a:path w="4813081" h="360000">
                <a:moveTo>
                  <a:pt x="0" y="0"/>
                </a:moveTo>
                <a:lnTo>
                  <a:pt x="4453081" y="0"/>
                </a:lnTo>
                <a:lnTo>
                  <a:pt x="4813081" y="360000"/>
                </a:lnTo>
                <a:lnTo>
                  <a:pt x="0" y="3600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Isosceles Triangle 4">
            <a:extLst>
              <a:ext uri="{FF2B5EF4-FFF2-40B4-BE49-F238E27FC236}">
                <a16:creationId xmlns:a16="http://schemas.microsoft.com/office/drawing/2014/main" id="{AF97F972-A790-4851-9209-A1510C58E97A}"/>
              </a:ext>
            </a:extLst>
          </p:cNvPr>
          <p:cNvSpPr/>
          <p:nvPr/>
        </p:nvSpPr>
        <p:spPr>
          <a:xfrm rot="16200000">
            <a:off x="4646879" y="1915533"/>
            <a:ext cx="577208" cy="49759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6" name="Group 5">
            <a:extLst>
              <a:ext uri="{FF2B5EF4-FFF2-40B4-BE49-F238E27FC236}">
                <a16:creationId xmlns:a16="http://schemas.microsoft.com/office/drawing/2014/main" id="{EEFE4A81-D933-4F53-9CFE-8F5DA4D5EF3F}"/>
              </a:ext>
            </a:extLst>
          </p:cNvPr>
          <p:cNvGrpSpPr/>
          <p:nvPr/>
        </p:nvGrpSpPr>
        <p:grpSpPr>
          <a:xfrm>
            <a:off x="595447" y="1826307"/>
            <a:ext cx="3794673" cy="678692"/>
            <a:chOff x="803640" y="3362835"/>
            <a:chExt cx="2059657" cy="678692"/>
          </a:xfrm>
        </p:grpSpPr>
        <p:sp>
          <p:nvSpPr>
            <p:cNvPr id="7" name="TextBox 6">
              <a:extLst>
                <a:ext uri="{FF2B5EF4-FFF2-40B4-BE49-F238E27FC236}">
                  <a16:creationId xmlns:a16="http://schemas.microsoft.com/office/drawing/2014/main" id="{FD815D66-918F-4327-8E06-3E973D924859}"/>
                </a:ext>
              </a:extLst>
            </p:cNvPr>
            <p:cNvSpPr txBox="1"/>
            <p:nvPr/>
          </p:nvSpPr>
          <p:spPr>
            <a:xfrm>
              <a:off x="803640" y="3579862"/>
              <a:ext cx="2059657" cy="461665"/>
            </a:xfrm>
            <a:prstGeom prst="rect">
              <a:avLst/>
            </a:prstGeom>
            <a:noFill/>
          </p:spPr>
          <p:txBody>
            <a:bodyPr wrap="square" rtlCol="0">
              <a:spAutoFit/>
            </a:bodyPr>
            <a:lstStyle/>
            <a:p>
              <a:pPr algn="r"/>
              <a:r>
                <a:rPr lang="es-EC" altLang="ko-KR" sz="1200" dirty="0" smtClean="0">
                  <a:solidFill>
                    <a:schemeClr val="tx1">
                      <a:lumMod val="75000"/>
                      <a:lumOff val="25000"/>
                    </a:schemeClr>
                  </a:solidFill>
                  <a:cs typeface="Arial" pitchFamily="34" charset="0"/>
                </a:rPr>
                <a:t>Identificar</a:t>
              </a:r>
              <a:r>
                <a:rPr lang="es-EC" altLang="ko-KR" sz="1200" dirty="0">
                  <a:solidFill>
                    <a:schemeClr val="tx1">
                      <a:lumMod val="75000"/>
                      <a:lumOff val="25000"/>
                    </a:schemeClr>
                  </a:solidFill>
                  <a:cs typeface="Arial" pitchFamily="34" charset="0"/>
                </a:rPr>
                <a:t>, evaluar y elegir las oportunidades de mercado y sus estrategias</a:t>
              </a:r>
              <a:endParaRPr lang="ko-KR" altLang="en-US" sz="1200" dirty="0">
                <a:solidFill>
                  <a:schemeClr val="tx1">
                    <a:lumMod val="75000"/>
                    <a:lumOff val="25000"/>
                  </a:schemeClr>
                </a:solidFill>
                <a:cs typeface="Arial" pitchFamily="34" charset="0"/>
              </a:endParaRPr>
            </a:p>
          </p:txBody>
        </p:sp>
        <p:sp>
          <p:nvSpPr>
            <p:cNvPr id="8" name="TextBox 7">
              <a:extLst>
                <a:ext uri="{FF2B5EF4-FFF2-40B4-BE49-F238E27FC236}">
                  <a16:creationId xmlns:a16="http://schemas.microsoft.com/office/drawing/2014/main" id="{C9DA4C98-2468-4173-BB18-0931DB749172}"/>
                </a:ext>
              </a:extLst>
            </p:cNvPr>
            <p:cNvSpPr txBox="1"/>
            <p:nvPr/>
          </p:nvSpPr>
          <p:spPr>
            <a:xfrm>
              <a:off x="803640" y="3362835"/>
              <a:ext cx="2059657" cy="276999"/>
            </a:xfrm>
            <a:prstGeom prst="rect">
              <a:avLst/>
            </a:prstGeom>
            <a:noFill/>
          </p:spPr>
          <p:txBody>
            <a:bodyPr wrap="square" rtlCol="0">
              <a:spAutoFit/>
            </a:bodyPr>
            <a:lstStyle/>
            <a:p>
              <a:pPr algn="r"/>
              <a:r>
                <a:rPr lang="en-US" altLang="ko-KR" sz="1200" b="1" dirty="0" err="1" smtClean="0">
                  <a:solidFill>
                    <a:schemeClr val="accent5"/>
                  </a:solidFill>
                  <a:cs typeface="Arial" pitchFamily="34" charset="0"/>
                </a:rPr>
                <a:t>Objetivo</a:t>
              </a:r>
              <a:r>
                <a:rPr lang="en-US" altLang="ko-KR" sz="1200" b="1" dirty="0" smtClean="0">
                  <a:solidFill>
                    <a:schemeClr val="accent5"/>
                  </a:solidFill>
                  <a:cs typeface="Arial" pitchFamily="34" charset="0"/>
                </a:rPr>
                <a:t> del marketing</a:t>
              </a:r>
              <a:endParaRPr lang="ko-KR" altLang="en-US" sz="1200" b="1" dirty="0">
                <a:solidFill>
                  <a:schemeClr val="accent5"/>
                </a:solidFill>
                <a:cs typeface="Arial" pitchFamily="34" charset="0"/>
              </a:endParaRPr>
            </a:p>
          </p:txBody>
        </p:sp>
      </p:grpSp>
      <p:sp>
        <p:nvSpPr>
          <p:cNvPr id="9" name="Rectangle 8">
            <a:extLst>
              <a:ext uri="{FF2B5EF4-FFF2-40B4-BE49-F238E27FC236}">
                <a16:creationId xmlns:a16="http://schemas.microsoft.com/office/drawing/2014/main" id="{CEAA4AF6-24F7-4975-8AA3-75791AA353AE}"/>
              </a:ext>
            </a:extLst>
          </p:cNvPr>
          <p:cNvSpPr/>
          <p:nvPr/>
        </p:nvSpPr>
        <p:spPr>
          <a:xfrm>
            <a:off x="10195821" y="3212656"/>
            <a:ext cx="468000" cy="364534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Rectangle 9">
            <a:extLst>
              <a:ext uri="{FF2B5EF4-FFF2-40B4-BE49-F238E27FC236}">
                <a16:creationId xmlns:a16="http://schemas.microsoft.com/office/drawing/2014/main" id="{23050B10-644A-4C5D-B649-908FC1F7EF29}"/>
              </a:ext>
            </a:extLst>
          </p:cNvPr>
          <p:cNvSpPr/>
          <p:nvPr/>
        </p:nvSpPr>
        <p:spPr>
          <a:xfrm>
            <a:off x="9572216" y="4080983"/>
            <a:ext cx="468000" cy="27770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ectangle 10">
            <a:extLst>
              <a:ext uri="{FF2B5EF4-FFF2-40B4-BE49-F238E27FC236}">
                <a16:creationId xmlns:a16="http://schemas.microsoft.com/office/drawing/2014/main" id="{EB227351-BBD8-4AE2-9ECB-D01A774D181C}"/>
              </a:ext>
            </a:extLst>
          </p:cNvPr>
          <p:cNvSpPr/>
          <p:nvPr/>
        </p:nvSpPr>
        <p:spPr>
          <a:xfrm>
            <a:off x="8948611" y="4940888"/>
            <a:ext cx="468000" cy="19171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2" name="Group 11">
            <a:extLst>
              <a:ext uri="{FF2B5EF4-FFF2-40B4-BE49-F238E27FC236}">
                <a16:creationId xmlns:a16="http://schemas.microsoft.com/office/drawing/2014/main" id="{BB0D68FC-A463-41FE-BAFE-F5C98E86EB17}"/>
              </a:ext>
            </a:extLst>
          </p:cNvPr>
          <p:cNvGrpSpPr/>
          <p:nvPr/>
        </p:nvGrpSpPr>
        <p:grpSpPr>
          <a:xfrm>
            <a:off x="1275596" y="2701035"/>
            <a:ext cx="3794673" cy="863358"/>
            <a:chOff x="803640" y="3362835"/>
            <a:chExt cx="2059657" cy="863358"/>
          </a:xfrm>
        </p:grpSpPr>
        <p:sp>
          <p:nvSpPr>
            <p:cNvPr id="13" name="TextBox 12">
              <a:extLst>
                <a:ext uri="{FF2B5EF4-FFF2-40B4-BE49-F238E27FC236}">
                  <a16:creationId xmlns:a16="http://schemas.microsoft.com/office/drawing/2014/main" id="{B6A7EFF8-F077-425F-B9DE-FE1A914832E6}"/>
                </a:ext>
              </a:extLst>
            </p:cNvPr>
            <p:cNvSpPr txBox="1"/>
            <p:nvPr/>
          </p:nvSpPr>
          <p:spPr>
            <a:xfrm>
              <a:off x="803640" y="3579862"/>
              <a:ext cx="2059657" cy="646331"/>
            </a:xfrm>
            <a:prstGeom prst="rect">
              <a:avLst/>
            </a:prstGeom>
            <a:noFill/>
          </p:spPr>
          <p:txBody>
            <a:bodyPr wrap="square" rtlCol="0">
              <a:spAutoFit/>
            </a:bodyPr>
            <a:lstStyle/>
            <a:p>
              <a:pPr algn="r"/>
              <a:r>
                <a:rPr lang="es-EC" altLang="ko-KR" sz="1200" dirty="0" smtClean="0">
                  <a:solidFill>
                    <a:schemeClr val="tx1">
                      <a:lumMod val="75000"/>
                      <a:lumOff val="25000"/>
                    </a:schemeClr>
                  </a:solidFill>
                  <a:cs typeface="Arial" pitchFamily="34" charset="0"/>
                </a:rPr>
                <a:t>Conjunto </a:t>
              </a:r>
              <a:r>
                <a:rPr lang="es-EC" altLang="ko-KR" sz="1200" dirty="0">
                  <a:solidFill>
                    <a:schemeClr val="tx1">
                      <a:lumMod val="75000"/>
                      <a:lumOff val="25000"/>
                    </a:schemeClr>
                  </a:solidFill>
                  <a:cs typeface="Arial" pitchFamily="34" charset="0"/>
                </a:rPr>
                <a:t>de actividades que se inicia con la percepción de una oportunidad de mercado y termina en la producción, venta y entrega de un producto</a:t>
              </a:r>
              <a:endParaRPr lang="ko-KR" altLang="en-US" sz="1200" dirty="0">
                <a:solidFill>
                  <a:schemeClr val="tx1">
                    <a:lumMod val="75000"/>
                    <a:lumOff val="25000"/>
                  </a:schemeClr>
                </a:solidFill>
                <a:cs typeface="Arial" pitchFamily="34" charset="0"/>
              </a:endParaRPr>
            </a:p>
          </p:txBody>
        </p:sp>
        <p:sp>
          <p:nvSpPr>
            <p:cNvPr id="14" name="TextBox 13">
              <a:extLst>
                <a:ext uri="{FF2B5EF4-FFF2-40B4-BE49-F238E27FC236}">
                  <a16:creationId xmlns:a16="http://schemas.microsoft.com/office/drawing/2014/main" id="{00A9131B-DC5E-4F02-9CC0-522DE8471B0C}"/>
                </a:ext>
              </a:extLst>
            </p:cNvPr>
            <p:cNvSpPr txBox="1"/>
            <p:nvPr/>
          </p:nvSpPr>
          <p:spPr>
            <a:xfrm>
              <a:off x="803640" y="3362835"/>
              <a:ext cx="2059657" cy="276999"/>
            </a:xfrm>
            <a:prstGeom prst="rect">
              <a:avLst/>
            </a:prstGeom>
            <a:noFill/>
          </p:spPr>
          <p:txBody>
            <a:bodyPr wrap="square" rtlCol="0">
              <a:spAutoFit/>
            </a:bodyPr>
            <a:lstStyle/>
            <a:p>
              <a:pPr algn="r"/>
              <a:r>
                <a:rPr lang="en-US" altLang="ko-KR" sz="1200" b="1" dirty="0" err="1" smtClean="0">
                  <a:solidFill>
                    <a:schemeClr val="accent4"/>
                  </a:solidFill>
                  <a:cs typeface="Arial" pitchFamily="34" charset="0"/>
                </a:rPr>
                <a:t>Diseño</a:t>
              </a:r>
              <a:r>
                <a:rPr lang="en-US" altLang="ko-KR" sz="1200" b="1" dirty="0" smtClean="0">
                  <a:solidFill>
                    <a:schemeClr val="accent4"/>
                  </a:solidFill>
                  <a:cs typeface="Arial" pitchFamily="34" charset="0"/>
                </a:rPr>
                <a:t> de </a:t>
              </a:r>
              <a:r>
                <a:rPr lang="en-US" altLang="ko-KR" sz="1200" b="1" dirty="0" err="1" smtClean="0">
                  <a:solidFill>
                    <a:schemeClr val="accent4"/>
                  </a:solidFill>
                  <a:cs typeface="Arial" pitchFamily="34" charset="0"/>
                </a:rPr>
                <a:t>productos</a:t>
              </a:r>
              <a:endParaRPr lang="ko-KR" altLang="en-US" sz="1200" b="1" dirty="0">
                <a:solidFill>
                  <a:schemeClr val="accent4"/>
                </a:solidFill>
                <a:cs typeface="Arial" pitchFamily="34" charset="0"/>
              </a:endParaRPr>
            </a:p>
          </p:txBody>
        </p:sp>
      </p:grpSp>
      <p:grpSp>
        <p:nvGrpSpPr>
          <p:cNvPr id="15" name="Group 14">
            <a:extLst>
              <a:ext uri="{FF2B5EF4-FFF2-40B4-BE49-F238E27FC236}">
                <a16:creationId xmlns:a16="http://schemas.microsoft.com/office/drawing/2014/main" id="{4F16EE7C-C167-47BC-8DC5-EA426863A495}"/>
              </a:ext>
            </a:extLst>
          </p:cNvPr>
          <p:cNvGrpSpPr/>
          <p:nvPr/>
        </p:nvGrpSpPr>
        <p:grpSpPr>
          <a:xfrm>
            <a:off x="1055915" y="3575763"/>
            <a:ext cx="4694505" cy="863358"/>
            <a:chOff x="315234" y="3362835"/>
            <a:chExt cx="2548064" cy="863358"/>
          </a:xfrm>
        </p:grpSpPr>
        <p:sp>
          <p:nvSpPr>
            <p:cNvPr id="16" name="TextBox 15">
              <a:extLst>
                <a:ext uri="{FF2B5EF4-FFF2-40B4-BE49-F238E27FC236}">
                  <a16:creationId xmlns:a16="http://schemas.microsoft.com/office/drawing/2014/main" id="{D7B96E0C-E19A-40A4-A015-214C914F2F2A}"/>
                </a:ext>
              </a:extLst>
            </p:cNvPr>
            <p:cNvSpPr txBox="1"/>
            <p:nvPr/>
          </p:nvSpPr>
          <p:spPr>
            <a:xfrm>
              <a:off x="315234" y="3579862"/>
              <a:ext cx="2548064" cy="646331"/>
            </a:xfrm>
            <a:prstGeom prst="rect">
              <a:avLst/>
            </a:prstGeom>
            <a:noFill/>
          </p:spPr>
          <p:txBody>
            <a:bodyPr wrap="square" rtlCol="0">
              <a:spAutoFit/>
            </a:bodyPr>
            <a:lstStyle/>
            <a:p>
              <a:pPr algn="r"/>
              <a:r>
                <a:rPr lang="es-EC" altLang="ko-KR" sz="1200" dirty="0" smtClean="0">
                  <a:solidFill>
                    <a:schemeClr val="tx1">
                      <a:lumMod val="75000"/>
                      <a:lumOff val="25000"/>
                    </a:schemeClr>
                  </a:solidFill>
                  <a:cs typeface="Arial" pitchFamily="34" charset="0"/>
                </a:rPr>
                <a:t>Son </a:t>
              </a:r>
              <a:r>
                <a:rPr lang="es-EC" altLang="ko-KR" sz="1200" dirty="0">
                  <a:solidFill>
                    <a:schemeClr val="tx1">
                      <a:lumMod val="75000"/>
                      <a:lumOff val="25000"/>
                    </a:schemeClr>
                  </a:solidFill>
                  <a:cs typeface="Arial" pitchFamily="34" charset="0"/>
                </a:rPr>
                <a:t>aquellos factores, tangibles o intangibles que hacen que un producto sea lo que es y pueda cumplir su función, generando calidad y percepciones ligadas a su utilidad o conveniencia</a:t>
              </a:r>
              <a:endParaRPr lang="ko-KR" altLang="en-US" sz="1200" dirty="0">
                <a:solidFill>
                  <a:schemeClr val="tx1">
                    <a:lumMod val="75000"/>
                    <a:lumOff val="25000"/>
                  </a:schemeClr>
                </a:solidFill>
                <a:cs typeface="Arial" pitchFamily="34" charset="0"/>
              </a:endParaRPr>
            </a:p>
          </p:txBody>
        </p:sp>
        <p:sp>
          <p:nvSpPr>
            <p:cNvPr id="17" name="TextBox 16">
              <a:extLst>
                <a:ext uri="{FF2B5EF4-FFF2-40B4-BE49-F238E27FC236}">
                  <a16:creationId xmlns:a16="http://schemas.microsoft.com/office/drawing/2014/main" id="{FAD5959A-5C30-4413-A77C-D15F52646967}"/>
                </a:ext>
              </a:extLst>
            </p:cNvPr>
            <p:cNvSpPr txBox="1"/>
            <p:nvPr/>
          </p:nvSpPr>
          <p:spPr>
            <a:xfrm>
              <a:off x="803640" y="3362835"/>
              <a:ext cx="2059657" cy="276999"/>
            </a:xfrm>
            <a:prstGeom prst="rect">
              <a:avLst/>
            </a:prstGeom>
            <a:noFill/>
          </p:spPr>
          <p:txBody>
            <a:bodyPr wrap="square" rtlCol="0">
              <a:spAutoFit/>
            </a:bodyPr>
            <a:lstStyle/>
            <a:p>
              <a:pPr algn="r"/>
              <a:r>
                <a:rPr lang="en-US" altLang="ko-KR" sz="1200" b="1" dirty="0" err="1" smtClean="0">
                  <a:solidFill>
                    <a:schemeClr val="accent3"/>
                  </a:solidFill>
                  <a:cs typeface="Arial" pitchFamily="34" charset="0"/>
                </a:rPr>
                <a:t>Hincapié</a:t>
              </a:r>
              <a:r>
                <a:rPr lang="en-US" altLang="ko-KR" sz="1200" b="1" dirty="0" smtClean="0">
                  <a:solidFill>
                    <a:schemeClr val="accent3"/>
                  </a:solidFill>
                  <a:cs typeface="Arial" pitchFamily="34" charset="0"/>
                </a:rPr>
                <a:t> </a:t>
              </a:r>
              <a:r>
                <a:rPr lang="en-US" altLang="ko-KR" sz="1200" b="1" dirty="0" err="1" smtClean="0">
                  <a:solidFill>
                    <a:schemeClr val="accent3"/>
                  </a:solidFill>
                  <a:cs typeface="Arial" pitchFamily="34" charset="0"/>
                </a:rPr>
                <a:t>en</a:t>
              </a:r>
              <a:r>
                <a:rPr lang="en-US" altLang="ko-KR" sz="1200" b="1" dirty="0" smtClean="0">
                  <a:solidFill>
                    <a:schemeClr val="accent3"/>
                  </a:solidFill>
                  <a:cs typeface="Arial" pitchFamily="34" charset="0"/>
                </a:rPr>
                <a:t> </a:t>
              </a:r>
              <a:r>
                <a:rPr lang="en-US" altLang="ko-KR" sz="1200" b="1" dirty="0" err="1" smtClean="0">
                  <a:solidFill>
                    <a:schemeClr val="accent3"/>
                  </a:solidFill>
                  <a:cs typeface="Arial" pitchFamily="34" charset="0"/>
                </a:rPr>
                <a:t>los</a:t>
              </a:r>
              <a:r>
                <a:rPr lang="en-US" altLang="ko-KR" sz="1200" b="1" dirty="0" smtClean="0">
                  <a:solidFill>
                    <a:schemeClr val="accent3"/>
                  </a:solidFill>
                  <a:cs typeface="Arial" pitchFamily="34" charset="0"/>
                </a:rPr>
                <a:t> </a:t>
              </a:r>
              <a:r>
                <a:rPr lang="en-US" altLang="ko-KR" sz="1200" b="1" dirty="0" err="1" smtClean="0">
                  <a:solidFill>
                    <a:schemeClr val="accent3"/>
                  </a:solidFill>
                  <a:cs typeface="Arial" pitchFamily="34" charset="0"/>
                </a:rPr>
                <a:t>atributos</a:t>
              </a:r>
              <a:endParaRPr lang="ko-KR" altLang="en-US" sz="1200" b="1" dirty="0">
                <a:solidFill>
                  <a:schemeClr val="accent3"/>
                </a:solidFill>
                <a:cs typeface="Arial" pitchFamily="34" charset="0"/>
              </a:endParaRPr>
            </a:p>
          </p:txBody>
        </p:sp>
      </p:grpSp>
      <p:grpSp>
        <p:nvGrpSpPr>
          <p:cNvPr id="18" name="Group 17">
            <a:extLst>
              <a:ext uri="{FF2B5EF4-FFF2-40B4-BE49-F238E27FC236}">
                <a16:creationId xmlns:a16="http://schemas.microsoft.com/office/drawing/2014/main" id="{6C94B116-A31F-4EAC-A158-AD1549FF568D}"/>
              </a:ext>
            </a:extLst>
          </p:cNvPr>
          <p:cNvGrpSpPr/>
          <p:nvPr/>
        </p:nvGrpSpPr>
        <p:grpSpPr>
          <a:xfrm>
            <a:off x="2296887" y="4450491"/>
            <a:ext cx="4133680" cy="678692"/>
            <a:chOff x="619635" y="3362835"/>
            <a:chExt cx="2243662" cy="678692"/>
          </a:xfrm>
        </p:grpSpPr>
        <p:sp>
          <p:nvSpPr>
            <p:cNvPr id="19" name="TextBox 18">
              <a:extLst>
                <a:ext uri="{FF2B5EF4-FFF2-40B4-BE49-F238E27FC236}">
                  <a16:creationId xmlns:a16="http://schemas.microsoft.com/office/drawing/2014/main" id="{732255F2-D3CA-4317-B311-106331B787E1}"/>
                </a:ext>
              </a:extLst>
            </p:cNvPr>
            <p:cNvSpPr txBox="1"/>
            <p:nvPr/>
          </p:nvSpPr>
          <p:spPr>
            <a:xfrm>
              <a:off x="619635" y="3579862"/>
              <a:ext cx="2243662" cy="461665"/>
            </a:xfrm>
            <a:prstGeom prst="rect">
              <a:avLst/>
            </a:prstGeom>
            <a:noFill/>
          </p:spPr>
          <p:txBody>
            <a:bodyPr wrap="square" rtlCol="0">
              <a:spAutoFit/>
            </a:bodyPr>
            <a:lstStyle/>
            <a:p>
              <a:pPr algn="r"/>
              <a:r>
                <a:rPr lang="es-EC" altLang="ko-KR" sz="1200" dirty="0">
                  <a:solidFill>
                    <a:schemeClr val="tx1">
                      <a:lumMod val="75000"/>
                      <a:lumOff val="25000"/>
                    </a:schemeClr>
                  </a:solidFill>
                  <a:cs typeface="Arial" pitchFamily="34" charset="0"/>
                </a:rPr>
                <a:t>todo proceso para el diseño de nuevos productos es comparable con el proceso de la innovación en tecnología</a:t>
              </a:r>
              <a:endParaRPr lang="ko-KR" altLang="en-US" sz="1200" dirty="0">
                <a:solidFill>
                  <a:schemeClr val="tx1">
                    <a:lumMod val="75000"/>
                    <a:lumOff val="25000"/>
                  </a:schemeClr>
                </a:solidFill>
                <a:cs typeface="Arial" pitchFamily="34" charset="0"/>
              </a:endParaRPr>
            </a:p>
          </p:txBody>
        </p:sp>
        <p:sp>
          <p:nvSpPr>
            <p:cNvPr id="20" name="TextBox 19">
              <a:extLst>
                <a:ext uri="{FF2B5EF4-FFF2-40B4-BE49-F238E27FC236}">
                  <a16:creationId xmlns:a16="http://schemas.microsoft.com/office/drawing/2014/main" id="{5618F683-D43B-4B09-9F4D-E6EAF1B8F80D}"/>
                </a:ext>
              </a:extLst>
            </p:cNvPr>
            <p:cNvSpPr txBox="1"/>
            <p:nvPr/>
          </p:nvSpPr>
          <p:spPr>
            <a:xfrm>
              <a:off x="803640" y="3362835"/>
              <a:ext cx="2059657" cy="276999"/>
            </a:xfrm>
            <a:prstGeom prst="rect">
              <a:avLst/>
            </a:prstGeom>
            <a:noFill/>
          </p:spPr>
          <p:txBody>
            <a:bodyPr wrap="square" rtlCol="0">
              <a:spAutoFit/>
            </a:bodyPr>
            <a:lstStyle/>
            <a:p>
              <a:pPr algn="r"/>
              <a:r>
                <a:rPr lang="en-US" altLang="ko-KR" sz="1200" b="1" dirty="0" err="1" smtClean="0">
                  <a:solidFill>
                    <a:schemeClr val="accent2"/>
                  </a:solidFill>
                  <a:cs typeface="Arial" pitchFamily="34" charset="0"/>
                </a:rPr>
                <a:t>Innovación</a:t>
              </a:r>
              <a:r>
                <a:rPr lang="en-US" altLang="ko-KR" sz="1200" b="1" dirty="0" smtClean="0">
                  <a:solidFill>
                    <a:schemeClr val="accent2"/>
                  </a:solidFill>
                  <a:cs typeface="Arial" pitchFamily="34" charset="0"/>
                </a:rPr>
                <a:t> </a:t>
              </a:r>
              <a:endParaRPr lang="ko-KR" altLang="en-US" sz="1200" b="1" dirty="0">
                <a:solidFill>
                  <a:schemeClr val="accent2"/>
                </a:solidFill>
                <a:cs typeface="Arial" pitchFamily="34" charset="0"/>
              </a:endParaRPr>
            </a:p>
          </p:txBody>
        </p:sp>
      </p:grpSp>
      <p:grpSp>
        <p:nvGrpSpPr>
          <p:cNvPr id="21" name="Group 20">
            <a:extLst>
              <a:ext uri="{FF2B5EF4-FFF2-40B4-BE49-F238E27FC236}">
                <a16:creationId xmlns:a16="http://schemas.microsoft.com/office/drawing/2014/main" id="{D19BD641-C823-44EF-ACA9-47D81B736129}"/>
              </a:ext>
            </a:extLst>
          </p:cNvPr>
          <p:cNvGrpSpPr/>
          <p:nvPr/>
        </p:nvGrpSpPr>
        <p:grpSpPr>
          <a:xfrm>
            <a:off x="3172932" y="5325218"/>
            <a:ext cx="3937784" cy="863358"/>
            <a:chOff x="725963" y="3362835"/>
            <a:chExt cx="2137334" cy="863358"/>
          </a:xfrm>
        </p:grpSpPr>
        <p:sp>
          <p:nvSpPr>
            <p:cNvPr id="22" name="TextBox 21">
              <a:extLst>
                <a:ext uri="{FF2B5EF4-FFF2-40B4-BE49-F238E27FC236}">
                  <a16:creationId xmlns:a16="http://schemas.microsoft.com/office/drawing/2014/main" id="{19213074-254D-4A42-84E2-0F0106A20A5F}"/>
                </a:ext>
              </a:extLst>
            </p:cNvPr>
            <p:cNvSpPr txBox="1"/>
            <p:nvPr/>
          </p:nvSpPr>
          <p:spPr>
            <a:xfrm>
              <a:off x="725963" y="3579862"/>
              <a:ext cx="2137334" cy="646331"/>
            </a:xfrm>
            <a:prstGeom prst="rect">
              <a:avLst/>
            </a:prstGeom>
            <a:noFill/>
          </p:spPr>
          <p:txBody>
            <a:bodyPr wrap="square" rtlCol="0">
              <a:spAutoFit/>
            </a:bodyPr>
            <a:lstStyle/>
            <a:p>
              <a:pPr algn="r"/>
              <a:r>
                <a:rPr lang="es-EC" altLang="ko-KR" sz="1200" dirty="0">
                  <a:solidFill>
                    <a:schemeClr val="tx1">
                      <a:lumMod val="75000"/>
                      <a:lumOff val="25000"/>
                    </a:schemeClr>
                  </a:solidFill>
                  <a:cs typeface="Arial" pitchFamily="34" charset="0"/>
                </a:rPr>
                <a:t>La valoración de los consumidores hacia el nuevo producto se realiza a través de los test de producto y los estudios de aceptación y preferencia</a:t>
              </a:r>
              <a:endParaRPr lang="ko-KR" altLang="en-US" sz="1200" dirty="0">
                <a:solidFill>
                  <a:schemeClr val="tx1">
                    <a:lumMod val="75000"/>
                    <a:lumOff val="25000"/>
                  </a:schemeClr>
                </a:solidFill>
                <a:cs typeface="Arial" pitchFamily="34" charset="0"/>
              </a:endParaRPr>
            </a:p>
          </p:txBody>
        </p:sp>
        <p:sp>
          <p:nvSpPr>
            <p:cNvPr id="23" name="TextBox 22">
              <a:extLst>
                <a:ext uri="{FF2B5EF4-FFF2-40B4-BE49-F238E27FC236}">
                  <a16:creationId xmlns:a16="http://schemas.microsoft.com/office/drawing/2014/main" id="{2B15578D-98F1-4A30-9837-5435BC48AAF5}"/>
                </a:ext>
              </a:extLst>
            </p:cNvPr>
            <p:cNvSpPr txBox="1"/>
            <p:nvPr/>
          </p:nvSpPr>
          <p:spPr>
            <a:xfrm>
              <a:off x="803640" y="3362835"/>
              <a:ext cx="2059657" cy="276999"/>
            </a:xfrm>
            <a:prstGeom prst="rect">
              <a:avLst/>
            </a:prstGeom>
            <a:noFill/>
          </p:spPr>
          <p:txBody>
            <a:bodyPr wrap="square" rtlCol="0">
              <a:spAutoFit/>
            </a:bodyPr>
            <a:lstStyle/>
            <a:p>
              <a:pPr algn="r"/>
              <a:r>
                <a:rPr lang="en-US" altLang="ko-KR" sz="1200" b="1" dirty="0" err="1" smtClean="0">
                  <a:solidFill>
                    <a:schemeClr val="accent1"/>
                  </a:solidFill>
                  <a:cs typeface="Arial" pitchFamily="34" charset="0"/>
                </a:rPr>
                <a:t>Viabilidad</a:t>
              </a:r>
              <a:r>
                <a:rPr lang="en-US" altLang="ko-KR" sz="1200" b="1" dirty="0" smtClean="0">
                  <a:solidFill>
                    <a:schemeClr val="accent1"/>
                  </a:solidFill>
                  <a:cs typeface="Arial" pitchFamily="34" charset="0"/>
                </a:rPr>
                <a:t> del </a:t>
              </a:r>
              <a:r>
                <a:rPr lang="en-US" altLang="ko-KR" sz="1200" b="1" dirty="0" err="1" smtClean="0">
                  <a:solidFill>
                    <a:schemeClr val="accent1"/>
                  </a:solidFill>
                  <a:cs typeface="Arial" pitchFamily="34" charset="0"/>
                </a:rPr>
                <a:t>proyecto</a:t>
              </a:r>
              <a:endParaRPr lang="ko-KR" altLang="en-US" sz="1200" b="1" dirty="0">
                <a:solidFill>
                  <a:schemeClr val="accent1"/>
                </a:solidFill>
                <a:cs typeface="Arial" pitchFamily="34" charset="0"/>
              </a:endParaRPr>
            </a:p>
          </p:txBody>
        </p:sp>
      </p:grpSp>
      <p:sp>
        <p:nvSpPr>
          <p:cNvPr id="24" name="Rectangle 55">
            <a:extLst>
              <a:ext uri="{FF2B5EF4-FFF2-40B4-BE49-F238E27FC236}">
                <a16:creationId xmlns:a16="http://schemas.microsoft.com/office/drawing/2014/main" id="{213CD82F-E6F5-4773-9580-FB5B59656E65}"/>
              </a:ext>
            </a:extLst>
          </p:cNvPr>
          <p:cNvSpPr/>
          <p:nvPr/>
        </p:nvSpPr>
        <p:spPr>
          <a:xfrm>
            <a:off x="5869218" y="2852656"/>
            <a:ext cx="4794604" cy="360000"/>
          </a:xfrm>
          <a:custGeom>
            <a:avLst/>
            <a:gdLst/>
            <a:ahLst/>
            <a:cxnLst/>
            <a:rect l="l" t="t" r="r" b="b"/>
            <a:pathLst>
              <a:path w="3800189" h="360000">
                <a:moveTo>
                  <a:pt x="0" y="0"/>
                </a:moveTo>
                <a:lnTo>
                  <a:pt x="3440189" y="0"/>
                </a:lnTo>
                <a:lnTo>
                  <a:pt x="3800189" y="360000"/>
                </a:lnTo>
                <a:lnTo>
                  <a:pt x="0" y="360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5" name="Isosceles Triangle 24">
            <a:extLst>
              <a:ext uri="{FF2B5EF4-FFF2-40B4-BE49-F238E27FC236}">
                <a16:creationId xmlns:a16="http://schemas.microsoft.com/office/drawing/2014/main" id="{70C78B82-4174-486E-8290-5E8F2966C0CA}"/>
              </a:ext>
            </a:extLst>
          </p:cNvPr>
          <p:cNvSpPr/>
          <p:nvPr/>
        </p:nvSpPr>
        <p:spPr>
          <a:xfrm rot="16200000">
            <a:off x="5331817" y="2790592"/>
            <a:ext cx="577208" cy="49759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6" name="Rectangle 57">
            <a:extLst>
              <a:ext uri="{FF2B5EF4-FFF2-40B4-BE49-F238E27FC236}">
                <a16:creationId xmlns:a16="http://schemas.microsoft.com/office/drawing/2014/main" id="{198389F7-7B4E-4405-83AD-B0E7B916F2CB}"/>
              </a:ext>
            </a:extLst>
          </p:cNvPr>
          <p:cNvSpPr/>
          <p:nvPr/>
        </p:nvSpPr>
        <p:spPr>
          <a:xfrm>
            <a:off x="6554156" y="3720983"/>
            <a:ext cx="3486061" cy="360000"/>
          </a:xfrm>
          <a:custGeom>
            <a:avLst/>
            <a:gdLst/>
            <a:ahLst/>
            <a:cxnLst/>
            <a:rect l="l" t="t" r="r" b="b"/>
            <a:pathLst>
              <a:path w="2655012" h="360000">
                <a:moveTo>
                  <a:pt x="0" y="0"/>
                </a:moveTo>
                <a:lnTo>
                  <a:pt x="2295012" y="0"/>
                </a:lnTo>
                <a:lnTo>
                  <a:pt x="2655012" y="360000"/>
                </a:lnTo>
                <a:lnTo>
                  <a:pt x="0" y="36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7" name="Isosceles Triangle 26">
            <a:extLst>
              <a:ext uri="{FF2B5EF4-FFF2-40B4-BE49-F238E27FC236}">
                <a16:creationId xmlns:a16="http://schemas.microsoft.com/office/drawing/2014/main" id="{34FBCD09-8265-46F8-B359-5C32B823B08A}"/>
              </a:ext>
            </a:extLst>
          </p:cNvPr>
          <p:cNvSpPr/>
          <p:nvPr/>
        </p:nvSpPr>
        <p:spPr>
          <a:xfrm rot="16200000">
            <a:off x="6016755" y="3665651"/>
            <a:ext cx="577208" cy="49759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8" name="Rectangle 59">
            <a:extLst>
              <a:ext uri="{FF2B5EF4-FFF2-40B4-BE49-F238E27FC236}">
                <a16:creationId xmlns:a16="http://schemas.microsoft.com/office/drawing/2014/main" id="{A1E4ED8E-D9D0-4452-9338-831E86B918EF}"/>
              </a:ext>
            </a:extLst>
          </p:cNvPr>
          <p:cNvSpPr/>
          <p:nvPr/>
        </p:nvSpPr>
        <p:spPr>
          <a:xfrm>
            <a:off x="7239094" y="4589310"/>
            <a:ext cx="2177518" cy="360000"/>
          </a:xfrm>
          <a:custGeom>
            <a:avLst/>
            <a:gdLst/>
            <a:ahLst/>
            <a:cxnLst/>
            <a:rect l="l" t="t" r="r" b="b"/>
            <a:pathLst>
              <a:path w="1611982" h="360000">
                <a:moveTo>
                  <a:pt x="0" y="0"/>
                </a:moveTo>
                <a:lnTo>
                  <a:pt x="1251982" y="0"/>
                </a:lnTo>
                <a:lnTo>
                  <a:pt x="1611982" y="360000"/>
                </a:lnTo>
                <a:lnTo>
                  <a:pt x="0" y="36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9" name="Isosceles Triangle 28">
            <a:extLst>
              <a:ext uri="{FF2B5EF4-FFF2-40B4-BE49-F238E27FC236}">
                <a16:creationId xmlns:a16="http://schemas.microsoft.com/office/drawing/2014/main" id="{CF33BB51-E518-402D-9E95-37968B9C9E11}"/>
              </a:ext>
            </a:extLst>
          </p:cNvPr>
          <p:cNvSpPr/>
          <p:nvPr/>
        </p:nvSpPr>
        <p:spPr>
          <a:xfrm rot="16200000">
            <a:off x="6701693" y="4540710"/>
            <a:ext cx="577208" cy="49759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0" name="Rectangle 61">
            <a:extLst>
              <a:ext uri="{FF2B5EF4-FFF2-40B4-BE49-F238E27FC236}">
                <a16:creationId xmlns:a16="http://schemas.microsoft.com/office/drawing/2014/main" id="{7724C10C-5DC4-4169-8D23-84D0FA412432}"/>
              </a:ext>
            </a:extLst>
          </p:cNvPr>
          <p:cNvSpPr/>
          <p:nvPr/>
        </p:nvSpPr>
        <p:spPr>
          <a:xfrm>
            <a:off x="7889926" y="5457637"/>
            <a:ext cx="903081" cy="423011"/>
          </a:xfrm>
          <a:custGeom>
            <a:avLst/>
            <a:gdLst/>
            <a:ahLst/>
            <a:cxnLst/>
            <a:rect l="l" t="t" r="r" b="b"/>
            <a:pathLst>
              <a:path w="640960" h="360000">
                <a:moveTo>
                  <a:pt x="0" y="0"/>
                </a:moveTo>
                <a:lnTo>
                  <a:pt x="280960" y="0"/>
                </a:lnTo>
                <a:lnTo>
                  <a:pt x="640960" y="360000"/>
                </a:lnTo>
                <a:lnTo>
                  <a:pt x="0" y="36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1" name="Isosceles Triangle 30">
            <a:extLst>
              <a:ext uri="{FF2B5EF4-FFF2-40B4-BE49-F238E27FC236}">
                <a16:creationId xmlns:a16="http://schemas.microsoft.com/office/drawing/2014/main" id="{3FF04449-372D-4A3D-B363-C49DFCEE79A1}"/>
              </a:ext>
            </a:extLst>
          </p:cNvPr>
          <p:cNvSpPr/>
          <p:nvPr/>
        </p:nvSpPr>
        <p:spPr>
          <a:xfrm rot="16200000">
            <a:off x="7386632" y="5415769"/>
            <a:ext cx="577208" cy="49759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2" name="Rectangle 31">
            <a:extLst>
              <a:ext uri="{FF2B5EF4-FFF2-40B4-BE49-F238E27FC236}">
                <a16:creationId xmlns:a16="http://schemas.microsoft.com/office/drawing/2014/main" id="{9D3F08F6-0F78-447F-955E-4E7D55929EF1}"/>
              </a:ext>
            </a:extLst>
          </p:cNvPr>
          <p:cNvSpPr/>
          <p:nvPr/>
        </p:nvSpPr>
        <p:spPr>
          <a:xfrm>
            <a:off x="8325006" y="5880648"/>
            <a:ext cx="468000" cy="97735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342778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141518" y="1057464"/>
            <a:ext cx="11756571" cy="4750227"/>
            <a:chOff x="395536" y="643785"/>
            <a:chExt cx="8568952" cy="3535522"/>
          </a:xfrm>
        </p:grpSpPr>
        <p:graphicFrame>
          <p:nvGraphicFramePr>
            <p:cNvPr id="4" name="3 Marcador de contenido"/>
            <p:cNvGraphicFramePr>
              <a:graphicFrameLocks/>
            </p:cNvGraphicFramePr>
            <p:nvPr>
              <p:extLst>
                <p:ext uri="{D42A27DB-BD31-4B8C-83A1-F6EECF244321}">
                  <p14:modId xmlns:p14="http://schemas.microsoft.com/office/powerpoint/2010/main" val="2434431555"/>
                </p:ext>
              </p:extLst>
            </p:nvPr>
          </p:nvGraphicFramePr>
          <p:xfrm>
            <a:off x="467544" y="930126"/>
            <a:ext cx="7416824" cy="25434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p:cNvSpPr/>
            <p:nvPr/>
          </p:nvSpPr>
          <p:spPr>
            <a:xfrm>
              <a:off x="395536" y="3354433"/>
              <a:ext cx="1800200" cy="446693"/>
            </a:xfrm>
            <a:prstGeom prst="rect">
              <a:avLst/>
            </a:prstGeom>
            <a:solidFill>
              <a:schemeClr val="accent1">
                <a:lumMod val="20000"/>
                <a:lumOff val="80000"/>
              </a:schemeClr>
            </a:solidFill>
          </p:spPr>
          <p:txBody>
            <a:bodyPr wrap="square" anchor="ctr">
              <a:spAutoFit/>
            </a:bodyPr>
            <a:lstStyle/>
            <a:p>
              <a:pPr lvl="0" algn="ctr"/>
              <a:r>
                <a:rPr lang="es-EC" sz="1100" dirty="0"/>
                <a:t>Parte del análisis del mercado</a:t>
              </a:r>
            </a:p>
            <a:p>
              <a:pPr lvl="0" algn="ctr"/>
              <a:r>
                <a:rPr lang="es-EC" sz="1100" dirty="0"/>
                <a:t>Se definen las características necesarias</a:t>
              </a:r>
            </a:p>
          </p:txBody>
        </p:sp>
        <p:sp>
          <p:nvSpPr>
            <p:cNvPr id="6" name="5 Rectángulo"/>
            <p:cNvSpPr/>
            <p:nvPr/>
          </p:nvSpPr>
          <p:spPr>
            <a:xfrm>
              <a:off x="1691680" y="643785"/>
              <a:ext cx="1584176" cy="572683"/>
            </a:xfrm>
            <a:prstGeom prst="rect">
              <a:avLst/>
            </a:prstGeom>
            <a:solidFill>
              <a:schemeClr val="accent1">
                <a:lumMod val="20000"/>
                <a:lumOff val="80000"/>
              </a:schemeClr>
            </a:solidFill>
          </p:spPr>
          <p:txBody>
            <a:bodyPr wrap="square" anchor="ctr">
              <a:spAutoFit/>
            </a:bodyPr>
            <a:lstStyle/>
            <a:p>
              <a:pPr lvl="0" algn="ctr"/>
              <a:r>
                <a:rPr lang="es-EC" sz="1100" dirty="0"/>
                <a:t>Pliego de condiciones </a:t>
              </a:r>
              <a:r>
                <a:rPr lang="es-EC" sz="1100" dirty="0" smtClean="0"/>
                <a:t> de </a:t>
              </a:r>
              <a:r>
                <a:rPr lang="es-EC" sz="1100" dirty="0"/>
                <a:t>diseño</a:t>
              </a:r>
            </a:p>
            <a:p>
              <a:pPr lvl="0" algn="ctr"/>
              <a:r>
                <a:rPr lang="es-EC" sz="1100" dirty="0"/>
                <a:t>Presentación del producto </a:t>
              </a:r>
              <a:r>
                <a:rPr lang="es-EC" sz="1100" dirty="0" smtClean="0"/>
                <a:t>diseñado</a:t>
              </a:r>
              <a:endParaRPr lang="es-EC" sz="1100" dirty="0"/>
            </a:p>
          </p:txBody>
        </p:sp>
        <p:sp>
          <p:nvSpPr>
            <p:cNvPr id="7" name="6 Rectángulo"/>
            <p:cNvSpPr/>
            <p:nvPr/>
          </p:nvSpPr>
          <p:spPr>
            <a:xfrm>
              <a:off x="2987824" y="3354642"/>
              <a:ext cx="1800200" cy="824665"/>
            </a:xfrm>
            <a:prstGeom prst="rect">
              <a:avLst/>
            </a:prstGeom>
            <a:solidFill>
              <a:schemeClr val="accent1">
                <a:lumMod val="20000"/>
                <a:lumOff val="80000"/>
              </a:schemeClr>
            </a:solidFill>
          </p:spPr>
          <p:txBody>
            <a:bodyPr wrap="square" anchor="ctr">
              <a:spAutoFit/>
            </a:bodyPr>
            <a:lstStyle/>
            <a:p>
              <a:pPr lvl="0" algn="ctr"/>
              <a:r>
                <a:rPr lang="es-EC" sz="1100" dirty="0"/>
                <a:t>Viabilidad técnica y económica y </a:t>
              </a:r>
              <a:r>
                <a:rPr lang="es-EC" sz="1100" i="1" dirty="0"/>
                <a:t>fabricabilidad</a:t>
              </a:r>
            </a:p>
            <a:p>
              <a:pPr lvl="0" algn="ctr"/>
              <a:r>
                <a:rPr lang="es-EC" sz="1100" dirty="0"/>
                <a:t>Aceptación por el mercado y comercialización</a:t>
              </a:r>
            </a:p>
            <a:p>
              <a:pPr lvl="0" algn="ctr"/>
              <a:r>
                <a:rPr lang="es-EC" sz="1100" dirty="0"/>
                <a:t>Cumplimiento de estándares de calidad</a:t>
              </a:r>
            </a:p>
          </p:txBody>
        </p:sp>
        <p:sp>
          <p:nvSpPr>
            <p:cNvPr id="8" name="7 Rectángulo"/>
            <p:cNvSpPr/>
            <p:nvPr/>
          </p:nvSpPr>
          <p:spPr>
            <a:xfrm>
              <a:off x="4355976" y="732701"/>
              <a:ext cx="1584176" cy="446693"/>
            </a:xfrm>
            <a:prstGeom prst="rect">
              <a:avLst/>
            </a:prstGeom>
            <a:solidFill>
              <a:schemeClr val="accent1">
                <a:lumMod val="20000"/>
                <a:lumOff val="80000"/>
              </a:schemeClr>
            </a:solidFill>
          </p:spPr>
          <p:txBody>
            <a:bodyPr wrap="square" anchor="ctr">
              <a:spAutoFit/>
            </a:bodyPr>
            <a:lstStyle/>
            <a:p>
              <a:pPr lvl="0" algn="ctr"/>
              <a:r>
                <a:rPr lang="es-EC" sz="1100" dirty="0"/>
                <a:t>Industrialización del producto</a:t>
              </a:r>
            </a:p>
            <a:p>
              <a:pPr lvl="0" algn="ctr"/>
              <a:r>
                <a:rPr lang="es-EC" sz="1100" dirty="0"/>
                <a:t>Lanzamiento según el plan de marketing</a:t>
              </a:r>
            </a:p>
          </p:txBody>
        </p:sp>
        <p:sp>
          <p:nvSpPr>
            <p:cNvPr id="9" name="8 Rectángulo"/>
            <p:cNvSpPr/>
            <p:nvPr/>
          </p:nvSpPr>
          <p:spPr>
            <a:xfrm>
              <a:off x="7631832" y="2043932"/>
              <a:ext cx="1332656" cy="320703"/>
            </a:xfrm>
            <a:prstGeom prst="rect">
              <a:avLst/>
            </a:prstGeom>
            <a:solidFill>
              <a:schemeClr val="accent6">
                <a:lumMod val="20000"/>
                <a:lumOff val="80000"/>
              </a:schemeClr>
            </a:solidFill>
          </p:spPr>
          <p:txBody>
            <a:bodyPr wrap="square" anchor="ctr">
              <a:spAutoFit/>
            </a:bodyPr>
            <a:lstStyle/>
            <a:p>
              <a:pPr lvl="0"/>
              <a:r>
                <a:rPr lang="es-EC" sz="1100" dirty="0"/>
                <a:t>Rediseño, </a:t>
              </a:r>
              <a:r>
                <a:rPr lang="es-EC" sz="1100" dirty="0" err="1"/>
                <a:t>styling</a:t>
              </a:r>
              <a:r>
                <a:rPr lang="es-EC" sz="1100" dirty="0"/>
                <a:t>, sustitución o retiro</a:t>
              </a:r>
            </a:p>
          </p:txBody>
        </p:sp>
        <p:cxnSp>
          <p:nvCxnSpPr>
            <p:cNvPr id="10" name="9 Conector recto de flecha"/>
            <p:cNvCxnSpPr>
              <a:stCxn id="6" idx="2"/>
            </p:cNvCxnSpPr>
            <p:nvPr/>
          </p:nvCxnSpPr>
          <p:spPr>
            <a:xfrm>
              <a:off x="2483768" y="1216468"/>
              <a:ext cx="0" cy="4843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a:off x="5148064" y="1318636"/>
              <a:ext cx="0" cy="3859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a:stCxn id="5" idx="0"/>
            </p:cNvCxnSpPr>
            <p:nvPr/>
          </p:nvCxnSpPr>
          <p:spPr>
            <a:xfrm flipV="1">
              <a:off x="1295636" y="2695217"/>
              <a:ext cx="0" cy="6592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flipV="1">
              <a:off x="3851920" y="2724966"/>
              <a:ext cx="0" cy="4978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a:endCxn id="9" idx="1"/>
            </p:cNvCxnSpPr>
            <p:nvPr/>
          </p:nvCxnSpPr>
          <p:spPr>
            <a:xfrm>
              <a:off x="7236296" y="2204284"/>
              <a:ext cx="395536"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944628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s-EC" dirty="0" smtClean="0"/>
              <a:t>Conceptos clave a considerar</a:t>
            </a:r>
            <a:endParaRPr lang="en-US" dirty="0"/>
          </a:p>
        </p:txBody>
      </p:sp>
      <p:grpSp>
        <p:nvGrpSpPr>
          <p:cNvPr id="3" name="그룹 5">
            <a:extLst>
              <a:ext uri="{FF2B5EF4-FFF2-40B4-BE49-F238E27FC236}">
                <a16:creationId xmlns:a16="http://schemas.microsoft.com/office/drawing/2014/main" id="{63897F53-996A-4DDF-86FF-E48D4A7B6BC8}"/>
              </a:ext>
            </a:extLst>
          </p:cNvPr>
          <p:cNvGrpSpPr/>
          <p:nvPr/>
        </p:nvGrpSpPr>
        <p:grpSpPr>
          <a:xfrm>
            <a:off x="5063504" y="1842113"/>
            <a:ext cx="2156062" cy="4206297"/>
            <a:chOff x="3539504" y="1812927"/>
            <a:chExt cx="2156062" cy="4206297"/>
          </a:xfrm>
        </p:grpSpPr>
        <p:grpSp>
          <p:nvGrpSpPr>
            <p:cNvPr id="4" name="Group 3">
              <a:extLst>
                <a:ext uri="{FF2B5EF4-FFF2-40B4-BE49-F238E27FC236}">
                  <a16:creationId xmlns:a16="http://schemas.microsoft.com/office/drawing/2014/main" id="{3781F4E4-D5A4-4379-B2C1-43DF215F5696}"/>
                </a:ext>
              </a:extLst>
            </p:cNvPr>
            <p:cNvGrpSpPr/>
            <p:nvPr/>
          </p:nvGrpSpPr>
          <p:grpSpPr>
            <a:xfrm>
              <a:off x="4080222" y="5227134"/>
              <a:ext cx="1074452" cy="792090"/>
              <a:chOff x="3773268" y="4911608"/>
              <a:chExt cx="922956" cy="1004233"/>
            </a:xfrm>
          </p:grpSpPr>
          <p:sp>
            <p:nvSpPr>
              <p:cNvPr id="20" name="Trapezoid 19">
                <a:extLst>
                  <a:ext uri="{FF2B5EF4-FFF2-40B4-BE49-F238E27FC236}">
                    <a16:creationId xmlns:a16="http://schemas.microsoft.com/office/drawing/2014/main" id="{E50FA1C8-4897-4181-B80F-92BDB017C84A}"/>
                  </a:ext>
                </a:extLst>
              </p:cNvPr>
              <p:cNvSpPr/>
              <p:nvPr/>
            </p:nvSpPr>
            <p:spPr>
              <a:xfrm rot="10800000">
                <a:off x="3773268" y="4911608"/>
                <a:ext cx="922956" cy="1004233"/>
              </a:xfrm>
              <a:prstGeom prst="trapezoid">
                <a:avLst>
                  <a:gd name="adj" fmla="val 78876"/>
                </a:avLst>
              </a:prstGeom>
              <a:solidFill>
                <a:srgbClr val="F5B31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 name="Isosceles Triangle 20">
                <a:extLst>
                  <a:ext uri="{FF2B5EF4-FFF2-40B4-BE49-F238E27FC236}">
                    <a16:creationId xmlns:a16="http://schemas.microsoft.com/office/drawing/2014/main" id="{AAED08E0-2CB2-4298-B171-BC92312D8816}"/>
                  </a:ext>
                </a:extLst>
              </p:cNvPr>
              <p:cNvSpPr/>
              <p:nvPr/>
            </p:nvSpPr>
            <p:spPr>
              <a:xfrm rot="10800000" flipH="1">
                <a:off x="4132972" y="5714655"/>
                <a:ext cx="213694" cy="184219"/>
              </a:xfrm>
              <a:prstGeom prst="triangle">
                <a:avLst/>
              </a:prstGeom>
              <a:solidFill>
                <a:srgbClr val="576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5" name="Group 4">
              <a:extLst>
                <a:ext uri="{FF2B5EF4-FFF2-40B4-BE49-F238E27FC236}">
                  <a16:creationId xmlns:a16="http://schemas.microsoft.com/office/drawing/2014/main" id="{94A390E4-5665-4954-A368-CD4E9CAD4848}"/>
                </a:ext>
              </a:extLst>
            </p:cNvPr>
            <p:cNvGrpSpPr/>
            <p:nvPr/>
          </p:nvGrpSpPr>
          <p:grpSpPr>
            <a:xfrm>
              <a:off x="3539504" y="4043430"/>
              <a:ext cx="757285" cy="1249932"/>
              <a:chOff x="3319643" y="3717032"/>
              <a:chExt cx="641101" cy="1058168"/>
            </a:xfrm>
          </p:grpSpPr>
          <p:sp>
            <p:nvSpPr>
              <p:cNvPr id="18" name="Round Same Side Corner Rectangle 3">
                <a:extLst>
                  <a:ext uri="{FF2B5EF4-FFF2-40B4-BE49-F238E27FC236}">
                    <a16:creationId xmlns:a16="http://schemas.microsoft.com/office/drawing/2014/main" id="{12DFE092-DB2F-4024-AEAB-4D52C9992A76}"/>
                  </a:ext>
                </a:extLst>
              </p:cNvPr>
              <p:cNvSpPr/>
              <p:nvPr/>
            </p:nvSpPr>
            <p:spPr>
              <a:xfrm rot="10800000">
                <a:off x="3777403" y="4005064"/>
                <a:ext cx="183341" cy="770136"/>
              </a:xfrm>
              <a:prstGeom prst="round2Same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 name="Oval 18">
                <a:extLst>
                  <a:ext uri="{FF2B5EF4-FFF2-40B4-BE49-F238E27FC236}">
                    <a16:creationId xmlns:a16="http://schemas.microsoft.com/office/drawing/2014/main" id="{D5AD0F7F-A5C8-4E6A-9A56-F678A742F8A4}"/>
                  </a:ext>
                </a:extLst>
              </p:cNvPr>
              <p:cNvSpPr/>
              <p:nvPr/>
            </p:nvSpPr>
            <p:spPr>
              <a:xfrm>
                <a:off x="3319643" y="3717032"/>
                <a:ext cx="576064" cy="576064"/>
              </a:xfrm>
              <a:prstGeom prst="ellipse">
                <a:avLst/>
              </a:prstGeom>
              <a:solidFill>
                <a:schemeClr val="bg1"/>
              </a:solidFill>
              <a:ln w="152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6" name="Group 5">
              <a:extLst>
                <a:ext uri="{FF2B5EF4-FFF2-40B4-BE49-F238E27FC236}">
                  <a16:creationId xmlns:a16="http://schemas.microsoft.com/office/drawing/2014/main" id="{EEA6D1E8-36E9-4816-9991-C3480F21B916}"/>
                </a:ext>
              </a:extLst>
            </p:cNvPr>
            <p:cNvGrpSpPr/>
            <p:nvPr/>
          </p:nvGrpSpPr>
          <p:grpSpPr>
            <a:xfrm>
              <a:off x="3753192" y="2929372"/>
              <a:ext cx="756214" cy="2363990"/>
              <a:chOff x="3503484" y="2773890"/>
              <a:chExt cx="640195" cy="2001310"/>
            </a:xfrm>
          </p:grpSpPr>
          <p:sp>
            <p:nvSpPr>
              <p:cNvPr id="16" name="Round Same Side Corner Rectangle 8">
                <a:extLst>
                  <a:ext uri="{FF2B5EF4-FFF2-40B4-BE49-F238E27FC236}">
                    <a16:creationId xmlns:a16="http://schemas.microsoft.com/office/drawing/2014/main" id="{576C92BD-C3B2-4CF7-8D3A-B8E98015DAC5}"/>
                  </a:ext>
                </a:extLst>
              </p:cNvPr>
              <p:cNvSpPr/>
              <p:nvPr/>
            </p:nvSpPr>
            <p:spPr>
              <a:xfrm rot="10800000">
                <a:off x="3960338" y="3061922"/>
                <a:ext cx="183341" cy="1713278"/>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Oval 16">
                <a:extLst>
                  <a:ext uri="{FF2B5EF4-FFF2-40B4-BE49-F238E27FC236}">
                    <a16:creationId xmlns:a16="http://schemas.microsoft.com/office/drawing/2014/main" id="{589D1B06-35D0-4FE5-ABA1-B15344603021}"/>
                  </a:ext>
                </a:extLst>
              </p:cNvPr>
              <p:cNvSpPr/>
              <p:nvPr/>
            </p:nvSpPr>
            <p:spPr>
              <a:xfrm>
                <a:off x="3503484" y="2773890"/>
                <a:ext cx="576064" cy="576064"/>
              </a:xfrm>
              <a:prstGeom prst="ellipse">
                <a:avLst/>
              </a:prstGeom>
              <a:solidFill>
                <a:schemeClr val="bg1"/>
              </a:solidFill>
              <a:ln w="152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7" name="Group 6">
              <a:extLst>
                <a:ext uri="{FF2B5EF4-FFF2-40B4-BE49-F238E27FC236}">
                  <a16:creationId xmlns:a16="http://schemas.microsoft.com/office/drawing/2014/main" id="{48F359B4-40C5-4629-A022-6803E914D766}"/>
                </a:ext>
              </a:extLst>
            </p:cNvPr>
            <p:cNvGrpSpPr/>
            <p:nvPr/>
          </p:nvGrpSpPr>
          <p:grpSpPr>
            <a:xfrm>
              <a:off x="3964995" y="1812927"/>
              <a:ext cx="758121" cy="3478053"/>
              <a:chOff x="3684808" y="1830748"/>
              <a:chExt cx="641809" cy="2944452"/>
            </a:xfrm>
          </p:grpSpPr>
          <p:sp>
            <p:nvSpPr>
              <p:cNvPr id="14" name="Round Same Side Corner Rectangle 9">
                <a:extLst>
                  <a:ext uri="{FF2B5EF4-FFF2-40B4-BE49-F238E27FC236}">
                    <a16:creationId xmlns:a16="http://schemas.microsoft.com/office/drawing/2014/main" id="{FFF342D7-15EB-4B6A-87F8-51128C7B1B8E}"/>
                  </a:ext>
                </a:extLst>
              </p:cNvPr>
              <p:cNvSpPr/>
              <p:nvPr/>
            </p:nvSpPr>
            <p:spPr>
              <a:xfrm rot="10800000">
                <a:off x="4143276" y="2118780"/>
                <a:ext cx="183341" cy="2656420"/>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Oval 14">
                <a:extLst>
                  <a:ext uri="{FF2B5EF4-FFF2-40B4-BE49-F238E27FC236}">
                    <a16:creationId xmlns:a16="http://schemas.microsoft.com/office/drawing/2014/main" id="{95500552-B00E-46A7-98C2-AA09DD86C0BA}"/>
                  </a:ext>
                </a:extLst>
              </p:cNvPr>
              <p:cNvSpPr/>
              <p:nvPr/>
            </p:nvSpPr>
            <p:spPr>
              <a:xfrm>
                <a:off x="3684808" y="1830748"/>
                <a:ext cx="576064" cy="576064"/>
              </a:xfrm>
              <a:prstGeom prst="ellipse">
                <a:avLst/>
              </a:prstGeom>
              <a:solidFill>
                <a:schemeClr val="bg1"/>
              </a:solidFill>
              <a:ln w="152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8" name="Group 7">
              <a:extLst>
                <a:ext uri="{FF2B5EF4-FFF2-40B4-BE49-F238E27FC236}">
                  <a16:creationId xmlns:a16="http://schemas.microsoft.com/office/drawing/2014/main" id="{1CC1134E-1F32-4D3B-BCAA-DDC2A5DA3428}"/>
                </a:ext>
              </a:extLst>
            </p:cNvPr>
            <p:cNvGrpSpPr/>
            <p:nvPr/>
          </p:nvGrpSpPr>
          <p:grpSpPr>
            <a:xfrm>
              <a:off x="4722442" y="2372338"/>
              <a:ext cx="754721" cy="2921023"/>
              <a:chOff x="4326213" y="2302319"/>
              <a:chExt cx="638931" cy="2472881"/>
            </a:xfrm>
          </p:grpSpPr>
          <p:sp>
            <p:nvSpPr>
              <p:cNvPr id="12" name="Round Same Side Corner Rectangle 10">
                <a:extLst>
                  <a:ext uri="{FF2B5EF4-FFF2-40B4-BE49-F238E27FC236}">
                    <a16:creationId xmlns:a16="http://schemas.microsoft.com/office/drawing/2014/main" id="{1D14584E-8BB6-479C-993B-AC6DE957EC5C}"/>
                  </a:ext>
                </a:extLst>
              </p:cNvPr>
              <p:cNvSpPr/>
              <p:nvPr/>
            </p:nvSpPr>
            <p:spPr>
              <a:xfrm rot="10800000">
                <a:off x="4326213" y="2590351"/>
                <a:ext cx="183341" cy="2184849"/>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3" name="Oval 12">
                <a:extLst>
                  <a:ext uri="{FF2B5EF4-FFF2-40B4-BE49-F238E27FC236}">
                    <a16:creationId xmlns:a16="http://schemas.microsoft.com/office/drawing/2014/main" id="{EE110277-4D0E-48A6-BACD-FDDCE0E14773}"/>
                  </a:ext>
                </a:extLst>
              </p:cNvPr>
              <p:cNvSpPr/>
              <p:nvPr/>
            </p:nvSpPr>
            <p:spPr>
              <a:xfrm>
                <a:off x="4389080" y="2302319"/>
                <a:ext cx="576064" cy="576064"/>
              </a:xfrm>
              <a:prstGeom prst="ellipse">
                <a:avLst/>
              </a:prstGeom>
              <a:solidFill>
                <a:schemeClr val="bg1"/>
              </a:solid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9" name="Group 8">
              <a:extLst>
                <a:ext uri="{FF2B5EF4-FFF2-40B4-BE49-F238E27FC236}">
                  <a16:creationId xmlns:a16="http://schemas.microsoft.com/office/drawing/2014/main" id="{BFB77DFE-4A3E-4378-9D23-8FC57C55A4F4}"/>
                </a:ext>
              </a:extLst>
            </p:cNvPr>
            <p:cNvGrpSpPr/>
            <p:nvPr/>
          </p:nvGrpSpPr>
          <p:grpSpPr>
            <a:xfrm>
              <a:off x="4938107" y="3486400"/>
              <a:ext cx="757459" cy="1806962"/>
              <a:chOff x="4509151" y="3245461"/>
              <a:chExt cx="641249" cy="1529739"/>
            </a:xfrm>
          </p:grpSpPr>
          <p:sp>
            <p:nvSpPr>
              <p:cNvPr id="10" name="Round Same Side Corner Rectangle 11">
                <a:extLst>
                  <a:ext uri="{FF2B5EF4-FFF2-40B4-BE49-F238E27FC236}">
                    <a16:creationId xmlns:a16="http://schemas.microsoft.com/office/drawing/2014/main" id="{9FC970C8-AD28-451D-9733-E5E52ED4BBA3}"/>
                  </a:ext>
                </a:extLst>
              </p:cNvPr>
              <p:cNvSpPr/>
              <p:nvPr/>
            </p:nvSpPr>
            <p:spPr>
              <a:xfrm rot="10800000">
                <a:off x="4509151" y="3533493"/>
                <a:ext cx="183341" cy="1241707"/>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Oval 10">
                <a:extLst>
                  <a:ext uri="{FF2B5EF4-FFF2-40B4-BE49-F238E27FC236}">
                    <a16:creationId xmlns:a16="http://schemas.microsoft.com/office/drawing/2014/main" id="{0CA916E7-F7B6-415D-9344-685C31111D8B}"/>
                  </a:ext>
                </a:extLst>
              </p:cNvPr>
              <p:cNvSpPr/>
              <p:nvPr/>
            </p:nvSpPr>
            <p:spPr>
              <a:xfrm>
                <a:off x="4574336" y="3245461"/>
                <a:ext cx="576064" cy="576064"/>
              </a:xfrm>
              <a:prstGeom prst="ellipse">
                <a:avLst/>
              </a:prstGeom>
              <a:solidFill>
                <a:schemeClr val="bg1"/>
              </a:solidFill>
              <a:ln w="152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grpSp>
        <p:nvGrpSpPr>
          <p:cNvPr id="22" name="Group 21">
            <a:extLst>
              <a:ext uri="{FF2B5EF4-FFF2-40B4-BE49-F238E27FC236}">
                <a16:creationId xmlns:a16="http://schemas.microsoft.com/office/drawing/2014/main" id="{42DD88FB-EE4F-401D-8747-772A918197D8}"/>
              </a:ext>
            </a:extLst>
          </p:cNvPr>
          <p:cNvGrpSpPr/>
          <p:nvPr/>
        </p:nvGrpSpPr>
        <p:grpSpPr>
          <a:xfrm>
            <a:off x="7275220" y="2366158"/>
            <a:ext cx="3852000" cy="904116"/>
            <a:chOff x="395534" y="3737445"/>
            <a:chExt cx="3972999" cy="904116"/>
          </a:xfrm>
        </p:grpSpPr>
        <p:sp>
          <p:nvSpPr>
            <p:cNvPr id="23" name="TextBox 22">
              <a:extLst>
                <a:ext uri="{FF2B5EF4-FFF2-40B4-BE49-F238E27FC236}">
                  <a16:creationId xmlns:a16="http://schemas.microsoft.com/office/drawing/2014/main" id="{F518BA5E-EB60-4A42-88AA-4391F15B6FC5}"/>
                </a:ext>
              </a:extLst>
            </p:cNvPr>
            <p:cNvSpPr txBox="1"/>
            <p:nvPr/>
          </p:nvSpPr>
          <p:spPr>
            <a:xfrm>
              <a:off x="395534" y="3737445"/>
              <a:ext cx="3972999" cy="276999"/>
            </a:xfrm>
            <a:prstGeom prst="rect">
              <a:avLst/>
            </a:prstGeom>
            <a:noFill/>
          </p:spPr>
          <p:txBody>
            <a:bodyPr wrap="square" rtlCol="0" anchor="ctr">
              <a:spAutoFit/>
            </a:bodyPr>
            <a:lstStyle/>
            <a:p>
              <a:r>
                <a:rPr lang="en-US" altLang="ko-KR" sz="1200" b="1" dirty="0" err="1" smtClean="0">
                  <a:solidFill>
                    <a:schemeClr val="tx1">
                      <a:lumMod val="75000"/>
                      <a:lumOff val="25000"/>
                    </a:schemeClr>
                  </a:solidFill>
                  <a:cs typeface="Arial" pitchFamily="34" charset="0"/>
                </a:rPr>
                <a:t>Percepciones</a:t>
              </a:r>
              <a:r>
                <a:rPr lang="en-US" altLang="ko-KR" sz="1200" b="1" dirty="0" smtClean="0">
                  <a:solidFill>
                    <a:schemeClr val="tx1">
                      <a:lumMod val="75000"/>
                      <a:lumOff val="25000"/>
                    </a:schemeClr>
                  </a:solidFill>
                  <a:cs typeface="Arial" pitchFamily="34" charset="0"/>
                </a:rPr>
                <a:t> y </a:t>
              </a:r>
              <a:r>
                <a:rPr lang="en-US" altLang="ko-KR" sz="1200" b="1" dirty="0" err="1" smtClean="0">
                  <a:solidFill>
                    <a:schemeClr val="tx1">
                      <a:lumMod val="75000"/>
                      <a:lumOff val="25000"/>
                    </a:schemeClr>
                  </a:solidFill>
                  <a:cs typeface="Arial" pitchFamily="34" charset="0"/>
                </a:rPr>
                <a:t>preferencias</a:t>
              </a:r>
              <a:endParaRPr lang="ko-KR" altLang="en-US" sz="1200" b="1" dirty="0">
                <a:solidFill>
                  <a:schemeClr val="tx1">
                    <a:lumMod val="75000"/>
                    <a:lumOff val="25000"/>
                  </a:schemeClr>
                </a:solidFill>
                <a:cs typeface="Arial" pitchFamily="34" charset="0"/>
              </a:endParaRPr>
            </a:p>
          </p:txBody>
        </p:sp>
        <p:sp>
          <p:nvSpPr>
            <p:cNvPr id="24" name="TextBox 23">
              <a:extLst>
                <a:ext uri="{FF2B5EF4-FFF2-40B4-BE49-F238E27FC236}">
                  <a16:creationId xmlns:a16="http://schemas.microsoft.com/office/drawing/2014/main" id="{E6D4C983-769E-4C2E-B8F3-5EBD1EB24F0F}"/>
                </a:ext>
              </a:extLst>
            </p:cNvPr>
            <p:cNvSpPr txBox="1"/>
            <p:nvPr/>
          </p:nvSpPr>
          <p:spPr>
            <a:xfrm>
              <a:off x="395535" y="3995230"/>
              <a:ext cx="3972998" cy="646331"/>
            </a:xfrm>
            <a:prstGeom prst="rect">
              <a:avLst/>
            </a:prstGeom>
            <a:noFill/>
          </p:spPr>
          <p:txBody>
            <a:bodyPr wrap="square" rtlCol="0">
              <a:spAutoFit/>
            </a:bodyPr>
            <a:lstStyle/>
            <a:p>
              <a:r>
                <a:rPr lang="es-EC" altLang="ko-KR" sz="1200" dirty="0" smtClean="0">
                  <a:solidFill>
                    <a:schemeClr val="tx1">
                      <a:lumMod val="75000"/>
                      <a:lumOff val="25000"/>
                    </a:schemeClr>
                  </a:solidFill>
                  <a:cs typeface="Arial" pitchFamily="34" charset="0"/>
                </a:rPr>
                <a:t>Se </a:t>
              </a:r>
              <a:r>
                <a:rPr lang="es-EC" altLang="ko-KR" sz="1200" dirty="0">
                  <a:solidFill>
                    <a:schemeClr val="tx1">
                      <a:lumMod val="75000"/>
                      <a:lumOff val="25000"/>
                    </a:schemeClr>
                  </a:solidFill>
                  <a:cs typeface="Arial" pitchFamily="34" charset="0"/>
                </a:rPr>
                <a:t>define a la percepción como “el modo personal de interpretar y dar sentido a los estímulos a los que uno se expone” </a:t>
              </a:r>
              <a:endParaRPr lang="en-US" altLang="ko-KR" sz="1200" dirty="0">
                <a:solidFill>
                  <a:schemeClr val="tx1">
                    <a:lumMod val="75000"/>
                    <a:lumOff val="25000"/>
                  </a:schemeClr>
                </a:solidFill>
                <a:cs typeface="Arial" pitchFamily="34" charset="0"/>
              </a:endParaRPr>
            </a:p>
          </p:txBody>
        </p:sp>
      </p:grpSp>
      <p:grpSp>
        <p:nvGrpSpPr>
          <p:cNvPr id="25" name="Group 24">
            <a:extLst>
              <a:ext uri="{FF2B5EF4-FFF2-40B4-BE49-F238E27FC236}">
                <a16:creationId xmlns:a16="http://schemas.microsoft.com/office/drawing/2014/main" id="{08A57755-0C17-4AC4-99E0-5B1C1DCDBC23}"/>
              </a:ext>
            </a:extLst>
          </p:cNvPr>
          <p:cNvGrpSpPr/>
          <p:nvPr/>
        </p:nvGrpSpPr>
        <p:grpSpPr>
          <a:xfrm>
            <a:off x="7536161" y="3492230"/>
            <a:ext cx="3852000" cy="1088782"/>
            <a:chOff x="395534" y="3737445"/>
            <a:chExt cx="3972999" cy="1088782"/>
          </a:xfrm>
        </p:grpSpPr>
        <p:sp>
          <p:nvSpPr>
            <p:cNvPr id="26" name="TextBox 25">
              <a:extLst>
                <a:ext uri="{FF2B5EF4-FFF2-40B4-BE49-F238E27FC236}">
                  <a16:creationId xmlns:a16="http://schemas.microsoft.com/office/drawing/2014/main" id="{783C5D58-FE96-4F5E-9CC6-E9CC0F375512}"/>
                </a:ext>
              </a:extLst>
            </p:cNvPr>
            <p:cNvSpPr txBox="1"/>
            <p:nvPr/>
          </p:nvSpPr>
          <p:spPr>
            <a:xfrm>
              <a:off x="395534" y="3737445"/>
              <a:ext cx="3972999" cy="276999"/>
            </a:xfrm>
            <a:prstGeom prst="rect">
              <a:avLst/>
            </a:prstGeom>
            <a:noFill/>
          </p:spPr>
          <p:txBody>
            <a:bodyPr wrap="square" rtlCol="0" anchor="ctr">
              <a:spAutoFit/>
            </a:bodyPr>
            <a:lstStyle/>
            <a:p>
              <a:r>
                <a:rPr lang="en-US" altLang="ko-KR" sz="1200" b="1" dirty="0" err="1" smtClean="0">
                  <a:solidFill>
                    <a:schemeClr val="tx1">
                      <a:lumMod val="75000"/>
                      <a:lumOff val="25000"/>
                    </a:schemeClr>
                  </a:solidFill>
                  <a:cs typeface="Arial" pitchFamily="34" charset="0"/>
                </a:rPr>
                <a:t>Decisión</a:t>
              </a:r>
              <a:r>
                <a:rPr lang="en-US" altLang="ko-KR" sz="1200" b="1" dirty="0" smtClean="0">
                  <a:solidFill>
                    <a:schemeClr val="tx1">
                      <a:lumMod val="75000"/>
                      <a:lumOff val="25000"/>
                    </a:schemeClr>
                  </a:solidFill>
                  <a:cs typeface="Arial" pitchFamily="34" charset="0"/>
                </a:rPr>
                <a:t> de </a:t>
              </a:r>
              <a:r>
                <a:rPr lang="en-US" altLang="ko-KR" sz="1200" b="1" dirty="0" err="1" smtClean="0">
                  <a:solidFill>
                    <a:schemeClr val="tx1">
                      <a:lumMod val="75000"/>
                      <a:lumOff val="25000"/>
                    </a:schemeClr>
                  </a:solidFill>
                  <a:cs typeface="Arial" pitchFamily="34" charset="0"/>
                </a:rPr>
                <a:t>compra</a:t>
              </a:r>
              <a:endParaRPr lang="ko-KR" altLang="en-US" sz="1200" b="1" dirty="0">
                <a:solidFill>
                  <a:schemeClr val="tx1">
                    <a:lumMod val="75000"/>
                    <a:lumOff val="25000"/>
                  </a:schemeClr>
                </a:solidFill>
                <a:cs typeface="Arial" pitchFamily="34" charset="0"/>
              </a:endParaRPr>
            </a:p>
          </p:txBody>
        </p:sp>
        <p:sp>
          <p:nvSpPr>
            <p:cNvPr id="27" name="TextBox 26">
              <a:extLst>
                <a:ext uri="{FF2B5EF4-FFF2-40B4-BE49-F238E27FC236}">
                  <a16:creationId xmlns:a16="http://schemas.microsoft.com/office/drawing/2014/main" id="{64DBA57C-5B53-4BA5-BFC2-D0DB4DA2B197}"/>
                </a:ext>
              </a:extLst>
            </p:cNvPr>
            <p:cNvSpPr txBox="1"/>
            <p:nvPr/>
          </p:nvSpPr>
          <p:spPr>
            <a:xfrm>
              <a:off x="395535" y="3995230"/>
              <a:ext cx="3972998" cy="830997"/>
            </a:xfrm>
            <a:prstGeom prst="rect">
              <a:avLst/>
            </a:prstGeom>
            <a:noFill/>
          </p:spPr>
          <p:txBody>
            <a:bodyPr wrap="square" rtlCol="0">
              <a:spAutoFit/>
            </a:bodyPr>
            <a:lstStyle/>
            <a:p>
              <a:r>
                <a:rPr lang="es-EC" altLang="ko-KR" sz="1200" dirty="0">
                  <a:solidFill>
                    <a:schemeClr val="tx1">
                      <a:lumMod val="75000"/>
                      <a:lumOff val="25000"/>
                    </a:schemeClr>
                  </a:solidFill>
                  <a:cs typeface="Arial" pitchFamily="34" charset="0"/>
                </a:rPr>
                <a:t>Es uno de los últimos pasos que conlleva el proceso de compra, el mismo que se ve condicionado en “función de la importancia del riesgo y del grado de involucramiento del comprador”</a:t>
              </a:r>
              <a:endParaRPr lang="en-US" altLang="ko-KR" sz="1200" dirty="0">
                <a:solidFill>
                  <a:schemeClr val="tx1">
                    <a:lumMod val="75000"/>
                    <a:lumOff val="25000"/>
                  </a:schemeClr>
                </a:solidFill>
                <a:cs typeface="Arial" pitchFamily="34" charset="0"/>
              </a:endParaRPr>
            </a:p>
          </p:txBody>
        </p:sp>
      </p:grpSp>
      <p:grpSp>
        <p:nvGrpSpPr>
          <p:cNvPr id="28" name="Group 27">
            <a:extLst>
              <a:ext uri="{FF2B5EF4-FFF2-40B4-BE49-F238E27FC236}">
                <a16:creationId xmlns:a16="http://schemas.microsoft.com/office/drawing/2014/main" id="{8120DD5F-9666-48EA-98EF-56A713EB3E5C}"/>
              </a:ext>
            </a:extLst>
          </p:cNvPr>
          <p:cNvGrpSpPr/>
          <p:nvPr/>
        </p:nvGrpSpPr>
        <p:grpSpPr>
          <a:xfrm>
            <a:off x="1310499" y="1803122"/>
            <a:ext cx="3852000" cy="904116"/>
            <a:chOff x="395534" y="3737445"/>
            <a:chExt cx="3972999" cy="904116"/>
          </a:xfrm>
        </p:grpSpPr>
        <p:sp>
          <p:nvSpPr>
            <p:cNvPr id="29" name="TextBox 28">
              <a:extLst>
                <a:ext uri="{FF2B5EF4-FFF2-40B4-BE49-F238E27FC236}">
                  <a16:creationId xmlns:a16="http://schemas.microsoft.com/office/drawing/2014/main" id="{4FE82278-47C2-4EBA-A309-9C29FE4C08E2}"/>
                </a:ext>
              </a:extLst>
            </p:cNvPr>
            <p:cNvSpPr txBox="1"/>
            <p:nvPr/>
          </p:nvSpPr>
          <p:spPr>
            <a:xfrm>
              <a:off x="395534" y="3737445"/>
              <a:ext cx="3972999" cy="276999"/>
            </a:xfrm>
            <a:prstGeom prst="rect">
              <a:avLst/>
            </a:prstGeom>
            <a:noFill/>
          </p:spPr>
          <p:txBody>
            <a:bodyPr wrap="square" rtlCol="0" anchor="ctr">
              <a:spAutoFit/>
            </a:bodyPr>
            <a:lstStyle/>
            <a:p>
              <a:pPr algn="r"/>
              <a:r>
                <a:rPr lang="en-US" altLang="ko-KR" sz="1200" b="1" dirty="0" err="1" smtClean="0">
                  <a:solidFill>
                    <a:schemeClr val="tx1">
                      <a:lumMod val="75000"/>
                      <a:lumOff val="25000"/>
                    </a:schemeClr>
                  </a:solidFill>
                  <a:cs typeface="Arial" pitchFamily="34" charset="0"/>
                </a:rPr>
                <a:t>Calidad</a:t>
              </a:r>
              <a:r>
                <a:rPr lang="en-US" altLang="ko-KR" sz="1200" b="1" dirty="0" smtClean="0">
                  <a:solidFill>
                    <a:schemeClr val="tx1">
                      <a:lumMod val="75000"/>
                      <a:lumOff val="25000"/>
                    </a:schemeClr>
                  </a:solidFill>
                  <a:cs typeface="Arial" pitchFamily="34" charset="0"/>
                </a:rPr>
                <a:t> de </a:t>
              </a:r>
              <a:r>
                <a:rPr lang="en-US" altLang="ko-KR" sz="1200" b="1" dirty="0" err="1" smtClean="0">
                  <a:solidFill>
                    <a:schemeClr val="tx1">
                      <a:lumMod val="75000"/>
                      <a:lumOff val="25000"/>
                    </a:schemeClr>
                  </a:solidFill>
                  <a:cs typeface="Arial" pitchFamily="34" charset="0"/>
                </a:rPr>
                <a:t>vida</a:t>
              </a:r>
              <a:endParaRPr lang="ko-KR" altLang="en-US" sz="1200" b="1" dirty="0">
                <a:solidFill>
                  <a:schemeClr val="tx1">
                    <a:lumMod val="75000"/>
                    <a:lumOff val="25000"/>
                  </a:schemeClr>
                </a:solidFill>
                <a:cs typeface="Arial" pitchFamily="34" charset="0"/>
              </a:endParaRPr>
            </a:p>
          </p:txBody>
        </p:sp>
        <p:sp>
          <p:nvSpPr>
            <p:cNvPr id="30" name="TextBox 29">
              <a:extLst>
                <a:ext uri="{FF2B5EF4-FFF2-40B4-BE49-F238E27FC236}">
                  <a16:creationId xmlns:a16="http://schemas.microsoft.com/office/drawing/2014/main" id="{7E1E0391-18C3-4B18-AB79-7518BA737E73}"/>
                </a:ext>
              </a:extLst>
            </p:cNvPr>
            <p:cNvSpPr txBox="1"/>
            <p:nvPr/>
          </p:nvSpPr>
          <p:spPr>
            <a:xfrm>
              <a:off x="395535" y="3995230"/>
              <a:ext cx="3972998" cy="646331"/>
            </a:xfrm>
            <a:prstGeom prst="rect">
              <a:avLst/>
            </a:prstGeom>
            <a:noFill/>
          </p:spPr>
          <p:txBody>
            <a:bodyPr wrap="square" rtlCol="0">
              <a:spAutoFit/>
            </a:bodyPr>
            <a:lstStyle/>
            <a:p>
              <a:pPr algn="r"/>
              <a:r>
                <a:rPr lang="es-EC" altLang="ko-KR" sz="1200" dirty="0">
                  <a:solidFill>
                    <a:schemeClr val="tx1">
                      <a:lumMod val="75000"/>
                      <a:lumOff val="25000"/>
                    </a:schemeClr>
                  </a:solidFill>
                  <a:cs typeface="Arial" pitchFamily="34" charset="0"/>
                </a:rPr>
                <a:t>Se define como la “evaluación multidimensional, de acuerdo a criterios intrapersonales y socio-normativos, del sistema personal y ambiental de un individuo” </a:t>
              </a:r>
              <a:endParaRPr lang="en-US" altLang="ko-KR" sz="1200" dirty="0">
                <a:solidFill>
                  <a:schemeClr val="tx1">
                    <a:lumMod val="75000"/>
                    <a:lumOff val="25000"/>
                  </a:schemeClr>
                </a:solidFill>
                <a:cs typeface="Arial" pitchFamily="34" charset="0"/>
              </a:endParaRPr>
            </a:p>
          </p:txBody>
        </p:sp>
      </p:grpSp>
      <p:grpSp>
        <p:nvGrpSpPr>
          <p:cNvPr id="31" name="Group 30">
            <a:extLst>
              <a:ext uri="{FF2B5EF4-FFF2-40B4-BE49-F238E27FC236}">
                <a16:creationId xmlns:a16="http://schemas.microsoft.com/office/drawing/2014/main" id="{459E3CBB-A836-4CC6-A157-F3DF9D91BF74}"/>
              </a:ext>
            </a:extLst>
          </p:cNvPr>
          <p:cNvGrpSpPr/>
          <p:nvPr/>
        </p:nvGrpSpPr>
        <p:grpSpPr>
          <a:xfrm>
            <a:off x="544286" y="2929194"/>
            <a:ext cx="4400221" cy="904116"/>
            <a:chOff x="-169908" y="3737445"/>
            <a:chExt cx="4538441" cy="904116"/>
          </a:xfrm>
        </p:grpSpPr>
        <p:sp>
          <p:nvSpPr>
            <p:cNvPr id="32" name="TextBox 31">
              <a:extLst>
                <a:ext uri="{FF2B5EF4-FFF2-40B4-BE49-F238E27FC236}">
                  <a16:creationId xmlns:a16="http://schemas.microsoft.com/office/drawing/2014/main" id="{6A43C039-8044-4211-9EFB-869B82B3690B}"/>
                </a:ext>
              </a:extLst>
            </p:cNvPr>
            <p:cNvSpPr txBox="1"/>
            <p:nvPr/>
          </p:nvSpPr>
          <p:spPr>
            <a:xfrm>
              <a:off x="395534" y="3737445"/>
              <a:ext cx="3972999" cy="276999"/>
            </a:xfrm>
            <a:prstGeom prst="rect">
              <a:avLst/>
            </a:prstGeom>
            <a:noFill/>
          </p:spPr>
          <p:txBody>
            <a:bodyPr wrap="square" rtlCol="0" anchor="ctr">
              <a:spAutoFit/>
            </a:bodyPr>
            <a:lstStyle/>
            <a:p>
              <a:pPr algn="r"/>
              <a:r>
                <a:rPr lang="en-US" altLang="ko-KR" sz="1200" b="1" dirty="0" err="1" smtClean="0">
                  <a:solidFill>
                    <a:schemeClr val="tx1">
                      <a:lumMod val="75000"/>
                      <a:lumOff val="25000"/>
                    </a:schemeClr>
                  </a:solidFill>
                  <a:cs typeface="Arial" pitchFamily="34" charset="0"/>
                </a:rPr>
                <a:t>Desarrollo</a:t>
              </a:r>
              <a:r>
                <a:rPr lang="en-US" altLang="ko-KR" sz="1200" b="1" dirty="0" smtClean="0">
                  <a:solidFill>
                    <a:schemeClr val="tx1">
                      <a:lumMod val="75000"/>
                      <a:lumOff val="25000"/>
                    </a:schemeClr>
                  </a:solidFill>
                  <a:cs typeface="Arial" pitchFamily="34" charset="0"/>
                </a:rPr>
                <a:t> de </a:t>
              </a:r>
              <a:r>
                <a:rPr lang="en-US" altLang="ko-KR" sz="1200" b="1" dirty="0" err="1" smtClean="0">
                  <a:solidFill>
                    <a:schemeClr val="tx1">
                      <a:lumMod val="75000"/>
                      <a:lumOff val="25000"/>
                    </a:schemeClr>
                  </a:solidFill>
                  <a:cs typeface="Arial" pitchFamily="34" charset="0"/>
                </a:rPr>
                <a:t>nuevos</a:t>
              </a:r>
              <a:r>
                <a:rPr lang="en-US" altLang="ko-KR" sz="1200" b="1" dirty="0" smtClean="0">
                  <a:solidFill>
                    <a:schemeClr val="tx1">
                      <a:lumMod val="75000"/>
                      <a:lumOff val="25000"/>
                    </a:schemeClr>
                  </a:solidFill>
                  <a:cs typeface="Arial" pitchFamily="34" charset="0"/>
                </a:rPr>
                <a:t> </a:t>
              </a:r>
              <a:r>
                <a:rPr lang="en-US" altLang="ko-KR" sz="1200" b="1" dirty="0" err="1" smtClean="0">
                  <a:solidFill>
                    <a:schemeClr val="tx1">
                      <a:lumMod val="75000"/>
                      <a:lumOff val="25000"/>
                    </a:schemeClr>
                  </a:solidFill>
                  <a:cs typeface="Arial" pitchFamily="34" charset="0"/>
                </a:rPr>
                <a:t>productos</a:t>
              </a:r>
              <a:endParaRPr lang="ko-KR" altLang="en-US" sz="1200" b="1" dirty="0">
                <a:solidFill>
                  <a:schemeClr val="tx1">
                    <a:lumMod val="75000"/>
                    <a:lumOff val="25000"/>
                  </a:schemeClr>
                </a:solidFill>
                <a:cs typeface="Arial" pitchFamily="34" charset="0"/>
              </a:endParaRPr>
            </a:p>
          </p:txBody>
        </p:sp>
        <p:sp>
          <p:nvSpPr>
            <p:cNvPr id="33" name="TextBox 32">
              <a:extLst>
                <a:ext uri="{FF2B5EF4-FFF2-40B4-BE49-F238E27FC236}">
                  <a16:creationId xmlns:a16="http://schemas.microsoft.com/office/drawing/2014/main" id="{812732B9-17AA-4FE5-94D9-5085E2493A83}"/>
                </a:ext>
              </a:extLst>
            </p:cNvPr>
            <p:cNvSpPr txBox="1"/>
            <p:nvPr/>
          </p:nvSpPr>
          <p:spPr>
            <a:xfrm>
              <a:off x="-169908" y="3995230"/>
              <a:ext cx="4538441" cy="646331"/>
            </a:xfrm>
            <a:prstGeom prst="rect">
              <a:avLst/>
            </a:prstGeom>
            <a:noFill/>
          </p:spPr>
          <p:txBody>
            <a:bodyPr wrap="square" rtlCol="0">
              <a:spAutoFit/>
            </a:bodyPr>
            <a:lstStyle/>
            <a:p>
              <a:pPr algn="r"/>
              <a:r>
                <a:rPr lang="es-EC" altLang="ko-KR" sz="1200" dirty="0">
                  <a:solidFill>
                    <a:schemeClr val="tx1">
                      <a:lumMod val="75000"/>
                      <a:lumOff val="25000"/>
                    </a:schemeClr>
                  </a:solidFill>
                  <a:cs typeface="Arial" pitchFamily="34" charset="0"/>
                </a:rPr>
                <a:t>Según Kotler y Armstrong  (2012) es el proceso para la creación de productos originales o modificados utilizando para ello los recursos de desarrollo que tienen las empresas</a:t>
              </a:r>
              <a:endParaRPr lang="en-US" altLang="ko-KR" sz="1200" dirty="0">
                <a:solidFill>
                  <a:schemeClr val="tx1">
                    <a:lumMod val="75000"/>
                    <a:lumOff val="25000"/>
                  </a:schemeClr>
                </a:solidFill>
                <a:cs typeface="Arial" pitchFamily="34" charset="0"/>
              </a:endParaRPr>
            </a:p>
          </p:txBody>
        </p:sp>
      </p:grpSp>
      <p:grpSp>
        <p:nvGrpSpPr>
          <p:cNvPr id="34" name="Group 33">
            <a:extLst>
              <a:ext uri="{FF2B5EF4-FFF2-40B4-BE49-F238E27FC236}">
                <a16:creationId xmlns:a16="http://schemas.microsoft.com/office/drawing/2014/main" id="{ED294604-DCE9-471D-9F05-FFD5F30A1A32}"/>
              </a:ext>
            </a:extLst>
          </p:cNvPr>
          <p:cNvGrpSpPr/>
          <p:nvPr/>
        </p:nvGrpSpPr>
        <p:grpSpPr>
          <a:xfrm>
            <a:off x="631371" y="4055265"/>
            <a:ext cx="4087145" cy="904116"/>
            <a:chOff x="153003" y="3737445"/>
            <a:chExt cx="4215530" cy="904116"/>
          </a:xfrm>
        </p:grpSpPr>
        <p:sp>
          <p:nvSpPr>
            <p:cNvPr id="35" name="TextBox 34">
              <a:extLst>
                <a:ext uri="{FF2B5EF4-FFF2-40B4-BE49-F238E27FC236}">
                  <a16:creationId xmlns:a16="http://schemas.microsoft.com/office/drawing/2014/main" id="{340CF918-9ABB-4A10-AA6B-2A8C9F8EE409}"/>
                </a:ext>
              </a:extLst>
            </p:cNvPr>
            <p:cNvSpPr txBox="1"/>
            <p:nvPr/>
          </p:nvSpPr>
          <p:spPr>
            <a:xfrm>
              <a:off x="395534" y="3737445"/>
              <a:ext cx="3972999" cy="276999"/>
            </a:xfrm>
            <a:prstGeom prst="rect">
              <a:avLst/>
            </a:prstGeom>
            <a:noFill/>
          </p:spPr>
          <p:txBody>
            <a:bodyPr wrap="square" rtlCol="0" anchor="ctr">
              <a:spAutoFit/>
            </a:bodyPr>
            <a:lstStyle/>
            <a:p>
              <a:pPr algn="r"/>
              <a:r>
                <a:rPr lang="en-US" altLang="ko-KR" sz="1200" b="1" dirty="0" err="1" smtClean="0">
                  <a:solidFill>
                    <a:schemeClr val="tx1">
                      <a:lumMod val="75000"/>
                      <a:lumOff val="25000"/>
                    </a:schemeClr>
                  </a:solidFill>
                  <a:cs typeface="Arial" pitchFamily="34" charset="0"/>
                </a:rPr>
                <a:t>Productos</a:t>
              </a:r>
              <a:r>
                <a:rPr lang="en-US" altLang="ko-KR" sz="1200" b="1" dirty="0" smtClean="0">
                  <a:solidFill>
                    <a:schemeClr val="tx1">
                      <a:lumMod val="75000"/>
                      <a:lumOff val="25000"/>
                    </a:schemeClr>
                  </a:solidFill>
                  <a:cs typeface="Arial" pitchFamily="34" charset="0"/>
                </a:rPr>
                <a:t> nanoencapsulados</a:t>
              </a:r>
              <a:endParaRPr lang="ko-KR" altLang="en-US" sz="1200" b="1" dirty="0">
                <a:solidFill>
                  <a:schemeClr val="tx1">
                    <a:lumMod val="75000"/>
                    <a:lumOff val="25000"/>
                  </a:schemeClr>
                </a:solidFill>
                <a:cs typeface="Arial" pitchFamily="34" charset="0"/>
              </a:endParaRPr>
            </a:p>
          </p:txBody>
        </p:sp>
        <p:sp>
          <p:nvSpPr>
            <p:cNvPr id="36" name="TextBox 35">
              <a:extLst>
                <a:ext uri="{FF2B5EF4-FFF2-40B4-BE49-F238E27FC236}">
                  <a16:creationId xmlns:a16="http://schemas.microsoft.com/office/drawing/2014/main" id="{3E413A9B-E080-4DE4-BD27-3D68EDF8FFE3}"/>
                </a:ext>
              </a:extLst>
            </p:cNvPr>
            <p:cNvSpPr txBox="1"/>
            <p:nvPr/>
          </p:nvSpPr>
          <p:spPr>
            <a:xfrm>
              <a:off x="153003" y="3995230"/>
              <a:ext cx="4215530" cy="646331"/>
            </a:xfrm>
            <a:prstGeom prst="rect">
              <a:avLst/>
            </a:prstGeom>
            <a:noFill/>
          </p:spPr>
          <p:txBody>
            <a:bodyPr wrap="square" rtlCol="0">
              <a:spAutoFit/>
            </a:bodyPr>
            <a:lstStyle/>
            <a:p>
              <a:pPr algn="r"/>
              <a:r>
                <a:rPr lang="es-EC" altLang="ko-KR" sz="1200" dirty="0">
                  <a:solidFill>
                    <a:schemeClr val="tx1">
                      <a:lumMod val="75000"/>
                      <a:lumOff val="25000"/>
                    </a:schemeClr>
                  </a:solidFill>
                  <a:cs typeface="Arial" pitchFamily="34" charset="0"/>
                </a:rPr>
                <a:t>La elaboración de los productos nanoencapsulados se fundamenta en capturar partículas (nano-componentes) y en secarlas en procesos de atomización convencionales</a:t>
              </a:r>
              <a:r>
                <a:rPr lang="en-US" altLang="ko-KR" sz="1200" dirty="0" smtClean="0">
                  <a:solidFill>
                    <a:schemeClr val="tx1">
                      <a:lumMod val="75000"/>
                      <a:lumOff val="25000"/>
                    </a:schemeClr>
                  </a:solidFill>
                </a:rPr>
                <a:t>. </a:t>
              </a:r>
              <a:endParaRPr lang="en-US" altLang="ko-KR" sz="1200" dirty="0">
                <a:solidFill>
                  <a:schemeClr val="tx1">
                    <a:lumMod val="75000"/>
                    <a:lumOff val="25000"/>
                  </a:schemeClr>
                </a:solidFill>
                <a:cs typeface="Arial" pitchFamily="34" charset="0"/>
              </a:endParaRPr>
            </a:p>
          </p:txBody>
        </p:sp>
      </p:grpSp>
      <p:sp>
        <p:nvSpPr>
          <p:cNvPr id="37" name="Rounded Rectangle 5">
            <a:extLst>
              <a:ext uri="{FF2B5EF4-FFF2-40B4-BE49-F238E27FC236}">
                <a16:creationId xmlns:a16="http://schemas.microsoft.com/office/drawing/2014/main" id="{8E62C2CD-4C77-43C8-AAD3-FC17A86E911E}"/>
              </a:ext>
            </a:extLst>
          </p:cNvPr>
          <p:cNvSpPr/>
          <p:nvPr/>
        </p:nvSpPr>
        <p:spPr>
          <a:xfrm flipH="1">
            <a:off x="6503590" y="2623910"/>
            <a:ext cx="335781" cy="276999"/>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9" name="Rectangle 130">
            <a:extLst>
              <a:ext uri="{FF2B5EF4-FFF2-40B4-BE49-F238E27FC236}">
                <a16:creationId xmlns:a16="http://schemas.microsoft.com/office/drawing/2014/main" id="{FA3EB373-D833-48EF-8733-DCC9ADAE1725}"/>
              </a:ext>
            </a:extLst>
          </p:cNvPr>
          <p:cNvSpPr/>
          <p:nvPr/>
        </p:nvSpPr>
        <p:spPr>
          <a:xfrm>
            <a:off x="6734284" y="3699221"/>
            <a:ext cx="290101" cy="291418"/>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40" name="Rectangle 9">
            <a:extLst>
              <a:ext uri="{FF2B5EF4-FFF2-40B4-BE49-F238E27FC236}">
                <a16:creationId xmlns:a16="http://schemas.microsoft.com/office/drawing/2014/main" id="{CBFA5073-EC27-4358-9D55-51360B793A6E}"/>
              </a:ext>
            </a:extLst>
          </p:cNvPr>
          <p:cNvSpPr/>
          <p:nvPr/>
        </p:nvSpPr>
        <p:spPr>
          <a:xfrm>
            <a:off x="5686534" y="2039884"/>
            <a:ext cx="285381" cy="284917"/>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2" name="Rounded Rectangle 51">
            <a:extLst>
              <a:ext uri="{FF2B5EF4-FFF2-40B4-BE49-F238E27FC236}">
                <a16:creationId xmlns:a16="http://schemas.microsoft.com/office/drawing/2014/main" id="{B83253D3-E181-4488-9CD9-39D21527F719}"/>
              </a:ext>
            </a:extLst>
          </p:cNvPr>
          <p:cNvSpPr/>
          <p:nvPr/>
        </p:nvSpPr>
        <p:spPr>
          <a:xfrm rot="16200000" flipH="1">
            <a:off x="5442461" y="3124025"/>
            <a:ext cx="349922" cy="349524"/>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43" name="Trapezoid 28">
            <a:extLst>
              <a:ext uri="{FF2B5EF4-FFF2-40B4-BE49-F238E27FC236}">
                <a16:creationId xmlns:a16="http://schemas.microsoft.com/office/drawing/2014/main" id="{013F6F7D-652C-40EF-B339-66A172676932}"/>
              </a:ext>
            </a:extLst>
          </p:cNvPr>
          <p:cNvSpPr>
            <a:spLocks noChangeAspect="1"/>
          </p:cNvSpPr>
          <p:nvPr/>
        </p:nvSpPr>
        <p:spPr>
          <a:xfrm>
            <a:off x="5262079" y="4247619"/>
            <a:ext cx="283312" cy="343346"/>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007871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10"/>
          </p:nvPr>
        </p:nvSpPr>
        <p:spPr/>
        <p:txBody>
          <a:bodyPr/>
          <a:lstStyle/>
          <a:p>
            <a:r>
              <a:rPr lang="es-EC" dirty="0" smtClean="0"/>
              <a:t>Determinación de las variables</a:t>
            </a:r>
            <a:endParaRPr lang="es-EC" dirty="0"/>
          </a:p>
        </p:txBody>
      </p:sp>
      <p:graphicFrame>
        <p:nvGraphicFramePr>
          <p:cNvPr id="3" name="2 Tabla"/>
          <p:cNvGraphicFramePr>
            <a:graphicFrameLocks noGrp="1"/>
          </p:cNvGraphicFramePr>
          <p:nvPr>
            <p:extLst>
              <p:ext uri="{D42A27DB-BD31-4B8C-83A1-F6EECF244321}">
                <p14:modId xmlns:p14="http://schemas.microsoft.com/office/powerpoint/2010/main" val="940844080"/>
              </p:ext>
            </p:extLst>
          </p:nvPr>
        </p:nvGraphicFramePr>
        <p:xfrm>
          <a:off x="1045029" y="1719942"/>
          <a:ext cx="10101942" cy="3831771"/>
        </p:xfrm>
        <a:graphic>
          <a:graphicData uri="http://schemas.openxmlformats.org/drawingml/2006/table">
            <a:tbl>
              <a:tblPr firstRow="1" firstCol="1" bandRow="1">
                <a:tableStyleId>{5C22544A-7EE6-4342-B048-85BDC9FD1C3A}</a:tableStyleId>
              </a:tblPr>
              <a:tblGrid>
                <a:gridCol w="2331125">
                  <a:extLst>
                    <a:ext uri="{9D8B030D-6E8A-4147-A177-3AD203B41FA5}">
                      <a16:colId xmlns:a16="http://schemas.microsoft.com/office/drawing/2014/main" val="20000"/>
                    </a:ext>
                  </a:extLst>
                </a:gridCol>
                <a:gridCol w="2430704">
                  <a:extLst>
                    <a:ext uri="{9D8B030D-6E8A-4147-A177-3AD203B41FA5}">
                      <a16:colId xmlns:a16="http://schemas.microsoft.com/office/drawing/2014/main" val="20001"/>
                    </a:ext>
                  </a:extLst>
                </a:gridCol>
                <a:gridCol w="2670656">
                  <a:extLst>
                    <a:ext uri="{9D8B030D-6E8A-4147-A177-3AD203B41FA5}">
                      <a16:colId xmlns:a16="http://schemas.microsoft.com/office/drawing/2014/main" val="20002"/>
                    </a:ext>
                  </a:extLst>
                </a:gridCol>
                <a:gridCol w="2669457">
                  <a:extLst>
                    <a:ext uri="{9D8B030D-6E8A-4147-A177-3AD203B41FA5}">
                      <a16:colId xmlns:a16="http://schemas.microsoft.com/office/drawing/2014/main" val="20003"/>
                    </a:ext>
                  </a:extLst>
                </a:gridCol>
              </a:tblGrid>
              <a:tr h="942833">
                <a:tc>
                  <a:txBody>
                    <a:bodyPr/>
                    <a:lstStyle/>
                    <a:p>
                      <a:pPr indent="241300" algn="ctr">
                        <a:lnSpc>
                          <a:spcPct val="150000"/>
                        </a:lnSpc>
                        <a:spcAft>
                          <a:spcPts val="0"/>
                        </a:spcAft>
                      </a:pPr>
                      <a:r>
                        <a:rPr lang="es-EC" sz="1800">
                          <a:effectLst/>
                        </a:rPr>
                        <a:t>Variable dependiente</a:t>
                      </a:r>
                      <a:endParaRPr lang="es-EC" sz="3600">
                        <a:solidFill>
                          <a:srgbClr val="000000"/>
                        </a:solidFill>
                        <a:effectLst/>
                        <a:latin typeface="Times New Roman"/>
                        <a:ea typeface="Calibri"/>
                        <a:cs typeface="Times New Roman"/>
                      </a:endParaRPr>
                    </a:p>
                  </a:txBody>
                  <a:tcPr marL="68580" marR="68580" marT="0" marB="0"/>
                </a:tc>
                <a:tc>
                  <a:txBody>
                    <a:bodyPr/>
                    <a:lstStyle/>
                    <a:p>
                      <a:pPr indent="241300" algn="ctr">
                        <a:lnSpc>
                          <a:spcPct val="150000"/>
                        </a:lnSpc>
                        <a:spcAft>
                          <a:spcPts val="0"/>
                        </a:spcAft>
                      </a:pPr>
                      <a:r>
                        <a:rPr lang="es-EC" sz="1800">
                          <a:effectLst/>
                        </a:rPr>
                        <a:t>Variable independiente</a:t>
                      </a:r>
                      <a:endParaRPr lang="es-EC" sz="3600">
                        <a:solidFill>
                          <a:srgbClr val="000000"/>
                        </a:solidFill>
                        <a:effectLst/>
                        <a:latin typeface="Times New Roman"/>
                        <a:ea typeface="Calibri"/>
                        <a:cs typeface="Times New Roman"/>
                      </a:endParaRPr>
                    </a:p>
                  </a:txBody>
                  <a:tcPr marL="68580" marR="68580" marT="0" marB="0"/>
                </a:tc>
                <a:tc>
                  <a:txBody>
                    <a:bodyPr/>
                    <a:lstStyle/>
                    <a:p>
                      <a:pPr indent="241300" algn="ctr">
                        <a:lnSpc>
                          <a:spcPct val="150000"/>
                        </a:lnSpc>
                        <a:spcAft>
                          <a:spcPts val="0"/>
                        </a:spcAft>
                      </a:pPr>
                      <a:r>
                        <a:rPr lang="es-EC" sz="1800">
                          <a:effectLst/>
                        </a:rPr>
                        <a:t>Categorías</a:t>
                      </a:r>
                      <a:endParaRPr lang="es-EC" sz="3600">
                        <a:solidFill>
                          <a:srgbClr val="000000"/>
                        </a:solidFill>
                        <a:effectLst/>
                        <a:latin typeface="Times New Roman"/>
                        <a:ea typeface="Calibri"/>
                        <a:cs typeface="Times New Roman"/>
                      </a:endParaRPr>
                    </a:p>
                  </a:txBody>
                  <a:tcPr marL="68580" marR="68580" marT="0" marB="0"/>
                </a:tc>
                <a:tc>
                  <a:txBody>
                    <a:bodyPr/>
                    <a:lstStyle/>
                    <a:p>
                      <a:pPr indent="241300" algn="ctr">
                        <a:lnSpc>
                          <a:spcPct val="150000"/>
                        </a:lnSpc>
                        <a:spcAft>
                          <a:spcPts val="0"/>
                        </a:spcAft>
                      </a:pPr>
                      <a:r>
                        <a:rPr lang="es-EC" sz="1800">
                          <a:effectLst/>
                        </a:rPr>
                        <a:t>Covariable</a:t>
                      </a:r>
                      <a:endParaRPr lang="es-EC" sz="3600">
                        <a:solidFill>
                          <a:srgbClr val="000000"/>
                        </a:solidFill>
                        <a:effectLst/>
                        <a:latin typeface="Times New Roman"/>
                        <a:ea typeface="Calibri"/>
                        <a:cs typeface="Times New Roman"/>
                      </a:endParaRPr>
                    </a:p>
                  </a:txBody>
                  <a:tcPr marL="68580" marR="68580" marT="0" marB="0"/>
                </a:tc>
                <a:extLst>
                  <a:ext uri="{0D108BD9-81ED-4DB2-BD59-A6C34878D82A}">
                    <a16:rowId xmlns:a16="http://schemas.microsoft.com/office/drawing/2014/main" val="10000"/>
                  </a:ext>
                </a:extLst>
              </a:tr>
              <a:tr h="1444469">
                <a:tc>
                  <a:txBody>
                    <a:bodyPr/>
                    <a:lstStyle/>
                    <a:p>
                      <a:pPr indent="241300" algn="ctr">
                        <a:lnSpc>
                          <a:spcPct val="150000"/>
                        </a:lnSpc>
                        <a:spcAft>
                          <a:spcPts val="0"/>
                        </a:spcAft>
                      </a:pPr>
                      <a:r>
                        <a:rPr lang="es-EC" sz="1800">
                          <a:effectLst/>
                        </a:rPr>
                        <a:t>Comportamiento del consumidor</a:t>
                      </a:r>
                      <a:endParaRPr lang="es-EC" sz="3600">
                        <a:solidFill>
                          <a:srgbClr val="000000"/>
                        </a:solidFill>
                        <a:effectLst/>
                        <a:latin typeface="Times New Roman"/>
                        <a:ea typeface="Calibri"/>
                        <a:cs typeface="Times New Roman"/>
                      </a:endParaRPr>
                    </a:p>
                  </a:txBody>
                  <a:tcPr marL="68580" marR="68580" marT="0" marB="0"/>
                </a:tc>
                <a:tc>
                  <a:txBody>
                    <a:bodyPr/>
                    <a:lstStyle/>
                    <a:p>
                      <a:pPr indent="241300" algn="ctr">
                        <a:lnSpc>
                          <a:spcPct val="150000"/>
                        </a:lnSpc>
                        <a:spcAft>
                          <a:spcPts val="0"/>
                        </a:spcAft>
                      </a:pPr>
                      <a:r>
                        <a:rPr lang="es-EC" sz="1800">
                          <a:effectLst/>
                        </a:rPr>
                        <a:t> </a:t>
                      </a:r>
                      <a:endParaRPr lang="es-EC" sz="3600">
                        <a:solidFill>
                          <a:srgbClr val="000000"/>
                        </a:solidFill>
                        <a:effectLst/>
                        <a:latin typeface="Times New Roman"/>
                        <a:ea typeface="Calibri"/>
                        <a:cs typeface="Times New Roman"/>
                      </a:endParaRPr>
                    </a:p>
                  </a:txBody>
                  <a:tcPr marL="68580" marR="68580" marT="0" marB="0"/>
                </a:tc>
                <a:tc>
                  <a:txBody>
                    <a:bodyPr/>
                    <a:lstStyle/>
                    <a:p>
                      <a:pPr indent="241300" algn="just">
                        <a:lnSpc>
                          <a:spcPct val="150000"/>
                        </a:lnSpc>
                        <a:spcAft>
                          <a:spcPts val="0"/>
                        </a:spcAft>
                      </a:pPr>
                      <a:r>
                        <a:rPr lang="es-EC" sz="1800">
                          <a:effectLst/>
                        </a:rPr>
                        <a:t>Condiciones de vida</a:t>
                      </a:r>
                      <a:endParaRPr lang="es-EC" sz="3600">
                        <a:effectLst/>
                      </a:endParaRPr>
                    </a:p>
                    <a:p>
                      <a:pPr indent="241300" algn="just">
                        <a:lnSpc>
                          <a:spcPct val="150000"/>
                        </a:lnSpc>
                        <a:spcAft>
                          <a:spcPts val="0"/>
                        </a:spcAft>
                      </a:pPr>
                      <a:r>
                        <a:rPr lang="es-EC" sz="1800">
                          <a:effectLst/>
                        </a:rPr>
                        <a:t>Satisfacción personal</a:t>
                      </a:r>
                      <a:endParaRPr lang="es-EC" sz="3600">
                        <a:effectLst/>
                      </a:endParaRPr>
                    </a:p>
                    <a:p>
                      <a:pPr indent="241300" algn="just">
                        <a:lnSpc>
                          <a:spcPct val="150000"/>
                        </a:lnSpc>
                        <a:spcAft>
                          <a:spcPts val="0"/>
                        </a:spcAft>
                      </a:pPr>
                      <a:r>
                        <a:rPr lang="es-EC" sz="1800">
                          <a:effectLst/>
                        </a:rPr>
                        <a:t>Contexto cultural</a:t>
                      </a:r>
                      <a:endParaRPr lang="es-EC" sz="3600">
                        <a:solidFill>
                          <a:srgbClr val="000000"/>
                        </a:solidFill>
                        <a:effectLst/>
                        <a:latin typeface="Times New Roman"/>
                        <a:ea typeface="Calibri"/>
                        <a:cs typeface="Times New Roman"/>
                      </a:endParaRPr>
                    </a:p>
                  </a:txBody>
                  <a:tcPr marL="68580" marR="68580" marT="0" marB="0"/>
                </a:tc>
                <a:tc rowSpan="2">
                  <a:txBody>
                    <a:bodyPr/>
                    <a:lstStyle/>
                    <a:p>
                      <a:pPr indent="241300" algn="just">
                        <a:lnSpc>
                          <a:spcPct val="150000"/>
                        </a:lnSpc>
                        <a:spcAft>
                          <a:spcPts val="0"/>
                        </a:spcAft>
                      </a:pPr>
                      <a:r>
                        <a:rPr lang="es-EC" sz="1800">
                          <a:effectLst/>
                        </a:rPr>
                        <a:t>Calidad de vida de las personas con altos niveles de ocupación en el Distrito Metropolitano de Quito</a:t>
                      </a:r>
                      <a:endParaRPr lang="es-EC" sz="3600">
                        <a:solidFill>
                          <a:srgbClr val="000000"/>
                        </a:solidFill>
                        <a:effectLst/>
                        <a:latin typeface="Times New Roman"/>
                        <a:ea typeface="Calibri"/>
                        <a:cs typeface="Times New Roman"/>
                      </a:endParaRPr>
                    </a:p>
                  </a:txBody>
                  <a:tcPr marL="68580" marR="68580" marT="0" marB="0"/>
                </a:tc>
                <a:extLst>
                  <a:ext uri="{0D108BD9-81ED-4DB2-BD59-A6C34878D82A}">
                    <a16:rowId xmlns:a16="http://schemas.microsoft.com/office/drawing/2014/main" val="10001"/>
                  </a:ext>
                </a:extLst>
              </a:tr>
              <a:tr h="1444469">
                <a:tc>
                  <a:txBody>
                    <a:bodyPr/>
                    <a:lstStyle/>
                    <a:p>
                      <a:pPr indent="241300" algn="ctr">
                        <a:lnSpc>
                          <a:spcPct val="150000"/>
                        </a:lnSpc>
                        <a:spcAft>
                          <a:spcPts val="0"/>
                        </a:spcAft>
                      </a:pPr>
                      <a:r>
                        <a:rPr lang="es-EC" sz="1800">
                          <a:effectLst/>
                        </a:rPr>
                        <a:t> </a:t>
                      </a:r>
                      <a:endParaRPr lang="es-EC" sz="3600">
                        <a:solidFill>
                          <a:srgbClr val="000000"/>
                        </a:solidFill>
                        <a:effectLst/>
                        <a:latin typeface="Times New Roman"/>
                        <a:ea typeface="Calibri"/>
                        <a:cs typeface="Times New Roman"/>
                      </a:endParaRPr>
                    </a:p>
                  </a:txBody>
                  <a:tcPr marL="68580" marR="68580" marT="0" marB="0"/>
                </a:tc>
                <a:tc>
                  <a:txBody>
                    <a:bodyPr/>
                    <a:lstStyle/>
                    <a:p>
                      <a:pPr marL="21590" indent="241300" algn="ctr">
                        <a:lnSpc>
                          <a:spcPct val="150000"/>
                        </a:lnSpc>
                        <a:spcAft>
                          <a:spcPts val="0"/>
                        </a:spcAft>
                      </a:pPr>
                      <a:r>
                        <a:rPr lang="es-EC" sz="1800">
                          <a:effectLst/>
                        </a:rPr>
                        <a:t>Diseño de productos</a:t>
                      </a:r>
                      <a:endParaRPr lang="es-EC" sz="3600">
                        <a:solidFill>
                          <a:srgbClr val="000000"/>
                        </a:solidFill>
                        <a:effectLst/>
                        <a:latin typeface="Times New Roman"/>
                        <a:ea typeface="Calibri"/>
                        <a:cs typeface="Times New Roman"/>
                      </a:endParaRPr>
                    </a:p>
                  </a:txBody>
                  <a:tcPr marL="68580" marR="68580" marT="0" marB="0"/>
                </a:tc>
                <a:tc>
                  <a:txBody>
                    <a:bodyPr/>
                    <a:lstStyle/>
                    <a:p>
                      <a:pPr marL="21590" indent="241300" algn="just">
                        <a:lnSpc>
                          <a:spcPct val="150000"/>
                        </a:lnSpc>
                        <a:spcAft>
                          <a:spcPts val="0"/>
                        </a:spcAft>
                      </a:pPr>
                      <a:r>
                        <a:rPr lang="es-EC" sz="1800" dirty="0">
                          <a:effectLst/>
                        </a:rPr>
                        <a:t>Atributos físicos</a:t>
                      </a:r>
                      <a:endParaRPr lang="es-EC" sz="3600" dirty="0">
                        <a:effectLst/>
                      </a:endParaRPr>
                    </a:p>
                    <a:p>
                      <a:pPr marL="21590" indent="241300" algn="just">
                        <a:lnSpc>
                          <a:spcPct val="150000"/>
                        </a:lnSpc>
                        <a:spcAft>
                          <a:spcPts val="0"/>
                        </a:spcAft>
                      </a:pPr>
                      <a:r>
                        <a:rPr lang="es-EC" sz="1800" dirty="0">
                          <a:effectLst/>
                        </a:rPr>
                        <a:t>Atributos funcionales</a:t>
                      </a:r>
                      <a:endParaRPr lang="es-EC" sz="3600" dirty="0">
                        <a:effectLst/>
                      </a:endParaRPr>
                    </a:p>
                    <a:p>
                      <a:pPr marL="21590" indent="241300" algn="just">
                        <a:lnSpc>
                          <a:spcPct val="150000"/>
                        </a:lnSpc>
                        <a:spcAft>
                          <a:spcPts val="0"/>
                        </a:spcAft>
                      </a:pPr>
                      <a:r>
                        <a:rPr lang="es-EC" sz="1800" dirty="0">
                          <a:effectLst/>
                        </a:rPr>
                        <a:t>Atributos psicológicos</a:t>
                      </a:r>
                      <a:endParaRPr lang="es-EC" sz="3600" dirty="0">
                        <a:solidFill>
                          <a:srgbClr val="000000"/>
                        </a:solidFill>
                        <a:effectLst/>
                        <a:latin typeface="Times New Roman"/>
                        <a:ea typeface="Calibri"/>
                        <a:cs typeface="Times New Roman"/>
                      </a:endParaRPr>
                    </a:p>
                  </a:txBody>
                  <a:tcPr marL="68580" marR="68580" marT="0" marB="0"/>
                </a:tc>
                <a:tc vMerge="1">
                  <a:txBody>
                    <a:bodyPr/>
                    <a:lstStyle/>
                    <a:p>
                      <a:endParaRPr lang="es-EC"/>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01333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10"/>
          </p:nvPr>
        </p:nvSpPr>
        <p:spPr/>
        <p:txBody>
          <a:bodyPr/>
          <a:lstStyle/>
          <a:p>
            <a:r>
              <a:rPr lang="es-EC" dirty="0" smtClean="0"/>
              <a:t>Preguntas e Hipótesis</a:t>
            </a:r>
            <a:endParaRPr lang="es-EC" dirty="0"/>
          </a:p>
        </p:txBody>
      </p:sp>
      <p:grpSp>
        <p:nvGrpSpPr>
          <p:cNvPr id="33" name="32 Grupo"/>
          <p:cNvGrpSpPr/>
          <p:nvPr/>
        </p:nvGrpSpPr>
        <p:grpSpPr>
          <a:xfrm>
            <a:off x="988253" y="1234982"/>
            <a:ext cx="10478142" cy="4249414"/>
            <a:chOff x="785599" y="1010354"/>
            <a:chExt cx="7344817" cy="3494683"/>
          </a:xfrm>
        </p:grpSpPr>
        <p:grpSp>
          <p:nvGrpSpPr>
            <p:cNvPr id="34" name="33 Grupo"/>
            <p:cNvGrpSpPr/>
            <p:nvPr/>
          </p:nvGrpSpPr>
          <p:grpSpPr>
            <a:xfrm>
              <a:off x="785599" y="1010354"/>
              <a:ext cx="7344817" cy="3494683"/>
              <a:chOff x="785599" y="1010354"/>
              <a:chExt cx="7344817" cy="3494683"/>
            </a:xfrm>
          </p:grpSpPr>
          <p:grpSp>
            <p:nvGrpSpPr>
              <p:cNvPr id="50" name="49 Grupo"/>
              <p:cNvGrpSpPr/>
              <p:nvPr/>
            </p:nvGrpSpPr>
            <p:grpSpPr>
              <a:xfrm>
                <a:off x="785599" y="1010354"/>
                <a:ext cx="7344817" cy="3494683"/>
                <a:chOff x="1335786" y="1122825"/>
                <a:chExt cx="7344817" cy="3494683"/>
              </a:xfrm>
            </p:grpSpPr>
            <p:sp>
              <p:nvSpPr>
                <p:cNvPr id="53" name="52 Rectángulo"/>
                <p:cNvSpPr/>
                <p:nvPr/>
              </p:nvSpPr>
              <p:spPr>
                <a:xfrm>
                  <a:off x="1335786" y="1267091"/>
                  <a:ext cx="2968614" cy="321202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400"/>
                </a:p>
              </p:txBody>
            </p:sp>
            <p:sp>
              <p:nvSpPr>
                <p:cNvPr id="54" name="53 CuadroTexto"/>
                <p:cNvSpPr txBox="1"/>
                <p:nvPr/>
              </p:nvSpPr>
              <p:spPr>
                <a:xfrm>
                  <a:off x="1462990" y="1495745"/>
                  <a:ext cx="2083472" cy="215146"/>
                </a:xfrm>
                <a:prstGeom prst="rect">
                  <a:avLst/>
                </a:prstGeom>
                <a:noFill/>
              </p:spPr>
              <p:txBody>
                <a:bodyPr wrap="none" rtlCol="0">
                  <a:spAutoFit/>
                </a:bodyPr>
                <a:lstStyle/>
                <a:p>
                  <a:r>
                    <a:rPr lang="es-EC" sz="1100" b="1" dirty="0" smtClean="0">
                      <a:latin typeface="Times New Roman" panose="02020603050405020304" pitchFamily="18" charset="0"/>
                      <a:cs typeface="Times New Roman" panose="02020603050405020304" pitchFamily="18" charset="0"/>
                    </a:rPr>
                    <a:t>COMPORTAMIENTO DEL CONSUMIDOR</a:t>
                  </a:r>
                  <a:endParaRPr lang="es-EC" sz="1100" b="1" dirty="0">
                    <a:latin typeface="Times New Roman" panose="02020603050405020304" pitchFamily="18" charset="0"/>
                    <a:cs typeface="Times New Roman" panose="02020603050405020304" pitchFamily="18" charset="0"/>
                  </a:endParaRPr>
                </a:p>
              </p:txBody>
            </p:sp>
            <p:sp>
              <p:nvSpPr>
                <p:cNvPr id="55" name="54 CuadroTexto"/>
                <p:cNvSpPr txBox="1"/>
                <p:nvPr/>
              </p:nvSpPr>
              <p:spPr>
                <a:xfrm rot="16200000">
                  <a:off x="970024" y="2393730"/>
                  <a:ext cx="1247713" cy="291250"/>
                </a:xfrm>
                <a:prstGeom prst="rect">
                  <a:avLst/>
                </a:prstGeom>
                <a:solidFill>
                  <a:schemeClr val="accent6">
                    <a:lumMod val="20000"/>
                    <a:lumOff val="80000"/>
                  </a:schemeClr>
                </a:solidFill>
              </p:spPr>
              <p:txBody>
                <a:bodyPr wrap="square" rtlCol="0">
                  <a:spAutoFit/>
                </a:bodyPr>
                <a:lstStyle/>
                <a:p>
                  <a:pPr algn="ctr"/>
                  <a:r>
                    <a:rPr lang="es-EC" sz="1050" dirty="0" smtClean="0">
                      <a:latin typeface="Times New Roman" panose="02020603050405020304" pitchFamily="18" charset="0"/>
                      <a:cs typeface="Times New Roman" panose="02020603050405020304" pitchFamily="18" charset="0"/>
                    </a:rPr>
                    <a:t>DETERMINANTES INDIVIDUALES</a:t>
                  </a:r>
                  <a:endParaRPr lang="es-EC" sz="1050" dirty="0">
                    <a:latin typeface="Times New Roman" panose="02020603050405020304" pitchFamily="18" charset="0"/>
                    <a:cs typeface="Times New Roman" panose="02020603050405020304" pitchFamily="18" charset="0"/>
                  </a:endParaRPr>
                </a:p>
              </p:txBody>
            </p:sp>
            <p:sp>
              <p:nvSpPr>
                <p:cNvPr id="56" name="55 CuadroTexto"/>
                <p:cNvSpPr txBox="1"/>
                <p:nvPr/>
              </p:nvSpPr>
              <p:spPr>
                <a:xfrm rot="16200000">
                  <a:off x="1140751" y="3626450"/>
                  <a:ext cx="906260" cy="291250"/>
                </a:xfrm>
                <a:prstGeom prst="rect">
                  <a:avLst/>
                </a:prstGeom>
                <a:solidFill>
                  <a:schemeClr val="accent5">
                    <a:lumMod val="20000"/>
                    <a:lumOff val="80000"/>
                  </a:schemeClr>
                </a:solidFill>
              </p:spPr>
              <p:txBody>
                <a:bodyPr wrap="square" rtlCol="0">
                  <a:spAutoFit/>
                </a:bodyPr>
                <a:lstStyle/>
                <a:p>
                  <a:pPr algn="ctr"/>
                  <a:r>
                    <a:rPr lang="es-EC" sz="1050" dirty="0" smtClean="0">
                      <a:latin typeface="Times New Roman" panose="02020603050405020304" pitchFamily="18" charset="0"/>
                      <a:cs typeface="Times New Roman" panose="02020603050405020304" pitchFamily="18" charset="0"/>
                    </a:rPr>
                    <a:t>FACTORES EXTERNOS</a:t>
                  </a:r>
                  <a:endParaRPr lang="es-EC" sz="1050" dirty="0">
                    <a:latin typeface="Times New Roman" panose="02020603050405020304" pitchFamily="18" charset="0"/>
                    <a:cs typeface="Times New Roman" panose="02020603050405020304" pitchFamily="18" charset="0"/>
                  </a:endParaRPr>
                </a:p>
              </p:txBody>
            </p:sp>
            <p:sp>
              <p:nvSpPr>
                <p:cNvPr id="57" name="56 CuadroTexto"/>
                <p:cNvSpPr txBox="1"/>
                <p:nvPr/>
              </p:nvSpPr>
              <p:spPr>
                <a:xfrm>
                  <a:off x="2099964" y="2068221"/>
                  <a:ext cx="1323075" cy="227802"/>
                </a:xfrm>
                <a:prstGeom prst="rect">
                  <a:avLst/>
                </a:prstGeom>
                <a:noFill/>
                <a:ln>
                  <a:solidFill>
                    <a:schemeClr val="tx1"/>
                  </a:solidFill>
                </a:ln>
              </p:spPr>
              <p:txBody>
                <a:bodyPr wrap="none" rtlCol="0">
                  <a:spAutoFit/>
                </a:bodyPr>
                <a:lstStyle/>
                <a:p>
                  <a:r>
                    <a:rPr lang="es-EC" sz="1200" dirty="0" smtClean="0">
                      <a:latin typeface="Times New Roman" panose="02020603050405020304" pitchFamily="18" charset="0"/>
                      <a:cs typeface="Times New Roman" panose="02020603050405020304" pitchFamily="18" charset="0"/>
                    </a:rPr>
                    <a:t>CONDICIONES DE VIDA</a:t>
                  </a:r>
                  <a:endParaRPr lang="es-EC" sz="1200" dirty="0">
                    <a:latin typeface="Times New Roman" panose="02020603050405020304" pitchFamily="18" charset="0"/>
                    <a:cs typeface="Times New Roman" panose="02020603050405020304" pitchFamily="18" charset="0"/>
                  </a:endParaRPr>
                </a:p>
              </p:txBody>
            </p:sp>
            <p:sp>
              <p:nvSpPr>
                <p:cNvPr id="58" name="57 CuadroTexto"/>
                <p:cNvSpPr txBox="1"/>
                <p:nvPr/>
              </p:nvSpPr>
              <p:spPr>
                <a:xfrm>
                  <a:off x="1967609" y="2792184"/>
                  <a:ext cx="1592706" cy="227802"/>
                </a:xfrm>
                <a:prstGeom prst="rect">
                  <a:avLst/>
                </a:prstGeom>
                <a:noFill/>
                <a:ln>
                  <a:solidFill>
                    <a:schemeClr val="tx1"/>
                  </a:solidFill>
                </a:ln>
              </p:spPr>
              <p:txBody>
                <a:bodyPr wrap="none" rtlCol="0">
                  <a:spAutoFit/>
                </a:bodyPr>
                <a:lstStyle/>
                <a:p>
                  <a:r>
                    <a:rPr lang="es-EC" sz="1200" dirty="0" smtClean="0">
                      <a:latin typeface="Times New Roman" panose="02020603050405020304" pitchFamily="18" charset="0"/>
                      <a:cs typeface="Times New Roman" panose="02020603050405020304" pitchFamily="18" charset="0"/>
                    </a:rPr>
                    <a:t>SATISFACCIÓN CON LA VIDA</a:t>
                  </a:r>
                  <a:endParaRPr lang="es-EC" sz="1200" dirty="0">
                    <a:latin typeface="Times New Roman" panose="02020603050405020304" pitchFamily="18" charset="0"/>
                    <a:cs typeface="Times New Roman" panose="02020603050405020304" pitchFamily="18" charset="0"/>
                  </a:endParaRPr>
                </a:p>
              </p:txBody>
            </p:sp>
            <p:sp>
              <p:nvSpPr>
                <p:cNvPr id="59" name="58 CuadroTexto"/>
                <p:cNvSpPr txBox="1"/>
                <p:nvPr/>
              </p:nvSpPr>
              <p:spPr>
                <a:xfrm>
                  <a:off x="2081702" y="2420232"/>
                  <a:ext cx="1416294" cy="227802"/>
                </a:xfrm>
                <a:prstGeom prst="rect">
                  <a:avLst/>
                </a:prstGeom>
                <a:noFill/>
                <a:ln>
                  <a:solidFill>
                    <a:schemeClr val="tx1"/>
                  </a:solidFill>
                </a:ln>
              </p:spPr>
              <p:txBody>
                <a:bodyPr wrap="none" rtlCol="0">
                  <a:spAutoFit/>
                </a:bodyPr>
                <a:lstStyle/>
                <a:p>
                  <a:r>
                    <a:rPr lang="es-EC" sz="1200" dirty="0" smtClean="0">
                      <a:latin typeface="Times New Roman" panose="02020603050405020304" pitchFamily="18" charset="0"/>
                      <a:cs typeface="Times New Roman" panose="02020603050405020304" pitchFamily="18" charset="0"/>
                    </a:rPr>
                    <a:t>SATISFACCIÓN LABORAL</a:t>
                  </a:r>
                  <a:endParaRPr lang="es-EC" sz="1200" dirty="0">
                    <a:latin typeface="Times New Roman" panose="02020603050405020304" pitchFamily="18" charset="0"/>
                    <a:cs typeface="Times New Roman" panose="02020603050405020304" pitchFamily="18" charset="0"/>
                  </a:endParaRPr>
                </a:p>
              </p:txBody>
            </p:sp>
            <p:sp>
              <p:nvSpPr>
                <p:cNvPr id="60" name="59 Rectángulo"/>
                <p:cNvSpPr/>
                <p:nvPr/>
              </p:nvSpPr>
              <p:spPr>
                <a:xfrm>
                  <a:off x="4918004" y="1122825"/>
                  <a:ext cx="3762599" cy="349468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400"/>
                </a:p>
              </p:txBody>
            </p:sp>
            <p:sp>
              <p:nvSpPr>
                <p:cNvPr id="61" name="60 CuadroTexto"/>
                <p:cNvSpPr txBox="1"/>
                <p:nvPr/>
              </p:nvSpPr>
              <p:spPr>
                <a:xfrm>
                  <a:off x="6091540" y="1266840"/>
                  <a:ext cx="1419710" cy="227802"/>
                </a:xfrm>
                <a:prstGeom prst="rect">
                  <a:avLst/>
                </a:prstGeom>
                <a:noFill/>
              </p:spPr>
              <p:txBody>
                <a:bodyPr wrap="none" rtlCol="0">
                  <a:spAutoFit/>
                </a:bodyPr>
                <a:lstStyle/>
                <a:p>
                  <a:pPr algn="ctr"/>
                  <a:r>
                    <a:rPr lang="es-EC" sz="1200" b="1" dirty="0" smtClean="0">
                      <a:latin typeface="Times New Roman" panose="02020603050405020304" pitchFamily="18" charset="0"/>
                      <a:cs typeface="Times New Roman" panose="02020603050405020304" pitchFamily="18" charset="0"/>
                    </a:rPr>
                    <a:t>DISEÑO DE PRODUCTOS</a:t>
                  </a:r>
                  <a:endParaRPr lang="es-EC" sz="1200" b="1" dirty="0">
                    <a:latin typeface="Times New Roman" panose="02020603050405020304" pitchFamily="18" charset="0"/>
                    <a:cs typeface="Times New Roman" panose="02020603050405020304" pitchFamily="18" charset="0"/>
                  </a:endParaRPr>
                </a:p>
              </p:txBody>
            </p:sp>
            <p:sp>
              <p:nvSpPr>
                <p:cNvPr id="62" name="61 CuadroTexto"/>
                <p:cNvSpPr txBox="1"/>
                <p:nvPr/>
              </p:nvSpPr>
              <p:spPr>
                <a:xfrm>
                  <a:off x="5511385" y="3923954"/>
                  <a:ext cx="1031736" cy="227802"/>
                </a:xfrm>
                <a:prstGeom prst="rect">
                  <a:avLst/>
                </a:prstGeom>
                <a:noFill/>
                <a:ln>
                  <a:solidFill>
                    <a:schemeClr val="tx1"/>
                  </a:solidFill>
                </a:ln>
              </p:spPr>
              <p:txBody>
                <a:bodyPr wrap="none" rtlCol="0">
                  <a:spAutoFit/>
                </a:bodyPr>
                <a:lstStyle/>
                <a:p>
                  <a:r>
                    <a:rPr lang="es-EC" sz="1200" dirty="0" smtClean="0">
                      <a:latin typeface="Times New Roman" panose="02020603050405020304" pitchFamily="18" charset="0"/>
                      <a:cs typeface="Times New Roman" panose="02020603050405020304" pitchFamily="18" charset="0"/>
                    </a:rPr>
                    <a:t>A. PSICOLÓGICOS</a:t>
                  </a:r>
                  <a:endParaRPr lang="es-EC" sz="1200" dirty="0">
                    <a:latin typeface="Times New Roman" panose="02020603050405020304" pitchFamily="18" charset="0"/>
                    <a:cs typeface="Times New Roman" panose="02020603050405020304" pitchFamily="18" charset="0"/>
                  </a:endParaRPr>
                </a:p>
              </p:txBody>
            </p:sp>
            <p:sp>
              <p:nvSpPr>
                <p:cNvPr id="63" name="62 CuadroTexto"/>
                <p:cNvSpPr txBox="1"/>
                <p:nvPr/>
              </p:nvSpPr>
              <p:spPr>
                <a:xfrm>
                  <a:off x="7100201" y="3725326"/>
                  <a:ext cx="466540" cy="227802"/>
                </a:xfrm>
                <a:prstGeom prst="rect">
                  <a:avLst/>
                </a:prstGeom>
                <a:noFill/>
                <a:ln>
                  <a:solidFill>
                    <a:schemeClr val="tx1"/>
                  </a:solidFill>
                </a:ln>
              </p:spPr>
              <p:txBody>
                <a:bodyPr wrap="none" rtlCol="0">
                  <a:spAutoFit/>
                </a:bodyPr>
                <a:lstStyle/>
                <a:p>
                  <a:r>
                    <a:rPr lang="es-EC" sz="1200" dirty="0" smtClean="0">
                      <a:latin typeface="Times New Roman" panose="02020603050405020304" pitchFamily="18" charset="0"/>
                      <a:cs typeface="Times New Roman" panose="02020603050405020304" pitchFamily="18" charset="0"/>
                    </a:rPr>
                    <a:t>Calidad</a:t>
                  </a:r>
                  <a:endParaRPr lang="es-EC" sz="1200" dirty="0">
                    <a:latin typeface="Times New Roman" panose="02020603050405020304" pitchFamily="18" charset="0"/>
                    <a:cs typeface="Times New Roman" panose="02020603050405020304" pitchFamily="18" charset="0"/>
                  </a:endParaRPr>
                </a:p>
              </p:txBody>
            </p:sp>
            <p:sp>
              <p:nvSpPr>
                <p:cNvPr id="64" name="63 CuadroTexto"/>
                <p:cNvSpPr txBox="1"/>
                <p:nvPr/>
              </p:nvSpPr>
              <p:spPr>
                <a:xfrm>
                  <a:off x="7093366" y="4191107"/>
                  <a:ext cx="610366" cy="227802"/>
                </a:xfrm>
                <a:prstGeom prst="rect">
                  <a:avLst/>
                </a:prstGeom>
                <a:noFill/>
                <a:ln>
                  <a:solidFill>
                    <a:schemeClr val="tx1"/>
                  </a:solidFill>
                </a:ln>
              </p:spPr>
              <p:txBody>
                <a:bodyPr wrap="none" rtlCol="0">
                  <a:spAutoFit/>
                </a:bodyPr>
                <a:lstStyle/>
                <a:p>
                  <a:r>
                    <a:rPr lang="es-EC" sz="1200" dirty="0" smtClean="0">
                      <a:latin typeface="Times New Roman" panose="02020603050405020304" pitchFamily="18" charset="0"/>
                      <a:cs typeface="Times New Roman" panose="02020603050405020304" pitchFamily="18" charset="0"/>
                    </a:rPr>
                    <a:t>Percepción</a:t>
                  </a:r>
                  <a:endParaRPr lang="es-EC" sz="1200" dirty="0">
                    <a:latin typeface="Times New Roman" panose="02020603050405020304" pitchFamily="18" charset="0"/>
                    <a:cs typeface="Times New Roman" panose="02020603050405020304" pitchFamily="18" charset="0"/>
                  </a:endParaRPr>
                </a:p>
              </p:txBody>
            </p:sp>
            <p:grpSp>
              <p:nvGrpSpPr>
                <p:cNvPr id="65" name="64 Grupo"/>
                <p:cNvGrpSpPr/>
                <p:nvPr/>
              </p:nvGrpSpPr>
              <p:grpSpPr>
                <a:xfrm>
                  <a:off x="5829349" y="2546223"/>
                  <a:ext cx="1748008" cy="782551"/>
                  <a:chOff x="5922562" y="1611876"/>
                  <a:chExt cx="1748008" cy="782551"/>
                </a:xfrm>
              </p:grpSpPr>
              <p:sp>
                <p:nvSpPr>
                  <p:cNvPr id="74" name="73 CuadroTexto"/>
                  <p:cNvSpPr txBox="1"/>
                  <p:nvPr/>
                </p:nvSpPr>
                <p:spPr>
                  <a:xfrm>
                    <a:off x="5922562" y="1899774"/>
                    <a:ext cx="660931" cy="227802"/>
                  </a:xfrm>
                  <a:prstGeom prst="rect">
                    <a:avLst/>
                  </a:prstGeom>
                  <a:noFill/>
                  <a:ln>
                    <a:solidFill>
                      <a:schemeClr val="tx1"/>
                    </a:solidFill>
                  </a:ln>
                </p:spPr>
                <p:txBody>
                  <a:bodyPr wrap="none" rtlCol="0">
                    <a:spAutoFit/>
                  </a:bodyPr>
                  <a:lstStyle/>
                  <a:p>
                    <a:r>
                      <a:rPr lang="es-EC" sz="1200" dirty="0" smtClean="0">
                        <a:latin typeface="Times New Roman" panose="02020603050405020304" pitchFamily="18" charset="0"/>
                        <a:cs typeface="Times New Roman" panose="02020603050405020304" pitchFamily="18" charset="0"/>
                      </a:rPr>
                      <a:t>A. FÍSICOS</a:t>
                    </a:r>
                    <a:endParaRPr lang="es-EC" sz="1200" dirty="0">
                      <a:latin typeface="Times New Roman" panose="02020603050405020304" pitchFamily="18" charset="0"/>
                      <a:cs typeface="Times New Roman" panose="02020603050405020304" pitchFamily="18" charset="0"/>
                    </a:endParaRPr>
                  </a:p>
                </p:txBody>
              </p:sp>
              <p:sp>
                <p:nvSpPr>
                  <p:cNvPr id="75" name="74 CuadroTexto"/>
                  <p:cNvSpPr txBox="1"/>
                  <p:nvPr/>
                </p:nvSpPr>
                <p:spPr>
                  <a:xfrm>
                    <a:off x="7066945" y="1611876"/>
                    <a:ext cx="603625" cy="227802"/>
                  </a:xfrm>
                  <a:prstGeom prst="rect">
                    <a:avLst/>
                  </a:prstGeom>
                  <a:noFill/>
                  <a:ln>
                    <a:solidFill>
                      <a:schemeClr val="tx1"/>
                    </a:solidFill>
                  </a:ln>
                </p:spPr>
                <p:txBody>
                  <a:bodyPr wrap="none" rtlCol="0">
                    <a:spAutoFit/>
                  </a:bodyPr>
                  <a:lstStyle/>
                  <a:p>
                    <a:r>
                      <a:rPr lang="es-EC" sz="1200" dirty="0" smtClean="0">
                        <a:latin typeface="Times New Roman" panose="02020603050405020304" pitchFamily="18" charset="0"/>
                        <a:cs typeface="Times New Roman" panose="02020603050405020304" pitchFamily="18" charset="0"/>
                      </a:rPr>
                      <a:t>Intrínsecos</a:t>
                    </a:r>
                    <a:endParaRPr lang="es-EC" sz="1200" dirty="0">
                      <a:latin typeface="Times New Roman" panose="02020603050405020304" pitchFamily="18" charset="0"/>
                      <a:cs typeface="Times New Roman" panose="02020603050405020304" pitchFamily="18" charset="0"/>
                    </a:endParaRPr>
                  </a:p>
                </p:txBody>
              </p:sp>
              <p:sp>
                <p:nvSpPr>
                  <p:cNvPr id="76" name="75 CuadroTexto"/>
                  <p:cNvSpPr txBox="1"/>
                  <p:nvPr/>
                </p:nvSpPr>
                <p:spPr>
                  <a:xfrm>
                    <a:off x="7077230" y="2166625"/>
                    <a:ext cx="513733" cy="227802"/>
                  </a:xfrm>
                  <a:prstGeom prst="rect">
                    <a:avLst/>
                  </a:prstGeom>
                  <a:noFill/>
                  <a:ln>
                    <a:solidFill>
                      <a:schemeClr val="tx1"/>
                    </a:solidFill>
                  </a:ln>
                </p:spPr>
                <p:txBody>
                  <a:bodyPr wrap="none" rtlCol="0">
                    <a:spAutoFit/>
                  </a:bodyPr>
                  <a:lstStyle/>
                  <a:p>
                    <a:r>
                      <a:rPr lang="es-EC" sz="1200" dirty="0" smtClean="0">
                        <a:latin typeface="Times New Roman" panose="02020603050405020304" pitchFamily="18" charset="0"/>
                        <a:cs typeface="Times New Roman" panose="02020603050405020304" pitchFamily="18" charset="0"/>
                      </a:rPr>
                      <a:t>Externos</a:t>
                    </a:r>
                    <a:endParaRPr lang="es-EC" sz="1200" dirty="0">
                      <a:latin typeface="Times New Roman" panose="02020603050405020304" pitchFamily="18" charset="0"/>
                      <a:cs typeface="Times New Roman" panose="02020603050405020304" pitchFamily="18" charset="0"/>
                    </a:endParaRPr>
                  </a:p>
                </p:txBody>
              </p:sp>
              <p:cxnSp>
                <p:nvCxnSpPr>
                  <p:cNvPr id="77" name="76 Conector recto"/>
                  <p:cNvCxnSpPr>
                    <a:stCxn id="74" idx="3"/>
                    <a:endCxn id="75" idx="1"/>
                  </p:cNvCxnSpPr>
                  <p:nvPr/>
                </p:nvCxnSpPr>
                <p:spPr>
                  <a:xfrm flipV="1">
                    <a:off x="6583493" y="1725777"/>
                    <a:ext cx="483453" cy="287898"/>
                  </a:xfrm>
                  <a:prstGeom prst="line">
                    <a:avLst/>
                  </a:prstGeom>
                  <a:ln/>
                </p:spPr>
                <p:style>
                  <a:lnRef idx="1">
                    <a:schemeClr val="dk1"/>
                  </a:lnRef>
                  <a:fillRef idx="0">
                    <a:schemeClr val="dk1"/>
                  </a:fillRef>
                  <a:effectRef idx="0">
                    <a:schemeClr val="dk1"/>
                  </a:effectRef>
                  <a:fontRef idx="minor">
                    <a:schemeClr val="tx1"/>
                  </a:fontRef>
                </p:style>
              </p:cxnSp>
              <p:cxnSp>
                <p:nvCxnSpPr>
                  <p:cNvPr id="78" name="77 Conector recto"/>
                  <p:cNvCxnSpPr>
                    <a:stCxn id="74" idx="3"/>
                    <a:endCxn id="76" idx="1"/>
                  </p:cNvCxnSpPr>
                  <p:nvPr/>
                </p:nvCxnSpPr>
                <p:spPr>
                  <a:xfrm>
                    <a:off x="6583493" y="2013675"/>
                    <a:ext cx="493737" cy="266851"/>
                  </a:xfrm>
                  <a:prstGeom prst="line">
                    <a:avLst/>
                  </a:prstGeom>
                </p:spPr>
                <p:style>
                  <a:lnRef idx="1">
                    <a:schemeClr val="dk1"/>
                  </a:lnRef>
                  <a:fillRef idx="0">
                    <a:schemeClr val="dk1"/>
                  </a:fillRef>
                  <a:effectRef idx="0">
                    <a:schemeClr val="dk1"/>
                  </a:effectRef>
                  <a:fontRef idx="minor">
                    <a:schemeClr val="tx1"/>
                  </a:fontRef>
                </p:style>
              </p:cxnSp>
            </p:grpSp>
            <p:grpSp>
              <p:nvGrpSpPr>
                <p:cNvPr id="66" name="65 Grupo"/>
                <p:cNvGrpSpPr/>
                <p:nvPr/>
              </p:nvGrpSpPr>
              <p:grpSpPr>
                <a:xfrm>
                  <a:off x="5501294" y="1919982"/>
                  <a:ext cx="2035590" cy="228174"/>
                  <a:chOff x="5705355" y="2855445"/>
                  <a:chExt cx="2035590" cy="228174"/>
                </a:xfrm>
              </p:grpSpPr>
              <p:sp>
                <p:nvSpPr>
                  <p:cNvPr id="71" name="70 CuadroTexto"/>
                  <p:cNvSpPr txBox="1"/>
                  <p:nvPr/>
                </p:nvSpPr>
                <p:spPr>
                  <a:xfrm>
                    <a:off x="5705355" y="2855445"/>
                    <a:ext cx="1008139" cy="227802"/>
                  </a:xfrm>
                  <a:prstGeom prst="rect">
                    <a:avLst/>
                  </a:prstGeom>
                  <a:noFill/>
                  <a:ln>
                    <a:solidFill>
                      <a:schemeClr val="tx1"/>
                    </a:solidFill>
                  </a:ln>
                </p:spPr>
                <p:txBody>
                  <a:bodyPr wrap="none" rtlCol="0">
                    <a:spAutoFit/>
                  </a:bodyPr>
                  <a:lstStyle/>
                  <a:p>
                    <a:r>
                      <a:rPr lang="es-EC" sz="1200" dirty="0" smtClean="0">
                        <a:latin typeface="Times New Roman" panose="02020603050405020304" pitchFamily="18" charset="0"/>
                        <a:cs typeface="Times New Roman" panose="02020603050405020304" pitchFamily="18" charset="0"/>
                      </a:rPr>
                      <a:t>A. FUNCIONALES</a:t>
                    </a:r>
                    <a:endParaRPr lang="es-EC" sz="1200" dirty="0">
                      <a:latin typeface="Times New Roman" panose="02020603050405020304" pitchFamily="18" charset="0"/>
                      <a:cs typeface="Times New Roman" panose="02020603050405020304" pitchFamily="18" charset="0"/>
                    </a:endParaRPr>
                  </a:p>
                </p:txBody>
              </p:sp>
              <p:sp>
                <p:nvSpPr>
                  <p:cNvPr id="72" name="71 CuadroTexto"/>
                  <p:cNvSpPr txBox="1"/>
                  <p:nvPr/>
                </p:nvSpPr>
                <p:spPr>
                  <a:xfrm>
                    <a:off x="7166535" y="2855817"/>
                    <a:ext cx="574410" cy="227802"/>
                  </a:xfrm>
                  <a:prstGeom prst="rect">
                    <a:avLst/>
                  </a:prstGeom>
                  <a:noFill/>
                  <a:ln>
                    <a:solidFill>
                      <a:schemeClr val="tx1"/>
                    </a:solidFill>
                  </a:ln>
                </p:spPr>
                <p:txBody>
                  <a:bodyPr wrap="none" rtlCol="0">
                    <a:spAutoFit/>
                  </a:bodyPr>
                  <a:lstStyle/>
                  <a:p>
                    <a:r>
                      <a:rPr lang="es-EC" sz="1200" dirty="0" smtClean="0">
                        <a:latin typeface="Times New Roman" panose="02020603050405020304" pitchFamily="18" charset="0"/>
                        <a:cs typeface="Times New Roman" panose="02020603050405020304" pitchFamily="18" charset="0"/>
                      </a:rPr>
                      <a:t>Utilidades</a:t>
                    </a:r>
                    <a:endParaRPr lang="es-EC" sz="1200" dirty="0">
                      <a:latin typeface="Times New Roman" panose="02020603050405020304" pitchFamily="18" charset="0"/>
                      <a:cs typeface="Times New Roman" panose="02020603050405020304" pitchFamily="18" charset="0"/>
                    </a:endParaRPr>
                  </a:p>
                </p:txBody>
              </p:sp>
              <p:cxnSp>
                <p:nvCxnSpPr>
                  <p:cNvPr id="73" name="72 Conector recto"/>
                  <p:cNvCxnSpPr>
                    <a:stCxn id="71" idx="3"/>
                    <a:endCxn id="72" idx="1"/>
                  </p:cNvCxnSpPr>
                  <p:nvPr/>
                </p:nvCxnSpPr>
                <p:spPr>
                  <a:xfrm>
                    <a:off x="6713494" y="2969346"/>
                    <a:ext cx="453041" cy="372"/>
                  </a:xfrm>
                  <a:prstGeom prst="line">
                    <a:avLst/>
                  </a:prstGeom>
                </p:spPr>
                <p:style>
                  <a:lnRef idx="1">
                    <a:schemeClr val="dk1"/>
                  </a:lnRef>
                  <a:fillRef idx="0">
                    <a:schemeClr val="dk1"/>
                  </a:fillRef>
                  <a:effectRef idx="0">
                    <a:schemeClr val="dk1"/>
                  </a:effectRef>
                  <a:fontRef idx="minor">
                    <a:schemeClr val="tx1"/>
                  </a:fontRef>
                </p:style>
              </p:cxnSp>
            </p:grpSp>
            <p:cxnSp>
              <p:nvCxnSpPr>
                <p:cNvPr id="67" name="66 Conector recto"/>
                <p:cNvCxnSpPr>
                  <a:stCxn id="62" idx="3"/>
                  <a:endCxn id="63" idx="1"/>
                </p:cNvCxnSpPr>
                <p:nvPr/>
              </p:nvCxnSpPr>
              <p:spPr>
                <a:xfrm flipV="1">
                  <a:off x="6543121" y="3839227"/>
                  <a:ext cx="557080" cy="198628"/>
                </a:xfrm>
                <a:prstGeom prst="line">
                  <a:avLst/>
                </a:prstGeom>
              </p:spPr>
              <p:style>
                <a:lnRef idx="1">
                  <a:schemeClr val="dk1"/>
                </a:lnRef>
                <a:fillRef idx="0">
                  <a:schemeClr val="dk1"/>
                </a:fillRef>
                <a:effectRef idx="0">
                  <a:schemeClr val="dk1"/>
                </a:effectRef>
                <a:fontRef idx="minor">
                  <a:schemeClr val="tx1"/>
                </a:fontRef>
              </p:style>
            </p:cxnSp>
            <p:cxnSp>
              <p:nvCxnSpPr>
                <p:cNvPr id="68" name="67 Conector recto"/>
                <p:cNvCxnSpPr>
                  <a:stCxn id="62" idx="3"/>
                  <a:endCxn id="64" idx="1"/>
                </p:cNvCxnSpPr>
                <p:nvPr/>
              </p:nvCxnSpPr>
              <p:spPr>
                <a:xfrm>
                  <a:off x="6543121" y="4037855"/>
                  <a:ext cx="550245" cy="267153"/>
                </a:xfrm>
                <a:prstGeom prst="line">
                  <a:avLst/>
                </a:prstGeom>
              </p:spPr>
              <p:style>
                <a:lnRef idx="1">
                  <a:schemeClr val="dk1"/>
                </a:lnRef>
                <a:fillRef idx="0">
                  <a:schemeClr val="dk1"/>
                </a:fillRef>
                <a:effectRef idx="0">
                  <a:schemeClr val="dk1"/>
                </a:effectRef>
                <a:fontRef idx="minor">
                  <a:schemeClr val="tx1"/>
                </a:fontRef>
              </p:style>
            </p:cxnSp>
            <p:cxnSp>
              <p:nvCxnSpPr>
                <p:cNvPr id="69" name="68 Conector recto de flecha"/>
                <p:cNvCxnSpPr>
                  <a:stCxn id="57" idx="3"/>
                  <a:endCxn id="62" idx="1"/>
                </p:cNvCxnSpPr>
                <p:nvPr/>
              </p:nvCxnSpPr>
              <p:spPr>
                <a:xfrm>
                  <a:off x="3423039" y="2182122"/>
                  <a:ext cx="2088346" cy="18557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0" name="69 CuadroTexto"/>
                <p:cNvSpPr txBox="1"/>
                <p:nvPr/>
              </p:nvSpPr>
              <p:spPr>
                <a:xfrm>
                  <a:off x="4945177" y="3704368"/>
                  <a:ext cx="283385" cy="253113"/>
                </a:xfrm>
                <a:prstGeom prst="rect">
                  <a:avLst/>
                </a:prstGeom>
                <a:noFill/>
              </p:spPr>
              <p:txBody>
                <a:bodyPr wrap="none" rtlCol="0">
                  <a:spAutoFit/>
                </a:bodyPr>
                <a:lstStyle/>
                <a:p>
                  <a:r>
                    <a:rPr lang="es-EC" sz="1400" dirty="0" smtClean="0">
                      <a:latin typeface="Times New Roman" panose="02020603050405020304" pitchFamily="18" charset="0"/>
                      <a:ea typeface="Tahoma" panose="020B0604030504040204" pitchFamily="34" charset="0"/>
                      <a:cs typeface="Times New Roman" panose="02020603050405020304" pitchFamily="18" charset="0"/>
                    </a:rPr>
                    <a:t>H2</a:t>
                  </a:r>
                  <a:endParaRPr lang="es-EC" sz="1400" dirty="0">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51" name="50 CuadroTexto"/>
              <p:cNvSpPr txBox="1"/>
              <p:nvPr/>
            </p:nvSpPr>
            <p:spPr>
              <a:xfrm>
                <a:off x="1522353" y="3726549"/>
                <a:ext cx="1416024" cy="227802"/>
              </a:xfrm>
              <a:prstGeom prst="rect">
                <a:avLst/>
              </a:prstGeom>
              <a:noFill/>
              <a:ln>
                <a:solidFill>
                  <a:schemeClr val="tx1"/>
                </a:solidFill>
              </a:ln>
            </p:spPr>
            <p:txBody>
              <a:bodyPr wrap="none" rtlCol="0">
                <a:spAutoFit/>
              </a:bodyPr>
              <a:lstStyle/>
              <a:p>
                <a:r>
                  <a:rPr lang="es-EC" sz="1200" dirty="0" smtClean="0">
                    <a:latin typeface="Times New Roman" panose="02020603050405020304" pitchFamily="18" charset="0"/>
                    <a:cs typeface="Times New Roman" panose="02020603050405020304" pitchFamily="18" charset="0"/>
                  </a:rPr>
                  <a:t>GRUPOS DE REFERENCIA</a:t>
                </a:r>
                <a:endParaRPr lang="es-EC" sz="1200" dirty="0">
                  <a:latin typeface="Times New Roman" panose="02020603050405020304" pitchFamily="18" charset="0"/>
                  <a:cs typeface="Times New Roman" panose="02020603050405020304" pitchFamily="18" charset="0"/>
                </a:endParaRPr>
              </a:p>
            </p:txBody>
          </p:sp>
          <p:sp>
            <p:nvSpPr>
              <p:cNvPr id="52" name="51 CuadroTexto"/>
              <p:cNvSpPr txBox="1"/>
              <p:nvPr/>
            </p:nvSpPr>
            <p:spPr>
              <a:xfrm>
                <a:off x="1588242" y="3341137"/>
                <a:ext cx="1300827" cy="227802"/>
              </a:xfrm>
              <a:prstGeom prst="rect">
                <a:avLst/>
              </a:prstGeom>
              <a:noFill/>
              <a:ln>
                <a:solidFill>
                  <a:schemeClr val="tx1"/>
                </a:solidFill>
              </a:ln>
            </p:spPr>
            <p:txBody>
              <a:bodyPr wrap="none" rtlCol="0">
                <a:spAutoFit/>
              </a:bodyPr>
              <a:lstStyle/>
              <a:p>
                <a:r>
                  <a:rPr lang="es-EC" sz="1200" dirty="0" smtClean="0">
                    <a:latin typeface="Times New Roman" panose="02020603050405020304" pitchFamily="18" charset="0"/>
                    <a:cs typeface="Times New Roman" panose="02020603050405020304" pitchFamily="18" charset="0"/>
                  </a:rPr>
                  <a:t>CONTEXTO CULTURAL</a:t>
                </a:r>
                <a:endParaRPr lang="es-EC" sz="1200" dirty="0">
                  <a:latin typeface="Times New Roman" panose="02020603050405020304" pitchFamily="18" charset="0"/>
                  <a:cs typeface="Times New Roman" panose="02020603050405020304" pitchFamily="18" charset="0"/>
                </a:endParaRPr>
              </a:p>
            </p:txBody>
          </p:sp>
        </p:grpSp>
        <p:cxnSp>
          <p:nvCxnSpPr>
            <p:cNvPr id="35" name="34 Conector recto de flecha"/>
            <p:cNvCxnSpPr>
              <a:stCxn id="52" idx="3"/>
              <a:endCxn id="62" idx="1"/>
            </p:cNvCxnSpPr>
            <p:nvPr/>
          </p:nvCxnSpPr>
          <p:spPr>
            <a:xfrm>
              <a:off x="2889068" y="3455038"/>
              <a:ext cx="2072129" cy="4703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35 CuadroTexto"/>
            <p:cNvSpPr txBox="1"/>
            <p:nvPr/>
          </p:nvSpPr>
          <p:spPr>
            <a:xfrm>
              <a:off x="4772212" y="3475160"/>
              <a:ext cx="283385" cy="253113"/>
            </a:xfrm>
            <a:prstGeom prst="rect">
              <a:avLst/>
            </a:prstGeom>
            <a:noFill/>
          </p:spPr>
          <p:txBody>
            <a:bodyPr wrap="none" rtlCol="0">
              <a:spAutoFit/>
            </a:bodyPr>
            <a:lstStyle/>
            <a:p>
              <a:r>
                <a:rPr lang="es-EC" sz="1400" dirty="0" smtClean="0">
                  <a:latin typeface="Times New Roman" panose="02020603050405020304" pitchFamily="18" charset="0"/>
                  <a:ea typeface="Tahoma" panose="020B0604030504040204" pitchFamily="34" charset="0"/>
                  <a:cs typeface="Times New Roman" panose="02020603050405020304" pitchFamily="18" charset="0"/>
                </a:rPr>
                <a:t>H1</a:t>
              </a:r>
              <a:endParaRPr lang="es-EC" sz="1400" dirty="0">
                <a:latin typeface="Times New Roman" panose="02020603050405020304" pitchFamily="18" charset="0"/>
                <a:ea typeface="Tahoma" panose="020B0604030504040204" pitchFamily="34" charset="0"/>
                <a:cs typeface="Times New Roman" panose="02020603050405020304" pitchFamily="18" charset="0"/>
              </a:endParaRPr>
            </a:p>
          </p:txBody>
        </p:sp>
        <p:cxnSp>
          <p:nvCxnSpPr>
            <p:cNvPr id="37" name="36 Conector recto de flecha"/>
            <p:cNvCxnSpPr>
              <a:stCxn id="58" idx="3"/>
              <a:endCxn id="71" idx="1"/>
            </p:cNvCxnSpPr>
            <p:nvPr/>
          </p:nvCxnSpPr>
          <p:spPr>
            <a:xfrm flipV="1">
              <a:off x="3010128" y="1921412"/>
              <a:ext cx="1940979" cy="8722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37 CuadroTexto"/>
            <p:cNvSpPr txBox="1"/>
            <p:nvPr/>
          </p:nvSpPr>
          <p:spPr>
            <a:xfrm>
              <a:off x="4522844" y="1824945"/>
              <a:ext cx="283385" cy="253113"/>
            </a:xfrm>
            <a:prstGeom prst="rect">
              <a:avLst/>
            </a:prstGeom>
            <a:noFill/>
          </p:spPr>
          <p:txBody>
            <a:bodyPr wrap="none" rtlCol="0">
              <a:spAutoFit/>
            </a:bodyPr>
            <a:lstStyle/>
            <a:p>
              <a:r>
                <a:rPr lang="es-EC" sz="1400" dirty="0" smtClean="0">
                  <a:latin typeface="Times New Roman" panose="02020603050405020304" pitchFamily="18" charset="0"/>
                  <a:ea typeface="Tahoma" panose="020B0604030504040204" pitchFamily="34" charset="0"/>
                  <a:cs typeface="Times New Roman" panose="02020603050405020304" pitchFamily="18" charset="0"/>
                </a:rPr>
                <a:t>H3</a:t>
              </a:r>
              <a:endParaRPr lang="es-EC" sz="1400" dirty="0">
                <a:latin typeface="Times New Roman" panose="02020603050405020304" pitchFamily="18" charset="0"/>
                <a:ea typeface="Tahoma" panose="020B0604030504040204" pitchFamily="34" charset="0"/>
                <a:cs typeface="Times New Roman" panose="02020603050405020304" pitchFamily="18" charset="0"/>
              </a:endParaRPr>
            </a:p>
          </p:txBody>
        </p:sp>
        <p:cxnSp>
          <p:nvCxnSpPr>
            <p:cNvPr id="39" name="38 Conector recto de flecha"/>
            <p:cNvCxnSpPr>
              <a:stCxn id="59" idx="3"/>
              <a:endCxn id="71" idx="1"/>
            </p:cNvCxnSpPr>
            <p:nvPr/>
          </p:nvCxnSpPr>
          <p:spPr>
            <a:xfrm flipV="1">
              <a:off x="2947809" y="1921412"/>
              <a:ext cx="2003298" cy="5002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39 CuadroTexto"/>
            <p:cNvSpPr txBox="1"/>
            <p:nvPr/>
          </p:nvSpPr>
          <p:spPr>
            <a:xfrm>
              <a:off x="3845625" y="1916832"/>
              <a:ext cx="283385" cy="253113"/>
            </a:xfrm>
            <a:prstGeom prst="rect">
              <a:avLst/>
            </a:prstGeom>
            <a:noFill/>
          </p:spPr>
          <p:txBody>
            <a:bodyPr wrap="none" rtlCol="0">
              <a:spAutoFit/>
            </a:bodyPr>
            <a:lstStyle/>
            <a:p>
              <a:r>
                <a:rPr lang="es-EC" sz="1400" dirty="0" smtClean="0">
                  <a:latin typeface="Times New Roman" panose="02020603050405020304" pitchFamily="18" charset="0"/>
                  <a:ea typeface="Tahoma" panose="020B0604030504040204" pitchFamily="34" charset="0"/>
                  <a:cs typeface="Times New Roman" panose="02020603050405020304" pitchFamily="18" charset="0"/>
                </a:rPr>
                <a:t>H4</a:t>
              </a:r>
              <a:endParaRPr lang="es-EC" sz="1400" dirty="0">
                <a:latin typeface="Times New Roman" panose="02020603050405020304" pitchFamily="18" charset="0"/>
                <a:ea typeface="Tahoma" panose="020B0604030504040204" pitchFamily="34" charset="0"/>
                <a:cs typeface="Times New Roman" panose="02020603050405020304" pitchFamily="18" charset="0"/>
              </a:endParaRPr>
            </a:p>
          </p:txBody>
        </p:sp>
        <p:cxnSp>
          <p:nvCxnSpPr>
            <p:cNvPr id="41" name="40 Conector recto de flecha"/>
            <p:cNvCxnSpPr>
              <a:stCxn id="51" idx="3"/>
              <a:endCxn id="74" idx="1"/>
            </p:cNvCxnSpPr>
            <p:nvPr/>
          </p:nvCxnSpPr>
          <p:spPr>
            <a:xfrm flipV="1">
              <a:off x="2938377" y="2835551"/>
              <a:ext cx="2340785" cy="10048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41 CuadroTexto"/>
            <p:cNvSpPr txBox="1"/>
            <p:nvPr/>
          </p:nvSpPr>
          <p:spPr>
            <a:xfrm>
              <a:off x="4522844" y="2888500"/>
              <a:ext cx="283385" cy="253113"/>
            </a:xfrm>
            <a:prstGeom prst="rect">
              <a:avLst/>
            </a:prstGeom>
            <a:noFill/>
          </p:spPr>
          <p:txBody>
            <a:bodyPr wrap="none" rtlCol="0">
              <a:spAutoFit/>
            </a:bodyPr>
            <a:lstStyle/>
            <a:p>
              <a:r>
                <a:rPr lang="es-EC" sz="1400" dirty="0" smtClean="0">
                  <a:latin typeface="Times New Roman" panose="02020603050405020304" pitchFamily="18" charset="0"/>
                  <a:ea typeface="Tahoma" panose="020B0604030504040204" pitchFamily="34" charset="0"/>
                  <a:cs typeface="Times New Roman" panose="02020603050405020304" pitchFamily="18" charset="0"/>
                </a:rPr>
                <a:t>H5</a:t>
              </a:r>
              <a:endParaRPr lang="es-EC" sz="1400" dirty="0">
                <a:latin typeface="Times New Roman" panose="02020603050405020304" pitchFamily="18" charset="0"/>
                <a:ea typeface="Tahoma" panose="020B0604030504040204" pitchFamily="34" charset="0"/>
                <a:cs typeface="Times New Roman" panose="02020603050405020304" pitchFamily="18" charset="0"/>
              </a:endParaRPr>
            </a:p>
          </p:txBody>
        </p:sp>
        <p:cxnSp>
          <p:nvCxnSpPr>
            <p:cNvPr id="43" name="42 Conector recto de flecha"/>
            <p:cNvCxnSpPr>
              <a:stCxn id="51" idx="3"/>
              <a:endCxn id="62" idx="1"/>
            </p:cNvCxnSpPr>
            <p:nvPr/>
          </p:nvCxnSpPr>
          <p:spPr>
            <a:xfrm>
              <a:off x="2938377" y="3840450"/>
              <a:ext cx="2022821" cy="849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43 CuadroTexto"/>
            <p:cNvSpPr txBox="1"/>
            <p:nvPr/>
          </p:nvSpPr>
          <p:spPr>
            <a:xfrm>
              <a:off x="3919130" y="3702320"/>
              <a:ext cx="283385" cy="253113"/>
            </a:xfrm>
            <a:prstGeom prst="rect">
              <a:avLst/>
            </a:prstGeom>
            <a:noFill/>
          </p:spPr>
          <p:txBody>
            <a:bodyPr wrap="none" rtlCol="0">
              <a:spAutoFit/>
            </a:bodyPr>
            <a:lstStyle/>
            <a:p>
              <a:r>
                <a:rPr lang="es-EC" sz="1400" dirty="0" smtClean="0">
                  <a:latin typeface="Times New Roman" panose="02020603050405020304" pitchFamily="18" charset="0"/>
                  <a:ea typeface="Tahoma" panose="020B0604030504040204" pitchFamily="34" charset="0"/>
                  <a:cs typeface="Times New Roman" panose="02020603050405020304" pitchFamily="18" charset="0"/>
                </a:rPr>
                <a:t>H6</a:t>
              </a:r>
              <a:endParaRPr lang="es-EC" sz="1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5" name="44 CuadroTexto"/>
            <p:cNvSpPr txBox="1"/>
            <p:nvPr/>
          </p:nvSpPr>
          <p:spPr>
            <a:xfrm rot="5400000" flipH="1">
              <a:off x="7256562" y="1755504"/>
              <a:ext cx="586988" cy="258889"/>
            </a:xfrm>
            <a:prstGeom prst="rect">
              <a:avLst/>
            </a:prstGeom>
            <a:solidFill>
              <a:schemeClr val="accent3">
                <a:lumMod val="20000"/>
                <a:lumOff val="80000"/>
              </a:schemeClr>
            </a:solidFill>
          </p:spPr>
          <p:txBody>
            <a:bodyPr wrap="square" rtlCol="0">
              <a:spAutoFit/>
            </a:bodyPr>
            <a:lstStyle/>
            <a:p>
              <a:pPr algn="ctr"/>
              <a:r>
                <a:rPr lang="es-EC" sz="900" dirty="0" smtClean="0">
                  <a:latin typeface="Times New Roman" panose="02020603050405020304" pitchFamily="18" charset="0"/>
                  <a:cs typeface="Times New Roman" panose="02020603050405020304" pitchFamily="18" charset="0"/>
                </a:rPr>
                <a:t>FUNCIÓN LEGAL</a:t>
              </a:r>
              <a:endParaRPr lang="es-EC" sz="900" dirty="0">
                <a:latin typeface="Times New Roman" panose="02020603050405020304" pitchFamily="18" charset="0"/>
                <a:cs typeface="Times New Roman" panose="02020603050405020304" pitchFamily="18" charset="0"/>
              </a:endParaRPr>
            </a:p>
          </p:txBody>
        </p:sp>
        <p:sp>
          <p:nvSpPr>
            <p:cNvPr id="46" name="45 CuadroTexto"/>
            <p:cNvSpPr txBox="1"/>
            <p:nvPr/>
          </p:nvSpPr>
          <p:spPr>
            <a:xfrm rot="5400000" flipH="1">
              <a:off x="7256562" y="2717943"/>
              <a:ext cx="586988" cy="258889"/>
            </a:xfrm>
            <a:prstGeom prst="rect">
              <a:avLst/>
            </a:prstGeom>
            <a:solidFill>
              <a:schemeClr val="accent3">
                <a:lumMod val="20000"/>
                <a:lumOff val="80000"/>
              </a:schemeClr>
            </a:solidFill>
          </p:spPr>
          <p:txBody>
            <a:bodyPr wrap="square" rtlCol="0">
              <a:spAutoFit/>
            </a:bodyPr>
            <a:lstStyle/>
            <a:p>
              <a:pPr algn="ctr"/>
              <a:r>
                <a:rPr lang="es-EC" sz="900" dirty="0" smtClean="0">
                  <a:latin typeface="Times New Roman" panose="02020603050405020304" pitchFamily="18" charset="0"/>
                  <a:cs typeface="Times New Roman" panose="02020603050405020304" pitchFamily="18" charset="0"/>
                </a:rPr>
                <a:t>FUNCIÓN TÉCNICA</a:t>
              </a:r>
              <a:endParaRPr lang="es-EC" sz="900" dirty="0">
                <a:latin typeface="Times New Roman" panose="02020603050405020304" pitchFamily="18" charset="0"/>
                <a:cs typeface="Times New Roman" panose="02020603050405020304" pitchFamily="18" charset="0"/>
              </a:endParaRPr>
            </a:p>
          </p:txBody>
        </p:sp>
        <p:sp>
          <p:nvSpPr>
            <p:cNvPr id="47" name="46 CuadroTexto"/>
            <p:cNvSpPr txBox="1"/>
            <p:nvPr/>
          </p:nvSpPr>
          <p:spPr>
            <a:xfrm rot="5400000" flipH="1">
              <a:off x="7170418" y="3766529"/>
              <a:ext cx="759275" cy="258889"/>
            </a:xfrm>
            <a:prstGeom prst="rect">
              <a:avLst/>
            </a:prstGeom>
            <a:solidFill>
              <a:schemeClr val="accent3">
                <a:lumMod val="20000"/>
                <a:lumOff val="80000"/>
              </a:schemeClr>
            </a:solidFill>
          </p:spPr>
          <p:txBody>
            <a:bodyPr wrap="square" rtlCol="0">
              <a:spAutoFit/>
            </a:bodyPr>
            <a:lstStyle/>
            <a:p>
              <a:pPr algn="ctr"/>
              <a:r>
                <a:rPr lang="es-EC" sz="900" dirty="0" smtClean="0">
                  <a:latin typeface="Times New Roman" panose="02020603050405020304" pitchFamily="18" charset="0"/>
                  <a:cs typeface="Times New Roman" panose="02020603050405020304" pitchFamily="18" charset="0"/>
                </a:rPr>
                <a:t>FUNCIÓN ADAPTATIVA</a:t>
              </a:r>
              <a:endParaRPr lang="es-EC" sz="900" dirty="0">
                <a:latin typeface="Times New Roman" panose="02020603050405020304" pitchFamily="18" charset="0"/>
                <a:cs typeface="Times New Roman" panose="02020603050405020304" pitchFamily="18" charset="0"/>
              </a:endParaRPr>
            </a:p>
          </p:txBody>
        </p:sp>
        <p:sp>
          <p:nvSpPr>
            <p:cNvPr id="48" name="47 CuadroTexto"/>
            <p:cNvSpPr txBox="1"/>
            <p:nvPr/>
          </p:nvSpPr>
          <p:spPr>
            <a:xfrm rot="5400000" flipH="1">
              <a:off x="7524870" y="1725794"/>
              <a:ext cx="843265" cy="258889"/>
            </a:xfrm>
            <a:prstGeom prst="rect">
              <a:avLst/>
            </a:prstGeom>
            <a:solidFill>
              <a:schemeClr val="accent3">
                <a:lumMod val="20000"/>
                <a:lumOff val="80000"/>
              </a:schemeClr>
            </a:solidFill>
          </p:spPr>
          <p:txBody>
            <a:bodyPr wrap="square" rtlCol="0">
              <a:spAutoFit/>
            </a:bodyPr>
            <a:lstStyle/>
            <a:p>
              <a:pPr algn="ctr"/>
              <a:r>
                <a:rPr lang="es-EC" sz="900" dirty="0" smtClean="0">
                  <a:latin typeface="Times New Roman" panose="02020603050405020304" pitchFamily="18" charset="0"/>
                  <a:cs typeface="Times New Roman" panose="02020603050405020304" pitchFamily="18" charset="0"/>
                </a:rPr>
                <a:t>FUNCIÓN INTEGRADORA</a:t>
              </a:r>
              <a:endParaRPr lang="es-EC" sz="900" dirty="0">
                <a:latin typeface="Times New Roman" panose="02020603050405020304" pitchFamily="18" charset="0"/>
                <a:cs typeface="Times New Roman" panose="02020603050405020304" pitchFamily="18" charset="0"/>
              </a:endParaRPr>
            </a:p>
          </p:txBody>
        </p:sp>
        <p:sp>
          <p:nvSpPr>
            <p:cNvPr id="49" name="48 CuadroTexto"/>
            <p:cNvSpPr txBox="1"/>
            <p:nvPr/>
          </p:nvSpPr>
          <p:spPr>
            <a:xfrm rot="5400000" flipH="1">
              <a:off x="7570162" y="3747904"/>
              <a:ext cx="752682" cy="258889"/>
            </a:xfrm>
            <a:prstGeom prst="rect">
              <a:avLst/>
            </a:prstGeom>
            <a:solidFill>
              <a:schemeClr val="accent3">
                <a:lumMod val="20000"/>
                <a:lumOff val="80000"/>
              </a:schemeClr>
            </a:solidFill>
          </p:spPr>
          <p:txBody>
            <a:bodyPr wrap="square" rtlCol="0">
              <a:spAutoFit/>
            </a:bodyPr>
            <a:lstStyle/>
            <a:p>
              <a:pPr algn="ctr"/>
              <a:r>
                <a:rPr lang="es-EC" sz="900" dirty="0" smtClean="0">
                  <a:latin typeface="Times New Roman" panose="02020603050405020304" pitchFamily="18" charset="0"/>
                  <a:cs typeface="Times New Roman" panose="02020603050405020304" pitchFamily="18" charset="0"/>
                </a:rPr>
                <a:t>FUNCIÓN ECONÓMICA</a:t>
              </a:r>
              <a:endParaRPr lang="es-EC" sz="9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69041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grpSp>
        <p:nvGrpSpPr>
          <p:cNvPr id="7" name="6 Grupo"/>
          <p:cNvGrpSpPr/>
          <p:nvPr/>
        </p:nvGrpSpPr>
        <p:grpSpPr>
          <a:xfrm>
            <a:off x="5207975" y="2573079"/>
            <a:ext cx="6983876" cy="1711842"/>
            <a:chOff x="5207975" y="2573079"/>
            <a:chExt cx="6983876" cy="1711842"/>
          </a:xfrm>
          <a:effectLst>
            <a:outerShdw blurRad="50800" dist="38100" dir="8100000" sx="103000" sy="103000" algn="tr" rotWithShape="0">
              <a:prstClr val="black">
                <a:alpha val="40000"/>
              </a:prstClr>
            </a:outerShdw>
          </a:effectLst>
        </p:grpSpPr>
        <p:sp>
          <p:nvSpPr>
            <p:cNvPr id="2" name="Rectangle 1">
              <a:extLst>
                <a:ext uri="{FF2B5EF4-FFF2-40B4-BE49-F238E27FC236}">
                  <a16:creationId xmlns:a16="http://schemas.microsoft.com/office/drawing/2014/main" id="{2FD24A37-A04F-4CF8-80D7-1D65CB9073FD}"/>
                </a:ext>
              </a:extLst>
            </p:cNvPr>
            <p:cNvSpPr/>
            <p:nvPr/>
          </p:nvSpPr>
          <p:spPr>
            <a:xfrm>
              <a:off x="5208124" y="2573079"/>
              <a:ext cx="6983727" cy="171184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a:extLst>
                <a:ext uri="{FF2B5EF4-FFF2-40B4-BE49-F238E27FC236}">
                  <a16:creationId xmlns:a16="http://schemas.microsoft.com/office/drawing/2014/main" id="{AE50E034-FB76-415F-B18C-807D285EA85C}"/>
                </a:ext>
              </a:extLst>
            </p:cNvPr>
            <p:cNvSpPr/>
            <p:nvPr/>
          </p:nvSpPr>
          <p:spPr>
            <a:xfrm>
              <a:off x="5207975" y="2573079"/>
              <a:ext cx="168406" cy="1711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4" name="TextBox 3">
            <a:extLst>
              <a:ext uri="{FF2B5EF4-FFF2-40B4-BE49-F238E27FC236}">
                <a16:creationId xmlns:a16="http://schemas.microsoft.com/office/drawing/2014/main" id="{948A2979-A456-4286-B8FC-8FF4C0C58EFD}"/>
              </a:ext>
            </a:extLst>
          </p:cNvPr>
          <p:cNvSpPr txBox="1"/>
          <p:nvPr/>
        </p:nvSpPr>
        <p:spPr>
          <a:xfrm>
            <a:off x="5630192" y="3013501"/>
            <a:ext cx="6344093" cy="830997"/>
          </a:xfrm>
          <a:prstGeom prst="rect">
            <a:avLst/>
          </a:prstGeom>
          <a:noFill/>
        </p:spPr>
        <p:txBody>
          <a:bodyPr wrap="square" rtlCol="0" anchor="ctr">
            <a:spAutoFit/>
          </a:bodyPr>
          <a:lstStyle/>
          <a:p>
            <a:r>
              <a:rPr lang="en-US" altLang="ko-KR" sz="4800" dirty="0" err="1" smtClean="0">
                <a:solidFill>
                  <a:schemeClr val="bg1"/>
                </a:solidFill>
                <a:cs typeface="Arial" pitchFamily="34" charset="0"/>
              </a:rPr>
              <a:t>Metodología</a:t>
            </a:r>
            <a:endParaRPr lang="ko-KR" altLang="en-US" sz="4800" dirty="0">
              <a:solidFill>
                <a:schemeClr val="bg1"/>
              </a:solidFill>
              <a:cs typeface="Arial" pitchFamily="34" charset="0"/>
            </a:endParaRPr>
          </a:p>
        </p:txBody>
      </p:sp>
    </p:spTree>
    <p:extLst>
      <p:ext uri="{BB962C8B-B14F-4D97-AF65-F5344CB8AC3E}">
        <p14:creationId xmlns:p14="http://schemas.microsoft.com/office/powerpoint/2010/main" val="26977154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415649" y="4842264"/>
            <a:ext cx="4477598" cy="724247"/>
          </a:xfrm>
        </p:spPr>
        <p:txBody>
          <a:bodyPr>
            <a:noAutofit/>
          </a:bodyPr>
          <a:lstStyle/>
          <a:p>
            <a:pPr algn="l"/>
            <a:r>
              <a:rPr lang="en-US" sz="4400" dirty="0" err="1" smtClean="0"/>
              <a:t>Modelo</a:t>
            </a:r>
            <a:r>
              <a:rPr lang="en-US" sz="4400" dirty="0"/>
              <a:t> de </a:t>
            </a:r>
            <a:endParaRPr lang="en-US" sz="4400" dirty="0" smtClean="0"/>
          </a:p>
          <a:p>
            <a:pPr algn="l"/>
            <a:r>
              <a:rPr lang="en-US" sz="4400" dirty="0" smtClean="0"/>
              <a:t>O’Shaughnessy</a:t>
            </a:r>
            <a:endParaRPr lang="en-US" sz="4400" dirty="0"/>
          </a:p>
        </p:txBody>
      </p:sp>
      <p:sp>
        <p:nvSpPr>
          <p:cNvPr id="13" name="Parallelogram 15">
            <a:extLst>
              <a:ext uri="{FF2B5EF4-FFF2-40B4-BE49-F238E27FC236}">
                <a16:creationId xmlns:a16="http://schemas.microsoft.com/office/drawing/2014/main" id="{142A82B3-4ADE-47D5-BDF1-48D14BD9A937}"/>
              </a:ext>
            </a:extLst>
          </p:cNvPr>
          <p:cNvSpPr/>
          <p:nvPr/>
        </p:nvSpPr>
        <p:spPr>
          <a:xfrm flipH="1">
            <a:off x="7208815" y="2043497"/>
            <a:ext cx="420627" cy="420627"/>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14" name="Rounded Rectangle 10">
            <a:extLst>
              <a:ext uri="{FF2B5EF4-FFF2-40B4-BE49-F238E27FC236}">
                <a16:creationId xmlns:a16="http://schemas.microsoft.com/office/drawing/2014/main" id="{E6F68BFA-18D2-415B-9C6D-2BCD5D52433B}"/>
              </a:ext>
            </a:extLst>
          </p:cNvPr>
          <p:cNvSpPr/>
          <p:nvPr/>
        </p:nvSpPr>
        <p:spPr>
          <a:xfrm>
            <a:off x="4661396" y="2014129"/>
            <a:ext cx="303909" cy="402189"/>
          </a:xfrm>
          <a:custGeom>
            <a:avLst/>
            <a:gdLst/>
            <a:ahLst/>
            <a:cxnLst/>
            <a:rect l="l" t="t"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15" name="Rounded Rectangle 6">
            <a:extLst>
              <a:ext uri="{FF2B5EF4-FFF2-40B4-BE49-F238E27FC236}">
                <a16:creationId xmlns:a16="http://schemas.microsoft.com/office/drawing/2014/main" id="{F472023F-E3D4-465A-B815-BFDCE204CDB9}"/>
              </a:ext>
            </a:extLst>
          </p:cNvPr>
          <p:cNvSpPr/>
          <p:nvPr/>
        </p:nvSpPr>
        <p:spPr>
          <a:xfrm>
            <a:off x="2004162" y="2014129"/>
            <a:ext cx="413723" cy="420627"/>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16" name="Rectangle 9">
            <a:extLst>
              <a:ext uri="{FF2B5EF4-FFF2-40B4-BE49-F238E27FC236}">
                <a16:creationId xmlns:a16="http://schemas.microsoft.com/office/drawing/2014/main" id="{A2B10AE2-F88D-4D4D-B2C2-9BA79FDCE0FF}"/>
              </a:ext>
            </a:extLst>
          </p:cNvPr>
          <p:cNvSpPr/>
          <p:nvPr/>
        </p:nvSpPr>
        <p:spPr>
          <a:xfrm>
            <a:off x="9773303" y="2021200"/>
            <a:ext cx="414537" cy="38804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8" name="7 Grupo"/>
          <p:cNvGrpSpPr/>
          <p:nvPr/>
        </p:nvGrpSpPr>
        <p:grpSpPr>
          <a:xfrm>
            <a:off x="534080" y="450947"/>
            <a:ext cx="8651587" cy="6035678"/>
            <a:chOff x="229272" y="244113"/>
            <a:chExt cx="8651587" cy="6035678"/>
          </a:xfrm>
        </p:grpSpPr>
        <p:grpSp>
          <p:nvGrpSpPr>
            <p:cNvPr id="9" name="8 Grupo"/>
            <p:cNvGrpSpPr/>
            <p:nvPr/>
          </p:nvGrpSpPr>
          <p:grpSpPr>
            <a:xfrm>
              <a:off x="371540" y="244113"/>
              <a:ext cx="6807556" cy="6035678"/>
              <a:chOff x="371540" y="352733"/>
              <a:chExt cx="6807556" cy="6035678"/>
            </a:xfrm>
          </p:grpSpPr>
          <p:grpSp>
            <p:nvGrpSpPr>
              <p:cNvPr id="23" name="22 Grupo"/>
              <p:cNvGrpSpPr/>
              <p:nvPr/>
            </p:nvGrpSpPr>
            <p:grpSpPr>
              <a:xfrm>
                <a:off x="2771497" y="476672"/>
                <a:ext cx="3757387" cy="3320496"/>
                <a:chOff x="1547664" y="780144"/>
                <a:chExt cx="6048672" cy="5328592"/>
              </a:xfrm>
            </p:grpSpPr>
            <p:grpSp>
              <p:nvGrpSpPr>
                <p:cNvPr id="41" name="40 Grupo"/>
                <p:cNvGrpSpPr/>
                <p:nvPr/>
              </p:nvGrpSpPr>
              <p:grpSpPr>
                <a:xfrm>
                  <a:off x="1547664" y="780144"/>
                  <a:ext cx="6048672" cy="5328592"/>
                  <a:chOff x="1547664" y="780144"/>
                  <a:chExt cx="6048672" cy="5328592"/>
                </a:xfrm>
              </p:grpSpPr>
              <p:sp>
                <p:nvSpPr>
                  <p:cNvPr id="46" name="45 Elipse"/>
                  <p:cNvSpPr/>
                  <p:nvPr/>
                </p:nvSpPr>
                <p:spPr>
                  <a:xfrm>
                    <a:off x="3059832" y="780144"/>
                    <a:ext cx="3024336" cy="2664296"/>
                  </a:xfrm>
                  <a:prstGeom prst="ellipse">
                    <a:avLst/>
                  </a:prstGeom>
                  <a:solidFill>
                    <a:schemeClr val="accent6">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000"/>
                  </a:p>
                </p:txBody>
              </p:sp>
              <p:sp>
                <p:nvSpPr>
                  <p:cNvPr id="47" name="46 Elipse"/>
                  <p:cNvSpPr/>
                  <p:nvPr/>
                </p:nvSpPr>
                <p:spPr>
                  <a:xfrm>
                    <a:off x="4572000" y="2112292"/>
                    <a:ext cx="3024336" cy="2664296"/>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000"/>
                  </a:p>
                </p:txBody>
              </p:sp>
              <p:sp>
                <p:nvSpPr>
                  <p:cNvPr id="48" name="47 Elipse"/>
                  <p:cNvSpPr/>
                  <p:nvPr/>
                </p:nvSpPr>
                <p:spPr>
                  <a:xfrm>
                    <a:off x="1547664" y="2112292"/>
                    <a:ext cx="3024336" cy="2664296"/>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000"/>
                  </a:p>
                </p:txBody>
              </p:sp>
              <p:sp>
                <p:nvSpPr>
                  <p:cNvPr id="49" name="48 Elipse"/>
                  <p:cNvSpPr/>
                  <p:nvPr/>
                </p:nvSpPr>
                <p:spPr>
                  <a:xfrm>
                    <a:off x="3059832" y="3444440"/>
                    <a:ext cx="3024336" cy="2664296"/>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000"/>
                  </a:p>
                </p:txBody>
              </p:sp>
            </p:grpSp>
            <p:sp>
              <p:nvSpPr>
                <p:cNvPr id="42" name="41 CuadroTexto"/>
                <p:cNvSpPr txBox="1"/>
                <p:nvPr/>
              </p:nvSpPr>
              <p:spPr>
                <a:xfrm>
                  <a:off x="3491879" y="1564832"/>
                  <a:ext cx="2160240" cy="814946"/>
                </a:xfrm>
                <a:prstGeom prst="rect">
                  <a:avLst/>
                </a:prstGeom>
                <a:noFill/>
                <a:ln w="3175">
                  <a:noFill/>
                </a:ln>
              </p:spPr>
              <p:txBody>
                <a:bodyPr wrap="square" rtlCol="0">
                  <a:spAutoFit/>
                </a:bodyPr>
                <a:lstStyle/>
                <a:p>
                  <a:pPr algn="ctr"/>
                  <a:r>
                    <a:rPr lang="es-EC" sz="900" dirty="0" smtClean="0"/>
                    <a:t>El objetivo máximo de toda persona es la felicidad</a:t>
                  </a:r>
                  <a:endParaRPr lang="es-EC" sz="900" dirty="0"/>
                </a:p>
              </p:txBody>
            </p:sp>
            <p:sp>
              <p:nvSpPr>
                <p:cNvPr id="43" name="42 CuadroTexto"/>
                <p:cNvSpPr txBox="1"/>
                <p:nvPr/>
              </p:nvSpPr>
              <p:spPr>
                <a:xfrm>
                  <a:off x="5543903" y="2867258"/>
                  <a:ext cx="1800202" cy="1481721"/>
                </a:xfrm>
                <a:prstGeom prst="rect">
                  <a:avLst/>
                </a:prstGeom>
                <a:noFill/>
                <a:ln w="3175">
                  <a:noFill/>
                </a:ln>
              </p:spPr>
              <p:txBody>
                <a:bodyPr wrap="square" rtlCol="0">
                  <a:spAutoFit/>
                </a:bodyPr>
                <a:lstStyle/>
                <a:p>
                  <a:pPr algn="ctr"/>
                  <a:r>
                    <a:rPr lang="es-EC" sz="900" dirty="0" smtClean="0"/>
                    <a:t>El consumidor no es siempre consciente de sus deseos hasta que un estímulo lo recuerda</a:t>
                  </a:r>
                  <a:endParaRPr lang="es-EC" sz="900" dirty="0"/>
                </a:p>
              </p:txBody>
            </p:sp>
            <p:sp>
              <p:nvSpPr>
                <p:cNvPr id="44" name="43 CuadroTexto"/>
                <p:cNvSpPr txBox="1"/>
                <p:nvPr/>
              </p:nvSpPr>
              <p:spPr>
                <a:xfrm>
                  <a:off x="3491879" y="4569273"/>
                  <a:ext cx="2160240" cy="1259462"/>
                </a:xfrm>
                <a:prstGeom prst="rect">
                  <a:avLst/>
                </a:prstGeom>
                <a:noFill/>
                <a:ln w="3175">
                  <a:noFill/>
                </a:ln>
              </p:spPr>
              <p:txBody>
                <a:bodyPr wrap="square" rtlCol="0">
                  <a:spAutoFit/>
                </a:bodyPr>
                <a:lstStyle/>
                <a:p>
                  <a:pPr algn="ctr"/>
                  <a:r>
                    <a:rPr lang="es-EC" sz="900" dirty="0" smtClean="0"/>
                    <a:t>Los productos y servicios no se adaptan exactamente a los deseos para ser adquiridos</a:t>
                  </a:r>
                  <a:endParaRPr lang="es-EC" sz="900" dirty="0"/>
                </a:p>
              </p:txBody>
            </p:sp>
            <p:sp>
              <p:nvSpPr>
                <p:cNvPr id="45" name="44 CuadroTexto"/>
                <p:cNvSpPr txBox="1"/>
                <p:nvPr/>
              </p:nvSpPr>
              <p:spPr>
                <a:xfrm>
                  <a:off x="1779990" y="2863518"/>
                  <a:ext cx="1800202" cy="1481721"/>
                </a:xfrm>
                <a:prstGeom prst="rect">
                  <a:avLst/>
                </a:prstGeom>
                <a:noFill/>
                <a:ln w="3175">
                  <a:noFill/>
                </a:ln>
              </p:spPr>
              <p:txBody>
                <a:bodyPr wrap="square" rtlCol="0">
                  <a:spAutoFit/>
                </a:bodyPr>
                <a:lstStyle/>
                <a:p>
                  <a:pPr algn="ctr"/>
                  <a:r>
                    <a:rPr lang="es-EC" sz="900" dirty="0" smtClean="0"/>
                    <a:t>Los consumidores pueden desear algo que no necesitan o necesitar algo que no desean</a:t>
                  </a:r>
                  <a:endParaRPr lang="es-EC" sz="900" dirty="0"/>
                </a:p>
              </p:txBody>
            </p:sp>
          </p:grpSp>
          <p:grpSp>
            <p:nvGrpSpPr>
              <p:cNvPr id="24" name="23 Grupo"/>
              <p:cNvGrpSpPr/>
              <p:nvPr/>
            </p:nvGrpSpPr>
            <p:grpSpPr>
              <a:xfrm>
                <a:off x="2719347" y="4437112"/>
                <a:ext cx="3782308" cy="1951299"/>
                <a:chOff x="2039034" y="4499397"/>
                <a:chExt cx="3782308" cy="1951299"/>
              </a:xfrm>
            </p:grpSpPr>
            <p:cxnSp>
              <p:nvCxnSpPr>
                <p:cNvPr id="30" name="29 Conector recto"/>
                <p:cNvCxnSpPr/>
                <p:nvPr/>
              </p:nvCxnSpPr>
              <p:spPr>
                <a:xfrm>
                  <a:off x="2165992" y="4499397"/>
                  <a:ext cx="3528392" cy="87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30 Conector recto de flecha"/>
                <p:cNvCxnSpPr/>
                <p:nvPr/>
              </p:nvCxnSpPr>
              <p:spPr>
                <a:xfrm flipV="1">
                  <a:off x="3132209" y="4499397"/>
                  <a:ext cx="0" cy="360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31 Conector recto de flecha"/>
                <p:cNvCxnSpPr/>
                <p:nvPr/>
              </p:nvCxnSpPr>
              <p:spPr>
                <a:xfrm flipV="1">
                  <a:off x="2165992" y="4499397"/>
                  <a:ext cx="0" cy="360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32 Conector recto de flecha"/>
                <p:cNvCxnSpPr/>
                <p:nvPr/>
              </p:nvCxnSpPr>
              <p:spPr>
                <a:xfrm flipV="1">
                  <a:off x="3966192" y="4499397"/>
                  <a:ext cx="0" cy="360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33 Conector recto de flecha"/>
                <p:cNvCxnSpPr/>
                <p:nvPr/>
              </p:nvCxnSpPr>
              <p:spPr>
                <a:xfrm flipV="1">
                  <a:off x="4974304" y="4508133"/>
                  <a:ext cx="0" cy="360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34 Conector recto de flecha"/>
                <p:cNvCxnSpPr/>
                <p:nvPr/>
              </p:nvCxnSpPr>
              <p:spPr>
                <a:xfrm flipV="1">
                  <a:off x="5694384" y="4508133"/>
                  <a:ext cx="0" cy="360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35 Rectángulo"/>
                <p:cNvSpPr/>
                <p:nvPr/>
              </p:nvSpPr>
              <p:spPr>
                <a:xfrm rot="16200000">
                  <a:off x="3302804" y="5404402"/>
                  <a:ext cx="1334148" cy="261610"/>
                </a:xfrm>
                <a:prstGeom prst="rect">
                  <a:avLst/>
                </a:prstGeom>
                <a:ln w="28575">
                  <a:solidFill>
                    <a:schemeClr val="accent1"/>
                  </a:solidFill>
                </a:ln>
              </p:spPr>
              <p:txBody>
                <a:bodyPr wrap="square">
                  <a:spAutoFit/>
                </a:bodyPr>
                <a:lstStyle/>
                <a:p>
                  <a:r>
                    <a:rPr lang="es-EC" sz="1050" dirty="0" smtClean="0"/>
                    <a:t>Funciones técnicas </a:t>
                  </a:r>
                  <a:endParaRPr lang="es-EC" sz="1050" dirty="0"/>
                </a:p>
              </p:txBody>
            </p:sp>
            <p:sp>
              <p:nvSpPr>
                <p:cNvPr id="37" name="36 Rectángulo"/>
                <p:cNvSpPr/>
                <p:nvPr/>
              </p:nvSpPr>
              <p:spPr>
                <a:xfrm rot="16200000">
                  <a:off x="4318515" y="5340939"/>
                  <a:ext cx="1311578" cy="253916"/>
                </a:xfrm>
                <a:prstGeom prst="rect">
                  <a:avLst/>
                </a:prstGeom>
                <a:ln w="28575">
                  <a:solidFill>
                    <a:schemeClr val="accent1"/>
                  </a:solidFill>
                </a:ln>
              </p:spPr>
              <p:txBody>
                <a:bodyPr wrap="none">
                  <a:spAutoFit/>
                </a:bodyPr>
                <a:lstStyle/>
                <a:p>
                  <a:r>
                    <a:rPr lang="es-EC" sz="1050" dirty="0" smtClean="0"/>
                    <a:t>Funciones legales </a:t>
                  </a:r>
                  <a:endParaRPr lang="es-EC" sz="1050" dirty="0"/>
                </a:p>
              </p:txBody>
            </p:sp>
            <p:sp>
              <p:nvSpPr>
                <p:cNvPr id="38" name="37 Rectángulo"/>
                <p:cNvSpPr/>
                <p:nvPr/>
              </p:nvSpPr>
              <p:spPr>
                <a:xfrm rot="16200000">
                  <a:off x="2315319" y="5506848"/>
                  <a:ext cx="1633781" cy="253916"/>
                </a:xfrm>
                <a:prstGeom prst="rect">
                  <a:avLst/>
                </a:prstGeom>
                <a:ln w="28575">
                  <a:solidFill>
                    <a:schemeClr val="accent1"/>
                  </a:solidFill>
                </a:ln>
              </p:spPr>
              <p:txBody>
                <a:bodyPr wrap="none">
                  <a:spAutoFit/>
                </a:bodyPr>
                <a:lstStyle/>
                <a:p>
                  <a:r>
                    <a:rPr lang="es-EC" sz="1050" dirty="0" smtClean="0"/>
                    <a:t>Funciones integradoras </a:t>
                  </a:r>
                  <a:endParaRPr lang="es-EC" sz="1050" dirty="0"/>
                </a:p>
              </p:txBody>
            </p:sp>
            <p:sp>
              <p:nvSpPr>
                <p:cNvPr id="39" name="38 Rectángulo"/>
                <p:cNvSpPr/>
                <p:nvPr/>
              </p:nvSpPr>
              <p:spPr>
                <a:xfrm rot="16200000">
                  <a:off x="1382765" y="5475510"/>
                  <a:ext cx="1566454" cy="253916"/>
                </a:xfrm>
                <a:prstGeom prst="rect">
                  <a:avLst/>
                </a:prstGeom>
                <a:ln w="28575">
                  <a:solidFill>
                    <a:schemeClr val="accent1"/>
                  </a:solidFill>
                </a:ln>
              </p:spPr>
              <p:txBody>
                <a:bodyPr wrap="none">
                  <a:spAutoFit/>
                </a:bodyPr>
                <a:lstStyle/>
                <a:p>
                  <a:r>
                    <a:rPr lang="es-EC" sz="1050" dirty="0" smtClean="0"/>
                    <a:t>Funciones económicas</a:t>
                  </a:r>
                  <a:endParaRPr lang="es-EC" sz="1050" dirty="0"/>
                </a:p>
              </p:txBody>
            </p:sp>
            <p:sp>
              <p:nvSpPr>
                <p:cNvPr id="40" name="39 Rectángulo"/>
                <p:cNvSpPr/>
                <p:nvPr/>
              </p:nvSpPr>
              <p:spPr>
                <a:xfrm rot="16200000">
                  <a:off x="4926385" y="5458759"/>
                  <a:ext cx="1535998" cy="253916"/>
                </a:xfrm>
                <a:prstGeom prst="rect">
                  <a:avLst/>
                </a:prstGeom>
                <a:ln w="28575">
                  <a:solidFill>
                    <a:schemeClr val="accent1"/>
                  </a:solidFill>
                </a:ln>
              </p:spPr>
              <p:txBody>
                <a:bodyPr wrap="none">
                  <a:spAutoFit/>
                </a:bodyPr>
                <a:lstStyle/>
                <a:p>
                  <a:r>
                    <a:rPr lang="es-EC" sz="1050" dirty="0" smtClean="0"/>
                    <a:t>Funciones adaptativas</a:t>
                  </a:r>
                  <a:endParaRPr lang="es-EC" sz="1050" dirty="0"/>
                </a:p>
              </p:txBody>
            </p:sp>
          </p:grpSp>
          <p:sp>
            <p:nvSpPr>
              <p:cNvPr id="25" name="24 Flecha a la derecha con bandas"/>
              <p:cNvSpPr/>
              <p:nvPr/>
            </p:nvSpPr>
            <p:spPr>
              <a:xfrm rot="16200000">
                <a:off x="4363334" y="3803886"/>
                <a:ext cx="566342" cy="720082"/>
              </a:xfrm>
              <a:prstGeom prst="stripedRightArrow">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600"/>
              </a:p>
            </p:txBody>
          </p:sp>
          <p:sp>
            <p:nvSpPr>
              <p:cNvPr id="26" name="25 Rectángulo"/>
              <p:cNvSpPr/>
              <p:nvPr/>
            </p:nvSpPr>
            <p:spPr>
              <a:xfrm>
                <a:off x="2715500" y="404664"/>
                <a:ext cx="3872724" cy="345638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600"/>
              </a:p>
            </p:txBody>
          </p:sp>
          <p:sp>
            <p:nvSpPr>
              <p:cNvPr id="27" name="26 CuadroTexto"/>
              <p:cNvSpPr txBox="1"/>
              <p:nvPr/>
            </p:nvSpPr>
            <p:spPr>
              <a:xfrm flipV="1">
                <a:off x="6748209" y="631129"/>
                <a:ext cx="430887" cy="2545843"/>
              </a:xfrm>
              <a:prstGeom prst="rect">
                <a:avLst/>
              </a:prstGeom>
              <a:solidFill>
                <a:schemeClr val="bg2"/>
              </a:solidFill>
            </p:spPr>
            <p:txBody>
              <a:bodyPr vert="eaVert" wrap="square" rtlCol="0">
                <a:spAutoFit/>
              </a:bodyPr>
              <a:lstStyle/>
              <a:p>
                <a:r>
                  <a:rPr lang="es-EC" sz="1600" dirty="0" smtClean="0"/>
                  <a:t>FACTORES EXTERNOS</a:t>
                </a:r>
                <a:endParaRPr lang="es-EC" sz="1600" dirty="0"/>
              </a:p>
            </p:txBody>
          </p:sp>
          <p:sp>
            <p:nvSpPr>
              <p:cNvPr id="28" name="27 CuadroTexto"/>
              <p:cNvSpPr txBox="1"/>
              <p:nvPr/>
            </p:nvSpPr>
            <p:spPr>
              <a:xfrm>
                <a:off x="2083224" y="512676"/>
                <a:ext cx="400110" cy="3240360"/>
              </a:xfrm>
              <a:prstGeom prst="rect">
                <a:avLst/>
              </a:prstGeom>
              <a:solidFill>
                <a:schemeClr val="accent1">
                  <a:lumMod val="20000"/>
                  <a:lumOff val="80000"/>
                </a:schemeClr>
              </a:solidFill>
            </p:spPr>
            <p:txBody>
              <a:bodyPr vert="eaVert" wrap="square" rtlCol="0">
                <a:spAutoFit/>
              </a:bodyPr>
              <a:lstStyle/>
              <a:p>
                <a:r>
                  <a:rPr lang="es-EC" sz="1400" dirty="0" smtClean="0"/>
                  <a:t>DETERMINANTES INDIVIDUALES</a:t>
                </a:r>
                <a:endParaRPr lang="es-EC" sz="1400" dirty="0"/>
              </a:p>
            </p:txBody>
          </p:sp>
          <p:sp>
            <p:nvSpPr>
              <p:cNvPr id="29" name="28 Elipse"/>
              <p:cNvSpPr/>
              <p:nvPr/>
            </p:nvSpPr>
            <p:spPr>
              <a:xfrm>
                <a:off x="371540" y="352733"/>
                <a:ext cx="1440160" cy="811485"/>
              </a:xfrm>
              <a:prstGeom prst="ellipse">
                <a:avLst/>
              </a:prstGeom>
              <a:ln>
                <a:solidFill>
                  <a:schemeClr val="accent1"/>
                </a:solidFill>
              </a:ln>
            </p:spPr>
            <p:txBody>
              <a:bodyPr wrap="square">
                <a:spAutoFit/>
              </a:bodyPr>
              <a:lstStyle/>
              <a:p>
                <a:pPr algn="ctr"/>
                <a:r>
                  <a:rPr lang="es-EC" sz="1050" dirty="0"/>
                  <a:t>Personalidad y auto </a:t>
                </a:r>
                <a:r>
                  <a:rPr lang="es-EC" sz="1050" dirty="0" smtClean="0"/>
                  <a:t>concepto </a:t>
                </a:r>
                <a:endParaRPr lang="es-EC" sz="1050" dirty="0"/>
              </a:p>
            </p:txBody>
          </p:sp>
        </p:grpSp>
        <p:sp>
          <p:nvSpPr>
            <p:cNvPr id="10" name="9 Elipse"/>
            <p:cNvSpPr/>
            <p:nvPr/>
          </p:nvSpPr>
          <p:spPr>
            <a:xfrm>
              <a:off x="371701" y="1721836"/>
              <a:ext cx="1440000" cy="605909"/>
            </a:xfrm>
            <a:prstGeom prst="ellipse">
              <a:avLst/>
            </a:prstGeom>
            <a:ln>
              <a:solidFill>
                <a:srgbClr val="0070C0"/>
              </a:solidFill>
            </a:ln>
          </p:spPr>
          <p:txBody>
            <a:bodyPr>
              <a:spAutoFit/>
            </a:bodyPr>
            <a:lstStyle/>
            <a:p>
              <a:pPr algn="ctr"/>
              <a:r>
                <a:rPr lang="es-EC" sz="1050" dirty="0" smtClean="0"/>
                <a:t>Satisfacción con la vida</a:t>
              </a:r>
              <a:endParaRPr lang="es-EC" sz="1050" dirty="0"/>
            </a:p>
          </p:txBody>
        </p:sp>
        <p:sp>
          <p:nvSpPr>
            <p:cNvPr id="11" name="10 Elipse"/>
            <p:cNvSpPr/>
            <p:nvPr/>
          </p:nvSpPr>
          <p:spPr>
            <a:xfrm>
              <a:off x="387749" y="2412683"/>
              <a:ext cx="1440000" cy="584269"/>
            </a:xfrm>
            <a:prstGeom prst="ellipse">
              <a:avLst/>
            </a:prstGeom>
            <a:ln>
              <a:solidFill>
                <a:srgbClr val="0070C0"/>
              </a:solidFill>
            </a:ln>
          </p:spPr>
          <p:txBody>
            <a:bodyPr>
              <a:spAutoFit/>
            </a:bodyPr>
            <a:lstStyle/>
            <a:p>
              <a:pPr algn="ctr"/>
              <a:r>
                <a:rPr lang="es-EC" sz="1000" dirty="0" smtClean="0"/>
                <a:t>Satisfacción laboral</a:t>
              </a:r>
              <a:endParaRPr lang="es-EC" sz="1000" dirty="0"/>
            </a:p>
          </p:txBody>
        </p:sp>
        <p:sp>
          <p:nvSpPr>
            <p:cNvPr id="17" name="16 Elipse"/>
            <p:cNvSpPr/>
            <p:nvPr/>
          </p:nvSpPr>
          <p:spPr>
            <a:xfrm>
              <a:off x="371701" y="1096280"/>
              <a:ext cx="1440000" cy="605909"/>
            </a:xfrm>
            <a:prstGeom prst="ellipse">
              <a:avLst/>
            </a:prstGeom>
            <a:ln>
              <a:solidFill>
                <a:srgbClr val="0070C0"/>
              </a:solidFill>
            </a:ln>
          </p:spPr>
          <p:txBody>
            <a:bodyPr wrap="square">
              <a:spAutoFit/>
            </a:bodyPr>
            <a:lstStyle/>
            <a:p>
              <a:pPr algn="ctr"/>
              <a:r>
                <a:rPr lang="es-EC" sz="1050" dirty="0" smtClean="0"/>
                <a:t>Condiciones de vida</a:t>
              </a:r>
              <a:endParaRPr lang="es-EC" sz="1050" dirty="0"/>
            </a:p>
          </p:txBody>
        </p:sp>
        <p:sp>
          <p:nvSpPr>
            <p:cNvPr id="18" name="17 Elipse"/>
            <p:cNvSpPr/>
            <p:nvPr/>
          </p:nvSpPr>
          <p:spPr>
            <a:xfrm>
              <a:off x="229272" y="3060755"/>
              <a:ext cx="1724857" cy="562630"/>
            </a:xfrm>
            <a:prstGeom prst="ellipse">
              <a:avLst/>
            </a:prstGeom>
            <a:ln>
              <a:solidFill>
                <a:srgbClr val="0070C0"/>
              </a:solidFill>
            </a:ln>
          </p:spPr>
          <p:txBody>
            <a:bodyPr wrap="none">
              <a:spAutoFit/>
            </a:bodyPr>
            <a:lstStyle/>
            <a:p>
              <a:pPr algn="ctr"/>
              <a:r>
                <a:rPr lang="es-EC" sz="1000" dirty="0" smtClean="0"/>
                <a:t>Actitudes, valores </a:t>
              </a:r>
            </a:p>
            <a:p>
              <a:pPr algn="ctr"/>
              <a:r>
                <a:rPr lang="es-EC" sz="1000" dirty="0" smtClean="0"/>
                <a:t>y estilos de vida</a:t>
              </a:r>
              <a:endParaRPr lang="es-EC" sz="1000" dirty="0"/>
            </a:p>
          </p:txBody>
        </p:sp>
        <p:sp>
          <p:nvSpPr>
            <p:cNvPr id="19" name="18 Elipse"/>
            <p:cNvSpPr/>
            <p:nvPr/>
          </p:nvSpPr>
          <p:spPr>
            <a:xfrm>
              <a:off x="7424811" y="1519505"/>
              <a:ext cx="1440000" cy="367873"/>
            </a:xfrm>
            <a:prstGeom prst="ellipse">
              <a:avLst/>
            </a:prstGeom>
            <a:ln>
              <a:solidFill>
                <a:srgbClr val="0070C0"/>
              </a:solidFill>
            </a:ln>
          </p:spPr>
          <p:txBody>
            <a:bodyPr>
              <a:spAutoFit/>
            </a:bodyPr>
            <a:lstStyle/>
            <a:p>
              <a:pPr algn="ctr"/>
              <a:r>
                <a:rPr lang="es-EC" sz="1050" dirty="0" smtClean="0"/>
                <a:t>Clase social</a:t>
              </a:r>
              <a:endParaRPr lang="es-EC" sz="1050" dirty="0"/>
            </a:p>
          </p:txBody>
        </p:sp>
        <p:sp>
          <p:nvSpPr>
            <p:cNvPr id="20" name="19 Elipse"/>
            <p:cNvSpPr/>
            <p:nvPr/>
          </p:nvSpPr>
          <p:spPr>
            <a:xfrm>
              <a:off x="7440859" y="1976020"/>
              <a:ext cx="1440000" cy="584269"/>
            </a:xfrm>
            <a:prstGeom prst="ellipse">
              <a:avLst/>
            </a:prstGeom>
            <a:ln>
              <a:solidFill>
                <a:srgbClr val="0070C0"/>
              </a:solidFill>
            </a:ln>
          </p:spPr>
          <p:txBody>
            <a:bodyPr>
              <a:spAutoFit/>
            </a:bodyPr>
            <a:lstStyle/>
            <a:p>
              <a:pPr algn="ctr"/>
              <a:r>
                <a:rPr lang="es-EC" sz="1000" dirty="0" smtClean="0"/>
                <a:t>Grupo social y familia</a:t>
              </a:r>
              <a:endParaRPr lang="es-EC" sz="1000" dirty="0"/>
            </a:p>
          </p:txBody>
        </p:sp>
        <p:sp>
          <p:nvSpPr>
            <p:cNvPr id="21" name="20 Elipse"/>
            <p:cNvSpPr/>
            <p:nvPr/>
          </p:nvSpPr>
          <p:spPr>
            <a:xfrm>
              <a:off x="7424811" y="850405"/>
              <a:ext cx="1440000" cy="605909"/>
            </a:xfrm>
            <a:prstGeom prst="ellipse">
              <a:avLst/>
            </a:prstGeom>
            <a:ln>
              <a:solidFill>
                <a:srgbClr val="0070C0"/>
              </a:solidFill>
            </a:ln>
          </p:spPr>
          <p:txBody>
            <a:bodyPr wrap="square">
              <a:spAutoFit/>
            </a:bodyPr>
            <a:lstStyle/>
            <a:p>
              <a:pPr algn="ctr"/>
              <a:r>
                <a:rPr lang="es-EC" sz="1050" dirty="0" smtClean="0"/>
                <a:t>Cultura y subcultura</a:t>
              </a:r>
              <a:endParaRPr lang="es-EC" sz="1050" dirty="0"/>
            </a:p>
          </p:txBody>
        </p:sp>
        <p:sp>
          <p:nvSpPr>
            <p:cNvPr id="22" name="21 Elipse"/>
            <p:cNvSpPr/>
            <p:nvPr/>
          </p:nvSpPr>
          <p:spPr>
            <a:xfrm>
              <a:off x="7551754" y="2655449"/>
              <a:ext cx="1186122" cy="562630"/>
            </a:xfrm>
            <a:prstGeom prst="ellipse">
              <a:avLst/>
            </a:prstGeom>
            <a:ln>
              <a:solidFill>
                <a:srgbClr val="0070C0"/>
              </a:solidFill>
            </a:ln>
          </p:spPr>
          <p:txBody>
            <a:bodyPr wrap="none">
              <a:spAutoFit/>
            </a:bodyPr>
            <a:lstStyle/>
            <a:p>
              <a:pPr algn="ctr"/>
              <a:r>
                <a:rPr lang="es-EC" sz="1000" dirty="0" smtClean="0"/>
                <a:t>Influencia</a:t>
              </a:r>
            </a:p>
            <a:p>
              <a:pPr algn="ctr"/>
              <a:r>
                <a:rPr lang="es-EC" sz="1000" dirty="0" smtClean="0"/>
                <a:t> personales</a:t>
              </a:r>
              <a:endParaRPr lang="es-EC" sz="1000" dirty="0"/>
            </a:p>
          </p:txBody>
        </p:sp>
      </p:grpSp>
    </p:spTree>
    <p:extLst>
      <p:ext uri="{BB962C8B-B14F-4D97-AF65-F5344CB8AC3E}">
        <p14:creationId xmlns:p14="http://schemas.microsoft.com/office/powerpoint/2010/main" val="3508122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err="1" smtClean="0"/>
              <a:t>Metodología</a:t>
            </a:r>
            <a:endParaRPr lang="en-US" dirty="0"/>
          </a:p>
        </p:txBody>
      </p:sp>
      <p:sp>
        <p:nvSpPr>
          <p:cNvPr id="13" name="Parallelogram 15">
            <a:extLst>
              <a:ext uri="{FF2B5EF4-FFF2-40B4-BE49-F238E27FC236}">
                <a16:creationId xmlns:a16="http://schemas.microsoft.com/office/drawing/2014/main" id="{142A82B3-4ADE-47D5-BDF1-48D14BD9A937}"/>
              </a:ext>
            </a:extLst>
          </p:cNvPr>
          <p:cNvSpPr/>
          <p:nvPr/>
        </p:nvSpPr>
        <p:spPr>
          <a:xfrm flipH="1">
            <a:off x="7208815" y="2043497"/>
            <a:ext cx="420627" cy="420627"/>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14" name="Rounded Rectangle 10">
            <a:extLst>
              <a:ext uri="{FF2B5EF4-FFF2-40B4-BE49-F238E27FC236}">
                <a16:creationId xmlns:a16="http://schemas.microsoft.com/office/drawing/2014/main" id="{E6F68BFA-18D2-415B-9C6D-2BCD5D52433B}"/>
              </a:ext>
            </a:extLst>
          </p:cNvPr>
          <p:cNvSpPr/>
          <p:nvPr/>
        </p:nvSpPr>
        <p:spPr>
          <a:xfrm>
            <a:off x="4661396" y="2014129"/>
            <a:ext cx="303909" cy="402189"/>
          </a:xfrm>
          <a:custGeom>
            <a:avLst/>
            <a:gdLst/>
            <a:ahLst/>
            <a:cxnLst/>
            <a:rect l="l" t="t"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16" name="Rectangle 9">
            <a:extLst>
              <a:ext uri="{FF2B5EF4-FFF2-40B4-BE49-F238E27FC236}">
                <a16:creationId xmlns:a16="http://schemas.microsoft.com/office/drawing/2014/main" id="{A2B10AE2-F88D-4D4D-B2C2-9BA79FDCE0FF}"/>
              </a:ext>
            </a:extLst>
          </p:cNvPr>
          <p:cNvSpPr/>
          <p:nvPr/>
        </p:nvSpPr>
        <p:spPr>
          <a:xfrm>
            <a:off x="9773303" y="2021200"/>
            <a:ext cx="414537" cy="38804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aphicFrame>
        <p:nvGraphicFramePr>
          <p:cNvPr id="4" name="3 Tabla"/>
          <p:cNvGraphicFramePr>
            <a:graphicFrameLocks noGrp="1"/>
          </p:cNvGraphicFramePr>
          <p:nvPr>
            <p:extLst>
              <p:ext uri="{D42A27DB-BD31-4B8C-83A1-F6EECF244321}">
                <p14:modId xmlns:p14="http://schemas.microsoft.com/office/powerpoint/2010/main" val="1389645263"/>
              </p:ext>
            </p:extLst>
          </p:nvPr>
        </p:nvGraphicFramePr>
        <p:xfrm>
          <a:off x="751114" y="1259729"/>
          <a:ext cx="11016000" cy="1828800"/>
        </p:xfrm>
        <a:graphic>
          <a:graphicData uri="http://schemas.openxmlformats.org/drawingml/2006/table">
            <a:tbl>
              <a:tblPr firstRow="1" bandRow="1">
                <a:tableStyleId>{21E4AEA4-8DFA-4A89-87EB-49C32662AFE0}</a:tableStyleId>
              </a:tblPr>
              <a:tblGrid>
                <a:gridCol w="1836000">
                  <a:extLst>
                    <a:ext uri="{9D8B030D-6E8A-4147-A177-3AD203B41FA5}">
                      <a16:colId xmlns:a16="http://schemas.microsoft.com/office/drawing/2014/main" val="20000"/>
                    </a:ext>
                  </a:extLst>
                </a:gridCol>
                <a:gridCol w="1836000">
                  <a:extLst>
                    <a:ext uri="{9D8B030D-6E8A-4147-A177-3AD203B41FA5}">
                      <a16:colId xmlns:a16="http://schemas.microsoft.com/office/drawing/2014/main" val="20001"/>
                    </a:ext>
                  </a:extLst>
                </a:gridCol>
                <a:gridCol w="1836000">
                  <a:extLst>
                    <a:ext uri="{9D8B030D-6E8A-4147-A177-3AD203B41FA5}">
                      <a16:colId xmlns:a16="http://schemas.microsoft.com/office/drawing/2014/main" val="20002"/>
                    </a:ext>
                  </a:extLst>
                </a:gridCol>
                <a:gridCol w="1836000">
                  <a:extLst>
                    <a:ext uri="{9D8B030D-6E8A-4147-A177-3AD203B41FA5}">
                      <a16:colId xmlns:a16="http://schemas.microsoft.com/office/drawing/2014/main" val="20003"/>
                    </a:ext>
                  </a:extLst>
                </a:gridCol>
                <a:gridCol w="1836000">
                  <a:extLst>
                    <a:ext uri="{9D8B030D-6E8A-4147-A177-3AD203B41FA5}">
                      <a16:colId xmlns:a16="http://schemas.microsoft.com/office/drawing/2014/main" val="20004"/>
                    </a:ext>
                  </a:extLst>
                </a:gridCol>
                <a:gridCol w="1836000">
                  <a:extLst>
                    <a:ext uri="{9D8B030D-6E8A-4147-A177-3AD203B41FA5}">
                      <a16:colId xmlns:a16="http://schemas.microsoft.com/office/drawing/2014/main" val="20005"/>
                    </a:ext>
                  </a:extLst>
                </a:gridCol>
              </a:tblGrid>
              <a:tr h="370840">
                <a:tc>
                  <a:txBody>
                    <a:bodyPr/>
                    <a:lstStyle/>
                    <a:p>
                      <a:r>
                        <a:rPr lang="es-EC" dirty="0" smtClean="0"/>
                        <a:t>Tipo de investigación</a:t>
                      </a:r>
                      <a:endParaRPr lang="es-EC" dirty="0"/>
                    </a:p>
                  </a:txBody>
                  <a:tcPr/>
                </a:tc>
                <a:tc>
                  <a:txBody>
                    <a:bodyPr/>
                    <a:lstStyle/>
                    <a:p>
                      <a:r>
                        <a:rPr lang="es-EC" dirty="0" smtClean="0"/>
                        <a:t>Diseño de la investigación</a:t>
                      </a:r>
                      <a:endParaRPr lang="es-EC" dirty="0"/>
                    </a:p>
                  </a:txBody>
                  <a:tcPr/>
                </a:tc>
                <a:tc>
                  <a:txBody>
                    <a:bodyPr/>
                    <a:lstStyle/>
                    <a:p>
                      <a:r>
                        <a:rPr lang="es-EC" dirty="0" smtClean="0"/>
                        <a:t>Instrumentos aplicados</a:t>
                      </a:r>
                      <a:endParaRPr lang="es-EC" dirty="0"/>
                    </a:p>
                  </a:txBody>
                  <a:tcPr/>
                </a:tc>
                <a:tc>
                  <a:txBody>
                    <a:bodyPr/>
                    <a:lstStyle/>
                    <a:p>
                      <a:r>
                        <a:rPr lang="es-EC" dirty="0" smtClean="0"/>
                        <a:t>Validez y confiabilidad</a:t>
                      </a:r>
                      <a:endParaRPr lang="es-EC" dirty="0"/>
                    </a:p>
                  </a:txBody>
                  <a:tcPr/>
                </a:tc>
                <a:tc>
                  <a:txBody>
                    <a:bodyPr/>
                    <a:lstStyle/>
                    <a:p>
                      <a:r>
                        <a:rPr lang="es-EC" dirty="0" smtClean="0"/>
                        <a:t>Técnica de análisis</a:t>
                      </a:r>
                      <a:r>
                        <a:rPr lang="es-EC" baseline="0" dirty="0" smtClean="0"/>
                        <a:t> de datos</a:t>
                      </a:r>
                      <a:endParaRPr lang="es-EC" dirty="0"/>
                    </a:p>
                  </a:txBody>
                  <a:tcPr/>
                </a:tc>
                <a:tc>
                  <a:txBody>
                    <a:bodyPr/>
                    <a:lstStyle/>
                    <a:p>
                      <a:r>
                        <a:rPr lang="es-EC" dirty="0" err="1" smtClean="0"/>
                        <a:t>Tecnica</a:t>
                      </a:r>
                      <a:r>
                        <a:rPr lang="es-EC" dirty="0" smtClean="0"/>
                        <a:t> de comprobación de hipótesis</a:t>
                      </a:r>
                      <a:endParaRPr lang="es-EC" dirty="0"/>
                    </a:p>
                  </a:txBody>
                  <a:tcPr/>
                </a:tc>
                <a:extLst>
                  <a:ext uri="{0D108BD9-81ED-4DB2-BD59-A6C34878D82A}">
                    <a16:rowId xmlns:a16="http://schemas.microsoft.com/office/drawing/2014/main" val="10000"/>
                  </a:ext>
                </a:extLst>
              </a:tr>
              <a:tr h="370840">
                <a:tc>
                  <a:txBody>
                    <a:bodyPr/>
                    <a:lstStyle/>
                    <a:p>
                      <a:r>
                        <a:rPr lang="es-EC" dirty="0" smtClean="0"/>
                        <a:t>Descriptiva</a:t>
                      </a:r>
                      <a:endParaRPr lang="es-EC" dirty="0"/>
                    </a:p>
                  </a:txBody>
                  <a:tcPr/>
                </a:tc>
                <a:tc>
                  <a:txBody>
                    <a:bodyPr/>
                    <a:lstStyle/>
                    <a:p>
                      <a:r>
                        <a:rPr lang="es-EC" dirty="0" smtClean="0"/>
                        <a:t>Descriptiva transversal simple</a:t>
                      </a:r>
                      <a:endParaRPr lang="es-EC" dirty="0"/>
                    </a:p>
                  </a:txBody>
                  <a:tcPr/>
                </a:tc>
                <a:tc>
                  <a:txBody>
                    <a:bodyPr/>
                    <a:lstStyle/>
                    <a:p>
                      <a:r>
                        <a:rPr lang="es-EC" dirty="0" smtClean="0"/>
                        <a:t>Entrevista inicial</a:t>
                      </a:r>
                    </a:p>
                    <a:p>
                      <a:r>
                        <a:rPr lang="es-EC" dirty="0" smtClean="0"/>
                        <a:t>Encuesta</a:t>
                      </a:r>
                    </a:p>
                  </a:txBody>
                  <a:tcPr/>
                </a:tc>
                <a:tc>
                  <a:txBody>
                    <a:bodyPr/>
                    <a:lstStyle/>
                    <a:p>
                      <a:r>
                        <a:rPr lang="es-EC" dirty="0" smtClean="0"/>
                        <a:t>Método</a:t>
                      </a:r>
                      <a:r>
                        <a:rPr lang="es-EC" baseline="0" dirty="0" smtClean="0"/>
                        <a:t> Delphi </a:t>
                      </a:r>
                      <a:r>
                        <a:rPr lang="es-EC" dirty="0" err="1" smtClean="0"/>
                        <a:t>Alpha</a:t>
                      </a:r>
                      <a:r>
                        <a:rPr lang="es-EC" dirty="0" smtClean="0"/>
                        <a:t> de Cronbach</a:t>
                      </a:r>
                      <a:endParaRPr lang="es-EC" dirty="0"/>
                    </a:p>
                  </a:txBody>
                  <a:tcPr/>
                </a:tc>
                <a:tc>
                  <a:txBody>
                    <a:bodyPr/>
                    <a:lstStyle/>
                    <a:p>
                      <a:r>
                        <a:rPr lang="es-EC" dirty="0" smtClean="0"/>
                        <a:t>Análisis,</a:t>
                      </a:r>
                      <a:r>
                        <a:rPr lang="es-EC" baseline="0" dirty="0" smtClean="0"/>
                        <a:t> </a:t>
                      </a:r>
                      <a:r>
                        <a:rPr lang="es-EC" baseline="0" dirty="0" err="1" smtClean="0"/>
                        <a:t>uni</a:t>
                      </a:r>
                      <a:r>
                        <a:rPr lang="es-EC" baseline="0" dirty="0" smtClean="0"/>
                        <a:t>/</a:t>
                      </a:r>
                      <a:r>
                        <a:rPr lang="es-EC" baseline="0" dirty="0" err="1" smtClean="0"/>
                        <a:t>bi</a:t>
                      </a:r>
                      <a:r>
                        <a:rPr lang="es-EC" baseline="0" dirty="0" smtClean="0"/>
                        <a:t>/multivariado</a:t>
                      </a:r>
                      <a:endParaRPr lang="es-EC" dirty="0"/>
                    </a:p>
                  </a:txBody>
                  <a:tcPr/>
                </a:tc>
                <a:tc>
                  <a:txBody>
                    <a:bodyPr/>
                    <a:lstStyle/>
                    <a:p>
                      <a:r>
                        <a:rPr lang="es-EC" dirty="0" smtClean="0"/>
                        <a:t>Prueba</a:t>
                      </a:r>
                      <a:r>
                        <a:rPr lang="es-EC" baseline="0" dirty="0" smtClean="0"/>
                        <a:t> no paramétrica Chi Cuadrado</a:t>
                      </a:r>
                      <a:endParaRPr lang="es-EC" dirty="0"/>
                    </a:p>
                  </a:txBody>
                  <a:tcPr/>
                </a:tc>
                <a:extLst>
                  <a:ext uri="{0D108BD9-81ED-4DB2-BD59-A6C34878D82A}">
                    <a16:rowId xmlns:a16="http://schemas.microsoft.com/office/drawing/2014/main" val="10001"/>
                  </a:ext>
                </a:extLst>
              </a:tr>
            </a:tbl>
          </a:graphicData>
        </a:graphic>
      </p:graphicFrame>
      <mc:AlternateContent xmlns:mc="http://schemas.openxmlformats.org/markup-compatibility/2006" xmlns:a14="http://schemas.microsoft.com/office/drawing/2010/main">
        <mc:Choice Requires="a14">
          <p:sp>
            <p:nvSpPr>
              <p:cNvPr id="5" name="4 Rectángulo"/>
              <p:cNvSpPr/>
              <p:nvPr/>
            </p:nvSpPr>
            <p:spPr>
              <a:xfrm>
                <a:off x="468085" y="3186930"/>
                <a:ext cx="6096000" cy="3345659"/>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C" i="1">
                          <a:latin typeface="Cambria Math"/>
                        </a:rPr>
                        <m:t>𝑛</m:t>
                      </m:r>
                      <m:r>
                        <a:rPr lang="es-EC" i="1">
                          <a:latin typeface="Cambria Math"/>
                        </a:rPr>
                        <m:t>=</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a:rPr>
                                <m:t>𝑁</m:t>
                              </m:r>
                              <m:r>
                                <a:rPr lang="es-EC" i="1">
                                  <a:latin typeface="Cambria Math"/>
                                </a:rPr>
                                <m:t>∗</m:t>
                              </m:r>
                              <m:r>
                                <a:rPr lang="es-EC" i="1">
                                  <a:latin typeface="Cambria Math"/>
                                </a:rPr>
                                <m:t>𝑍</m:t>
                              </m:r>
                            </m:e>
                            <m:sup>
                              <m:r>
                                <a:rPr lang="es-EC" i="1">
                                  <a:latin typeface="Cambria Math"/>
                                </a:rPr>
                                <m:t>2</m:t>
                              </m:r>
                            </m:sup>
                          </m:sSup>
                          <m:r>
                            <a:rPr lang="es-EC" i="1">
                              <a:latin typeface="Cambria Math"/>
                            </a:rPr>
                            <m:t>∗</m:t>
                          </m:r>
                          <m:r>
                            <a:rPr lang="es-EC" i="1">
                              <a:latin typeface="Cambria Math"/>
                            </a:rPr>
                            <m:t>𝑝</m:t>
                          </m:r>
                          <m:r>
                            <a:rPr lang="es-EC" i="1">
                              <a:latin typeface="Cambria Math"/>
                            </a:rPr>
                            <m:t>∗</m:t>
                          </m:r>
                          <m:r>
                            <a:rPr lang="es-EC" i="1">
                              <a:latin typeface="Cambria Math"/>
                            </a:rPr>
                            <m:t>𝑞</m:t>
                          </m:r>
                        </m:num>
                        <m:den>
                          <m:sSup>
                            <m:sSupPr>
                              <m:ctrlPr>
                                <a:rPr lang="es-EC" i="1">
                                  <a:latin typeface="Cambria Math" panose="02040503050406030204" pitchFamily="18" charset="0"/>
                                </a:rPr>
                              </m:ctrlPr>
                            </m:sSupPr>
                            <m:e>
                              <m:r>
                                <a:rPr lang="es-EC" i="1">
                                  <a:latin typeface="Cambria Math"/>
                                </a:rPr>
                                <m:t>𝑒</m:t>
                              </m:r>
                            </m:e>
                            <m:sup>
                              <m:r>
                                <a:rPr lang="es-EC" i="1">
                                  <a:latin typeface="Cambria Math"/>
                                </a:rPr>
                                <m:t>2</m:t>
                              </m:r>
                            </m:sup>
                          </m:sSup>
                          <m:r>
                            <a:rPr lang="es-EC" i="1">
                              <a:latin typeface="Cambria Math"/>
                            </a:rPr>
                            <m:t>∗</m:t>
                          </m:r>
                          <m:d>
                            <m:dPr>
                              <m:ctrlPr>
                                <a:rPr lang="es-EC" i="1">
                                  <a:latin typeface="Cambria Math" panose="02040503050406030204" pitchFamily="18" charset="0"/>
                                </a:rPr>
                              </m:ctrlPr>
                            </m:dPr>
                            <m:e>
                              <m:r>
                                <a:rPr lang="es-EC" i="1">
                                  <a:latin typeface="Cambria Math"/>
                                </a:rPr>
                                <m:t>𝑁</m:t>
                              </m:r>
                              <m:r>
                                <a:rPr lang="es-EC" i="1">
                                  <a:latin typeface="Cambria Math"/>
                                </a:rPr>
                                <m:t>−1</m:t>
                              </m:r>
                            </m:e>
                          </m:d>
                          <m:r>
                            <a:rPr lang="es-EC" i="1">
                              <a:latin typeface="Cambria Math"/>
                            </a:rPr>
                            <m:t>+</m:t>
                          </m:r>
                          <m:r>
                            <a:rPr lang="es-EC" i="1">
                              <a:latin typeface="Cambria Math"/>
                            </a:rPr>
                            <m:t>𝑝</m:t>
                          </m:r>
                          <m:r>
                            <a:rPr lang="es-EC" i="1">
                              <a:latin typeface="Cambria Math"/>
                            </a:rPr>
                            <m:t>∗</m:t>
                          </m:r>
                          <m:r>
                            <a:rPr lang="es-EC" i="1">
                              <a:latin typeface="Cambria Math"/>
                            </a:rPr>
                            <m:t>𝑞</m:t>
                          </m:r>
                          <m:r>
                            <a:rPr lang="es-EC" i="1">
                              <a:latin typeface="Cambria Math"/>
                            </a:rPr>
                            <m:t>∗</m:t>
                          </m:r>
                          <m:sSup>
                            <m:sSupPr>
                              <m:ctrlPr>
                                <a:rPr lang="es-EC" i="1">
                                  <a:latin typeface="Cambria Math" panose="02040503050406030204" pitchFamily="18" charset="0"/>
                                </a:rPr>
                              </m:ctrlPr>
                            </m:sSupPr>
                            <m:e>
                              <m:r>
                                <a:rPr lang="es-EC" i="1">
                                  <a:latin typeface="Cambria Math"/>
                                </a:rPr>
                                <m:t>𝑍</m:t>
                              </m:r>
                            </m:e>
                            <m:sup>
                              <m:r>
                                <a:rPr lang="es-EC" i="1">
                                  <a:latin typeface="Cambria Math"/>
                                </a:rPr>
                                <m:t>2</m:t>
                              </m:r>
                            </m:sup>
                          </m:sSup>
                        </m:den>
                      </m:f>
                      <m:r>
                        <a:rPr lang="es-EC" i="1">
                          <a:latin typeface="Cambria Math"/>
                        </a:rPr>
                        <m:t>=</m:t>
                      </m:r>
                      <m:f>
                        <m:fPr>
                          <m:ctrlPr>
                            <a:rPr lang="es-EC" i="1">
                              <a:latin typeface="Cambria Math" panose="02040503050406030204" pitchFamily="18" charset="0"/>
                            </a:rPr>
                          </m:ctrlPr>
                        </m:fPr>
                        <m:num>
                          <m:r>
                            <a:rPr lang="es-EC">
                              <a:latin typeface="Cambria Math"/>
                            </a:rPr>
                            <m:t>1.778.392</m:t>
                          </m:r>
                          <m:r>
                            <a:rPr lang="es-EC" i="1">
                              <a:latin typeface="Cambria Math"/>
                            </a:rPr>
                            <m:t>∗</m:t>
                          </m:r>
                          <m:sSup>
                            <m:sSupPr>
                              <m:ctrlPr>
                                <a:rPr lang="es-EC" i="1">
                                  <a:latin typeface="Cambria Math" panose="02040503050406030204" pitchFamily="18" charset="0"/>
                                </a:rPr>
                              </m:ctrlPr>
                            </m:sSupPr>
                            <m:e>
                              <m:r>
                                <a:rPr lang="es-EC" i="1">
                                  <a:latin typeface="Cambria Math"/>
                                </a:rPr>
                                <m:t>1,96</m:t>
                              </m:r>
                            </m:e>
                            <m:sup>
                              <m:r>
                                <a:rPr lang="es-EC" i="1">
                                  <a:latin typeface="Cambria Math"/>
                                </a:rPr>
                                <m:t>2</m:t>
                              </m:r>
                            </m:sup>
                          </m:sSup>
                          <m:r>
                            <a:rPr lang="es-EC" i="1">
                              <a:latin typeface="Cambria Math"/>
                            </a:rPr>
                            <m:t>∗0,5∗0,5</m:t>
                          </m:r>
                        </m:num>
                        <m:den>
                          <m:sSup>
                            <m:sSupPr>
                              <m:ctrlPr>
                                <a:rPr lang="es-EC" i="1">
                                  <a:latin typeface="Cambria Math" panose="02040503050406030204" pitchFamily="18" charset="0"/>
                                </a:rPr>
                              </m:ctrlPr>
                            </m:sSupPr>
                            <m:e>
                              <m:r>
                                <a:rPr lang="es-EC" i="1">
                                  <a:latin typeface="Cambria Math"/>
                                </a:rPr>
                                <m:t>0,04</m:t>
                              </m:r>
                            </m:e>
                            <m:sup>
                              <m:r>
                                <a:rPr lang="es-EC" i="1">
                                  <a:latin typeface="Cambria Math"/>
                                </a:rPr>
                                <m:t>2</m:t>
                              </m:r>
                            </m:sup>
                          </m:sSup>
                          <m:r>
                            <a:rPr lang="es-EC" i="1">
                              <a:latin typeface="Cambria Math"/>
                            </a:rPr>
                            <m:t>∗</m:t>
                          </m:r>
                          <m:d>
                            <m:dPr>
                              <m:ctrlPr>
                                <a:rPr lang="es-EC" i="1">
                                  <a:latin typeface="Cambria Math" panose="02040503050406030204" pitchFamily="18" charset="0"/>
                                </a:rPr>
                              </m:ctrlPr>
                            </m:dPr>
                            <m:e>
                              <m:r>
                                <a:rPr lang="es-EC">
                                  <a:latin typeface="Cambria Math"/>
                                </a:rPr>
                                <m:t>1.778.391,55</m:t>
                              </m:r>
                              <m:r>
                                <a:rPr lang="es-EC" i="1">
                                  <a:latin typeface="Cambria Math"/>
                                </a:rPr>
                                <m:t>−1</m:t>
                              </m:r>
                            </m:e>
                          </m:d>
                          <m:r>
                            <a:rPr lang="es-EC" i="1">
                              <a:latin typeface="Cambria Math"/>
                            </a:rPr>
                            <m:t>+0,5∗0,5∗</m:t>
                          </m:r>
                          <m:sSup>
                            <m:sSupPr>
                              <m:ctrlPr>
                                <a:rPr lang="es-EC" i="1">
                                  <a:latin typeface="Cambria Math" panose="02040503050406030204" pitchFamily="18" charset="0"/>
                                </a:rPr>
                              </m:ctrlPr>
                            </m:sSupPr>
                            <m:e>
                              <m:r>
                                <a:rPr lang="es-EC" i="1">
                                  <a:latin typeface="Cambria Math"/>
                                </a:rPr>
                                <m:t>1,96</m:t>
                              </m:r>
                            </m:e>
                            <m:sup>
                              <m:r>
                                <a:rPr lang="es-EC" i="1">
                                  <a:latin typeface="Cambria Math"/>
                                </a:rPr>
                                <m:t>2</m:t>
                              </m:r>
                            </m:sup>
                          </m:sSup>
                        </m:den>
                      </m:f>
                      <m:r>
                        <a:rPr lang="es-EC" i="1">
                          <a:latin typeface="Cambria Math"/>
                        </a:rPr>
                        <m:t>=600,03</m:t>
                      </m:r>
                    </m:oMath>
                  </m:oMathPara>
                </a14:m>
                <a:endParaRPr lang="es-EC" dirty="0"/>
              </a:p>
              <a:p>
                <a:r>
                  <a:rPr lang="es-EC" dirty="0"/>
                  <a:t>Z = 1,96 (95% de confianza)</a:t>
                </a:r>
              </a:p>
              <a:p>
                <a:r>
                  <a:rPr lang="es-EC" dirty="0"/>
                  <a:t>p = 0,5</a:t>
                </a:r>
              </a:p>
              <a:p>
                <a:r>
                  <a:rPr lang="es-EC" dirty="0"/>
                  <a:t>q = 0,5</a:t>
                </a:r>
              </a:p>
              <a:p>
                <a:r>
                  <a:rPr lang="es-EC" dirty="0"/>
                  <a:t>e =  0,04</a:t>
                </a:r>
              </a:p>
              <a:p>
                <a:r>
                  <a:rPr lang="es-EC" dirty="0"/>
                  <a:t>N = 1.723.671</a:t>
                </a:r>
              </a:p>
              <a:p>
                <a:r>
                  <a:rPr lang="es-EC" b="1" dirty="0"/>
                  <a:t>n = 600</a:t>
                </a:r>
                <a:endParaRPr lang="es-EC" dirty="0"/>
              </a:p>
            </p:txBody>
          </p:sp>
        </mc:Choice>
        <mc:Fallback xmlns="">
          <p:sp>
            <p:nvSpPr>
              <p:cNvPr id="5" name="4 Rectángulo"/>
              <p:cNvSpPr>
                <a:spLocks noRot="1" noChangeAspect="1" noMove="1" noResize="1" noEditPoints="1" noAdjustHandles="1" noChangeArrowheads="1" noChangeShapeType="1" noTextEdit="1"/>
              </p:cNvSpPr>
              <p:nvPr/>
            </p:nvSpPr>
            <p:spPr>
              <a:xfrm>
                <a:off x="468085" y="3186930"/>
                <a:ext cx="6096000" cy="3345659"/>
              </a:xfrm>
              <a:prstGeom prst="rect">
                <a:avLst/>
              </a:prstGeom>
              <a:blipFill rotWithShape="1">
                <a:blip r:embed="rId2"/>
                <a:stretch>
                  <a:fillRect l="-900" b="-200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5 Rectángulo"/>
              <p:cNvSpPr/>
              <p:nvPr/>
            </p:nvSpPr>
            <p:spPr>
              <a:xfrm>
                <a:off x="8457046" y="3711247"/>
                <a:ext cx="1730794" cy="6181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𝑛</m:t>
                      </m:r>
                      <m:d>
                        <m:dPr>
                          <m:ctrlPr>
                            <a:rPr lang="es-EC" i="1">
                              <a:latin typeface="Cambria Math" panose="02040503050406030204" pitchFamily="18" charset="0"/>
                            </a:rPr>
                          </m:ctrlPr>
                        </m:dPr>
                        <m:e>
                          <m:r>
                            <a:rPr lang="es-EC" i="1">
                              <a:latin typeface="Cambria Math"/>
                            </a:rPr>
                            <m:t>𝑖</m:t>
                          </m:r>
                        </m:e>
                      </m:d>
                      <m:r>
                        <a:rPr lang="es-EC" i="1">
                          <a:latin typeface="Cambria Math"/>
                        </a:rPr>
                        <m:t>=</m:t>
                      </m:r>
                      <m:r>
                        <a:rPr lang="es-EC" i="1">
                          <a:latin typeface="Cambria Math"/>
                        </a:rPr>
                        <m:t>𝑛</m:t>
                      </m:r>
                      <m:r>
                        <a:rPr lang="es-EC" i="1">
                          <a:latin typeface="Cambria Math"/>
                        </a:rPr>
                        <m:t>∗</m:t>
                      </m:r>
                      <m:f>
                        <m:fPr>
                          <m:ctrlPr>
                            <a:rPr lang="es-EC" i="1">
                              <a:latin typeface="Cambria Math" panose="02040503050406030204" pitchFamily="18" charset="0"/>
                            </a:rPr>
                          </m:ctrlPr>
                        </m:fPr>
                        <m:num>
                          <m:r>
                            <a:rPr lang="es-EC" i="1">
                              <a:latin typeface="Cambria Math"/>
                            </a:rPr>
                            <m:t>𝑁</m:t>
                          </m:r>
                          <m:r>
                            <a:rPr lang="es-EC" i="1">
                              <a:latin typeface="Cambria Math"/>
                            </a:rPr>
                            <m:t>(</m:t>
                          </m:r>
                          <m:r>
                            <a:rPr lang="es-EC" i="1">
                              <a:latin typeface="Cambria Math"/>
                            </a:rPr>
                            <m:t>𝑖</m:t>
                          </m:r>
                          <m:r>
                            <a:rPr lang="es-EC" i="1">
                              <a:latin typeface="Cambria Math"/>
                            </a:rPr>
                            <m:t>)</m:t>
                          </m:r>
                        </m:num>
                        <m:den>
                          <m:r>
                            <a:rPr lang="es-EC" i="1">
                              <a:latin typeface="Cambria Math"/>
                            </a:rPr>
                            <m:t>𝑁</m:t>
                          </m:r>
                        </m:den>
                      </m:f>
                    </m:oMath>
                  </m:oMathPara>
                </a14:m>
                <a:endParaRPr lang="es-EC" dirty="0"/>
              </a:p>
            </p:txBody>
          </p:sp>
        </mc:Choice>
        <mc:Fallback xmlns="">
          <p:sp>
            <p:nvSpPr>
              <p:cNvPr id="6" name="5 Rectángulo"/>
              <p:cNvSpPr>
                <a:spLocks noRot="1" noChangeAspect="1" noMove="1" noResize="1" noEditPoints="1" noAdjustHandles="1" noChangeArrowheads="1" noChangeShapeType="1" noTextEdit="1"/>
              </p:cNvSpPr>
              <p:nvPr/>
            </p:nvSpPr>
            <p:spPr>
              <a:xfrm>
                <a:off x="8457046" y="3711247"/>
                <a:ext cx="1730794" cy="618118"/>
              </a:xfrm>
              <a:prstGeom prst="rect">
                <a:avLst/>
              </a:prstGeom>
              <a:blipFill rotWithShape="1">
                <a:blip r:embed="rId3"/>
                <a:stretch>
                  <a:fillRect/>
                </a:stretch>
              </a:blipFill>
            </p:spPr>
            <p:txBody>
              <a:bodyPr/>
              <a:lstStyle/>
              <a:p>
                <a:r>
                  <a:rPr lang="es-EC">
                    <a:noFill/>
                  </a:rPr>
                  <a:t> </a:t>
                </a:r>
              </a:p>
            </p:txBody>
          </p:sp>
        </mc:Fallback>
      </mc:AlternateContent>
      <p:sp>
        <p:nvSpPr>
          <p:cNvPr id="7" name="6 CuadroTexto"/>
          <p:cNvSpPr txBox="1"/>
          <p:nvPr/>
        </p:nvSpPr>
        <p:spPr>
          <a:xfrm>
            <a:off x="8217560" y="3341915"/>
            <a:ext cx="2454518" cy="369332"/>
          </a:xfrm>
          <a:prstGeom prst="rect">
            <a:avLst/>
          </a:prstGeom>
          <a:noFill/>
        </p:spPr>
        <p:txBody>
          <a:bodyPr wrap="none" rtlCol="0">
            <a:spAutoFit/>
          </a:bodyPr>
          <a:lstStyle/>
          <a:p>
            <a:r>
              <a:rPr lang="es-EC" dirty="0" smtClean="0"/>
              <a:t>Muestreo estratificado</a:t>
            </a:r>
            <a:endParaRPr lang="es-EC" dirty="0"/>
          </a:p>
        </p:txBody>
      </p:sp>
      <p:graphicFrame>
        <p:nvGraphicFramePr>
          <p:cNvPr id="8" name="7 Tabla"/>
          <p:cNvGraphicFramePr>
            <a:graphicFrameLocks noGrp="1"/>
          </p:cNvGraphicFramePr>
          <p:nvPr>
            <p:extLst>
              <p:ext uri="{D42A27DB-BD31-4B8C-83A1-F6EECF244321}">
                <p14:modId xmlns:p14="http://schemas.microsoft.com/office/powerpoint/2010/main" val="2204040328"/>
              </p:ext>
            </p:extLst>
          </p:nvPr>
        </p:nvGraphicFramePr>
        <p:xfrm>
          <a:off x="7419128" y="4417949"/>
          <a:ext cx="4459605" cy="1981200"/>
        </p:xfrm>
        <a:graphic>
          <a:graphicData uri="http://schemas.openxmlformats.org/drawingml/2006/table">
            <a:tbl>
              <a:tblPr firstRow="1" firstCol="1" bandRow="1">
                <a:tableStyleId>{5940675A-B579-460E-94D1-54222C63F5DA}</a:tableStyleId>
              </a:tblPr>
              <a:tblGrid>
                <a:gridCol w="150876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gridCol w="1007745">
                  <a:extLst>
                    <a:ext uri="{9D8B030D-6E8A-4147-A177-3AD203B41FA5}">
                      <a16:colId xmlns:a16="http://schemas.microsoft.com/office/drawing/2014/main" val="20004"/>
                    </a:ext>
                  </a:extLst>
                </a:gridCol>
              </a:tblGrid>
              <a:tr h="167640">
                <a:tc>
                  <a:txBody>
                    <a:bodyPr/>
                    <a:lstStyle/>
                    <a:p>
                      <a:pPr indent="0" algn="just">
                        <a:lnSpc>
                          <a:spcPct val="100000"/>
                        </a:lnSpc>
                        <a:spcAft>
                          <a:spcPts val="0"/>
                        </a:spcAft>
                      </a:pPr>
                      <a:r>
                        <a:rPr lang="es-EC" sz="1000" dirty="0">
                          <a:effectLst/>
                        </a:rPr>
                        <a:t>Administración zonal</a:t>
                      </a:r>
                      <a:endParaRPr lang="es-EC" sz="1200" dirty="0">
                        <a:effectLst/>
                        <a:latin typeface="Times New Roman"/>
                        <a:ea typeface="Calibri"/>
                        <a:cs typeface="Times New Roman"/>
                      </a:endParaRPr>
                    </a:p>
                  </a:txBody>
                  <a:tcPr marL="68580" marR="68580" marT="0" marB="0"/>
                </a:tc>
                <a:tc>
                  <a:txBody>
                    <a:bodyPr/>
                    <a:lstStyle/>
                    <a:p>
                      <a:pPr indent="0" algn="ctr">
                        <a:lnSpc>
                          <a:spcPct val="100000"/>
                        </a:lnSpc>
                        <a:spcAft>
                          <a:spcPts val="0"/>
                        </a:spcAft>
                      </a:pPr>
                      <a:r>
                        <a:rPr lang="es-EC" sz="1000">
                          <a:effectLst/>
                        </a:rPr>
                        <a:t>Estrato 1</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Estrato 2</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Estrato 3</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Total encuestas</a:t>
                      </a:r>
                      <a:endParaRPr lang="es-EC" sz="1200">
                        <a:effectLst/>
                        <a:latin typeface="Times New Roman"/>
                        <a:ea typeface="Calibri"/>
                        <a:cs typeface="Times New Roman"/>
                      </a:endParaRPr>
                    </a:p>
                  </a:txBody>
                  <a:tcPr marL="68580" marR="68580" marT="0" marB="0" anchor="ctr"/>
                </a:tc>
                <a:extLst>
                  <a:ext uri="{0D108BD9-81ED-4DB2-BD59-A6C34878D82A}">
                    <a16:rowId xmlns:a16="http://schemas.microsoft.com/office/drawing/2014/main" val="10000"/>
                  </a:ext>
                </a:extLst>
              </a:tr>
              <a:tr h="167640">
                <a:tc>
                  <a:txBody>
                    <a:bodyPr/>
                    <a:lstStyle/>
                    <a:p>
                      <a:pPr indent="0" algn="just">
                        <a:lnSpc>
                          <a:spcPct val="100000"/>
                        </a:lnSpc>
                        <a:spcAft>
                          <a:spcPts val="0"/>
                        </a:spcAft>
                      </a:pPr>
                      <a:r>
                        <a:rPr lang="es-EC" sz="1000">
                          <a:effectLst/>
                        </a:rPr>
                        <a:t>Calderón</a:t>
                      </a:r>
                      <a:endParaRPr lang="es-EC" sz="1200">
                        <a:effectLst/>
                        <a:latin typeface="Times New Roman"/>
                        <a:ea typeface="Calibri"/>
                        <a:cs typeface="Times New Roman"/>
                      </a:endParaRPr>
                    </a:p>
                  </a:txBody>
                  <a:tcPr marL="68580" marR="68580" marT="0" marB="0"/>
                </a:tc>
                <a:tc>
                  <a:txBody>
                    <a:bodyPr/>
                    <a:lstStyle/>
                    <a:p>
                      <a:pPr indent="0" algn="ctr">
                        <a:lnSpc>
                          <a:spcPct val="100000"/>
                        </a:lnSpc>
                        <a:spcAft>
                          <a:spcPts val="0"/>
                        </a:spcAft>
                      </a:pPr>
                      <a:r>
                        <a:rPr lang="es-EC" sz="1000">
                          <a:effectLst/>
                        </a:rPr>
                        <a:t>29</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12</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5</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46</a:t>
                      </a:r>
                      <a:endParaRPr lang="es-EC" sz="1200">
                        <a:effectLst/>
                        <a:latin typeface="Times New Roman"/>
                        <a:ea typeface="Calibri"/>
                        <a:cs typeface="Times New Roman"/>
                      </a:endParaRPr>
                    </a:p>
                  </a:txBody>
                  <a:tcPr marL="68580" marR="68580" marT="0" marB="0" anchor="ctr"/>
                </a:tc>
                <a:extLst>
                  <a:ext uri="{0D108BD9-81ED-4DB2-BD59-A6C34878D82A}">
                    <a16:rowId xmlns:a16="http://schemas.microsoft.com/office/drawing/2014/main" val="10001"/>
                  </a:ext>
                </a:extLst>
              </a:tr>
              <a:tr h="167640">
                <a:tc>
                  <a:txBody>
                    <a:bodyPr/>
                    <a:lstStyle/>
                    <a:p>
                      <a:pPr indent="0" algn="just">
                        <a:lnSpc>
                          <a:spcPct val="100000"/>
                        </a:lnSpc>
                        <a:spcAft>
                          <a:spcPts val="0"/>
                        </a:spcAft>
                      </a:pPr>
                      <a:r>
                        <a:rPr lang="es-EC" sz="1000">
                          <a:effectLst/>
                        </a:rPr>
                        <a:t>Eloy Alfaro</a:t>
                      </a:r>
                      <a:endParaRPr lang="es-EC" sz="1200">
                        <a:effectLst/>
                        <a:latin typeface="Times New Roman"/>
                        <a:ea typeface="Calibri"/>
                        <a:cs typeface="Times New Roman"/>
                      </a:endParaRPr>
                    </a:p>
                  </a:txBody>
                  <a:tcPr marL="68580" marR="68580" marT="0" marB="0"/>
                </a:tc>
                <a:tc>
                  <a:txBody>
                    <a:bodyPr/>
                    <a:lstStyle/>
                    <a:p>
                      <a:pPr indent="0" algn="ctr">
                        <a:lnSpc>
                          <a:spcPct val="100000"/>
                        </a:lnSpc>
                        <a:spcAft>
                          <a:spcPts val="0"/>
                        </a:spcAft>
                      </a:pPr>
                      <a:r>
                        <a:rPr lang="es-EC" sz="1000">
                          <a:effectLst/>
                        </a:rPr>
                        <a:t>48</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42</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14</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104</a:t>
                      </a:r>
                      <a:endParaRPr lang="es-EC" sz="1200">
                        <a:effectLst/>
                        <a:latin typeface="Times New Roman"/>
                        <a:ea typeface="Calibri"/>
                        <a:cs typeface="Times New Roman"/>
                      </a:endParaRPr>
                    </a:p>
                  </a:txBody>
                  <a:tcPr marL="68580" marR="68580" marT="0" marB="0" anchor="ctr"/>
                </a:tc>
                <a:extLst>
                  <a:ext uri="{0D108BD9-81ED-4DB2-BD59-A6C34878D82A}">
                    <a16:rowId xmlns:a16="http://schemas.microsoft.com/office/drawing/2014/main" val="10002"/>
                  </a:ext>
                </a:extLst>
              </a:tr>
              <a:tr h="167640">
                <a:tc>
                  <a:txBody>
                    <a:bodyPr/>
                    <a:lstStyle/>
                    <a:p>
                      <a:pPr indent="0" algn="just">
                        <a:lnSpc>
                          <a:spcPct val="100000"/>
                        </a:lnSpc>
                        <a:spcAft>
                          <a:spcPts val="0"/>
                        </a:spcAft>
                      </a:pPr>
                      <a:r>
                        <a:rPr lang="es-EC" sz="1000">
                          <a:effectLst/>
                        </a:rPr>
                        <a:t>Eugenio Espejo</a:t>
                      </a:r>
                      <a:endParaRPr lang="es-EC" sz="1200">
                        <a:effectLst/>
                        <a:latin typeface="Times New Roman"/>
                        <a:ea typeface="Calibri"/>
                        <a:cs typeface="Times New Roman"/>
                      </a:endParaRPr>
                    </a:p>
                  </a:txBody>
                  <a:tcPr marL="68580" marR="68580" marT="0" marB="0"/>
                </a:tc>
                <a:tc>
                  <a:txBody>
                    <a:bodyPr/>
                    <a:lstStyle/>
                    <a:p>
                      <a:pPr indent="0" algn="ctr">
                        <a:lnSpc>
                          <a:spcPct val="100000"/>
                        </a:lnSpc>
                        <a:spcAft>
                          <a:spcPts val="0"/>
                        </a:spcAft>
                      </a:pPr>
                      <a:r>
                        <a:rPr lang="es-EC" sz="1000">
                          <a:effectLst/>
                        </a:rPr>
                        <a:t>45</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20</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17</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82</a:t>
                      </a:r>
                      <a:endParaRPr lang="es-EC" sz="1200">
                        <a:effectLst/>
                        <a:latin typeface="Times New Roman"/>
                        <a:ea typeface="Calibri"/>
                        <a:cs typeface="Times New Roman"/>
                      </a:endParaRPr>
                    </a:p>
                  </a:txBody>
                  <a:tcPr marL="68580" marR="68580" marT="0" marB="0" anchor="ctr"/>
                </a:tc>
                <a:extLst>
                  <a:ext uri="{0D108BD9-81ED-4DB2-BD59-A6C34878D82A}">
                    <a16:rowId xmlns:a16="http://schemas.microsoft.com/office/drawing/2014/main" val="10003"/>
                  </a:ext>
                </a:extLst>
              </a:tr>
              <a:tr h="167640">
                <a:tc>
                  <a:txBody>
                    <a:bodyPr/>
                    <a:lstStyle/>
                    <a:p>
                      <a:pPr indent="0" algn="just">
                        <a:lnSpc>
                          <a:spcPct val="100000"/>
                        </a:lnSpc>
                        <a:spcAft>
                          <a:spcPts val="0"/>
                        </a:spcAft>
                      </a:pPr>
                      <a:r>
                        <a:rPr lang="es-EC" sz="1000">
                          <a:effectLst/>
                        </a:rPr>
                        <a:t>La Delicia</a:t>
                      </a:r>
                      <a:endParaRPr lang="es-EC" sz="1200">
                        <a:effectLst/>
                        <a:latin typeface="Times New Roman"/>
                        <a:ea typeface="Calibri"/>
                        <a:cs typeface="Times New Roman"/>
                      </a:endParaRPr>
                    </a:p>
                  </a:txBody>
                  <a:tcPr marL="68580" marR="68580" marT="0" marB="0"/>
                </a:tc>
                <a:tc>
                  <a:txBody>
                    <a:bodyPr/>
                    <a:lstStyle/>
                    <a:p>
                      <a:pPr indent="0" algn="ctr">
                        <a:lnSpc>
                          <a:spcPct val="100000"/>
                        </a:lnSpc>
                        <a:spcAft>
                          <a:spcPts val="0"/>
                        </a:spcAft>
                      </a:pPr>
                      <a:r>
                        <a:rPr lang="es-EC" sz="1000">
                          <a:effectLst/>
                        </a:rPr>
                        <a:t>32</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19</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16</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67</a:t>
                      </a:r>
                      <a:endParaRPr lang="es-EC" sz="1200">
                        <a:effectLst/>
                        <a:latin typeface="Times New Roman"/>
                        <a:ea typeface="Calibri"/>
                        <a:cs typeface="Times New Roman"/>
                      </a:endParaRPr>
                    </a:p>
                  </a:txBody>
                  <a:tcPr marL="68580" marR="68580" marT="0" marB="0" anchor="ctr"/>
                </a:tc>
                <a:extLst>
                  <a:ext uri="{0D108BD9-81ED-4DB2-BD59-A6C34878D82A}">
                    <a16:rowId xmlns:a16="http://schemas.microsoft.com/office/drawing/2014/main" val="10004"/>
                  </a:ext>
                </a:extLst>
              </a:tr>
              <a:tr h="167640">
                <a:tc>
                  <a:txBody>
                    <a:bodyPr/>
                    <a:lstStyle/>
                    <a:p>
                      <a:pPr indent="0" algn="just">
                        <a:lnSpc>
                          <a:spcPct val="100000"/>
                        </a:lnSpc>
                        <a:spcAft>
                          <a:spcPts val="0"/>
                        </a:spcAft>
                      </a:pPr>
                      <a:r>
                        <a:rPr lang="es-EC" sz="1000">
                          <a:effectLst/>
                        </a:rPr>
                        <a:t>La Mariscal</a:t>
                      </a:r>
                      <a:endParaRPr lang="es-EC" sz="1200">
                        <a:effectLst/>
                        <a:latin typeface="Times New Roman"/>
                        <a:ea typeface="Calibri"/>
                        <a:cs typeface="Times New Roman"/>
                      </a:endParaRPr>
                    </a:p>
                  </a:txBody>
                  <a:tcPr marL="68580" marR="68580" marT="0" marB="0"/>
                </a:tc>
                <a:tc>
                  <a:txBody>
                    <a:bodyPr/>
                    <a:lstStyle/>
                    <a:p>
                      <a:pPr indent="0" algn="ctr">
                        <a:lnSpc>
                          <a:spcPct val="100000"/>
                        </a:lnSpc>
                        <a:spcAft>
                          <a:spcPts val="0"/>
                        </a:spcAft>
                      </a:pPr>
                      <a:r>
                        <a:rPr lang="es-EC" sz="1000">
                          <a:effectLst/>
                        </a:rPr>
                        <a:t>5</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3</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1</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9</a:t>
                      </a:r>
                      <a:endParaRPr lang="es-EC" sz="1200">
                        <a:effectLst/>
                        <a:latin typeface="Times New Roman"/>
                        <a:ea typeface="Calibri"/>
                        <a:cs typeface="Times New Roman"/>
                      </a:endParaRPr>
                    </a:p>
                  </a:txBody>
                  <a:tcPr marL="68580" marR="68580" marT="0" marB="0" anchor="ctr"/>
                </a:tc>
                <a:extLst>
                  <a:ext uri="{0D108BD9-81ED-4DB2-BD59-A6C34878D82A}">
                    <a16:rowId xmlns:a16="http://schemas.microsoft.com/office/drawing/2014/main" val="10005"/>
                  </a:ext>
                </a:extLst>
              </a:tr>
              <a:tr h="167640">
                <a:tc>
                  <a:txBody>
                    <a:bodyPr/>
                    <a:lstStyle/>
                    <a:p>
                      <a:pPr indent="0" algn="just">
                        <a:lnSpc>
                          <a:spcPct val="100000"/>
                        </a:lnSpc>
                        <a:spcAft>
                          <a:spcPts val="0"/>
                        </a:spcAft>
                      </a:pPr>
                      <a:r>
                        <a:rPr lang="es-EC" sz="1000">
                          <a:effectLst/>
                        </a:rPr>
                        <a:t>Los Chillos</a:t>
                      </a:r>
                      <a:endParaRPr lang="es-EC" sz="1200">
                        <a:effectLst/>
                        <a:latin typeface="Times New Roman"/>
                        <a:ea typeface="Calibri"/>
                        <a:cs typeface="Times New Roman"/>
                      </a:endParaRPr>
                    </a:p>
                  </a:txBody>
                  <a:tcPr marL="68580" marR="68580" marT="0" marB="0"/>
                </a:tc>
                <a:tc>
                  <a:txBody>
                    <a:bodyPr/>
                    <a:lstStyle/>
                    <a:p>
                      <a:pPr indent="0" algn="ctr">
                        <a:lnSpc>
                          <a:spcPct val="100000"/>
                        </a:lnSpc>
                        <a:spcAft>
                          <a:spcPts val="0"/>
                        </a:spcAft>
                      </a:pPr>
                      <a:r>
                        <a:rPr lang="es-EC" sz="1000">
                          <a:effectLst/>
                        </a:rPr>
                        <a:t>45</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22</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6</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73</a:t>
                      </a:r>
                      <a:endParaRPr lang="es-EC" sz="1200">
                        <a:effectLst/>
                        <a:latin typeface="Times New Roman"/>
                        <a:ea typeface="Calibri"/>
                        <a:cs typeface="Times New Roman"/>
                      </a:endParaRPr>
                    </a:p>
                  </a:txBody>
                  <a:tcPr marL="68580" marR="68580" marT="0" marB="0" anchor="ctr"/>
                </a:tc>
                <a:extLst>
                  <a:ext uri="{0D108BD9-81ED-4DB2-BD59-A6C34878D82A}">
                    <a16:rowId xmlns:a16="http://schemas.microsoft.com/office/drawing/2014/main" val="10006"/>
                  </a:ext>
                </a:extLst>
              </a:tr>
              <a:tr h="167640">
                <a:tc>
                  <a:txBody>
                    <a:bodyPr/>
                    <a:lstStyle/>
                    <a:p>
                      <a:pPr indent="0" algn="just">
                        <a:lnSpc>
                          <a:spcPct val="100000"/>
                        </a:lnSpc>
                        <a:spcAft>
                          <a:spcPts val="0"/>
                        </a:spcAft>
                      </a:pPr>
                      <a:r>
                        <a:rPr lang="es-EC" sz="1000">
                          <a:effectLst/>
                        </a:rPr>
                        <a:t>Manuela Saenz</a:t>
                      </a:r>
                      <a:endParaRPr lang="es-EC" sz="1200">
                        <a:effectLst/>
                        <a:latin typeface="Times New Roman"/>
                        <a:ea typeface="Calibri"/>
                        <a:cs typeface="Times New Roman"/>
                      </a:endParaRPr>
                    </a:p>
                  </a:txBody>
                  <a:tcPr marL="68580" marR="68580" marT="0" marB="0"/>
                </a:tc>
                <a:tc>
                  <a:txBody>
                    <a:bodyPr/>
                    <a:lstStyle/>
                    <a:p>
                      <a:pPr indent="0" algn="ctr">
                        <a:lnSpc>
                          <a:spcPct val="100000"/>
                        </a:lnSpc>
                        <a:spcAft>
                          <a:spcPts val="0"/>
                        </a:spcAft>
                      </a:pPr>
                      <a:r>
                        <a:rPr lang="es-EC" sz="1000">
                          <a:effectLst/>
                        </a:rPr>
                        <a:t>30</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13</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9</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52</a:t>
                      </a:r>
                      <a:endParaRPr lang="es-EC" sz="1200">
                        <a:effectLst/>
                        <a:latin typeface="Times New Roman"/>
                        <a:ea typeface="Calibri"/>
                        <a:cs typeface="Times New Roman"/>
                      </a:endParaRPr>
                    </a:p>
                  </a:txBody>
                  <a:tcPr marL="68580" marR="68580" marT="0" marB="0" anchor="ctr"/>
                </a:tc>
                <a:extLst>
                  <a:ext uri="{0D108BD9-81ED-4DB2-BD59-A6C34878D82A}">
                    <a16:rowId xmlns:a16="http://schemas.microsoft.com/office/drawing/2014/main" val="10007"/>
                  </a:ext>
                </a:extLst>
              </a:tr>
              <a:tr h="167640">
                <a:tc>
                  <a:txBody>
                    <a:bodyPr/>
                    <a:lstStyle/>
                    <a:p>
                      <a:pPr indent="0" algn="just">
                        <a:lnSpc>
                          <a:spcPct val="100000"/>
                        </a:lnSpc>
                        <a:spcAft>
                          <a:spcPts val="0"/>
                        </a:spcAft>
                      </a:pPr>
                      <a:r>
                        <a:rPr lang="es-EC" sz="1000">
                          <a:effectLst/>
                        </a:rPr>
                        <a:t>Quitumbe</a:t>
                      </a:r>
                      <a:endParaRPr lang="es-EC" sz="1200">
                        <a:effectLst/>
                        <a:latin typeface="Times New Roman"/>
                        <a:ea typeface="Calibri"/>
                        <a:cs typeface="Times New Roman"/>
                      </a:endParaRPr>
                    </a:p>
                  </a:txBody>
                  <a:tcPr marL="68580" marR="68580" marT="0" marB="0"/>
                </a:tc>
                <a:tc>
                  <a:txBody>
                    <a:bodyPr/>
                    <a:lstStyle/>
                    <a:p>
                      <a:pPr indent="0" algn="ctr">
                        <a:lnSpc>
                          <a:spcPct val="100000"/>
                        </a:lnSpc>
                        <a:spcAft>
                          <a:spcPts val="0"/>
                        </a:spcAft>
                      </a:pPr>
                      <a:r>
                        <a:rPr lang="es-EC" sz="1000">
                          <a:effectLst/>
                        </a:rPr>
                        <a:t>74</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33</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20</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127</a:t>
                      </a:r>
                      <a:endParaRPr lang="es-EC" sz="1200">
                        <a:effectLst/>
                        <a:latin typeface="Times New Roman"/>
                        <a:ea typeface="Calibri"/>
                        <a:cs typeface="Times New Roman"/>
                      </a:endParaRPr>
                    </a:p>
                  </a:txBody>
                  <a:tcPr marL="68580" marR="68580" marT="0" marB="0" anchor="ctr"/>
                </a:tc>
                <a:extLst>
                  <a:ext uri="{0D108BD9-81ED-4DB2-BD59-A6C34878D82A}">
                    <a16:rowId xmlns:a16="http://schemas.microsoft.com/office/drawing/2014/main" val="10008"/>
                  </a:ext>
                </a:extLst>
              </a:tr>
              <a:tr h="167640">
                <a:tc>
                  <a:txBody>
                    <a:bodyPr/>
                    <a:lstStyle/>
                    <a:p>
                      <a:pPr indent="0" algn="just">
                        <a:lnSpc>
                          <a:spcPct val="100000"/>
                        </a:lnSpc>
                        <a:spcAft>
                          <a:spcPts val="0"/>
                        </a:spcAft>
                      </a:pPr>
                      <a:r>
                        <a:rPr lang="es-EC" sz="1000">
                          <a:effectLst/>
                        </a:rPr>
                        <a:t>Tumbaco</a:t>
                      </a:r>
                      <a:endParaRPr lang="es-EC" sz="1200">
                        <a:effectLst/>
                        <a:latin typeface="Times New Roman"/>
                        <a:ea typeface="Calibri"/>
                        <a:cs typeface="Times New Roman"/>
                      </a:endParaRPr>
                    </a:p>
                  </a:txBody>
                  <a:tcPr marL="68580" marR="68580" marT="0" marB="0"/>
                </a:tc>
                <a:tc>
                  <a:txBody>
                    <a:bodyPr/>
                    <a:lstStyle/>
                    <a:p>
                      <a:pPr indent="0" algn="ctr">
                        <a:lnSpc>
                          <a:spcPct val="100000"/>
                        </a:lnSpc>
                        <a:spcAft>
                          <a:spcPts val="0"/>
                        </a:spcAft>
                      </a:pPr>
                      <a:r>
                        <a:rPr lang="es-EC" sz="1000">
                          <a:effectLst/>
                        </a:rPr>
                        <a:t>23</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12</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5</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40</a:t>
                      </a:r>
                      <a:endParaRPr lang="es-EC" sz="1200">
                        <a:effectLst/>
                        <a:latin typeface="Times New Roman"/>
                        <a:ea typeface="Calibri"/>
                        <a:cs typeface="Times New Roman"/>
                      </a:endParaRPr>
                    </a:p>
                  </a:txBody>
                  <a:tcPr marL="68580" marR="68580" marT="0" marB="0" anchor="ctr"/>
                </a:tc>
                <a:extLst>
                  <a:ext uri="{0D108BD9-81ED-4DB2-BD59-A6C34878D82A}">
                    <a16:rowId xmlns:a16="http://schemas.microsoft.com/office/drawing/2014/main" val="10009"/>
                  </a:ext>
                </a:extLst>
              </a:tr>
              <a:tr h="167640">
                <a:tc>
                  <a:txBody>
                    <a:bodyPr/>
                    <a:lstStyle/>
                    <a:p>
                      <a:pPr indent="0" algn="just">
                        <a:lnSpc>
                          <a:spcPct val="100000"/>
                        </a:lnSpc>
                        <a:spcAft>
                          <a:spcPts val="0"/>
                        </a:spcAft>
                      </a:pPr>
                      <a:r>
                        <a:rPr lang="es-EC" sz="1000">
                          <a:effectLst/>
                        </a:rPr>
                        <a:t>Total</a:t>
                      </a:r>
                      <a:endParaRPr lang="es-EC" sz="1200">
                        <a:effectLst/>
                        <a:latin typeface="Times New Roman"/>
                        <a:ea typeface="Calibri"/>
                        <a:cs typeface="Times New Roman"/>
                      </a:endParaRPr>
                    </a:p>
                  </a:txBody>
                  <a:tcPr marL="68580" marR="68580" marT="0" marB="0"/>
                </a:tc>
                <a:tc>
                  <a:txBody>
                    <a:bodyPr/>
                    <a:lstStyle/>
                    <a:p>
                      <a:pPr indent="0" algn="ctr">
                        <a:lnSpc>
                          <a:spcPct val="100000"/>
                        </a:lnSpc>
                        <a:spcAft>
                          <a:spcPts val="0"/>
                        </a:spcAft>
                      </a:pPr>
                      <a:r>
                        <a:rPr lang="es-EC" sz="1000">
                          <a:effectLst/>
                        </a:rPr>
                        <a:t>331</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176</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a:effectLst/>
                        </a:rPr>
                        <a:t>93</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1000" dirty="0">
                          <a:effectLst/>
                        </a:rPr>
                        <a:t>600</a:t>
                      </a:r>
                      <a:endParaRPr lang="es-EC" sz="1200" dirty="0">
                        <a:effectLst/>
                        <a:latin typeface="Times New Roman"/>
                        <a:ea typeface="Calibri"/>
                        <a:cs typeface="Times New Roman"/>
                      </a:endParaRPr>
                    </a:p>
                  </a:txBody>
                  <a:tcPr marL="68580" marR="68580" marT="0" marB="0"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901329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6 Grupo"/>
          <p:cNvGrpSpPr/>
          <p:nvPr/>
        </p:nvGrpSpPr>
        <p:grpSpPr>
          <a:xfrm>
            <a:off x="5207975" y="2573079"/>
            <a:ext cx="6983876" cy="1711842"/>
            <a:chOff x="5207975" y="2573079"/>
            <a:chExt cx="6983876" cy="1711842"/>
          </a:xfrm>
          <a:effectLst>
            <a:outerShdw blurRad="50800" dist="38100" dir="8100000" sx="103000" sy="103000" algn="tr" rotWithShape="0">
              <a:prstClr val="black">
                <a:alpha val="40000"/>
              </a:prstClr>
            </a:outerShdw>
          </a:effectLst>
        </p:grpSpPr>
        <p:sp>
          <p:nvSpPr>
            <p:cNvPr id="2" name="Rectangle 1">
              <a:extLst>
                <a:ext uri="{FF2B5EF4-FFF2-40B4-BE49-F238E27FC236}">
                  <a16:creationId xmlns:a16="http://schemas.microsoft.com/office/drawing/2014/main" id="{2FD24A37-A04F-4CF8-80D7-1D65CB9073FD}"/>
                </a:ext>
              </a:extLst>
            </p:cNvPr>
            <p:cNvSpPr/>
            <p:nvPr/>
          </p:nvSpPr>
          <p:spPr>
            <a:xfrm>
              <a:off x="5208124" y="2573079"/>
              <a:ext cx="6983727" cy="171184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a:extLst>
                <a:ext uri="{FF2B5EF4-FFF2-40B4-BE49-F238E27FC236}">
                  <a16:creationId xmlns:a16="http://schemas.microsoft.com/office/drawing/2014/main" id="{AE50E034-FB76-415F-B18C-807D285EA85C}"/>
                </a:ext>
              </a:extLst>
            </p:cNvPr>
            <p:cNvSpPr/>
            <p:nvPr/>
          </p:nvSpPr>
          <p:spPr>
            <a:xfrm>
              <a:off x="5207975" y="2573079"/>
              <a:ext cx="168406" cy="1711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4" name="TextBox 3">
            <a:extLst>
              <a:ext uri="{FF2B5EF4-FFF2-40B4-BE49-F238E27FC236}">
                <a16:creationId xmlns:a16="http://schemas.microsoft.com/office/drawing/2014/main" id="{948A2979-A456-4286-B8FC-8FF4C0C58EFD}"/>
              </a:ext>
            </a:extLst>
          </p:cNvPr>
          <p:cNvSpPr txBox="1"/>
          <p:nvPr/>
        </p:nvSpPr>
        <p:spPr>
          <a:xfrm>
            <a:off x="5630192" y="2644170"/>
            <a:ext cx="6344093" cy="1569660"/>
          </a:xfrm>
          <a:prstGeom prst="rect">
            <a:avLst/>
          </a:prstGeom>
          <a:noFill/>
        </p:spPr>
        <p:txBody>
          <a:bodyPr wrap="square" rtlCol="0" anchor="ctr">
            <a:spAutoFit/>
          </a:bodyPr>
          <a:lstStyle/>
          <a:p>
            <a:r>
              <a:rPr lang="en-US" altLang="ko-KR" sz="4800" dirty="0" err="1" smtClean="0">
                <a:solidFill>
                  <a:schemeClr val="bg1"/>
                </a:solidFill>
                <a:cs typeface="Arial" pitchFamily="34" charset="0"/>
              </a:rPr>
              <a:t>Problema</a:t>
            </a:r>
            <a:r>
              <a:rPr lang="en-US" altLang="ko-KR" sz="4800" dirty="0" smtClean="0">
                <a:solidFill>
                  <a:schemeClr val="bg1"/>
                </a:solidFill>
                <a:cs typeface="Arial" pitchFamily="34" charset="0"/>
              </a:rPr>
              <a:t> de </a:t>
            </a:r>
            <a:r>
              <a:rPr lang="en-US" altLang="ko-KR" sz="4800" dirty="0" err="1" smtClean="0">
                <a:solidFill>
                  <a:schemeClr val="bg1"/>
                </a:solidFill>
                <a:cs typeface="Arial" pitchFamily="34" charset="0"/>
              </a:rPr>
              <a:t>investigación</a:t>
            </a:r>
            <a:endParaRPr lang="ko-KR" altLang="en-US" sz="4800" dirty="0">
              <a:solidFill>
                <a:schemeClr val="bg1"/>
              </a:solidFill>
              <a:cs typeface="Arial" pitchFamily="34" charset="0"/>
            </a:endParaRPr>
          </a:p>
        </p:txBody>
      </p:sp>
    </p:spTree>
    <p:extLst>
      <p:ext uri="{BB962C8B-B14F-4D97-AF65-F5344CB8AC3E}">
        <p14:creationId xmlns:p14="http://schemas.microsoft.com/office/powerpoint/2010/main" val="11005882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10"/>
          </p:nvPr>
        </p:nvSpPr>
        <p:spPr>
          <a:xfrm>
            <a:off x="323529" y="0"/>
            <a:ext cx="11573197" cy="724247"/>
          </a:xfrm>
        </p:spPr>
        <p:txBody>
          <a:bodyPr/>
          <a:lstStyle/>
          <a:p>
            <a:r>
              <a:rPr lang="es-EC" sz="4400" dirty="0" smtClean="0"/>
              <a:t>Construcción del instrumento</a:t>
            </a:r>
            <a:endParaRPr lang="es-EC" sz="4400" dirty="0"/>
          </a:p>
        </p:txBody>
      </p:sp>
      <p:graphicFrame>
        <p:nvGraphicFramePr>
          <p:cNvPr id="3" name="2 Diagrama"/>
          <p:cNvGraphicFramePr/>
          <p:nvPr>
            <p:extLst>
              <p:ext uri="{D42A27DB-BD31-4B8C-83A1-F6EECF244321}">
                <p14:modId xmlns:p14="http://schemas.microsoft.com/office/powerpoint/2010/main" val="3690402737"/>
              </p:ext>
            </p:extLst>
          </p:nvPr>
        </p:nvGraphicFramePr>
        <p:xfrm>
          <a:off x="410588" y="691385"/>
          <a:ext cx="1168400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4774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grpSp>
        <p:nvGrpSpPr>
          <p:cNvPr id="7" name="6 Grupo"/>
          <p:cNvGrpSpPr/>
          <p:nvPr/>
        </p:nvGrpSpPr>
        <p:grpSpPr>
          <a:xfrm>
            <a:off x="5207975" y="2573079"/>
            <a:ext cx="6983876" cy="1711842"/>
            <a:chOff x="5207975" y="2573079"/>
            <a:chExt cx="6983876" cy="1711842"/>
          </a:xfrm>
          <a:effectLst>
            <a:outerShdw blurRad="50800" dist="38100" dir="8100000" sx="103000" sy="103000" algn="tr" rotWithShape="0">
              <a:prstClr val="black">
                <a:alpha val="40000"/>
              </a:prstClr>
            </a:outerShdw>
          </a:effectLst>
        </p:grpSpPr>
        <p:sp>
          <p:nvSpPr>
            <p:cNvPr id="2" name="Rectangle 1">
              <a:extLst>
                <a:ext uri="{FF2B5EF4-FFF2-40B4-BE49-F238E27FC236}">
                  <a16:creationId xmlns:a16="http://schemas.microsoft.com/office/drawing/2014/main" id="{2FD24A37-A04F-4CF8-80D7-1D65CB9073FD}"/>
                </a:ext>
              </a:extLst>
            </p:cNvPr>
            <p:cNvSpPr/>
            <p:nvPr/>
          </p:nvSpPr>
          <p:spPr>
            <a:xfrm>
              <a:off x="5208124" y="2573079"/>
              <a:ext cx="6983727" cy="1711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a:extLst>
                <a:ext uri="{FF2B5EF4-FFF2-40B4-BE49-F238E27FC236}">
                  <a16:creationId xmlns:a16="http://schemas.microsoft.com/office/drawing/2014/main" id="{AE50E034-FB76-415F-B18C-807D285EA85C}"/>
                </a:ext>
              </a:extLst>
            </p:cNvPr>
            <p:cNvSpPr/>
            <p:nvPr/>
          </p:nvSpPr>
          <p:spPr>
            <a:xfrm>
              <a:off x="5207975" y="2573079"/>
              <a:ext cx="168406" cy="1711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4" name="TextBox 3">
            <a:extLst>
              <a:ext uri="{FF2B5EF4-FFF2-40B4-BE49-F238E27FC236}">
                <a16:creationId xmlns:a16="http://schemas.microsoft.com/office/drawing/2014/main" id="{948A2979-A456-4286-B8FC-8FF4C0C58EFD}"/>
              </a:ext>
            </a:extLst>
          </p:cNvPr>
          <p:cNvSpPr txBox="1"/>
          <p:nvPr/>
        </p:nvSpPr>
        <p:spPr>
          <a:xfrm>
            <a:off x="5630192" y="3013501"/>
            <a:ext cx="6344093" cy="830997"/>
          </a:xfrm>
          <a:prstGeom prst="rect">
            <a:avLst/>
          </a:prstGeom>
          <a:noFill/>
        </p:spPr>
        <p:txBody>
          <a:bodyPr wrap="square" rtlCol="0" anchor="ctr">
            <a:spAutoFit/>
          </a:bodyPr>
          <a:lstStyle/>
          <a:p>
            <a:r>
              <a:rPr lang="en-US" altLang="ko-KR" sz="4800" dirty="0" err="1" smtClean="0">
                <a:solidFill>
                  <a:schemeClr val="bg1"/>
                </a:solidFill>
                <a:cs typeface="Arial" pitchFamily="34" charset="0"/>
              </a:rPr>
              <a:t>Análisis</a:t>
            </a:r>
            <a:r>
              <a:rPr lang="en-US" altLang="ko-KR" sz="4800" dirty="0" smtClean="0">
                <a:solidFill>
                  <a:schemeClr val="bg1"/>
                </a:solidFill>
                <a:cs typeface="Arial" pitchFamily="34" charset="0"/>
              </a:rPr>
              <a:t> de </a:t>
            </a:r>
            <a:r>
              <a:rPr lang="en-US" altLang="ko-KR" sz="4800" dirty="0" err="1" smtClean="0">
                <a:solidFill>
                  <a:schemeClr val="bg1"/>
                </a:solidFill>
                <a:cs typeface="Arial" pitchFamily="34" charset="0"/>
              </a:rPr>
              <a:t>resultados</a:t>
            </a:r>
            <a:endParaRPr lang="ko-KR" altLang="en-US" sz="4800" dirty="0">
              <a:solidFill>
                <a:schemeClr val="bg1"/>
              </a:solidFill>
              <a:cs typeface="Arial" pitchFamily="34" charset="0"/>
            </a:endParaRPr>
          </a:p>
        </p:txBody>
      </p:sp>
    </p:spTree>
    <p:extLst>
      <p:ext uri="{BB962C8B-B14F-4D97-AF65-F5344CB8AC3E}">
        <p14:creationId xmlns:p14="http://schemas.microsoft.com/office/powerpoint/2010/main" val="26370521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10"/>
          </p:nvPr>
        </p:nvSpPr>
        <p:spPr>
          <a:xfrm>
            <a:off x="5646656" y="1557680"/>
            <a:ext cx="6316058" cy="724247"/>
          </a:xfrm>
        </p:spPr>
        <p:txBody>
          <a:bodyPr/>
          <a:lstStyle/>
          <a:p>
            <a:r>
              <a:rPr lang="es-EC" dirty="0" smtClean="0"/>
              <a:t>Procedimiento</a:t>
            </a:r>
            <a:endParaRPr lang="es-EC" dirty="0"/>
          </a:p>
        </p:txBody>
      </p:sp>
      <p:grpSp>
        <p:nvGrpSpPr>
          <p:cNvPr id="3" name="2 Grupo"/>
          <p:cNvGrpSpPr/>
          <p:nvPr/>
        </p:nvGrpSpPr>
        <p:grpSpPr>
          <a:xfrm>
            <a:off x="756320" y="396109"/>
            <a:ext cx="7852320" cy="5961008"/>
            <a:chOff x="756320" y="141580"/>
            <a:chExt cx="7852320" cy="5961008"/>
          </a:xfrm>
        </p:grpSpPr>
        <p:sp>
          <p:nvSpPr>
            <p:cNvPr id="4" name="3 CuadroTexto"/>
            <p:cNvSpPr txBox="1"/>
            <p:nvPr/>
          </p:nvSpPr>
          <p:spPr>
            <a:xfrm>
              <a:off x="3156620" y="1004450"/>
              <a:ext cx="302433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Muestra (600 individuos)</a:t>
              </a:r>
              <a:endParaRPr lang="es-EC" dirty="0">
                <a:latin typeface="Times New Roman" panose="02020603050405020304" pitchFamily="18" charset="0"/>
                <a:cs typeface="Times New Roman" panose="02020603050405020304" pitchFamily="18" charset="0"/>
              </a:endParaRPr>
            </a:p>
          </p:txBody>
        </p:sp>
        <p:sp>
          <p:nvSpPr>
            <p:cNvPr id="5" name="4 CuadroTexto"/>
            <p:cNvSpPr txBox="1"/>
            <p:nvPr/>
          </p:nvSpPr>
          <p:spPr>
            <a:xfrm>
              <a:off x="1551856" y="3206005"/>
              <a:ext cx="1368152"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Estrato 1</a:t>
              </a:r>
              <a:endParaRPr lang="es-EC" dirty="0">
                <a:latin typeface="Times New Roman" panose="02020603050405020304" pitchFamily="18" charset="0"/>
                <a:cs typeface="Times New Roman" panose="02020603050405020304" pitchFamily="18" charset="0"/>
              </a:endParaRPr>
            </a:p>
          </p:txBody>
        </p:sp>
        <p:sp>
          <p:nvSpPr>
            <p:cNvPr id="6" name="5 CuadroTexto"/>
            <p:cNvSpPr txBox="1"/>
            <p:nvPr/>
          </p:nvSpPr>
          <p:spPr>
            <a:xfrm>
              <a:off x="3999696" y="3206005"/>
              <a:ext cx="1368152"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Estrato </a:t>
              </a:r>
              <a:r>
                <a:rPr lang="es-EC" dirty="0">
                  <a:latin typeface="Times New Roman" panose="02020603050405020304" pitchFamily="18" charset="0"/>
                  <a:cs typeface="Times New Roman" panose="02020603050405020304" pitchFamily="18" charset="0"/>
                </a:rPr>
                <a:t>2</a:t>
              </a:r>
            </a:p>
          </p:txBody>
        </p:sp>
        <p:sp>
          <p:nvSpPr>
            <p:cNvPr id="7" name="6 CuadroTexto"/>
            <p:cNvSpPr txBox="1"/>
            <p:nvPr/>
          </p:nvSpPr>
          <p:spPr>
            <a:xfrm>
              <a:off x="6315392" y="3206005"/>
              <a:ext cx="1368152"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Estrato </a:t>
              </a:r>
              <a:r>
                <a:rPr lang="es-EC" dirty="0">
                  <a:latin typeface="Times New Roman" panose="02020603050405020304" pitchFamily="18" charset="0"/>
                  <a:cs typeface="Times New Roman" panose="02020603050405020304" pitchFamily="18" charset="0"/>
                </a:rPr>
                <a:t>3</a:t>
              </a:r>
            </a:p>
          </p:txBody>
        </p:sp>
        <p:sp>
          <p:nvSpPr>
            <p:cNvPr id="8" name="7 CuadroTexto"/>
            <p:cNvSpPr txBox="1"/>
            <p:nvPr/>
          </p:nvSpPr>
          <p:spPr>
            <a:xfrm>
              <a:off x="3156620" y="1548318"/>
              <a:ext cx="302433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Análisis univariado general</a:t>
              </a:r>
              <a:endParaRPr lang="es-EC" dirty="0">
                <a:latin typeface="Times New Roman" panose="02020603050405020304" pitchFamily="18" charset="0"/>
                <a:cs typeface="Times New Roman" panose="02020603050405020304" pitchFamily="18" charset="0"/>
              </a:endParaRPr>
            </a:p>
          </p:txBody>
        </p:sp>
        <p:sp>
          <p:nvSpPr>
            <p:cNvPr id="9" name="8 CuadroTexto"/>
            <p:cNvSpPr txBox="1"/>
            <p:nvPr/>
          </p:nvSpPr>
          <p:spPr>
            <a:xfrm>
              <a:off x="759768" y="4101653"/>
              <a:ext cx="784887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Análisis descriptivo (media y desviación estándar)</a:t>
              </a:r>
              <a:endParaRPr lang="es-EC" dirty="0">
                <a:latin typeface="Times New Roman" panose="02020603050405020304" pitchFamily="18" charset="0"/>
                <a:cs typeface="Times New Roman" panose="02020603050405020304" pitchFamily="18" charset="0"/>
              </a:endParaRPr>
            </a:p>
          </p:txBody>
        </p:sp>
        <p:sp>
          <p:nvSpPr>
            <p:cNvPr id="10" name="9 CuadroTexto"/>
            <p:cNvSpPr txBox="1"/>
            <p:nvPr/>
          </p:nvSpPr>
          <p:spPr>
            <a:xfrm>
              <a:off x="759768" y="4677717"/>
              <a:ext cx="7848872"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Análisis factorial </a:t>
              </a:r>
              <a:endParaRPr lang="es-EC" dirty="0">
                <a:latin typeface="Times New Roman" panose="02020603050405020304" pitchFamily="18" charset="0"/>
                <a:cs typeface="Times New Roman" panose="02020603050405020304" pitchFamily="18" charset="0"/>
              </a:endParaRPr>
            </a:p>
          </p:txBody>
        </p:sp>
        <p:sp>
          <p:nvSpPr>
            <p:cNvPr id="11" name="10 CuadroTexto"/>
            <p:cNvSpPr txBox="1"/>
            <p:nvPr/>
          </p:nvSpPr>
          <p:spPr>
            <a:xfrm>
              <a:off x="756320" y="5211033"/>
              <a:ext cx="784887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Pruebas estadísticas</a:t>
              </a:r>
              <a:endParaRPr lang="es-EC" dirty="0">
                <a:latin typeface="Times New Roman" panose="02020603050405020304" pitchFamily="18" charset="0"/>
                <a:cs typeface="Times New Roman" panose="02020603050405020304" pitchFamily="18" charset="0"/>
              </a:endParaRPr>
            </a:p>
          </p:txBody>
        </p:sp>
        <p:sp>
          <p:nvSpPr>
            <p:cNvPr id="12" name="11 CuadroTexto"/>
            <p:cNvSpPr txBox="1"/>
            <p:nvPr/>
          </p:nvSpPr>
          <p:spPr>
            <a:xfrm>
              <a:off x="756320" y="5733256"/>
              <a:ext cx="784887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Prueba de hipótesis por grupos</a:t>
              </a:r>
              <a:endParaRPr lang="es-EC" dirty="0">
                <a:latin typeface="Times New Roman" panose="02020603050405020304" pitchFamily="18" charset="0"/>
                <a:cs typeface="Times New Roman" panose="02020603050405020304" pitchFamily="18" charset="0"/>
              </a:endParaRPr>
            </a:p>
          </p:txBody>
        </p:sp>
        <p:cxnSp>
          <p:nvCxnSpPr>
            <p:cNvPr id="13" name="12 Conector recto de flecha"/>
            <p:cNvCxnSpPr>
              <a:stCxn id="4" idx="2"/>
              <a:endCxn id="8" idx="0"/>
            </p:cNvCxnSpPr>
            <p:nvPr/>
          </p:nvCxnSpPr>
          <p:spPr>
            <a:xfrm>
              <a:off x="4668788" y="1373782"/>
              <a:ext cx="0" cy="1745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a:stCxn id="29" idx="2"/>
              <a:endCxn id="5" idx="0"/>
            </p:cNvCxnSpPr>
            <p:nvPr/>
          </p:nvCxnSpPr>
          <p:spPr>
            <a:xfrm flipH="1">
              <a:off x="2235932" y="2466593"/>
              <a:ext cx="2432424" cy="7394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a:stCxn id="29" idx="2"/>
              <a:endCxn id="6" idx="0"/>
            </p:cNvCxnSpPr>
            <p:nvPr/>
          </p:nvCxnSpPr>
          <p:spPr>
            <a:xfrm>
              <a:off x="4668356" y="2466593"/>
              <a:ext cx="15416" cy="7394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a:stCxn id="29" idx="2"/>
              <a:endCxn id="7" idx="0"/>
            </p:cNvCxnSpPr>
            <p:nvPr/>
          </p:nvCxnSpPr>
          <p:spPr>
            <a:xfrm>
              <a:off x="4668356" y="2466593"/>
              <a:ext cx="2331112" cy="7394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a:stCxn id="5" idx="2"/>
              <a:endCxn id="9" idx="0"/>
            </p:cNvCxnSpPr>
            <p:nvPr/>
          </p:nvCxnSpPr>
          <p:spPr>
            <a:xfrm>
              <a:off x="2235932" y="3575337"/>
              <a:ext cx="2448272" cy="5263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a:stCxn id="6" idx="2"/>
              <a:endCxn id="9" idx="0"/>
            </p:cNvCxnSpPr>
            <p:nvPr/>
          </p:nvCxnSpPr>
          <p:spPr>
            <a:xfrm>
              <a:off x="4683772" y="3575337"/>
              <a:ext cx="432" cy="5263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a:stCxn id="7" idx="2"/>
              <a:endCxn id="9" idx="0"/>
            </p:cNvCxnSpPr>
            <p:nvPr/>
          </p:nvCxnSpPr>
          <p:spPr>
            <a:xfrm flipH="1">
              <a:off x="4684204" y="3575337"/>
              <a:ext cx="2315264" cy="5263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a:stCxn id="9" idx="2"/>
              <a:endCxn id="10" idx="0"/>
            </p:cNvCxnSpPr>
            <p:nvPr/>
          </p:nvCxnSpPr>
          <p:spPr>
            <a:xfrm>
              <a:off x="4684204" y="4470985"/>
              <a:ext cx="0" cy="206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a:stCxn id="10" idx="2"/>
              <a:endCxn id="11" idx="0"/>
            </p:cNvCxnSpPr>
            <p:nvPr/>
          </p:nvCxnSpPr>
          <p:spPr>
            <a:xfrm flipH="1">
              <a:off x="4680756" y="5047049"/>
              <a:ext cx="3448" cy="1639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a:stCxn id="11" idx="2"/>
              <a:endCxn id="12" idx="0"/>
            </p:cNvCxnSpPr>
            <p:nvPr/>
          </p:nvCxnSpPr>
          <p:spPr>
            <a:xfrm>
              <a:off x="4680756" y="5580365"/>
              <a:ext cx="0" cy="1528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1536440" y="141580"/>
              <a:ext cx="1368152"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Estrato 1</a:t>
              </a:r>
              <a:endParaRPr lang="es-EC" dirty="0">
                <a:latin typeface="Times New Roman" panose="02020603050405020304" pitchFamily="18" charset="0"/>
                <a:cs typeface="Times New Roman" panose="02020603050405020304" pitchFamily="18" charset="0"/>
              </a:endParaRPr>
            </a:p>
          </p:txBody>
        </p:sp>
        <p:sp>
          <p:nvSpPr>
            <p:cNvPr id="24" name="23 CuadroTexto"/>
            <p:cNvSpPr txBox="1"/>
            <p:nvPr/>
          </p:nvSpPr>
          <p:spPr>
            <a:xfrm>
              <a:off x="3984280" y="141580"/>
              <a:ext cx="1368152"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Estrato </a:t>
              </a:r>
              <a:r>
                <a:rPr lang="es-EC" dirty="0">
                  <a:latin typeface="Times New Roman" panose="02020603050405020304" pitchFamily="18" charset="0"/>
                  <a:cs typeface="Times New Roman" panose="02020603050405020304" pitchFamily="18" charset="0"/>
                </a:rPr>
                <a:t>2</a:t>
              </a:r>
            </a:p>
          </p:txBody>
        </p:sp>
        <p:sp>
          <p:nvSpPr>
            <p:cNvPr id="25" name="24 CuadroTexto"/>
            <p:cNvSpPr txBox="1"/>
            <p:nvPr/>
          </p:nvSpPr>
          <p:spPr>
            <a:xfrm>
              <a:off x="6299388" y="141580"/>
              <a:ext cx="1368152"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Estrato </a:t>
              </a:r>
              <a:r>
                <a:rPr lang="es-EC" dirty="0">
                  <a:latin typeface="Times New Roman" panose="02020603050405020304" pitchFamily="18" charset="0"/>
                  <a:cs typeface="Times New Roman" panose="02020603050405020304" pitchFamily="18" charset="0"/>
                </a:rPr>
                <a:t>3</a:t>
              </a:r>
            </a:p>
          </p:txBody>
        </p:sp>
        <p:cxnSp>
          <p:nvCxnSpPr>
            <p:cNvPr id="26" name="25 Conector recto de flecha"/>
            <p:cNvCxnSpPr>
              <a:stCxn id="23" idx="2"/>
              <a:endCxn id="4" idx="0"/>
            </p:cNvCxnSpPr>
            <p:nvPr/>
          </p:nvCxnSpPr>
          <p:spPr>
            <a:xfrm>
              <a:off x="2220516" y="510912"/>
              <a:ext cx="2448272" cy="4935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a:stCxn id="24" idx="2"/>
              <a:endCxn id="4" idx="0"/>
            </p:cNvCxnSpPr>
            <p:nvPr/>
          </p:nvCxnSpPr>
          <p:spPr>
            <a:xfrm>
              <a:off x="4668356" y="510912"/>
              <a:ext cx="432" cy="4935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27 Conector recto de flecha"/>
            <p:cNvCxnSpPr>
              <a:stCxn id="25" idx="2"/>
              <a:endCxn id="4" idx="0"/>
            </p:cNvCxnSpPr>
            <p:nvPr/>
          </p:nvCxnSpPr>
          <p:spPr>
            <a:xfrm flipH="1">
              <a:off x="4668788" y="510912"/>
              <a:ext cx="2314676" cy="4935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156188" y="2097261"/>
              <a:ext cx="302433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Análisis de conglomerados</a:t>
              </a:r>
              <a:endParaRPr lang="es-EC" dirty="0">
                <a:latin typeface="Times New Roman" panose="02020603050405020304" pitchFamily="18" charset="0"/>
                <a:cs typeface="Times New Roman" panose="02020603050405020304" pitchFamily="18" charset="0"/>
              </a:endParaRPr>
            </a:p>
          </p:txBody>
        </p:sp>
        <p:cxnSp>
          <p:nvCxnSpPr>
            <p:cNvPr id="30" name="29 Conector recto de flecha"/>
            <p:cNvCxnSpPr>
              <a:stCxn id="8" idx="2"/>
              <a:endCxn id="29" idx="0"/>
            </p:cNvCxnSpPr>
            <p:nvPr/>
          </p:nvCxnSpPr>
          <p:spPr>
            <a:xfrm flipH="1">
              <a:off x="4668356" y="1917650"/>
              <a:ext cx="432" cy="1796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9350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10"/>
          </p:nvPr>
        </p:nvSpPr>
        <p:spPr>
          <a:xfrm>
            <a:off x="276743" y="150973"/>
            <a:ext cx="11573197" cy="724247"/>
          </a:xfrm>
        </p:spPr>
        <p:txBody>
          <a:bodyPr/>
          <a:lstStyle/>
          <a:p>
            <a:r>
              <a:rPr lang="es-EC" dirty="0" smtClean="0"/>
              <a:t>Variables demográficas</a:t>
            </a:r>
            <a:endParaRPr lang="es-EC" dirty="0"/>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1" y="1502817"/>
            <a:ext cx="4562573" cy="2925955"/>
          </a:xfrm>
          <a:prstGeom prst="rect">
            <a:avLst/>
          </a:prstGeom>
          <a:noFill/>
          <a:ln>
            <a:noFill/>
          </a:ln>
        </p:spPr>
      </p:pic>
      <p:pic>
        <p:nvPicPr>
          <p:cNvPr id="3" name="2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8172" y="1644977"/>
            <a:ext cx="4637988" cy="2838785"/>
          </a:xfrm>
          <a:prstGeom prst="rect">
            <a:avLst/>
          </a:prstGeom>
          <a:noFill/>
          <a:ln>
            <a:noFill/>
          </a:ln>
        </p:spPr>
      </p:pic>
      <p:pic>
        <p:nvPicPr>
          <p:cNvPr id="6" name="5 Imagen"/>
          <p:cNvPicPr/>
          <p:nvPr/>
        </p:nvPicPr>
        <p:blipFill rotWithShape="1">
          <a:blip r:embed="rId4" cstate="print">
            <a:extLst>
              <a:ext uri="{28A0092B-C50C-407E-A947-70E740481C1C}">
                <a14:useLocalDpi xmlns:a14="http://schemas.microsoft.com/office/drawing/2010/main" val="0"/>
              </a:ext>
            </a:extLst>
          </a:blip>
          <a:srcRect l="10072" r="15108"/>
          <a:stretch/>
        </p:blipFill>
        <p:spPr bwMode="auto">
          <a:xfrm>
            <a:off x="7852528" y="1644977"/>
            <a:ext cx="4260914" cy="3445497"/>
          </a:xfrm>
          <a:prstGeom prst="rect">
            <a:avLst/>
          </a:prstGeom>
          <a:noFill/>
          <a:ln>
            <a:noFill/>
          </a:ln>
          <a:extLst>
            <a:ext uri="{53640926-AAD7-44D8-BBD7-CCE9431645EC}">
              <a14:shadowObscured xmlns:a14="http://schemas.microsoft.com/office/drawing/2010/main"/>
            </a:ext>
          </a:extLst>
        </p:spPr>
      </p:pic>
      <p:grpSp>
        <p:nvGrpSpPr>
          <p:cNvPr id="7" name="Group 32">
            <a:extLst>
              <a:ext uri="{FF2B5EF4-FFF2-40B4-BE49-F238E27FC236}">
                <a16:creationId xmlns:a16="http://schemas.microsoft.com/office/drawing/2014/main" id="{124CA6F9-6E20-46A4-BBFD-16E050128614}"/>
              </a:ext>
            </a:extLst>
          </p:cNvPr>
          <p:cNvGrpSpPr/>
          <p:nvPr/>
        </p:nvGrpSpPr>
        <p:grpSpPr>
          <a:xfrm>
            <a:off x="805121" y="5010803"/>
            <a:ext cx="2952327" cy="1085336"/>
            <a:chOff x="1395848" y="3256486"/>
            <a:chExt cx="2952327" cy="1085336"/>
          </a:xfrm>
        </p:grpSpPr>
        <p:sp>
          <p:nvSpPr>
            <p:cNvPr id="8" name="TextBox 53">
              <a:extLst>
                <a:ext uri="{FF2B5EF4-FFF2-40B4-BE49-F238E27FC236}">
                  <a16:creationId xmlns:a16="http://schemas.microsoft.com/office/drawing/2014/main" id="{23D3E5F4-EC1C-4712-B3B5-7A0062FCF09C}"/>
                </a:ext>
              </a:extLst>
            </p:cNvPr>
            <p:cNvSpPr txBox="1"/>
            <p:nvPr/>
          </p:nvSpPr>
          <p:spPr>
            <a:xfrm>
              <a:off x="1395848" y="3510825"/>
              <a:ext cx="2952327" cy="830997"/>
            </a:xfrm>
            <a:prstGeom prst="rect">
              <a:avLst/>
            </a:prstGeom>
            <a:noFill/>
          </p:spPr>
          <p:txBody>
            <a:bodyPr wrap="square" rtlCol="0">
              <a:spAutoFit/>
            </a:bodyPr>
            <a:lstStyle/>
            <a:p>
              <a:r>
                <a:rPr lang="es-EC" altLang="ko-KR" sz="1200" dirty="0">
                  <a:solidFill>
                    <a:schemeClr val="tx1">
                      <a:lumMod val="75000"/>
                      <a:lumOff val="25000"/>
                    </a:schemeClr>
                  </a:solidFill>
                </a:rPr>
                <a:t>En cuanto a la situación del estado civil de las personas encuestadas, más de la mitad (64,83%) son soltero/as, seguidos por las personas casadas (28,67%). </a:t>
              </a:r>
              <a:endParaRPr lang="en-US" altLang="ko-KR" sz="1200" dirty="0">
                <a:solidFill>
                  <a:schemeClr val="tx1">
                    <a:lumMod val="75000"/>
                    <a:lumOff val="25000"/>
                  </a:schemeClr>
                </a:solidFill>
              </a:endParaRPr>
            </a:p>
          </p:txBody>
        </p:sp>
        <p:sp>
          <p:nvSpPr>
            <p:cNvPr id="9" name="TextBox 54">
              <a:extLst>
                <a:ext uri="{FF2B5EF4-FFF2-40B4-BE49-F238E27FC236}">
                  <a16:creationId xmlns:a16="http://schemas.microsoft.com/office/drawing/2014/main" id="{5B43649C-8855-4865-977C-8E07531201EB}"/>
                </a:ext>
              </a:extLst>
            </p:cNvPr>
            <p:cNvSpPr txBox="1"/>
            <p:nvPr/>
          </p:nvSpPr>
          <p:spPr>
            <a:xfrm>
              <a:off x="1395848" y="3256486"/>
              <a:ext cx="2952327" cy="307777"/>
            </a:xfrm>
            <a:prstGeom prst="rect">
              <a:avLst/>
            </a:prstGeom>
            <a:noFill/>
          </p:spPr>
          <p:txBody>
            <a:bodyPr wrap="square" rtlCol="0">
              <a:spAutoFit/>
            </a:bodyPr>
            <a:lstStyle/>
            <a:p>
              <a:r>
                <a:rPr lang="en-US" altLang="ko-KR" sz="1400" b="1" dirty="0" smtClean="0">
                  <a:solidFill>
                    <a:schemeClr val="tx1">
                      <a:lumMod val="75000"/>
                      <a:lumOff val="25000"/>
                    </a:schemeClr>
                  </a:solidFill>
                </a:rPr>
                <a:t>Estado civil</a:t>
              </a:r>
              <a:endParaRPr lang="ko-KR" altLang="en-US" sz="1400" b="1" dirty="0">
                <a:solidFill>
                  <a:schemeClr val="tx1">
                    <a:lumMod val="75000"/>
                    <a:lumOff val="25000"/>
                  </a:schemeClr>
                </a:solidFill>
              </a:endParaRPr>
            </a:p>
          </p:txBody>
        </p:sp>
      </p:grpSp>
      <p:grpSp>
        <p:nvGrpSpPr>
          <p:cNvPr id="10" name="Group 32">
            <a:extLst>
              <a:ext uri="{FF2B5EF4-FFF2-40B4-BE49-F238E27FC236}">
                <a16:creationId xmlns:a16="http://schemas.microsoft.com/office/drawing/2014/main" id="{124CA6F9-6E20-46A4-BBFD-16E050128614}"/>
              </a:ext>
            </a:extLst>
          </p:cNvPr>
          <p:cNvGrpSpPr/>
          <p:nvPr/>
        </p:nvGrpSpPr>
        <p:grpSpPr>
          <a:xfrm>
            <a:off x="4562572" y="5010803"/>
            <a:ext cx="3110847" cy="1085336"/>
            <a:chOff x="1395848" y="3256486"/>
            <a:chExt cx="3110847" cy="1085336"/>
          </a:xfrm>
        </p:grpSpPr>
        <p:sp>
          <p:nvSpPr>
            <p:cNvPr id="11" name="TextBox 53">
              <a:extLst>
                <a:ext uri="{FF2B5EF4-FFF2-40B4-BE49-F238E27FC236}">
                  <a16:creationId xmlns:a16="http://schemas.microsoft.com/office/drawing/2014/main" id="{23D3E5F4-EC1C-4712-B3B5-7A0062FCF09C}"/>
                </a:ext>
              </a:extLst>
            </p:cNvPr>
            <p:cNvSpPr txBox="1"/>
            <p:nvPr/>
          </p:nvSpPr>
          <p:spPr>
            <a:xfrm>
              <a:off x="1395848" y="3510825"/>
              <a:ext cx="3110847" cy="830997"/>
            </a:xfrm>
            <a:prstGeom prst="rect">
              <a:avLst/>
            </a:prstGeom>
            <a:noFill/>
          </p:spPr>
          <p:txBody>
            <a:bodyPr wrap="square" rtlCol="0">
              <a:spAutoFit/>
            </a:bodyPr>
            <a:lstStyle/>
            <a:p>
              <a:r>
                <a:rPr lang="es-EC" altLang="ko-KR" sz="1200" dirty="0" smtClean="0">
                  <a:solidFill>
                    <a:schemeClr val="tx1">
                      <a:lumMod val="75000"/>
                      <a:lumOff val="25000"/>
                    </a:schemeClr>
                  </a:solidFill>
                </a:rPr>
                <a:t>Se cumplieron los valores proporcionales que se establecieron en el muestreo estratificado para que así la investigación sea significativa a la muestra</a:t>
              </a:r>
              <a:endParaRPr lang="en-US" altLang="ko-KR" sz="1200" dirty="0">
                <a:solidFill>
                  <a:schemeClr val="tx1">
                    <a:lumMod val="75000"/>
                    <a:lumOff val="25000"/>
                  </a:schemeClr>
                </a:solidFill>
              </a:endParaRPr>
            </a:p>
          </p:txBody>
        </p:sp>
        <p:sp>
          <p:nvSpPr>
            <p:cNvPr id="12" name="TextBox 54">
              <a:extLst>
                <a:ext uri="{FF2B5EF4-FFF2-40B4-BE49-F238E27FC236}">
                  <a16:creationId xmlns:a16="http://schemas.microsoft.com/office/drawing/2014/main" id="{5B43649C-8855-4865-977C-8E07531201EB}"/>
                </a:ext>
              </a:extLst>
            </p:cNvPr>
            <p:cNvSpPr txBox="1"/>
            <p:nvPr/>
          </p:nvSpPr>
          <p:spPr>
            <a:xfrm>
              <a:off x="1395848" y="3256486"/>
              <a:ext cx="2952327" cy="307777"/>
            </a:xfrm>
            <a:prstGeom prst="rect">
              <a:avLst/>
            </a:prstGeom>
            <a:noFill/>
          </p:spPr>
          <p:txBody>
            <a:bodyPr wrap="square" rtlCol="0">
              <a:spAutoFit/>
            </a:bodyPr>
            <a:lstStyle/>
            <a:p>
              <a:r>
                <a:rPr lang="en-US" altLang="ko-KR" sz="1400" b="1" dirty="0" err="1" smtClean="0">
                  <a:solidFill>
                    <a:schemeClr val="tx1">
                      <a:lumMod val="75000"/>
                      <a:lumOff val="25000"/>
                    </a:schemeClr>
                  </a:solidFill>
                </a:rPr>
                <a:t>Edades</a:t>
              </a:r>
              <a:endParaRPr lang="ko-KR" altLang="en-US" sz="1400" b="1" dirty="0">
                <a:solidFill>
                  <a:schemeClr val="tx1">
                    <a:lumMod val="75000"/>
                    <a:lumOff val="25000"/>
                  </a:schemeClr>
                </a:solidFill>
              </a:endParaRPr>
            </a:p>
          </p:txBody>
        </p:sp>
      </p:grpSp>
    </p:spTree>
    <p:extLst>
      <p:ext uri="{BB962C8B-B14F-4D97-AF65-F5344CB8AC3E}">
        <p14:creationId xmlns:p14="http://schemas.microsoft.com/office/powerpoint/2010/main" val="307806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10"/>
          </p:nvPr>
        </p:nvSpPr>
        <p:spPr/>
        <p:txBody>
          <a:bodyPr/>
          <a:lstStyle/>
          <a:p>
            <a:r>
              <a:rPr lang="es-EC" dirty="0" smtClean="0"/>
              <a:t>Cargos y educación</a:t>
            </a:r>
            <a:endParaRPr lang="es-EC" dirty="0"/>
          </a:p>
        </p:txBody>
      </p:sp>
      <p:pic>
        <p:nvPicPr>
          <p:cNvPr id="3" name="2 Imagen"/>
          <p:cNvPicPr/>
          <p:nvPr/>
        </p:nvPicPr>
        <p:blipFill rotWithShape="1">
          <a:blip r:embed="rId2" cstate="print">
            <a:extLst>
              <a:ext uri="{28A0092B-C50C-407E-A947-70E740481C1C}">
                <a14:useLocalDpi xmlns:a14="http://schemas.microsoft.com/office/drawing/2010/main" val="0"/>
              </a:ext>
            </a:extLst>
          </a:blip>
          <a:srcRect l="5769" r="10715"/>
          <a:stretch/>
        </p:blipFill>
        <p:spPr bwMode="auto">
          <a:xfrm>
            <a:off x="113122" y="1282046"/>
            <a:ext cx="7145517" cy="4901938"/>
          </a:xfrm>
          <a:prstGeom prst="rect">
            <a:avLst/>
          </a:prstGeom>
          <a:noFill/>
          <a:ln>
            <a:noFill/>
          </a:ln>
          <a:extLst>
            <a:ext uri="{53640926-AAD7-44D8-BBD7-CCE9431645EC}">
              <a14:shadowObscured xmlns:a14="http://schemas.microsoft.com/office/drawing/2010/main"/>
            </a:ext>
          </a:extLst>
        </p:spPr>
      </p:pic>
      <p:sp>
        <p:nvSpPr>
          <p:cNvPr id="4" name="3 Rectángulo"/>
          <p:cNvSpPr/>
          <p:nvPr/>
        </p:nvSpPr>
        <p:spPr>
          <a:xfrm>
            <a:off x="6809295" y="4719142"/>
            <a:ext cx="3645030" cy="1323439"/>
          </a:xfrm>
          <a:prstGeom prst="rect">
            <a:avLst/>
          </a:prstGeom>
        </p:spPr>
        <p:txBody>
          <a:bodyPr wrap="square">
            <a:spAutoFit/>
          </a:bodyPr>
          <a:lstStyle/>
          <a:p>
            <a:r>
              <a:rPr lang="es-EC" sz="1600" dirty="0"/>
              <a:t>El nivel de educación superior terciaria correspondió al 71,17% de las personas encuestadas, seguido por bachillerato (15,17%) e instrucción de cuarto nivel (12,67%). </a:t>
            </a:r>
          </a:p>
        </p:txBody>
      </p:sp>
      <p:sp>
        <p:nvSpPr>
          <p:cNvPr id="5" name="Rounded Rectangle 13">
            <a:extLst>
              <a:ext uri="{FF2B5EF4-FFF2-40B4-BE49-F238E27FC236}">
                <a16:creationId xmlns:a16="http://schemas.microsoft.com/office/drawing/2014/main" id="{603C150A-684D-4467-9005-2CDBE0791ED7}"/>
              </a:ext>
            </a:extLst>
          </p:cNvPr>
          <p:cNvSpPr/>
          <p:nvPr/>
        </p:nvSpPr>
        <p:spPr>
          <a:xfrm>
            <a:off x="7487674" y="2228625"/>
            <a:ext cx="4134025" cy="1196520"/>
          </a:xfrm>
          <a:prstGeom prst="roundRect">
            <a:avLst>
              <a:gd name="adj" fmla="val 12448"/>
            </a:avLst>
          </a:prstGeom>
          <a:solidFill>
            <a:schemeClr val="bg1"/>
          </a:solidFill>
          <a:ln w="317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 name="TextBox 32">
            <a:extLst>
              <a:ext uri="{FF2B5EF4-FFF2-40B4-BE49-F238E27FC236}">
                <a16:creationId xmlns:a16="http://schemas.microsoft.com/office/drawing/2014/main" id="{E7165EB0-4551-4655-98B6-5F49BF0D42C7}"/>
              </a:ext>
            </a:extLst>
          </p:cNvPr>
          <p:cNvSpPr txBox="1"/>
          <p:nvPr/>
        </p:nvSpPr>
        <p:spPr>
          <a:xfrm>
            <a:off x="8819018" y="2590894"/>
            <a:ext cx="2679284" cy="584775"/>
          </a:xfrm>
          <a:prstGeom prst="rect">
            <a:avLst/>
          </a:prstGeom>
          <a:noFill/>
        </p:spPr>
        <p:txBody>
          <a:bodyPr wrap="square" rtlCol="0">
            <a:spAutoFit/>
          </a:bodyPr>
          <a:lstStyle/>
          <a:p>
            <a:r>
              <a:rPr lang="en-US" altLang="ko-KR" sz="1600" dirty="0" err="1" smtClean="0">
                <a:solidFill>
                  <a:schemeClr val="tx1">
                    <a:lumMod val="75000"/>
                    <a:lumOff val="25000"/>
                  </a:schemeClr>
                </a:solidFill>
                <a:cs typeface="Arial" pitchFamily="34" charset="0"/>
              </a:rPr>
              <a:t>Percibe</a:t>
            </a:r>
            <a:r>
              <a:rPr lang="en-US" altLang="ko-KR" sz="1600" dirty="0" smtClean="0">
                <a:solidFill>
                  <a:schemeClr val="tx1">
                    <a:lumMod val="75000"/>
                    <a:lumOff val="25000"/>
                  </a:schemeClr>
                </a:solidFill>
                <a:cs typeface="Arial" pitchFamily="34" charset="0"/>
              </a:rPr>
              <a:t> un </a:t>
            </a:r>
            <a:r>
              <a:rPr lang="en-US" altLang="ko-KR" sz="1600" dirty="0" err="1" smtClean="0">
                <a:solidFill>
                  <a:schemeClr val="tx1">
                    <a:lumMod val="75000"/>
                    <a:lumOff val="25000"/>
                  </a:schemeClr>
                </a:solidFill>
                <a:cs typeface="Arial" pitchFamily="34" charset="0"/>
              </a:rPr>
              <a:t>sueldo</a:t>
            </a:r>
            <a:r>
              <a:rPr lang="en-US" altLang="ko-KR" sz="1600" dirty="0" smtClean="0">
                <a:solidFill>
                  <a:schemeClr val="tx1">
                    <a:lumMod val="75000"/>
                    <a:lumOff val="25000"/>
                  </a:schemeClr>
                </a:solidFill>
                <a:cs typeface="Arial" pitchFamily="34" charset="0"/>
              </a:rPr>
              <a:t> </a:t>
            </a:r>
            <a:r>
              <a:rPr lang="en-US" altLang="ko-KR" sz="1600" dirty="0" err="1" smtClean="0">
                <a:solidFill>
                  <a:schemeClr val="tx1">
                    <a:lumMod val="75000"/>
                    <a:lumOff val="25000"/>
                  </a:schemeClr>
                </a:solidFill>
                <a:cs typeface="Arial" pitchFamily="34" charset="0"/>
              </a:rPr>
              <a:t>menor</a:t>
            </a:r>
            <a:r>
              <a:rPr lang="en-US" altLang="ko-KR" sz="1600" dirty="0" smtClean="0">
                <a:solidFill>
                  <a:schemeClr val="tx1">
                    <a:lumMod val="75000"/>
                    <a:lumOff val="25000"/>
                  </a:schemeClr>
                </a:solidFill>
                <a:cs typeface="Arial" pitchFamily="34" charset="0"/>
              </a:rPr>
              <a:t> a $750 </a:t>
            </a:r>
            <a:r>
              <a:rPr lang="en-US" altLang="ko-KR" sz="1600" dirty="0" err="1" smtClean="0">
                <a:solidFill>
                  <a:schemeClr val="tx1">
                    <a:lumMod val="75000"/>
                    <a:lumOff val="25000"/>
                  </a:schemeClr>
                </a:solidFill>
                <a:cs typeface="Arial" pitchFamily="34" charset="0"/>
              </a:rPr>
              <a:t>mensuales</a:t>
            </a:r>
            <a:endParaRPr lang="ko-KR" altLang="en-US" sz="1600" dirty="0">
              <a:solidFill>
                <a:schemeClr val="tx1">
                  <a:lumMod val="75000"/>
                  <a:lumOff val="25000"/>
                </a:schemeClr>
              </a:solidFill>
              <a:cs typeface="Arial" pitchFamily="34" charset="0"/>
            </a:endParaRPr>
          </a:p>
        </p:txBody>
      </p:sp>
      <p:sp>
        <p:nvSpPr>
          <p:cNvPr id="7" name="TextBox 34">
            <a:extLst>
              <a:ext uri="{FF2B5EF4-FFF2-40B4-BE49-F238E27FC236}">
                <a16:creationId xmlns:a16="http://schemas.microsoft.com/office/drawing/2014/main" id="{FED83530-88C0-4EDE-9671-D9E8C043BA67}"/>
              </a:ext>
            </a:extLst>
          </p:cNvPr>
          <p:cNvSpPr txBox="1"/>
          <p:nvPr/>
        </p:nvSpPr>
        <p:spPr>
          <a:xfrm>
            <a:off x="7631130" y="2527459"/>
            <a:ext cx="1351078" cy="707886"/>
          </a:xfrm>
          <a:prstGeom prst="rect">
            <a:avLst/>
          </a:prstGeom>
          <a:noFill/>
        </p:spPr>
        <p:txBody>
          <a:bodyPr wrap="square" rtlCol="0">
            <a:spAutoFit/>
          </a:bodyPr>
          <a:lstStyle/>
          <a:p>
            <a:r>
              <a:rPr lang="en-US" altLang="ko-KR" sz="4000" b="1" dirty="0" smtClean="0">
                <a:solidFill>
                  <a:schemeClr val="accent2"/>
                </a:solidFill>
                <a:cs typeface="Arial" pitchFamily="34" charset="0"/>
              </a:rPr>
              <a:t>72%</a:t>
            </a:r>
            <a:endParaRPr lang="ko-KR" altLang="en-US" sz="4000" b="1" dirty="0">
              <a:solidFill>
                <a:schemeClr val="accent2"/>
              </a:solidFill>
              <a:cs typeface="Arial" pitchFamily="34" charset="0"/>
            </a:endParaRPr>
          </a:p>
        </p:txBody>
      </p:sp>
    </p:spTree>
    <p:extLst>
      <p:ext uri="{BB962C8B-B14F-4D97-AF65-F5344CB8AC3E}">
        <p14:creationId xmlns:p14="http://schemas.microsoft.com/office/powerpoint/2010/main" val="267065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err="1" smtClean="0"/>
              <a:t>Calidad</a:t>
            </a:r>
            <a:r>
              <a:rPr lang="en-US" dirty="0" smtClean="0"/>
              <a:t> de Vida</a:t>
            </a:r>
            <a:endParaRPr lang="en-US" dirty="0"/>
          </a:p>
        </p:txBody>
      </p:sp>
      <p:grpSp>
        <p:nvGrpSpPr>
          <p:cNvPr id="49" name="Group 48">
            <a:extLst>
              <a:ext uri="{FF2B5EF4-FFF2-40B4-BE49-F238E27FC236}">
                <a16:creationId xmlns:a16="http://schemas.microsoft.com/office/drawing/2014/main" id="{A5126681-739F-4E2F-9262-B1772F9CD181}"/>
              </a:ext>
            </a:extLst>
          </p:cNvPr>
          <p:cNvGrpSpPr/>
          <p:nvPr/>
        </p:nvGrpSpPr>
        <p:grpSpPr>
          <a:xfrm rot="2903898">
            <a:off x="1244103" y="2528848"/>
            <a:ext cx="3418782" cy="3418100"/>
            <a:chOff x="3711216" y="2510967"/>
            <a:chExt cx="3512834" cy="3512134"/>
          </a:xfrm>
        </p:grpSpPr>
        <p:sp>
          <p:nvSpPr>
            <p:cNvPr id="50" name="Teardrop 3">
              <a:extLst>
                <a:ext uri="{FF2B5EF4-FFF2-40B4-BE49-F238E27FC236}">
                  <a16:creationId xmlns:a16="http://schemas.microsoft.com/office/drawing/2014/main" id="{CBDDDFB6-81FA-4FE8-95CD-B1CFE32C5CAA}"/>
                </a:ext>
              </a:extLst>
            </p:cNvPr>
            <p:cNvSpPr/>
            <p:nvPr/>
          </p:nvSpPr>
          <p:spPr>
            <a:xfrm>
              <a:off x="5495858" y="2510967"/>
              <a:ext cx="1728192" cy="1733128"/>
            </a:xfrm>
            <a:custGeom>
              <a:avLst/>
              <a:gdLst/>
              <a:ahLst/>
              <a:cxnLst/>
              <a:rect l="l" t="t" r="r" b="b"/>
              <a:pathLst>
                <a:path w="1728192" h="1733128">
                  <a:moveTo>
                    <a:pt x="864096" y="0"/>
                  </a:moveTo>
                  <a:lnTo>
                    <a:pt x="1728192" y="0"/>
                  </a:lnTo>
                  <a:lnTo>
                    <a:pt x="1728192" y="864096"/>
                  </a:lnTo>
                  <a:lnTo>
                    <a:pt x="1728068" y="866564"/>
                  </a:lnTo>
                  <a:lnTo>
                    <a:pt x="1728192" y="869032"/>
                  </a:lnTo>
                  <a:cubicBezTo>
                    <a:pt x="1728192" y="1346259"/>
                    <a:pt x="1341323" y="1733128"/>
                    <a:pt x="864096" y="1733128"/>
                  </a:cubicBezTo>
                  <a:lnTo>
                    <a:pt x="0" y="1733128"/>
                  </a:lnTo>
                  <a:lnTo>
                    <a:pt x="0" y="869032"/>
                  </a:lnTo>
                  <a:lnTo>
                    <a:pt x="125" y="866564"/>
                  </a:lnTo>
                  <a:cubicBezTo>
                    <a:pt x="1" y="865742"/>
                    <a:pt x="0" y="864919"/>
                    <a:pt x="0" y="864096"/>
                  </a:cubicBezTo>
                  <a:cubicBezTo>
                    <a:pt x="0" y="386869"/>
                    <a:pt x="386869" y="0"/>
                    <a:pt x="86409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1" name="Teardrop 3">
              <a:extLst>
                <a:ext uri="{FF2B5EF4-FFF2-40B4-BE49-F238E27FC236}">
                  <a16:creationId xmlns:a16="http://schemas.microsoft.com/office/drawing/2014/main" id="{BFBAA8FE-BEEA-4DBA-BE59-F757D85C425F}"/>
                </a:ext>
              </a:extLst>
            </p:cNvPr>
            <p:cNvSpPr/>
            <p:nvPr/>
          </p:nvSpPr>
          <p:spPr>
            <a:xfrm rot="16200000">
              <a:off x="3713684" y="2510979"/>
              <a:ext cx="1728192" cy="1733128"/>
            </a:xfrm>
            <a:custGeom>
              <a:avLst/>
              <a:gdLst/>
              <a:ahLst/>
              <a:cxnLst/>
              <a:rect l="l" t="t" r="r" b="b"/>
              <a:pathLst>
                <a:path w="1728192" h="1733128">
                  <a:moveTo>
                    <a:pt x="864096" y="0"/>
                  </a:moveTo>
                  <a:lnTo>
                    <a:pt x="1728192" y="0"/>
                  </a:lnTo>
                  <a:lnTo>
                    <a:pt x="1728192" y="864096"/>
                  </a:lnTo>
                  <a:lnTo>
                    <a:pt x="1728068" y="866564"/>
                  </a:lnTo>
                  <a:lnTo>
                    <a:pt x="1728192" y="869032"/>
                  </a:lnTo>
                  <a:cubicBezTo>
                    <a:pt x="1728192" y="1346259"/>
                    <a:pt x="1341323" y="1733128"/>
                    <a:pt x="864096" y="1733128"/>
                  </a:cubicBezTo>
                  <a:lnTo>
                    <a:pt x="0" y="1733128"/>
                  </a:lnTo>
                  <a:lnTo>
                    <a:pt x="0" y="869032"/>
                  </a:lnTo>
                  <a:lnTo>
                    <a:pt x="125" y="866564"/>
                  </a:lnTo>
                  <a:cubicBezTo>
                    <a:pt x="1" y="865742"/>
                    <a:pt x="0" y="864919"/>
                    <a:pt x="0" y="864096"/>
                  </a:cubicBezTo>
                  <a:cubicBezTo>
                    <a:pt x="0" y="386869"/>
                    <a:pt x="386869" y="0"/>
                    <a:pt x="86409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2" name="Teardrop 3">
              <a:extLst>
                <a:ext uri="{FF2B5EF4-FFF2-40B4-BE49-F238E27FC236}">
                  <a16:creationId xmlns:a16="http://schemas.microsoft.com/office/drawing/2014/main" id="{235E2037-DD57-4846-9F02-470B39C4C043}"/>
                </a:ext>
              </a:extLst>
            </p:cNvPr>
            <p:cNvSpPr/>
            <p:nvPr/>
          </p:nvSpPr>
          <p:spPr>
            <a:xfrm rot="10800000">
              <a:off x="3717338" y="4289973"/>
              <a:ext cx="1728192" cy="1733128"/>
            </a:xfrm>
            <a:custGeom>
              <a:avLst/>
              <a:gdLst/>
              <a:ahLst/>
              <a:cxnLst/>
              <a:rect l="l" t="t" r="r" b="b"/>
              <a:pathLst>
                <a:path w="1728192" h="1733128">
                  <a:moveTo>
                    <a:pt x="864096" y="0"/>
                  </a:moveTo>
                  <a:lnTo>
                    <a:pt x="1728192" y="0"/>
                  </a:lnTo>
                  <a:lnTo>
                    <a:pt x="1728192" y="864096"/>
                  </a:lnTo>
                  <a:lnTo>
                    <a:pt x="1728068" y="866564"/>
                  </a:lnTo>
                  <a:lnTo>
                    <a:pt x="1728192" y="869032"/>
                  </a:lnTo>
                  <a:cubicBezTo>
                    <a:pt x="1728192" y="1346259"/>
                    <a:pt x="1341323" y="1733128"/>
                    <a:pt x="864096" y="1733128"/>
                  </a:cubicBezTo>
                  <a:lnTo>
                    <a:pt x="0" y="1733128"/>
                  </a:lnTo>
                  <a:lnTo>
                    <a:pt x="0" y="869032"/>
                  </a:lnTo>
                  <a:lnTo>
                    <a:pt x="125" y="866564"/>
                  </a:lnTo>
                  <a:cubicBezTo>
                    <a:pt x="1" y="865742"/>
                    <a:pt x="0" y="864919"/>
                    <a:pt x="0" y="864096"/>
                  </a:cubicBezTo>
                  <a:cubicBezTo>
                    <a:pt x="0" y="386869"/>
                    <a:pt x="386869" y="0"/>
                    <a:pt x="86409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54" name="TextBox 53">
            <a:extLst>
              <a:ext uri="{FF2B5EF4-FFF2-40B4-BE49-F238E27FC236}">
                <a16:creationId xmlns:a16="http://schemas.microsoft.com/office/drawing/2014/main" id="{692BDD8E-B42D-4198-8598-009180C62736}"/>
              </a:ext>
            </a:extLst>
          </p:cNvPr>
          <p:cNvSpPr txBox="1"/>
          <p:nvPr/>
        </p:nvSpPr>
        <p:spPr>
          <a:xfrm>
            <a:off x="2548350" y="2717319"/>
            <a:ext cx="936104" cy="523220"/>
          </a:xfrm>
          <a:prstGeom prst="rect">
            <a:avLst/>
          </a:prstGeom>
          <a:noFill/>
        </p:spPr>
        <p:txBody>
          <a:bodyPr wrap="square" rtlCol="0" anchor="ctr">
            <a:spAutoFit/>
          </a:bodyPr>
          <a:lstStyle/>
          <a:p>
            <a:pPr algn="ctr"/>
            <a:r>
              <a:rPr lang="en-US" altLang="ko-KR" sz="2800" b="1" dirty="0" smtClean="0">
                <a:solidFill>
                  <a:schemeClr val="bg1"/>
                </a:solidFill>
                <a:cs typeface="Arial" pitchFamily="34" charset="0"/>
              </a:rPr>
              <a:t>20,7</a:t>
            </a:r>
            <a:endParaRPr lang="ko-KR" altLang="en-US" sz="2000" b="1" dirty="0">
              <a:solidFill>
                <a:schemeClr val="bg1"/>
              </a:solidFill>
              <a:cs typeface="Arial" pitchFamily="34" charset="0"/>
            </a:endParaRPr>
          </a:p>
        </p:txBody>
      </p:sp>
      <p:sp>
        <p:nvSpPr>
          <p:cNvPr id="55" name="TextBox 54">
            <a:extLst>
              <a:ext uri="{FF2B5EF4-FFF2-40B4-BE49-F238E27FC236}">
                <a16:creationId xmlns:a16="http://schemas.microsoft.com/office/drawing/2014/main" id="{54C8A4E5-7133-4301-9A3F-5C8CBCCD4D06}"/>
              </a:ext>
            </a:extLst>
          </p:cNvPr>
          <p:cNvSpPr txBox="1"/>
          <p:nvPr/>
        </p:nvSpPr>
        <p:spPr>
          <a:xfrm>
            <a:off x="3709377" y="4039550"/>
            <a:ext cx="936104" cy="523220"/>
          </a:xfrm>
          <a:prstGeom prst="rect">
            <a:avLst/>
          </a:prstGeom>
          <a:noFill/>
        </p:spPr>
        <p:txBody>
          <a:bodyPr wrap="square" rtlCol="0" anchor="ctr">
            <a:spAutoFit/>
          </a:bodyPr>
          <a:lstStyle/>
          <a:p>
            <a:pPr algn="ctr"/>
            <a:r>
              <a:rPr lang="en-US" altLang="ko-KR" sz="2800" b="1" dirty="0" smtClean="0">
                <a:solidFill>
                  <a:schemeClr val="bg1"/>
                </a:solidFill>
                <a:cs typeface="Arial" pitchFamily="34" charset="0"/>
              </a:rPr>
              <a:t>25,7</a:t>
            </a:r>
            <a:endParaRPr lang="ko-KR" altLang="en-US" sz="2000" b="1" dirty="0">
              <a:solidFill>
                <a:schemeClr val="bg1"/>
              </a:solidFill>
              <a:cs typeface="Arial" pitchFamily="34" charset="0"/>
            </a:endParaRPr>
          </a:p>
        </p:txBody>
      </p:sp>
      <p:sp>
        <p:nvSpPr>
          <p:cNvPr id="56" name="TextBox 55">
            <a:extLst>
              <a:ext uri="{FF2B5EF4-FFF2-40B4-BE49-F238E27FC236}">
                <a16:creationId xmlns:a16="http://schemas.microsoft.com/office/drawing/2014/main" id="{8F3DE8DB-332A-4AF1-9D3D-99A35950B31D}"/>
              </a:ext>
            </a:extLst>
          </p:cNvPr>
          <p:cNvSpPr txBox="1"/>
          <p:nvPr/>
        </p:nvSpPr>
        <p:spPr>
          <a:xfrm>
            <a:off x="1293559" y="3896317"/>
            <a:ext cx="936104" cy="523220"/>
          </a:xfrm>
          <a:prstGeom prst="rect">
            <a:avLst/>
          </a:prstGeom>
          <a:noFill/>
        </p:spPr>
        <p:txBody>
          <a:bodyPr wrap="square" rtlCol="0" anchor="ctr">
            <a:spAutoFit/>
          </a:bodyPr>
          <a:lstStyle/>
          <a:p>
            <a:pPr algn="ctr"/>
            <a:r>
              <a:rPr lang="en-US" altLang="ko-KR" sz="2800" b="1" dirty="0" smtClean="0">
                <a:solidFill>
                  <a:schemeClr val="bg1"/>
                </a:solidFill>
                <a:cs typeface="Arial" pitchFamily="34" charset="0"/>
              </a:rPr>
              <a:t>18,4</a:t>
            </a:r>
            <a:endParaRPr lang="ko-KR" altLang="en-US" sz="2000" b="1" dirty="0">
              <a:solidFill>
                <a:schemeClr val="bg1"/>
              </a:solidFill>
              <a:cs typeface="Arial" pitchFamily="34" charset="0"/>
            </a:endParaRPr>
          </a:p>
        </p:txBody>
      </p:sp>
      <p:sp>
        <p:nvSpPr>
          <p:cNvPr id="58" name="TextBox 57">
            <a:extLst>
              <a:ext uri="{FF2B5EF4-FFF2-40B4-BE49-F238E27FC236}">
                <a16:creationId xmlns:a16="http://schemas.microsoft.com/office/drawing/2014/main" id="{8D23C678-680C-4747-8358-88051C8F7CC5}"/>
              </a:ext>
            </a:extLst>
          </p:cNvPr>
          <p:cNvSpPr txBox="1"/>
          <p:nvPr/>
        </p:nvSpPr>
        <p:spPr>
          <a:xfrm>
            <a:off x="544512" y="1266087"/>
            <a:ext cx="5237419" cy="461665"/>
          </a:xfrm>
          <a:prstGeom prst="rect">
            <a:avLst/>
          </a:prstGeom>
          <a:noFill/>
        </p:spPr>
        <p:txBody>
          <a:bodyPr wrap="square" rtlCol="0">
            <a:spAutoFit/>
          </a:bodyPr>
          <a:lstStyle/>
          <a:p>
            <a:r>
              <a:rPr lang="en-US" altLang="ko-KR" sz="1200" dirty="0" err="1" smtClean="0">
                <a:solidFill>
                  <a:schemeClr val="tx1">
                    <a:lumMod val="75000"/>
                    <a:lumOff val="25000"/>
                  </a:schemeClr>
                </a:solidFill>
                <a:cs typeface="Arial" pitchFamily="34" charset="0"/>
              </a:rPr>
              <a:t>Ponderación</a:t>
            </a:r>
            <a:r>
              <a:rPr lang="en-US" altLang="ko-KR" sz="1200" dirty="0" smtClean="0">
                <a:solidFill>
                  <a:schemeClr val="tx1">
                    <a:lumMod val="75000"/>
                    <a:lumOff val="25000"/>
                  </a:schemeClr>
                </a:solidFill>
                <a:cs typeface="Arial" pitchFamily="34" charset="0"/>
              </a:rPr>
              <a:t> de </a:t>
            </a:r>
            <a:r>
              <a:rPr lang="en-US" altLang="ko-KR" sz="1200" dirty="0" err="1" smtClean="0">
                <a:solidFill>
                  <a:schemeClr val="tx1">
                    <a:lumMod val="75000"/>
                    <a:lumOff val="25000"/>
                  </a:schemeClr>
                </a:solidFill>
                <a:cs typeface="Arial" pitchFamily="34" charset="0"/>
              </a:rPr>
              <a:t>los</a:t>
            </a:r>
            <a:r>
              <a:rPr lang="en-US" altLang="ko-KR" sz="1200" dirty="0" smtClean="0">
                <a:solidFill>
                  <a:schemeClr val="tx1">
                    <a:lumMod val="75000"/>
                    <a:lumOff val="25000"/>
                  </a:schemeClr>
                </a:solidFill>
                <a:cs typeface="Arial" pitchFamily="34" charset="0"/>
              </a:rPr>
              <a:t> </a:t>
            </a:r>
            <a:r>
              <a:rPr lang="en-US" altLang="ko-KR" sz="1200" dirty="0" err="1" smtClean="0">
                <a:solidFill>
                  <a:schemeClr val="tx1">
                    <a:lumMod val="75000"/>
                    <a:lumOff val="25000"/>
                  </a:schemeClr>
                </a:solidFill>
                <a:cs typeface="Arial" pitchFamily="34" charset="0"/>
              </a:rPr>
              <a:t>valores</a:t>
            </a:r>
            <a:r>
              <a:rPr lang="en-US" altLang="ko-KR" sz="1200" dirty="0" smtClean="0">
                <a:solidFill>
                  <a:schemeClr val="tx1">
                    <a:lumMod val="75000"/>
                    <a:lumOff val="25000"/>
                  </a:schemeClr>
                </a:solidFill>
                <a:cs typeface="Arial" pitchFamily="34" charset="0"/>
              </a:rPr>
              <a:t> </a:t>
            </a:r>
            <a:r>
              <a:rPr lang="en-US" altLang="ko-KR" sz="1200" dirty="0" err="1" smtClean="0">
                <a:solidFill>
                  <a:schemeClr val="tx1">
                    <a:lumMod val="75000"/>
                    <a:lumOff val="25000"/>
                  </a:schemeClr>
                </a:solidFill>
                <a:cs typeface="Arial" pitchFamily="34" charset="0"/>
              </a:rPr>
              <a:t>según</a:t>
            </a:r>
            <a:r>
              <a:rPr lang="en-US" altLang="ko-KR" sz="1200" dirty="0" smtClean="0">
                <a:solidFill>
                  <a:schemeClr val="tx1">
                    <a:lumMod val="75000"/>
                    <a:lumOff val="25000"/>
                  </a:schemeClr>
                </a:solidFill>
                <a:cs typeface="Arial" pitchFamily="34" charset="0"/>
              </a:rPr>
              <a:t> las </a:t>
            </a:r>
            <a:r>
              <a:rPr lang="en-US" altLang="ko-KR" sz="1200" dirty="0" err="1" smtClean="0">
                <a:solidFill>
                  <a:schemeClr val="tx1">
                    <a:lumMod val="75000"/>
                    <a:lumOff val="25000"/>
                  </a:schemeClr>
                </a:solidFill>
                <a:cs typeface="Arial" pitchFamily="34" charset="0"/>
              </a:rPr>
              <a:t>dimensiones</a:t>
            </a:r>
            <a:r>
              <a:rPr lang="en-US" altLang="ko-KR" sz="1200" dirty="0" smtClean="0">
                <a:solidFill>
                  <a:schemeClr val="tx1">
                    <a:lumMod val="75000"/>
                    <a:lumOff val="25000"/>
                  </a:schemeClr>
                </a:solidFill>
                <a:cs typeface="Arial" pitchFamily="34" charset="0"/>
              </a:rPr>
              <a:t> que lo </a:t>
            </a:r>
            <a:r>
              <a:rPr lang="en-US" altLang="ko-KR" sz="1200" dirty="0" err="1" smtClean="0">
                <a:solidFill>
                  <a:schemeClr val="tx1">
                    <a:lumMod val="75000"/>
                    <a:lumOff val="25000"/>
                  </a:schemeClr>
                </a:solidFill>
                <a:cs typeface="Arial" pitchFamily="34" charset="0"/>
              </a:rPr>
              <a:t>conforman</a:t>
            </a:r>
            <a:r>
              <a:rPr lang="en-US" altLang="ko-KR" sz="1200" dirty="0" smtClean="0">
                <a:solidFill>
                  <a:schemeClr val="tx1">
                    <a:lumMod val="75000"/>
                    <a:lumOff val="25000"/>
                  </a:schemeClr>
                </a:solidFill>
                <a:cs typeface="Arial" pitchFamily="34" charset="0"/>
              </a:rPr>
              <a:t>, </a:t>
            </a:r>
            <a:r>
              <a:rPr lang="en-US" altLang="ko-KR" sz="1200" dirty="0" err="1" smtClean="0">
                <a:solidFill>
                  <a:schemeClr val="tx1">
                    <a:lumMod val="75000"/>
                    <a:lumOff val="25000"/>
                  </a:schemeClr>
                </a:solidFill>
                <a:cs typeface="Arial" pitchFamily="34" charset="0"/>
              </a:rPr>
              <a:t>determinadas</a:t>
            </a:r>
            <a:r>
              <a:rPr lang="en-US" altLang="ko-KR" sz="1200" dirty="0" smtClean="0">
                <a:solidFill>
                  <a:schemeClr val="tx1">
                    <a:lumMod val="75000"/>
                    <a:lumOff val="25000"/>
                  </a:schemeClr>
                </a:solidFill>
                <a:cs typeface="Arial" pitchFamily="34" charset="0"/>
              </a:rPr>
              <a:t> </a:t>
            </a:r>
            <a:r>
              <a:rPr lang="en-US" altLang="ko-KR" sz="1200" dirty="0" err="1" smtClean="0">
                <a:solidFill>
                  <a:schemeClr val="tx1">
                    <a:lumMod val="75000"/>
                    <a:lumOff val="25000"/>
                  </a:schemeClr>
                </a:solidFill>
                <a:cs typeface="Arial" pitchFamily="34" charset="0"/>
              </a:rPr>
              <a:t>por</a:t>
            </a:r>
            <a:r>
              <a:rPr lang="en-US" altLang="ko-KR" sz="1200" dirty="0" smtClean="0">
                <a:solidFill>
                  <a:schemeClr val="tx1">
                    <a:lumMod val="75000"/>
                    <a:lumOff val="25000"/>
                  </a:schemeClr>
                </a:solidFill>
                <a:cs typeface="Arial" pitchFamily="34" charset="0"/>
              </a:rPr>
              <a:t> el </a:t>
            </a:r>
            <a:r>
              <a:rPr lang="en-US" altLang="ko-KR" sz="1200" dirty="0" err="1" smtClean="0">
                <a:solidFill>
                  <a:schemeClr val="tx1">
                    <a:lumMod val="75000"/>
                    <a:lumOff val="25000"/>
                  </a:schemeClr>
                </a:solidFill>
                <a:cs typeface="Arial" pitchFamily="34" charset="0"/>
              </a:rPr>
              <a:t>Instituto</a:t>
            </a:r>
            <a:r>
              <a:rPr lang="en-US" altLang="ko-KR" sz="1200" dirty="0" smtClean="0">
                <a:solidFill>
                  <a:schemeClr val="tx1">
                    <a:lumMod val="75000"/>
                    <a:lumOff val="25000"/>
                  </a:schemeClr>
                </a:solidFill>
                <a:cs typeface="Arial" pitchFamily="34" charset="0"/>
              </a:rPr>
              <a:t> de la Ciudad</a:t>
            </a:r>
            <a:endParaRPr lang="ko-KR" altLang="en-US" sz="1200" dirty="0">
              <a:solidFill>
                <a:schemeClr val="tx1">
                  <a:lumMod val="75000"/>
                  <a:lumOff val="25000"/>
                </a:schemeClr>
              </a:solidFill>
              <a:cs typeface="Arial" pitchFamily="34" charset="0"/>
            </a:endParaRPr>
          </a:p>
        </p:txBody>
      </p:sp>
      <p:sp>
        <p:nvSpPr>
          <p:cNvPr id="60" name="Oval 59">
            <a:extLst>
              <a:ext uri="{FF2B5EF4-FFF2-40B4-BE49-F238E27FC236}">
                <a16:creationId xmlns:a16="http://schemas.microsoft.com/office/drawing/2014/main" id="{26515C2C-2FB5-42BD-A3C7-CAE31D80580C}"/>
              </a:ext>
            </a:extLst>
          </p:cNvPr>
          <p:cNvSpPr/>
          <p:nvPr/>
        </p:nvSpPr>
        <p:spPr>
          <a:xfrm>
            <a:off x="6463853" y="4652687"/>
            <a:ext cx="336213" cy="336213"/>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61" name="Oval 60">
            <a:extLst>
              <a:ext uri="{FF2B5EF4-FFF2-40B4-BE49-F238E27FC236}">
                <a16:creationId xmlns:a16="http://schemas.microsoft.com/office/drawing/2014/main" id="{A7AF1C0D-CCA3-4573-B914-398D6D37B125}"/>
              </a:ext>
            </a:extLst>
          </p:cNvPr>
          <p:cNvSpPr/>
          <p:nvPr/>
        </p:nvSpPr>
        <p:spPr>
          <a:xfrm>
            <a:off x="6463853" y="5185980"/>
            <a:ext cx="336213" cy="336213"/>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63" name="Oval 62">
            <a:extLst>
              <a:ext uri="{FF2B5EF4-FFF2-40B4-BE49-F238E27FC236}">
                <a16:creationId xmlns:a16="http://schemas.microsoft.com/office/drawing/2014/main" id="{6D7654B4-4FAB-4F04-B8BC-E49979A1A556}"/>
              </a:ext>
            </a:extLst>
          </p:cNvPr>
          <p:cNvSpPr/>
          <p:nvPr/>
        </p:nvSpPr>
        <p:spPr>
          <a:xfrm>
            <a:off x="6463853" y="5715228"/>
            <a:ext cx="336213" cy="336213"/>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64" name="TextBox 63">
            <a:extLst>
              <a:ext uri="{FF2B5EF4-FFF2-40B4-BE49-F238E27FC236}">
                <a16:creationId xmlns:a16="http://schemas.microsoft.com/office/drawing/2014/main" id="{30D86A07-47C6-4503-B9F0-97F0C8EA1E1E}"/>
              </a:ext>
            </a:extLst>
          </p:cNvPr>
          <p:cNvSpPr txBox="1"/>
          <p:nvPr/>
        </p:nvSpPr>
        <p:spPr>
          <a:xfrm>
            <a:off x="6986998" y="4589961"/>
            <a:ext cx="4378909" cy="276999"/>
          </a:xfrm>
          <a:prstGeom prst="rect">
            <a:avLst/>
          </a:prstGeom>
          <a:noFill/>
        </p:spPr>
        <p:txBody>
          <a:bodyPr wrap="square" rtlCol="0">
            <a:spAutoFit/>
          </a:bodyPr>
          <a:lstStyle/>
          <a:p>
            <a:r>
              <a:rPr lang="en-US" altLang="ko-KR" sz="1200" dirty="0" err="1" smtClean="0">
                <a:solidFill>
                  <a:schemeClr val="tx1">
                    <a:lumMod val="75000"/>
                    <a:lumOff val="25000"/>
                  </a:schemeClr>
                </a:solidFill>
                <a:cs typeface="Arial" pitchFamily="34" charset="0"/>
              </a:rPr>
              <a:t>Dimensión</a:t>
            </a:r>
            <a:r>
              <a:rPr lang="en-US" altLang="ko-KR" sz="1200" dirty="0" smtClean="0">
                <a:solidFill>
                  <a:schemeClr val="tx1">
                    <a:lumMod val="75000"/>
                    <a:lumOff val="25000"/>
                  </a:schemeClr>
                </a:solidFill>
                <a:cs typeface="Arial" pitchFamily="34" charset="0"/>
              </a:rPr>
              <a:t> de </a:t>
            </a:r>
            <a:r>
              <a:rPr lang="en-US" altLang="ko-KR" sz="1200" dirty="0" err="1" smtClean="0">
                <a:solidFill>
                  <a:schemeClr val="tx1">
                    <a:lumMod val="75000"/>
                    <a:lumOff val="25000"/>
                  </a:schemeClr>
                </a:solidFill>
                <a:cs typeface="Arial" pitchFamily="34" charset="0"/>
              </a:rPr>
              <a:t>Gobernabilidad</a:t>
            </a:r>
            <a:endParaRPr lang="ko-KR" altLang="en-US" sz="1200" b="1" dirty="0">
              <a:solidFill>
                <a:schemeClr val="tx1">
                  <a:lumMod val="75000"/>
                  <a:lumOff val="25000"/>
                </a:schemeClr>
              </a:solidFill>
              <a:cs typeface="Arial" pitchFamily="34" charset="0"/>
            </a:endParaRPr>
          </a:p>
        </p:txBody>
      </p:sp>
      <p:sp>
        <p:nvSpPr>
          <p:cNvPr id="65" name="TextBox 64">
            <a:extLst>
              <a:ext uri="{FF2B5EF4-FFF2-40B4-BE49-F238E27FC236}">
                <a16:creationId xmlns:a16="http://schemas.microsoft.com/office/drawing/2014/main" id="{E1CF89C9-A015-4681-AC29-A1F3F1BCA607}"/>
              </a:ext>
            </a:extLst>
          </p:cNvPr>
          <p:cNvSpPr txBox="1"/>
          <p:nvPr/>
        </p:nvSpPr>
        <p:spPr>
          <a:xfrm>
            <a:off x="6986998" y="5123253"/>
            <a:ext cx="4378909" cy="276999"/>
          </a:xfrm>
          <a:prstGeom prst="rect">
            <a:avLst/>
          </a:prstGeom>
          <a:noFill/>
        </p:spPr>
        <p:txBody>
          <a:bodyPr wrap="square" rtlCol="0">
            <a:spAutoFit/>
          </a:bodyPr>
          <a:lstStyle/>
          <a:p>
            <a:r>
              <a:rPr lang="en-US" altLang="ko-KR" sz="1200" dirty="0" err="1" smtClean="0">
                <a:solidFill>
                  <a:schemeClr val="tx1">
                    <a:lumMod val="75000"/>
                    <a:lumOff val="25000"/>
                  </a:schemeClr>
                </a:solidFill>
                <a:cs typeface="Arial" pitchFamily="34" charset="0"/>
              </a:rPr>
              <a:t>Dimensión</a:t>
            </a:r>
            <a:r>
              <a:rPr lang="en-US" altLang="ko-KR" sz="1200" dirty="0" smtClean="0">
                <a:solidFill>
                  <a:schemeClr val="tx1">
                    <a:lumMod val="75000"/>
                    <a:lumOff val="25000"/>
                  </a:schemeClr>
                </a:solidFill>
                <a:cs typeface="Arial" pitchFamily="34" charset="0"/>
              </a:rPr>
              <a:t> de </a:t>
            </a:r>
            <a:r>
              <a:rPr lang="en-US" altLang="ko-KR" sz="1200" dirty="0" err="1" smtClean="0">
                <a:solidFill>
                  <a:schemeClr val="tx1">
                    <a:lumMod val="75000"/>
                    <a:lumOff val="25000"/>
                  </a:schemeClr>
                </a:solidFill>
                <a:cs typeface="Arial" pitchFamily="34" charset="0"/>
              </a:rPr>
              <a:t>Autorrealización</a:t>
            </a:r>
            <a:endParaRPr lang="ko-KR" altLang="en-US" sz="1200" b="1" dirty="0">
              <a:solidFill>
                <a:schemeClr val="tx1">
                  <a:lumMod val="75000"/>
                  <a:lumOff val="25000"/>
                </a:schemeClr>
              </a:solidFill>
              <a:cs typeface="Arial" pitchFamily="34" charset="0"/>
            </a:endParaRPr>
          </a:p>
        </p:txBody>
      </p:sp>
      <p:sp>
        <p:nvSpPr>
          <p:cNvPr id="67" name="TextBox 66">
            <a:extLst>
              <a:ext uri="{FF2B5EF4-FFF2-40B4-BE49-F238E27FC236}">
                <a16:creationId xmlns:a16="http://schemas.microsoft.com/office/drawing/2014/main" id="{2D5C980C-1C42-449F-AE89-63B5A8D23CD8}"/>
              </a:ext>
            </a:extLst>
          </p:cNvPr>
          <p:cNvSpPr txBox="1"/>
          <p:nvPr/>
        </p:nvSpPr>
        <p:spPr>
          <a:xfrm>
            <a:off x="6986998" y="5652502"/>
            <a:ext cx="4378909" cy="276999"/>
          </a:xfrm>
          <a:prstGeom prst="rect">
            <a:avLst/>
          </a:prstGeom>
          <a:noFill/>
        </p:spPr>
        <p:txBody>
          <a:bodyPr wrap="square" rtlCol="0">
            <a:spAutoFit/>
          </a:bodyPr>
          <a:lstStyle/>
          <a:p>
            <a:r>
              <a:rPr lang="en-US" altLang="ko-KR" sz="1200" dirty="0" err="1" smtClean="0">
                <a:solidFill>
                  <a:schemeClr val="tx1">
                    <a:lumMod val="75000"/>
                    <a:lumOff val="25000"/>
                  </a:schemeClr>
                </a:solidFill>
                <a:cs typeface="Arial" pitchFamily="34" charset="0"/>
              </a:rPr>
              <a:t>Dimensión</a:t>
            </a:r>
            <a:r>
              <a:rPr lang="en-US" altLang="ko-KR" sz="1200" dirty="0" smtClean="0">
                <a:solidFill>
                  <a:schemeClr val="tx1">
                    <a:lumMod val="75000"/>
                    <a:lumOff val="25000"/>
                  </a:schemeClr>
                </a:solidFill>
                <a:cs typeface="Arial" pitchFamily="34" charset="0"/>
              </a:rPr>
              <a:t> de </a:t>
            </a:r>
            <a:r>
              <a:rPr lang="en-US" altLang="ko-KR" sz="1200" dirty="0" err="1" smtClean="0">
                <a:solidFill>
                  <a:schemeClr val="tx1">
                    <a:lumMod val="75000"/>
                    <a:lumOff val="25000"/>
                  </a:schemeClr>
                </a:solidFill>
                <a:cs typeface="Arial" pitchFamily="34" charset="0"/>
              </a:rPr>
              <a:t>Igualdad</a:t>
            </a:r>
            <a:r>
              <a:rPr lang="en-US" altLang="ko-KR" sz="1200" dirty="0" smtClean="0">
                <a:solidFill>
                  <a:schemeClr val="tx1">
                    <a:lumMod val="75000"/>
                    <a:lumOff val="25000"/>
                  </a:schemeClr>
                </a:solidFill>
                <a:cs typeface="Arial" pitchFamily="34" charset="0"/>
              </a:rPr>
              <a:t> de </a:t>
            </a:r>
            <a:r>
              <a:rPr lang="en-US" altLang="ko-KR" sz="1200" dirty="0" err="1" smtClean="0">
                <a:solidFill>
                  <a:schemeClr val="tx1">
                    <a:lumMod val="75000"/>
                    <a:lumOff val="25000"/>
                  </a:schemeClr>
                </a:solidFill>
                <a:cs typeface="Arial" pitchFamily="34" charset="0"/>
              </a:rPr>
              <a:t>Oportunidades</a:t>
            </a:r>
            <a:endParaRPr lang="ko-KR" altLang="en-US" sz="1200" b="1" dirty="0">
              <a:solidFill>
                <a:schemeClr val="tx1">
                  <a:lumMod val="75000"/>
                  <a:lumOff val="25000"/>
                </a:schemeClr>
              </a:solidFill>
              <a:cs typeface="Arial" pitchFamily="34" charset="0"/>
            </a:endParaRPr>
          </a:p>
        </p:txBody>
      </p:sp>
      <p:graphicFrame>
        <p:nvGraphicFramePr>
          <p:cNvPr id="22" name="21 Tabla"/>
          <p:cNvGraphicFramePr>
            <a:graphicFrameLocks noGrp="1"/>
          </p:cNvGraphicFramePr>
          <p:nvPr>
            <p:extLst>
              <p:ext uri="{D42A27DB-BD31-4B8C-83A1-F6EECF244321}">
                <p14:modId xmlns:p14="http://schemas.microsoft.com/office/powerpoint/2010/main" val="2818805303"/>
              </p:ext>
            </p:extLst>
          </p:nvPr>
        </p:nvGraphicFramePr>
        <p:xfrm>
          <a:off x="5949897" y="1261346"/>
          <a:ext cx="5502145" cy="3017520"/>
        </p:xfrm>
        <a:graphic>
          <a:graphicData uri="http://schemas.openxmlformats.org/drawingml/2006/table">
            <a:tbl>
              <a:tblPr firstRow="1" firstCol="1" bandRow="1">
                <a:tableStyleId>{5940675A-B579-460E-94D1-54222C63F5DA}</a:tableStyleId>
              </a:tblPr>
              <a:tblGrid>
                <a:gridCol w="1118681">
                  <a:extLst>
                    <a:ext uri="{9D8B030D-6E8A-4147-A177-3AD203B41FA5}">
                      <a16:colId xmlns:a16="http://schemas.microsoft.com/office/drawing/2014/main" val="20000"/>
                    </a:ext>
                  </a:extLst>
                </a:gridCol>
                <a:gridCol w="2328420">
                  <a:extLst>
                    <a:ext uri="{9D8B030D-6E8A-4147-A177-3AD203B41FA5}">
                      <a16:colId xmlns:a16="http://schemas.microsoft.com/office/drawing/2014/main" val="20001"/>
                    </a:ext>
                  </a:extLst>
                </a:gridCol>
                <a:gridCol w="1206631">
                  <a:extLst>
                    <a:ext uri="{9D8B030D-6E8A-4147-A177-3AD203B41FA5}">
                      <a16:colId xmlns:a16="http://schemas.microsoft.com/office/drawing/2014/main" val="20002"/>
                    </a:ext>
                  </a:extLst>
                </a:gridCol>
                <a:gridCol w="848413">
                  <a:extLst>
                    <a:ext uri="{9D8B030D-6E8A-4147-A177-3AD203B41FA5}">
                      <a16:colId xmlns:a16="http://schemas.microsoft.com/office/drawing/2014/main" val="20003"/>
                    </a:ext>
                  </a:extLst>
                </a:gridCol>
              </a:tblGrid>
              <a:tr h="167640">
                <a:tc>
                  <a:txBody>
                    <a:bodyPr/>
                    <a:lstStyle/>
                    <a:p>
                      <a:pPr indent="0" algn="ctr">
                        <a:lnSpc>
                          <a:spcPct val="100000"/>
                        </a:lnSpc>
                        <a:spcAft>
                          <a:spcPts val="0"/>
                        </a:spcAft>
                      </a:pPr>
                      <a:r>
                        <a:rPr lang="es-EC" sz="800" dirty="0">
                          <a:effectLst/>
                        </a:rPr>
                        <a:t>Dimensiones</a:t>
                      </a:r>
                      <a:endParaRPr lang="es-EC" sz="1100" dirty="0">
                        <a:effectLst/>
                        <a:latin typeface="Times New Roman"/>
                        <a:ea typeface="Calibri"/>
                        <a:cs typeface="Times New Roman"/>
                      </a:endParaRPr>
                    </a:p>
                  </a:txBody>
                  <a:tcPr marL="68580" marR="68580" marT="0" marB="0"/>
                </a:tc>
                <a:tc>
                  <a:txBody>
                    <a:bodyPr/>
                    <a:lstStyle/>
                    <a:p>
                      <a:pPr indent="0" algn="ctr">
                        <a:lnSpc>
                          <a:spcPct val="100000"/>
                        </a:lnSpc>
                        <a:spcAft>
                          <a:spcPts val="0"/>
                        </a:spcAft>
                      </a:pPr>
                      <a:r>
                        <a:rPr lang="es-EC" sz="800" dirty="0">
                          <a:effectLst/>
                        </a:rPr>
                        <a:t>Ítems</a:t>
                      </a:r>
                      <a:endParaRPr lang="es-EC" sz="1100" dirty="0">
                        <a:effectLst/>
                        <a:latin typeface="Times New Roman"/>
                        <a:ea typeface="Calibri"/>
                        <a:cs typeface="Times New Roman"/>
                      </a:endParaRPr>
                    </a:p>
                  </a:txBody>
                  <a:tcPr marL="68580" marR="68580" marT="0" marB="0"/>
                </a:tc>
                <a:tc>
                  <a:txBody>
                    <a:bodyPr/>
                    <a:lstStyle/>
                    <a:p>
                      <a:pPr indent="0" algn="ctr">
                        <a:lnSpc>
                          <a:spcPct val="100000"/>
                        </a:lnSpc>
                        <a:spcAft>
                          <a:spcPts val="0"/>
                        </a:spcAft>
                      </a:pPr>
                      <a:r>
                        <a:rPr lang="es-EC" sz="800" dirty="0">
                          <a:effectLst/>
                        </a:rPr>
                        <a:t>Valores promediados</a:t>
                      </a:r>
                      <a:endParaRPr lang="es-EC" sz="1100" dirty="0">
                        <a:effectLst/>
                        <a:latin typeface="Times New Roman"/>
                        <a:ea typeface="Calibri"/>
                        <a:cs typeface="Times New Roman"/>
                      </a:endParaRPr>
                    </a:p>
                  </a:txBody>
                  <a:tcPr marL="68580" marR="68580" marT="0" marB="0"/>
                </a:tc>
                <a:tc>
                  <a:txBody>
                    <a:bodyPr/>
                    <a:lstStyle/>
                    <a:p>
                      <a:pPr indent="0" algn="ctr">
                        <a:lnSpc>
                          <a:spcPct val="100000"/>
                        </a:lnSpc>
                        <a:spcAft>
                          <a:spcPts val="0"/>
                        </a:spcAft>
                      </a:pPr>
                      <a:r>
                        <a:rPr lang="es-EC" sz="800">
                          <a:effectLst/>
                        </a:rPr>
                        <a:t>Ponderación</a:t>
                      </a:r>
                      <a:endParaRPr lang="es-EC" sz="1100">
                        <a:effectLst/>
                        <a:latin typeface="Times New Roman"/>
                        <a:ea typeface="Calibri"/>
                        <a:cs typeface="Times New Roman"/>
                      </a:endParaRPr>
                    </a:p>
                  </a:txBody>
                  <a:tcPr marL="68580" marR="68580" marT="0" marB="0"/>
                </a:tc>
                <a:extLst>
                  <a:ext uri="{0D108BD9-81ED-4DB2-BD59-A6C34878D82A}">
                    <a16:rowId xmlns:a16="http://schemas.microsoft.com/office/drawing/2014/main" val="10000"/>
                  </a:ext>
                </a:extLst>
              </a:tr>
              <a:tr h="167640">
                <a:tc rowSpan="2">
                  <a:txBody>
                    <a:bodyPr/>
                    <a:lstStyle/>
                    <a:p>
                      <a:pPr indent="0" algn="l">
                        <a:lnSpc>
                          <a:spcPct val="100000"/>
                        </a:lnSpc>
                        <a:spcAft>
                          <a:spcPts val="0"/>
                        </a:spcAft>
                      </a:pPr>
                      <a:r>
                        <a:rPr lang="es-EC" sz="800">
                          <a:effectLst/>
                        </a:rPr>
                        <a:t>Gobernabilidad</a:t>
                      </a:r>
                      <a:endParaRPr lang="es-EC" sz="1100">
                        <a:effectLst/>
                        <a:latin typeface="Times New Roman"/>
                        <a:ea typeface="Calibri"/>
                        <a:cs typeface="Times New Roman"/>
                      </a:endParaRPr>
                    </a:p>
                  </a:txBody>
                  <a:tcPr marL="68580" marR="68580" marT="0" marB="0" anchor="ctr"/>
                </a:tc>
                <a:tc>
                  <a:txBody>
                    <a:bodyPr/>
                    <a:lstStyle/>
                    <a:p>
                      <a:pPr indent="0" algn="l">
                        <a:lnSpc>
                          <a:spcPct val="100000"/>
                        </a:lnSpc>
                        <a:spcAft>
                          <a:spcPts val="0"/>
                        </a:spcAft>
                      </a:pPr>
                      <a:r>
                        <a:rPr lang="es-EC" sz="800" dirty="0">
                          <a:effectLst/>
                        </a:rPr>
                        <a:t> [Me siento satisfecho con mi salud]</a:t>
                      </a:r>
                      <a:endParaRPr lang="es-EC" sz="1100" dirty="0">
                        <a:effectLst/>
                        <a:latin typeface="Times New Roman"/>
                        <a:ea typeface="Calibri"/>
                        <a:cs typeface="Times New Roman"/>
                      </a:endParaRPr>
                    </a:p>
                  </a:txBody>
                  <a:tcPr marL="68580" marR="68580" marT="0" marB="0" anchor="ctr"/>
                </a:tc>
                <a:tc>
                  <a:txBody>
                    <a:bodyPr/>
                    <a:lstStyle/>
                    <a:p>
                      <a:pPr indent="0" algn="l">
                        <a:lnSpc>
                          <a:spcPct val="100000"/>
                        </a:lnSpc>
                        <a:spcAft>
                          <a:spcPts val="0"/>
                        </a:spcAft>
                      </a:pPr>
                      <a:r>
                        <a:rPr lang="es-EC" sz="800">
                          <a:effectLst/>
                        </a:rPr>
                        <a:t>73,79166667</a:t>
                      </a:r>
                      <a:endParaRPr lang="es-EC" sz="1100">
                        <a:effectLst/>
                        <a:latin typeface="Times New Roman"/>
                        <a:ea typeface="Calibri"/>
                        <a:cs typeface="Times New Roman"/>
                      </a:endParaRPr>
                    </a:p>
                  </a:txBody>
                  <a:tcPr marL="68580" marR="68580" marT="0" marB="0" anchor="ctr"/>
                </a:tc>
                <a:tc rowSpan="2">
                  <a:txBody>
                    <a:bodyPr/>
                    <a:lstStyle/>
                    <a:p>
                      <a:pPr indent="0" algn="l">
                        <a:lnSpc>
                          <a:spcPct val="100000"/>
                        </a:lnSpc>
                        <a:spcAft>
                          <a:spcPts val="0"/>
                        </a:spcAft>
                      </a:pPr>
                      <a:r>
                        <a:rPr lang="es-EC" sz="800">
                          <a:effectLst/>
                        </a:rPr>
                        <a:t>20,74305556</a:t>
                      </a:r>
                      <a:endParaRPr lang="es-EC" sz="1100">
                        <a:effectLst/>
                        <a:latin typeface="Times New Roman"/>
                        <a:ea typeface="Calibri"/>
                        <a:cs typeface="Times New Roman"/>
                      </a:endParaRPr>
                    </a:p>
                  </a:txBody>
                  <a:tcPr marL="68580" marR="68580" marT="0" marB="0" anchor="ctr"/>
                </a:tc>
                <a:extLst>
                  <a:ext uri="{0D108BD9-81ED-4DB2-BD59-A6C34878D82A}">
                    <a16:rowId xmlns:a16="http://schemas.microsoft.com/office/drawing/2014/main" val="10001"/>
                  </a:ext>
                </a:extLst>
              </a:tr>
              <a:tr h="335280">
                <a:tc vMerge="1">
                  <a:txBody>
                    <a:bodyPr/>
                    <a:lstStyle/>
                    <a:p>
                      <a:endParaRPr lang="es-EC"/>
                    </a:p>
                  </a:txBody>
                  <a:tcPr/>
                </a:tc>
                <a:tc>
                  <a:txBody>
                    <a:bodyPr/>
                    <a:lstStyle/>
                    <a:p>
                      <a:pPr indent="0" algn="l">
                        <a:lnSpc>
                          <a:spcPct val="100000"/>
                        </a:lnSpc>
                        <a:spcAft>
                          <a:spcPts val="0"/>
                        </a:spcAft>
                      </a:pPr>
                      <a:r>
                        <a:rPr lang="es-EC" sz="800" dirty="0">
                          <a:effectLst/>
                        </a:rPr>
                        <a:t> [Me siento satisfecho con los servicios públicos]</a:t>
                      </a:r>
                      <a:endParaRPr lang="es-EC" sz="1100" dirty="0">
                        <a:effectLst/>
                        <a:latin typeface="Times New Roman"/>
                        <a:ea typeface="Calibri"/>
                        <a:cs typeface="Times New Roman"/>
                      </a:endParaRPr>
                    </a:p>
                  </a:txBody>
                  <a:tcPr marL="68580" marR="68580" marT="0" marB="0" anchor="ctr"/>
                </a:tc>
                <a:tc>
                  <a:txBody>
                    <a:bodyPr/>
                    <a:lstStyle/>
                    <a:p>
                      <a:pPr indent="0" algn="l">
                        <a:lnSpc>
                          <a:spcPct val="100000"/>
                        </a:lnSpc>
                        <a:spcAft>
                          <a:spcPts val="0"/>
                        </a:spcAft>
                      </a:pPr>
                      <a:r>
                        <a:rPr lang="es-EC" sz="800">
                          <a:effectLst/>
                        </a:rPr>
                        <a:t>50,66666667</a:t>
                      </a:r>
                      <a:endParaRPr lang="es-EC" sz="1100">
                        <a:effectLst/>
                        <a:latin typeface="Times New Roman"/>
                        <a:ea typeface="Calibri"/>
                        <a:cs typeface="Times New Roman"/>
                      </a:endParaRPr>
                    </a:p>
                  </a:txBody>
                  <a:tcPr marL="68580" marR="68580" marT="0" marB="0" anchor="ctr"/>
                </a:tc>
                <a:tc vMerge="1">
                  <a:txBody>
                    <a:bodyPr/>
                    <a:lstStyle/>
                    <a:p>
                      <a:endParaRPr lang="es-EC"/>
                    </a:p>
                  </a:txBody>
                  <a:tcPr/>
                </a:tc>
                <a:extLst>
                  <a:ext uri="{0D108BD9-81ED-4DB2-BD59-A6C34878D82A}">
                    <a16:rowId xmlns:a16="http://schemas.microsoft.com/office/drawing/2014/main" val="10002"/>
                  </a:ext>
                </a:extLst>
              </a:tr>
              <a:tr h="335280">
                <a:tc rowSpan="4">
                  <a:txBody>
                    <a:bodyPr/>
                    <a:lstStyle/>
                    <a:p>
                      <a:pPr indent="0" algn="l">
                        <a:lnSpc>
                          <a:spcPct val="100000"/>
                        </a:lnSpc>
                        <a:spcAft>
                          <a:spcPts val="0"/>
                        </a:spcAft>
                      </a:pPr>
                      <a:r>
                        <a:rPr lang="es-EC" sz="800">
                          <a:effectLst/>
                        </a:rPr>
                        <a:t>Autorrealización</a:t>
                      </a:r>
                      <a:endParaRPr lang="es-EC" sz="1100">
                        <a:effectLst/>
                        <a:latin typeface="Times New Roman"/>
                        <a:ea typeface="Calibri"/>
                        <a:cs typeface="Times New Roman"/>
                      </a:endParaRPr>
                    </a:p>
                  </a:txBody>
                  <a:tcPr marL="68580" marR="68580" marT="0" marB="0" anchor="ctr"/>
                </a:tc>
                <a:tc>
                  <a:txBody>
                    <a:bodyPr/>
                    <a:lstStyle/>
                    <a:p>
                      <a:pPr indent="0" algn="l">
                        <a:lnSpc>
                          <a:spcPct val="100000"/>
                        </a:lnSpc>
                        <a:spcAft>
                          <a:spcPts val="0"/>
                        </a:spcAft>
                      </a:pPr>
                      <a:r>
                        <a:rPr lang="es-EC" sz="800" dirty="0">
                          <a:effectLst/>
                        </a:rPr>
                        <a:t> [Me siento satisfecho con mi nivel de educación]</a:t>
                      </a:r>
                      <a:endParaRPr lang="es-EC" sz="1100" dirty="0">
                        <a:effectLst/>
                        <a:latin typeface="Times New Roman"/>
                        <a:ea typeface="Calibri"/>
                        <a:cs typeface="Times New Roman"/>
                      </a:endParaRPr>
                    </a:p>
                  </a:txBody>
                  <a:tcPr marL="68580" marR="68580" marT="0" marB="0" anchor="ctr"/>
                </a:tc>
                <a:tc>
                  <a:txBody>
                    <a:bodyPr/>
                    <a:lstStyle/>
                    <a:p>
                      <a:pPr indent="0" algn="l">
                        <a:lnSpc>
                          <a:spcPct val="100000"/>
                        </a:lnSpc>
                        <a:spcAft>
                          <a:spcPts val="0"/>
                        </a:spcAft>
                      </a:pPr>
                      <a:r>
                        <a:rPr lang="es-EC" sz="800">
                          <a:effectLst/>
                        </a:rPr>
                        <a:t>72,08333333</a:t>
                      </a:r>
                      <a:endParaRPr lang="es-EC" sz="1100">
                        <a:effectLst/>
                        <a:latin typeface="Times New Roman"/>
                        <a:ea typeface="Calibri"/>
                        <a:cs typeface="Times New Roman"/>
                      </a:endParaRPr>
                    </a:p>
                  </a:txBody>
                  <a:tcPr marL="68580" marR="68580" marT="0" marB="0" anchor="ctr"/>
                </a:tc>
                <a:tc rowSpan="4">
                  <a:txBody>
                    <a:bodyPr/>
                    <a:lstStyle/>
                    <a:p>
                      <a:pPr indent="0" algn="l">
                        <a:lnSpc>
                          <a:spcPct val="100000"/>
                        </a:lnSpc>
                        <a:spcAft>
                          <a:spcPts val="0"/>
                        </a:spcAft>
                      </a:pPr>
                      <a:r>
                        <a:rPr lang="es-EC" sz="800">
                          <a:effectLst/>
                        </a:rPr>
                        <a:t>25,71527778</a:t>
                      </a:r>
                      <a:endParaRPr lang="es-EC" sz="1100">
                        <a:effectLst/>
                        <a:latin typeface="Times New Roman"/>
                        <a:ea typeface="Calibri"/>
                        <a:cs typeface="Times New Roman"/>
                      </a:endParaRPr>
                    </a:p>
                  </a:txBody>
                  <a:tcPr marL="68580" marR="68580" marT="0" marB="0" anchor="ctr"/>
                </a:tc>
                <a:extLst>
                  <a:ext uri="{0D108BD9-81ED-4DB2-BD59-A6C34878D82A}">
                    <a16:rowId xmlns:a16="http://schemas.microsoft.com/office/drawing/2014/main" val="10003"/>
                  </a:ext>
                </a:extLst>
              </a:tr>
              <a:tr h="167640">
                <a:tc vMerge="1">
                  <a:txBody>
                    <a:bodyPr/>
                    <a:lstStyle/>
                    <a:p>
                      <a:endParaRPr lang="es-EC"/>
                    </a:p>
                  </a:txBody>
                  <a:tcPr/>
                </a:tc>
                <a:tc>
                  <a:txBody>
                    <a:bodyPr/>
                    <a:lstStyle/>
                    <a:p>
                      <a:pPr indent="0" algn="l">
                        <a:lnSpc>
                          <a:spcPct val="100000"/>
                        </a:lnSpc>
                        <a:spcAft>
                          <a:spcPts val="0"/>
                        </a:spcAft>
                      </a:pPr>
                      <a:r>
                        <a:rPr lang="es-EC" sz="800" dirty="0">
                          <a:effectLst/>
                        </a:rPr>
                        <a:t> [Me siento satisfecho con mi familia]</a:t>
                      </a:r>
                      <a:endParaRPr lang="es-EC" sz="1100" dirty="0">
                        <a:effectLst/>
                        <a:latin typeface="Times New Roman"/>
                        <a:ea typeface="Calibri"/>
                        <a:cs typeface="Times New Roman"/>
                      </a:endParaRPr>
                    </a:p>
                  </a:txBody>
                  <a:tcPr marL="68580" marR="68580" marT="0" marB="0" anchor="ctr"/>
                </a:tc>
                <a:tc>
                  <a:txBody>
                    <a:bodyPr/>
                    <a:lstStyle/>
                    <a:p>
                      <a:pPr indent="0" algn="l">
                        <a:lnSpc>
                          <a:spcPct val="100000"/>
                        </a:lnSpc>
                        <a:spcAft>
                          <a:spcPts val="0"/>
                        </a:spcAft>
                      </a:pPr>
                      <a:r>
                        <a:rPr lang="es-EC" sz="800" dirty="0">
                          <a:effectLst/>
                        </a:rPr>
                        <a:t>83,83333333</a:t>
                      </a:r>
                      <a:endParaRPr lang="es-EC" sz="1100" dirty="0">
                        <a:effectLst/>
                        <a:latin typeface="Times New Roman"/>
                        <a:ea typeface="Calibri"/>
                        <a:cs typeface="Times New Roman"/>
                      </a:endParaRPr>
                    </a:p>
                  </a:txBody>
                  <a:tcPr marL="68580" marR="68580" marT="0" marB="0" anchor="ctr"/>
                </a:tc>
                <a:tc vMerge="1">
                  <a:txBody>
                    <a:bodyPr/>
                    <a:lstStyle/>
                    <a:p>
                      <a:endParaRPr lang="es-EC"/>
                    </a:p>
                  </a:txBody>
                  <a:tcPr/>
                </a:tc>
                <a:extLst>
                  <a:ext uri="{0D108BD9-81ED-4DB2-BD59-A6C34878D82A}">
                    <a16:rowId xmlns:a16="http://schemas.microsoft.com/office/drawing/2014/main" val="10004"/>
                  </a:ext>
                </a:extLst>
              </a:tr>
              <a:tr h="167640">
                <a:tc vMerge="1">
                  <a:txBody>
                    <a:bodyPr/>
                    <a:lstStyle/>
                    <a:p>
                      <a:endParaRPr lang="es-EC"/>
                    </a:p>
                  </a:txBody>
                  <a:tcPr/>
                </a:tc>
                <a:tc>
                  <a:txBody>
                    <a:bodyPr/>
                    <a:lstStyle/>
                    <a:p>
                      <a:pPr indent="0" algn="l">
                        <a:lnSpc>
                          <a:spcPct val="100000"/>
                        </a:lnSpc>
                        <a:spcAft>
                          <a:spcPts val="0"/>
                        </a:spcAft>
                      </a:pPr>
                      <a:r>
                        <a:rPr lang="es-EC" sz="800">
                          <a:effectLst/>
                        </a:rPr>
                        <a:t> [Me siento satisfecho con mi hogar]</a:t>
                      </a:r>
                      <a:endParaRPr lang="es-EC" sz="1100">
                        <a:effectLst/>
                        <a:latin typeface="Times New Roman"/>
                        <a:ea typeface="Calibri"/>
                        <a:cs typeface="Times New Roman"/>
                      </a:endParaRPr>
                    </a:p>
                  </a:txBody>
                  <a:tcPr marL="68580" marR="68580" marT="0" marB="0" anchor="ctr"/>
                </a:tc>
                <a:tc>
                  <a:txBody>
                    <a:bodyPr/>
                    <a:lstStyle/>
                    <a:p>
                      <a:pPr indent="0" algn="l">
                        <a:lnSpc>
                          <a:spcPct val="100000"/>
                        </a:lnSpc>
                        <a:spcAft>
                          <a:spcPts val="0"/>
                        </a:spcAft>
                      </a:pPr>
                      <a:r>
                        <a:rPr lang="es-EC" sz="800">
                          <a:effectLst/>
                        </a:rPr>
                        <a:t>82,375</a:t>
                      </a:r>
                      <a:endParaRPr lang="es-EC" sz="1100">
                        <a:effectLst/>
                        <a:latin typeface="Times New Roman"/>
                        <a:ea typeface="Calibri"/>
                        <a:cs typeface="Times New Roman"/>
                      </a:endParaRPr>
                    </a:p>
                  </a:txBody>
                  <a:tcPr marL="68580" marR="68580" marT="0" marB="0" anchor="ctr"/>
                </a:tc>
                <a:tc vMerge="1">
                  <a:txBody>
                    <a:bodyPr/>
                    <a:lstStyle/>
                    <a:p>
                      <a:endParaRPr lang="es-EC"/>
                    </a:p>
                  </a:txBody>
                  <a:tcPr/>
                </a:tc>
                <a:extLst>
                  <a:ext uri="{0D108BD9-81ED-4DB2-BD59-A6C34878D82A}">
                    <a16:rowId xmlns:a16="http://schemas.microsoft.com/office/drawing/2014/main" val="10005"/>
                  </a:ext>
                </a:extLst>
              </a:tr>
              <a:tr h="167640">
                <a:tc vMerge="1">
                  <a:txBody>
                    <a:bodyPr/>
                    <a:lstStyle/>
                    <a:p>
                      <a:endParaRPr lang="es-EC"/>
                    </a:p>
                  </a:txBody>
                  <a:tcPr/>
                </a:tc>
                <a:tc>
                  <a:txBody>
                    <a:bodyPr/>
                    <a:lstStyle/>
                    <a:p>
                      <a:pPr indent="0" algn="l">
                        <a:lnSpc>
                          <a:spcPct val="100000"/>
                        </a:lnSpc>
                        <a:spcAft>
                          <a:spcPts val="0"/>
                        </a:spcAft>
                      </a:pPr>
                      <a:r>
                        <a:rPr lang="es-EC" sz="800">
                          <a:effectLst/>
                        </a:rPr>
                        <a:t> [Me siento satisfecho con mi trabajo]</a:t>
                      </a:r>
                      <a:endParaRPr lang="es-EC" sz="1100">
                        <a:effectLst/>
                        <a:latin typeface="Times New Roman"/>
                        <a:ea typeface="Calibri"/>
                        <a:cs typeface="Times New Roman"/>
                      </a:endParaRPr>
                    </a:p>
                  </a:txBody>
                  <a:tcPr marL="68580" marR="68580" marT="0" marB="0" anchor="ctr"/>
                </a:tc>
                <a:tc>
                  <a:txBody>
                    <a:bodyPr/>
                    <a:lstStyle/>
                    <a:p>
                      <a:pPr indent="0" algn="l">
                        <a:lnSpc>
                          <a:spcPct val="100000"/>
                        </a:lnSpc>
                        <a:spcAft>
                          <a:spcPts val="0"/>
                        </a:spcAft>
                      </a:pPr>
                      <a:r>
                        <a:rPr lang="es-EC" sz="800" dirty="0">
                          <a:effectLst/>
                        </a:rPr>
                        <a:t>70,29166667</a:t>
                      </a:r>
                      <a:endParaRPr lang="es-EC" sz="1100" dirty="0">
                        <a:effectLst/>
                        <a:latin typeface="Times New Roman"/>
                        <a:ea typeface="Calibri"/>
                        <a:cs typeface="Times New Roman"/>
                      </a:endParaRPr>
                    </a:p>
                  </a:txBody>
                  <a:tcPr marL="68580" marR="68580" marT="0" marB="0" anchor="ctr"/>
                </a:tc>
                <a:tc vMerge="1">
                  <a:txBody>
                    <a:bodyPr/>
                    <a:lstStyle/>
                    <a:p>
                      <a:endParaRPr lang="es-EC"/>
                    </a:p>
                  </a:txBody>
                  <a:tcPr/>
                </a:tc>
                <a:extLst>
                  <a:ext uri="{0D108BD9-81ED-4DB2-BD59-A6C34878D82A}">
                    <a16:rowId xmlns:a16="http://schemas.microsoft.com/office/drawing/2014/main" val="10006"/>
                  </a:ext>
                </a:extLst>
              </a:tr>
              <a:tr h="335280">
                <a:tc rowSpan="4">
                  <a:txBody>
                    <a:bodyPr/>
                    <a:lstStyle/>
                    <a:p>
                      <a:pPr indent="0" algn="l">
                        <a:lnSpc>
                          <a:spcPct val="100000"/>
                        </a:lnSpc>
                        <a:spcAft>
                          <a:spcPts val="0"/>
                        </a:spcAft>
                      </a:pPr>
                      <a:r>
                        <a:rPr lang="es-EC" sz="800">
                          <a:effectLst/>
                        </a:rPr>
                        <a:t>Igualdad de oportunidades</a:t>
                      </a:r>
                      <a:endParaRPr lang="es-EC" sz="1100">
                        <a:effectLst/>
                        <a:latin typeface="Times New Roman"/>
                        <a:ea typeface="Calibri"/>
                        <a:cs typeface="Times New Roman"/>
                      </a:endParaRPr>
                    </a:p>
                  </a:txBody>
                  <a:tcPr marL="68580" marR="68580" marT="0" marB="0" anchor="ctr"/>
                </a:tc>
                <a:tc>
                  <a:txBody>
                    <a:bodyPr/>
                    <a:lstStyle/>
                    <a:p>
                      <a:pPr indent="0" algn="l">
                        <a:lnSpc>
                          <a:spcPct val="100000"/>
                        </a:lnSpc>
                        <a:spcAft>
                          <a:spcPts val="0"/>
                        </a:spcAft>
                      </a:pPr>
                      <a:r>
                        <a:rPr lang="es-EC" sz="800">
                          <a:effectLst/>
                        </a:rPr>
                        <a:t> [Me siento satisfecho con los logros que he alcanzado]</a:t>
                      </a:r>
                      <a:endParaRPr lang="es-EC" sz="1100">
                        <a:effectLst/>
                        <a:latin typeface="Times New Roman"/>
                        <a:ea typeface="Calibri"/>
                        <a:cs typeface="Times New Roman"/>
                      </a:endParaRPr>
                    </a:p>
                  </a:txBody>
                  <a:tcPr marL="68580" marR="68580" marT="0" marB="0" anchor="ctr"/>
                </a:tc>
                <a:tc>
                  <a:txBody>
                    <a:bodyPr/>
                    <a:lstStyle/>
                    <a:p>
                      <a:pPr indent="0" algn="l">
                        <a:lnSpc>
                          <a:spcPct val="100000"/>
                        </a:lnSpc>
                        <a:spcAft>
                          <a:spcPts val="0"/>
                        </a:spcAft>
                      </a:pPr>
                      <a:r>
                        <a:rPr lang="es-EC" sz="800">
                          <a:effectLst/>
                        </a:rPr>
                        <a:t>75,5</a:t>
                      </a:r>
                      <a:endParaRPr lang="es-EC" sz="1100">
                        <a:effectLst/>
                        <a:latin typeface="Times New Roman"/>
                        <a:ea typeface="Calibri"/>
                        <a:cs typeface="Times New Roman"/>
                      </a:endParaRPr>
                    </a:p>
                  </a:txBody>
                  <a:tcPr marL="68580" marR="68580" marT="0" marB="0" anchor="ctr"/>
                </a:tc>
                <a:tc rowSpan="4">
                  <a:txBody>
                    <a:bodyPr/>
                    <a:lstStyle/>
                    <a:p>
                      <a:pPr indent="0" algn="l">
                        <a:lnSpc>
                          <a:spcPct val="100000"/>
                        </a:lnSpc>
                        <a:spcAft>
                          <a:spcPts val="0"/>
                        </a:spcAft>
                      </a:pPr>
                      <a:r>
                        <a:rPr lang="es-EC" sz="800" dirty="0">
                          <a:effectLst/>
                        </a:rPr>
                        <a:t>18,46875</a:t>
                      </a:r>
                      <a:endParaRPr lang="es-EC" sz="1100" dirty="0">
                        <a:effectLst/>
                        <a:latin typeface="Times New Roman"/>
                        <a:ea typeface="Calibri"/>
                        <a:cs typeface="Times New Roman"/>
                      </a:endParaRPr>
                    </a:p>
                  </a:txBody>
                  <a:tcPr marL="68580" marR="68580" marT="0" marB="0" anchor="ctr"/>
                </a:tc>
                <a:extLst>
                  <a:ext uri="{0D108BD9-81ED-4DB2-BD59-A6C34878D82A}">
                    <a16:rowId xmlns:a16="http://schemas.microsoft.com/office/drawing/2014/main" val="10007"/>
                  </a:ext>
                </a:extLst>
              </a:tr>
              <a:tr h="335280">
                <a:tc vMerge="1">
                  <a:txBody>
                    <a:bodyPr/>
                    <a:lstStyle/>
                    <a:p>
                      <a:endParaRPr lang="es-EC"/>
                    </a:p>
                  </a:txBody>
                  <a:tcPr/>
                </a:tc>
                <a:tc>
                  <a:txBody>
                    <a:bodyPr/>
                    <a:lstStyle/>
                    <a:p>
                      <a:pPr indent="0" algn="l">
                        <a:lnSpc>
                          <a:spcPct val="100000"/>
                        </a:lnSpc>
                        <a:spcAft>
                          <a:spcPts val="0"/>
                        </a:spcAft>
                      </a:pPr>
                      <a:r>
                        <a:rPr lang="es-EC" sz="800">
                          <a:effectLst/>
                        </a:rPr>
                        <a:t> [Siento que estoy preparado para enfrentar cualquier eventualidad]</a:t>
                      </a:r>
                      <a:endParaRPr lang="es-EC" sz="1100">
                        <a:effectLst/>
                        <a:latin typeface="Times New Roman"/>
                        <a:ea typeface="Calibri"/>
                        <a:cs typeface="Times New Roman"/>
                      </a:endParaRPr>
                    </a:p>
                  </a:txBody>
                  <a:tcPr marL="68580" marR="68580" marT="0" marB="0" anchor="ctr"/>
                </a:tc>
                <a:tc>
                  <a:txBody>
                    <a:bodyPr/>
                    <a:lstStyle/>
                    <a:p>
                      <a:pPr indent="0" algn="l">
                        <a:lnSpc>
                          <a:spcPct val="100000"/>
                        </a:lnSpc>
                        <a:spcAft>
                          <a:spcPts val="0"/>
                        </a:spcAft>
                      </a:pPr>
                      <a:r>
                        <a:rPr lang="es-EC" sz="800" dirty="0">
                          <a:effectLst/>
                        </a:rPr>
                        <a:t>67,66666667</a:t>
                      </a:r>
                      <a:endParaRPr lang="es-EC" sz="1100" dirty="0">
                        <a:effectLst/>
                        <a:latin typeface="Times New Roman"/>
                        <a:ea typeface="Calibri"/>
                        <a:cs typeface="Times New Roman"/>
                      </a:endParaRPr>
                    </a:p>
                  </a:txBody>
                  <a:tcPr marL="68580" marR="68580" marT="0" marB="0" anchor="ctr"/>
                </a:tc>
                <a:tc vMerge="1">
                  <a:txBody>
                    <a:bodyPr/>
                    <a:lstStyle/>
                    <a:p>
                      <a:endParaRPr lang="es-EC"/>
                    </a:p>
                  </a:txBody>
                  <a:tcPr/>
                </a:tc>
                <a:extLst>
                  <a:ext uri="{0D108BD9-81ED-4DB2-BD59-A6C34878D82A}">
                    <a16:rowId xmlns:a16="http://schemas.microsoft.com/office/drawing/2014/main" val="10008"/>
                  </a:ext>
                </a:extLst>
              </a:tr>
              <a:tr h="335280">
                <a:tc vMerge="1">
                  <a:txBody>
                    <a:bodyPr/>
                    <a:lstStyle/>
                    <a:p>
                      <a:endParaRPr lang="es-EC"/>
                    </a:p>
                  </a:txBody>
                  <a:tcPr/>
                </a:tc>
                <a:tc>
                  <a:txBody>
                    <a:bodyPr/>
                    <a:lstStyle/>
                    <a:p>
                      <a:pPr indent="0" algn="l">
                        <a:lnSpc>
                          <a:spcPct val="100000"/>
                        </a:lnSpc>
                        <a:spcAft>
                          <a:spcPts val="0"/>
                        </a:spcAft>
                      </a:pPr>
                      <a:r>
                        <a:rPr lang="es-EC" sz="800">
                          <a:effectLst/>
                        </a:rPr>
                        <a:t> [Me siento satisfecho con las oportunidades en mi comunidad]</a:t>
                      </a:r>
                      <a:endParaRPr lang="es-EC" sz="1100">
                        <a:effectLst/>
                        <a:latin typeface="Times New Roman"/>
                        <a:ea typeface="Calibri"/>
                        <a:cs typeface="Times New Roman"/>
                      </a:endParaRPr>
                    </a:p>
                  </a:txBody>
                  <a:tcPr marL="68580" marR="68580" marT="0" marB="0" anchor="ctr"/>
                </a:tc>
                <a:tc>
                  <a:txBody>
                    <a:bodyPr/>
                    <a:lstStyle/>
                    <a:p>
                      <a:pPr indent="0" algn="l">
                        <a:lnSpc>
                          <a:spcPct val="100000"/>
                        </a:lnSpc>
                        <a:spcAft>
                          <a:spcPts val="0"/>
                        </a:spcAft>
                      </a:pPr>
                      <a:r>
                        <a:rPr lang="es-EC" sz="800" dirty="0">
                          <a:effectLst/>
                        </a:rPr>
                        <a:t>52,875</a:t>
                      </a:r>
                      <a:endParaRPr lang="es-EC" sz="1100" dirty="0">
                        <a:effectLst/>
                        <a:latin typeface="Times New Roman"/>
                        <a:ea typeface="Calibri"/>
                        <a:cs typeface="Times New Roman"/>
                      </a:endParaRPr>
                    </a:p>
                  </a:txBody>
                  <a:tcPr marL="68580" marR="68580" marT="0" marB="0" anchor="ctr"/>
                </a:tc>
                <a:tc vMerge="1">
                  <a:txBody>
                    <a:bodyPr/>
                    <a:lstStyle/>
                    <a:p>
                      <a:endParaRPr lang="es-EC"/>
                    </a:p>
                  </a:txBody>
                  <a:tcPr/>
                </a:tc>
                <a:extLst>
                  <a:ext uri="{0D108BD9-81ED-4DB2-BD59-A6C34878D82A}">
                    <a16:rowId xmlns:a16="http://schemas.microsoft.com/office/drawing/2014/main" val="10009"/>
                  </a:ext>
                </a:extLst>
              </a:tr>
              <a:tr h="335280">
                <a:tc vMerge="1">
                  <a:txBody>
                    <a:bodyPr/>
                    <a:lstStyle/>
                    <a:p>
                      <a:endParaRPr lang="es-EC"/>
                    </a:p>
                  </a:txBody>
                  <a:tcPr/>
                </a:tc>
                <a:tc>
                  <a:txBody>
                    <a:bodyPr/>
                    <a:lstStyle/>
                    <a:p>
                      <a:pPr indent="0" algn="l">
                        <a:lnSpc>
                          <a:spcPct val="100000"/>
                        </a:lnSpc>
                        <a:spcAft>
                          <a:spcPts val="0"/>
                        </a:spcAft>
                      </a:pPr>
                      <a:r>
                        <a:rPr lang="es-EC" sz="800" dirty="0">
                          <a:effectLst/>
                        </a:rPr>
                        <a:t>[Tengo el tiempo suficiente para realizar todas mis actividades]</a:t>
                      </a:r>
                      <a:endParaRPr lang="es-EC" sz="1100" dirty="0">
                        <a:effectLst/>
                        <a:latin typeface="Times New Roman"/>
                        <a:ea typeface="Calibri"/>
                        <a:cs typeface="Times New Roman"/>
                      </a:endParaRPr>
                    </a:p>
                  </a:txBody>
                  <a:tcPr marL="68580" marR="68580" marT="0" marB="0" anchor="ctr"/>
                </a:tc>
                <a:tc>
                  <a:txBody>
                    <a:bodyPr/>
                    <a:lstStyle/>
                    <a:p>
                      <a:pPr indent="0" algn="l">
                        <a:lnSpc>
                          <a:spcPct val="100000"/>
                        </a:lnSpc>
                        <a:spcAft>
                          <a:spcPts val="0"/>
                        </a:spcAft>
                      </a:pPr>
                      <a:r>
                        <a:rPr lang="es-EC" sz="800" dirty="0">
                          <a:effectLst/>
                        </a:rPr>
                        <a:t>25,58333333</a:t>
                      </a:r>
                      <a:endParaRPr lang="es-EC" sz="1100" dirty="0">
                        <a:effectLst/>
                        <a:latin typeface="Times New Roman"/>
                        <a:ea typeface="Calibri"/>
                        <a:cs typeface="Times New Roman"/>
                      </a:endParaRPr>
                    </a:p>
                  </a:txBody>
                  <a:tcPr marL="68580" marR="68580" marT="0" marB="0" anchor="ctr"/>
                </a:tc>
                <a:tc vMerge="1">
                  <a:txBody>
                    <a:bodyPr/>
                    <a:lstStyle/>
                    <a:p>
                      <a:endParaRPr lang="es-EC"/>
                    </a:p>
                  </a:txBody>
                  <a:tcPr/>
                </a:tc>
                <a:extLst>
                  <a:ext uri="{0D108BD9-81ED-4DB2-BD59-A6C34878D82A}">
                    <a16:rowId xmlns:a16="http://schemas.microsoft.com/office/drawing/2014/main" val="10010"/>
                  </a:ext>
                </a:extLst>
              </a:tr>
              <a:tr h="167640">
                <a:tc>
                  <a:txBody>
                    <a:bodyPr/>
                    <a:lstStyle/>
                    <a:p>
                      <a:endParaRPr lang="es-EC" sz="1050">
                        <a:effectLst/>
                        <a:latin typeface="Calibri"/>
                        <a:cs typeface="Times New Roman"/>
                      </a:endParaRPr>
                    </a:p>
                  </a:txBody>
                  <a:tcPr marL="68580" marR="68580" marT="0" marB="0" anchor="ctr"/>
                </a:tc>
                <a:tc>
                  <a:txBody>
                    <a:bodyPr/>
                    <a:lstStyle/>
                    <a:p>
                      <a:pPr indent="0">
                        <a:lnSpc>
                          <a:spcPct val="100000"/>
                        </a:lnSpc>
                      </a:pPr>
                      <a:endParaRPr lang="es-EC" sz="1050" dirty="0">
                        <a:effectLst/>
                        <a:latin typeface="Calibri"/>
                        <a:cs typeface="Times New Roman"/>
                      </a:endParaRPr>
                    </a:p>
                  </a:txBody>
                  <a:tcPr marL="68580" marR="68580" marT="0" marB="0" anchor="ctr"/>
                </a:tc>
                <a:tc>
                  <a:txBody>
                    <a:bodyPr/>
                    <a:lstStyle/>
                    <a:p>
                      <a:pPr indent="0" algn="l">
                        <a:lnSpc>
                          <a:spcPct val="100000"/>
                        </a:lnSpc>
                        <a:spcAft>
                          <a:spcPts val="0"/>
                        </a:spcAft>
                      </a:pPr>
                      <a:r>
                        <a:rPr lang="es-EC" sz="800" dirty="0">
                          <a:effectLst/>
                        </a:rPr>
                        <a:t>ICV</a:t>
                      </a:r>
                      <a:endParaRPr lang="es-EC" sz="1100" dirty="0">
                        <a:effectLst/>
                        <a:latin typeface="Times New Roman"/>
                        <a:ea typeface="Calibri"/>
                        <a:cs typeface="Times New Roman"/>
                      </a:endParaRPr>
                    </a:p>
                  </a:txBody>
                  <a:tcPr marL="68580" marR="68580" marT="0" marB="0" anchor="ctr"/>
                </a:tc>
                <a:tc>
                  <a:txBody>
                    <a:bodyPr/>
                    <a:lstStyle/>
                    <a:p>
                      <a:pPr indent="0" algn="l">
                        <a:lnSpc>
                          <a:spcPct val="100000"/>
                        </a:lnSpc>
                        <a:spcAft>
                          <a:spcPts val="0"/>
                        </a:spcAft>
                      </a:pPr>
                      <a:r>
                        <a:rPr lang="es-EC" sz="800" dirty="0">
                          <a:effectLst/>
                        </a:rPr>
                        <a:t>64,92708333</a:t>
                      </a:r>
                      <a:endParaRPr lang="es-EC" sz="1100" dirty="0">
                        <a:effectLst/>
                        <a:latin typeface="Times New Roman"/>
                        <a:ea typeface="Calibri"/>
                        <a:cs typeface="Times New Roman"/>
                      </a:endParaRPr>
                    </a:p>
                  </a:txBody>
                  <a:tcPr marL="68580" marR="68580" marT="0" marB="0" anchor="ctr"/>
                </a:tc>
                <a:extLst>
                  <a:ext uri="{0D108BD9-81ED-4DB2-BD59-A6C34878D82A}">
                    <a16:rowId xmlns:a16="http://schemas.microsoft.com/office/drawing/2014/main" val="10011"/>
                  </a:ext>
                </a:extLst>
              </a:tr>
            </a:tbl>
          </a:graphicData>
        </a:graphic>
      </p:graphicFrame>
      <p:grpSp>
        <p:nvGrpSpPr>
          <p:cNvPr id="3" name="2 Grupo"/>
          <p:cNvGrpSpPr/>
          <p:nvPr/>
        </p:nvGrpSpPr>
        <p:grpSpPr>
          <a:xfrm>
            <a:off x="826200" y="5380723"/>
            <a:ext cx="4134025" cy="1196520"/>
            <a:chOff x="7487674" y="2228625"/>
            <a:chExt cx="4134025" cy="1196520"/>
          </a:xfrm>
        </p:grpSpPr>
        <p:sp>
          <p:nvSpPr>
            <p:cNvPr id="23" name="Rounded Rectangle 13">
              <a:extLst>
                <a:ext uri="{FF2B5EF4-FFF2-40B4-BE49-F238E27FC236}">
                  <a16:creationId xmlns:a16="http://schemas.microsoft.com/office/drawing/2014/main" id="{603C150A-684D-4467-9005-2CDBE0791ED7}"/>
                </a:ext>
              </a:extLst>
            </p:cNvPr>
            <p:cNvSpPr/>
            <p:nvPr/>
          </p:nvSpPr>
          <p:spPr>
            <a:xfrm>
              <a:off x="7487674" y="2228625"/>
              <a:ext cx="4134025" cy="1196520"/>
            </a:xfrm>
            <a:prstGeom prst="roundRect">
              <a:avLst>
                <a:gd name="adj" fmla="val 12448"/>
              </a:avLst>
            </a:prstGeom>
            <a:solidFill>
              <a:schemeClr val="bg1"/>
            </a:solidFill>
            <a:ln w="317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4" name="TextBox 32">
              <a:extLst>
                <a:ext uri="{FF2B5EF4-FFF2-40B4-BE49-F238E27FC236}">
                  <a16:creationId xmlns:a16="http://schemas.microsoft.com/office/drawing/2014/main" id="{E7165EB0-4551-4655-98B6-5F49BF0D42C7}"/>
                </a:ext>
              </a:extLst>
            </p:cNvPr>
            <p:cNvSpPr txBox="1"/>
            <p:nvPr/>
          </p:nvSpPr>
          <p:spPr>
            <a:xfrm>
              <a:off x="8819018" y="2681347"/>
              <a:ext cx="2679284" cy="338554"/>
            </a:xfrm>
            <a:prstGeom prst="rect">
              <a:avLst/>
            </a:prstGeom>
            <a:noFill/>
          </p:spPr>
          <p:txBody>
            <a:bodyPr wrap="square" rtlCol="0">
              <a:spAutoFit/>
            </a:bodyPr>
            <a:lstStyle/>
            <a:p>
              <a:r>
                <a:rPr lang="en-US" altLang="ko-KR" sz="1600" dirty="0" smtClean="0">
                  <a:solidFill>
                    <a:schemeClr val="tx1">
                      <a:lumMod val="75000"/>
                      <a:lumOff val="25000"/>
                    </a:schemeClr>
                  </a:solidFill>
                  <a:cs typeface="Arial" pitchFamily="34" charset="0"/>
                </a:rPr>
                <a:t>ICV </a:t>
              </a:r>
              <a:r>
                <a:rPr lang="en-US" altLang="ko-KR" sz="1600" dirty="0" err="1" smtClean="0">
                  <a:solidFill>
                    <a:schemeClr val="tx1">
                      <a:lumMod val="75000"/>
                      <a:lumOff val="25000"/>
                    </a:schemeClr>
                  </a:solidFill>
                  <a:cs typeface="Arial" pitchFamily="34" charset="0"/>
                </a:rPr>
                <a:t>Promedio</a:t>
              </a:r>
              <a:r>
                <a:rPr lang="en-US" altLang="ko-KR" sz="1600" dirty="0" smtClean="0">
                  <a:solidFill>
                    <a:schemeClr val="tx1">
                      <a:lumMod val="75000"/>
                      <a:lumOff val="25000"/>
                    </a:schemeClr>
                  </a:solidFill>
                  <a:cs typeface="Arial" pitchFamily="34" charset="0"/>
                </a:rPr>
                <a:t> </a:t>
              </a:r>
              <a:r>
                <a:rPr lang="en-US" altLang="ko-KR" sz="1600" dirty="0" err="1" smtClean="0">
                  <a:solidFill>
                    <a:schemeClr val="tx1">
                      <a:lumMod val="75000"/>
                      <a:lumOff val="25000"/>
                    </a:schemeClr>
                  </a:solidFill>
                  <a:cs typeface="Arial" pitchFamily="34" charset="0"/>
                </a:rPr>
                <a:t>en</a:t>
              </a:r>
              <a:r>
                <a:rPr lang="en-US" altLang="ko-KR" sz="1600" dirty="0" smtClean="0">
                  <a:solidFill>
                    <a:schemeClr val="tx1">
                      <a:lumMod val="75000"/>
                      <a:lumOff val="25000"/>
                    </a:schemeClr>
                  </a:solidFill>
                  <a:cs typeface="Arial" pitchFamily="34" charset="0"/>
                </a:rPr>
                <a:t> Quito DM</a:t>
              </a:r>
              <a:endParaRPr lang="ko-KR" altLang="en-US" sz="1600" dirty="0">
                <a:solidFill>
                  <a:schemeClr val="tx1">
                    <a:lumMod val="75000"/>
                    <a:lumOff val="25000"/>
                  </a:schemeClr>
                </a:solidFill>
                <a:cs typeface="Arial" pitchFamily="34" charset="0"/>
              </a:endParaRPr>
            </a:p>
          </p:txBody>
        </p:sp>
        <p:sp>
          <p:nvSpPr>
            <p:cNvPr id="25" name="TextBox 34">
              <a:extLst>
                <a:ext uri="{FF2B5EF4-FFF2-40B4-BE49-F238E27FC236}">
                  <a16:creationId xmlns:a16="http://schemas.microsoft.com/office/drawing/2014/main" id="{FED83530-88C0-4EDE-9671-D9E8C043BA67}"/>
                </a:ext>
              </a:extLst>
            </p:cNvPr>
            <p:cNvSpPr txBox="1"/>
            <p:nvPr/>
          </p:nvSpPr>
          <p:spPr>
            <a:xfrm>
              <a:off x="7631130" y="2527459"/>
              <a:ext cx="1351078" cy="646331"/>
            </a:xfrm>
            <a:prstGeom prst="rect">
              <a:avLst/>
            </a:prstGeom>
            <a:noFill/>
          </p:spPr>
          <p:txBody>
            <a:bodyPr wrap="square" rtlCol="0">
              <a:spAutoFit/>
            </a:bodyPr>
            <a:lstStyle/>
            <a:p>
              <a:r>
                <a:rPr lang="en-US" altLang="ko-KR" sz="3600" b="1" dirty="0" smtClean="0">
                  <a:solidFill>
                    <a:schemeClr val="accent2"/>
                  </a:solidFill>
                  <a:cs typeface="Arial" pitchFamily="34" charset="0"/>
                </a:rPr>
                <a:t>64,92</a:t>
              </a:r>
              <a:endParaRPr lang="ko-KR" altLang="en-US" sz="3600" b="1" dirty="0">
                <a:solidFill>
                  <a:schemeClr val="accent2"/>
                </a:solidFill>
                <a:cs typeface="Arial" pitchFamily="34" charset="0"/>
              </a:endParaRPr>
            </a:p>
          </p:txBody>
        </p:sp>
      </p:grpSp>
    </p:spTree>
    <p:extLst>
      <p:ext uri="{BB962C8B-B14F-4D97-AF65-F5344CB8AC3E}">
        <p14:creationId xmlns:p14="http://schemas.microsoft.com/office/powerpoint/2010/main" val="2035189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10"/>
          </p:nvPr>
        </p:nvSpPr>
        <p:spPr/>
        <p:txBody>
          <a:bodyPr/>
          <a:lstStyle/>
          <a:p>
            <a:r>
              <a:rPr lang="es-EC" dirty="0" smtClean="0"/>
              <a:t>Hábitos Conductuales</a:t>
            </a:r>
            <a:endParaRPr lang="es-EC" dirty="0"/>
          </a:p>
        </p:txBody>
      </p:sp>
      <p:pic>
        <p:nvPicPr>
          <p:cNvPr id="3" name="2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8149" y="1143952"/>
            <a:ext cx="4161117" cy="2541928"/>
          </a:xfrm>
          <a:prstGeom prst="rect">
            <a:avLst/>
          </a:prstGeom>
          <a:noFill/>
          <a:ln>
            <a:noFill/>
          </a:ln>
        </p:spPr>
      </p:pic>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5872896" y="1143952"/>
            <a:ext cx="4496587" cy="2984988"/>
          </a:xfrm>
          <a:prstGeom prst="rect">
            <a:avLst/>
          </a:prstGeom>
          <a:noFill/>
          <a:ln>
            <a:noFill/>
          </a:ln>
        </p:spPr>
      </p:pic>
      <p:pic>
        <p:nvPicPr>
          <p:cNvPr id="5" name="4 Imagen"/>
          <p:cNvPicPr/>
          <p:nvPr/>
        </p:nvPicPr>
        <p:blipFill>
          <a:blip r:embed="rId4">
            <a:extLst>
              <a:ext uri="{28A0092B-C50C-407E-A947-70E740481C1C}">
                <a14:useLocalDpi xmlns:a14="http://schemas.microsoft.com/office/drawing/2010/main" val="0"/>
              </a:ext>
            </a:extLst>
          </a:blip>
          <a:srcRect/>
          <a:stretch>
            <a:fillRect/>
          </a:stretch>
        </p:blipFill>
        <p:spPr bwMode="auto">
          <a:xfrm>
            <a:off x="1278148" y="3685880"/>
            <a:ext cx="4745579" cy="2648932"/>
          </a:xfrm>
          <a:prstGeom prst="rect">
            <a:avLst/>
          </a:prstGeom>
          <a:noFill/>
          <a:ln>
            <a:noFill/>
          </a:ln>
        </p:spPr>
      </p:pic>
      <p:grpSp>
        <p:nvGrpSpPr>
          <p:cNvPr id="8" name="Group 14">
            <a:extLst>
              <a:ext uri="{FF2B5EF4-FFF2-40B4-BE49-F238E27FC236}">
                <a16:creationId xmlns:a16="http://schemas.microsoft.com/office/drawing/2014/main" id="{6533F75B-46C4-4CBA-94E8-5FD52CB7DA22}"/>
              </a:ext>
            </a:extLst>
          </p:cNvPr>
          <p:cNvGrpSpPr/>
          <p:nvPr/>
        </p:nvGrpSpPr>
        <p:grpSpPr>
          <a:xfrm>
            <a:off x="7081858" y="4321603"/>
            <a:ext cx="1377485" cy="1377485"/>
            <a:chOff x="683568" y="2000250"/>
            <a:chExt cx="1858067" cy="1858067"/>
          </a:xfrm>
        </p:grpSpPr>
        <p:grpSp>
          <p:nvGrpSpPr>
            <p:cNvPr id="9" name="Group 15">
              <a:extLst>
                <a:ext uri="{FF2B5EF4-FFF2-40B4-BE49-F238E27FC236}">
                  <a16:creationId xmlns:a16="http://schemas.microsoft.com/office/drawing/2014/main" id="{709DC21D-7171-428C-A4BF-B3825E134748}"/>
                </a:ext>
              </a:extLst>
            </p:cNvPr>
            <p:cNvGrpSpPr/>
            <p:nvPr/>
          </p:nvGrpSpPr>
          <p:grpSpPr>
            <a:xfrm>
              <a:off x="892673" y="2209355"/>
              <a:ext cx="1439856" cy="1439856"/>
              <a:chOff x="899592" y="1935673"/>
              <a:chExt cx="1216999" cy="1216999"/>
            </a:xfrm>
          </p:grpSpPr>
          <p:sp>
            <p:nvSpPr>
              <p:cNvPr id="12" name="Oval 18">
                <a:extLst>
                  <a:ext uri="{FF2B5EF4-FFF2-40B4-BE49-F238E27FC236}">
                    <a16:creationId xmlns:a16="http://schemas.microsoft.com/office/drawing/2014/main" id="{9F331762-C02D-407C-AAB4-A994BDC10B3C}"/>
                  </a:ext>
                </a:extLst>
              </p:cNvPr>
              <p:cNvSpPr/>
              <p:nvPr/>
            </p:nvSpPr>
            <p:spPr>
              <a:xfrm>
                <a:off x="899592" y="1935673"/>
                <a:ext cx="1216999" cy="1216999"/>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3" name="Oval 19">
                <a:extLst>
                  <a:ext uri="{FF2B5EF4-FFF2-40B4-BE49-F238E27FC236}">
                    <a16:creationId xmlns:a16="http://schemas.microsoft.com/office/drawing/2014/main" id="{E322D2B1-2CEE-41A5-A9BD-0F0B0348F514}"/>
                  </a:ext>
                </a:extLst>
              </p:cNvPr>
              <p:cNvSpPr/>
              <p:nvPr/>
            </p:nvSpPr>
            <p:spPr>
              <a:xfrm>
                <a:off x="999394" y="2035475"/>
                <a:ext cx="1017395" cy="1017395"/>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endParaRPr>
              </a:p>
            </p:txBody>
          </p:sp>
        </p:grpSp>
        <p:sp>
          <p:nvSpPr>
            <p:cNvPr id="10" name="Pie 8">
              <a:extLst>
                <a:ext uri="{FF2B5EF4-FFF2-40B4-BE49-F238E27FC236}">
                  <a16:creationId xmlns:a16="http://schemas.microsoft.com/office/drawing/2014/main" id="{C5E50A53-DB79-46B4-99DD-C6BAD6354788}"/>
                </a:ext>
              </a:extLst>
            </p:cNvPr>
            <p:cNvSpPr/>
            <p:nvPr/>
          </p:nvSpPr>
          <p:spPr>
            <a:xfrm>
              <a:off x="683568" y="2000250"/>
              <a:ext cx="1858067" cy="1858067"/>
            </a:xfrm>
            <a:prstGeom prst="pie">
              <a:avLst>
                <a:gd name="adj1" fmla="val 2742950"/>
                <a:gd name="adj2" fmla="val 12183841"/>
              </a:avLst>
            </a:prstGeom>
            <a:solidFill>
              <a:schemeClr val="accent1">
                <a:alpha val="20000"/>
              </a:schemeClr>
            </a:solidFill>
            <a:ln w="12700">
              <a:gradFill>
                <a:gsLst>
                  <a:gs pos="0">
                    <a:schemeClr val="bg1"/>
                  </a:gs>
                  <a:gs pos="100000">
                    <a:schemeClr val="bg1">
                      <a:alpha val="19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1" name="TextBox 17">
              <a:extLst>
                <a:ext uri="{FF2B5EF4-FFF2-40B4-BE49-F238E27FC236}">
                  <a16:creationId xmlns:a16="http://schemas.microsoft.com/office/drawing/2014/main" id="{7A394F01-8159-4F43-A969-F76577F3BA27}"/>
                </a:ext>
              </a:extLst>
            </p:cNvPr>
            <p:cNvSpPr txBox="1"/>
            <p:nvPr/>
          </p:nvSpPr>
          <p:spPr>
            <a:xfrm>
              <a:off x="892675" y="2638838"/>
              <a:ext cx="1439856" cy="539702"/>
            </a:xfrm>
            <a:prstGeom prst="rect">
              <a:avLst/>
            </a:prstGeom>
            <a:noFill/>
          </p:spPr>
          <p:txBody>
            <a:bodyPr wrap="square" rtlCol="0">
              <a:spAutoFit/>
            </a:bodyPr>
            <a:lstStyle/>
            <a:p>
              <a:pPr algn="ctr"/>
              <a:r>
                <a:rPr lang="en-US" altLang="ko-KR" sz="2000" b="1" dirty="0" smtClean="0">
                  <a:solidFill>
                    <a:schemeClr val="tx1">
                      <a:lumMod val="65000"/>
                      <a:lumOff val="35000"/>
                    </a:schemeClr>
                  </a:solidFill>
                  <a:latin typeface="Calibri" pitchFamily="34" charset="0"/>
                  <a:cs typeface="Calibri" pitchFamily="34" charset="0"/>
                </a:rPr>
                <a:t>38%</a:t>
              </a:r>
              <a:endParaRPr lang="ko-KR" altLang="en-US" sz="2000" b="1" dirty="0">
                <a:solidFill>
                  <a:schemeClr val="tx1">
                    <a:lumMod val="65000"/>
                    <a:lumOff val="35000"/>
                  </a:schemeClr>
                </a:solidFill>
                <a:latin typeface="Calibri" pitchFamily="34" charset="0"/>
                <a:cs typeface="Calibri" pitchFamily="34" charset="0"/>
              </a:endParaRPr>
            </a:p>
          </p:txBody>
        </p:sp>
      </p:grpSp>
      <p:sp>
        <p:nvSpPr>
          <p:cNvPr id="14" name="TextBox 20">
            <a:extLst>
              <a:ext uri="{FF2B5EF4-FFF2-40B4-BE49-F238E27FC236}">
                <a16:creationId xmlns:a16="http://schemas.microsoft.com/office/drawing/2014/main" id="{49C87170-36E2-45D7-B3F6-100371437BF7}"/>
              </a:ext>
            </a:extLst>
          </p:cNvPr>
          <p:cNvSpPr txBox="1"/>
          <p:nvPr/>
        </p:nvSpPr>
        <p:spPr>
          <a:xfrm>
            <a:off x="7156793" y="5760244"/>
            <a:ext cx="1227612" cy="307777"/>
          </a:xfrm>
          <a:prstGeom prst="rect">
            <a:avLst/>
          </a:prstGeom>
          <a:noFill/>
        </p:spPr>
        <p:txBody>
          <a:bodyPr wrap="square" rtlCol="0">
            <a:spAutoFit/>
          </a:bodyPr>
          <a:lstStyle/>
          <a:p>
            <a:pPr algn="ctr"/>
            <a:r>
              <a:rPr lang="en-US" altLang="ko-KR" sz="1400" b="1" dirty="0" err="1" smtClean="0">
                <a:solidFill>
                  <a:schemeClr val="tx1">
                    <a:lumMod val="65000"/>
                    <a:lumOff val="35000"/>
                  </a:schemeClr>
                </a:solidFill>
                <a:latin typeface="Calibri" pitchFamily="34" charset="0"/>
                <a:cs typeface="Calibri" pitchFamily="34" charset="0"/>
              </a:rPr>
              <a:t>Nutrición</a:t>
            </a:r>
            <a:endParaRPr lang="ko-KR" altLang="en-US" sz="1400" b="1" dirty="0">
              <a:solidFill>
                <a:schemeClr val="tx1">
                  <a:lumMod val="65000"/>
                  <a:lumOff val="35000"/>
                </a:schemeClr>
              </a:solidFill>
              <a:latin typeface="Calibri" pitchFamily="34" charset="0"/>
              <a:cs typeface="Calibri" pitchFamily="34" charset="0"/>
            </a:endParaRPr>
          </a:p>
        </p:txBody>
      </p:sp>
      <p:grpSp>
        <p:nvGrpSpPr>
          <p:cNvPr id="15" name="Group 21">
            <a:extLst>
              <a:ext uri="{FF2B5EF4-FFF2-40B4-BE49-F238E27FC236}">
                <a16:creationId xmlns:a16="http://schemas.microsoft.com/office/drawing/2014/main" id="{0A362EE0-5391-4A78-9EA3-FC870E8688B1}"/>
              </a:ext>
            </a:extLst>
          </p:cNvPr>
          <p:cNvGrpSpPr/>
          <p:nvPr/>
        </p:nvGrpSpPr>
        <p:grpSpPr>
          <a:xfrm>
            <a:off x="8885632" y="4321603"/>
            <a:ext cx="1377485" cy="1377485"/>
            <a:chOff x="683568" y="2000250"/>
            <a:chExt cx="1858067" cy="1858067"/>
          </a:xfrm>
        </p:grpSpPr>
        <p:grpSp>
          <p:nvGrpSpPr>
            <p:cNvPr id="16" name="Group 22">
              <a:extLst>
                <a:ext uri="{FF2B5EF4-FFF2-40B4-BE49-F238E27FC236}">
                  <a16:creationId xmlns:a16="http://schemas.microsoft.com/office/drawing/2014/main" id="{D575609D-D0F4-44CA-9968-C53AE4741FB2}"/>
                </a:ext>
              </a:extLst>
            </p:cNvPr>
            <p:cNvGrpSpPr/>
            <p:nvPr/>
          </p:nvGrpSpPr>
          <p:grpSpPr>
            <a:xfrm>
              <a:off x="892673" y="2209355"/>
              <a:ext cx="1439856" cy="1439856"/>
              <a:chOff x="899592" y="1935673"/>
              <a:chExt cx="1216999" cy="1216999"/>
            </a:xfrm>
          </p:grpSpPr>
          <p:sp>
            <p:nvSpPr>
              <p:cNvPr id="19" name="Oval 25">
                <a:extLst>
                  <a:ext uri="{FF2B5EF4-FFF2-40B4-BE49-F238E27FC236}">
                    <a16:creationId xmlns:a16="http://schemas.microsoft.com/office/drawing/2014/main" id="{7753AFAC-146C-428D-B2B7-853DC4D59CAC}"/>
                  </a:ext>
                </a:extLst>
              </p:cNvPr>
              <p:cNvSpPr/>
              <p:nvPr/>
            </p:nvSpPr>
            <p:spPr>
              <a:xfrm>
                <a:off x="899592" y="1935673"/>
                <a:ext cx="1216999" cy="1216999"/>
              </a:xfrm>
              <a:prstGeom prst="ellipse">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0" name="Oval 26">
                <a:extLst>
                  <a:ext uri="{FF2B5EF4-FFF2-40B4-BE49-F238E27FC236}">
                    <a16:creationId xmlns:a16="http://schemas.microsoft.com/office/drawing/2014/main" id="{10798194-AFDF-4A1C-92A7-F1B8D650B812}"/>
                  </a:ext>
                </a:extLst>
              </p:cNvPr>
              <p:cNvSpPr/>
              <p:nvPr/>
            </p:nvSpPr>
            <p:spPr>
              <a:xfrm>
                <a:off x="999394" y="2035475"/>
                <a:ext cx="1017395" cy="1017395"/>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endParaRPr>
              </a:p>
            </p:txBody>
          </p:sp>
        </p:grpSp>
        <p:sp>
          <p:nvSpPr>
            <p:cNvPr id="17" name="Pie 17">
              <a:extLst>
                <a:ext uri="{FF2B5EF4-FFF2-40B4-BE49-F238E27FC236}">
                  <a16:creationId xmlns:a16="http://schemas.microsoft.com/office/drawing/2014/main" id="{8736A24C-CCAA-4A26-B905-DE3D48CB4114}"/>
                </a:ext>
              </a:extLst>
            </p:cNvPr>
            <p:cNvSpPr/>
            <p:nvPr/>
          </p:nvSpPr>
          <p:spPr>
            <a:xfrm>
              <a:off x="683568" y="2000250"/>
              <a:ext cx="1858067" cy="1858067"/>
            </a:xfrm>
            <a:prstGeom prst="pie">
              <a:avLst>
                <a:gd name="adj1" fmla="val 8660819"/>
                <a:gd name="adj2" fmla="val 13042278"/>
              </a:avLst>
            </a:prstGeom>
            <a:solidFill>
              <a:schemeClr val="accent2">
                <a:alpha val="20000"/>
              </a:schemeClr>
            </a:solidFill>
            <a:ln w="12700">
              <a:gradFill>
                <a:gsLst>
                  <a:gs pos="0">
                    <a:schemeClr val="bg1"/>
                  </a:gs>
                  <a:gs pos="100000">
                    <a:schemeClr val="bg1">
                      <a:alpha val="19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8" name="TextBox 24">
              <a:extLst>
                <a:ext uri="{FF2B5EF4-FFF2-40B4-BE49-F238E27FC236}">
                  <a16:creationId xmlns:a16="http://schemas.microsoft.com/office/drawing/2014/main" id="{42151E3C-F9C2-43AE-A82C-B7603B23D551}"/>
                </a:ext>
              </a:extLst>
            </p:cNvPr>
            <p:cNvSpPr txBox="1"/>
            <p:nvPr/>
          </p:nvSpPr>
          <p:spPr>
            <a:xfrm>
              <a:off x="892675" y="2638838"/>
              <a:ext cx="1439856" cy="539702"/>
            </a:xfrm>
            <a:prstGeom prst="rect">
              <a:avLst/>
            </a:prstGeom>
            <a:noFill/>
          </p:spPr>
          <p:txBody>
            <a:bodyPr wrap="square" rtlCol="0">
              <a:spAutoFit/>
            </a:bodyPr>
            <a:lstStyle/>
            <a:p>
              <a:pPr algn="ctr"/>
              <a:r>
                <a:rPr lang="en-US" altLang="ko-KR" sz="2000" b="1" dirty="0" smtClean="0">
                  <a:solidFill>
                    <a:schemeClr val="tx1">
                      <a:lumMod val="65000"/>
                      <a:lumOff val="35000"/>
                    </a:schemeClr>
                  </a:solidFill>
                  <a:latin typeface="Calibri" pitchFamily="34" charset="0"/>
                  <a:cs typeface="Calibri" pitchFamily="34" charset="0"/>
                </a:rPr>
                <a:t>29%</a:t>
              </a:r>
              <a:endParaRPr lang="ko-KR" altLang="en-US" sz="2000" b="1" dirty="0">
                <a:solidFill>
                  <a:schemeClr val="tx1">
                    <a:lumMod val="65000"/>
                    <a:lumOff val="35000"/>
                  </a:schemeClr>
                </a:solidFill>
                <a:latin typeface="Calibri" pitchFamily="34" charset="0"/>
                <a:cs typeface="Calibri" pitchFamily="34" charset="0"/>
              </a:endParaRPr>
            </a:p>
          </p:txBody>
        </p:sp>
      </p:grpSp>
      <p:sp>
        <p:nvSpPr>
          <p:cNvPr id="21" name="TextBox 27">
            <a:extLst>
              <a:ext uri="{FF2B5EF4-FFF2-40B4-BE49-F238E27FC236}">
                <a16:creationId xmlns:a16="http://schemas.microsoft.com/office/drawing/2014/main" id="{ABDD371B-2388-4F06-9F8D-21D196ED70CB}"/>
              </a:ext>
            </a:extLst>
          </p:cNvPr>
          <p:cNvSpPr txBox="1"/>
          <p:nvPr/>
        </p:nvSpPr>
        <p:spPr>
          <a:xfrm>
            <a:off x="8960567" y="5760244"/>
            <a:ext cx="1227612" cy="307777"/>
          </a:xfrm>
          <a:prstGeom prst="rect">
            <a:avLst/>
          </a:prstGeom>
          <a:noFill/>
        </p:spPr>
        <p:txBody>
          <a:bodyPr wrap="square" rtlCol="0">
            <a:spAutoFit/>
          </a:bodyPr>
          <a:lstStyle/>
          <a:p>
            <a:pPr algn="ctr"/>
            <a:r>
              <a:rPr lang="es-EC" altLang="ko-KR" sz="1400" b="1" dirty="0" smtClean="0">
                <a:solidFill>
                  <a:schemeClr val="tx1">
                    <a:lumMod val="65000"/>
                    <a:lumOff val="35000"/>
                  </a:schemeClr>
                </a:solidFill>
                <a:latin typeface="Calibri" pitchFamily="34" charset="0"/>
                <a:cs typeface="Calibri" pitchFamily="34" charset="0"/>
              </a:rPr>
              <a:t>Costumbre</a:t>
            </a:r>
            <a:endParaRPr lang="ko-KR" altLang="en-US" sz="1400" b="1" dirty="0">
              <a:solidFill>
                <a:schemeClr val="tx1">
                  <a:lumMod val="65000"/>
                  <a:lumOff val="35000"/>
                </a:schemeClr>
              </a:solidFill>
              <a:latin typeface="Calibri" pitchFamily="34" charset="0"/>
              <a:cs typeface="Calibri" pitchFamily="34" charset="0"/>
            </a:endParaRPr>
          </a:p>
        </p:txBody>
      </p:sp>
    </p:spTree>
    <p:extLst>
      <p:ext uri="{BB962C8B-B14F-4D97-AF65-F5344CB8AC3E}">
        <p14:creationId xmlns:p14="http://schemas.microsoft.com/office/powerpoint/2010/main" val="994328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10"/>
          </p:nvPr>
        </p:nvSpPr>
        <p:spPr/>
        <p:txBody>
          <a:bodyPr/>
          <a:lstStyle/>
          <a:p>
            <a:r>
              <a:rPr lang="es-EC" dirty="0" smtClean="0"/>
              <a:t>Percepción del concepto</a:t>
            </a:r>
            <a:endParaRPr lang="es-EC" dirty="0"/>
          </a:p>
        </p:txBody>
      </p:sp>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311085" y="1485167"/>
            <a:ext cx="5762920" cy="3553460"/>
          </a:xfrm>
          <a:prstGeom prst="rect">
            <a:avLst/>
          </a:prstGeom>
          <a:noFill/>
          <a:ln>
            <a:noFill/>
          </a:ln>
        </p:spPr>
      </p:pic>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6074004" y="1485167"/>
            <a:ext cx="5910607" cy="3553460"/>
          </a:xfrm>
          <a:prstGeom prst="rect">
            <a:avLst/>
          </a:prstGeom>
          <a:noFill/>
          <a:ln>
            <a:noFill/>
          </a:ln>
        </p:spPr>
      </p:pic>
      <p:sp>
        <p:nvSpPr>
          <p:cNvPr id="7" name="TextBox 22">
            <a:extLst>
              <a:ext uri="{FF2B5EF4-FFF2-40B4-BE49-F238E27FC236}">
                <a16:creationId xmlns:a16="http://schemas.microsoft.com/office/drawing/2014/main" id="{07EAD6AF-2C08-4745-9F81-41C499AF7B01}"/>
              </a:ext>
            </a:extLst>
          </p:cNvPr>
          <p:cNvSpPr txBox="1"/>
          <p:nvPr/>
        </p:nvSpPr>
        <p:spPr>
          <a:xfrm>
            <a:off x="3372301" y="5629617"/>
            <a:ext cx="3529630" cy="276999"/>
          </a:xfrm>
          <a:prstGeom prst="rect">
            <a:avLst/>
          </a:prstGeom>
          <a:noFill/>
        </p:spPr>
        <p:txBody>
          <a:bodyPr wrap="square" rtlCol="0">
            <a:spAutoFit/>
          </a:bodyPr>
          <a:lstStyle/>
          <a:p>
            <a:r>
              <a:rPr lang="en-US" altLang="ko-KR" sz="1200" dirty="0" err="1" smtClean="0">
                <a:cs typeface="Arial" pitchFamily="34" charset="0"/>
              </a:rPr>
              <a:t>Cliente</a:t>
            </a:r>
            <a:r>
              <a:rPr lang="en-US" altLang="ko-KR" sz="1200" dirty="0" smtClean="0">
                <a:cs typeface="Arial" pitchFamily="34" charset="0"/>
              </a:rPr>
              <a:t> </a:t>
            </a:r>
            <a:r>
              <a:rPr lang="en-US" altLang="ko-KR" sz="1200" dirty="0" err="1" smtClean="0">
                <a:cs typeface="Arial" pitchFamily="34" charset="0"/>
              </a:rPr>
              <a:t>potencial</a:t>
            </a:r>
            <a:r>
              <a:rPr lang="en-US" altLang="ko-KR" sz="1200" dirty="0" smtClean="0">
                <a:cs typeface="Arial" pitchFamily="34" charset="0"/>
              </a:rPr>
              <a:t> </a:t>
            </a:r>
            <a:r>
              <a:rPr lang="en-US" altLang="ko-KR" sz="1200" dirty="0" err="1" smtClean="0">
                <a:cs typeface="Arial" pitchFamily="34" charset="0"/>
              </a:rPr>
              <a:t>motivado</a:t>
            </a:r>
            <a:endParaRPr lang="en-US" altLang="ko-KR" sz="1200" dirty="0">
              <a:cs typeface="Arial" pitchFamily="34" charset="0"/>
            </a:endParaRPr>
          </a:p>
        </p:txBody>
      </p:sp>
      <p:sp>
        <p:nvSpPr>
          <p:cNvPr id="10" name="TextBox 22">
            <a:extLst>
              <a:ext uri="{FF2B5EF4-FFF2-40B4-BE49-F238E27FC236}">
                <a16:creationId xmlns:a16="http://schemas.microsoft.com/office/drawing/2014/main" id="{07EAD6AF-2C08-4745-9F81-41C499AF7B01}"/>
              </a:ext>
            </a:extLst>
          </p:cNvPr>
          <p:cNvSpPr txBox="1"/>
          <p:nvPr/>
        </p:nvSpPr>
        <p:spPr>
          <a:xfrm>
            <a:off x="6824082" y="5629617"/>
            <a:ext cx="3529630" cy="276999"/>
          </a:xfrm>
          <a:prstGeom prst="rect">
            <a:avLst/>
          </a:prstGeom>
          <a:noFill/>
        </p:spPr>
        <p:txBody>
          <a:bodyPr wrap="square" rtlCol="0">
            <a:spAutoFit/>
          </a:bodyPr>
          <a:lstStyle/>
          <a:p>
            <a:r>
              <a:rPr lang="en-US" altLang="ko-KR" sz="1200" dirty="0" err="1" smtClean="0">
                <a:cs typeface="Arial" pitchFamily="34" charset="0"/>
              </a:rPr>
              <a:t>Cliente</a:t>
            </a:r>
            <a:r>
              <a:rPr lang="en-US" altLang="ko-KR" sz="1200" dirty="0" smtClean="0">
                <a:cs typeface="Arial" pitchFamily="34" charset="0"/>
              </a:rPr>
              <a:t> </a:t>
            </a:r>
            <a:r>
              <a:rPr lang="en-US" altLang="ko-KR" sz="1200" dirty="0" err="1" smtClean="0">
                <a:cs typeface="Arial" pitchFamily="34" charset="0"/>
              </a:rPr>
              <a:t>potencial</a:t>
            </a:r>
            <a:r>
              <a:rPr lang="en-US" altLang="ko-KR" sz="1200" dirty="0" smtClean="0">
                <a:cs typeface="Arial" pitchFamily="34" charset="0"/>
              </a:rPr>
              <a:t> </a:t>
            </a:r>
            <a:r>
              <a:rPr lang="en-US" altLang="ko-KR" sz="1200" dirty="0" err="1" smtClean="0">
                <a:cs typeface="Arial" pitchFamily="34" charset="0"/>
              </a:rPr>
              <a:t>motivable</a:t>
            </a:r>
            <a:endParaRPr lang="en-US" altLang="ko-KR" sz="1200" dirty="0">
              <a:cs typeface="Arial" pitchFamily="34" charset="0"/>
            </a:endParaRPr>
          </a:p>
        </p:txBody>
      </p:sp>
      <p:sp>
        <p:nvSpPr>
          <p:cNvPr id="13" name="Smiley Face 14">
            <a:extLst>
              <a:ext uri="{FF2B5EF4-FFF2-40B4-BE49-F238E27FC236}">
                <a16:creationId xmlns:a16="http://schemas.microsoft.com/office/drawing/2014/main" id="{BD37565A-D14C-4133-B9E1-D7F8BF1C6551}"/>
              </a:ext>
            </a:extLst>
          </p:cNvPr>
          <p:cNvSpPr/>
          <p:nvPr/>
        </p:nvSpPr>
        <p:spPr>
          <a:xfrm>
            <a:off x="2812367" y="5488149"/>
            <a:ext cx="559934" cy="559934"/>
          </a:xfrm>
          <a:custGeom>
            <a:avLst/>
            <a:gdLst/>
            <a:ahLst/>
            <a:cxnLst/>
            <a:rect l="l" t="t"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4" name="Smiley Face 15">
            <a:extLst>
              <a:ext uri="{FF2B5EF4-FFF2-40B4-BE49-F238E27FC236}">
                <a16:creationId xmlns:a16="http://schemas.microsoft.com/office/drawing/2014/main" id="{7DB0A6EE-0534-4660-BA3C-A3E8C9FF112F}"/>
              </a:ext>
            </a:extLst>
          </p:cNvPr>
          <p:cNvSpPr/>
          <p:nvPr/>
        </p:nvSpPr>
        <p:spPr>
          <a:xfrm>
            <a:off x="6270290" y="5491220"/>
            <a:ext cx="553792" cy="553792"/>
          </a:xfrm>
          <a:custGeom>
            <a:avLst/>
            <a:gdLst/>
            <a:ahLst/>
            <a:cxnLst/>
            <a:rect l="l" t="t" r="r" b="b"/>
            <a:pathLst>
              <a:path w="3240000" h="3240000">
                <a:moveTo>
                  <a:pt x="2298433" y="2114441"/>
                </a:moveTo>
                <a:lnTo>
                  <a:pt x="1355104" y="2367205"/>
                </a:lnTo>
                <a:lnTo>
                  <a:pt x="1411009" y="2575845"/>
                </a:lnTo>
                <a:lnTo>
                  <a:pt x="2354338" y="2323081"/>
                </a:ln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970802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F0B5A66-F420-4A4D-B001-1CE410DECA90}"/>
              </a:ext>
            </a:extLst>
          </p:cNvPr>
          <p:cNvSpPr/>
          <p:nvPr/>
        </p:nvSpPr>
        <p:spPr>
          <a:xfrm>
            <a:off x="8927642" y="5126689"/>
            <a:ext cx="2700000" cy="1008112"/>
          </a:xfrm>
          <a:prstGeom prst="rect">
            <a:avLst/>
          </a:prstGeom>
          <a:noFill/>
          <a:ln w="38100">
            <a:solidFill>
              <a:schemeClr val="accent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7" name="Rectangle 26">
            <a:extLst>
              <a:ext uri="{FF2B5EF4-FFF2-40B4-BE49-F238E27FC236}">
                <a16:creationId xmlns:a16="http://schemas.microsoft.com/office/drawing/2014/main" id="{DAAF0E39-8064-419D-A171-F9992E0D5471}"/>
              </a:ext>
            </a:extLst>
          </p:cNvPr>
          <p:cNvSpPr/>
          <p:nvPr/>
        </p:nvSpPr>
        <p:spPr>
          <a:xfrm>
            <a:off x="5544795" y="5126689"/>
            <a:ext cx="2700000" cy="100811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8" name="Rectangle 27">
            <a:extLst>
              <a:ext uri="{FF2B5EF4-FFF2-40B4-BE49-F238E27FC236}">
                <a16:creationId xmlns:a16="http://schemas.microsoft.com/office/drawing/2014/main" id="{470409DC-80B8-4DCE-BD5E-7C63278BCB50}"/>
              </a:ext>
            </a:extLst>
          </p:cNvPr>
          <p:cNvSpPr/>
          <p:nvPr/>
        </p:nvSpPr>
        <p:spPr>
          <a:xfrm>
            <a:off x="5166801" y="5254364"/>
            <a:ext cx="752762" cy="7527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9" name="Rectangle 28">
            <a:extLst>
              <a:ext uri="{FF2B5EF4-FFF2-40B4-BE49-F238E27FC236}">
                <a16:creationId xmlns:a16="http://schemas.microsoft.com/office/drawing/2014/main" id="{81C97B86-3E91-49B1-AA7A-1513B7BD662D}"/>
              </a:ext>
            </a:extLst>
          </p:cNvPr>
          <p:cNvSpPr/>
          <p:nvPr/>
        </p:nvSpPr>
        <p:spPr>
          <a:xfrm>
            <a:off x="8550411" y="5254365"/>
            <a:ext cx="752762" cy="7527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30" name="Group 29">
            <a:extLst>
              <a:ext uri="{FF2B5EF4-FFF2-40B4-BE49-F238E27FC236}">
                <a16:creationId xmlns:a16="http://schemas.microsoft.com/office/drawing/2014/main" id="{5C90FC0A-F904-444A-B268-4C39DA9A1D09}"/>
              </a:ext>
            </a:extLst>
          </p:cNvPr>
          <p:cNvGrpSpPr/>
          <p:nvPr/>
        </p:nvGrpSpPr>
        <p:grpSpPr>
          <a:xfrm>
            <a:off x="6028468" y="5193470"/>
            <a:ext cx="2098288" cy="876790"/>
            <a:chOff x="3131840" y="2220253"/>
            <a:chExt cx="3096344" cy="876790"/>
          </a:xfrm>
        </p:grpSpPr>
        <p:sp>
          <p:nvSpPr>
            <p:cNvPr id="31" name="TextBox 30">
              <a:extLst>
                <a:ext uri="{FF2B5EF4-FFF2-40B4-BE49-F238E27FC236}">
                  <a16:creationId xmlns:a16="http://schemas.microsoft.com/office/drawing/2014/main" id="{BF6E5FE2-FA3F-42C5-9A36-B7BDADEDB6D4}"/>
                </a:ext>
              </a:extLst>
            </p:cNvPr>
            <p:cNvSpPr txBox="1"/>
            <p:nvPr/>
          </p:nvSpPr>
          <p:spPr>
            <a:xfrm>
              <a:off x="3131840" y="2220253"/>
              <a:ext cx="3096344" cy="276999"/>
            </a:xfrm>
            <a:prstGeom prst="rect">
              <a:avLst/>
            </a:prstGeom>
            <a:noFill/>
          </p:spPr>
          <p:txBody>
            <a:bodyPr wrap="square" rtlCol="0" anchor="ctr">
              <a:spAutoFit/>
            </a:bodyPr>
            <a:lstStyle/>
            <a:p>
              <a:r>
                <a:rPr lang="en-US" altLang="ko-KR" sz="1200" b="1" dirty="0" err="1" smtClean="0">
                  <a:solidFill>
                    <a:schemeClr val="tx1">
                      <a:lumMod val="75000"/>
                      <a:lumOff val="25000"/>
                    </a:schemeClr>
                  </a:solidFill>
                  <a:latin typeface="Arial" pitchFamily="34" charset="0"/>
                  <a:cs typeface="Arial" pitchFamily="34" charset="0"/>
                </a:rPr>
                <a:t>Clúster</a:t>
              </a:r>
              <a:r>
                <a:rPr lang="en-US" altLang="ko-KR" sz="1200" b="1" dirty="0" smtClean="0">
                  <a:solidFill>
                    <a:schemeClr val="tx1">
                      <a:lumMod val="75000"/>
                      <a:lumOff val="25000"/>
                    </a:schemeClr>
                  </a:solidFill>
                  <a:latin typeface="Arial" pitchFamily="34" charset="0"/>
                  <a:cs typeface="Arial" pitchFamily="34" charset="0"/>
                </a:rPr>
                <a:t> </a:t>
              </a:r>
              <a:r>
                <a:rPr lang="en-US" altLang="ko-KR" sz="1200" b="1" dirty="0" err="1" smtClean="0">
                  <a:solidFill>
                    <a:schemeClr val="tx1">
                      <a:lumMod val="75000"/>
                      <a:lumOff val="25000"/>
                    </a:schemeClr>
                  </a:solidFill>
                  <a:latin typeface="Arial" pitchFamily="34" charset="0"/>
                  <a:cs typeface="Arial" pitchFamily="34" charset="0"/>
                </a:rPr>
                <a:t>Jerárquico</a:t>
              </a:r>
              <a:endParaRPr lang="ko-KR" altLang="en-US" sz="1200" b="1" dirty="0">
                <a:solidFill>
                  <a:schemeClr val="tx1">
                    <a:lumMod val="75000"/>
                    <a:lumOff val="25000"/>
                  </a:schemeClr>
                </a:solidFill>
                <a:latin typeface="Arial" pitchFamily="34" charset="0"/>
                <a:cs typeface="Arial" pitchFamily="34" charset="0"/>
              </a:endParaRPr>
            </a:p>
          </p:txBody>
        </p:sp>
        <p:sp>
          <p:nvSpPr>
            <p:cNvPr id="32" name="TextBox 31">
              <a:extLst>
                <a:ext uri="{FF2B5EF4-FFF2-40B4-BE49-F238E27FC236}">
                  <a16:creationId xmlns:a16="http://schemas.microsoft.com/office/drawing/2014/main" id="{A0D5B795-FA24-4C5F-B6D1-EB67E916CD91}"/>
                </a:ext>
              </a:extLst>
            </p:cNvPr>
            <p:cNvSpPr txBox="1"/>
            <p:nvPr/>
          </p:nvSpPr>
          <p:spPr>
            <a:xfrm>
              <a:off x="3131840" y="2450712"/>
              <a:ext cx="3096344" cy="646331"/>
            </a:xfrm>
            <a:prstGeom prst="rect">
              <a:avLst/>
            </a:prstGeom>
            <a:noFill/>
          </p:spPr>
          <p:txBody>
            <a:bodyPr wrap="square" rtlCol="0">
              <a:spAutoFit/>
            </a:bodyPr>
            <a:lstStyle/>
            <a:p>
              <a:r>
                <a:rPr lang="es-EC" altLang="ko-KR" sz="1200" dirty="0">
                  <a:solidFill>
                    <a:schemeClr val="tx1">
                      <a:lumMod val="75000"/>
                      <a:lumOff val="25000"/>
                    </a:schemeClr>
                  </a:solidFill>
                  <a:latin typeface="Arial" pitchFamily="34" charset="0"/>
                  <a:cs typeface="Arial" pitchFamily="34" charset="0"/>
                </a:rPr>
                <a:t>más flexible con la elección de la cantidad de segmentos </a:t>
              </a:r>
              <a:endParaRPr lang="ko-KR" altLang="en-US" sz="1200" dirty="0">
                <a:solidFill>
                  <a:schemeClr val="tx1">
                    <a:lumMod val="75000"/>
                    <a:lumOff val="25000"/>
                  </a:schemeClr>
                </a:solidFill>
                <a:latin typeface="Arial" pitchFamily="34" charset="0"/>
                <a:cs typeface="Arial" pitchFamily="34" charset="0"/>
              </a:endParaRPr>
            </a:p>
          </p:txBody>
        </p:sp>
      </p:grpSp>
      <p:grpSp>
        <p:nvGrpSpPr>
          <p:cNvPr id="33" name="Group 32">
            <a:extLst>
              <a:ext uri="{FF2B5EF4-FFF2-40B4-BE49-F238E27FC236}">
                <a16:creationId xmlns:a16="http://schemas.microsoft.com/office/drawing/2014/main" id="{59157478-31AF-4EB8-9E5D-72B793A1741F}"/>
              </a:ext>
            </a:extLst>
          </p:cNvPr>
          <p:cNvGrpSpPr/>
          <p:nvPr/>
        </p:nvGrpSpPr>
        <p:grpSpPr>
          <a:xfrm>
            <a:off x="9437142" y="5185705"/>
            <a:ext cx="2098288" cy="876790"/>
            <a:chOff x="3131840" y="2220253"/>
            <a:chExt cx="3096344" cy="876790"/>
          </a:xfrm>
        </p:grpSpPr>
        <p:sp>
          <p:nvSpPr>
            <p:cNvPr id="34" name="TextBox 33">
              <a:extLst>
                <a:ext uri="{FF2B5EF4-FFF2-40B4-BE49-F238E27FC236}">
                  <a16:creationId xmlns:a16="http://schemas.microsoft.com/office/drawing/2014/main" id="{663F5E53-EB6A-4602-AEA3-5524AA25CAFD}"/>
                </a:ext>
              </a:extLst>
            </p:cNvPr>
            <p:cNvSpPr txBox="1"/>
            <p:nvPr/>
          </p:nvSpPr>
          <p:spPr>
            <a:xfrm>
              <a:off x="3131840" y="2220253"/>
              <a:ext cx="3096344" cy="276999"/>
            </a:xfrm>
            <a:prstGeom prst="rect">
              <a:avLst/>
            </a:prstGeom>
            <a:noFill/>
          </p:spPr>
          <p:txBody>
            <a:bodyPr wrap="square" rtlCol="0" anchor="ctr">
              <a:spAutoFit/>
            </a:bodyPr>
            <a:lstStyle/>
            <a:p>
              <a:r>
                <a:rPr lang="en-US" altLang="ko-KR" sz="1200" b="1" dirty="0" err="1" smtClean="0">
                  <a:solidFill>
                    <a:schemeClr val="tx1">
                      <a:lumMod val="75000"/>
                      <a:lumOff val="25000"/>
                    </a:schemeClr>
                  </a:solidFill>
                  <a:latin typeface="Arial" pitchFamily="34" charset="0"/>
                  <a:cs typeface="Arial" pitchFamily="34" charset="0"/>
                </a:rPr>
                <a:t>Método</a:t>
              </a:r>
              <a:r>
                <a:rPr lang="en-US" altLang="ko-KR" sz="1200" b="1" dirty="0" smtClean="0">
                  <a:solidFill>
                    <a:schemeClr val="tx1">
                      <a:lumMod val="75000"/>
                      <a:lumOff val="25000"/>
                    </a:schemeClr>
                  </a:solidFill>
                  <a:latin typeface="Arial" pitchFamily="34" charset="0"/>
                  <a:cs typeface="Arial" pitchFamily="34" charset="0"/>
                </a:rPr>
                <a:t> Ward</a:t>
              </a:r>
              <a:endParaRPr lang="ko-KR" altLang="en-US" sz="1200" b="1" dirty="0">
                <a:solidFill>
                  <a:schemeClr val="tx1">
                    <a:lumMod val="75000"/>
                    <a:lumOff val="25000"/>
                  </a:schemeClr>
                </a:solidFill>
                <a:latin typeface="Arial" pitchFamily="34" charset="0"/>
                <a:cs typeface="Arial" pitchFamily="34" charset="0"/>
              </a:endParaRPr>
            </a:p>
          </p:txBody>
        </p:sp>
        <p:sp>
          <p:nvSpPr>
            <p:cNvPr id="35" name="TextBox 34">
              <a:extLst>
                <a:ext uri="{FF2B5EF4-FFF2-40B4-BE49-F238E27FC236}">
                  <a16:creationId xmlns:a16="http://schemas.microsoft.com/office/drawing/2014/main" id="{4F7D17CB-6697-4E02-81BB-8DF377C58AF4}"/>
                </a:ext>
              </a:extLst>
            </p:cNvPr>
            <p:cNvSpPr txBox="1"/>
            <p:nvPr/>
          </p:nvSpPr>
          <p:spPr>
            <a:xfrm>
              <a:off x="3131840" y="2450712"/>
              <a:ext cx="3096344" cy="646331"/>
            </a:xfrm>
            <a:prstGeom prst="rect">
              <a:avLst/>
            </a:prstGeom>
            <a:noFill/>
          </p:spPr>
          <p:txBody>
            <a:bodyPr wrap="square" rtlCol="0">
              <a:spAutoFit/>
            </a:bodyPr>
            <a:lstStyle/>
            <a:p>
              <a:r>
                <a:rPr lang="en-US" altLang="ko-KR" sz="1200" dirty="0" err="1" smtClean="0">
                  <a:solidFill>
                    <a:schemeClr val="tx1">
                      <a:lumMod val="75000"/>
                      <a:lumOff val="25000"/>
                    </a:schemeClr>
                  </a:solidFill>
                  <a:cs typeface="Arial" pitchFamily="34" charset="0"/>
                </a:rPr>
                <a:t>Minimiza</a:t>
              </a:r>
              <a:r>
                <a:rPr lang="en-US" altLang="ko-KR" sz="1200" dirty="0" smtClean="0">
                  <a:solidFill>
                    <a:schemeClr val="tx1">
                      <a:lumMod val="75000"/>
                      <a:lumOff val="25000"/>
                    </a:schemeClr>
                  </a:solidFill>
                  <a:cs typeface="Arial" pitchFamily="34" charset="0"/>
                </a:rPr>
                <a:t> la </a:t>
              </a:r>
              <a:r>
                <a:rPr lang="en-US" altLang="ko-KR" sz="1200" dirty="0" err="1" smtClean="0">
                  <a:solidFill>
                    <a:schemeClr val="tx1">
                      <a:lumMod val="75000"/>
                      <a:lumOff val="25000"/>
                    </a:schemeClr>
                  </a:solidFill>
                  <a:cs typeface="Arial" pitchFamily="34" charset="0"/>
                </a:rPr>
                <a:t>varianza</a:t>
              </a:r>
              <a:r>
                <a:rPr lang="en-US" altLang="ko-KR" sz="1200" dirty="0" smtClean="0">
                  <a:solidFill>
                    <a:schemeClr val="tx1">
                      <a:lumMod val="75000"/>
                      <a:lumOff val="25000"/>
                    </a:schemeClr>
                  </a:solidFill>
                  <a:cs typeface="Arial" pitchFamily="34" charset="0"/>
                </a:rPr>
                <a:t> entre </a:t>
              </a:r>
              <a:r>
                <a:rPr lang="en-US" altLang="ko-KR" sz="1200" dirty="0" err="1" smtClean="0">
                  <a:solidFill>
                    <a:schemeClr val="tx1">
                      <a:lumMod val="75000"/>
                      <a:lumOff val="25000"/>
                    </a:schemeClr>
                  </a:solidFill>
                  <a:cs typeface="Arial" pitchFamily="34" charset="0"/>
                </a:rPr>
                <a:t>los</a:t>
              </a:r>
              <a:r>
                <a:rPr lang="en-US" altLang="ko-KR" sz="1200" dirty="0" smtClean="0">
                  <a:solidFill>
                    <a:schemeClr val="tx1">
                      <a:lumMod val="75000"/>
                      <a:lumOff val="25000"/>
                    </a:schemeClr>
                  </a:solidFill>
                  <a:cs typeface="Arial" pitchFamily="34" charset="0"/>
                </a:rPr>
                <a:t> </a:t>
              </a:r>
              <a:r>
                <a:rPr lang="en-US" altLang="ko-KR" sz="1200" dirty="0" err="1" smtClean="0">
                  <a:solidFill>
                    <a:schemeClr val="tx1">
                      <a:lumMod val="75000"/>
                      <a:lumOff val="25000"/>
                    </a:schemeClr>
                  </a:solidFill>
                  <a:cs typeface="Arial" pitchFamily="34" charset="0"/>
                </a:rPr>
                <a:t>casos</a:t>
              </a:r>
              <a:r>
                <a:rPr lang="en-US" altLang="ko-KR" sz="1200" dirty="0" smtClean="0">
                  <a:solidFill>
                    <a:schemeClr val="tx1">
                      <a:lumMod val="75000"/>
                      <a:lumOff val="25000"/>
                    </a:schemeClr>
                  </a:solidFill>
                  <a:cs typeface="Arial" pitchFamily="34" charset="0"/>
                </a:rPr>
                <a:t> </a:t>
              </a:r>
              <a:r>
                <a:rPr lang="en-US" altLang="ko-KR" sz="1200" dirty="0" err="1" smtClean="0">
                  <a:solidFill>
                    <a:schemeClr val="tx1">
                      <a:lumMod val="75000"/>
                      <a:lumOff val="25000"/>
                    </a:schemeClr>
                  </a:solidFill>
                  <a:cs typeface="Arial" pitchFamily="34" charset="0"/>
                </a:rPr>
                <a:t>generando</a:t>
              </a:r>
              <a:r>
                <a:rPr lang="en-US" altLang="ko-KR" sz="1200" dirty="0" smtClean="0">
                  <a:solidFill>
                    <a:schemeClr val="tx1">
                      <a:lumMod val="75000"/>
                      <a:lumOff val="25000"/>
                    </a:schemeClr>
                  </a:solidFill>
                  <a:cs typeface="Arial" pitchFamily="34" charset="0"/>
                </a:rPr>
                <a:t> </a:t>
              </a:r>
              <a:r>
                <a:rPr lang="en-US" altLang="ko-KR" sz="1200" dirty="0" err="1" smtClean="0">
                  <a:solidFill>
                    <a:schemeClr val="tx1">
                      <a:lumMod val="75000"/>
                      <a:lumOff val="25000"/>
                    </a:schemeClr>
                  </a:solidFill>
                  <a:cs typeface="Arial" pitchFamily="34" charset="0"/>
                </a:rPr>
                <a:t>homogeneidad</a:t>
              </a:r>
              <a:endParaRPr lang="ko-KR" altLang="en-US" sz="1200" dirty="0">
                <a:solidFill>
                  <a:schemeClr val="tx1">
                    <a:lumMod val="75000"/>
                    <a:lumOff val="25000"/>
                  </a:schemeClr>
                </a:solidFill>
                <a:latin typeface="Arial" pitchFamily="34" charset="0"/>
                <a:cs typeface="Arial" pitchFamily="34" charset="0"/>
              </a:endParaRPr>
            </a:p>
          </p:txBody>
        </p:sp>
      </p:grpSp>
      <p:sp>
        <p:nvSpPr>
          <p:cNvPr id="36" name="Donut 39">
            <a:extLst>
              <a:ext uri="{FF2B5EF4-FFF2-40B4-BE49-F238E27FC236}">
                <a16:creationId xmlns:a16="http://schemas.microsoft.com/office/drawing/2014/main" id="{9A567C09-7DD7-46F3-88AB-71F5376BCED9}"/>
              </a:ext>
            </a:extLst>
          </p:cNvPr>
          <p:cNvSpPr/>
          <p:nvPr/>
        </p:nvSpPr>
        <p:spPr>
          <a:xfrm>
            <a:off x="8747642" y="5449827"/>
            <a:ext cx="360000" cy="360000"/>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37" name="Oval 21">
            <a:extLst>
              <a:ext uri="{FF2B5EF4-FFF2-40B4-BE49-F238E27FC236}">
                <a16:creationId xmlns:a16="http://schemas.microsoft.com/office/drawing/2014/main" id="{05730307-46CA-4C70-AB6B-D7C2EB65A0F8}"/>
              </a:ext>
            </a:extLst>
          </p:cNvPr>
          <p:cNvSpPr>
            <a:spLocks noChangeAspect="1"/>
          </p:cNvSpPr>
          <p:nvPr/>
        </p:nvSpPr>
        <p:spPr>
          <a:xfrm>
            <a:off x="5369608" y="5467816"/>
            <a:ext cx="336743" cy="339555"/>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38" name="TextBox 37">
            <a:extLst>
              <a:ext uri="{FF2B5EF4-FFF2-40B4-BE49-F238E27FC236}">
                <a16:creationId xmlns:a16="http://schemas.microsoft.com/office/drawing/2014/main" id="{B5AEE4AC-9241-4652-A447-14C6C758BF90}"/>
              </a:ext>
            </a:extLst>
          </p:cNvPr>
          <p:cNvSpPr txBox="1"/>
          <p:nvPr/>
        </p:nvSpPr>
        <p:spPr>
          <a:xfrm>
            <a:off x="7655668" y="1229239"/>
            <a:ext cx="4084617" cy="1107996"/>
          </a:xfrm>
          <a:prstGeom prst="rect">
            <a:avLst/>
          </a:prstGeom>
          <a:noFill/>
        </p:spPr>
        <p:txBody>
          <a:bodyPr wrap="square" lIns="36000" tIns="0" rIns="36000" bIns="0" rtlCol="0" anchor="ctr">
            <a:spAutoFit/>
          </a:bodyPr>
          <a:lstStyle/>
          <a:p>
            <a:pPr algn="r"/>
            <a:r>
              <a:rPr lang="en-US" altLang="ko-KR" sz="3600" dirty="0" err="1" smtClean="0"/>
              <a:t>Análisis</a:t>
            </a:r>
            <a:r>
              <a:rPr lang="en-US" altLang="ko-KR" sz="3600" dirty="0" smtClean="0"/>
              <a:t> de </a:t>
            </a:r>
            <a:r>
              <a:rPr lang="en-US" altLang="ko-KR" sz="3600" dirty="0" err="1" smtClean="0">
                <a:solidFill>
                  <a:schemeClr val="accent3"/>
                </a:solidFill>
              </a:rPr>
              <a:t>Conglomerados</a:t>
            </a:r>
            <a:endParaRPr lang="ko-KR" altLang="en-US" sz="3600" dirty="0"/>
          </a:p>
        </p:txBody>
      </p:sp>
      <p:sp>
        <p:nvSpPr>
          <p:cNvPr id="39" name="TextBox 38">
            <a:extLst>
              <a:ext uri="{FF2B5EF4-FFF2-40B4-BE49-F238E27FC236}">
                <a16:creationId xmlns:a16="http://schemas.microsoft.com/office/drawing/2014/main" id="{034718BF-7CA9-4457-B154-26C47844E16B}"/>
              </a:ext>
            </a:extLst>
          </p:cNvPr>
          <p:cNvSpPr txBox="1"/>
          <p:nvPr/>
        </p:nvSpPr>
        <p:spPr>
          <a:xfrm>
            <a:off x="6953429" y="3149420"/>
            <a:ext cx="4786856" cy="830997"/>
          </a:xfrm>
          <a:prstGeom prst="rect">
            <a:avLst/>
          </a:prstGeom>
          <a:noFill/>
        </p:spPr>
        <p:txBody>
          <a:bodyPr wrap="square" rtlCol="0">
            <a:spAutoFit/>
          </a:bodyPr>
          <a:lstStyle/>
          <a:p>
            <a:pPr algn="r"/>
            <a:r>
              <a:rPr lang="es-EC" altLang="ko-KR" sz="1200" dirty="0">
                <a:cs typeface="Arial" pitchFamily="34" charset="0"/>
              </a:rPr>
              <a:t>El análisis de conglomerados es una técnica que permite clasificar a individuos en grupo segmentos que son similares entre sí pero diferentes entre </a:t>
            </a:r>
            <a:r>
              <a:rPr lang="es-EC" altLang="ko-KR" sz="1200" dirty="0" smtClean="0">
                <a:cs typeface="Arial" pitchFamily="34" charset="0"/>
              </a:rPr>
              <a:t>grupos</a:t>
            </a:r>
            <a:r>
              <a:rPr lang="en-US" altLang="ko-KR" sz="1200" dirty="0">
                <a:cs typeface="Arial" pitchFamily="34" charset="0"/>
              </a:rPr>
              <a:t> </a:t>
            </a:r>
            <a:r>
              <a:rPr lang="en-US" altLang="ko-KR" sz="1200" dirty="0" err="1" smtClean="0">
                <a:cs typeface="Arial" pitchFamily="34" charset="0"/>
              </a:rPr>
              <a:t>mediante</a:t>
            </a:r>
            <a:r>
              <a:rPr lang="en-US" altLang="ko-KR" sz="1200" dirty="0" smtClean="0">
                <a:cs typeface="Arial" pitchFamily="34" charset="0"/>
              </a:rPr>
              <a:t> un </a:t>
            </a:r>
            <a:r>
              <a:rPr lang="en-US" altLang="ko-KR" sz="1200" dirty="0" err="1" smtClean="0">
                <a:cs typeface="Arial" pitchFamily="34" charset="0"/>
              </a:rPr>
              <a:t>análisis</a:t>
            </a:r>
            <a:r>
              <a:rPr lang="en-US" altLang="ko-KR" sz="1200" dirty="0" smtClean="0">
                <a:cs typeface="Arial" pitchFamily="34" charset="0"/>
              </a:rPr>
              <a:t> multivariante y la </a:t>
            </a:r>
            <a:r>
              <a:rPr lang="en-US" altLang="ko-KR" sz="1200" dirty="0" err="1" smtClean="0">
                <a:cs typeface="Arial" pitchFamily="34" charset="0"/>
              </a:rPr>
              <a:t>especificación</a:t>
            </a:r>
            <a:r>
              <a:rPr lang="en-US" altLang="ko-KR" sz="1200" dirty="0" smtClean="0">
                <a:cs typeface="Arial" pitchFamily="34" charset="0"/>
              </a:rPr>
              <a:t> de </a:t>
            </a:r>
            <a:r>
              <a:rPr lang="en-US" altLang="ko-KR" sz="1200" dirty="0" err="1" smtClean="0">
                <a:cs typeface="Arial" pitchFamily="34" charset="0"/>
              </a:rPr>
              <a:t>factores</a:t>
            </a:r>
            <a:r>
              <a:rPr lang="en-US" altLang="ko-KR" sz="1200" dirty="0" smtClean="0">
                <a:cs typeface="Arial" pitchFamily="34" charset="0"/>
              </a:rPr>
              <a:t> para </a:t>
            </a:r>
            <a:r>
              <a:rPr lang="en-US" altLang="ko-KR" sz="1200" dirty="0" err="1" smtClean="0">
                <a:cs typeface="Arial" pitchFamily="34" charset="0"/>
              </a:rPr>
              <a:t>su</a:t>
            </a:r>
            <a:r>
              <a:rPr lang="en-US" altLang="ko-KR" sz="1200" dirty="0" smtClean="0">
                <a:cs typeface="Arial" pitchFamily="34" charset="0"/>
              </a:rPr>
              <a:t> </a:t>
            </a:r>
            <a:r>
              <a:rPr lang="en-US" altLang="ko-KR" sz="1200" dirty="0" err="1" smtClean="0">
                <a:cs typeface="Arial" pitchFamily="34" charset="0"/>
              </a:rPr>
              <a:t>diagramaión</a:t>
            </a:r>
            <a:r>
              <a:rPr lang="en-US" altLang="ko-KR" sz="1200" dirty="0" smtClean="0">
                <a:cs typeface="Arial" pitchFamily="34" charset="0"/>
              </a:rPr>
              <a:t>.. </a:t>
            </a:r>
            <a:endParaRPr lang="en-US" altLang="ko-KR" sz="1200" dirty="0">
              <a:cs typeface="Arial" pitchFamily="34" charset="0"/>
            </a:endParaRPr>
          </a:p>
        </p:txBody>
      </p:sp>
      <p:pic>
        <p:nvPicPr>
          <p:cNvPr id="2" name="1 Marcador de posición de imagen"/>
          <p:cNvPicPr>
            <a:picLocks noGrp="1" noChangeAspect="1"/>
          </p:cNvPicPr>
          <p:nvPr>
            <p:ph type="pic" idx="16"/>
          </p:nvPr>
        </p:nvPicPr>
        <p:blipFill>
          <a:blip r:embed="rId2">
            <a:extLst>
              <a:ext uri="{28A0092B-C50C-407E-A947-70E740481C1C}">
                <a14:useLocalDpi xmlns:a14="http://schemas.microsoft.com/office/drawing/2010/main" val="0"/>
              </a:ext>
            </a:extLst>
          </a:blip>
          <a:srcRect l="18346" r="18346"/>
          <a:stretch>
            <a:fillRect/>
          </a:stretch>
        </p:blipFill>
        <p:spPr/>
      </p:pic>
    </p:spTree>
    <p:extLst>
      <p:ext uri="{BB962C8B-B14F-4D97-AF65-F5344CB8AC3E}">
        <p14:creationId xmlns:p14="http://schemas.microsoft.com/office/powerpoint/2010/main" val="1455981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p:nvPr/>
        </p:nvPicPr>
        <p:blipFill>
          <a:blip r:embed="rId2"/>
          <a:stretch>
            <a:fillRect/>
          </a:stretch>
        </p:blipFill>
        <p:spPr>
          <a:xfrm>
            <a:off x="1385740" y="0"/>
            <a:ext cx="9436231" cy="4487157"/>
          </a:xfrm>
          <a:prstGeom prst="rect">
            <a:avLst/>
          </a:prstGeom>
        </p:spPr>
      </p:pic>
      <p:graphicFrame>
        <p:nvGraphicFramePr>
          <p:cNvPr id="4" name="3 Tabla"/>
          <p:cNvGraphicFramePr>
            <a:graphicFrameLocks noGrp="1"/>
          </p:cNvGraphicFramePr>
          <p:nvPr>
            <p:extLst>
              <p:ext uri="{D42A27DB-BD31-4B8C-83A1-F6EECF244321}">
                <p14:modId xmlns:p14="http://schemas.microsoft.com/office/powerpoint/2010/main" val="3919284190"/>
              </p:ext>
            </p:extLst>
          </p:nvPr>
        </p:nvGraphicFramePr>
        <p:xfrm>
          <a:off x="2253217" y="4487157"/>
          <a:ext cx="7701276" cy="2226310"/>
        </p:xfrm>
        <a:graphic>
          <a:graphicData uri="http://schemas.openxmlformats.org/drawingml/2006/table">
            <a:tbl>
              <a:tblPr firstRow="1" firstCol="1" bandRow="1">
                <a:tableStyleId>{9D7B26C5-4107-4FEC-AEDC-1716B250A1EF}</a:tableStyleId>
              </a:tblPr>
              <a:tblGrid>
                <a:gridCol w="825879">
                  <a:extLst>
                    <a:ext uri="{9D8B030D-6E8A-4147-A177-3AD203B41FA5}">
                      <a16:colId xmlns:a16="http://schemas.microsoft.com/office/drawing/2014/main" val="20000"/>
                    </a:ext>
                  </a:extLst>
                </a:gridCol>
                <a:gridCol w="624171">
                  <a:extLst>
                    <a:ext uri="{9D8B030D-6E8A-4147-A177-3AD203B41FA5}">
                      <a16:colId xmlns:a16="http://schemas.microsoft.com/office/drawing/2014/main" val="20001"/>
                    </a:ext>
                  </a:extLst>
                </a:gridCol>
                <a:gridCol w="625036">
                  <a:extLst>
                    <a:ext uri="{9D8B030D-6E8A-4147-A177-3AD203B41FA5}">
                      <a16:colId xmlns:a16="http://schemas.microsoft.com/office/drawing/2014/main" val="20002"/>
                    </a:ext>
                  </a:extLst>
                </a:gridCol>
                <a:gridCol w="625036">
                  <a:extLst>
                    <a:ext uri="{9D8B030D-6E8A-4147-A177-3AD203B41FA5}">
                      <a16:colId xmlns:a16="http://schemas.microsoft.com/office/drawing/2014/main" val="20003"/>
                    </a:ext>
                  </a:extLst>
                </a:gridCol>
                <a:gridCol w="625902">
                  <a:extLst>
                    <a:ext uri="{9D8B030D-6E8A-4147-A177-3AD203B41FA5}">
                      <a16:colId xmlns:a16="http://schemas.microsoft.com/office/drawing/2014/main" val="20004"/>
                    </a:ext>
                  </a:extLst>
                </a:gridCol>
                <a:gridCol w="625036">
                  <a:extLst>
                    <a:ext uri="{9D8B030D-6E8A-4147-A177-3AD203B41FA5}">
                      <a16:colId xmlns:a16="http://schemas.microsoft.com/office/drawing/2014/main" val="20005"/>
                    </a:ext>
                  </a:extLst>
                </a:gridCol>
                <a:gridCol w="625036">
                  <a:extLst>
                    <a:ext uri="{9D8B030D-6E8A-4147-A177-3AD203B41FA5}">
                      <a16:colId xmlns:a16="http://schemas.microsoft.com/office/drawing/2014/main" val="20006"/>
                    </a:ext>
                  </a:extLst>
                </a:gridCol>
                <a:gridCol w="625036">
                  <a:extLst>
                    <a:ext uri="{9D8B030D-6E8A-4147-A177-3AD203B41FA5}">
                      <a16:colId xmlns:a16="http://schemas.microsoft.com/office/drawing/2014/main" val="20007"/>
                    </a:ext>
                  </a:extLst>
                </a:gridCol>
                <a:gridCol w="625036">
                  <a:extLst>
                    <a:ext uri="{9D8B030D-6E8A-4147-A177-3AD203B41FA5}">
                      <a16:colId xmlns:a16="http://schemas.microsoft.com/office/drawing/2014/main" val="20008"/>
                    </a:ext>
                  </a:extLst>
                </a:gridCol>
                <a:gridCol w="625036">
                  <a:extLst>
                    <a:ext uri="{9D8B030D-6E8A-4147-A177-3AD203B41FA5}">
                      <a16:colId xmlns:a16="http://schemas.microsoft.com/office/drawing/2014/main" val="20009"/>
                    </a:ext>
                  </a:extLst>
                </a:gridCol>
                <a:gridCol w="625036">
                  <a:extLst>
                    <a:ext uri="{9D8B030D-6E8A-4147-A177-3AD203B41FA5}">
                      <a16:colId xmlns:a16="http://schemas.microsoft.com/office/drawing/2014/main" val="20010"/>
                    </a:ext>
                  </a:extLst>
                </a:gridCol>
                <a:gridCol w="625036">
                  <a:extLst>
                    <a:ext uri="{9D8B030D-6E8A-4147-A177-3AD203B41FA5}">
                      <a16:colId xmlns:a16="http://schemas.microsoft.com/office/drawing/2014/main" val="20011"/>
                    </a:ext>
                  </a:extLst>
                </a:gridCol>
              </a:tblGrid>
              <a:tr h="1174750">
                <a:tc>
                  <a:txBody>
                    <a:bodyPr/>
                    <a:lstStyle/>
                    <a:p>
                      <a:pPr indent="0" algn="ctr">
                        <a:lnSpc>
                          <a:spcPct val="100000"/>
                        </a:lnSpc>
                        <a:spcAft>
                          <a:spcPts val="0"/>
                        </a:spcAft>
                      </a:pPr>
                      <a:r>
                        <a:rPr lang="es-EC" sz="800" dirty="0">
                          <a:effectLst/>
                        </a:rPr>
                        <a:t>Segmento</a:t>
                      </a:r>
                      <a:endParaRPr lang="es-EC" sz="1200" dirty="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dirty="0">
                          <a:effectLst/>
                        </a:rPr>
                        <a:t>gobernabilidad</a:t>
                      </a:r>
                      <a:endParaRPr lang="es-EC" sz="1200" dirty="0">
                        <a:effectLst/>
                        <a:latin typeface="Times New Roman"/>
                        <a:ea typeface="Calibri"/>
                        <a:cs typeface="Times New Roman"/>
                      </a:endParaRPr>
                    </a:p>
                  </a:txBody>
                  <a:tcPr marL="68580" marR="68580" marT="0" marB="0" vert="vert270" anchor="ctr"/>
                </a:tc>
                <a:tc>
                  <a:txBody>
                    <a:bodyPr/>
                    <a:lstStyle/>
                    <a:p>
                      <a:pPr indent="0" algn="ctr">
                        <a:lnSpc>
                          <a:spcPct val="100000"/>
                        </a:lnSpc>
                        <a:spcAft>
                          <a:spcPts val="0"/>
                        </a:spcAft>
                      </a:pPr>
                      <a:r>
                        <a:rPr lang="es-EC" sz="800">
                          <a:effectLst/>
                        </a:rPr>
                        <a:t>autorrealización</a:t>
                      </a:r>
                      <a:endParaRPr lang="es-EC" sz="1200">
                        <a:effectLst/>
                        <a:latin typeface="Times New Roman"/>
                        <a:ea typeface="Calibri"/>
                        <a:cs typeface="Times New Roman"/>
                      </a:endParaRPr>
                    </a:p>
                  </a:txBody>
                  <a:tcPr marL="68580" marR="68580" marT="0" marB="0" vert="vert270" anchor="ctr"/>
                </a:tc>
                <a:tc>
                  <a:txBody>
                    <a:bodyPr/>
                    <a:lstStyle/>
                    <a:p>
                      <a:pPr indent="0" algn="ctr">
                        <a:lnSpc>
                          <a:spcPct val="100000"/>
                        </a:lnSpc>
                        <a:spcAft>
                          <a:spcPts val="0"/>
                        </a:spcAft>
                      </a:pPr>
                      <a:r>
                        <a:rPr lang="es-EC" sz="800">
                          <a:effectLst/>
                        </a:rPr>
                        <a:t>oportunidades</a:t>
                      </a:r>
                      <a:endParaRPr lang="es-EC" sz="1200">
                        <a:effectLst/>
                        <a:latin typeface="Times New Roman"/>
                        <a:ea typeface="Calibri"/>
                        <a:cs typeface="Times New Roman"/>
                      </a:endParaRPr>
                    </a:p>
                  </a:txBody>
                  <a:tcPr marL="68580" marR="68580" marT="0" marB="0" vert="vert270" anchor="ctr"/>
                </a:tc>
                <a:tc>
                  <a:txBody>
                    <a:bodyPr/>
                    <a:lstStyle/>
                    <a:p>
                      <a:pPr indent="0" algn="ctr">
                        <a:lnSpc>
                          <a:spcPct val="100000"/>
                        </a:lnSpc>
                        <a:spcAft>
                          <a:spcPts val="0"/>
                        </a:spcAft>
                      </a:pPr>
                      <a:r>
                        <a:rPr lang="es-EC" sz="800" dirty="0">
                          <a:effectLst/>
                        </a:rPr>
                        <a:t>Tiempo para alimentos</a:t>
                      </a:r>
                      <a:endParaRPr lang="es-EC" sz="1200" dirty="0">
                        <a:effectLst/>
                        <a:latin typeface="Times New Roman"/>
                        <a:ea typeface="Calibri"/>
                        <a:cs typeface="Times New Roman"/>
                      </a:endParaRPr>
                    </a:p>
                  </a:txBody>
                  <a:tcPr marL="68580" marR="68580" marT="0" marB="0" vert="vert270" anchor="ctr"/>
                </a:tc>
                <a:tc>
                  <a:txBody>
                    <a:bodyPr/>
                    <a:lstStyle/>
                    <a:p>
                      <a:pPr indent="0" algn="ctr">
                        <a:lnSpc>
                          <a:spcPct val="100000"/>
                        </a:lnSpc>
                        <a:spcAft>
                          <a:spcPts val="0"/>
                        </a:spcAft>
                      </a:pPr>
                      <a:r>
                        <a:rPr lang="es-EC" sz="800" dirty="0">
                          <a:effectLst/>
                        </a:rPr>
                        <a:t>Afinidad por la cocina</a:t>
                      </a:r>
                      <a:endParaRPr lang="es-EC" sz="1200" dirty="0">
                        <a:effectLst/>
                        <a:latin typeface="Times New Roman"/>
                        <a:ea typeface="Calibri"/>
                        <a:cs typeface="Times New Roman"/>
                      </a:endParaRPr>
                    </a:p>
                  </a:txBody>
                  <a:tcPr marL="68580" marR="68580" marT="0" marB="0" vert="vert270" anchor="ctr"/>
                </a:tc>
                <a:tc>
                  <a:txBody>
                    <a:bodyPr/>
                    <a:lstStyle/>
                    <a:p>
                      <a:pPr indent="0" algn="ctr">
                        <a:lnSpc>
                          <a:spcPct val="100000"/>
                        </a:lnSpc>
                        <a:spcAft>
                          <a:spcPts val="0"/>
                        </a:spcAft>
                      </a:pPr>
                      <a:r>
                        <a:rPr lang="es-EC" sz="800">
                          <a:effectLst/>
                        </a:rPr>
                        <a:t>Compraría el producto</a:t>
                      </a:r>
                      <a:endParaRPr lang="es-EC" sz="1200">
                        <a:effectLst/>
                        <a:latin typeface="Times New Roman"/>
                        <a:ea typeface="Calibri"/>
                        <a:cs typeface="Times New Roman"/>
                      </a:endParaRPr>
                    </a:p>
                  </a:txBody>
                  <a:tcPr marL="68580" marR="68580" marT="0" marB="0" vert="vert270" anchor="ctr"/>
                </a:tc>
                <a:tc>
                  <a:txBody>
                    <a:bodyPr/>
                    <a:lstStyle/>
                    <a:p>
                      <a:pPr indent="0" algn="ctr">
                        <a:lnSpc>
                          <a:spcPct val="100000"/>
                        </a:lnSpc>
                        <a:spcAft>
                          <a:spcPts val="0"/>
                        </a:spcAft>
                      </a:pPr>
                      <a:r>
                        <a:rPr lang="es-EC" sz="800" dirty="0">
                          <a:effectLst/>
                        </a:rPr>
                        <a:t>Cargo que  realiza</a:t>
                      </a:r>
                      <a:endParaRPr lang="es-EC" sz="1200" dirty="0">
                        <a:effectLst/>
                        <a:latin typeface="Times New Roman"/>
                        <a:ea typeface="Calibri"/>
                        <a:cs typeface="Times New Roman"/>
                      </a:endParaRPr>
                    </a:p>
                  </a:txBody>
                  <a:tcPr marL="68580" marR="68580" marT="0" marB="0" vert="vert270" anchor="ctr"/>
                </a:tc>
                <a:tc>
                  <a:txBody>
                    <a:bodyPr/>
                    <a:lstStyle/>
                    <a:p>
                      <a:pPr indent="0" algn="ctr">
                        <a:lnSpc>
                          <a:spcPct val="100000"/>
                        </a:lnSpc>
                        <a:spcAft>
                          <a:spcPts val="0"/>
                        </a:spcAft>
                      </a:pPr>
                      <a:r>
                        <a:rPr lang="es-EC" sz="800">
                          <a:effectLst/>
                        </a:rPr>
                        <a:t>Edad</a:t>
                      </a:r>
                      <a:endParaRPr lang="es-EC" sz="1200">
                        <a:effectLst/>
                        <a:latin typeface="Times New Roman"/>
                        <a:ea typeface="Calibri"/>
                        <a:cs typeface="Times New Roman"/>
                      </a:endParaRPr>
                    </a:p>
                  </a:txBody>
                  <a:tcPr marL="68580" marR="68580" marT="0" marB="0" vert="vert270" anchor="ctr"/>
                </a:tc>
                <a:tc>
                  <a:txBody>
                    <a:bodyPr/>
                    <a:lstStyle/>
                    <a:p>
                      <a:pPr indent="0" algn="ctr">
                        <a:lnSpc>
                          <a:spcPct val="100000"/>
                        </a:lnSpc>
                        <a:spcAft>
                          <a:spcPts val="0"/>
                        </a:spcAft>
                      </a:pPr>
                      <a:r>
                        <a:rPr lang="es-EC" sz="800">
                          <a:effectLst/>
                        </a:rPr>
                        <a:t>Educación</a:t>
                      </a:r>
                      <a:endParaRPr lang="es-EC" sz="1200">
                        <a:effectLst/>
                        <a:latin typeface="Times New Roman"/>
                        <a:ea typeface="Calibri"/>
                        <a:cs typeface="Times New Roman"/>
                      </a:endParaRPr>
                    </a:p>
                  </a:txBody>
                  <a:tcPr marL="68580" marR="68580" marT="0" marB="0" vert="vert270" anchor="ctr"/>
                </a:tc>
                <a:tc>
                  <a:txBody>
                    <a:bodyPr/>
                    <a:lstStyle/>
                    <a:p>
                      <a:pPr indent="0" algn="ctr">
                        <a:lnSpc>
                          <a:spcPct val="100000"/>
                        </a:lnSpc>
                        <a:spcAft>
                          <a:spcPts val="0"/>
                        </a:spcAft>
                      </a:pPr>
                      <a:r>
                        <a:rPr lang="es-EC" sz="800">
                          <a:effectLst/>
                        </a:rPr>
                        <a:t>Cargas familiares</a:t>
                      </a:r>
                      <a:endParaRPr lang="es-EC" sz="1200">
                        <a:effectLst/>
                        <a:latin typeface="Times New Roman"/>
                        <a:ea typeface="Calibri"/>
                        <a:cs typeface="Times New Roman"/>
                      </a:endParaRPr>
                    </a:p>
                  </a:txBody>
                  <a:tcPr marL="68580" marR="68580" marT="0" marB="0" vert="vert270" anchor="ctr"/>
                </a:tc>
                <a:tc>
                  <a:txBody>
                    <a:bodyPr/>
                    <a:lstStyle/>
                    <a:p>
                      <a:pPr indent="0" algn="ctr">
                        <a:lnSpc>
                          <a:spcPct val="100000"/>
                        </a:lnSpc>
                        <a:spcAft>
                          <a:spcPts val="0"/>
                        </a:spcAft>
                      </a:pPr>
                      <a:r>
                        <a:rPr lang="es-EC" sz="800">
                          <a:effectLst/>
                        </a:rPr>
                        <a:t>Seguro de salud</a:t>
                      </a:r>
                      <a:endParaRPr lang="es-EC" sz="1200">
                        <a:effectLst/>
                        <a:latin typeface="Times New Roman"/>
                        <a:ea typeface="Calibri"/>
                        <a:cs typeface="Times New Roman"/>
                      </a:endParaRPr>
                    </a:p>
                  </a:txBody>
                  <a:tcPr marL="68580" marR="68580" marT="0" marB="0" vert="vert270" anchor="ctr"/>
                </a:tc>
                <a:extLst>
                  <a:ext uri="{0D108BD9-81ED-4DB2-BD59-A6C34878D82A}">
                    <a16:rowId xmlns:a16="http://schemas.microsoft.com/office/drawing/2014/main" val="10000"/>
                  </a:ext>
                </a:extLst>
              </a:tr>
              <a:tr h="182880">
                <a:tc>
                  <a:txBody>
                    <a:bodyPr/>
                    <a:lstStyle/>
                    <a:p>
                      <a:pPr indent="0" algn="ctr">
                        <a:lnSpc>
                          <a:spcPct val="100000"/>
                        </a:lnSpc>
                        <a:spcAft>
                          <a:spcPts val="0"/>
                        </a:spcAft>
                      </a:pPr>
                      <a:r>
                        <a:rPr lang="es-EC" sz="800">
                          <a:effectLst/>
                        </a:rPr>
                        <a:t>Resignados</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12,94</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13,16</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15,79</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0,65</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3,49</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2,30</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dirty="0">
                          <a:effectLst/>
                        </a:rPr>
                        <a:t>4,09</a:t>
                      </a:r>
                      <a:endParaRPr lang="es-EC" sz="1200" dirty="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dirty="0">
                          <a:effectLst/>
                        </a:rPr>
                        <a:t>3,40</a:t>
                      </a:r>
                      <a:endParaRPr lang="es-EC" sz="1200" dirty="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3,12</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1,74</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1,44</a:t>
                      </a:r>
                      <a:endParaRPr lang="es-EC" sz="1200">
                        <a:effectLst/>
                        <a:latin typeface="Times New Roman"/>
                        <a:ea typeface="Calibri"/>
                        <a:cs typeface="Times New Roman"/>
                      </a:endParaRPr>
                    </a:p>
                  </a:txBody>
                  <a:tcPr marL="68580" marR="68580" marT="0" marB="0" anchor="ctr"/>
                </a:tc>
                <a:extLst>
                  <a:ext uri="{0D108BD9-81ED-4DB2-BD59-A6C34878D82A}">
                    <a16:rowId xmlns:a16="http://schemas.microsoft.com/office/drawing/2014/main" val="10001"/>
                  </a:ext>
                </a:extLst>
              </a:tr>
              <a:tr h="289560">
                <a:tc>
                  <a:txBody>
                    <a:bodyPr/>
                    <a:lstStyle/>
                    <a:p>
                      <a:pPr indent="0" algn="ctr">
                        <a:lnSpc>
                          <a:spcPct val="100000"/>
                        </a:lnSpc>
                        <a:spcAft>
                          <a:spcPts val="0"/>
                        </a:spcAft>
                      </a:pPr>
                      <a:r>
                        <a:rPr lang="es-EC" sz="800">
                          <a:effectLst/>
                        </a:rPr>
                        <a:t>Decididos</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56,10</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77,35</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50,33</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0,02</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3,06</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2,46</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4,31</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dirty="0">
                          <a:effectLst/>
                        </a:rPr>
                        <a:t>3,21</a:t>
                      </a:r>
                      <a:endParaRPr lang="es-EC" sz="1200" dirty="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dirty="0">
                          <a:effectLst/>
                        </a:rPr>
                        <a:t>2,99</a:t>
                      </a:r>
                      <a:endParaRPr lang="es-EC" sz="1200" dirty="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dirty="0">
                          <a:effectLst/>
                        </a:rPr>
                        <a:t>1,44</a:t>
                      </a:r>
                      <a:endParaRPr lang="es-EC" sz="1200" dirty="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1,63</a:t>
                      </a:r>
                      <a:endParaRPr lang="es-EC" sz="1200">
                        <a:effectLst/>
                        <a:latin typeface="Times New Roman"/>
                        <a:ea typeface="Calibri"/>
                        <a:cs typeface="Times New Roman"/>
                      </a:endParaRPr>
                    </a:p>
                  </a:txBody>
                  <a:tcPr marL="68580" marR="68580" marT="0" marB="0" anchor="ctr"/>
                </a:tc>
                <a:extLst>
                  <a:ext uri="{0D108BD9-81ED-4DB2-BD59-A6C34878D82A}">
                    <a16:rowId xmlns:a16="http://schemas.microsoft.com/office/drawing/2014/main" val="10002"/>
                  </a:ext>
                </a:extLst>
              </a:tr>
              <a:tr h="289560">
                <a:tc>
                  <a:txBody>
                    <a:bodyPr/>
                    <a:lstStyle/>
                    <a:p>
                      <a:pPr indent="0" algn="ctr">
                        <a:lnSpc>
                          <a:spcPct val="100000"/>
                        </a:lnSpc>
                        <a:spcAft>
                          <a:spcPts val="0"/>
                        </a:spcAft>
                      </a:pPr>
                      <a:r>
                        <a:rPr lang="es-EC" sz="800">
                          <a:effectLst/>
                        </a:rPr>
                        <a:t>Realizados</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60,86</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82,35</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52,59</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0,95</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3,91</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2,21</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4,88</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4,65</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3,01</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dirty="0">
                          <a:effectLst/>
                        </a:rPr>
                        <a:t>1,96</a:t>
                      </a:r>
                      <a:endParaRPr lang="es-EC" sz="1200" dirty="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dirty="0">
                          <a:effectLst/>
                        </a:rPr>
                        <a:t>1,72</a:t>
                      </a:r>
                      <a:endParaRPr lang="es-EC" sz="1200" dirty="0">
                        <a:effectLst/>
                        <a:latin typeface="Times New Roman"/>
                        <a:ea typeface="Calibri"/>
                        <a:cs typeface="Times New Roman"/>
                      </a:endParaRPr>
                    </a:p>
                  </a:txBody>
                  <a:tcPr marL="68580" marR="68580" marT="0" marB="0" anchor="ctr"/>
                </a:tc>
                <a:extLst>
                  <a:ext uri="{0D108BD9-81ED-4DB2-BD59-A6C34878D82A}">
                    <a16:rowId xmlns:a16="http://schemas.microsoft.com/office/drawing/2014/main" val="10003"/>
                  </a:ext>
                </a:extLst>
              </a:tr>
              <a:tr h="289560">
                <a:tc>
                  <a:txBody>
                    <a:bodyPr/>
                    <a:lstStyle/>
                    <a:p>
                      <a:pPr indent="0" algn="ctr">
                        <a:lnSpc>
                          <a:spcPct val="100000"/>
                        </a:lnSpc>
                        <a:spcAft>
                          <a:spcPts val="0"/>
                        </a:spcAft>
                      </a:pPr>
                      <a:r>
                        <a:rPr lang="es-EC" sz="800">
                          <a:effectLst/>
                        </a:rPr>
                        <a:t>Optimistas</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65,36</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81,75</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54,36</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0,84</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3,75</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2,32</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3,06</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2,26</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2,80</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a:effectLst/>
                        </a:rPr>
                        <a:t>1,03</a:t>
                      </a:r>
                      <a:endParaRPr lang="es-EC" sz="1200">
                        <a:effectLst/>
                        <a:latin typeface="Times New Roman"/>
                        <a:ea typeface="Calibri"/>
                        <a:cs typeface="Times New Roman"/>
                      </a:endParaRPr>
                    </a:p>
                  </a:txBody>
                  <a:tcPr marL="68580" marR="68580" marT="0" marB="0" anchor="ctr"/>
                </a:tc>
                <a:tc>
                  <a:txBody>
                    <a:bodyPr/>
                    <a:lstStyle/>
                    <a:p>
                      <a:pPr indent="0" algn="ctr">
                        <a:lnSpc>
                          <a:spcPct val="100000"/>
                        </a:lnSpc>
                        <a:spcAft>
                          <a:spcPts val="0"/>
                        </a:spcAft>
                      </a:pPr>
                      <a:r>
                        <a:rPr lang="es-EC" sz="800" dirty="0">
                          <a:effectLst/>
                        </a:rPr>
                        <a:t>1,23</a:t>
                      </a:r>
                      <a:endParaRPr lang="es-EC" sz="1200" dirty="0">
                        <a:effectLst/>
                        <a:latin typeface="Times New Roman"/>
                        <a:ea typeface="Calibri"/>
                        <a:cs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869289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10"/>
          </p:nvPr>
        </p:nvSpPr>
        <p:spPr/>
        <p:txBody>
          <a:bodyPr/>
          <a:lstStyle/>
          <a:p>
            <a:r>
              <a:rPr lang="es-EC" dirty="0" smtClean="0"/>
              <a:t>Indicadores </a:t>
            </a:r>
            <a:r>
              <a:rPr lang="es-EC" b="1" dirty="0" smtClean="0">
                <a:solidFill>
                  <a:schemeClr val="accent3"/>
                </a:solidFill>
              </a:rPr>
              <a:t>macroeconómicos</a:t>
            </a:r>
            <a:endParaRPr lang="es-EC" b="1" dirty="0">
              <a:solidFill>
                <a:schemeClr val="accent3"/>
              </a:solidFill>
            </a:endParaRPr>
          </a:p>
        </p:txBody>
      </p:sp>
      <p:pic>
        <p:nvPicPr>
          <p:cNvPr id="3" name="2 Imagen" descr="https://admin.grupo-ekos.com/storage/posts/fotos-articulos-temario/edicion%20172/62-c.jpg"/>
          <p:cNvPicPr/>
          <p:nvPr/>
        </p:nvPicPr>
        <p:blipFill rotWithShape="1">
          <a:blip r:embed="rId2">
            <a:extLst>
              <a:ext uri="{28A0092B-C50C-407E-A947-70E740481C1C}">
                <a14:useLocalDpi xmlns:a14="http://schemas.microsoft.com/office/drawing/2010/main" val="0"/>
              </a:ext>
            </a:extLst>
          </a:blip>
          <a:srcRect t="7527" b="61848"/>
          <a:stretch/>
        </p:blipFill>
        <p:spPr bwMode="auto">
          <a:xfrm>
            <a:off x="-1" y="1543433"/>
            <a:ext cx="6019801" cy="4095367"/>
          </a:xfrm>
          <a:prstGeom prst="rect">
            <a:avLst/>
          </a:prstGeom>
          <a:noFill/>
          <a:ln>
            <a:noFill/>
          </a:ln>
          <a:extLst>
            <a:ext uri="{53640926-AAD7-44D8-BBD7-CCE9431645EC}">
              <a14:shadowObscured xmlns:a14="http://schemas.microsoft.com/office/drawing/2010/main"/>
            </a:ext>
          </a:extLst>
        </p:spPr>
      </p:pic>
      <p:pic>
        <p:nvPicPr>
          <p:cNvPr id="4" name="3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1314" y="1456347"/>
            <a:ext cx="6030686" cy="4269538"/>
          </a:xfrm>
          <a:prstGeom prst="rect">
            <a:avLst/>
          </a:prstGeom>
          <a:noFill/>
        </p:spPr>
      </p:pic>
      <p:pic>
        <p:nvPicPr>
          <p:cNvPr id="5" name="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216862"/>
            <a:ext cx="12192001" cy="4998881"/>
          </a:xfrm>
          <a:prstGeom prst="rect">
            <a:avLst/>
          </a:prstGeom>
          <a:noFill/>
        </p:spPr>
      </p:pic>
    </p:spTree>
    <p:extLst>
      <p:ext uri="{BB962C8B-B14F-4D97-AF65-F5344CB8AC3E}">
        <p14:creationId xmlns:p14="http://schemas.microsoft.com/office/powerpoint/2010/main" val="2273561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err="1" smtClean="0"/>
              <a:t>Aceptación</a:t>
            </a:r>
            <a:r>
              <a:rPr lang="en-US" dirty="0" smtClean="0"/>
              <a:t> </a:t>
            </a:r>
            <a:r>
              <a:rPr lang="en-US" dirty="0" err="1" smtClean="0"/>
              <a:t>por</a:t>
            </a:r>
            <a:r>
              <a:rPr lang="en-US" dirty="0" smtClean="0"/>
              <a:t> </a:t>
            </a:r>
            <a:r>
              <a:rPr lang="en-US" dirty="0" err="1" smtClean="0"/>
              <a:t>Clúster</a:t>
            </a:r>
            <a:endParaRPr lang="en-US" dirty="0"/>
          </a:p>
        </p:txBody>
      </p:sp>
      <p:sp>
        <p:nvSpPr>
          <p:cNvPr id="3" name="Rounded Rectangle 41">
            <a:extLst>
              <a:ext uri="{FF2B5EF4-FFF2-40B4-BE49-F238E27FC236}">
                <a16:creationId xmlns:a16="http://schemas.microsoft.com/office/drawing/2014/main" id="{4684D842-C164-4FA7-9225-218DEEDB15E0}"/>
              </a:ext>
            </a:extLst>
          </p:cNvPr>
          <p:cNvSpPr/>
          <p:nvPr/>
        </p:nvSpPr>
        <p:spPr>
          <a:xfrm>
            <a:off x="6604501" y="1422786"/>
            <a:ext cx="504056" cy="2952328"/>
          </a:xfrm>
          <a:prstGeom prst="roundRect">
            <a:avLst>
              <a:gd name="adj" fmla="val 50000"/>
            </a:avLst>
          </a:prstGeom>
          <a:solidFill>
            <a:schemeClr val="accent4">
              <a:alpha val="4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 name="Rounded Rectangle 1">
            <a:extLst>
              <a:ext uri="{FF2B5EF4-FFF2-40B4-BE49-F238E27FC236}">
                <a16:creationId xmlns:a16="http://schemas.microsoft.com/office/drawing/2014/main" id="{84AD1BEF-4ABD-455F-8626-57155C7532E2}"/>
              </a:ext>
            </a:extLst>
          </p:cNvPr>
          <p:cNvSpPr/>
          <p:nvPr/>
        </p:nvSpPr>
        <p:spPr>
          <a:xfrm>
            <a:off x="1193180" y="1422786"/>
            <a:ext cx="504056" cy="2952328"/>
          </a:xfrm>
          <a:prstGeom prst="roundRect">
            <a:avLst>
              <a:gd name="adj" fmla="val 50000"/>
            </a:avLst>
          </a:prstGeom>
          <a:solidFill>
            <a:schemeClr val="accent1">
              <a:alpha val="4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 name="Rounded Rectangle 21">
            <a:extLst>
              <a:ext uri="{FF2B5EF4-FFF2-40B4-BE49-F238E27FC236}">
                <a16:creationId xmlns:a16="http://schemas.microsoft.com/office/drawing/2014/main" id="{D4DD5AFF-9E51-4041-8961-96A710A40DD0}"/>
              </a:ext>
            </a:extLst>
          </p:cNvPr>
          <p:cNvSpPr/>
          <p:nvPr/>
        </p:nvSpPr>
        <p:spPr>
          <a:xfrm>
            <a:off x="2996954" y="1422786"/>
            <a:ext cx="504056" cy="2952328"/>
          </a:xfrm>
          <a:prstGeom prst="roundRect">
            <a:avLst>
              <a:gd name="adj" fmla="val 50000"/>
            </a:avLst>
          </a:prstGeom>
          <a:solidFill>
            <a:schemeClr val="accent2">
              <a:alpha val="4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6" name="Rounded Rectangle 31">
            <a:extLst>
              <a:ext uri="{FF2B5EF4-FFF2-40B4-BE49-F238E27FC236}">
                <a16:creationId xmlns:a16="http://schemas.microsoft.com/office/drawing/2014/main" id="{3DB0A9A0-45A5-476D-A912-9D8E2049570D}"/>
              </a:ext>
            </a:extLst>
          </p:cNvPr>
          <p:cNvSpPr/>
          <p:nvPr/>
        </p:nvSpPr>
        <p:spPr>
          <a:xfrm>
            <a:off x="4800728" y="1422786"/>
            <a:ext cx="504056" cy="2952328"/>
          </a:xfrm>
          <a:prstGeom prst="roundRect">
            <a:avLst>
              <a:gd name="adj" fmla="val 50000"/>
            </a:avLst>
          </a:prstGeom>
          <a:solidFill>
            <a:schemeClr val="accent3">
              <a:alpha val="4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aphicFrame>
        <p:nvGraphicFramePr>
          <p:cNvPr id="7" name="Chart 8">
            <a:extLst>
              <a:ext uri="{FF2B5EF4-FFF2-40B4-BE49-F238E27FC236}">
                <a16:creationId xmlns:a16="http://schemas.microsoft.com/office/drawing/2014/main" id="{7628CA2F-CDA0-4CB6-BA44-6017447577CF}"/>
              </a:ext>
            </a:extLst>
          </p:cNvPr>
          <p:cNvGraphicFramePr/>
          <p:nvPr>
            <p:extLst>
              <p:ext uri="{D42A27DB-BD31-4B8C-83A1-F6EECF244321}">
                <p14:modId xmlns:p14="http://schemas.microsoft.com/office/powerpoint/2010/main" val="1750956364"/>
              </p:ext>
            </p:extLst>
          </p:nvPr>
        </p:nvGraphicFramePr>
        <p:xfrm>
          <a:off x="393499" y="1627430"/>
          <a:ext cx="7499838" cy="2693023"/>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oup 7">
            <a:extLst>
              <a:ext uri="{FF2B5EF4-FFF2-40B4-BE49-F238E27FC236}">
                <a16:creationId xmlns:a16="http://schemas.microsoft.com/office/drawing/2014/main" id="{9BCDA40A-5612-480E-BA93-FCDABCCC7009}"/>
              </a:ext>
            </a:extLst>
          </p:cNvPr>
          <p:cNvGrpSpPr/>
          <p:nvPr/>
        </p:nvGrpSpPr>
        <p:grpSpPr>
          <a:xfrm>
            <a:off x="6167788" y="3957153"/>
            <a:ext cx="1377485" cy="1377485"/>
            <a:chOff x="683568" y="2000250"/>
            <a:chExt cx="1858067" cy="1858067"/>
          </a:xfrm>
        </p:grpSpPr>
        <p:grpSp>
          <p:nvGrpSpPr>
            <p:cNvPr id="9" name="Group 8">
              <a:extLst>
                <a:ext uri="{FF2B5EF4-FFF2-40B4-BE49-F238E27FC236}">
                  <a16:creationId xmlns:a16="http://schemas.microsoft.com/office/drawing/2014/main" id="{44D1FDF3-2052-4F87-930A-8B629BED73E8}"/>
                </a:ext>
              </a:extLst>
            </p:cNvPr>
            <p:cNvGrpSpPr/>
            <p:nvPr/>
          </p:nvGrpSpPr>
          <p:grpSpPr>
            <a:xfrm>
              <a:off x="892673" y="2209355"/>
              <a:ext cx="1439856" cy="1439856"/>
              <a:chOff x="899592" y="1935673"/>
              <a:chExt cx="1216999" cy="1216999"/>
            </a:xfrm>
          </p:grpSpPr>
          <p:sp>
            <p:nvSpPr>
              <p:cNvPr id="12" name="Oval 11">
                <a:extLst>
                  <a:ext uri="{FF2B5EF4-FFF2-40B4-BE49-F238E27FC236}">
                    <a16:creationId xmlns:a16="http://schemas.microsoft.com/office/drawing/2014/main" id="{9621DD4C-93F4-452F-BD9C-6E7FC7C09916}"/>
                  </a:ext>
                </a:extLst>
              </p:cNvPr>
              <p:cNvSpPr/>
              <p:nvPr/>
            </p:nvSpPr>
            <p:spPr>
              <a:xfrm>
                <a:off x="899592" y="1935673"/>
                <a:ext cx="1216999" cy="1216999"/>
              </a:xfrm>
              <a:prstGeom prst="ellipse">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3" name="Oval 12">
                <a:extLst>
                  <a:ext uri="{FF2B5EF4-FFF2-40B4-BE49-F238E27FC236}">
                    <a16:creationId xmlns:a16="http://schemas.microsoft.com/office/drawing/2014/main" id="{E6B9C951-4FF2-40F8-8B26-BECD29E94F23}"/>
                  </a:ext>
                </a:extLst>
              </p:cNvPr>
              <p:cNvSpPr/>
              <p:nvPr/>
            </p:nvSpPr>
            <p:spPr>
              <a:xfrm>
                <a:off x="999394" y="2035475"/>
                <a:ext cx="1017395" cy="1017395"/>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endParaRPr>
              </a:p>
            </p:txBody>
          </p:sp>
        </p:grpSp>
        <p:sp>
          <p:nvSpPr>
            <p:cNvPr id="10" name="Pie 37">
              <a:extLst>
                <a:ext uri="{FF2B5EF4-FFF2-40B4-BE49-F238E27FC236}">
                  <a16:creationId xmlns:a16="http://schemas.microsoft.com/office/drawing/2014/main" id="{BB49B6A6-122E-4BA0-B8FE-4B0608D82889}"/>
                </a:ext>
              </a:extLst>
            </p:cNvPr>
            <p:cNvSpPr/>
            <p:nvPr/>
          </p:nvSpPr>
          <p:spPr>
            <a:xfrm>
              <a:off x="683568" y="2000250"/>
              <a:ext cx="1858067" cy="1858067"/>
            </a:xfrm>
            <a:prstGeom prst="pie">
              <a:avLst>
                <a:gd name="adj1" fmla="val 19058730"/>
                <a:gd name="adj2" fmla="val 18399476"/>
              </a:avLst>
            </a:prstGeom>
            <a:solidFill>
              <a:schemeClr val="accent4">
                <a:alpha val="20000"/>
              </a:schemeClr>
            </a:solidFill>
            <a:ln w="12700">
              <a:gradFill>
                <a:gsLst>
                  <a:gs pos="0">
                    <a:schemeClr val="bg1"/>
                  </a:gs>
                  <a:gs pos="100000">
                    <a:schemeClr val="bg1">
                      <a:alpha val="19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1" name="TextBox 10">
              <a:extLst>
                <a:ext uri="{FF2B5EF4-FFF2-40B4-BE49-F238E27FC236}">
                  <a16:creationId xmlns:a16="http://schemas.microsoft.com/office/drawing/2014/main" id="{543B3EA2-9975-4D1D-99BE-9A5B5C1112DE}"/>
                </a:ext>
              </a:extLst>
            </p:cNvPr>
            <p:cNvSpPr txBox="1"/>
            <p:nvPr/>
          </p:nvSpPr>
          <p:spPr>
            <a:xfrm>
              <a:off x="892675" y="2638838"/>
              <a:ext cx="1439856" cy="539702"/>
            </a:xfrm>
            <a:prstGeom prst="rect">
              <a:avLst/>
            </a:prstGeom>
            <a:noFill/>
          </p:spPr>
          <p:txBody>
            <a:bodyPr wrap="square" rtlCol="0">
              <a:spAutoFit/>
            </a:bodyPr>
            <a:lstStyle/>
            <a:p>
              <a:pPr algn="ctr"/>
              <a:r>
                <a:rPr lang="en-US" altLang="ko-KR" sz="2000" b="1" dirty="0" smtClean="0">
                  <a:solidFill>
                    <a:schemeClr val="tx1">
                      <a:lumMod val="65000"/>
                      <a:lumOff val="35000"/>
                    </a:schemeClr>
                  </a:solidFill>
                  <a:latin typeface="Calibri" pitchFamily="34" charset="0"/>
                  <a:cs typeface="Calibri" pitchFamily="34" charset="0"/>
                </a:rPr>
                <a:t>92%</a:t>
              </a:r>
              <a:endParaRPr lang="ko-KR" altLang="en-US" sz="2000" b="1" dirty="0">
                <a:solidFill>
                  <a:schemeClr val="tx1">
                    <a:lumMod val="65000"/>
                    <a:lumOff val="35000"/>
                  </a:schemeClr>
                </a:solidFill>
                <a:latin typeface="Calibri" pitchFamily="34" charset="0"/>
                <a:cs typeface="Calibri" pitchFamily="34" charset="0"/>
              </a:endParaRPr>
            </a:p>
          </p:txBody>
        </p:sp>
      </p:grpSp>
      <p:sp>
        <p:nvSpPr>
          <p:cNvPr id="14" name="TextBox 13">
            <a:extLst>
              <a:ext uri="{FF2B5EF4-FFF2-40B4-BE49-F238E27FC236}">
                <a16:creationId xmlns:a16="http://schemas.microsoft.com/office/drawing/2014/main" id="{F7DD4F14-B8AA-45BD-BDD9-F1B6EF5B2E54}"/>
              </a:ext>
            </a:extLst>
          </p:cNvPr>
          <p:cNvSpPr txBox="1"/>
          <p:nvPr/>
        </p:nvSpPr>
        <p:spPr>
          <a:xfrm>
            <a:off x="6242723" y="5395794"/>
            <a:ext cx="1227612" cy="307777"/>
          </a:xfrm>
          <a:prstGeom prst="rect">
            <a:avLst/>
          </a:prstGeom>
          <a:noFill/>
        </p:spPr>
        <p:txBody>
          <a:bodyPr wrap="square" rtlCol="0">
            <a:spAutoFit/>
          </a:bodyPr>
          <a:lstStyle/>
          <a:p>
            <a:pPr algn="ctr"/>
            <a:r>
              <a:rPr lang="en-US" altLang="ko-KR" sz="1400" b="1" dirty="0" err="1" smtClean="0">
                <a:solidFill>
                  <a:schemeClr val="tx1">
                    <a:lumMod val="65000"/>
                    <a:lumOff val="35000"/>
                  </a:schemeClr>
                </a:solidFill>
                <a:latin typeface="Calibri" pitchFamily="34" charset="0"/>
                <a:cs typeface="Calibri" pitchFamily="34" charset="0"/>
              </a:rPr>
              <a:t>Optimistas</a:t>
            </a:r>
            <a:endParaRPr lang="ko-KR" altLang="en-US" sz="1400" b="1" dirty="0">
              <a:solidFill>
                <a:schemeClr val="tx1">
                  <a:lumMod val="65000"/>
                  <a:lumOff val="35000"/>
                </a:schemeClr>
              </a:solidFill>
              <a:latin typeface="Calibri" pitchFamily="34" charset="0"/>
              <a:cs typeface="Calibri" pitchFamily="34" charset="0"/>
            </a:endParaRPr>
          </a:p>
        </p:txBody>
      </p:sp>
      <p:grpSp>
        <p:nvGrpSpPr>
          <p:cNvPr id="15" name="Group 14">
            <a:extLst>
              <a:ext uri="{FF2B5EF4-FFF2-40B4-BE49-F238E27FC236}">
                <a16:creationId xmlns:a16="http://schemas.microsoft.com/office/drawing/2014/main" id="{6533F75B-46C4-4CBA-94E8-5FD52CB7DA22}"/>
              </a:ext>
            </a:extLst>
          </p:cNvPr>
          <p:cNvGrpSpPr/>
          <p:nvPr/>
        </p:nvGrpSpPr>
        <p:grpSpPr>
          <a:xfrm>
            <a:off x="756467" y="3957153"/>
            <a:ext cx="1377485" cy="1377485"/>
            <a:chOff x="683568" y="2000250"/>
            <a:chExt cx="1858067" cy="1858067"/>
          </a:xfrm>
        </p:grpSpPr>
        <p:grpSp>
          <p:nvGrpSpPr>
            <p:cNvPr id="16" name="Group 15">
              <a:extLst>
                <a:ext uri="{FF2B5EF4-FFF2-40B4-BE49-F238E27FC236}">
                  <a16:creationId xmlns:a16="http://schemas.microsoft.com/office/drawing/2014/main" id="{709DC21D-7171-428C-A4BF-B3825E134748}"/>
                </a:ext>
              </a:extLst>
            </p:cNvPr>
            <p:cNvGrpSpPr/>
            <p:nvPr/>
          </p:nvGrpSpPr>
          <p:grpSpPr>
            <a:xfrm>
              <a:off x="892673" y="2209355"/>
              <a:ext cx="1439856" cy="1439856"/>
              <a:chOff x="899592" y="1935673"/>
              <a:chExt cx="1216999" cy="1216999"/>
            </a:xfrm>
          </p:grpSpPr>
          <p:sp>
            <p:nvSpPr>
              <p:cNvPr id="19" name="Oval 18">
                <a:extLst>
                  <a:ext uri="{FF2B5EF4-FFF2-40B4-BE49-F238E27FC236}">
                    <a16:creationId xmlns:a16="http://schemas.microsoft.com/office/drawing/2014/main" id="{9F331762-C02D-407C-AAB4-A994BDC10B3C}"/>
                  </a:ext>
                </a:extLst>
              </p:cNvPr>
              <p:cNvSpPr/>
              <p:nvPr/>
            </p:nvSpPr>
            <p:spPr>
              <a:xfrm>
                <a:off x="899592" y="1935673"/>
                <a:ext cx="1216999" cy="1216999"/>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0" name="Oval 19">
                <a:extLst>
                  <a:ext uri="{FF2B5EF4-FFF2-40B4-BE49-F238E27FC236}">
                    <a16:creationId xmlns:a16="http://schemas.microsoft.com/office/drawing/2014/main" id="{E322D2B1-2CEE-41A5-A9BD-0F0B0348F514}"/>
                  </a:ext>
                </a:extLst>
              </p:cNvPr>
              <p:cNvSpPr/>
              <p:nvPr/>
            </p:nvSpPr>
            <p:spPr>
              <a:xfrm>
                <a:off x="999394" y="2035475"/>
                <a:ext cx="1017395" cy="1017395"/>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endParaRPr>
              </a:p>
            </p:txBody>
          </p:sp>
        </p:grpSp>
        <p:sp>
          <p:nvSpPr>
            <p:cNvPr id="17" name="Pie 8">
              <a:extLst>
                <a:ext uri="{FF2B5EF4-FFF2-40B4-BE49-F238E27FC236}">
                  <a16:creationId xmlns:a16="http://schemas.microsoft.com/office/drawing/2014/main" id="{C5E50A53-DB79-46B4-99DD-C6BAD6354788}"/>
                </a:ext>
              </a:extLst>
            </p:cNvPr>
            <p:cNvSpPr/>
            <p:nvPr/>
          </p:nvSpPr>
          <p:spPr>
            <a:xfrm>
              <a:off x="683568" y="2000250"/>
              <a:ext cx="1858067" cy="1858067"/>
            </a:xfrm>
            <a:prstGeom prst="pie">
              <a:avLst>
                <a:gd name="adj1" fmla="val 0"/>
                <a:gd name="adj2" fmla="val 12183841"/>
              </a:avLst>
            </a:prstGeom>
            <a:solidFill>
              <a:schemeClr val="accent1">
                <a:alpha val="20000"/>
              </a:schemeClr>
            </a:solidFill>
            <a:ln w="12700">
              <a:gradFill>
                <a:gsLst>
                  <a:gs pos="0">
                    <a:schemeClr val="bg1"/>
                  </a:gs>
                  <a:gs pos="100000">
                    <a:schemeClr val="bg1">
                      <a:alpha val="19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8" name="TextBox 17">
              <a:extLst>
                <a:ext uri="{FF2B5EF4-FFF2-40B4-BE49-F238E27FC236}">
                  <a16:creationId xmlns:a16="http://schemas.microsoft.com/office/drawing/2014/main" id="{7A394F01-8159-4F43-A969-F76577F3BA27}"/>
                </a:ext>
              </a:extLst>
            </p:cNvPr>
            <p:cNvSpPr txBox="1"/>
            <p:nvPr/>
          </p:nvSpPr>
          <p:spPr>
            <a:xfrm>
              <a:off x="892675" y="2638838"/>
              <a:ext cx="1439856" cy="539702"/>
            </a:xfrm>
            <a:prstGeom prst="rect">
              <a:avLst/>
            </a:prstGeom>
            <a:noFill/>
          </p:spPr>
          <p:txBody>
            <a:bodyPr wrap="square" rtlCol="0">
              <a:spAutoFit/>
            </a:bodyPr>
            <a:lstStyle/>
            <a:p>
              <a:pPr algn="ctr"/>
              <a:r>
                <a:rPr lang="en-US" altLang="ko-KR" sz="2000" b="1" dirty="0" smtClean="0">
                  <a:solidFill>
                    <a:schemeClr val="tx1">
                      <a:lumMod val="65000"/>
                      <a:lumOff val="35000"/>
                    </a:schemeClr>
                  </a:solidFill>
                  <a:latin typeface="Calibri" pitchFamily="34" charset="0"/>
                  <a:cs typeface="Calibri" pitchFamily="34" charset="0"/>
                </a:rPr>
                <a:t>78%</a:t>
              </a:r>
              <a:endParaRPr lang="ko-KR" altLang="en-US" sz="2000" b="1" dirty="0">
                <a:solidFill>
                  <a:schemeClr val="tx1">
                    <a:lumMod val="65000"/>
                    <a:lumOff val="35000"/>
                  </a:schemeClr>
                </a:solidFill>
                <a:latin typeface="Calibri" pitchFamily="34" charset="0"/>
                <a:cs typeface="Calibri" pitchFamily="34" charset="0"/>
              </a:endParaRPr>
            </a:p>
          </p:txBody>
        </p:sp>
      </p:grpSp>
      <p:sp>
        <p:nvSpPr>
          <p:cNvPr id="21" name="TextBox 20">
            <a:extLst>
              <a:ext uri="{FF2B5EF4-FFF2-40B4-BE49-F238E27FC236}">
                <a16:creationId xmlns:a16="http://schemas.microsoft.com/office/drawing/2014/main" id="{49C87170-36E2-45D7-B3F6-100371437BF7}"/>
              </a:ext>
            </a:extLst>
          </p:cNvPr>
          <p:cNvSpPr txBox="1"/>
          <p:nvPr/>
        </p:nvSpPr>
        <p:spPr>
          <a:xfrm>
            <a:off x="831402" y="5395794"/>
            <a:ext cx="1227612" cy="307777"/>
          </a:xfrm>
          <a:prstGeom prst="rect">
            <a:avLst/>
          </a:prstGeom>
          <a:noFill/>
        </p:spPr>
        <p:txBody>
          <a:bodyPr wrap="square" rtlCol="0">
            <a:spAutoFit/>
          </a:bodyPr>
          <a:lstStyle/>
          <a:p>
            <a:pPr algn="ctr"/>
            <a:r>
              <a:rPr lang="en-US" altLang="ko-KR" sz="1400" b="1" dirty="0" err="1" smtClean="0">
                <a:solidFill>
                  <a:schemeClr val="tx1">
                    <a:lumMod val="65000"/>
                    <a:lumOff val="35000"/>
                  </a:schemeClr>
                </a:solidFill>
                <a:latin typeface="Calibri" pitchFamily="34" charset="0"/>
                <a:cs typeface="Calibri" pitchFamily="34" charset="0"/>
              </a:rPr>
              <a:t>Resignados</a:t>
            </a:r>
            <a:endParaRPr lang="ko-KR" altLang="en-US" sz="1400" b="1" dirty="0">
              <a:solidFill>
                <a:schemeClr val="tx1">
                  <a:lumMod val="65000"/>
                  <a:lumOff val="35000"/>
                </a:schemeClr>
              </a:solidFill>
              <a:latin typeface="Calibri" pitchFamily="34" charset="0"/>
              <a:cs typeface="Calibri" pitchFamily="34" charset="0"/>
            </a:endParaRPr>
          </a:p>
        </p:txBody>
      </p:sp>
      <p:grpSp>
        <p:nvGrpSpPr>
          <p:cNvPr id="22" name="Group 21">
            <a:extLst>
              <a:ext uri="{FF2B5EF4-FFF2-40B4-BE49-F238E27FC236}">
                <a16:creationId xmlns:a16="http://schemas.microsoft.com/office/drawing/2014/main" id="{0A362EE0-5391-4A78-9EA3-FC870E8688B1}"/>
              </a:ext>
            </a:extLst>
          </p:cNvPr>
          <p:cNvGrpSpPr/>
          <p:nvPr/>
        </p:nvGrpSpPr>
        <p:grpSpPr>
          <a:xfrm>
            <a:off x="2560241" y="3957153"/>
            <a:ext cx="1377485" cy="1377485"/>
            <a:chOff x="683568" y="2000250"/>
            <a:chExt cx="1858067" cy="1858067"/>
          </a:xfrm>
        </p:grpSpPr>
        <p:grpSp>
          <p:nvGrpSpPr>
            <p:cNvPr id="23" name="Group 22">
              <a:extLst>
                <a:ext uri="{FF2B5EF4-FFF2-40B4-BE49-F238E27FC236}">
                  <a16:creationId xmlns:a16="http://schemas.microsoft.com/office/drawing/2014/main" id="{D575609D-D0F4-44CA-9968-C53AE4741FB2}"/>
                </a:ext>
              </a:extLst>
            </p:cNvPr>
            <p:cNvGrpSpPr/>
            <p:nvPr/>
          </p:nvGrpSpPr>
          <p:grpSpPr>
            <a:xfrm>
              <a:off x="892673" y="2209355"/>
              <a:ext cx="1439856" cy="1439856"/>
              <a:chOff x="899592" y="1935673"/>
              <a:chExt cx="1216999" cy="1216999"/>
            </a:xfrm>
          </p:grpSpPr>
          <p:sp>
            <p:nvSpPr>
              <p:cNvPr id="26" name="Oval 25">
                <a:extLst>
                  <a:ext uri="{FF2B5EF4-FFF2-40B4-BE49-F238E27FC236}">
                    <a16:creationId xmlns:a16="http://schemas.microsoft.com/office/drawing/2014/main" id="{7753AFAC-146C-428D-B2B7-853DC4D59CAC}"/>
                  </a:ext>
                </a:extLst>
              </p:cNvPr>
              <p:cNvSpPr/>
              <p:nvPr/>
            </p:nvSpPr>
            <p:spPr>
              <a:xfrm>
                <a:off x="899592" y="1935673"/>
                <a:ext cx="1216999" cy="1216999"/>
              </a:xfrm>
              <a:prstGeom prst="ellipse">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7" name="Oval 26">
                <a:extLst>
                  <a:ext uri="{FF2B5EF4-FFF2-40B4-BE49-F238E27FC236}">
                    <a16:creationId xmlns:a16="http://schemas.microsoft.com/office/drawing/2014/main" id="{10798194-AFDF-4A1C-92A7-F1B8D650B812}"/>
                  </a:ext>
                </a:extLst>
              </p:cNvPr>
              <p:cNvSpPr/>
              <p:nvPr/>
            </p:nvSpPr>
            <p:spPr>
              <a:xfrm>
                <a:off x="999394" y="2035475"/>
                <a:ext cx="1017395" cy="1017395"/>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endParaRPr>
              </a:p>
            </p:txBody>
          </p:sp>
        </p:grpSp>
        <p:sp>
          <p:nvSpPr>
            <p:cNvPr id="24" name="Pie 17">
              <a:extLst>
                <a:ext uri="{FF2B5EF4-FFF2-40B4-BE49-F238E27FC236}">
                  <a16:creationId xmlns:a16="http://schemas.microsoft.com/office/drawing/2014/main" id="{8736A24C-CCAA-4A26-B905-DE3D48CB4114}"/>
                </a:ext>
              </a:extLst>
            </p:cNvPr>
            <p:cNvSpPr/>
            <p:nvPr/>
          </p:nvSpPr>
          <p:spPr>
            <a:xfrm>
              <a:off x="683568" y="2000250"/>
              <a:ext cx="1858067" cy="1858067"/>
            </a:xfrm>
            <a:prstGeom prst="pie">
              <a:avLst>
                <a:gd name="adj1" fmla="val 17214718"/>
                <a:gd name="adj2" fmla="val 16200000"/>
              </a:avLst>
            </a:prstGeom>
            <a:solidFill>
              <a:schemeClr val="accent2">
                <a:alpha val="20000"/>
              </a:schemeClr>
            </a:solidFill>
            <a:ln w="12700">
              <a:gradFill>
                <a:gsLst>
                  <a:gs pos="0">
                    <a:schemeClr val="bg1"/>
                  </a:gs>
                  <a:gs pos="100000">
                    <a:schemeClr val="bg1">
                      <a:alpha val="19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25" name="TextBox 24">
              <a:extLst>
                <a:ext uri="{FF2B5EF4-FFF2-40B4-BE49-F238E27FC236}">
                  <a16:creationId xmlns:a16="http://schemas.microsoft.com/office/drawing/2014/main" id="{42151E3C-F9C2-43AE-A82C-B7603B23D551}"/>
                </a:ext>
              </a:extLst>
            </p:cNvPr>
            <p:cNvSpPr txBox="1"/>
            <p:nvPr/>
          </p:nvSpPr>
          <p:spPr>
            <a:xfrm>
              <a:off x="892675" y="2638838"/>
              <a:ext cx="1439856" cy="539702"/>
            </a:xfrm>
            <a:prstGeom prst="rect">
              <a:avLst/>
            </a:prstGeom>
            <a:noFill/>
          </p:spPr>
          <p:txBody>
            <a:bodyPr wrap="square" rtlCol="0">
              <a:spAutoFit/>
            </a:bodyPr>
            <a:lstStyle/>
            <a:p>
              <a:pPr algn="ctr"/>
              <a:r>
                <a:rPr lang="en-US" altLang="ko-KR" sz="2000" b="1" dirty="0" smtClean="0">
                  <a:solidFill>
                    <a:schemeClr val="tx1">
                      <a:lumMod val="65000"/>
                      <a:lumOff val="35000"/>
                    </a:schemeClr>
                  </a:solidFill>
                  <a:latin typeface="Calibri" pitchFamily="34" charset="0"/>
                  <a:cs typeface="Calibri" pitchFamily="34" charset="0"/>
                </a:rPr>
                <a:t>90%</a:t>
              </a:r>
              <a:endParaRPr lang="ko-KR" altLang="en-US" sz="2000" b="1" dirty="0">
                <a:solidFill>
                  <a:schemeClr val="tx1">
                    <a:lumMod val="65000"/>
                    <a:lumOff val="35000"/>
                  </a:schemeClr>
                </a:solidFill>
                <a:latin typeface="Calibri" pitchFamily="34" charset="0"/>
                <a:cs typeface="Calibri" pitchFamily="34" charset="0"/>
              </a:endParaRPr>
            </a:p>
          </p:txBody>
        </p:sp>
      </p:grpSp>
      <p:sp>
        <p:nvSpPr>
          <p:cNvPr id="28" name="TextBox 27">
            <a:extLst>
              <a:ext uri="{FF2B5EF4-FFF2-40B4-BE49-F238E27FC236}">
                <a16:creationId xmlns:a16="http://schemas.microsoft.com/office/drawing/2014/main" id="{ABDD371B-2388-4F06-9F8D-21D196ED70CB}"/>
              </a:ext>
            </a:extLst>
          </p:cNvPr>
          <p:cNvSpPr txBox="1"/>
          <p:nvPr/>
        </p:nvSpPr>
        <p:spPr>
          <a:xfrm>
            <a:off x="2635176" y="5395794"/>
            <a:ext cx="1227612" cy="307777"/>
          </a:xfrm>
          <a:prstGeom prst="rect">
            <a:avLst/>
          </a:prstGeom>
          <a:noFill/>
        </p:spPr>
        <p:txBody>
          <a:bodyPr wrap="square" rtlCol="0">
            <a:spAutoFit/>
          </a:bodyPr>
          <a:lstStyle/>
          <a:p>
            <a:pPr algn="ctr"/>
            <a:r>
              <a:rPr lang="en-US" altLang="ko-KR" sz="1400" b="1" dirty="0" err="1" smtClean="0">
                <a:solidFill>
                  <a:schemeClr val="tx1">
                    <a:lumMod val="65000"/>
                    <a:lumOff val="35000"/>
                  </a:schemeClr>
                </a:solidFill>
                <a:latin typeface="Calibri" pitchFamily="34" charset="0"/>
                <a:cs typeface="Calibri" pitchFamily="34" charset="0"/>
              </a:rPr>
              <a:t>Decididos</a:t>
            </a:r>
            <a:endParaRPr lang="ko-KR" altLang="en-US" sz="1400" b="1" dirty="0">
              <a:solidFill>
                <a:schemeClr val="tx1">
                  <a:lumMod val="65000"/>
                  <a:lumOff val="35000"/>
                </a:schemeClr>
              </a:solidFill>
              <a:latin typeface="Calibri" pitchFamily="34" charset="0"/>
              <a:cs typeface="Calibri" pitchFamily="34" charset="0"/>
            </a:endParaRPr>
          </a:p>
        </p:txBody>
      </p:sp>
      <p:sp>
        <p:nvSpPr>
          <p:cNvPr id="35" name="TextBox 34">
            <a:extLst>
              <a:ext uri="{FF2B5EF4-FFF2-40B4-BE49-F238E27FC236}">
                <a16:creationId xmlns:a16="http://schemas.microsoft.com/office/drawing/2014/main" id="{EC797D49-E8D7-45ED-8E64-EE26E9B8B4A1}"/>
              </a:ext>
            </a:extLst>
          </p:cNvPr>
          <p:cNvSpPr txBox="1"/>
          <p:nvPr/>
        </p:nvSpPr>
        <p:spPr>
          <a:xfrm>
            <a:off x="4438950" y="5395794"/>
            <a:ext cx="1227612" cy="307777"/>
          </a:xfrm>
          <a:prstGeom prst="rect">
            <a:avLst/>
          </a:prstGeom>
          <a:noFill/>
        </p:spPr>
        <p:txBody>
          <a:bodyPr wrap="square" rtlCol="0">
            <a:spAutoFit/>
          </a:bodyPr>
          <a:lstStyle/>
          <a:p>
            <a:pPr algn="ctr"/>
            <a:r>
              <a:rPr lang="en-US" altLang="ko-KR" sz="1400" b="1" dirty="0" err="1" smtClean="0">
                <a:solidFill>
                  <a:schemeClr val="tx1">
                    <a:lumMod val="65000"/>
                    <a:lumOff val="35000"/>
                  </a:schemeClr>
                </a:solidFill>
                <a:latin typeface="Calibri" pitchFamily="34" charset="0"/>
                <a:cs typeface="Calibri" pitchFamily="34" charset="0"/>
              </a:rPr>
              <a:t>Realizados</a:t>
            </a:r>
            <a:endParaRPr lang="ko-KR" altLang="en-US" sz="1400" b="1" dirty="0">
              <a:solidFill>
                <a:schemeClr val="tx1">
                  <a:lumMod val="65000"/>
                  <a:lumOff val="35000"/>
                </a:schemeClr>
              </a:solidFill>
              <a:latin typeface="Calibri" pitchFamily="34" charset="0"/>
              <a:cs typeface="Calibri" pitchFamily="34" charset="0"/>
            </a:endParaRPr>
          </a:p>
        </p:txBody>
      </p:sp>
      <p:grpSp>
        <p:nvGrpSpPr>
          <p:cNvPr id="36" name="Group 35">
            <a:extLst>
              <a:ext uri="{FF2B5EF4-FFF2-40B4-BE49-F238E27FC236}">
                <a16:creationId xmlns:a16="http://schemas.microsoft.com/office/drawing/2014/main" id="{1AC55CE3-78F4-4B74-8F6B-ECE2EAB6C479}"/>
              </a:ext>
            </a:extLst>
          </p:cNvPr>
          <p:cNvGrpSpPr/>
          <p:nvPr/>
        </p:nvGrpSpPr>
        <p:grpSpPr>
          <a:xfrm>
            <a:off x="8452229" y="1147222"/>
            <a:ext cx="1296144" cy="959214"/>
            <a:chOff x="7020272" y="1700460"/>
            <a:chExt cx="1296144" cy="959214"/>
          </a:xfrm>
        </p:grpSpPr>
        <p:grpSp>
          <p:nvGrpSpPr>
            <p:cNvPr id="37" name="Group 36">
              <a:extLst>
                <a:ext uri="{FF2B5EF4-FFF2-40B4-BE49-F238E27FC236}">
                  <a16:creationId xmlns:a16="http://schemas.microsoft.com/office/drawing/2014/main" id="{9CACA759-18C8-48C1-B5FB-43E77918121F}"/>
                </a:ext>
              </a:extLst>
            </p:cNvPr>
            <p:cNvGrpSpPr/>
            <p:nvPr/>
          </p:nvGrpSpPr>
          <p:grpSpPr>
            <a:xfrm>
              <a:off x="7020272" y="1700460"/>
              <a:ext cx="1296144" cy="276999"/>
              <a:chOff x="7020272" y="1700460"/>
              <a:chExt cx="1296144" cy="276999"/>
            </a:xfrm>
          </p:grpSpPr>
          <p:sp>
            <p:nvSpPr>
              <p:cNvPr id="47" name="Rectangle 46">
                <a:extLst>
                  <a:ext uri="{FF2B5EF4-FFF2-40B4-BE49-F238E27FC236}">
                    <a16:creationId xmlns:a16="http://schemas.microsoft.com/office/drawing/2014/main" id="{F1FF04C3-8DD3-44B2-AB74-9513B3F44DFC}"/>
                  </a:ext>
                </a:extLst>
              </p:cNvPr>
              <p:cNvSpPr/>
              <p:nvPr/>
            </p:nvSpPr>
            <p:spPr>
              <a:xfrm>
                <a:off x="7020272" y="1772816"/>
                <a:ext cx="288032" cy="144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48" name="TextBox 47">
                <a:extLst>
                  <a:ext uri="{FF2B5EF4-FFF2-40B4-BE49-F238E27FC236}">
                    <a16:creationId xmlns:a16="http://schemas.microsoft.com/office/drawing/2014/main" id="{4169373E-5175-4ADB-90D6-7EEBBCE5A1E0}"/>
                  </a:ext>
                </a:extLst>
              </p:cNvPr>
              <p:cNvSpPr txBox="1"/>
              <p:nvPr/>
            </p:nvSpPr>
            <p:spPr>
              <a:xfrm>
                <a:off x="7304112" y="1700460"/>
                <a:ext cx="1012304" cy="276999"/>
              </a:xfrm>
              <a:prstGeom prst="rect">
                <a:avLst/>
              </a:prstGeom>
              <a:noFill/>
            </p:spPr>
            <p:txBody>
              <a:bodyPr wrap="square" rtlCol="0">
                <a:spAutoFit/>
              </a:bodyPr>
              <a:lstStyle/>
              <a:p>
                <a:r>
                  <a:rPr lang="en-US" altLang="ko-KR" sz="1200" dirty="0" err="1" smtClean="0">
                    <a:solidFill>
                      <a:schemeClr val="tx1">
                        <a:lumMod val="65000"/>
                        <a:lumOff val="35000"/>
                      </a:schemeClr>
                    </a:solidFill>
                    <a:latin typeface="Calibri" pitchFamily="34" charset="0"/>
                    <a:cs typeface="Calibri" pitchFamily="34" charset="0"/>
                  </a:rPr>
                  <a:t>Resignados</a:t>
                </a:r>
                <a:endParaRPr lang="ko-KR" altLang="en-US" sz="1200" dirty="0">
                  <a:solidFill>
                    <a:schemeClr val="tx1">
                      <a:lumMod val="65000"/>
                      <a:lumOff val="35000"/>
                    </a:schemeClr>
                  </a:solidFill>
                  <a:latin typeface="Calibri" pitchFamily="34" charset="0"/>
                  <a:cs typeface="Calibri" pitchFamily="34" charset="0"/>
                </a:endParaRPr>
              </a:p>
            </p:txBody>
          </p:sp>
        </p:grpSp>
        <p:grpSp>
          <p:nvGrpSpPr>
            <p:cNvPr id="38" name="Group 37">
              <a:extLst>
                <a:ext uri="{FF2B5EF4-FFF2-40B4-BE49-F238E27FC236}">
                  <a16:creationId xmlns:a16="http://schemas.microsoft.com/office/drawing/2014/main" id="{E38720E6-0B4E-4FC8-AAB9-E999D4485054}"/>
                </a:ext>
              </a:extLst>
            </p:cNvPr>
            <p:cNvGrpSpPr/>
            <p:nvPr/>
          </p:nvGrpSpPr>
          <p:grpSpPr>
            <a:xfrm>
              <a:off x="7020272" y="1927865"/>
              <a:ext cx="1296144" cy="276999"/>
              <a:chOff x="7020272" y="1700460"/>
              <a:chExt cx="1296144" cy="276999"/>
            </a:xfrm>
          </p:grpSpPr>
          <p:sp>
            <p:nvSpPr>
              <p:cNvPr id="45" name="Rectangle 44">
                <a:extLst>
                  <a:ext uri="{FF2B5EF4-FFF2-40B4-BE49-F238E27FC236}">
                    <a16:creationId xmlns:a16="http://schemas.microsoft.com/office/drawing/2014/main" id="{DD60D1B5-4200-4BF3-B844-599FFC42CD6B}"/>
                  </a:ext>
                </a:extLst>
              </p:cNvPr>
              <p:cNvSpPr/>
              <p:nvPr/>
            </p:nvSpPr>
            <p:spPr>
              <a:xfrm>
                <a:off x="7020272" y="1772816"/>
                <a:ext cx="288032" cy="144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46" name="TextBox 45">
                <a:extLst>
                  <a:ext uri="{FF2B5EF4-FFF2-40B4-BE49-F238E27FC236}">
                    <a16:creationId xmlns:a16="http://schemas.microsoft.com/office/drawing/2014/main" id="{E81EE74B-418A-4CD2-9420-83B676EF271E}"/>
                  </a:ext>
                </a:extLst>
              </p:cNvPr>
              <p:cNvSpPr txBox="1"/>
              <p:nvPr/>
            </p:nvSpPr>
            <p:spPr>
              <a:xfrm>
                <a:off x="7304112" y="1700460"/>
                <a:ext cx="1012304" cy="276999"/>
              </a:xfrm>
              <a:prstGeom prst="rect">
                <a:avLst/>
              </a:prstGeom>
              <a:noFill/>
            </p:spPr>
            <p:txBody>
              <a:bodyPr wrap="square" rtlCol="0">
                <a:spAutoFit/>
              </a:bodyPr>
              <a:lstStyle/>
              <a:p>
                <a:r>
                  <a:rPr lang="en-US" altLang="ko-KR" sz="1200" dirty="0" err="1" smtClean="0">
                    <a:solidFill>
                      <a:schemeClr val="tx1">
                        <a:lumMod val="65000"/>
                        <a:lumOff val="35000"/>
                      </a:schemeClr>
                    </a:solidFill>
                    <a:latin typeface="Calibri" pitchFamily="34" charset="0"/>
                    <a:cs typeface="Calibri" pitchFamily="34" charset="0"/>
                  </a:rPr>
                  <a:t>Decididos</a:t>
                </a:r>
                <a:endParaRPr lang="ko-KR" altLang="en-US" sz="1200" dirty="0">
                  <a:solidFill>
                    <a:schemeClr val="tx1">
                      <a:lumMod val="65000"/>
                      <a:lumOff val="35000"/>
                    </a:schemeClr>
                  </a:solidFill>
                  <a:latin typeface="Calibri" pitchFamily="34" charset="0"/>
                  <a:cs typeface="Calibri" pitchFamily="34" charset="0"/>
                </a:endParaRPr>
              </a:p>
            </p:txBody>
          </p:sp>
        </p:grpSp>
        <p:grpSp>
          <p:nvGrpSpPr>
            <p:cNvPr id="39" name="Group 38">
              <a:extLst>
                <a:ext uri="{FF2B5EF4-FFF2-40B4-BE49-F238E27FC236}">
                  <a16:creationId xmlns:a16="http://schemas.microsoft.com/office/drawing/2014/main" id="{3AFC9E77-5875-46E6-A0A7-BA513F6DD391}"/>
                </a:ext>
              </a:extLst>
            </p:cNvPr>
            <p:cNvGrpSpPr/>
            <p:nvPr/>
          </p:nvGrpSpPr>
          <p:grpSpPr>
            <a:xfrm>
              <a:off x="7020272" y="2155270"/>
              <a:ext cx="1296144" cy="276999"/>
              <a:chOff x="7020272" y="1700460"/>
              <a:chExt cx="1296144" cy="276999"/>
            </a:xfrm>
          </p:grpSpPr>
          <p:sp>
            <p:nvSpPr>
              <p:cNvPr id="43" name="Rectangle 42">
                <a:extLst>
                  <a:ext uri="{FF2B5EF4-FFF2-40B4-BE49-F238E27FC236}">
                    <a16:creationId xmlns:a16="http://schemas.microsoft.com/office/drawing/2014/main" id="{7AF08825-8F3B-47A3-B5CC-27E2D60F206A}"/>
                  </a:ext>
                </a:extLst>
              </p:cNvPr>
              <p:cNvSpPr/>
              <p:nvPr/>
            </p:nvSpPr>
            <p:spPr>
              <a:xfrm>
                <a:off x="7020272" y="1772816"/>
                <a:ext cx="288032" cy="144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44" name="TextBox 43">
                <a:extLst>
                  <a:ext uri="{FF2B5EF4-FFF2-40B4-BE49-F238E27FC236}">
                    <a16:creationId xmlns:a16="http://schemas.microsoft.com/office/drawing/2014/main" id="{7AB4578A-D0E8-4748-A9E8-B954A978A64E}"/>
                  </a:ext>
                </a:extLst>
              </p:cNvPr>
              <p:cNvSpPr txBox="1"/>
              <p:nvPr/>
            </p:nvSpPr>
            <p:spPr>
              <a:xfrm>
                <a:off x="7304112" y="1700460"/>
                <a:ext cx="1012304" cy="276999"/>
              </a:xfrm>
              <a:prstGeom prst="rect">
                <a:avLst/>
              </a:prstGeom>
              <a:noFill/>
            </p:spPr>
            <p:txBody>
              <a:bodyPr wrap="square" rtlCol="0">
                <a:spAutoFit/>
              </a:bodyPr>
              <a:lstStyle/>
              <a:p>
                <a:r>
                  <a:rPr lang="en-US" altLang="ko-KR" sz="1200" dirty="0" err="1" smtClean="0">
                    <a:solidFill>
                      <a:schemeClr val="tx1">
                        <a:lumMod val="65000"/>
                        <a:lumOff val="35000"/>
                      </a:schemeClr>
                    </a:solidFill>
                    <a:latin typeface="Calibri" pitchFamily="34" charset="0"/>
                    <a:cs typeface="Calibri" pitchFamily="34" charset="0"/>
                  </a:rPr>
                  <a:t>Realizados</a:t>
                </a:r>
                <a:endParaRPr lang="ko-KR" altLang="en-US" sz="1200" dirty="0">
                  <a:solidFill>
                    <a:schemeClr val="tx1">
                      <a:lumMod val="65000"/>
                      <a:lumOff val="35000"/>
                    </a:schemeClr>
                  </a:solidFill>
                  <a:latin typeface="Calibri" pitchFamily="34" charset="0"/>
                  <a:cs typeface="Calibri" pitchFamily="34" charset="0"/>
                </a:endParaRPr>
              </a:p>
            </p:txBody>
          </p:sp>
        </p:grpSp>
        <p:grpSp>
          <p:nvGrpSpPr>
            <p:cNvPr id="40" name="Group 39">
              <a:extLst>
                <a:ext uri="{FF2B5EF4-FFF2-40B4-BE49-F238E27FC236}">
                  <a16:creationId xmlns:a16="http://schemas.microsoft.com/office/drawing/2014/main" id="{0876E06C-B4B0-4715-8E9A-ACE925FCC285}"/>
                </a:ext>
              </a:extLst>
            </p:cNvPr>
            <p:cNvGrpSpPr/>
            <p:nvPr/>
          </p:nvGrpSpPr>
          <p:grpSpPr>
            <a:xfrm>
              <a:off x="7020272" y="2382675"/>
              <a:ext cx="1296144" cy="276999"/>
              <a:chOff x="7020272" y="1700460"/>
              <a:chExt cx="1296144" cy="276999"/>
            </a:xfrm>
          </p:grpSpPr>
          <p:sp>
            <p:nvSpPr>
              <p:cNvPr id="41" name="Rectangle 40">
                <a:extLst>
                  <a:ext uri="{FF2B5EF4-FFF2-40B4-BE49-F238E27FC236}">
                    <a16:creationId xmlns:a16="http://schemas.microsoft.com/office/drawing/2014/main" id="{F0D6B332-7B58-4CCC-868E-A3F10BC61B03}"/>
                  </a:ext>
                </a:extLst>
              </p:cNvPr>
              <p:cNvSpPr/>
              <p:nvPr/>
            </p:nvSpPr>
            <p:spPr>
              <a:xfrm>
                <a:off x="7020272" y="1772816"/>
                <a:ext cx="288032" cy="1440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42" name="TextBox 41">
                <a:extLst>
                  <a:ext uri="{FF2B5EF4-FFF2-40B4-BE49-F238E27FC236}">
                    <a16:creationId xmlns:a16="http://schemas.microsoft.com/office/drawing/2014/main" id="{DF578484-F755-4D21-BBF3-3A13F9842569}"/>
                  </a:ext>
                </a:extLst>
              </p:cNvPr>
              <p:cNvSpPr txBox="1"/>
              <p:nvPr/>
            </p:nvSpPr>
            <p:spPr>
              <a:xfrm>
                <a:off x="7304112" y="1700460"/>
                <a:ext cx="1012304" cy="276999"/>
              </a:xfrm>
              <a:prstGeom prst="rect">
                <a:avLst/>
              </a:prstGeom>
              <a:noFill/>
            </p:spPr>
            <p:txBody>
              <a:bodyPr wrap="square" rtlCol="0">
                <a:spAutoFit/>
              </a:bodyPr>
              <a:lstStyle/>
              <a:p>
                <a:r>
                  <a:rPr lang="en-US" altLang="ko-KR" sz="1200" dirty="0" err="1" smtClean="0">
                    <a:solidFill>
                      <a:schemeClr val="tx1">
                        <a:lumMod val="65000"/>
                        <a:lumOff val="35000"/>
                      </a:schemeClr>
                    </a:solidFill>
                    <a:latin typeface="Calibri" pitchFamily="34" charset="0"/>
                    <a:cs typeface="Calibri" pitchFamily="34" charset="0"/>
                  </a:rPr>
                  <a:t>Optimistas</a:t>
                </a:r>
                <a:endParaRPr lang="ko-KR" altLang="en-US" sz="1200" dirty="0">
                  <a:solidFill>
                    <a:schemeClr val="tx1">
                      <a:lumMod val="65000"/>
                      <a:lumOff val="35000"/>
                    </a:schemeClr>
                  </a:solidFill>
                  <a:latin typeface="Calibri" pitchFamily="34" charset="0"/>
                  <a:cs typeface="Calibri" pitchFamily="34" charset="0"/>
                </a:endParaRPr>
              </a:p>
            </p:txBody>
          </p:sp>
        </p:grpSp>
      </p:grpSp>
      <p:grpSp>
        <p:nvGrpSpPr>
          <p:cNvPr id="29" name="Group 28">
            <a:extLst>
              <a:ext uri="{FF2B5EF4-FFF2-40B4-BE49-F238E27FC236}">
                <a16:creationId xmlns:a16="http://schemas.microsoft.com/office/drawing/2014/main" id="{B88B2931-7C66-4AAF-93F7-12B9FC924545}"/>
              </a:ext>
            </a:extLst>
          </p:cNvPr>
          <p:cNvGrpSpPr/>
          <p:nvPr/>
        </p:nvGrpSpPr>
        <p:grpSpPr>
          <a:xfrm>
            <a:off x="4364015" y="3957153"/>
            <a:ext cx="1377485" cy="1377485"/>
            <a:chOff x="683568" y="2000250"/>
            <a:chExt cx="1858067" cy="1858067"/>
          </a:xfrm>
        </p:grpSpPr>
        <p:grpSp>
          <p:nvGrpSpPr>
            <p:cNvPr id="30" name="Group 29">
              <a:extLst>
                <a:ext uri="{FF2B5EF4-FFF2-40B4-BE49-F238E27FC236}">
                  <a16:creationId xmlns:a16="http://schemas.microsoft.com/office/drawing/2014/main" id="{8606E3B4-17CA-4CDF-9EBB-6D4B4089C343}"/>
                </a:ext>
              </a:extLst>
            </p:cNvPr>
            <p:cNvGrpSpPr/>
            <p:nvPr/>
          </p:nvGrpSpPr>
          <p:grpSpPr>
            <a:xfrm>
              <a:off x="892673" y="2209355"/>
              <a:ext cx="1439856" cy="1439856"/>
              <a:chOff x="899592" y="1935673"/>
              <a:chExt cx="1216999" cy="1216999"/>
            </a:xfrm>
          </p:grpSpPr>
          <p:sp>
            <p:nvSpPr>
              <p:cNvPr id="33" name="Oval 32">
                <a:extLst>
                  <a:ext uri="{FF2B5EF4-FFF2-40B4-BE49-F238E27FC236}">
                    <a16:creationId xmlns:a16="http://schemas.microsoft.com/office/drawing/2014/main" id="{275F8278-59DD-4396-B7B9-3FEFBCFFFF05}"/>
                  </a:ext>
                </a:extLst>
              </p:cNvPr>
              <p:cNvSpPr/>
              <p:nvPr/>
            </p:nvSpPr>
            <p:spPr>
              <a:xfrm>
                <a:off x="899592" y="1935673"/>
                <a:ext cx="1216999" cy="1216999"/>
              </a:xfrm>
              <a:prstGeom prst="ellipse">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4" name="Oval 33">
                <a:extLst>
                  <a:ext uri="{FF2B5EF4-FFF2-40B4-BE49-F238E27FC236}">
                    <a16:creationId xmlns:a16="http://schemas.microsoft.com/office/drawing/2014/main" id="{DD64A867-B6CD-4E9C-B4B7-55E2696FD5DB}"/>
                  </a:ext>
                </a:extLst>
              </p:cNvPr>
              <p:cNvSpPr/>
              <p:nvPr/>
            </p:nvSpPr>
            <p:spPr>
              <a:xfrm>
                <a:off x="999394" y="2035475"/>
                <a:ext cx="1017395" cy="1017395"/>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endParaRPr>
              </a:p>
            </p:txBody>
          </p:sp>
        </p:grpSp>
        <p:sp>
          <p:nvSpPr>
            <p:cNvPr id="31" name="Pie 27">
              <a:extLst>
                <a:ext uri="{FF2B5EF4-FFF2-40B4-BE49-F238E27FC236}">
                  <a16:creationId xmlns:a16="http://schemas.microsoft.com/office/drawing/2014/main" id="{5D023632-2EC3-4768-8E51-5353AF00412C}"/>
                </a:ext>
              </a:extLst>
            </p:cNvPr>
            <p:cNvSpPr/>
            <p:nvPr/>
          </p:nvSpPr>
          <p:spPr>
            <a:xfrm>
              <a:off x="683568" y="2000250"/>
              <a:ext cx="1858067" cy="1858067"/>
            </a:xfrm>
            <a:prstGeom prst="pie">
              <a:avLst>
                <a:gd name="adj1" fmla="val 19506030"/>
                <a:gd name="adj2" fmla="val 16200000"/>
              </a:avLst>
            </a:prstGeom>
            <a:solidFill>
              <a:schemeClr val="accent3">
                <a:alpha val="20000"/>
              </a:schemeClr>
            </a:solidFill>
            <a:ln w="12700">
              <a:gradFill>
                <a:gsLst>
                  <a:gs pos="0">
                    <a:schemeClr val="bg1"/>
                  </a:gs>
                  <a:gs pos="100000">
                    <a:schemeClr val="bg1">
                      <a:alpha val="19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32" name="TextBox 31">
              <a:extLst>
                <a:ext uri="{FF2B5EF4-FFF2-40B4-BE49-F238E27FC236}">
                  <a16:creationId xmlns:a16="http://schemas.microsoft.com/office/drawing/2014/main" id="{C0C40F9F-DB90-4AA4-BB6B-1EF96E124643}"/>
                </a:ext>
              </a:extLst>
            </p:cNvPr>
            <p:cNvSpPr txBox="1"/>
            <p:nvPr/>
          </p:nvSpPr>
          <p:spPr>
            <a:xfrm>
              <a:off x="892675" y="2638838"/>
              <a:ext cx="1439856" cy="539702"/>
            </a:xfrm>
            <a:prstGeom prst="rect">
              <a:avLst/>
            </a:prstGeom>
            <a:noFill/>
          </p:spPr>
          <p:txBody>
            <a:bodyPr wrap="square" rtlCol="0">
              <a:spAutoFit/>
            </a:bodyPr>
            <a:lstStyle/>
            <a:p>
              <a:pPr algn="ctr"/>
              <a:r>
                <a:rPr lang="en-US" altLang="ko-KR" sz="2000" b="1" dirty="0" smtClean="0">
                  <a:solidFill>
                    <a:schemeClr val="tx1">
                      <a:lumMod val="65000"/>
                      <a:lumOff val="35000"/>
                    </a:schemeClr>
                  </a:solidFill>
                  <a:latin typeface="Calibri" pitchFamily="34" charset="0"/>
                  <a:cs typeface="Calibri" pitchFamily="34" charset="0"/>
                </a:rPr>
                <a:t>85%</a:t>
              </a:r>
              <a:endParaRPr lang="ko-KR" altLang="en-US" sz="2000" b="1" dirty="0">
                <a:solidFill>
                  <a:schemeClr val="tx1">
                    <a:lumMod val="65000"/>
                    <a:lumOff val="35000"/>
                  </a:schemeClr>
                </a:solidFill>
                <a:latin typeface="Calibri" pitchFamily="34" charset="0"/>
                <a:cs typeface="Calibri" pitchFamily="34" charset="0"/>
              </a:endParaRPr>
            </a:p>
          </p:txBody>
        </p:sp>
      </p:grpSp>
      <p:sp>
        <p:nvSpPr>
          <p:cNvPr id="59" name="58 Rectángulo"/>
          <p:cNvSpPr/>
          <p:nvPr/>
        </p:nvSpPr>
        <p:spPr>
          <a:xfrm>
            <a:off x="7846240" y="2257914"/>
            <a:ext cx="3692166" cy="3046988"/>
          </a:xfrm>
          <a:prstGeom prst="rect">
            <a:avLst/>
          </a:prstGeom>
        </p:spPr>
        <p:txBody>
          <a:bodyPr wrap="square">
            <a:spAutoFit/>
          </a:bodyPr>
          <a:lstStyle/>
          <a:p>
            <a:pPr algn="just"/>
            <a:r>
              <a:rPr lang="es-EC" sz="1200" dirty="0"/>
              <a:t>El segmento de optimistas está conformado por personas desde los 15 hasta los 30 años, la mayoría son estudiantes y su rango salarial es menos de $350 o no lo percibe. El segmento de decididos lo conforman personas entre los 18 y 40 años, pertenecen al mando bajo en sus organizaciones y su rango salarial llega hasta los $700. Al segmento de los realizados pertenecen personas de entre 30 hasta 60 años y que poseen puestos en los mandos medios y altos o que son sus propios jefes, por lo que sus sueldos corresponden a valores entre $750 a más de $1500.  Por último, al segmento de las personas resignadas, son personas entre los 18 y 24 años, usualmente estudiantes y que no perciben un sueldo mensual específico. </a:t>
            </a:r>
          </a:p>
        </p:txBody>
      </p:sp>
    </p:spTree>
    <p:extLst>
      <p:ext uri="{BB962C8B-B14F-4D97-AF65-F5344CB8AC3E}">
        <p14:creationId xmlns:p14="http://schemas.microsoft.com/office/powerpoint/2010/main" val="14672003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31 Grupo"/>
          <p:cNvGrpSpPr/>
          <p:nvPr/>
        </p:nvGrpSpPr>
        <p:grpSpPr>
          <a:xfrm>
            <a:off x="97724" y="1352370"/>
            <a:ext cx="5144558" cy="5326088"/>
            <a:chOff x="904974" y="1446640"/>
            <a:chExt cx="5144558" cy="5326088"/>
          </a:xfrm>
        </p:grpSpPr>
        <p:pic>
          <p:nvPicPr>
            <p:cNvPr id="4098" name="Picture 2" descr="Municipio del Distrito Metropolitano de Quito - Wikipedia, la enciclopedia  libre"/>
            <p:cNvPicPr>
              <a:picLocks noChangeAspect="1" noChangeArrowheads="1"/>
            </p:cNvPicPr>
            <p:nvPr/>
          </p:nvPicPr>
          <p:blipFill rotWithShape="1">
            <a:blip r:embed="rId2">
              <a:extLst>
                <a:ext uri="{28A0092B-C50C-407E-A947-70E740481C1C}">
                  <a14:useLocalDpi xmlns:a14="http://schemas.microsoft.com/office/drawing/2010/main" val="0"/>
                </a:ext>
              </a:extLst>
            </a:blip>
            <a:srcRect l="5049" b="1307"/>
            <a:stretch/>
          </p:blipFill>
          <p:spPr bwMode="auto">
            <a:xfrm>
              <a:off x="1068253" y="1446640"/>
              <a:ext cx="4981279" cy="5133269"/>
            </a:xfrm>
            <a:prstGeom prst="rect">
              <a:avLst/>
            </a:prstGeom>
            <a:noFill/>
            <a:extLst>
              <a:ext uri="{909E8E84-426E-40DD-AFC4-6F175D3DCCD1}">
                <a14:hiddenFill xmlns:a14="http://schemas.microsoft.com/office/drawing/2010/main">
                  <a:solidFill>
                    <a:srgbClr val="FFFFFF"/>
                  </a:solidFill>
                </a14:hiddenFill>
              </a:ext>
            </a:extLst>
          </p:spPr>
        </p:pic>
        <p:sp>
          <p:nvSpPr>
            <p:cNvPr id="31" name="30 Rectángulo"/>
            <p:cNvSpPr/>
            <p:nvPr/>
          </p:nvSpPr>
          <p:spPr>
            <a:xfrm>
              <a:off x="904974" y="4631362"/>
              <a:ext cx="1564849" cy="1637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32 Rectángulo"/>
            <p:cNvSpPr/>
            <p:nvPr/>
          </p:nvSpPr>
          <p:spPr>
            <a:xfrm>
              <a:off x="904974" y="6071210"/>
              <a:ext cx="3263246" cy="701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2" name="Text Placeholder 1"/>
          <p:cNvSpPr>
            <a:spLocks noGrp="1"/>
          </p:cNvSpPr>
          <p:nvPr>
            <p:ph type="body" sz="quarter" idx="10"/>
          </p:nvPr>
        </p:nvSpPr>
        <p:spPr/>
        <p:txBody>
          <a:bodyPr>
            <a:normAutofit fontScale="92500" lnSpcReduction="10000"/>
          </a:bodyPr>
          <a:lstStyle/>
          <a:p>
            <a:r>
              <a:rPr lang="en-US" dirty="0" err="1" smtClean="0"/>
              <a:t>Distribución</a:t>
            </a:r>
            <a:r>
              <a:rPr lang="en-US" dirty="0" smtClean="0"/>
              <a:t> </a:t>
            </a:r>
            <a:r>
              <a:rPr lang="en-US" dirty="0" err="1" smtClean="0"/>
              <a:t>geográfica</a:t>
            </a:r>
            <a:endParaRPr lang="en-US" dirty="0"/>
          </a:p>
        </p:txBody>
      </p:sp>
      <p:sp>
        <p:nvSpPr>
          <p:cNvPr id="4" name="Rectangle 3">
            <a:extLst>
              <a:ext uri="{FF2B5EF4-FFF2-40B4-BE49-F238E27FC236}">
                <a16:creationId xmlns:a16="http://schemas.microsoft.com/office/drawing/2014/main" id="{8028784F-A699-4625-B93B-33CC9C6A0C76}"/>
              </a:ext>
            </a:extLst>
          </p:cNvPr>
          <p:cNvSpPr/>
          <p:nvPr/>
        </p:nvSpPr>
        <p:spPr>
          <a:xfrm>
            <a:off x="5505193" y="1378331"/>
            <a:ext cx="108099" cy="12837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5" name="Rectangle 4">
            <a:extLst>
              <a:ext uri="{FF2B5EF4-FFF2-40B4-BE49-F238E27FC236}">
                <a16:creationId xmlns:a16="http://schemas.microsoft.com/office/drawing/2014/main" id="{7A1C2DD0-D84A-42C5-AFD9-CA5AA32F8862}"/>
              </a:ext>
            </a:extLst>
          </p:cNvPr>
          <p:cNvSpPr/>
          <p:nvPr/>
        </p:nvSpPr>
        <p:spPr>
          <a:xfrm>
            <a:off x="5505293" y="2762489"/>
            <a:ext cx="108000" cy="11583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6" name="Rectangle 5">
            <a:extLst>
              <a:ext uri="{FF2B5EF4-FFF2-40B4-BE49-F238E27FC236}">
                <a16:creationId xmlns:a16="http://schemas.microsoft.com/office/drawing/2014/main" id="{606E033F-4C0D-4CE9-B412-348DC9BEA1F4}"/>
              </a:ext>
            </a:extLst>
          </p:cNvPr>
          <p:cNvSpPr/>
          <p:nvPr/>
        </p:nvSpPr>
        <p:spPr>
          <a:xfrm>
            <a:off x="5505194" y="4060321"/>
            <a:ext cx="108098" cy="10399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7" name="Rectangle 6">
            <a:extLst>
              <a:ext uri="{FF2B5EF4-FFF2-40B4-BE49-F238E27FC236}">
                <a16:creationId xmlns:a16="http://schemas.microsoft.com/office/drawing/2014/main" id="{66BFC8E2-A019-42AA-94BA-EC70DF9F4700}"/>
              </a:ext>
            </a:extLst>
          </p:cNvPr>
          <p:cNvSpPr/>
          <p:nvPr/>
        </p:nvSpPr>
        <p:spPr>
          <a:xfrm>
            <a:off x="5505292" y="5297022"/>
            <a:ext cx="108000" cy="12204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nvGrpSpPr>
          <p:cNvPr id="8" name="그룹 5">
            <a:extLst>
              <a:ext uri="{FF2B5EF4-FFF2-40B4-BE49-F238E27FC236}">
                <a16:creationId xmlns:a16="http://schemas.microsoft.com/office/drawing/2014/main" id="{1F569137-D9AB-4B4F-B754-D22C94775494}"/>
              </a:ext>
            </a:extLst>
          </p:cNvPr>
          <p:cNvGrpSpPr/>
          <p:nvPr/>
        </p:nvGrpSpPr>
        <p:grpSpPr>
          <a:xfrm>
            <a:off x="5688708" y="1307445"/>
            <a:ext cx="6321380" cy="1368940"/>
            <a:chOff x="7036400" y="1830573"/>
            <a:chExt cx="6321380" cy="1368940"/>
          </a:xfrm>
        </p:grpSpPr>
        <p:sp>
          <p:nvSpPr>
            <p:cNvPr id="9" name="TextBox 8">
              <a:extLst>
                <a:ext uri="{FF2B5EF4-FFF2-40B4-BE49-F238E27FC236}">
                  <a16:creationId xmlns:a16="http://schemas.microsoft.com/office/drawing/2014/main" id="{6F22331B-B24B-43F1-9BBC-B1216152ABD4}"/>
                </a:ext>
              </a:extLst>
            </p:cNvPr>
            <p:cNvSpPr txBox="1"/>
            <p:nvPr/>
          </p:nvSpPr>
          <p:spPr>
            <a:xfrm>
              <a:off x="7036400" y="1830573"/>
              <a:ext cx="4495506" cy="276999"/>
            </a:xfrm>
            <a:prstGeom prst="rect">
              <a:avLst/>
            </a:prstGeom>
            <a:noFill/>
          </p:spPr>
          <p:txBody>
            <a:bodyPr wrap="square" rtlCol="0">
              <a:spAutoFit/>
            </a:bodyPr>
            <a:lstStyle/>
            <a:p>
              <a:r>
                <a:rPr lang="en-US" altLang="ko-KR" sz="1200" b="1" dirty="0" err="1" smtClean="0">
                  <a:solidFill>
                    <a:schemeClr val="tx1">
                      <a:lumMod val="75000"/>
                      <a:lumOff val="25000"/>
                    </a:schemeClr>
                  </a:solidFill>
                  <a:cs typeface="Arial" pitchFamily="34" charset="0"/>
                </a:rPr>
                <a:t>Decididos</a:t>
              </a:r>
              <a:endParaRPr lang="ko-KR" altLang="en-US" sz="1200" b="1" dirty="0">
                <a:solidFill>
                  <a:schemeClr val="tx1">
                    <a:lumMod val="75000"/>
                    <a:lumOff val="25000"/>
                  </a:schemeClr>
                </a:solidFill>
                <a:cs typeface="Arial" pitchFamily="34" charset="0"/>
              </a:endParaRPr>
            </a:p>
          </p:txBody>
        </p:sp>
        <p:sp>
          <p:nvSpPr>
            <p:cNvPr id="10" name="TextBox 9">
              <a:extLst>
                <a:ext uri="{FF2B5EF4-FFF2-40B4-BE49-F238E27FC236}">
                  <a16:creationId xmlns:a16="http://schemas.microsoft.com/office/drawing/2014/main" id="{B678BC25-9F70-4C6B-80AB-EEBA5DE4DA9E}"/>
                </a:ext>
              </a:extLst>
            </p:cNvPr>
            <p:cNvSpPr txBox="1"/>
            <p:nvPr/>
          </p:nvSpPr>
          <p:spPr>
            <a:xfrm>
              <a:off x="7036400" y="2091517"/>
              <a:ext cx="6321380" cy="1107996"/>
            </a:xfrm>
            <a:prstGeom prst="rect">
              <a:avLst/>
            </a:prstGeom>
            <a:noFill/>
          </p:spPr>
          <p:txBody>
            <a:bodyPr wrap="square" rtlCol="0">
              <a:spAutoFit/>
            </a:bodyPr>
            <a:lstStyle/>
            <a:p>
              <a:r>
                <a:rPr lang="es-EC" altLang="ko-KR" sz="1100" dirty="0" smtClean="0">
                  <a:solidFill>
                    <a:schemeClr val="tx1">
                      <a:lumMod val="75000"/>
                      <a:lumOff val="25000"/>
                    </a:schemeClr>
                  </a:solidFill>
                  <a:cs typeface="Arial" pitchFamily="34" charset="0"/>
                </a:rPr>
                <a:t>Personas </a:t>
              </a:r>
              <a:r>
                <a:rPr lang="es-EC" altLang="ko-KR" sz="1100" dirty="0">
                  <a:solidFill>
                    <a:schemeClr val="tx1">
                      <a:lumMod val="75000"/>
                      <a:lumOff val="25000"/>
                    </a:schemeClr>
                  </a:solidFill>
                  <a:cs typeface="Arial" pitchFamily="34" charset="0"/>
                </a:rPr>
                <a:t>que consideran que sus oportunidades son  muy buenas, pero que sienten que todavía no han llegado a la cúspide de sus carreras, creen que el gobierno puede hacer una mejor gestión y que ellos son parte del cambio. Generalmente son personas de mando medio - alto o que quieren mejorar su posición. Por su trabajo constante, no tienen tiempo para preocuparse de su alimentación, la cocina es algo que necesitan hacer para sobrevivir pero que no les genera un disgusto hacerlo, más allá de que les quita el tiempo para hacer otras actividades.</a:t>
              </a:r>
              <a:endParaRPr lang="en-US" altLang="ko-KR" sz="1100" dirty="0">
                <a:solidFill>
                  <a:schemeClr val="tx1">
                    <a:lumMod val="75000"/>
                    <a:lumOff val="25000"/>
                  </a:schemeClr>
                </a:solidFill>
                <a:cs typeface="Arial" pitchFamily="34" charset="0"/>
              </a:endParaRPr>
            </a:p>
          </p:txBody>
        </p:sp>
      </p:grpSp>
      <p:grpSp>
        <p:nvGrpSpPr>
          <p:cNvPr id="11" name="그룹 6">
            <a:extLst>
              <a:ext uri="{FF2B5EF4-FFF2-40B4-BE49-F238E27FC236}">
                <a16:creationId xmlns:a16="http://schemas.microsoft.com/office/drawing/2014/main" id="{488472ED-558C-422D-85E7-DB46DD3B8A3F}"/>
              </a:ext>
            </a:extLst>
          </p:cNvPr>
          <p:cNvGrpSpPr/>
          <p:nvPr/>
        </p:nvGrpSpPr>
        <p:grpSpPr>
          <a:xfrm>
            <a:off x="5688710" y="2715354"/>
            <a:ext cx="6321380" cy="1199663"/>
            <a:chOff x="7036399" y="2943499"/>
            <a:chExt cx="6188629" cy="1199663"/>
          </a:xfrm>
        </p:grpSpPr>
        <p:sp>
          <p:nvSpPr>
            <p:cNvPr id="12" name="TextBox 11">
              <a:extLst>
                <a:ext uri="{FF2B5EF4-FFF2-40B4-BE49-F238E27FC236}">
                  <a16:creationId xmlns:a16="http://schemas.microsoft.com/office/drawing/2014/main" id="{DAE13FBC-6877-4C4F-B455-83D1E40698DD}"/>
                </a:ext>
              </a:extLst>
            </p:cNvPr>
            <p:cNvSpPr txBox="1"/>
            <p:nvPr/>
          </p:nvSpPr>
          <p:spPr>
            <a:xfrm>
              <a:off x="7036400" y="2943499"/>
              <a:ext cx="4495506" cy="276999"/>
            </a:xfrm>
            <a:prstGeom prst="rect">
              <a:avLst/>
            </a:prstGeom>
            <a:noFill/>
          </p:spPr>
          <p:txBody>
            <a:bodyPr wrap="square" rtlCol="0">
              <a:spAutoFit/>
            </a:bodyPr>
            <a:lstStyle/>
            <a:p>
              <a:r>
                <a:rPr lang="en-US" altLang="ko-KR" sz="1200" b="1" dirty="0" err="1" smtClean="0">
                  <a:solidFill>
                    <a:schemeClr val="tx1">
                      <a:lumMod val="75000"/>
                      <a:lumOff val="25000"/>
                    </a:schemeClr>
                  </a:solidFill>
                  <a:cs typeface="Arial" pitchFamily="34" charset="0"/>
                </a:rPr>
                <a:t>Realizados</a:t>
              </a:r>
              <a:endParaRPr lang="ko-KR" altLang="en-US" sz="1200" b="1" dirty="0">
                <a:solidFill>
                  <a:schemeClr val="tx1">
                    <a:lumMod val="75000"/>
                    <a:lumOff val="25000"/>
                  </a:schemeClr>
                </a:solidFill>
                <a:cs typeface="Arial" pitchFamily="34" charset="0"/>
              </a:endParaRPr>
            </a:p>
          </p:txBody>
        </p:sp>
        <p:sp>
          <p:nvSpPr>
            <p:cNvPr id="13" name="TextBox 12">
              <a:extLst>
                <a:ext uri="{FF2B5EF4-FFF2-40B4-BE49-F238E27FC236}">
                  <a16:creationId xmlns:a16="http://schemas.microsoft.com/office/drawing/2014/main" id="{A411700D-ADAB-466D-90AB-F42DD3B3D3E5}"/>
                </a:ext>
              </a:extLst>
            </p:cNvPr>
            <p:cNvSpPr txBox="1"/>
            <p:nvPr/>
          </p:nvSpPr>
          <p:spPr>
            <a:xfrm>
              <a:off x="7036399" y="3204443"/>
              <a:ext cx="6188629" cy="938719"/>
            </a:xfrm>
            <a:prstGeom prst="rect">
              <a:avLst/>
            </a:prstGeom>
            <a:noFill/>
          </p:spPr>
          <p:txBody>
            <a:bodyPr wrap="square" rtlCol="0">
              <a:spAutoFit/>
            </a:bodyPr>
            <a:lstStyle/>
            <a:p>
              <a:r>
                <a:rPr lang="es-EC" altLang="ko-KR" sz="1100" dirty="0">
                  <a:solidFill>
                    <a:schemeClr val="tx1">
                      <a:lumMod val="75000"/>
                      <a:lumOff val="25000"/>
                    </a:schemeClr>
                  </a:solidFill>
                  <a:cs typeface="Arial" pitchFamily="34" charset="0"/>
                </a:rPr>
                <a:t>son personas que aceptan de mejor manera las acciones del gobierno, sienten que han realizado y cumplido lo que querían en la vida, aunque sus oportunidades no hayan sigo iguales, aun así saben que ya cumplieron con lo que querían, por lo que ahora dedican de mejor manera su tiempo a cuidarse, les gusta bastante cocinar, el producto les parece interesante pero no necesario. Forman parte de puestos de mando medio y son felices con eso.</a:t>
              </a:r>
              <a:endParaRPr lang="en-US" altLang="ko-KR" sz="1100" dirty="0">
                <a:solidFill>
                  <a:schemeClr val="tx1">
                    <a:lumMod val="75000"/>
                    <a:lumOff val="25000"/>
                  </a:schemeClr>
                </a:solidFill>
                <a:cs typeface="Arial" pitchFamily="34" charset="0"/>
              </a:endParaRPr>
            </a:p>
          </p:txBody>
        </p:sp>
      </p:grpSp>
      <p:grpSp>
        <p:nvGrpSpPr>
          <p:cNvPr id="14" name="그룹 24">
            <a:extLst>
              <a:ext uri="{FF2B5EF4-FFF2-40B4-BE49-F238E27FC236}">
                <a16:creationId xmlns:a16="http://schemas.microsoft.com/office/drawing/2014/main" id="{0660AB04-0A39-4059-92FA-73F9C4ED16A6}"/>
              </a:ext>
            </a:extLst>
          </p:cNvPr>
          <p:cNvGrpSpPr/>
          <p:nvPr/>
        </p:nvGrpSpPr>
        <p:grpSpPr>
          <a:xfrm>
            <a:off x="5613292" y="5289521"/>
            <a:ext cx="6321381" cy="1199663"/>
            <a:chOff x="7036399" y="5169352"/>
            <a:chExt cx="6321381" cy="1199663"/>
          </a:xfrm>
        </p:grpSpPr>
        <p:sp>
          <p:nvSpPr>
            <p:cNvPr id="15" name="TextBox 14">
              <a:extLst>
                <a:ext uri="{FF2B5EF4-FFF2-40B4-BE49-F238E27FC236}">
                  <a16:creationId xmlns:a16="http://schemas.microsoft.com/office/drawing/2014/main" id="{0F3A5C36-3E92-44C1-9503-C922D812DF73}"/>
                </a:ext>
              </a:extLst>
            </p:cNvPr>
            <p:cNvSpPr txBox="1"/>
            <p:nvPr/>
          </p:nvSpPr>
          <p:spPr>
            <a:xfrm>
              <a:off x="7036400" y="5169352"/>
              <a:ext cx="4495506" cy="276999"/>
            </a:xfrm>
            <a:prstGeom prst="rect">
              <a:avLst/>
            </a:prstGeom>
            <a:noFill/>
          </p:spPr>
          <p:txBody>
            <a:bodyPr wrap="square" rtlCol="0">
              <a:spAutoFit/>
            </a:bodyPr>
            <a:lstStyle/>
            <a:p>
              <a:r>
                <a:rPr lang="en-US" altLang="ko-KR" sz="1200" b="1" dirty="0" err="1" smtClean="0">
                  <a:solidFill>
                    <a:schemeClr val="tx1">
                      <a:lumMod val="75000"/>
                      <a:lumOff val="25000"/>
                    </a:schemeClr>
                  </a:solidFill>
                  <a:cs typeface="Arial" pitchFamily="34" charset="0"/>
                </a:rPr>
                <a:t>Resignados</a:t>
              </a:r>
              <a:endParaRPr lang="ko-KR" altLang="en-US" sz="1200" b="1" dirty="0">
                <a:solidFill>
                  <a:schemeClr val="tx1">
                    <a:lumMod val="75000"/>
                    <a:lumOff val="25000"/>
                  </a:schemeClr>
                </a:solidFill>
                <a:cs typeface="Arial" pitchFamily="34" charset="0"/>
              </a:endParaRPr>
            </a:p>
          </p:txBody>
        </p:sp>
        <p:sp>
          <p:nvSpPr>
            <p:cNvPr id="16" name="TextBox 15">
              <a:extLst>
                <a:ext uri="{FF2B5EF4-FFF2-40B4-BE49-F238E27FC236}">
                  <a16:creationId xmlns:a16="http://schemas.microsoft.com/office/drawing/2014/main" id="{588C622A-3922-4358-B38E-DF2CB351E7AC}"/>
                </a:ext>
              </a:extLst>
            </p:cNvPr>
            <p:cNvSpPr txBox="1"/>
            <p:nvPr/>
          </p:nvSpPr>
          <p:spPr>
            <a:xfrm>
              <a:off x="7036399" y="5430296"/>
              <a:ext cx="6321381" cy="938719"/>
            </a:xfrm>
            <a:prstGeom prst="rect">
              <a:avLst/>
            </a:prstGeom>
            <a:noFill/>
          </p:spPr>
          <p:txBody>
            <a:bodyPr wrap="square" rtlCol="0">
              <a:spAutoFit/>
            </a:bodyPr>
            <a:lstStyle/>
            <a:p>
              <a:r>
                <a:rPr lang="es-EC" altLang="ko-KR" sz="1100" dirty="0" smtClean="0">
                  <a:solidFill>
                    <a:schemeClr val="tx1">
                      <a:lumMod val="75000"/>
                      <a:lumOff val="25000"/>
                    </a:schemeClr>
                  </a:solidFill>
                  <a:cs typeface="Arial" pitchFamily="34" charset="0"/>
                </a:rPr>
                <a:t>Personas </a:t>
              </a:r>
              <a:r>
                <a:rPr lang="es-EC" altLang="ko-KR" sz="1100" dirty="0">
                  <a:solidFill>
                    <a:schemeClr val="tx1">
                      <a:lumMod val="75000"/>
                      <a:lumOff val="25000"/>
                    </a:schemeClr>
                  </a:solidFill>
                  <a:cs typeface="Arial" pitchFamily="34" charset="0"/>
                </a:rPr>
                <a:t>con una percepción baja sobre sus oportunidades y autorrealización, además de que no consideran que existe una buena gestión del gobierno, es decir que su percepción de su calidad de vida es baja, además no hacen mucho por buscar mejores oportunidades y tienen mayor holgura en su tiempo, cocinan porque lo necesitan y no están muy interesados en conseguir el producto. Principalmente son personas con puestos en los mandos bajos</a:t>
              </a:r>
              <a:endParaRPr lang="en-US" altLang="ko-KR" sz="1100" dirty="0">
                <a:solidFill>
                  <a:schemeClr val="tx1">
                    <a:lumMod val="75000"/>
                    <a:lumOff val="25000"/>
                  </a:schemeClr>
                </a:solidFill>
                <a:cs typeface="Arial" pitchFamily="34" charset="0"/>
              </a:endParaRPr>
            </a:p>
          </p:txBody>
        </p:sp>
      </p:grpSp>
      <p:grpSp>
        <p:nvGrpSpPr>
          <p:cNvPr id="17" name="그룹 7">
            <a:extLst>
              <a:ext uri="{FF2B5EF4-FFF2-40B4-BE49-F238E27FC236}">
                <a16:creationId xmlns:a16="http://schemas.microsoft.com/office/drawing/2014/main" id="{F5E03E64-808C-40E0-8ADF-06CF175D1B4D}"/>
              </a:ext>
            </a:extLst>
          </p:cNvPr>
          <p:cNvGrpSpPr/>
          <p:nvPr/>
        </p:nvGrpSpPr>
        <p:grpSpPr>
          <a:xfrm>
            <a:off x="5688709" y="4016541"/>
            <a:ext cx="6321381" cy="1030385"/>
            <a:chOff x="7036399" y="4056425"/>
            <a:chExt cx="6321381" cy="1030385"/>
          </a:xfrm>
        </p:grpSpPr>
        <p:sp>
          <p:nvSpPr>
            <p:cNvPr id="18" name="TextBox 17">
              <a:extLst>
                <a:ext uri="{FF2B5EF4-FFF2-40B4-BE49-F238E27FC236}">
                  <a16:creationId xmlns:a16="http://schemas.microsoft.com/office/drawing/2014/main" id="{26EF21AF-4950-4B33-92BC-2E7FBF5708EB}"/>
                </a:ext>
              </a:extLst>
            </p:cNvPr>
            <p:cNvSpPr txBox="1"/>
            <p:nvPr/>
          </p:nvSpPr>
          <p:spPr>
            <a:xfrm>
              <a:off x="7036400" y="4056425"/>
              <a:ext cx="4495506" cy="276999"/>
            </a:xfrm>
            <a:prstGeom prst="rect">
              <a:avLst/>
            </a:prstGeom>
            <a:noFill/>
          </p:spPr>
          <p:txBody>
            <a:bodyPr wrap="square" rtlCol="0">
              <a:spAutoFit/>
            </a:bodyPr>
            <a:lstStyle/>
            <a:p>
              <a:r>
                <a:rPr lang="en-US" altLang="ko-KR" sz="1200" b="1" dirty="0" err="1" smtClean="0">
                  <a:solidFill>
                    <a:schemeClr val="tx1">
                      <a:lumMod val="75000"/>
                      <a:lumOff val="25000"/>
                    </a:schemeClr>
                  </a:solidFill>
                  <a:cs typeface="Arial" pitchFamily="34" charset="0"/>
                </a:rPr>
                <a:t>Optimistas</a:t>
              </a:r>
              <a:endParaRPr lang="ko-KR" altLang="en-US" sz="1200" b="1" dirty="0">
                <a:solidFill>
                  <a:schemeClr val="tx1">
                    <a:lumMod val="75000"/>
                    <a:lumOff val="25000"/>
                  </a:schemeClr>
                </a:solidFill>
                <a:cs typeface="Arial" pitchFamily="34" charset="0"/>
              </a:endParaRPr>
            </a:p>
          </p:txBody>
        </p:sp>
        <p:sp>
          <p:nvSpPr>
            <p:cNvPr id="19" name="TextBox 18">
              <a:extLst>
                <a:ext uri="{FF2B5EF4-FFF2-40B4-BE49-F238E27FC236}">
                  <a16:creationId xmlns:a16="http://schemas.microsoft.com/office/drawing/2014/main" id="{E91EFEB0-1D95-4C3A-8DA1-03780B169B5D}"/>
                </a:ext>
              </a:extLst>
            </p:cNvPr>
            <p:cNvSpPr txBox="1"/>
            <p:nvPr/>
          </p:nvSpPr>
          <p:spPr>
            <a:xfrm>
              <a:off x="7036399" y="4317369"/>
              <a:ext cx="6321381" cy="769441"/>
            </a:xfrm>
            <a:prstGeom prst="rect">
              <a:avLst/>
            </a:prstGeom>
            <a:noFill/>
          </p:spPr>
          <p:txBody>
            <a:bodyPr wrap="square" rtlCol="0">
              <a:spAutoFit/>
            </a:bodyPr>
            <a:lstStyle/>
            <a:p>
              <a:r>
                <a:rPr lang="es-EC" altLang="ko-KR" sz="1100" dirty="0" smtClean="0">
                  <a:solidFill>
                    <a:schemeClr val="tx1">
                      <a:lumMod val="75000"/>
                      <a:lumOff val="25000"/>
                    </a:schemeClr>
                  </a:solidFill>
                  <a:cs typeface="Arial" pitchFamily="34" charset="0"/>
                </a:rPr>
                <a:t>Son </a:t>
              </a:r>
              <a:r>
                <a:rPr lang="es-EC" altLang="ko-KR" sz="1100" dirty="0">
                  <a:solidFill>
                    <a:schemeClr val="tx1">
                      <a:lumMod val="75000"/>
                      <a:lumOff val="25000"/>
                    </a:schemeClr>
                  </a:solidFill>
                  <a:cs typeface="Arial" pitchFamily="34" charset="0"/>
                </a:rPr>
                <a:t>personas que son nuevas en el ámbito laboral, agradecen mucho las oportunidades a las que han accedido, muchas veces sus únicas actividades son los estudios, por lo que tienen más tiempo, son dependientes y cocinan como un medio de aprender nuevas habilidades: el producto les parece atractivo. </a:t>
              </a:r>
              <a:endParaRPr lang="en-US" altLang="ko-KR" sz="1100" dirty="0">
                <a:solidFill>
                  <a:schemeClr val="tx1">
                    <a:lumMod val="75000"/>
                    <a:lumOff val="25000"/>
                  </a:schemeClr>
                </a:solidFill>
                <a:cs typeface="Arial" pitchFamily="34" charset="0"/>
              </a:endParaRPr>
            </a:p>
          </p:txBody>
        </p:sp>
      </p:grpSp>
      <p:sp>
        <p:nvSpPr>
          <p:cNvPr id="27" name="타원 3">
            <a:extLst>
              <a:ext uri="{FF2B5EF4-FFF2-40B4-BE49-F238E27FC236}">
                <a16:creationId xmlns:a16="http://schemas.microsoft.com/office/drawing/2014/main" id="{F0B5DB0F-EF3E-4C51-B3F6-55C5551078A1}"/>
              </a:ext>
            </a:extLst>
          </p:cNvPr>
          <p:cNvSpPr/>
          <p:nvPr/>
        </p:nvSpPr>
        <p:spPr>
          <a:xfrm>
            <a:off x="1531384" y="2352285"/>
            <a:ext cx="1613762" cy="161376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타원 110">
            <a:extLst>
              <a:ext uri="{FF2B5EF4-FFF2-40B4-BE49-F238E27FC236}">
                <a16:creationId xmlns:a16="http://schemas.microsoft.com/office/drawing/2014/main" id="{82F45216-8147-4BBD-A4EC-AFD8202B78BC}"/>
              </a:ext>
            </a:extLst>
          </p:cNvPr>
          <p:cNvSpPr/>
          <p:nvPr/>
        </p:nvSpPr>
        <p:spPr>
          <a:xfrm>
            <a:off x="3043660" y="3797151"/>
            <a:ext cx="852406" cy="852406"/>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타원 111">
            <a:extLst>
              <a:ext uri="{FF2B5EF4-FFF2-40B4-BE49-F238E27FC236}">
                <a16:creationId xmlns:a16="http://schemas.microsoft.com/office/drawing/2014/main" id="{F54FF671-DE9E-455F-BD54-3A695074C956}"/>
              </a:ext>
            </a:extLst>
          </p:cNvPr>
          <p:cNvSpPr/>
          <p:nvPr/>
        </p:nvSpPr>
        <p:spPr>
          <a:xfrm>
            <a:off x="2685442" y="4606445"/>
            <a:ext cx="1092054" cy="1092054"/>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타원 112">
            <a:extLst>
              <a:ext uri="{FF2B5EF4-FFF2-40B4-BE49-F238E27FC236}">
                <a16:creationId xmlns:a16="http://schemas.microsoft.com/office/drawing/2014/main" id="{2863A974-1F30-4409-A0AA-870927059435}"/>
              </a:ext>
            </a:extLst>
          </p:cNvPr>
          <p:cNvSpPr/>
          <p:nvPr/>
        </p:nvSpPr>
        <p:spPr>
          <a:xfrm>
            <a:off x="3896066" y="4402468"/>
            <a:ext cx="1353011" cy="1353011"/>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8894915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140970" y="55994"/>
            <a:ext cx="5741356" cy="3592174"/>
          </a:xfrm>
          <a:prstGeom prst="rect">
            <a:avLst/>
          </a:prstGeom>
          <a:noFill/>
          <a:ln>
            <a:noFill/>
          </a:ln>
        </p:spPr>
      </p:pic>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5474067" y="55994"/>
            <a:ext cx="5913512" cy="3592174"/>
          </a:xfrm>
          <a:prstGeom prst="rect">
            <a:avLst/>
          </a:prstGeom>
          <a:noFill/>
          <a:ln>
            <a:noFill/>
          </a:ln>
        </p:spPr>
      </p:pic>
      <p:pic>
        <p:nvPicPr>
          <p:cNvPr id="5" name="4 Imagen"/>
          <p:cNvPicPr/>
          <p:nvPr/>
        </p:nvPicPr>
        <p:blipFill>
          <a:blip r:embed="rId4"/>
          <a:stretch>
            <a:fillRect/>
          </a:stretch>
        </p:blipFill>
        <p:spPr>
          <a:xfrm>
            <a:off x="74026" y="3874416"/>
            <a:ext cx="8033025" cy="2696066"/>
          </a:xfrm>
          <a:prstGeom prst="rect">
            <a:avLst/>
          </a:prstGeom>
        </p:spPr>
      </p:pic>
      <p:sp>
        <p:nvSpPr>
          <p:cNvPr id="6" name="5 Rectángulo"/>
          <p:cNvSpPr/>
          <p:nvPr/>
        </p:nvSpPr>
        <p:spPr>
          <a:xfrm>
            <a:off x="8185608" y="3695302"/>
            <a:ext cx="3918408" cy="1569660"/>
          </a:xfrm>
          <a:prstGeom prst="rect">
            <a:avLst/>
          </a:prstGeom>
        </p:spPr>
        <p:txBody>
          <a:bodyPr wrap="square">
            <a:spAutoFit/>
          </a:bodyPr>
          <a:lstStyle/>
          <a:p>
            <a:pPr algn="just"/>
            <a:r>
              <a:rPr lang="es-EC" sz="1200" dirty="0"/>
              <a:t>Para los segmentos de decididos y optimistas, que el producto se fácil de hacer y les permita evitar la necesidad de cocinar o seguir un proceso más largo para comprar comida, es el beneficio principal que encuentran en el producto, mientras que para los segmentos de realizados y resignados, que les dé más tiempo para realizar sus actividades es el principal beneficio</a:t>
            </a:r>
          </a:p>
        </p:txBody>
      </p:sp>
    </p:spTree>
    <p:extLst>
      <p:ext uri="{BB962C8B-B14F-4D97-AF65-F5344CB8AC3E}">
        <p14:creationId xmlns:p14="http://schemas.microsoft.com/office/powerpoint/2010/main" val="14977322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err="1" smtClean="0"/>
              <a:t>Prueba</a:t>
            </a:r>
            <a:r>
              <a:rPr lang="en-US" dirty="0" smtClean="0"/>
              <a:t> de </a:t>
            </a:r>
            <a:r>
              <a:rPr lang="en-US" dirty="0" err="1" smtClean="0"/>
              <a:t>Hipótesis</a:t>
            </a:r>
            <a:r>
              <a:rPr lang="en-US" dirty="0" smtClean="0"/>
              <a:t> 1</a:t>
            </a:r>
            <a:endParaRPr lang="en-US" dirty="0"/>
          </a:p>
        </p:txBody>
      </p:sp>
      <p:sp>
        <p:nvSpPr>
          <p:cNvPr id="75" name="74 Rectángulo"/>
          <p:cNvSpPr/>
          <p:nvPr/>
        </p:nvSpPr>
        <p:spPr>
          <a:xfrm>
            <a:off x="794993" y="1758500"/>
            <a:ext cx="10630294" cy="1200329"/>
          </a:xfrm>
          <a:prstGeom prst="rect">
            <a:avLst/>
          </a:prstGeom>
        </p:spPr>
        <p:txBody>
          <a:bodyPr wrap="square">
            <a:spAutoFit/>
          </a:bodyPr>
          <a:lstStyle/>
          <a:p>
            <a:r>
              <a:rPr lang="es-EC" dirty="0"/>
              <a:t>H</a:t>
            </a:r>
            <a:r>
              <a:rPr lang="es-EC" baseline="-25000" dirty="0"/>
              <a:t>0</a:t>
            </a:r>
            <a:r>
              <a:rPr lang="es-EC" dirty="0"/>
              <a:t>= El tiempo que las personas tienen para preparar sus alimentos es independiente de su decisión de aceptar el producto “sopas deshidratadas tipo crema de preparación instantánea”.</a:t>
            </a:r>
          </a:p>
          <a:p>
            <a:r>
              <a:rPr lang="es-EC" dirty="0"/>
              <a:t>H</a:t>
            </a:r>
            <a:r>
              <a:rPr lang="es-EC" baseline="-25000" dirty="0"/>
              <a:t>1</a:t>
            </a:r>
            <a:r>
              <a:rPr lang="es-EC" dirty="0"/>
              <a:t>= El tiempo que las personas tienen para preparar sus alimentos influye en su decisión de aceptar el producto “sopas deshidratadas tipo crema de preparación instantánea”.</a:t>
            </a:r>
          </a:p>
        </p:txBody>
      </p:sp>
      <p:graphicFrame>
        <p:nvGraphicFramePr>
          <p:cNvPr id="76" name="75 Tabla"/>
          <p:cNvGraphicFramePr>
            <a:graphicFrameLocks noGrp="1"/>
          </p:cNvGraphicFramePr>
          <p:nvPr>
            <p:extLst>
              <p:ext uri="{D42A27DB-BD31-4B8C-83A1-F6EECF244321}">
                <p14:modId xmlns:p14="http://schemas.microsoft.com/office/powerpoint/2010/main" val="981421625"/>
              </p:ext>
            </p:extLst>
          </p:nvPr>
        </p:nvGraphicFramePr>
        <p:xfrm>
          <a:off x="1113384" y="3644849"/>
          <a:ext cx="10085659" cy="2240280"/>
        </p:xfrm>
        <a:graphic>
          <a:graphicData uri="http://schemas.openxmlformats.org/drawingml/2006/table">
            <a:tbl>
              <a:tblPr>
                <a:tableStyleId>{5C22544A-7EE6-4342-B048-85BDC9FD1C3A}</a:tableStyleId>
              </a:tblPr>
              <a:tblGrid>
                <a:gridCol w="3124293">
                  <a:extLst>
                    <a:ext uri="{9D8B030D-6E8A-4147-A177-3AD203B41FA5}">
                      <a16:colId xmlns:a16="http://schemas.microsoft.com/office/drawing/2014/main" val="20000"/>
                    </a:ext>
                  </a:extLst>
                </a:gridCol>
                <a:gridCol w="1308670">
                  <a:extLst>
                    <a:ext uri="{9D8B030D-6E8A-4147-A177-3AD203B41FA5}">
                      <a16:colId xmlns:a16="http://schemas.microsoft.com/office/drawing/2014/main" val="20001"/>
                    </a:ext>
                  </a:extLst>
                </a:gridCol>
                <a:gridCol w="1308670">
                  <a:extLst>
                    <a:ext uri="{9D8B030D-6E8A-4147-A177-3AD203B41FA5}">
                      <a16:colId xmlns:a16="http://schemas.microsoft.com/office/drawing/2014/main" val="20002"/>
                    </a:ext>
                  </a:extLst>
                </a:gridCol>
                <a:gridCol w="4344026">
                  <a:extLst>
                    <a:ext uri="{9D8B030D-6E8A-4147-A177-3AD203B41FA5}">
                      <a16:colId xmlns:a16="http://schemas.microsoft.com/office/drawing/2014/main" val="20003"/>
                    </a:ext>
                  </a:extLst>
                </a:gridCol>
              </a:tblGrid>
              <a:tr h="36195">
                <a:tc gridSpan="4">
                  <a:txBody>
                    <a:bodyPr/>
                    <a:lstStyle/>
                    <a:p>
                      <a:pPr indent="241300" algn="ctr">
                        <a:lnSpc>
                          <a:spcPct val="150000"/>
                        </a:lnSpc>
                        <a:spcAft>
                          <a:spcPts val="0"/>
                        </a:spcAft>
                      </a:pPr>
                      <a:r>
                        <a:rPr lang="es-EC" sz="1400" dirty="0">
                          <a:effectLst/>
                        </a:rPr>
                        <a:t>Pruebas de chi-cuadrado</a:t>
                      </a:r>
                      <a:endParaRPr lang="es-EC" sz="2400" dirty="0">
                        <a:effectLst/>
                        <a:latin typeface="Times New Roman"/>
                        <a:ea typeface="Calibri"/>
                        <a:cs typeface="Times New Roman"/>
                      </a:endParaRPr>
                    </a:p>
                  </a:txBody>
                  <a:tcPr marL="0" marR="0" marT="0" marB="0" anchor="b"/>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36195">
                <a:tc>
                  <a:txBody>
                    <a:bodyPr/>
                    <a:lstStyle/>
                    <a:p>
                      <a:pPr indent="241300" algn="just">
                        <a:lnSpc>
                          <a:spcPct val="150000"/>
                        </a:lnSpc>
                        <a:spcAft>
                          <a:spcPts val="0"/>
                        </a:spcAft>
                      </a:pPr>
                      <a:r>
                        <a:rPr lang="es-EC" sz="1400">
                          <a:effectLst/>
                        </a:rPr>
                        <a:t> </a:t>
                      </a:r>
                      <a:endParaRPr lang="es-EC" sz="2400">
                        <a:effectLst/>
                        <a:latin typeface="Times New Roman"/>
                        <a:ea typeface="Calibri"/>
                        <a:cs typeface="Times New Roman"/>
                      </a:endParaRPr>
                    </a:p>
                  </a:txBody>
                  <a:tcPr marL="0" marR="0" marT="0" marB="0" anchor="b"/>
                </a:tc>
                <a:tc>
                  <a:txBody>
                    <a:bodyPr/>
                    <a:lstStyle/>
                    <a:p>
                      <a:pPr indent="241300" algn="just">
                        <a:lnSpc>
                          <a:spcPct val="150000"/>
                        </a:lnSpc>
                        <a:spcAft>
                          <a:spcPts val="0"/>
                        </a:spcAft>
                      </a:pPr>
                      <a:r>
                        <a:rPr lang="es-EC" sz="1400">
                          <a:effectLst/>
                        </a:rPr>
                        <a:t>Valor</a:t>
                      </a:r>
                      <a:endParaRPr lang="es-EC" sz="2400">
                        <a:effectLst/>
                        <a:latin typeface="Times New Roman"/>
                        <a:ea typeface="Calibri"/>
                        <a:cs typeface="Times New Roman"/>
                      </a:endParaRPr>
                    </a:p>
                  </a:txBody>
                  <a:tcPr marL="0" marR="0" marT="0" marB="0" anchor="b"/>
                </a:tc>
                <a:tc>
                  <a:txBody>
                    <a:bodyPr/>
                    <a:lstStyle/>
                    <a:p>
                      <a:pPr indent="241300" algn="just">
                        <a:lnSpc>
                          <a:spcPct val="150000"/>
                        </a:lnSpc>
                        <a:spcAft>
                          <a:spcPts val="0"/>
                        </a:spcAft>
                      </a:pPr>
                      <a:r>
                        <a:rPr lang="es-EC" sz="1400">
                          <a:effectLst/>
                        </a:rPr>
                        <a:t>df</a:t>
                      </a:r>
                      <a:endParaRPr lang="es-EC" sz="2400">
                        <a:effectLst/>
                        <a:latin typeface="Times New Roman"/>
                        <a:ea typeface="Calibri"/>
                        <a:cs typeface="Times New Roman"/>
                      </a:endParaRPr>
                    </a:p>
                  </a:txBody>
                  <a:tcPr marL="0" marR="0" marT="0" marB="0" anchor="b"/>
                </a:tc>
                <a:tc>
                  <a:txBody>
                    <a:bodyPr/>
                    <a:lstStyle/>
                    <a:p>
                      <a:pPr indent="241300" algn="just">
                        <a:lnSpc>
                          <a:spcPct val="150000"/>
                        </a:lnSpc>
                        <a:spcAft>
                          <a:spcPts val="0"/>
                        </a:spcAft>
                      </a:pPr>
                      <a:r>
                        <a:rPr lang="es-EC" sz="1400">
                          <a:effectLst/>
                        </a:rPr>
                        <a:t>Significación asintótica (bilateral)</a:t>
                      </a:r>
                      <a:endParaRPr lang="es-EC" sz="2400">
                        <a:effectLst/>
                        <a:latin typeface="Times New Roman"/>
                        <a:ea typeface="Calibri"/>
                        <a:cs typeface="Times New Roman"/>
                      </a:endParaRPr>
                    </a:p>
                  </a:txBody>
                  <a:tcPr marL="0" marR="0" marT="0" marB="0" anchor="b"/>
                </a:tc>
                <a:extLst>
                  <a:ext uri="{0D108BD9-81ED-4DB2-BD59-A6C34878D82A}">
                    <a16:rowId xmlns:a16="http://schemas.microsoft.com/office/drawing/2014/main" val="10001"/>
                  </a:ext>
                </a:extLst>
              </a:tr>
              <a:tr h="36195">
                <a:tc>
                  <a:txBody>
                    <a:bodyPr/>
                    <a:lstStyle/>
                    <a:p>
                      <a:pPr indent="241300" algn="just">
                        <a:lnSpc>
                          <a:spcPct val="150000"/>
                        </a:lnSpc>
                        <a:spcAft>
                          <a:spcPts val="0"/>
                        </a:spcAft>
                      </a:pPr>
                      <a:r>
                        <a:rPr lang="es-EC" sz="1400">
                          <a:effectLst/>
                        </a:rPr>
                        <a:t>Chi-cuadrado de Pearson</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9,764</a:t>
                      </a:r>
                      <a:r>
                        <a:rPr lang="es-EC" sz="1400" baseline="30000">
                          <a:effectLst/>
                        </a:rPr>
                        <a:t>a</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2</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,008</a:t>
                      </a:r>
                      <a:endParaRPr lang="es-EC" sz="2400">
                        <a:effectLst/>
                        <a:latin typeface="Times New Roman"/>
                        <a:ea typeface="Calibri"/>
                        <a:cs typeface="Times New Roman"/>
                      </a:endParaRPr>
                    </a:p>
                  </a:txBody>
                  <a:tcPr marL="0" marR="0" marT="0" marB="0"/>
                </a:tc>
                <a:extLst>
                  <a:ext uri="{0D108BD9-81ED-4DB2-BD59-A6C34878D82A}">
                    <a16:rowId xmlns:a16="http://schemas.microsoft.com/office/drawing/2014/main" val="10002"/>
                  </a:ext>
                </a:extLst>
              </a:tr>
              <a:tr h="36195">
                <a:tc>
                  <a:txBody>
                    <a:bodyPr/>
                    <a:lstStyle/>
                    <a:p>
                      <a:pPr indent="241300" algn="just">
                        <a:lnSpc>
                          <a:spcPct val="150000"/>
                        </a:lnSpc>
                        <a:spcAft>
                          <a:spcPts val="0"/>
                        </a:spcAft>
                      </a:pPr>
                      <a:r>
                        <a:rPr lang="es-EC" sz="1400">
                          <a:effectLst/>
                        </a:rPr>
                        <a:t>Razón de verosimilitud</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9,804</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2</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,007</a:t>
                      </a:r>
                      <a:endParaRPr lang="es-EC" sz="2400">
                        <a:effectLst/>
                        <a:latin typeface="Times New Roman"/>
                        <a:ea typeface="Calibri"/>
                        <a:cs typeface="Times New Roman"/>
                      </a:endParaRPr>
                    </a:p>
                  </a:txBody>
                  <a:tcPr marL="0" marR="0" marT="0" marB="0"/>
                </a:tc>
                <a:extLst>
                  <a:ext uri="{0D108BD9-81ED-4DB2-BD59-A6C34878D82A}">
                    <a16:rowId xmlns:a16="http://schemas.microsoft.com/office/drawing/2014/main" val="10003"/>
                  </a:ext>
                </a:extLst>
              </a:tr>
              <a:tr h="36195">
                <a:tc>
                  <a:txBody>
                    <a:bodyPr/>
                    <a:lstStyle/>
                    <a:p>
                      <a:pPr indent="241300" algn="just">
                        <a:lnSpc>
                          <a:spcPct val="150000"/>
                        </a:lnSpc>
                        <a:spcAft>
                          <a:spcPts val="0"/>
                        </a:spcAft>
                      </a:pPr>
                      <a:r>
                        <a:rPr lang="es-EC" sz="1400">
                          <a:effectLst/>
                        </a:rPr>
                        <a:t>Asociación lineal por lineal</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7,716</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1</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,005</a:t>
                      </a:r>
                      <a:endParaRPr lang="es-EC" sz="2400">
                        <a:effectLst/>
                        <a:latin typeface="Times New Roman"/>
                        <a:ea typeface="Calibri"/>
                        <a:cs typeface="Times New Roman"/>
                      </a:endParaRPr>
                    </a:p>
                  </a:txBody>
                  <a:tcPr marL="0" marR="0" marT="0" marB="0"/>
                </a:tc>
                <a:extLst>
                  <a:ext uri="{0D108BD9-81ED-4DB2-BD59-A6C34878D82A}">
                    <a16:rowId xmlns:a16="http://schemas.microsoft.com/office/drawing/2014/main" val="10004"/>
                  </a:ext>
                </a:extLst>
              </a:tr>
              <a:tr h="36195">
                <a:tc>
                  <a:txBody>
                    <a:bodyPr/>
                    <a:lstStyle/>
                    <a:p>
                      <a:pPr indent="241300" algn="just">
                        <a:lnSpc>
                          <a:spcPct val="150000"/>
                        </a:lnSpc>
                        <a:spcAft>
                          <a:spcPts val="0"/>
                        </a:spcAft>
                      </a:pPr>
                      <a:r>
                        <a:rPr lang="es-EC" sz="1400">
                          <a:effectLst/>
                        </a:rPr>
                        <a:t>N de casos válidos</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600</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 </a:t>
                      </a:r>
                      <a:endParaRPr lang="es-EC" sz="2400">
                        <a:effectLst/>
                        <a:latin typeface="Times New Roman"/>
                        <a:ea typeface="Calibri"/>
                        <a:cs typeface="Times New Roman"/>
                      </a:endParaRPr>
                    </a:p>
                  </a:txBody>
                  <a:tcPr marL="0" marR="0" marT="0" marB="0" anchor="ctr"/>
                </a:tc>
                <a:tc>
                  <a:txBody>
                    <a:bodyPr/>
                    <a:lstStyle/>
                    <a:p>
                      <a:pPr indent="241300" algn="just">
                        <a:lnSpc>
                          <a:spcPct val="150000"/>
                        </a:lnSpc>
                        <a:spcAft>
                          <a:spcPts val="0"/>
                        </a:spcAft>
                      </a:pPr>
                      <a:r>
                        <a:rPr lang="es-EC" sz="1400">
                          <a:effectLst/>
                        </a:rPr>
                        <a:t> </a:t>
                      </a:r>
                      <a:endParaRPr lang="es-EC" sz="2400">
                        <a:effectLst/>
                        <a:latin typeface="Times New Roman"/>
                        <a:ea typeface="Calibri"/>
                        <a:cs typeface="Times New Roman"/>
                      </a:endParaRPr>
                    </a:p>
                  </a:txBody>
                  <a:tcPr marL="0" marR="0" marT="0" marB="0" anchor="ctr"/>
                </a:tc>
                <a:extLst>
                  <a:ext uri="{0D108BD9-81ED-4DB2-BD59-A6C34878D82A}">
                    <a16:rowId xmlns:a16="http://schemas.microsoft.com/office/drawing/2014/main" val="10005"/>
                  </a:ext>
                </a:extLst>
              </a:tr>
              <a:tr h="36195">
                <a:tc gridSpan="4">
                  <a:txBody>
                    <a:bodyPr/>
                    <a:lstStyle/>
                    <a:p>
                      <a:pPr indent="241300" algn="just">
                        <a:lnSpc>
                          <a:spcPct val="150000"/>
                        </a:lnSpc>
                        <a:spcAft>
                          <a:spcPts val="0"/>
                        </a:spcAft>
                      </a:pPr>
                      <a:r>
                        <a:rPr lang="es-EC" sz="1400" dirty="0">
                          <a:effectLst/>
                        </a:rPr>
                        <a:t>a. 0 casillas (0,0%) han esperado un recuento menor que 5. El recuento mínimo esperado es 41,81.</a:t>
                      </a:r>
                      <a:endParaRPr lang="es-EC" sz="2400" dirty="0">
                        <a:effectLst/>
                        <a:latin typeface="Times New Roman"/>
                        <a:ea typeface="Calibri"/>
                        <a:cs typeface="Times New Roman"/>
                      </a:endParaRPr>
                    </a:p>
                  </a:txBody>
                  <a:tcPr marL="0" marR="0"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94429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10"/>
          </p:nvPr>
        </p:nvSpPr>
        <p:spPr/>
        <p:txBody>
          <a:bodyPr/>
          <a:lstStyle/>
          <a:p>
            <a:r>
              <a:rPr lang="es-EC" dirty="0" smtClean="0"/>
              <a:t>Prueba de Hipótesis 2</a:t>
            </a:r>
            <a:endParaRPr lang="es-EC" dirty="0"/>
          </a:p>
        </p:txBody>
      </p:sp>
      <p:sp>
        <p:nvSpPr>
          <p:cNvPr id="3" name="2 Rectángulo"/>
          <p:cNvSpPr/>
          <p:nvPr/>
        </p:nvSpPr>
        <p:spPr>
          <a:xfrm>
            <a:off x="1049517" y="1758500"/>
            <a:ext cx="10055258" cy="1200329"/>
          </a:xfrm>
          <a:prstGeom prst="rect">
            <a:avLst/>
          </a:prstGeom>
        </p:spPr>
        <p:txBody>
          <a:bodyPr wrap="square">
            <a:spAutoFit/>
          </a:bodyPr>
          <a:lstStyle/>
          <a:p>
            <a:r>
              <a:rPr lang="es-EC" dirty="0"/>
              <a:t>H</a:t>
            </a:r>
            <a:r>
              <a:rPr lang="es-EC" baseline="-25000" dirty="0"/>
              <a:t>0</a:t>
            </a:r>
            <a:r>
              <a:rPr lang="es-EC" dirty="0"/>
              <a:t>= La aceptación del producto “sopas deshidratadas tipo crema de preparación instantánea” es independiente de que las personas incluyan a las sopas en su dieta.</a:t>
            </a:r>
          </a:p>
          <a:p>
            <a:r>
              <a:rPr lang="es-EC" dirty="0"/>
              <a:t>H</a:t>
            </a:r>
            <a:r>
              <a:rPr lang="es-EC" baseline="-25000" dirty="0"/>
              <a:t>1</a:t>
            </a:r>
            <a:r>
              <a:rPr lang="es-EC" dirty="0"/>
              <a:t>= La aceptación del producto “sopas deshidratadas tipo crema de preparación instantánea” es dependiente de que las personas incluyan a las sopas en su dieta.</a:t>
            </a:r>
          </a:p>
        </p:txBody>
      </p:sp>
      <p:graphicFrame>
        <p:nvGraphicFramePr>
          <p:cNvPr id="4" name="3 Tabla"/>
          <p:cNvGraphicFramePr>
            <a:graphicFrameLocks noGrp="1"/>
          </p:cNvGraphicFramePr>
          <p:nvPr>
            <p:extLst>
              <p:ext uri="{D42A27DB-BD31-4B8C-83A1-F6EECF244321}">
                <p14:modId xmlns:p14="http://schemas.microsoft.com/office/powerpoint/2010/main" val="3916361107"/>
              </p:ext>
            </p:extLst>
          </p:nvPr>
        </p:nvGraphicFramePr>
        <p:xfrm>
          <a:off x="1049517" y="3125886"/>
          <a:ext cx="9836400" cy="2240280"/>
        </p:xfrm>
        <a:graphic>
          <a:graphicData uri="http://schemas.openxmlformats.org/drawingml/2006/table">
            <a:tbl>
              <a:tblPr>
                <a:tableStyleId>{5C22544A-7EE6-4342-B048-85BDC9FD1C3A}</a:tableStyleId>
              </a:tblPr>
              <a:tblGrid>
                <a:gridCol w="3339921">
                  <a:extLst>
                    <a:ext uri="{9D8B030D-6E8A-4147-A177-3AD203B41FA5}">
                      <a16:colId xmlns:a16="http://schemas.microsoft.com/office/drawing/2014/main" val="20000"/>
                    </a:ext>
                  </a:extLst>
                </a:gridCol>
                <a:gridCol w="1398991">
                  <a:extLst>
                    <a:ext uri="{9D8B030D-6E8A-4147-A177-3AD203B41FA5}">
                      <a16:colId xmlns:a16="http://schemas.microsoft.com/office/drawing/2014/main" val="20001"/>
                    </a:ext>
                  </a:extLst>
                </a:gridCol>
                <a:gridCol w="1398991">
                  <a:extLst>
                    <a:ext uri="{9D8B030D-6E8A-4147-A177-3AD203B41FA5}">
                      <a16:colId xmlns:a16="http://schemas.microsoft.com/office/drawing/2014/main" val="20002"/>
                    </a:ext>
                  </a:extLst>
                </a:gridCol>
                <a:gridCol w="3698497">
                  <a:extLst>
                    <a:ext uri="{9D8B030D-6E8A-4147-A177-3AD203B41FA5}">
                      <a16:colId xmlns:a16="http://schemas.microsoft.com/office/drawing/2014/main" val="20003"/>
                    </a:ext>
                  </a:extLst>
                </a:gridCol>
              </a:tblGrid>
              <a:tr h="0">
                <a:tc gridSpan="4">
                  <a:txBody>
                    <a:bodyPr/>
                    <a:lstStyle/>
                    <a:p>
                      <a:pPr indent="241300" algn="ctr">
                        <a:lnSpc>
                          <a:spcPct val="150000"/>
                        </a:lnSpc>
                        <a:spcAft>
                          <a:spcPts val="0"/>
                        </a:spcAft>
                      </a:pPr>
                      <a:r>
                        <a:rPr lang="es-EC" sz="1400" dirty="0">
                          <a:effectLst/>
                        </a:rPr>
                        <a:t>Pruebas de chi-cuadrado</a:t>
                      </a:r>
                      <a:endParaRPr lang="es-EC" sz="2400" dirty="0">
                        <a:effectLst/>
                        <a:latin typeface="Times New Roman"/>
                        <a:ea typeface="Calibri"/>
                        <a:cs typeface="Times New Roman"/>
                      </a:endParaRPr>
                    </a:p>
                  </a:txBody>
                  <a:tcPr marL="0" marR="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0">
                <a:tc>
                  <a:txBody>
                    <a:bodyPr/>
                    <a:lstStyle/>
                    <a:p>
                      <a:pPr indent="241300" algn="ctr">
                        <a:lnSpc>
                          <a:spcPct val="150000"/>
                        </a:lnSpc>
                        <a:spcAft>
                          <a:spcPts val="0"/>
                        </a:spcAft>
                      </a:pPr>
                      <a:r>
                        <a:rPr lang="es-EC" sz="1400">
                          <a:effectLst/>
                        </a:rPr>
                        <a:t> </a:t>
                      </a:r>
                      <a:endParaRPr lang="es-EC" sz="2400">
                        <a:effectLst/>
                        <a:latin typeface="Times New Roman"/>
                        <a:ea typeface="Calibri"/>
                        <a:cs typeface="Times New Roman"/>
                      </a:endParaRPr>
                    </a:p>
                  </a:txBody>
                  <a:tcPr marL="0" marR="0" marT="0" marB="0" anchor="b"/>
                </a:tc>
                <a:tc>
                  <a:txBody>
                    <a:bodyPr/>
                    <a:lstStyle/>
                    <a:p>
                      <a:pPr indent="241300" algn="ctr">
                        <a:lnSpc>
                          <a:spcPct val="150000"/>
                        </a:lnSpc>
                        <a:spcAft>
                          <a:spcPts val="0"/>
                        </a:spcAft>
                      </a:pPr>
                      <a:r>
                        <a:rPr lang="es-EC" sz="1400">
                          <a:effectLst/>
                        </a:rPr>
                        <a:t>Valor</a:t>
                      </a:r>
                      <a:endParaRPr lang="es-EC" sz="2400">
                        <a:effectLst/>
                        <a:latin typeface="Times New Roman"/>
                        <a:ea typeface="Calibri"/>
                        <a:cs typeface="Times New Roman"/>
                      </a:endParaRPr>
                    </a:p>
                  </a:txBody>
                  <a:tcPr marL="0" marR="0" marT="0" marB="0" anchor="b"/>
                </a:tc>
                <a:tc>
                  <a:txBody>
                    <a:bodyPr/>
                    <a:lstStyle/>
                    <a:p>
                      <a:pPr indent="241300" algn="ctr">
                        <a:lnSpc>
                          <a:spcPct val="150000"/>
                        </a:lnSpc>
                        <a:spcAft>
                          <a:spcPts val="0"/>
                        </a:spcAft>
                      </a:pPr>
                      <a:r>
                        <a:rPr lang="es-EC" sz="1400">
                          <a:effectLst/>
                        </a:rPr>
                        <a:t>df</a:t>
                      </a:r>
                      <a:endParaRPr lang="es-EC" sz="2400">
                        <a:effectLst/>
                        <a:latin typeface="Times New Roman"/>
                        <a:ea typeface="Calibri"/>
                        <a:cs typeface="Times New Roman"/>
                      </a:endParaRPr>
                    </a:p>
                  </a:txBody>
                  <a:tcPr marL="0" marR="0" marT="0" marB="0" anchor="b"/>
                </a:tc>
                <a:tc>
                  <a:txBody>
                    <a:bodyPr/>
                    <a:lstStyle/>
                    <a:p>
                      <a:pPr indent="241300" algn="ctr">
                        <a:lnSpc>
                          <a:spcPct val="150000"/>
                        </a:lnSpc>
                        <a:spcAft>
                          <a:spcPts val="0"/>
                        </a:spcAft>
                      </a:pPr>
                      <a:r>
                        <a:rPr lang="es-EC" sz="1400">
                          <a:effectLst/>
                        </a:rPr>
                        <a:t>Significación asintótica (bilateral)</a:t>
                      </a:r>
                      <a:endParaRPr lang="es-EC" sz="2400">
                        <a:effectLst/>
                        <a:latin typeface="Times New Roman"/>
                        <a:ea typeface="Calibri"/>
                        <a:cs typeface="Times New Roman"/>
                      </a:endParaRPr>
                    </a:p>
                  </a:txBody>
                  <a:tcPr marL="0" marR="0" marT="0" marB="0" anchor="b"/>
                </a:tc>
                <a:extLst>
                  <a:ext uri="{0D108BD9-81ED-4DB2-BD59-A6C34878D82A}">
                    <a16:rowId xmlns:a16="http://schemas.microsoft.com/office/drawing/2014/main" val="10001"/>
                  </a:ext>
                </a:extLst>
              </a:tr>
              <a:tr h="0">
                <a:tc>
                  <a:txBody>
                    <a:bodyPr/>
                    <a:lstStyle/>
                    <a:p>
                      <a:pPr indent="241300" algn="ctr">
                        <a:lnSpc>
                          <a:spcPct val="150000"/>
                        </a:lnSpc>
                        <a:spcAft>
                          <a:spcPts val="0"/>
                        </a:spcAft>
                      </a:pPr>
                      <a:r>
                        <a:rPr lang="es-EC" sz="1400">
                          <a:effectLst/>
                        </a:rPr>
                        <a:t>Chi-cuadrado de Pearson</a:t>
                      </a:r>
                      <a:endParaRPr lang="es-EC" sz="2400">
                        <a:effectLst/>
                        <a:latin typeface="Times New Roman"/>
                        <a:ea typeface="Calibri"/>
                        <a:cs typeface="Times New Roman"/>
                      </a:endParaRPr>
                    </a:p>
                  </a:txBody>
                  <a:tcPr marL="0" marR="0" marT="0" marB="0"/>
                </a:tc>
                <a:tc>
                  <a:txBody>
                    <a:bodyPr/>
                    <a:lstStyle/>
                    <a:p>
                      <a:pPr indent="241300" algn="ctr">
                        <a:lnSpc>
                          <a:spcPct val="150000"/>
                        </a:lnSpc>
                        <a:spcAft>
                          <a:spcPts val="0"/>
                        </a:spcAft>
                      </a:pPr>
                      <a:r>
                        <a:rPr lang="es-EC" sz="1400">
                          <a:effectLst/>
                        </a:rPr>
                        <a:t>21,920</a:t>
                      </a:r>
                      <a:r>
                        <a:rPr lang="es-EC" sz="1400" baseline="30000">
                          <a:effectLst/>
                        </a:rPr>
                        <a:t>a</a:t>
                      </a:r>
                      <a:endParaRPr lang="es-EC" sz="2400">
                        <a:effectLst/>
                        <a:latin typeface="Times New Roman"/>
                        <a:ea typeface="Calibri"/>
                        <a:cs typeface="Times New Roman"/>
                      </a:endParaRPr>
                    </a:p>
                  </a:txBody>
                  <a:tcPr marL="0" marR="0" marT="0" marB="0"/>
                </a:tc>
                <a:tc>
                  <a:txBody>
                    <a:bodyPr/>
                    <a:lstStyle/>
                    <a:p>
                      <a:pPr indent="241300" algn="ctr">
                        <a:lnSpc>
                          <a:spcPct val="150000"/>
                        </a:lnSpc>
                        <a:spcAft>
                          <a:spcPts val="0"/>
                        </a:spcAft>
                      </a:pPr>
                      <a:r>
                        <a:rPr lang="es-EC" sz="1400">
                          <a:effectLst/>
                        </a:rPr>
                        <a:t>2</a:t>
                      </a:r>
                      <a:endParaRPr lang="es-EC" sz="2400">
                        <a:effectLst/>
                        <a:latin typeface="Times New Roman"/>
                        <a:ea typeface="Calibri"/>
                        <a:cs typeface="Times New Roman"/>
                      </a:endParaRPr>
                    </a:p>
                  </a:txBody>
                  <a:tcPr marL="0" marR="0" marT="0" marB="0"/>
                </a:tc>
                <a:tc>
                  <a:txBody>
                    <a:bodyPr/>
                    <a:lstStyle/>
                    <a:p>
                      <a:pPr indent="241300" algn="ctr">
                        <a:lnSpc>
                          <a:spcPct val="150000"/>
                        </a:lnSpc>
                        <a:spcAft>
                          <a:spcPts val="0"/>
                        </a:spcAft>
                      </a:pPr>
                      <a:r>
                        <a:rPr lang="es-EC" sz="1400">
                          <a:effectLst/>
                        </a:rPr>
                        <a:t>,000</a:t>
                      </a:r>
                      <a:endParaRPr lang="es-EC" sz="2400">
                        <a:effectLst/>
                        <a:latin typeface="Times New Roman"/>
                        <a:ea typeface="Calibri"/>
                        <a:cs typeface="Times New Roman"/>
                      </a:endParaRPr>
                    </a:p>
                  </a:txBody>
                  <a:tcPr marL="0" marR="0" marT="0" marB="0"/>
                </a:tc>
                <a:extLst>
                  <a:ext uri="{0D108BD9-81ED-4DB2-BD59-A6C34878D82A}">
                    <a16:rowId xmlns:a16="http://schemas.microsoft.com/office/drawing/2014/main" val="10002"/>
                  </a:ext>
                </a:extLst>
              </a:tr>
              <a:tr h="0">
                <a:tc>
                  <a:txBody>
                    <a:bodyPr/>
                    <a:lstStyle/>
                    <a:p>
                      <a:pPr indent="241300" algn="ctr">
                        <a:lnSpc>
                          <a:spcPct val="150000"/>
                        </a:lnSpc>
                        <a:spcAft>
                          <a:spcPts val="0"/>
                        </a:spcAft>
                      </a:pPr>
                      <a:r>
                        <a:rPr lang="es-EC" sz="1400">
                          <a:effectLst/>
                        </a:rPr>
                        <a:t>Razón de verosimilitud</a:t>
                      </a:r>
                      <a:endParaRPr lang="es-EC" sz="2400">
                        <a:effectLst/>
                        <a:latin typeface="Times New Roman"/>
                        <a:ea typeface="Calibri"/>
                        <a:cs typeface="Times New Roman"/>
                      </a:endParaRPr>
                    </a:p>
                  </a:txBody>
                  <a:tcPr marL="0" marR="0" marT="0" marB="0"/>
                </a:tc>
                <a:tc>
                  <a:txBody>
                    <a:bodyPr/>
                    <a:lstStyle/>
                    <a:p>
                      <a:pPr indent="241300" algn="ctr">
                        <a:lnSpc>
                          <a:spcPct val="150000"/>
                        </a:lnSpc>
                        <a:spcAft>
                          <a:spcPts val="0"/>
                        </a:spcAft>
                      </a:pPr>
                      <a:r>
                        <a:rPr lang="es-EC" sz="1400">
                          <a:effectLst/>
                        </a:rPr>
                        <a:t>20,934</a:t>
                      </a:r>
                      <a:endParaRPr lang="es-EC" sz="2400">
                        <a:effectLst/>
                        <a:latin typeface="Times New Roman"/>
                        <a:ea typeface="Calibri"/>
                        <a:cs typeface="Times New Roman"/>
                      </a:endParaRPr>
                    </a:p>
                  </a:txBody>
                  <a:tcPr marL="0" marR="0" marT="0" marB="0"/>
                </a:tc>
                <a:tc>
                  <a:txBody>
                    <a:bodyPr/>
                    <a:lstStyle/>
                    <a:p>
                      <a:pPr indent="241300" algn="ctr">
                        <a:lnSpc>
                          <a:spcPct val="150000"/>
                        </a:lnSpc>
                        <a:spcAft>
                          <a:spcPts val="0"/>
                        </a:spcAft>
                      </a:pPr>
                      <a:r>
                        <a:rPr lang="es-EC" sz="1400">
                          <a:effectLst/>
                        </a:rPr>
                        <a:t>2</a:t>
                      </a:r>
                      <a:endParaRPr lang="es-EC" sz="2400">
                        <a:effectLst/>
                        <a:latin typeface="Times New Roman"/>
                        <a:ea typeface="Calibri"/>
                        <a:cs typeface="Times New Roman"/>
                      </a:endParaRPr>
                    </a:p>
                  </a:txBody>
                  <a:tcPr marL="0" marR="0" marT="0" marB="0"/>
                </a:tc>
                <a:tc>
                  <a:txBody>
                    <a:bodyPr/>
                    <a:lstStyle/>
                    <a:p>
                      <a:pPr indent="241300" algn="ctr">
                        <a:lnSpc>
                          <a:spcPct val="150000"/>
                        </a:lnSpc>
                        <a:spcAft>
                          <a:spcPts val="0"/>
                        </a:spcAft>
                      </a:pPr>
                      <a:r>
                        <a:rPr lang="es-EC" sz="1400">
                          <a:effectLst/>
                        </a:rPr>
                        <a:t>,000</a:t>
                      </a:r>
                      <a:endParaRPr lang="es-EC" sz="2400">
                        <a:effectLst/>
                        <a:latin typeface="Times New Roman"/>
                        <a:ea typeface="Calibri"/>
                        <a:cs typeface="Times New Roman"/>
                      </a:endParaRPr>
                    </a:p>
                  </a:txBody>
                  <a:tcPr marL="0" marR="0" marT="0" marB="0"/>
                </a:tc>
                <a:extLst>
                  <a:ext uri="{0D108BD9-81ED-4DB2-BD59-A6C34878D82A}">
                    <a16:rowId xmlns:a16="http://schemas.microsoft.com/office/drawing/2014/main" val="10003"/>
                  </a:ext>
                </a:extLst>
              </a:tr>
              <a:tr h="0">
                <a:tc>
                  <a:txBody>
                    <a:bodyPr/>
                    <a:lstStyle/>
                    <a:p>
                      <a:pPr indent="241300" algn="ctr">
                        <a:lnSpc>
                          <a:spcPct val="150000"/>
                        </a:lnSpc>
                        <a:spcAft>
                          <a:spcPts val="0"/>
                        </a:spcAft>
                      </a:pPr>
                      <a:r>
                        <a:rPr lang="es-EC" sz="1400">
                          <a:effectLst/>
                        </a:rPr>
                        <a:t>Asociación lineal por lineal</a:t>
                      </a:r>
                      <a:endParaRPr lang="es-EC" sz="2400">
                        <a:effectLst/>
                        <a:latin typeface="Times New Roman"/>
                        <a:ea typeface="Calibri"/>
                        <a:cs typeface="Times New Roman"/>
                      </a:endParaRPr>
                    </a:p>
                  </a:txBody>
                  <a:tcPr marL="0" marR="0" marT="0" marB="0"/>
                </a:tc>
                <a:tc>
                  <a:txBody>
                    <a:bodyPr/>
                    <a:lstStyle/>
                    <a:p>
                      <a:pPr indent="241300" algn="ctr">
                        <a:lnSpc>
                          <a:spcPct val="150000"/>
                        </a:lnSpc>
                        <a:spcAft>
                          <a:spcPts val="0"/>
                        </a:spcAft>
                      </a:pPr>
                      <a:r>
                        <a:rPr lang="es-EC" sz="1400">
                          <a:effectLst/>
                        </a:rPr>
                        <a:t>21,764</a:t>
                      </a:r>
                      <a:endParaRPr lang="es-EC" sz="2400">
                        <a:effectLst/>
                        <a:latin typeface="Times New Roman"/>
                        <a:ea typeface="Calibri"/>
                        <a:cs typeface="Times New Roman"/>
                      </a:endParaRPr>
                    </a:p>
                  </a:txBody>
                  <a:tcPr marL="0" marR="0" marT="0" marB="0"/>
                </a:tc>
                <a:tc>
                  <a:txBody>
                    <a:bodyPr/>
                    <a:lstStyle/>
                    <a:p>
                      <a:pPr indent="241300" algn="ctr">
                        <a:lnSpc>
                          <a:spcPct val="150000"/>
                        </a:lnSpc>
                        <a:spcAft>
                          <a:spcPts val="0"/>
                        </a:spcAft>
                      </a:pPr>
                      <a:r>
                        <a:rPr lang="es-EC" sz="1400">
                          <a:effectLst/>
                        </a:rPr>
                        <a:t>1</a:t>
                      </a:r>
                      <a:endParaRPr lang="es-EC" sz="2400">
                        <a:effectLst/>
                        <a:latin typeface="Times New Roman"/>
                        <a:ea typeface="Calibri"/>
                        <a:cs typeface="Times New Roman"/>
                      </a:endParaRPr>
                    </a:p>
                  </a:txBody>
                  <a:tcPr marL="0" marR="0" marT="0" marB="0"/>
                </a:tc>
                <a:tc>
                  <a:txBody>
                    <a:bodyPr/>
                    <a:lstStyle/>
                    <a:p>
                      <a:pPr indent="241300" algn="ctr">
                        <a:lnSpc>
                          <a:spcPct val="150000"/>
                        </a:lnSpc>
                        <a:spcAft>
                          <a:spcPts val="0"/>
                        </a:spcAft>
                      </a:pPr>
                      <a:r>
                        <a:rPr lang="es-EC" sz="1400">
                          <a:effectLst/>
                        </a:rPr>
                        <a:t>,000</a:t>
                      </a:r>
                      <a:endParaRPr lang="es-EC" sz="2400">
                        <a:effectLst/>
                        <a:latin typeface="Times New Roman"/>
                        <a:ea typeface="Calibri"/>
                        <a:cs typeface="Times New Roman"/>
                      </a:endParaRPr>
                    </a:p>
                  </a:txBody>
                  <a:tcPr marL="0" marR="0" marT="0" marB="0"/>
                </a:tc>
                <a:extLst>
                  <a:ext uri="{0D108BD9-81ED-4DB2-BD59-A6C34878D82A}">
                    <a16:rowId xmlns:a16="http://schemas.microsoft.com/office/drawing/2014/main" val="10004"/>
                  </a:ext>
                </a:extLst>
              </a:tr>
              <a:tr h="0">
                <a:tc>
                  <a:txBody>
                    <a:bodyPr/>
                    <a:lstStyle/>
                    <a:p>
                      <a:pPr indent="241300" algn="ctr">
                        <a:lnSpc>
                          <a:spcPct val="150000"/>
                        </a:lnSpc>
                        <a:spcAft>
                          <a:spcPts val="0"/>
                        </a:spcAft>
                      </a:pPr>
                      <a:r>
                        <a:rPr lang="es-EC" sz="1400">
                          <a:effectLst/>
                        </a:rPr>
                        <a:t>N de casos válidos</a:t>
                      </a:r>
                      <a:endParaRPr lang="es-EC" sz="2400">
                        <a:effectLst/>
                        <a:latin typeface="Times New Roman"/>
                        <a:ea typeface="Calibri"/>
                        <a:cs typeface="Times New Roman"/>
                      </a:endParaRPr>
                    </a:p>
                  </a:txBody>
                  <a:tcPr marL="0" marR="0" marT="0" marB="0"/>
                </a:tc>
                <a:tc>
                  <a:txBody>
                    <a:bodyPr/>
                    <a:lstStyle/>
                    <a:p>
                      <a:pPr indent="241300" algn="ctr">
                        <a:lnSpc>
                          <a:spcPct val="150000"/>
                        </a:lnSpc>
                        <a:spcAft>
                          <a:spcPts val="0"/>
                        </a:spcAft>
                      </a:pPr>
                      <a:r>
                        <a:rPr lang="es-EC" sz="1400">
                          <a:effectLst/>
                        </a:rPr>
                        <a:t>600</a:t>
                      </a:r>
                      <a:endParaRPr lang="es-EC" sz="2400">
                        <a:effectLst/>
                        <a:latin typeface="Times New Roman"/>
                        <a:ea typeface="Calibri"/>
                        <a:cs typeface="Times New Roman"/>
                      </a:endParaRPr>
                    </a:p>
                  </a:txBody>
                  <a:tcPr marL="0" marR="0" marT="0" marB="0"/>
                </a:tc>
                <a:tc>
                  <a:txBody>
                    <a:bodyPr/>
                    <a:lstStyle/>
                    <a:p>
                      <a:pPr indent="241300" algn="ctr">
                        <a:lnSpc>
                          <a:spcPct val="150000"/>
                        </a:lnSpc>
                        <a:spcAft>
                          <a:spcPts val="0"/>
                        </a:spcAft>
                      </a:pPr>
                      <a:r>
                        <a:rPr lang="es-EC" sz="1400">
                          <a:effectLst/>
                        </a:rPr>
                        <a:t> </a:t>
                      </a:r>
                      <a:endParaRPr lang="es-EC" sz="2400">
                        <a:effectLst/>
                        <a:latin typeface="Times New Roman"/>
                        <a:ea typeface="Calibri"/>
                        <a:cs typeface="Times New Roman"/>
                      </a:endParaRPr>
                    </a:p>
                  </a:txBody>
                  <a:tcPr marL="0" marR="0" marT="0" marB="0" anchor="ctr"/>
                </a:tc>
                <a:tc>
                  <a:txBody>
                    <a:bodyPr/>
                    <a:lstStyle/>
                    <a:p>
                      <a:pPr indent="241300" algn="ctr">
                        <a:lnSpc>
                          <a:spcPct val="150000"/>
                        </a:lnSpc>
                        <a:spcAft>
                          <a:spcPts val="0"/>
                        </a:spcAft>
                      </a:pPr>
                      <a:r>
                        <a:rPr lang="es-EC" sz="1400">
                          <a:effectLst/>
                        </a:rPr>
                        <a:t> </a:t>
                      </a:r>
                      <a:endParaRPr lang="es-EC" sz="2400">
                        <a:effectLst/>
                        <a:latin typeface="Times New Roman"/>
                        <a:ea typeface="Calibri"/>
                        <a:cs typeface="Times New Roman"/>
                      </a:endParaRPr>
                    </a:p>
                  </a:txBody>
                  <a:tcPr marL="0" marR="0" marT="0" marB="0" anchor="ctr"/>
                </a:tc>
                <a:extLst>
                  <a:ext uri="{0D108BD9-81ED-4DB2-BD59-A6C34878D82A}">
                    <a16:rowId xmlns:a16="http://schemas.microsoft.com/office/drawing/2014/main" val="10005"/>
                  </a:ext>
                </a:extLst>
              </a:tr>
              <a:tr h="0">
                <a:tc gridSpan="4">
                  <a:txBody>
                    <a:bodyPr/>
                    <a:lstStyle/>
                    <a:p>
                      <a:pPr indent="241300" algn="ctr">
                        <a:lnSpc>
                          <a:spcPct val="150000"/>
                        </a:lnSpc>
                        <a:spcAft>
                          <a:spcPts val="0"/>
                        </a:spcAft>
                      </a:pPr>
                      <a:r>
                        <a:rPr lang="es-EC" sz="1400" dirty="0">
                          <a:effectLst/>
                        </a:rPr>
                        <a:t>a. 0 casillas (0,0%) han esperado un recuento menor que 5. El recuento mínimo esperado es 19,41.</a:t>
                      </a:r>
                      <a:endParaRPr lang="es-EC" sz="2400" dirty="0">
                        <a:effectLst/>
                        <a:latin typeface="Times New Roman"/>
                        <a:ea typeface="Calibri"/>
                        <a:cs typeface="Times New Roman"/>
                      </a:endParaRPr>
                    </a:p>
                  </a:txBody>
                  <a:tcPr marL="0" marR="0"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335688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10"/>
          </p:nvPr>
        </p:nvSpPr>
        <p:spPr/>
        <p:txBody>
          <a:bodyPr/>
          <a:lstStyle/>
          <a:p>
            <a:r>
              <a:rPr lang="es-EC" dirty="0" smtClean="0"/>
              <a:t>Prueba de Hipótesis 3</a:t>
            </a:r>
            <a:endParaRPr lang="es-EC" dirty="0"/>
          </a:p>
        </p:txBody>
      </p:sp>
      <p:sp>
        <p:nvSpPr>
          <p:cNvPr id="3" name="2 Rectángulo"/>
          <p:cNvSpPr/>
          <p:nvPr/>
        </p:nvSpPr>
        <p:spPr>
          <a:xfrm>
            <a:off x="1049517" y="1758500"/>
            <a:ext cx="10055258" cy="1200329"/>
          </a:xfrm>
          <a:prstGeom prst="rect">
            <a:avLst/>
          </a:prstGeom>
        </p:spPr>
        <p:txBody>
          <a:bodyPr wrap="square">
            <a:spAutoFit/>
          </a:bodyPr>
          <a:lstStyle/>
          <a:p>
            <a:r>
              <a:rPr lang="es-EC" dirty="0"/>
              <a:t>H</a:t>
            </a:r>
            <a:r>
              <a:rPr lang="es-EC" baseline="-25000" dirty="0"/>
              <a:t>0</a:t>
            </a:r>
            <a:r>
              <a:rPr lang="es-EC" dirty="0"/>
              <a:t>= La aceptación del producto “sopas deshidratadas tipo crema de preparación instantánea” es independiente de su elección sobre las cualidades principales.</a:t>
            </a:r>
          </a:p>
          <a:p>
            <a:r>
              <a:rPr lang="es-EC" dirty="0"/>
              <a:t>H</a:t>
            </a:r>
            <a:r>
              <a:rPr lang="es-EC" baseline="-25000" dirty="0"/>
              <a:t>1</a:t>
            </a:r>
            <a:r>
              <a:rPr lang="es-EC" dirty="0"/>
              <a:t>= La aceptación del producto “sopas deshidratadas tipo crema de preparación instantánea” es dependiente de su elección sobre las cualidades principales</a:t>
            </a:r>
          </a:p>
        </p:txBody>
      </p:sp>
      <p:graphicFrame>
        <p:nvGraphicFramePr>
          <p:cNvPr id="4" name="3 Tabla"/>
          <p:cNvGraphicFramePr>
            <a:graphicFrameLocks noGrp="1"/>
          </p:cNvGraphicFramePr>
          <p:nvPr>
            <p:extLst>
              <p:ext uri="{D42A27DB-BD31-4B8C-83A1-F6EECF244321}">
                <p14:modId xmlns:p14="http://schemas.microsoft.com/office/powerpoint/2010/main" val="698524382"/>
              </p:ext>
            </p:extLst>
          </p:nvPr>
        </p:nvGraphicFramePr>
        <p:xfrm>
          <a:off x="1191548" y="3295570"/>
          <a:ext cx="9781253" cy="2240280"/>
        </p:xfrm>
        <a:graphic>
          <a:graphicData uri="http://schemas.openxmlformats.org/drawingml/2006/table">
            <a:tbl>
              <a:tblPr>
                <a:tableStyleId>{5C22544A-7EE6-4342-B048-85BDC9FD1C3A}</a:tableStyleId>
              </a:tblPr>
              <a:tblGrid>
                <a:gridCol w="3387621">
                  <a:extLst>
                    <a:ext uri="{9D8B030D-6E8A-4147-A177-3AD203B41FA5}">
                      <a16:colId xmlns:a16="http://schemas.microsoft.com/office/drawing/2014/main" val="20000"/>
                    </a:ext>
                  </a:extLst>
                </a:gridCol>
                <a:gridCol w="1418970">
                  <a:extLst>
                    <a:ext uri="{9D8B030D-6E8A-4147-A177-3AD203B41FA5}">
                      <a16:colId xmlns:a16="http://schemas.microsoft.com/office/drawing/2014/main" val="20001"/>
                    </a:ext>
                  </a:extLst>
                </a:gridCol>
                <a:gridCol w="1418970">
                  <a:extLst>
                    <a:ext uri="{9D8B030D-6E8A-4147-A177-3AD203B41FA5}">
                      <a16:colId xmlns:a16="http://schemas.microsoft.com/office/drawing/2014/main" val="20002"/>
                    </a:ext>
                  </a:extLst>
                </a:gridCol>
                <a:gridCol w="3555692">
                  <a:extLst>
                    <a:ext uri="{9D8B030D-6E8A-4147-A177-3AD203B41FA5}">
                      <a16:colId xmlns:a16="http://schemas.microsoft.com/office/drawing/2014/main" val="20003"/>
                    </a:ext>
                  </a:extLst>
                </a:gridCol>
              </a:tblGrid>
              <a:tr h="0">
                <a:tc gridSpan="4">
                  <a:txBody>
                    <a:bodyPr/>
                    <a:lstStyle/>
                    <a:p>
                      <a:pPr indent="241300" algn="ctr">
                        <a:lnSpc>
                          <a:spcPct val="150000"/>
                        </a:lnSpc>
                        <a:spcAft>
                          <a:spcPts val="0"/>
                        </a:spcAft>
                      </a:pPr>
                      <a:r>
                        <a:rPr lang="es-EC" sz="1400">
                          <a:effectLst/>
                        </a:rPr>
                        <a:t>Pruebas de chi-cuadrado</a:t>
                      </a:r>
                      <a:endParaRPr lang="es-EC" sz="2400">
                        <a:effectLst/>
                        <a:latin typeface="Times New Roman"/>
                        <a:ea typeface="Calibri"/>
                        <a:cs typeface="Times New Roman"/>
                      </a:endParaRPr>
                    </a:p>
                  </a:txBody>
                  <a:tcPr marL="0" marR="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0">
                <a:tc>
                  <a:txBody>
                    <a:bodyPr/>
                    <a:lstStyle/>
                    <a:p>
                      <a:pPr indent="241300" algn="ctr">
                        <a:lnSpc>
                          <a:spcPct val="150000"/>
                        </a:lnSpc>
                        <a:spcAft>
                          <a:spcPts val="0"/>
                        </a:spcAft>
                      </a:pPr>
                      <a:r>
                        <a:rPr lang="es-EC" sz="1400">
                          <a:effectLst/>
                        </a:rPr>
                        <a:t> </a:t>
                      </a:r>
                      <a:endParaRPr lang="es-EC" sz="2400">
                        <a:effectLst/>
                        <a:latin typeface="Times New Roman"/>
                        <a:ea typeface="Calibri"/>
                        <a:cs typeface="Times New Roman"/>
                      </a:endParaRPr>
                    </a:p>
                  </a:txBody>
                  <a:tcPr marL="0" marR="0" marT="0" marB="0" anchor="b"/>
                </a:tc>
                <a:tc>
                  <a:txBody>
                    <a:bodyPr/>
                    <a:lstStyle/>
                    <a:p>
                      <a:pPr indent="241300" algn="ctr">
                        <a:lnSpc>
                          <a:spcPct val="150000"/>
                        </a:lnSpc>
                        <a:spcAft>
                          <a:spcPts val="0"/>
                        </a:spcAft>
                      </a:pPr>
                      <a:r>
                        <a:rPr lang="es-EC" sz="1400">
                          <a:effectLst/>
                        </a:rPr>
                        <a:t>Valor</a:t>
                      </a:r>
                      <a:endParaRPr lang="es-EC" sz="2400">
                        <a:effectLst/>
                        <a:latin typeface="Times New Roman"/>
                        <a:ea typeface="Calibri"/>
                        <a:cs typeface="Times New Roman"/>
                      </a:endParaRPr>
                    </a:p>
                  </a:txBody>
                  <a:tcPr marL="0" marR="0" marT="0" marB="0" anchor="b"/>
                </a:tc>
                <a:tc>
                  <a:txBody>
                    <a:bodyPr/>
                    <a:lstStyle/>
                    <a:p>
                      <a:pPr indent="241300" algn="ctr">
                        <a:lnSpc>
                          <a:spcPct val="150000"/>
                        </a:lnSpc>
                        <a:spcAft>
                          <a:spcPts val="0"/>
                        </a:spcAft>
                      </a:pPr>
                      <a:r>
                        <a:rPr lang="es-EC" sz="1400">
                          <a:effectLst/>
                        </a:rPr>
                        <a:t>df</a:t>
                      </a:r>
                      <a:endParaRPr lang="es-EC" sz="2400">
                        <a:effectLst/>
                        <a:latin typeface="Times New Roman"/>
                        <a:ea typeface="Calibri"/>
                        <a:cs typeface="Times New Roman"/>
                      </a:endParaRPr>
                    </a:p>
                  </a:txBody>
                  <a:tcPr marL="0" marR="0" marT="0" marB="0" anchor="b"/>
                </a:tc>
                <a:tc>
                  <a:txBody>
                    <a:bodyPr/>
                    <a:lstStyle/>
                    <a:p>
                      <a:pPr indent="241300" algn="ctr">
                        <a:lnSpc>
                          <a:spcPct val="150000"/>
                        </a:lnSpc>
                        <a:spcAft>
                          <a:spcPts val="0"/>
                        </a:spcAft>
                      </a:pPr>
                      <a:r>
                        <a:rPr lang="es-EC" sz="1400">
                          <a:effectLst/>
                        </a:rPr>
                        <a:t>Significación asintótica (bilateral)</a:t>
                      </a:r>
                      <a:endParaRPr lang="es-EC" sz="2400">
                        <a:effectLst/>
                        <a:latin typeface="Times New Roman"/>
                        <a:ea typeface="Calibri"/>
                        <a:cs typeface="Times New Roman"/>
                      </a:endParaRPr>
                    </a:p>
                  </a:txBody>
                  <a:tcPr marL="0" marR="0" marT="0" marB="0" anchor="b"/>
                </a:tc>
                <a:extLst>
                  <a:ext uri="{0D108BD9-81ED-4DB2-BD59-A6C34878D82A}">
                    <a16:rowId xmlns:a16="http://schemas.microsoft.com/office/drawing/2014/main" val="10001"/>
                  </a:ext>
                </a:extLst>
              </a:tr>
              <a:tr h="0">
                <a:tc>
                  <a:txBody>
                    <a:bodyPr/>
                    <a:lstStyle/>
                    <a:p>
                      <a:pPr indent="241300" algn="ctr">
                        <a:lnSpc>
                          <a:spcPct val="150000"/>
                        </a:lnSpc>
                        <a:spcAft>
                          <a:spcPts val="0"/>
                        </a:spcAft>
                      </a:pPr>
                      <a:r>
                        <a:rPr lang="es-EC" sz="1400">
                          <a:effectLst/>
                        </a:rPr>
                        <a:t>Chi-cuadrado de Pearson</a:t>
                      </a:r>
                      <a:endParaRPr lang="es-EC" sz="2400">
                        <a:effectLst/>
                        <a:latin typeface="Times New Roman"/>
                        <a:ea typeface="Calibri"/>
                        <a:cs typeface="Times New Roman"/>
                      </a:endParaRPr>
                    </a:p>
                  </a:txBody>
                  <a:tcPr marL="0" marR="0" marT="0" marB="0"/>
                </a:tc>
                <a:tc>
                  <a:txBody>
                    <a:bodyPr/>
                    <a:lstStyle/>
                    <a:p>
                      <a:pPr indent="241300" algn="ctr">
                        <a:lnSpc>
                          <a:spcPct val="150000"/>
                        </a:lnSpc>
                        <a:spcAft>
                          <a:spcPts val="0"/>
                        </a:spcAft>
                      </a:pPr>
                      <a:r>
                        <a:rPr lang="es-EC" sz="1400">
                          <a:effectLst/>
                        </a:rPr>
                        <a:t>9,654</a:t>
                      </a:r>
                      <a:r>
                        <a:rPr lang="es-EC" sz="1400" baseline="30000">
                          <a:effectLst/>
                        </a:rPr>
                        <a:t>a</a:t>
                      </a:r>
                      <a:endParaRPr lang="es-EC" sz="2400">
                        <a:effectLst/>
                        <a:latin typeface="Times New Roman"/>
                        <a:ea typeface="Calibri"/>
                        <a:cs typeface="Times New Roman"/>
                      </a:endParaRPr>
                    </a:p>
                  </a:txBody>
                  <a:tcPr marL="0" marR="0" marT="0" marB="0"/>
                </a:tc>
                <a:tc>
                  <a:txBody>
                    <a:bodyPr/>
                    <a:lstStyle/>
                    <a:p>
                      <a:pPr indent="241300" algn="ctr">
                        <a:lnSpc>
                          <a:spcPct val="150000"/>
                        </a:lnSpc>
                        <a:spcAft>
                          <a:spcPts val="0"/>
                        </a:spcAft>
                      </a:pPr>
                      <a:r>
                        <a:rPr lang="es-EC" sz="1400">
                          <a:effectLst/>
                        </a:rPr>
                        <a:t>3</a:t>
                      </a:r>
                      <a:endParaRPr lang="es-EC" sz="2400">
                        <a:effectLst/>
                        <a:latin typeface="Times New Roman"/>
                        <a:ea typeface="Calibri"/>
                        <a:cs typeface="Times New Roman"/>
                      </a:endParaRPr>
                    </a:p>
                  </a:txBody>
                  <a:tcPr marL="0" marR="0" marT="0" marB="0"/>
                </a:tc>
                <a:tc>
                  <a:txBody>
                    <a:bodyPr/>
                    <a:lstStyle/>
                    <a:p>
                      <a:pPr indent="241300" algn="ctr">
                        <a:lnSpc>
                          <a:spcPct val="150000"/>
                        </a:lnSpc>
                        <a:spcAft>
                          <a:spcPts val="0"/>
                        </a:spcAft>
                      </a:pPr>
                      <a:r>
                        <a:rPr lang="es-EC" sz="1400">
                          <a:effectLst/>
                        </a:rPr>
                        <a:t>,022</a:t>
                      </a:r>
                      <a:endParaRPr lang="es-EC" sz="2400">
                        <a:effectLst/>
                        <a:latin typeface="Times New Roman"/>
                        <a:ea typeface="Calibri"/>
                        <a:cs typeface="Times New Roman"/>
                      </a:endParaRPr>
                    </a:p>
                  </a:txBody>
                  <a:tcPr marL="0" marR="0" marT="0" marB="0"/>
                </a:tc>
                <a:extLst>
                  <a:ext uri="{0D108BD9-81ED-4DB2-BD59-A6C34878D82A}">
                    <a16:rowId xmlns:a16="http://schemas.microsoft.com/office/drawing/2014/main" val="10002"/>
                  </a:ext>
                </a:extLst>
              </a:tr>
              <a:tr h="0">
                <a:tc>
                  <a:txBody>
                    <a:bodyPr/>
                    <a:lstStyle/>
                    <a:p>
                      <a:pPr indent="241300" algn="ctr">
                        <a:lnSpc>
                          <a:spcPct val="150000"/>
                        </a:lnSpc>
                        <a:spcAft>
                          <a:spcPts val="0"/>
                        </a:spcAft>
                      </a:pPr>
                      <a:r>
                        <a:rPr lang="es-EC" sz="1400">
                          <a:effectLst/>
                        </a:rPr>
                        <a:t>Razón de verosimilitud</a:t>
                      </a:r>
                      <a:endParaRPr lang="es-EC" sz="2400">
                        <a:effectLst/>
                        <a:latin typeface="Times New Roman"/>
                        <a:ea typeface="Calibri"/>
                        <a:cs typeface="Times New Roman"/>
                      </a:endParaRPr>
                    </a:p>
                  </a:txBody>
                  <a:tcPr marL="0" marR="0" marT="0" marB="0"/>
                </a:tc>
                <a:tc>
                  <a:txBody>
                    <a:bodyPr/>
                    <a:lstStyle/>
                    <a:p>
                      <a:pPr indent="241300" algn="ctr">
                        <a:lnSpc>
                          <a:spcPct val="150000"/>
                        </a:lnSpc>
                        <a:spcAft>
                          <a:spcPts val="0"/>
                        </a:spcAft>
                      </a:pPr>
                      <a:r>
                        <a:rPr lang="es-EC" sz="1400">
                          <a:effectLst/>
                        </a:rPr>
                        <a:t>9,355</a:t>
                      </a:r>
                      <a:endParaRPr lang="es-EC" sz="2400">
                        <a:effectLst/>
                        <a:latin typeface="Times New Roman"/>
                        <a:ea typeface="Calibri"/>
                        <a:cs typeface="Times New Roman"/>
                      </a:endParaRPr>
                    </a:p>
                  </a:txBody>
                  <a:tcPr marL="0" marR="0" marT="0" marB="0"/>
                </a:tc>
                <a:tc>
                  <a:txBody>
                    <a:bodyPr/>
                    <a:lstStyle/>
                    <a:p>
                      <a:pPr indent="241300" algn="ctr">
                        <a:lnSpc>
                          <a:spcPct val="150000"/>
                        </a:lnSpc>
                        <a:spcAft>
                          <a:spcPts val="0"/>
                        </a:spcAft>
                      </a:pPr>
                      <a:r>
                        <a:rPr lang="es-EC" sz="1400">
                          <a:effectLst/>
                        </a:rPr>
                        <a:t>3</a:t>
                      </a:r>
                      <a:endParaRPr lang="es-EC" sz="2400">
                        <a:effectLst/>
                        <a:latin typeface="Times New Roman"/>
                        <a:ea typeface="Calibri"/>
                        <a:cs typeface="Times New Roman"/>
                      </a:endParaRPr>
                    </a:p>
                  </a:txBody>
                  <a:tcPr marL="0" marR="0" marT="0" marB="0"/>
                </a:tc>
                <a:tc>
                  <a:txBody>
                    <a:bodyPr/>
                    <a:lstStyle/>
                    <a:p>
                      <a:pPr indent="241300" algn="ctr">
                        <a:lnSpc>
                          <a:spcPct val="150000"/>
                        </a:lnSpc>
                        <a:spcAft>
                          <a:spcPts val="0"/>
                        </a:spcAft>
                      </a:pPr>
                      <a:r>
                        <a:rPr lang="es-EC" sz="1400">
                          <a:effectLst/>
                        </a:rPr>
                        <a:t>,025</a:t>
                      </a:r>
                      <a:endParaRPr lang="es-EC" sz="2400">
                        <a:effectLst/>
                        <a:latin typeface="Times New Roman"/>
                        <a:ea typeface="Calibri"/>
                        <a:cs typeface="Times New Roman"/>
                      </a:endParaRPr>
                    </a:p>
                  </a:txBody>
                  <a:tcPr marL="0" marR="0" marT="0" marB="0"/>
                </a:tc>
                <a:extLst>
                  <a:ext uri="{0D108BD9-81ED-4DB2-BD59-A6C34878D82A}">
                    <a16:rowId xmlns:a16="http://schemas.microsoft.com/office/drawing/2014/main" val="10003"/>
                  </a:ext>
                </a:extLst>
              </a:tr>
              <a:tr h="0">
                <a:tc>
                  <a:txBody>
                    <a:bodyPr/>
                    <a:lstStyle/>
                    <a:p>
                      <a:pPr indent="241300" algn="ctr">
                        <a:lnSpc>
                          <a:spcPct val="150000"/>
                        </a:lnSpc>
                        <a:spcAft>
                          <a:spcPts val="0"/>
                        </a:spcAft>
                      </a:pPr>
                      <a:r>
                        <a:rPr lang="es-EC" sz="1400">
                          <a:effectLst/>
                        </a:rPr>
                        <a:t>Asociación lineal por lineal</a:t>
                      </a:r>
                      <a:endParaRPr lang="es-EC" sz="2400">
                        <a:effectLst/>
                        <a:latin typeface="Times New Roman"/>
                        <a:ea typeface="Calibri"/>
                        <a:cs typeface="Times New Roman"/>
                      </a:endParaRPr>
                    </a:p>
                  </a:txBody>
                  <a:tcPr marL="0" marR="0" marT="0" marB="0"/>
                </a:tc>
                <a:tc>
                  <a:txBody>
                    <a:bodyPr/>
                    <a:lstStyle/>
                    <a:p>
                      <a:pPr indent="241300" algn="ctr">
                        <a:lnSpc>
                          <a:spcPct val="150000"/>
                        </a:lnSpc>
                        <a:spcAft>
                          <a:spcPts val="0"/>
                        </a:spcAft>
                      </a:pPr>
                      <a:r>
                        <a:rPr lang="es-EC" sz="1400">
                          <a:effectLst/>
                        </a:rPr>
                        <a:t>9,296</a:t>
                      </a:r>
                      <a:endParaRPr lang="es-EC" sz="2400">
                        <a:effectLst/>
                        <a:latin typeface="Times New Roman"/>
                        <a:ea typeface="Calibri"/>
                        <a:cs typeface="Times New Roman"/>
                      </a:endParaRPr>
                    </a:p>
                  </a:txBody>
                  <a:tcPr marL="0" marR="0" marT="0" marB="0"/>
                </a:tc>
                <a:tc>
                  <a:txBody>
                    <a:bodyPr/>
                    <a:lstStyle/>
                    <a:p>
                      <a:pPr indent="241300" algn="ctr">
                        <a:lnSpc>
                          <a:spcPct val="150000"/>
                        </a:lnSpc>
                        <a:spcAft>
                          <a:spcPts val="0"/>
                        </a:spcAft>
                      </a:pPr>
                      <a:r>
                        <a:rPr lang="es-EC" sz="1400">
                          <a:effectLst/>
                        </a:rPr>
                        <a:t>1</a:t>
                      </a:r>
                      <a:endParaRPr lang="es-EC" sz="2400">
                        <a:effectLst/>
                        <a:latin typeface="Times New Roman"/>
                        <a:ea typeface="Calibri"/>
                        <a:cs typeface="Times New Roman"/>
                      </a:endParaRPr>
                    </a:p>
                  </a:txBody>
                  <a:tcPr marL="0" marR="0" marT="0" marB="0"/>
                </a:tc>
                <a:tc>
                  <a:txBody>
                    <a:bodyPr/>
                    <a:lstStyle/>
                    <a:p>
                      <a:pPr indent="241300" algn="ctr">
                        <a:lnSpc>
                          <a:spcPct val="150000"/>
                        </a:lnSpc>
                        <a:spcAft>
                          <a:spcPts val="0"/>
                        </a:spcAft>
                      </a:pPr>
                      <a:r>
                        <a:rPr lang="es-EC" sz="1400">
                          <a:effectLst/>
                        </a:rPr>
                        <a:t>,002</a:t>
                      </a:r>
                      <a:endParaRPr lang="es-EC" sz="2400">
                        <a:effectLst/>
                        <a:latin typeface="Times New Roman"/>
                        <a:ea typeface="Calibri"/>
                        <a:cs typeface="Times New Roman"/>
                      </a:endParaRPr>
                    </a:p>
                  </a:txBody>
                  <a:tcPr marL="0" marR="0" marT="0" marB="0"/>
                </a:tc>
                <a:extLst>
                  <a:ext uri="{0D108BD9-81ED-4DB2-BD59-A6C34878D82A}">
                    <a16:rowId xmlns:a16="http://schemas.microsoft.com/office/drawing/2014/main" val="10004"/>
                  </a:ext>
                </a:extLst>
              </a:tr>
              <a:tr h="0">
                <a:tc>
                  <a:txBody>
                    <a:bodyPr/>
                    <a:lstStyle/>
                    <a:p>
                      <a:pPr indent="241300" algn="ctr">
                        <a:lnSpc>
                          <a:spcPct val="150000"/>
                        </a:lnSpc>
                        <a:spcAft>
                          <a:spcPts val="0"/>
                        </a:spcAft>
                      </a:pPr>
                      <a:r>
                        <a:rPr lang="es-EC" sz="1400">
                          <a:effectLst/>
                        </a:rPr>
                        <a:t>N de casos válidos</a:t>
                      </a:r>
                      <a:endParaRPr lang="es-EC" sz="2400">
                        <a:effectLst/>
                        <a:latin typeface="Times New Roman"/>
                        <a:ea typeface="Calibri"/>
                        <a:cs typeface="Times New Roman"/>
                      </a:endParaRPr>
                    </a:p>
                  </a:txBody>
                  <a:tcPr marL="0" marR="0" marT="0" marB="0"/>
                </a:tc>
                <a:tc>
                  <a:txBody>
                    <a:bodyPr/>
                    <a:lstStyle/>
                    <a:p>
                      <a:pPr indent="241300" algn="ctr">
                        <a:lnSpc>
                          <a:spcPct val="150000"/>
                        </a:lnSpc>
                        <a:spcAft>
                          <a:spcPts val="0"/>
                        </a:spcAft>
                      </a:pPr>
                      <a:r>
                        <a:rPr lang="es-EC" sz="1400">
                          <a:effectLst/>
                        </a:rPr>
                        <a:t>488</a:t>
                      </a:r>
                      <a:endParaRPr lang="es-EC" sz="2400">
                        <a:effectLst/>
                        <a:latin typeface="Times New Roman"/>
                        <a:ea typeface="Calibri"/>
                        <a:cs typeface="Times New Roman"/>
                      </a:endParaRPr>
                    </a:p>
                  </a:txBody>
                  <a:tcPr marL="0" marR="0" marT="0" marB="0"/>
                </a:tc>
                <a:tc>
                  <a:txBody>
                    <a:bodyPr/>
                    <a:lstStyle/>
                    <a:p>
                      <a:pPr indent="241300" algn="ctr">
                        <a:lnSpc>
                          <a:spcPct val="150000"/>
                        </a:lnSpc>
                        <a:spcAft>
                          <a:spcPts val="0"/>
                        </a:spcAft>
                      </a:pPr>
                      <a:r>
                        <a:rPr lang="es-EC" sz="1400">
                          <a:effectLst/>
                        </a:rPr>
                        <a:t> </a:t>
                      </a:r>
                      <a:endParaRPr lang="es-EC" sz="2400">
                        <a:effectLst/>
                        <a:latin typeface="Times New Roman"/>
                        <a:ea typeface="Calibri"/>
                        <a:cs typeface="Times New Roman"/>
                      </a:endParaRPr>
                    </a:p>
                  </a:txBody>
                  <a:tcPr marL="0" marR="0" marT="0" marB="0" anchor="ctr"/>
                </a:tc>
                <a:tc>
                  <a:txBody>
                    <a:bodyPr/>
                    <a:lstStyle/>
                    <a:p>
                      <a:pPr indent="241300" algn="ctr">
                        <a:lnSpc>
                          <a:spcPct val="150000"/>
                        </a:lnSpc>
                        <a:spcAft>
                          <a:spcPts val="0"/>
                        </a:spcAft>
                      </a:pPr>
                      <a:r>
                        <a:rPr lang="es-EC" sz="1400">
                          <a:effectLst/>
                        </a:rPr>
                        <a:t> </a:t>
                      </a:r>
                      <a:endParaRPr lang="es-EC" sz="2400">
                        <a:effectLst/>
                        <a:latin typeface="Times New Roman"/>
                        <a:ea typeface="Calibri"/>
                        <a:cs typeface="Times New Roman"/>
                      </a:endParaRPr>
                    </a:p>
                  </a:txBody>
                  <a:tcPr marL="0" marR="0" marT="0" marB="0" anchor="ctr"/>
                </a:tc>
                <a:extLst>
                  <a:ext uri="{0D108BD9-81ED-4DB2-BD59-A6C34878D82A}">
                    <a16:rowId xmlns:a16="http://schemas.microsoft.com/office/drawing/2014/main" val="10005"/>
                  </a:ext>
                </a:extLst>
              </a:tr>
              <a:tr h="0">
                <a:tc gridSpan="4">
                  <a:txBody>
                    <a:bodyPr/>
                    <a:lstStyle/>
                    <a:p>
                      <a:pPr indent="241300" algn="ctr">
                        <a:lnSpc>
                          <a:spcPct val="150000"/>
                        </a:lnSpc>
                        <a:spcAft>
                          <a:spcPts val="0"/>
                        </a:spcAft>
                      </a:pPr>
                      <a:r>
                        <a:rPr lang="es-EC" sz="1400" dirty="0">
                          <a:effectLst/>
                        </a:rPr>
                        <a:t>a. 5 casillas (62,5%) han esperado un recuento menor que 5. El recuento mínimo esperado es 2,64.</a:t>
                      </a:r>
                      <a:endParaRPr lang="es-EC" sz="2400" dirty="0">
                        <a:effectLst/>
                        <a:latin typeface="Times New Roman"/>
                        <a:ea typeface="Calibri"/>
                        <a:cs typeface="Times New Roman"/>
                      </a:endParaRPr>
                    </a:p>
                  </a:txBody>
                  <a:tcPr marL="0" marR="0"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661319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10"/>
          </p:nvPr>
        </p:nvSpPr>
        <p:spPr/>
        <p:txBody>
          <a:bodyPr/>
          <a:lstStyle/>
          <a:p>
            <a:r>
              <a:rPr lang="es-EC" dirty="0" smtClean="0"/>
              <a:t>Prueba de Hipótesis 4</a:t>
            </a:r>
            <a:endParaRPr lang="es-EC" dirty="0"/>
          </a:p>
        </p:txBody>
      </p:sp>
      <p:sp>
        <p:nvSpPr>
          <p:cNvPr id="3" name="2 Rectángulo"/>
          <p:cNvSpPr/>
          <p:nvPr/>
        </p:nvSpPr>
        <p:spPr>
          <a:xfrm>
            <a:off x="1049517" y="1758500"/>
            <a:ext cx="10055258" cy="1200329"/>
          </a:xfrm>
          <a:prstGeom prst="rect">
            <a:avLst/>
          </a:prstGeom>
        </p:spPr>
        <p:txBody>
          <a:bodyPr wrap="square">
            <a:spAutoFit/>
          </a:bodyPr>
          <a:lstStyle/>
          <a:p>
            <a:r>
              <a:rPr lang="es-EC" dirty="0"/>
              <a:t>H</a:t>
            </a:r>
            <a:r>
              <a:rPr lang="es-EC" baseline="-25000" dirty="0"/>
              <a:t>0</a:t>
            </a:r>
            <a:r>
              <a:rPr lang="es-EC" dirty="0"/>
              <a:t>= El factor decisivo para la aceptación del producto “sopas deshidratadas tipo crema de preparación instantánea” es independiente del segmento al que pertenece.</a:t>
            </a:r>
          </a:p>
          <a:p>
            <a:r>
              <a:rPr lang="es-EC" dirty="0"/>
              <a:t>H</a:t>
            </a:r>
            <a:r>
              <a:rPr lang="es-EC" baseline="-25000" dirty="0"/>
              <a:t>1</a:t>
            </a:r>
            <a:r>
              <a:rPr lang="es-EC" dirty="0"/>
              <a:t>= El factor decisivo para la aceptación del producto “sopas deshidratadas tipo crema de preparación instantánea” es dependiente del segmento al que pertenece.</a:t>
            </a:r>
          </a:p>
        </p:txBody>
      </p:sp>
      <p:graphicFrame>
        <p:nvGraphicFramePr>
          <p:cNvPr id="4" name="3 Tabla"/>
          <p:cNvGraphicFramePr>
            <a:graphicFrameLocks noGrp="1"/>
          </p:cNvGraphicFramePr>
          <p:nvPr>
            <p:extLst>
              <p:ext uri="{D42A27DB-BD31-4B8C-83A1-F6EECF244321}">
                <p14:modId xmlns:p14="http://schemas.microsoft.com/office/powerpoint/2010/main" val="2083392658"/>
              </p:ext>
            </p:extLst>
          </p:nvPr>
        </p:nvGraphicFramePr>
        <p:xfrm>
          <a:off x="1155058" y="3163594"/>
          <a:ext cx="9289840" cy="2240280"/>
        </p:xfrm>
        <a:graphic>
          <a:graphicData uri="http://schemas.openxmlformats.org/drawingml/2006/table">
            <a:tbl>
              <a:tblPr>
                <a:tableStyleId>{5C22544A-7EE6-4342-B048-85BDC9FD1C3A}</a:tableStyleId>
              </a:tblPr>
              <a:tblGrid>
                <a:gridCol w="3126279">
                  <a:extLst>
                    <a:ext uri="{9D8B030D-6E8A-4147-A177-3AD203B41FA5}">
                      <a16:colId xmlns:a16="http://schemas.microsoft.com/office/drawing/2014/main" val="20000"/>
                    </a:ext>
                  </a:extLst>
                </a:gridCol>
                <a:gridCol w="1309503">
                  <a:extLst>
                    <a:ext uri="{9D8B030D-6E8A-4147-A177-3AD203B41FA5}">
                      <a16:colId xmlns:a16="http://schemas.microsoft.com/office/drawing/2014/main" val="20001"/>
                    </a:ext>
                  </a:extLst>
                </a:gridCol>
                <a:gridCol w="1309503">
                  <a:extLst>
                    <a:ext uri="{9D8B030D-6E8A-4147-A177-3AD203B41FA5}">
                      <a16:colId xmlns:a16="http://schemas.microsoft.com/office/drawing/2014/main" val="20002"/>
                    </a:ext>
                  </a:extLst>
                </a:gridCol>
                <a:gridCol w="3544555">
                  <a:extLst>
                    <a:ext uri="{9D8B030D-6E8A-4147-A177-3AD203B41FA5}">
                      <a16:colId xmlns:a16="http://schemas.microsoft.com/office/drawing/2014/main" val="20003"/>
                    </a:ext>
                  </a:extLst>
                </a:gridCol>
              </a:tblGrid>
              <a:tr h="0">
                <a:tc gridSpan="4">
                  <a:txBody>
                    <a:bodyPr/>
                    <a:lstStyle/>
                    <a:p>
                      <a:pPr indent="241300" algn="ctr">
                        <a:lnSpc>
                          <a:spcPct val="150000"/>
                        </a:lnSpc>
                        <a:spcAft>
                          <a:spcPts val="0"/>
                        </a:spcAft>
                      </a:pPr>
                      <a:r>
                        <a:rPr lang="es-EC" sz="1400">
                          <a:effectLst/>
                        </a:rPr>
                        <a:t>Pruebas de chi-cuadrado</a:t>
                      </a:r>
                      <a:endParaRPr lang="es-EC" sz="2400">
                        <a:effectLst/>
                        <a:latin typeface="Times New Roman"/>
                        <a:ea typeface="Calibri"/>
                        <a:cs typeface="Times New Roman"/>
                      </a:endParaRPr>
                    </a:p>
                  </a:txBody>
                  <a:tcPr marL="0" marR="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0">
                <a:tc>
                  <a:txBody>
                    <a:bodyPr/>
                    <a:lstStyle/>
                    <a:p>
                      <a:pPr indent="241300" algn="just">
                        <a:lnSpc>
                          <a:spcPct val="150000"/>
                        </a:lnSpc>
                        <a:spcAft>
                          <a:spcPts val="0"/>
                        </a:spcAft>
                      </a:pPr>
                      <a:r>
                        <a:rPr lang="es-EC" sz="1400">
                          <a:effectLst/>
                        </a:rPr>
                        <a:t> </a:t>
                      </a:r>
                      <a:endParaRPr lang="es-EC" sz="2400">
                        <a:effectLst/>
                        <a:latin typeface="Times New Roman"/>
                        <a:ea typeface="Calibri"/>
                        <a:cs typeface="Times New Roman"/>
                      </a:endParaRPr>
                    </a:p>
                  </a:txBody>
                  <a:tcPr marL="0" marR="0" marT="0" marB="0" anchor="b"/>
                </a:tc>
                <a:tc>
                  <a:txBody>
                    <a:bodyPr/>
                    <a:lstStyle/>
                    <a:p>
                      <a:pPr indent="241300" algn="just">
                        <a:lnSpc>
                          <a:spcPct val="150000"/>
                        </a:lnSpc>
                        <a:spcAft>
                          <a:spcPts val="0"/>
                        </a:spcAft>
                      </a:pPr>
                      <a:r>
                        <a:rPr lang="es-EC" sz="1400">
                          <a:effectLst/>
                        </a:rPr>
                        <a:t>Valor</a:t>
                      </a:r>
                      <a:endParaRPr lang="es-EC" sz="2400">
                        <a:effectLst/>
                        <a:latin typeface="Times New Roman"/>
                        <a:ea typeface="Calibri"/>
                        <a:cs typeface="Times New Roman"/>
                      </a:endParaRPr>
                    </a:p>
                  </a:txBody>
                  <a:tcPr marL="0" marR="0" marT="0" marB="0" anchor="b"/>
                </a:tc>
                <a:tc>
                  <a:txBody>
                    <a:bodyPr/>
                    <a:lstStyle/>
                    <a:p>
                      <a:pPr indent="241300" algn="just">
                        <a:lnSpc>
                          <a:spcPct val="150000"/>
                        </a:lnSpc>
                        <a:spcAft>
                          <a:spcPts val="0"/>
                        </a:spcAft>
                      </a:pPr>
                      <a:r>
                        <a:rPr lang="es-EC" sz="1400">
                          <a:effectLst/>
                        </a:rPr>
                        <a:t>df</a:t>
                      </a:r>
                      <a:endParaRPr lang="es-EC" sz="2400">
                        <a:effectLst/>
                        <a:latin typeface="Times New Roman"/>
                        <a:ea typeface="Calibri"/>
                        <a:cs typeface="Times New Roman"/>
                      </a:endParaRPr>
                    </a:p>
                  </a:txBody>
                  <a:tcPr marL="0" marR="0" marT="0" marB="0" anchor="b"/>
                </a:tc>
                <a:tc>
                  <a:txBody>
                    <a:bodyPr/>
                    <a:lstStyle/>
                    <a:p>
                      <a:pPr indent="241300" algn="just">
                        <a:lnSpc>
                          <a:spcPct val="150000"/>
                        </a:lnSpc>
                        <a:spcAft>
                          <a:spcPts val="0"/>
                        </a:spcAft>
                      </a:pPr>
                      <a:r>
                        <a:rPr lang="es-EC" sz="1400">
                          <a:effectLst/>
                        </a:rPr>
                        <a:t>Significación asintótica (bilateral)</a:t>
                      </a:r>
                      <a:endParaRPr lang="es-EC" sz="2400">
                        <a:effectLst/>
                        <a:latin typeface="Times New Roman"/>
                        <a:ea typeface="Calibri"/>
                        <a:cs typeface="Times New Roman"/>
                      </a:endParaRPr>
                    </a:p>
                  </a:txBody>
                  <a:tcPr marL="0" marR="0" marT="0" marB="0" anchor="b"/>
                </a:tc>
                <a:extLst>
                  <a:ext uri="{0D108BD9-81ED-4DB2-BD59-A6C34878D82A}">
                    <a16:rowId xmlns:a16="http://schemas.microsoft.com/office/drawing/2014/main" val="10001"/>
                  </a:ext>
                </a:extLst>
              </a:tr>
              <a:tr h="0">
                <a:tc>
                  <a:txBody>
                    <a:bodyPr/>
                    <a:lstStyle/>
                    <a:p>
                      <a:pPr indent="241300" algn="just">
                        <a:lnSpc>
                          <a:spcPct val="150000"/>
                        </a:lnSpc>
                        <a:spcAft>
                          <a:spcPts val="0"/>
                        </a:spcAft>
                      </a:pPr>
                      <a:r>
                        <a:rPr lang="es-EC" sz="1400">
                          <a:effectLst/>
                        </a:rPr>
                        <a:t>Chi-cuadrado de Pearson</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38,301</a:t>
                      </a:r>
                      <a:r>
                        <a:rPr lang="es-EC" sz="1400" baseline="30000">
                          <a:effectLst/>
                        </a:rPr>
                        <a:t>a</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15</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,001</a:t>
                      </a:r>
                      <a:endParaRPr lang="es-EC" sz="2400">
                        <a:effectLst/>
                        <a:latin typeface="Times New Roman"/>
                        <a:ea typeface="Calibri"/>
                        <a:cs typeface="Times New Roman"/>
                      </a:endParaRPr>
                    </a:p>
                  </a:txBody>
                  <a:tcPr marL="0" marR="0" marT="0" marB="0"/>
                </a:tc>
                <a:extLst>
                  <a:ext uri="{0D108BD9-81ED-4DB2-BD59-A6C34878D82A}">
                    <a16:rowId xmlns:a16="http://schemas.microsoft.com/office/drawing/2014/main" val="10002"/>
                  </a:ext>
                </a:extLst>
              </a:tr>
              <a:tr h="0">
                <a:tc>
                  <a:txBody>
                    <a:bodyPr/>
                    <a:lstStyle/>
                    <a:p>
                      <a:pPr indent="241300" algn="just">
                        <a:lnSpc>
                          <a:spcPct val="150000"/>
                        </a:lnSpc>
                        <a:spcAft>
                          <a:spcPts val="0"/>
                        </a:spcAft>
                      </a:pPr>
                      <a:r>
                        <a:rPr lang="es-EC" sz="1400">
                          <a:effectLst/>
                        </a:rPr>
                        <a:t>Razón de verosimilitud</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38,281</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15</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,001</a:t>
                      </a:r>
                      <a:endParaRPr lang="es-EC" sz="2400">
                        <a:effectLst/>
                        <a:latin typeface="Times New Roman"/>
                        <a:ea typeface="Calibri"/>
                        <a:cs typeface="Times New Roman"/>
                      </a:endParaRPr>
                    </a:p>
                  </a:txBody>
                  <a:tcPr marL="0" marR="0" marT="0" marB="0"/>
                </a:tc>
                <a:extLst>
                  <a:ext uri="{0D108BD9-81ED-4DB2-BD59-A6C34878D82A}">
                    <a16:rowId xmlns:a16="http://schemas.microsoft.com/office/drawing/2014/main" val="10003"/>
                  </a:ext>
                </a:extLst>
              </a:tr>
              <a:tr h="0">
                <a:tc>
                  <a:txBody>
                    <a:bodyPr/>
                    <a:lstStyle/>
                    <a:p>
                      <a:pPr indent="241300" algn="just">
                        <a:lnSpc>
                          <a:spcPct val="150000"/>
                        </a:lnSpc>
                        <a:spcAft>
                          <a:spcPts val="0"/>
                        </a:spcAft>
                      </a:pPr>
                      <a:r>
                        <a:rPr lang="es-EC" sz="1400">
                          <a:effectLst/>
                        </a:rPr>
                        <a:t>Asociación lineal por lineal</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1,185</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1</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,276</a:t>
                      </a:r>
                      <a:endParaRPr lang="es-EC" sz="2400">
                        <a:effectLst/>
                        <a:latin typeface="Times New Roman"/>
                        <a:ea typeface="Calibri"/>
                        <a:cs typeface="Times New Roman"/>
                      </a:endParaRPr>
                    </a:p>
                  </a:txBody>
                  <a:tcPr marL="0" marR="0" marT="0" marB="0"/>
                </a:tc>
                <a:extLst>
                  <a:ext uri="{0D108BD9-81ED-4DB2-BD59-A6C34878D82A}">
                    <a16:rowId xmlns:a16="http://schemas.microsoft.com/office/drawing/2014/main" val="10004"/>
                  </a:ext>
                </a:extLst>
              </a:tr>
              <a:tr h="0">
                <a:tc>
                  <a:txBody>
                    <a:bodyPr/>
                    <a:lstStyle/>
                    <a:p>
                      <a:pPr indent="241300" algn="just">
                        <a:lnSpc>
                          <a:spcPct val="150000"/>
                        </a:lnSpc>
                        <a:spcAft>
                          <a:spcPts val="0"/>
                        </a:spcAft>
                      </a:pPr>
                      <a:r>
                        <a:rPr lang="es-EC" sz="1400">
                          <a:effectLst/>
                        </a:rPr>
                        <a:t>N de casos válidos</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488</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 </a:t>
                      </a:r>
                      <a:endParaRPr lang="es-EC" sz="2400">
                        <a:effectLst/>
                        <a:latin typeface="Times New Roman"/>
                        <a:ea typeface="Calibri"/>
                        <a:cs typeface="Times New Roman"/>
                      </a:endParaRPr>
                    </a:p>
                  </a:txBody>
                  <a:tcPr marL="0" marR="0" marT="0" marB="0" anchor="ctr"/>
                </a:tc>
                <a:tc>
                  <a:txBody>
                    <a:bodyPr/>
                    <a:lstStyle/>
                    <a:p>
                      <a:pPr indent="241300" algn="just">
                        <a:lnSpc>
                          <a:spcPct val="150000"/>
                        </a:lnSpc>
                        <a:spcAft>
                          <a:spcPts val="0"/>
                        </a:spcAft>
                      </a:pPr>
                      <a:r>
                        <a:rPr lang="es-EC" sz="1400">
                          <a:effectLst/>
                        </a:rPr>
                        <a:t> </a:t>
                      </a:r>
                      <a:endParaRPr lang="es-EC" sz="2400">
                        <a:effectLst/>
                        <a:latin typeface="Times New Roman"/>
                        <a:ea typeface="Calibri"/>
                        <a:cs typeface="Times New Roman"/>
                      </a:endParaRPr>
                    </a:p>
                  </a:txBody>
                  <a:tcPr marL="0" marR="0" marT="0" marB="0" anchor="ctr"/>
                </a:tc>
                <a:extLst>
                  <a:ext uri="{0D108BD9-81ED-4DB2-BD59-A6C34878D82A}">
                    <a16:rowId xmlns:a16="http://schemas.microsoft.com/office/drawing/2014/main" val="10005"/>
                  </a:ext>
                </a:extLst>
              </a:tr>
              <a:tr h="0">
                <a:tc gridSpan="4">
                  <a:txBody>
                    <a:bodyPr/>
                    <a:lstStyle/>
                    <a:p>
                      <a:pPr indent="241300" algn="just">
                        <a:lnSpc>
                          <a:spcPct val="150000"/>
                        </a:lnSpc>
                        <a:spcAft>
                          <a:spcPts val="0"/>
                        </a:spcAft>
                      </a:pPr>
                      <a:r>
                        <a:rPr lang="es-EC" sz="1400" dirty="0">
                          <a:effectLst/>
                        </a:rPr>
                        <a:t>a. 1 casillas (4,2%) han esperado un recuento menor que 5. El recuento mínimo esperado es 3,14.</a:t>
                      </a:r>
                      <a:endParaRPr lang="es-EC" sz="2400" dirty="0">
                        <a:effectLst/>
                        <a:latin typeface="Times New Roman"/>
                        <a:ea typeface="Calibri"/>
                        <a:cs typeface="Times New Roman"/>
                      </a:endParaRPr>
                    </a:p>
                  </a:txBody>
                  <a:tcPr marL="0" marR="0"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661319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10"/>
          </p:nvPr>
        </p:nvSpPr>
        <p:spPr/>
        <p:txBody>
          <a:bodyPr/>
          <a:lstStyle/>
          <a:p>
            <a:r>
              <a:rPr lang="es-EC" dirty="0" smtClean="0"/>
              <a:t>Prueba de Hipótesis 5</a:t>
            </a:r>
            <a:endParaRPr lang="es-EC" dirty="0"/>
          </a:p>
        </p:txBody>
      </p:sp>
      <p:sp>
        <p:nvSpPr>
          <p:cNvPr id="3" name="2 Rectángulo"/>
          <p:cNvSpPr/>
          <p:nvPr/>
        </p:nvSpPr>
        <p:spPr>
          <a:xfrm>
            <a:off x="1049517" y="1758500"/>
            <a:ext cx="10055258" cy="1200329"/>
          </a:xfrm>
          <a:prstGeom prst="rect">
            <a:avLst/>
          </a:prstGeom>
        </p:spPr>
        <p:txBody>
          <a:bodyPr wrap="square">
            <a:spAutoFit/>
          </a:bodyPr>
          <a:lstStyle/>
          <a:p>
            <a:r>
              <a:rPr lang="es-EC" dirty="0"/>
              <a:t>H</a:t>
            </a:r>
            <a:r>
              <a:rPr lang="es-EC" baseline="-25000" dirty="0"/>
              <a:t>0</a:t>
            </a:r>
            <a:r>
              <a:rPr lang="es-EC" dirty="0"/>
              <a:t>= La aceptación del producto “sopas deshidratadas tipo crema de preparación instantánea” es independiente del reconocimiento del beneficio que ofrece el producto.</a:t>
            </a:r>
          </a:p>
          <a:p>
            <a:r>
              <a:rPr lang="es-EC" dirty="0"/>
              <a:t>H</a:t>
            </a:r>
            <a:r>
              <a:rPr lang="es-EC" baseline="-25000" dirty="0"/>
              <a:t>1</a:t>
            </a:r>
            <a:r>
              <a:rPr lang="es-EC" dirty="0"/>
              <a:t>= La aceptación del producto “sopas deshidratadas tipo crema de preparación instantánea” es dependiente del reconocimiento del beneficio que ofrece el producto.</a:t>
            </a:r>
          </a:p>
        </p:txBody>
      </p:sp>
      <p:graphicFrame>
        <p:nvGraphicFramePr>
          <p:cNvPr id="4" name="3 Tabla"/>
          <p:cNvGraphicFramePr>
            <a:graphicFrameLocks noGrp="1"/>
          </p:cNvGraphicFramePr>
          <p:nvPr>
            <p:extLst>
              <p:ext uri="{D42A27DB-BD31-4B8C-83A1-F6EECF244321}">
                <p14:modId xmlns:p14="http://schemas.microsoft.com/office/powerpoint/2010/main" val="2835028966"/>
              </p:ext>
            </p:extLst>
          </p:nvPr>
        </p:nvGraphicFramePr>
        <p:xfrm>
          <a:off x="1130785" y="3116458"/>
          <a:ext cx="9973990" cy="2240280"/>
        </p:xfrm>
        <a:graphic>
          <a:graphicData uri="http://schemas.openxmlformats.org/drawingml/2006/table">
            <a:tbl>
              <a:tblPr>
                <a:tableStyleId>{5C22544A-7EE6-4342-B048-85BDC9FD1C3A}</a:tableStyleId>
              </a:tblPr>
              <a:tblGrid>
                <a:gridCol w="3387108">
                  <a:extLst>
                    <a:ext uri="{9D8B030D-6E8A-4147-A177-3AD203B41FA5}">
                      <a16:colId xmlns:a16="http://schemas.microsoft.com/office/drawing/2014/main" val="20000"/>
                    </a:ext>
                  </a:extLst>
                </a:gridCol>
                <a:gridCol w="1418755">
                  <a:extLst>
                    <a:ext uri="{9D8B030D-6E8A-4147-A177-3AD203B41FA5}">
                      <a16:colId xmlns:a16="http://schemas.microsoft.com/office/drawing/2014/main" val="20001"/>
                    </a:ext>
                  </a:extLst>
                </a:gridCol>
                <a:gridCol w="1418755">
                  <a:extLst>
                    <a:ext uri="{9D8B030D-6E8A-4147-A177-3AD203B41FA5}">
                      <a16:colId xmlns:a16="http://schemas.microsoft.com/office/drawing/2014/main" val="20002"/>
                    </a:ext>
                  </a:extLst>
                </a:gridCol>
                <a:gridCol w="3749372">
                  <a:extLst>
                    <a:ext uri="{9D8B030D-6E8A-4147-A177-3AD203B41FA5}">
                      <a16:colId xmlns:a16="http://schemas.microsoft.com/office/drawing/2014/main" val="20003"/>
                    </a:ext>
                  </a:extLst>
                </a:gridCol>
              </a:tblGrid>
              <a:tr h="0">
                <a:tc gridSpan="4">
                  <a:txBody>
                    <a:bodyPr/>
                    <a:lstStyle/>
                    <a:p>
                      <a:pPr indent="241300" algn="ctr">
                        <a:lnSpc>
                          <a:spcPct val="150000"/>
                        </a:lnSpc>
                        <a:spcAft>
                          <a:spcPts val="0"/>
                        </a:spcAft>
                      </a:pPr>
                      <a:r>
                        <a:rPr lang="es-EC" sz="1400">
                          <a:effectLst/>
                        </a:rPr>
                        <a:t>Pruebas de chi-cuadrado</a:t>
                      </a:r>
                      <a:endParaRPr lang="es-EC" sz="2400">
                        <a:effectLst/>
                        <a:latin typeface="Times New Roman"/>
                        <a:ea typeface="Calibri"/>
                        <a:cs typeface="Times New Roman"/>
                      </a:endParaRPr>
                    </a:p>
                  </a:txBody>
                  <a:tcPr marL="0" marR="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0">
                <a:tc>
                  <a:txBody>
                    <a:bodyPr/>
                    <a:lstStyle/>
                    <a:p>
                      <a:pPr indent="241300" algn="just">
                        <a:lnSpc>
                          <a:spcPct val="150000"/>
                        </a:lnSpc>
                        <a:spcAft>
                          <a:spcPts val="0"/>
                        </a:spcAft>
                      </a:pPr>
                      <a:r>
                        <a:rPr lang="es-EC" sz="1400">
                          <a:effectLst/>
                        </a:rPr>
                        <a:t> </a:t>
                      </a:r>
                      <a:endParaRPr lang="es-EC" sz="2400">
                        <a:effectLst/>
                        <a:latin typeface="Times New Roman"/>
                        <a:ea typeface="Calibri"/>
                        <a:cs typeface="Times New Roman"/>
                      </a:endParaRPr>
                    </a:p>
                  </a:txBody>
                  <a:tcPr marL="0" marR="0" marT="0" marB="0" anchor="b"/>
                </a:tc>
                <a:tc>
                  <a:txBody>
                    <a:bodyPr/>
                    <a:lstStyle/>
                    <a:p>
                      <a:pPr indent="241300" algn="just">
                        <a:lnSpc>
                          <a:spcPct val="150000"/>
                        </a:lnSpc>
                        <a:spcAft>
                          <a:spcPts val="0"/>
                        </a:spcAft>
                      </a:pPr>
                      <a:r>
                        <a:rPr lang="es-EC" sz="1400">
                          <a:effectLst/>
                        </a:rPr>
                        <a:t>Valor</a:t>
                      </a:r>
                      <a:endParaRPr lang="es-EC" sz="2400">
                        <a:effectLst/>
                        <a:latin typeface="Times New Roman"/>
                        <a:ea typeface="Calibri"/>
                        <a:cs typeface="Times New Roman"/>
                      </a:endParaRPr>
                    </a:p>
                  </a:txBody>
                  <a:tcPr marL="0" marR="0" marT="0" marB="0" anchor="b"/>
                </a:tc>
                <a:tc>
                  <a:txBody>
                    <a:bodyPr/>
                    <a:lstStyle/>
                    <a:p>
                      <a:pPr indent="241300" algn="just">
                        <a:lnSpc>
                          <a:spcPct val="150000"/>
                        </a:lnSpc>
                        <a:spcAft>
                          <a:spcPts val="0"/>
                        </a:spcAft>
                      </a:pPr>
                      <a:r>
                        <a:rPr lang="es-EC" sz="1400">
                          <a:effectLst/>
                        </a:rPr>
                        <a:t>df</a:t>
                      </a:r>
                      <a:endParaRPr lang="es-EC" sz="2400">
                        <a:effectLst/>
                        <a:latin typeface="Times New Roman"/>
                        <a:ea typeface="Calibri"/>
                        <a:cs typeface="Times New Roman"/>
                      </a:endParaRPr>
                    </a:p>
                  </a:txBody>
                  <a:tcPr marL="0" marR="0" marT="0" marB="0" anchor="b"/>
                </a:tc>
                <a:tc>
                  <a:txBody>
                    <a:bodyPr/>
                    <a:lstStyle/>
                    <a:p>
                      <a:pPr indent="241300" algn="just">
                        <a:lnSpc>
                          <a:spcPct val="150000"/>
                        </a:lnSpc>
                        <a:spcAft>
                          <a:spcPts val="0"/>
                        </a:spcAft>
                      </a:pPr>
                      <a:r>
                        <a:rPr lang="es-EC" sz="1400">
                          <a:effectLst/>
                        </a:rPr>
                        <a:t>Significación asintótica (bilateral)</a:t>
                      </a:r>
                      <a:endParaRPr lang="es-EC" sz="2400">
                        <a:effectLst/>
                        <a:latin typeface="Times New Roman"/>
                        <a:ea typeface="Calibri"/>
                        <a:cs typeface="Times New Roman"/>
                      </a:endParaRPr>
                    </a:p>
                  </a:txBody>
                  <a:tcPr marL="0" marR="0" marT="0" marB="0" anchor="b"/>
                </a:tc>
                <a:extLst>
                  <a:ext uri="{0D108BD9-81ED-4DB2-BD59-A6C34878D82A}">
                    <a16:rowId xmlns:a16="http://schemas.microsoft.com/office/drawing/2014/main" val="10001"/>
                  </a:ext>
                </a:extLst>
              </a:tr>
              <a:tr h="0">
                <a:tc>
                  <a:txBody>
                    <a:bodyPr/>
                    <a:lstStyle/>
                    <a:p>
                      <a:pPr indent="241300" algn="just">
                        <a:lnSpc>
                          <a:spcPct val="150000"/>
                        </a:lnSpc>
                        <a:spcAft>
                          <a:spcPts val="0"/>
                        </a:spcAft>
                      </a:pPr>
                      <a:r>
                        <a:rPr lang="es-EC" sz="1400">
                          <a:effectLst/>
                        </a:rPr>
                        <a:t>Chi-cuadrado de Pearson</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11,942</a:t>
                      </a:r>
                      <a:r>
                        <a:rPr lang="es-EC" sz="1400" baseline="30000">
                          <a:effectLst/>
                        </a:rPr>
                        <a:t>a</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5</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,036</a:t>
                      </a:r>
                      <a:endParaRPr lang="es-EC" sz="2400">
                        <a:effectLst/>
                        <a:latin typeface="Times New Roman"/>
                        <a:ea typeface="Calibri"/>
                        <a:cs typeface="Times New Roman"/>
                      </a:endParaRPr>
                    </a:p>
                  </a:txBody>
                  <a:tcPr marL="0" marR="0" marT="0" marB="0"/>
                </a:tc>
                <a:extLst>
                  <a:ext uri="{0D108BD9-81ED-4DB2-BD59-A6C34878D82A}">
                    <a16:rowId xmlns:a16="http://schemas.microsoft.com/office/drawing/2014/main" val="10002"/>
                  </a:ext>
                </a:extLst>
              </a:tr>
              <a:tr h="0">
                <a:tc>
                  <a:txBody>
                    <a:bodyPr/>
                    <a:lstStyle/>
                    <a:p>
                      <a:pPr indent="241300" algn="just">
                        <a:lnSpc>
                          <a:spcPct val="150000"/>
                        </a:lnSpc>
                        <a:spcAft>
                          <a:spcPts val="0"/>
                        </a:spcAft>
                      </a:pPr>
                      <a:r>
                        <a:rPr lang="es-EC" sz="1400">
                          <a:effectLst/>
                        </a:rPr>
                        <a:t>Razón de verosimilitud</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12,170</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5</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,033</a:t>
                      </a:r>
                      <a:endParaRPr lang="es-EC" sz="2400">
                        <a:effectLst/>
                        <a:latin typeface="Times New Roman"/>
                        <a:ea typeface="Calibri"/>
                        <a:cs typeface="Times New Roman"/>
                      </a:endParaRPr>
                    </a:p>
                  </a:txBody>
                  <a:tcPr marL="0" marR="0" marT="0" marB="0"/>
                </a:tc>
                <a:extLst>
                  <a:ext uri="{0D108BD9-81ED-4DB2-BD59-A6C34878D82A}">
                    <a16:rowId xmlns:a16="http://schemas.microsoft.com/office/drawing/2014/main" val="10003"/>
                  </a:ext>
                </a:extLst>
              </a:tr>
              <a:tr h="0">
                <a:tc>
                  <a:txBody>
                    <a:bodyPr/>
                    <a:lstStyle/>
                    <a:p>
                      <a:pPr indent="241300" algn="just">
                        <a:lnSpc>
                          <a:spcPct val="150000"/>
                        </a:lnSpc>
                        <a:spcAft>
                          <a:spcPts val="0"/>
                        </a:spcAft>
                      </a:pPr>
                      <a:r>
                        <a:rPr lang="es-EC" sz="1400">
                          <a:effectLst/>
                        </a:rPr>
                        <a:t>Asociación lineal por lineal</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9,560</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1</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,002</a:t>
                      </a:r>
                      <a:endParaRPr lang="es-EC" sz="2400">
                        <a:effectLst/>
                        <a:latin typeface="Times New Roman"/>
                        <a:ea typeface="Calibri"/>
                        <a:cs typeface="Times New Roman"/>
                      </a:endParaRPr>
                    </a:p>
                  </a:txBody>
                  <a:tcPr marL="0" marR="0" marT="0" marB="0"/>
                </a:tc>
                <a:extLst>
                  <a:ext uri="{0D108BD9-81ED-4DB2-BD59-A6C34878D82A}">
                    <a16:rowId xmlns:a16="http://schemas.microsoft.com/office/drawing/2014/main" val="10004"/>
                  </a:ext>
                </a:extLst>
              </a:tr>
              <a:tr h="0">
                <a:tc>
                  <a:txBody>
                    <a:bodyPr/>
                    <a:lstStyle/>
                    <a:p>
                      <a:pPr indent="241300" algn="just">
                        <a:lnSpc>
                          <a:spcPct val="150000"/>
                        </a:lnSpc>
                        <a:spcAft>
                          <a:spcPts val="0"/>
                        </a:spcAft>
                      </a:pPr>
                      <a:r>
                        <a:rPr lang="es-EC" sz="1400">
                          <a:effectLst/>
                        </a:rPr>
                        <a:t>N de casos válidos</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488</a:t>
                      </a:r>
                      <a:endParaRPr lang="es-EC" sz="24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1400">
                          <a:effectLst/>
                        </a:rPr>
                        <a:t> </a:t>
                      </a:r>
                      <a:endParaRPr lang="es-EC" sz="2400">
                        <a:effectLst/>
                        <a:latin typeface="Times New Roman"/>
                        <a:ea typeface="Calibri"/>
                        <a:cs typeface="Times New Roman"/>
                      </a:endParaRPr>
                    </a:p>
                  </a:txBody>
                  <a:tcPr marL="0" marR="0" marT="0" marB="0" anchor="ctr"/>
                </a:tc>
                <a:tc>
                  <a:txBody>
                    <a:bodyPr/>
                    <a:lstStyle/>
                    <a:p>
                      <a:pPr indent="241300" algn="just">
                        <a:lnSpc>
                          <a:spcPct val="150000"/>
                        </a:lnSpc>
                        <a:spcAft>
                          <a:spcPts val="0"/>
                        </a:spcAft>
                      </a:pPr>
                      <a:r>
                        <a:rPr lang="es-EC" sz="1400">
                          <a:effectLst/>
                        </a:rPr>
                        <a:t> </a:t>
                      </a:r>
                      <a:endParaRPr lang="es-EC" sz="2400">
                        <a:effectLst/>
                        <a:latin typeface="Times New Roman"/>
                        <a:ea typeface="Calibri"/>
                        <a:cs typeface="Times New Roman"/>
                      </a:endParaRPr>
                    </a:p>
                  </a:txBody>
                  <a:tcPr marL="0" marR="0" marT="0" marB="0" anchor="ctr"/>
                </a:tc>
                <a:extLst>
                  <a:ext uri="{0D108BD9-81ED-4DB2-BD59-A6C34878D82A}">
                    <a16:rowId xmlns:a16="http://schemas.microsoft.com/office/drawing/2014/main" val="10005"/>
                  </a:ext>
                </a:extLst>
              </a:tr>
              <a:tr h="0">
                <a:tc gridSpan="4">
                  <a:txBody>
                    <a:bodyPr/>
                    <a:lstStyle/>
                    <a:p>
                      <a:pPr indent="241300" algn="just">
                        <a:lnSpc>
                          <a:spcPct val="150000"/>
                        </a:lnSpc>
                        <a:spcAft>
                          <a:spcPts val="0"/>
                        </a:spcAft>
                      </a:pPr>
                      <a:r>
                        <a:rPr lang="es-EC" sz="1400" dirty="0">
                          <a:effectLst/>
                        </a:rPr>
                        <a:t>a. 2 casillas (16,7%) han esperado un recuento menor que 5. El recuento mínimo esperado es ,38.</a:t>
                      </a:r>
                      <a:endParaRPr lang="es-EC" sz="2400" dirty="0">
                        <a:effectLst/>
                        <a:latin typeface="Times New Roman"/>
                        <a:ea typeface="Calibri"/>
                        <a:cs typeface="Times New Roman"/>
                      </a:endParaRPr>
                    </a:p>
                  </a:txBody>
                  <a:tcPr marL="0" marR="0"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661319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10"/>
          </p:nvPr>
        </p:nvSpPr>
        <p:spPr/>
        <p:txBody>
          <a:bodyPr/>
          <a:lstStyle/>
          <a:p>
            <a:r>
              <a:rPr lang="es-EC" dirty="0" smtClean="0"/>
              <a:t>Prueba de Hipótesis 6</a:t>
            </a:r>
            <a:endParaRPr lang="es-EC" dirty="0"/>
          </a:p>
        </p:txBody>
      </p:sp>
      <p:sp>
        <p:nvSpPr>
          <p:cNvPr id="3" name="2 Rectángulo"/>
          <p:cNvSpPr/>
          <p:nvPr/>
        </p:nvSpPr>
        <p:spPr>
          <a:xfrm>
            <a:off x="1049517" y="1400274"/>
            <a:ext cx="10055258" cy="1200329"/>
          </a:xfrm>
          <a:prstGeom prst="rect">
            <a:avLst/>
          </a:prstGeom>
        </p:spPr>
        <p:txBody>
          <a:bodyPr wrap="square">
            <a:spAutoFit/>
          </a:bodyPr>
          <a:lstStyle/>
          <a:p>
            <a:r>
              <a:rPr lang="es-EC" dirty="0"/>
              <a:t>H</a:t>
            </a:r>
            <a:r>
              <a:rPr lang="es-EC" baseline="-25000" dirty="0"/>
              <a:t>0</a:t>
            </a:r>
            <a:r>
              <a:rPr lang="es-EC" dirty="0"/>
              <a:t>= La aceptación del producto “sopas deshidratadas tipo crema de preparación instantánea” es independiente del nivel de ingresos de su comprador.</a:t>
            </a:r>
          </a:p>
          <a:p>
            <a:r>
              <a:rPr lang="es-EC" dirty="0"/>
              <a:t>H</a:t>
            </a:r>
            <a:r>
              <a:rPr lang="es-EC" baseline="-25000" dirty="0"/>
              <a:t>1</a:t>
            </a:r>
            <a:r>
              <a:rPr lang="es-EC" dirty="0"/>
              <a:t>= La aceptación del producto “sopas deshidratadas tipo crema de preparación instantánea” es dependiente del nivel de ingresos de su comprador.</a:t>
            </a:r>
          </a:p>
        </p:txBody>
      </p:sp>
      <p:graphicFrame>
        <p:nvGraphicFramePr>
          <p:cNvPr id="4" name="3 Tabla"/>
          <p:cNvGraphicFramePr>
            <a:graphicFrameLocks noGrp="1"/>
          </p:cNvGraphicFramePr>
          <p:nvPr>
            <p:extLst>
              <p:ext uri="{D42A27DB-BD31-4B8C-83A1-F6EECF244321}">
                <p14:modId xmlns:p14="http://schemas.microsoft.com/office/powerpoint/2010/main" val="1379146892"/>
              </p:ext>
            </p:extLst>
          </p:nvPr>
        </p:nvGraphicFramePr>
        <p:xfrm>
          <a:off x="784820" y="2775438"/>
          <a:ext cx="4777739" cy="1851660"/>
        </p:xfrm>
        <a:graphic>
          <a:graphicData uri="http://schemas.openxmlformats.org/drawingml/2006/table">
            <a:tbl>
              <a:tblPr>
                <a:tableStyleId>{5C22544A-7EE6-4342-B048-85BDC9FD1C3A}</a:tableStyleId>
              </a:tblPr>
              <a:tblGrid>
                <a:gridCol w="1561257">
                  <a:extLst>
                    <a:ext uri="{9D8B030D-6E8A-4147-A177-3AD203B41FA5}">
                      <a16:colId xmlns:a16="http://schemas.microsoft.com/office/drawing/2014/main" val="20000"/>
                    </a:ext>
                  </a:extLst>
                </a:gridCol>
                <a:gridCol w="653963">
                  <a:extLst>
                    <a:ext uri="{9D8B030D-6E8A-4147-A177-3AD203B41FA5}">
                      <a16:colId xmlns:a16="http://schemas.microsoft.com/office/drawing/2014/main" val="20001"/>
                    </a:ext>
                  </a:extLst>
                </a:gridCol>
                <a:gridCol w="653963">
                  <a:extLst>
                    <a:ext uri="{9D8B030D-6E8A-4147-A177-3AD203B41FA5}">
                      <a16:colId xmlns:a16="http://schemas.microsoft.com/office/drawing/2014/main" val="20002"/>
                    </a:ext>
                  </a:extLst>
                </a:gridCol>
                <a:gridCol w="1908556">
                  <a:extLst>
                    <a:ext uri="{9D8B030D-6E8A-4147-A177-3AD203B41FA5}">
                      <a16:colId xmlns:a16="http://schemas.microsoft.com/office/drawing/2014/main" val="20003"/>
                    </a:ext>
                  </a:extLst>
                </a:gridCol>
              </a:tblGrid>
              <a:tr h="0">
                <a:tc gridSpan="4">
                  <a:txBody>
                    <a:bodyPr/>
                    <a:lstStyle/>
                    <a:p>
                      <a:pPr indent="241300" algn="ctr">
                        <a:lnSpc>
                          <a:spcPct val="150000"/>
                        </a:lnSpc>
                        <a:spcAft>
                          <a:spcPts val="0"/>
                        </a:spcAft>
                      </a:pPr>
                      <a:r>
                        <a:rPr lang="es-EC" sz="900">
                          <a:effectLst/>
                        </a:rPr>
                        <a:t>Pruebas de chi-cuadrado</a:t>
                      </a:r>
                      <a:endParaRPr lang="es-EC" sz="1200">
                        <a:effectLst/>
                        <a:latin typeface="Times New Roman"/>
                        <a:ea typeface="Calibri"/>
                        <a:cs typeface="Times New Roman"/>
                      </a:endParaRPr>
                    </a:p>
                  </a:txBody>
                  <a:tcPr marL="0" marR="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0">
                <a:tc>
                  <a:txBody>
                    <a:bodyPr/>
                    <a:lstStyle/>
                    <a:p>
                      <a:pPr indent="241300" algn="just">
                        <a:lnSpc>
                          <a:spcPct val="150000"/>
                        </a:lnSpc>
                        <a:spcAft>
                          <a:spcPts val="0"/>
                        </a:spcAft>
                      </a:pPr>
                      <a:r>
                        <a:rPr lang="es-EC" sz="900">
                          <a:effectLst/>
                        </a:rPr>
                        <a:t> </a:t>
                      </a:r>
                      <a:endParaRPr lang="es-EC" sz="1200">
                        <a:effectLst/>
                        <a:latin typeface="Times New Roman"/>
                        <a:ea typeface="Calibri"/>
                        <a:cs typeface="Times New Roman"/>
                      </a:endParaRPr>
                    </a:p>
                  </a:txBody>
                  <a:tcPr marL="0" marR="0" marT="0" marB="0" anchor="b"/>
                </a:tc>
                <a:tc>
                  <a:txBody>
                    <a:bodyPr/>
                    <a:lstStyle/>
                    <a:p>
                      <a:pPr indent="241300" algn="just">
                        <a:lnSpc>
                          <a:spcPct val="150000"/>
                        </a:lnSpc>
                        <a:spcAft>
                          <a:spcPts val="0"/>
                        </a:spcAft>
                      </a:pPr>
                      <a:r>
                        <a:rPr lang="es-EC" sz="900">
                          <a:effectLst/>
                        </a:rPr>
                        <a:t>Valor</a:t>
                      </a:r>
                      <a:endParaRPr lang="es-EC" sz="1200">
                        <a:effectLst/>
                        <a:latin typeface="Times New Roman"/>
                        <a:ea typeface="Calibri"/>
                        <a:cs typeface="Times New Roman"/>
                      </a:endParaRPr>
                    </a:p>
                  </a:txBody>
                  <a:tcPr marL="0" marR="0" marT="0" marB="0" anchor="b"/>
                </a:tc>
                <a:tc>
                  <a:txBody>
                    <a:bodyPr/>
                    <a:lstStyle/>
                    <a:p>
                      <a:pPr indent="241300" algn="just">
                        <a:lnSpc>
                          <a:spcPct val="150000"/>
                        </a:lnSpc>
                        <a:spcAft>
                          <a:spcPts val="0"/>
                        </a:spcAft>
                      </a:pPr>
                      <a:r>
                        <a:rPr lang="es-EC" sz="900">
                          <a:effectLst/>
                        </a:rPr>
                        <a:t>df</a:t>
                      </a:r>
                      <a:endParaRPr lang="es-EC" sz="1200">
                        <a:effectLst/>
                        <a:latin typeface="Times New Roman"/>
                        <a:ea typeface="Calibri"/>
                        <a:cs typeface="Times New Roman"/>
                      </a:endParaRPr>
                    </a:p>
                  </a:txBody>
                  <a:tcPr marL="0" marR="0" marT="0" marB="0" anchor="b"/>
                </a:tc>
                <a:tc>
                  <a:txBody>
                    <a:bodyPr/>
                    <a:lstStyle/>
                    <a:p>
                      <a:pPr indent="241300" algn="just">
                        <a:lnSpc>
                          <a:spcPct val="150000"/>
                        </a:lnSpc>
                        <a:spcAft>
                          <a:spcPts val="0"/>
                        </a:spcAft>
                      </a:pPr>
                      <a:r>
                        <a:rPr lang="es-EC" sz="900">
                          <a:effectLst/>
                        </a:rPr>
                        <a:t>Significación asintótica (bilateral)</a:t>
                      </a:r>
                      <a:endParaRPr lang="es-EC" sz="1200">
                        <a:effectLst/>
                        <a:latin typeface="Times New Roman"/>
                        <a:ea typeface="Calibri"/>
                        <a:cs typeface="Times New Roman"/>
                      </a:endParaRPr>
                    </a:p>
                  </a:txBody>
                  <a:tcPr marL="0" marR="0" marT="0" marB="0" anchor="b"/>
                </a:tc>
                <a:extLst>
                  <a:ext uri="{0D108BD9-81ED-4DB2-BD59-A6C34878D82A}">
                    <a16:rowId xmlns:a16="http://schemas.microsoft.com/office/drawing/2014/main" val="10001"/>
                  </a:ext>
                </a:extLst>
              </a:tr>
              <a:tr h="0">
                <a:tc>
                  <a:txBody>
                    <a:bodyPr/>
                    <a:lstStyle/>
                    <a:p>
                      <a:pPr indent="241300" algn="just">
                        <a:lnSpc>
                          <a:spcPct val="150000"/>
                        </a:lnSpc>
                        <a:spcAft>
                          <a:spcPts val="0"/>
                        </a:spcAft>
                      </a:pPr>
                      <a:r>
                        <a:rPr lang="es-EC" sz="900">
                          <a:effectLst/>
                        </a:rPr>
                        <a:t>Chi-cuadrado de Pearson</a:t>
                      </a:r>
                      <a:endParaRPr lang="es-EC" sz="12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900">
                          <a:effectLst/>
                        </a:rPr>
                        <a:t>19,514</a:t>
                      </a:r>
                      <a:r>
                        <a:rPr lang="es-EC" sz="900" baseline="30000">
                          <a:effectLst/>
                        </a:rPr>
                        <a:t>a</a:t>
                      </a:r>
                      <a:endParaRPr lang="es-EC" sz="12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900">
                          <a:effectLst/>
                        </a:rPr>
                        <a:t>12</a:t>
                      </a:r>
                      <a:endParaRPr lang="es-EC" sz="12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900">
                          <a:effectLst/>
                        </a:rPr>
                        <a:t>,077</a:t>
                      </a:r>
                      <a:endParaRPr lang="es-EC" sz="1200">
                        <a:effectLst/>
                        <a:latin typeface="Times New Roman"/>
                        <a:ea typeface="Calibri"/>
                        <a:cs typeface="Times New Roman"/>
                      </a:endParaRPr>
                    </a:p>
                  </a:txBody>
                  <a:tcPr marL="0" marR="0" marT="0" marB="0"/>
                </a:tc>
                <a:extLst>
                  <a:ext uri="{0D108BD9-81ED-4DB2-BD59-A6C34878D82A}">
                    <a16:rowId xmlns:a16="http://schemas.microsoft.com/office/drawing/2014/main" val="10002"/>
                  </a:ext>
                </a:extLst>
              </a:tr>
              <a:tr h="0">
                <a:tc>
                  <a:txBody>
                    <a:bodyPr/>
                    <a:lstStyle/>
                    <a:p>
                      <a:pPr indent="241300" algn="just">
                        <a:lnSpc>
                          <a:spcPct val="150000"/>
                        </a:lnSpc>
                        <a:spcAft>
                          <a:spcPts val="0"/>
                        </a:spcAft>
                      </a:pPr>
                      <a:r>
                        <a:rPr lang="es-EC" sz="900">
                          <a:effectLst/>
                        </a:rPr>
                        <a:t>Razón de verosimilitud</a:t>
                      </a:r>
                      <a:endParaRPr lang="es-EC" sz="12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900">
                          <a:effectLst/>
                        </a:rPr>
                        <a:t>18,094</a:t>
                      </a:r>
                      <a:endParaRPr lang="es-EC" sz="12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900">
                          <a:effectLst/>
                        </a:rPr>
                        <a:t>12</a:t>
                      </a:r>
                      <a:endParaRPr lang="es-EC" sz="12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900">
                          <a:effectLst/>
                        </a:rPr>
                        <a:t>,113</a:t>
                      </a:r>
                      <a:endParaRPr lang="es-EC" sz="1200">
                        <a:effectLst/>
                        <a:latin typeface="Times New Roman"/>
                        <a:ea typeface="Calibri"/>
                        <a:cs typeface="Times New Roman"/>
                      </a:endParaRPr>
                    </a:p>
                  </a:txBody>
                  <a:tcPr marL="0" marR="0" marT="0" marB="0"/>
                </a:tc>
                <a:extLst>
                  <a:ext uri="{0D108BD9-81ED-4DB2-BD59-A6C34878D82A}">
                    <a16:rowId xmlns:a16="http://schemas.microsoft.com/office/drawing/2014/main" val="10003"/>
                  </a:ext>
                </a:extLst>
              </a:tr>
              <a:tr h="0">
                <a:tc>
                  <a:txBody>
                    <a:bodyPr/>
                    <a:lstStyle/>
                    <a:p>
                      <a:pPr indent="241300" algn="just">
                        <a:lnSpc>
                          <a:spcPct val="150000"/>
                        </a:lnSpc>
                        <a:spcAft>
                          <a:spcPts val="0"/>
                        </a:spcAft>
                      </a:pPr>
                      <a:r>
                        <a:rPr lang="es-EC" sz="900">
                          <a:effectLst/>
                        </a:rPr>
                        <a:t>Asociación lineal por lineal</a:t>
                      </a:r>
                      <a:endParaRPr lang="es-EC" sz="12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900">
                          <a:effectLst/>
                        </a:rPr>
                        <a:t>2,674</a:t>
                      </a:r>
                      <a:endParaRPr lang="es-EC" sz="12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900">
                          <a:effectLst/>
                        </a:rPr>
                        <a:t>1</a:t>
                      </a:r>
                      <a:endParaRPr lang="es-EC" sz="12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900">
                          <a:effectLst/>
                        </a:rPr>
                        <a:t>,102</a:t>
                      </a:r>
                      <a:endParaRPr lang="es-EC" sz="1200">
                        <a:effectLst/>
                        <a:latin typeface="Times New Roman"/>
                        <a:ea typeface="Calibri"/>
                        <a:cs typeface="Times New Roman"/>
                      </a:endParaRPr>
                    </a:p>
                  </a:txBody>
                  <a:tcPr marL="0" marR="0" marT="0" marB="0"/>
                </a:tc>
                <a:extLst>
                  <a:ext uri="{0D108BD9-81ED-4DB2-BD59-A6C34878D82A}">
                    <a16:rowId xmlns:a16="http://schemas.microsoft.com/office/drawing/2014/main" val="10004"/>
                  </a:ext>
                </a:extLst>
              </a:tr>
              <a:tr h="0">
                <a:tc>
                  <a:txBody>
                    <a:bodyPr/>
                    <a:lstStyle/>
                    <a:p>
                      <a:pPr indent="241300" algn="just">
                        <a:lnSpc>
                          <a:spcPct val="150000"/>
                        </a:lnSpc>
                        <a:spcAft>
                          <a:spcPts val="0"/>
                        </a:spcAft>
                      </a:pPr>
                      <a:r>
                        <a:rPr lang="es-EC" sz="900">
                          <a:effectLst/>
                        </a:rPr>
                        <a:t>N de casos válidos</a:t>
                      </a:r>
                      <a:endParaRPr lang="es-EC" sz="12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900">
                          <a:effectLst/>
                        </a:rPr>
                        <a:t>600</a:t>
                      </a:r>
                      <a:endParaRPr lang="es-EC" sz="12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900">
                          <a:effectLst/>
                        </a:rPr>
                        <a:t> </a:t>
                      </a:r>
                      <a:endParaRPr lang="es-EC" sz="1200">
                        <a:effectLst/>
                        <a:latin typeface="Times New Roman"/>
                        <a:ea typeface="Calibri"/>
                        <a:cs typeface="Times New Roman"/>
                      </a:endParaRPr>
                    </a:p>
                  </a:txBody>
                  <a:tcPr marL="0" marR="0" marT="0" marB="0" anchor="ctr"/>
                </a:tc>
                <a:tc>
                  <a:txBody>
                    <a:bodyPr/>
                    <a:lstStyle/>
                    <a:p>
                      <a:pPr indent="241300" algn="just">
                        <a:lnSpc>
                          <a:spcPct val="150000"/>
                        </a:lnSpc>
                        <a:spcAft>
                          <a:spcPts val="0"/>
                        </a:spcAft>
                      </a:pPr>
                      <a:r>
                        <a:rPr lang="es-EC" sz="900">
                          <a:effectLst/>
                        </a:rPr>
                        <a:t> </a:t>
                      </a:r>
                      <a:endParaRPr lang="es-EC" sz="1200">
                        <a:effectLst/>
                        <a:latin typeface="Times New Roman"/>
                        <a:ea typeface="Calibri"/>
                        <a:cs typeface="Times New Roman"/>
                      </a:endParaRPr>
                    </a:p>
                  </a:txBody>
                  <a:tcPr marL="0" marR="0" marT="0" marB="0" anchor="ctr"/>
                </a:tc>
                <a:extLst>
                  <a:ext uri="{0D108BD9-81ED-4DB2-BD59-A6C34878D82A}">
                    <a16:rowId xmlns:a16="http://schemas.microsoft.com/office/drawing/2014/main" val="10005"/>
                  </a:ext>
                </a:extLst>
              </a:tr>
              <a:tr h="0">
                <a:tc gridSpan="4">
                  <a:txBody>
                    <a:bodyPr/>
                    <a:lstStyle/>
                    <a:p>
                      <a:pPr indent="241300" algn="just">
                        <a:lnSpc>
                          <a:spcPct val="150000"/>
                        </a:lnSpc>
                        <a:spcAft>
                          <a:spcPts val="0"/>
                        </a:spcAft>
                      </a:pPr>
                      <a:r>
                        <a:rPr lang="es-EC" sz="900" dirty="0">
                          <a:effectLst/>
                        </a:rPr>
                        <a:t>a. 0 casillas (0,0%) han esperado un recuento menor que 5. El recuento mínimo esperado es 9,15.</a:t>
                      </a:r>
                      <a:endParaRPr lang="es-EC" sz="1200" dirty="0">
                        <a:effectLst/>
                        <a:latin typeface="Times New Roman"/>
                        <a:ea typeface="Calibri"/>
                        <a:cs typeface="Times New Roman"/>
                      </a:endParaRPr>
                    </a:p>
                  </a:txBody>
                  <a:tcPr marL="0" marR="0"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6"/>
                  </a:ext>
                </a:extLst>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3602499972"/>
              </p:ext>
            </p:extLst>
          </p:nvPr>
        </p:nvGraphicFramePr>
        <p:xfrm>
          <a:off x="5891398" y="2721352"/>
          <a:ext cx="5311141" cy="2468880"/>
        </p:xfrm>
        <a:graphic>
          <a:graphicData uri="http://schemas.openxmlformats.org/drawingml/2006/table">
            <a:tbl>
              <a:tblPr>
                <a:tableStyleId>{5C22544A-7EE6-4342-B048-85BDC9FD1C3A}</a:tableStyleId>
              </a:tblPr>
              <a:tblGrid>
                <a:gridCol w="1449350">
                  <a:extLst>
                    <a:ext uri="{9D8B030D-6E8A-4147-A177-3AD203B41FA5}">
                      <a16:colId xmlns:a16="http://schemas.microsoft.com/office/drawing/2014/main" val="20000"/>
                    </a:ext>
                  </a:extLst>
                </a:gridCol>
                <a:gridCol w="1359171">
                  <a:extLst>
                    <a:ext uri="{9D8B030D-6E8A-4147-A177-3AD203B41FA5}">
                      <a16:colId xmlns:a16="http://schemas.microsoft.com/office/drawing/2014/main" val="20001"/>
                    </a:ext>
                  </a:extLst>
                </a:gridCol>
                <a:gridCol w="1251310">
                  <a:extLst>
                    <a:ext uri="{9D8B030D-6E8A-4147-A177-3AD203B41FA5}">
                      <a16:colId xmlns:a16="http://schemas.microsoft.com/office/drawing/2014/main" val="20002"/>
                    </a:ext>
                  </a:extLst>
                </a:gridCol>
                <a:gridCol w="1251310">
                  <a:extLst>
                    <a:ext uri="{9D8B030D-6E8A-4147-A177-3AD203B41FA5}">
                      <a16:colId xmlns:a16="http://schemas.microsoft.com/office/drawing/2014/main" val="20003"/>
                    </a:ext>
                  </a:extLst>
                </a:gridCol>
              </a:tblGrid>
              <a:tr h="0">
                <a:tc gridSpan="4">
                  <a:txBody>
                    <a:bodyPr/>
                    <a:lstStyle/>
                    <a:p>
                      <a:pPr indent="241300" algn="ctr">
                        <a:lnSpc>
                          <a:spcPct val="150000"/>
                        </a:lnSpc>
                        <a:spcAft>
                          <a:spcPts val="0"/>
                        </a:spcAft>
                      </a:pPr>
                      <a:r>
                        <a:rPr lang="es-EC" sz="900">
                          <a:effectLst/>
                        </a:rPr>
                        <a:t>Correlaciones</a:t>
                      </a:r>
                      <a:endParaRPr lang="es-EC" sz="1200">
                        <a:effectLst/>
                        <a:latin typeface="Times New Roman"/>
                        <a:ea typeface="Calibri"/>
                        <a:cs typeface="Times New Roman"/>
                      </a:endParaRPr>
                    </a:p>
                  </a:txBody>
                  <a:tcPr marL="0" marR="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0">
                <a:tc gridSpan="2">
                  <a:txBody>
                    <a:bodyPr/>
                    <a:lstStyle/>
                    <a:p>
                      <a:pPr indent="241300" algn="just">
                        <a:lnSpc>
                          <a:spcPct val="150000"/>
                        </a:lnSpc>
                        <a:spcAft>
                          <a:spcPts val="0"/>
                        </a:spcAft>
                      </a:pPr>
                      <a:r>
                        <a:rPr lang="es-EC" sz="900">
                          <a:effectLst/>
                        </a:rPr>
                        <a:t> </a:t>
                      </a:r>
                      <a:endParaRPr lang="es-EC" sz="1200">
                        <a:effectLst/>
                        <a:latin typeface="Times New Roman"/>
                        <a:ea typeface="Calibri"/>
                        <a:cs typeface="Times New Roman"/>
                      </a:endParaRPr>
                    </a:p>
                  </a:txBody>
                  <a:tcPr marL="0" marR="0" marT="0" marB="0" anchor="b"/>
                </a:tc>
                <a:tc hMerge="1">
                  <a:txBody>
                    <a:bodyPr/>
                    <a:lstStyle/>
                    <a:p>
                      <a:endParaRPr lang="es-EC"/>
                    </a:p>
                  </a:txBody>
                  <a:tcPr/>
                </a:tc>
                <a:tc>
                  <a:txBody>
                    <a:bodyPr/>
                    <a:lstStyle/>
                    <a:p>
                      <a:pPr indent="241300" algn="just">
                        <a:lnSpc>
                          <a:spcPct val="150000"/>
                        </a:lnSpc>
                        <a:spcAft>
                          <a:spcPts val="0"/>
                        </a:spcAft>
                      </a:pPr>
                      <a:r>
                        <a:rPr lang="es-EC" sz="900">
                          <a:effectLst/>
                        </a:rPr>
                        <a:t>Sueldo percibido mensualmente</a:t>
                      </a:r>
                      <a:endParaRPr lang="es-EC" sz="1200">
                        <a:effectLst/>
                        <a:latin typeface="Times New Roman"/>
                        <a:ea typeface="Calibri"/>
                        <a:cs typeface="Times New Roman"/>
                      </a:endParaRPr>
                    </a:p>
                  </a:txBody>
                  <a:tcPr marL="0" marR="0" marT="0" marB="0" anchor="b"/>
                </a:tc>
                <a:tc>
                  <a:txBody>
                    <a:bodyPr/>
                    <a:lstStyle/>
                    <a:p>
                      <a:pPr indent="241300" algn="just">
                        <a:lnSpc>
                          <a:spcPct val="150000"/>
                        </a:lnSpc>
                        <a:spcAft>
                          <a:spcPts val="0"/>
                        </a:spcAft>
                      </a:pPr>
                      <a:r>
                        <a:rPr lang="es-EC" sz="900">
                          <a:effectLst/>
                        </a:rPr>
                        <a:t>Qué precio usted considera justo para una sopa instantánea</a:t>
                      </a:r>
                      <a:endParaRPr lang="es-EC" sz="1200">
                        <a:effectLst/>
                        <a:latin typeface="Times New Roman"/>
                        <a:ea typeface="Calibri"/>
                        <a:cs typeface="Times New Roman"/>
                      </a:endParaRPr>
                    </a:p>
                  </a:txBody>
                  <a:tcPr marL="0" marR="0" marT="0" marB="0" anchor="b"/>
                </a:tc>
                <a:extLst>
                  <a:ext uri="{0D108BD9-81ED-4DB2-BD59-A6C34878D82A}">
                    <a16:rowId xmlns:a16="http://schemas.microsoft.com/office/drawing/2014/main" val="10001"/>
                  </a:ext>
                </a:extLst>
              </a:tr>
              <a:tr h="0">
                <a:tc rowSpan="3">
                  <a:txBody>
                    <a:bodyPr/>
                    <a:lstStyle/>
                    <a:p>
                      <a:pPr indent="241300" algn="just">
                        <a:lnSpc>
                          <a:spcPct val="150000"/>
                        </a:lnSpc>
                        <a:spcAft>
                          <a:spcPts val="0"/>
                        </a:spcAft>
                      </a:pPr>
                      <a:r>
                        <a:rPr lang="es-EC" sz="900">
                          <a:effectLst/>
                        </a:rPr>
                        <a:t>Sueldo percibido mensualmente</a:t>
                      </a:r>
                      <a:endParaRPr lang="es-EC" sz="12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900">
                          <a:effectLst/>
                        </a:rPr>
                        <a:t>Correlación de Pearson</a:t>
                      </a:r>
                      <a:endParaRPr lang="es-EC" sz="12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900">
                          <a:effectLst/>
                        </a:rPr>
                        <a:t>1</a:t>
                      </a:r>
                      <a:endParaRPr lang="es-EC" sz="12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900">
                          <a:effectLst/>
                        </a:rPr>
                        <a:t>,026</a:t>
                      </a:r>
                      <a:endParaRPr lang="es-EC" sz="1200">
                        <a:effectLst/>
                        <a:latin typeface="Times New Roman"/>
                        <a:ea typeface="Calibri"/>
                        <a:cs typeface="Times New Roman"/>
                      </a:endParaRPr>
                    </a:p>
                  </a:txBody>
                  <a:tcPr marL="0" marR="0" marT="0" marB="0"/>
                </a:tc>
                <a:extLst>
                  <a:ext uri="{0D108BD9-81ED-4DB2-BD59-A6C34878D82A}">
                    <a16:rowId xmlns:a16="http://schemas.microsoft.com/office/drawing/2014/main" val="10002"/>
                  </a:ext>
                </a:extLst>
              </a:tr>
              <a:tr h="0">
                <a:tc vMerge="1">
                  <a:txBody>
                    <a:bodyPr/>
                    <a:lstStyle/>
                    <a:p>
                      <a:endParaRPr lang="es-EC"/>
                    </a:p>
                  </a:txBody>
                  <a:tcPr/>
                </a:tc>
                <a:tc>
                  <a:txBody>
                    <a:bodyPr/>
                    <a:lstStyle/>
                    <a:p>
                      <a:pPr indent="241300" algn="just">
                        <a:lnSpc>
                          <a:spcPct val="150000"/>
                        </a:lnSpc>
                        <a:spcAft>
                          <a:spcPts val="0"/>
                        </a:spcAft>
                      </a:pPr>
                      <a:r>
                        <a:rPr lang="es-EC" sz="900">
                          <a:effectLst/>
                        </a:rPr>
                        <a:t>Sig. (bilateral)</a:t>
                      </a:r>
                      <a:endParaRPr lang="es-EC" sz="12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900">
                          <a:effectLst/>
                        </a:rPr>
                        <a:t> </a:t>
                      </a:r>
                      <a:endParaRPr lang="es-EC" sz="1200">
                        <a:effectLst/>
                        <a:latin typeface="Times New Roman"/>
                        <a:ea typeface="Calibri"/>
                        <a:cs typeface="Times New Roman"/>
                      </a:endParaRPr>
                    </a:p>
                  </a:txBody>
                  <a:tcPr marL="0" marR="0" marT="0" marB="0" anchor="ctr"/>
                </a:tc>
                <a:tc>
                  <a:txBody>
                    <a:bodyPr/>
                    <a:lstStyle/>
                    <a:p>
                      <a:pPr indent="241300" algn="just">
                        <a:lnSpc>
                          <a:spcPct val="150000"/>
                        </a:lnSpc>
                        <a:spcAft>
                          <a:spcPts val="0"/>
                        </a:spcAft>
                      </a:pPr>
                      <a:r>
                        <a:rPr lang="es-EC" sz="900">
                          <a:effectLst/>
                        </a:rPr>
                        <a:t>,574</a:t>
                      </a:r>
                      <a:endParaRPr lang="es-EC" sz="1200">
                        <a:effectLst/>
                        <a:latin typeface="Times New Roman"/>
                        <a:ea typeface="Calibri"/>
                        <a:cs typeface="Times New Roman"/>
                      </a:endParaRPr>
                    </a:p>
                  </a:txBody>
                  <a:tcPr marL="0" marR="0" marT="0" marB="0"/>
                </a:tc>
                <a:extLst>
                  <a:ext uri="{0D108BD9-81ED-4DB2-BD59-A6C34878D82A}">
                    <a16:rowId xmlns:a16="http://schemas.microsoft.com/office/drawing/2014/main" val="10003"/>
                  </a:ext>
                </a:extLst>
              </a:tr>
              <a:tr h="0">
                <a:tc vMerge="1">
                  <a:txBody>
                    <a:bodyPr/>
                    <a:lstStyle/>
                    <a:p>
                      <a:endParaRPr lang="es-EC"/>
                    </a:p>
                  </a:txBody>
                  <a:tcPr/>
                </a:tc>
                <a:tc>
                  <a:txBody>
                    <a:bodyPr/>
                    <a:lstStyle/>
                    <a:p>
                      <a:pPr indent="241300" algn="just">
                        <a:lnSpc>
                          <a:spcPct val="150000"/>
                        </a:lnSpc>
                        <a:spcAft>
                          <a:spcPts val="0"/>
                        </a:spcAft>
                      </a:pPr>
                      <a:r>
                        <a:rPr lang="es-EC" sz="900">
                          <a:effectLst/>
                        </a:rPr>
                        <a:t>N</a:t>
                      </a:r>
                      <a:endParaRPr lang="es-EC" sz="12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900">
                          <a:effectLst/>
                        </a:rPr>
                        <a:t>600</a:t>
                      </a:r>
                      <a:endParaRPr lang="es-EC" sz="12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900">
                          <a:effectLst/>
                        </a:rPr>
                        <a:t>488</a:t>
                      </a:r>
                      <a:endParaRPr lang="es-EC" sz="1200">
                        <a:effectLst/>
                        <a:latin typeface="Times New Roman"/>
                        <a:ea typeface="Calibri"/>
                        <a:cs typeface="Times New Roman"/>
                      </a:endParaRPr>
                    </a:p>
                  </a:txBody>
                  <a:tcPr marL="0" marR="0" marT="0" marB="0"/>
                </a:tc>
                <a:extLst>
                  <a:ext uri="{0D108BD9-81ED-4DB2-BD59-A6C34878D82A}">
                    <a16:rowId xmlns:a16="http://schemas.microsoft.com/office/drawing/2014/main" val="10004"/>
                  </a:ext>
                </a:extLst>
              </a:tr>
              <a:tr h="0">
                <a:tc rowSpan="3">
                  <a:txBody>
                    <a:bodyPr/>
                    <a:lstStyle/>
                    <a:p>
                      <a:pPr indent="241300" algn="just">
                        <a:lnSpc>
                          <a:spcPct val="150000"/>
                        </a:lnSpc>
                        <a:spcAft>
                          <a:spcPts val="0"/>
                        </a:spcAft>
                      </a:pPr>
                      <a:r>
                        <a:rPr lang="es-EC" sz="900">
                          <a:effectLst/>
                        </a:rPr>
                        <a:t>Qué precio usted considera justo para una sopa instantánea</a:t>
                      </a:r>
                      <a:endParaRPr lang="es-EC" sz="12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900">
                          <a:effectLst/>
                        </a:rPr>
                        <a:t>Correlación de Pearson</a:t>
                      </a:r>
                      <a:endParaRPr lang="es-EC" sz="12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900">
                          <a:effectLst/>
                        </a:rPr>
                        <a:t>,026</a:t>
                      </a:r>
                      <a:endParaRPr lang="es-EC" sz="12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900">
                          <a:effectLst/>
                        </a:rPr>
                        <a:t>1</a:t>
                      </a:r>
                      <a:endParaRPr lang="es-EC" sz="1200">
                        <a:effectLst/>
                        <a:latin typeface="Times New Roman"/>
                        <a:ea typeface="Calibri"/>
                        <a:cs typeface="Times New Roman"/>
                      </a:endParaRPr>
                    </a:p>
                  </a:txBody>
                  <a:tcPr marL="0" marR="0" marT="0" marB="0"/>
                </a:tc>
                <a:extLst>
                  <a:ext uri="{0D108BD9-81ED-4DB2-BD59-A6C34878D82A}">
                    <a16:rowId xmlns:a16="http://schemas.microsoft.com/office/drawing/2014/main" val="10005"/>
                  </a:ext>
                </a:extLst>
              </a:tr>
              <a:tr h="0">
                <a:tc vMerge="1">
                  <a:txBody>
                    <a:bodyPr/>
                    <a:lstStyle/>
                    <a:p>
                      <a:endParaRPr lang="es-EC"/>
                    </a:p>
                  </a:txBody>
                  <a:tcPr/>
                </a:tc>
                <a:tc>
                  <a:txBody>
                    <a:bodyPr/>
                    <a:lstStyle/>
                    <a:p>
                      <a:pPr indent="241300" algn="just">
                        <a:lnSpc>
                          <a:spcPct val="150000"/>
                        </a:lnSpc>
                        <a:spcAft>
                          <a:spcPts val="0"/>
                        </a:spcAft>
                      </a:pPr>
                      <a:r>
                        <a:rPr lang="es-EC" sz="900">
                          <a:effectLst/>
                        </a:rPr>
                        <a:t>Sig. (bilateral)</a:t>
                      </a:r>
                      <a:endParaRPr lang="es-EC" sz="12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900">
                          <a:effectLst/>
                        </a:rPr>
                        <a:t>,574</a:t>
                      </a:r>
                      <a:endParaRPr lang="es-EC" sz="12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900">
                          <a:effectLst/>
                        </a:rPr>
                        <a:t> </a:t>
                      </a:r>
                      <a:endParaRPr lang="es-EC" sz="1200">
                        <a:effectLst/>
                        <a:latin typeface="Times New Roman"/>
                        <a:ea typeface="Calibri"/>
                        <a:cs typeface="Times New Roman"/>
                      </a:endParaRPr>
                    </a:p>
                  </a:txBody>
                  <a:tcPr marL="0" marR="0" marT="0" marB="0" anchor="ctr"/>
                </a:tc>
                <a:extLst>
                  <a:ext uri="{0D108BD9-81ED-4DB2-BD59-A6C34878D82A}">
                    <a16:rowId xmlns:a16="http://schemas.microsoft.com/office/drawing/2014/main" val="10006"/>
                  </a:ext>
                </a:extLst>
              </a:tr>
              <a:tr h="0">
                <a:tc vMerge="1">
                  <a:txBody>
                    <a:bodyPr/>
                    <a:lstStyle/>
                    <a:p>
                      <a:endParaRPr lang="es-EC"/>
                    </a:p>
                  </a:txBody>
                  <a:tcPr/>
                </a:tc>
                <a:tc>
                  <a:txBody>
                    <a:bodyPr/>
                    <a:lstStyle/>
                    <a:p>
                      <a:pPr indent="241300" algn="just">
                        <a:lnSpc>
                          <a:spcPct val="150000"/>
                        </a:lnSpc>
                        <a:spcAft>
                          <a:spcPts val="0"/>
                        </a:spcAft>
                      </a:pPr>
                      <a:r>
                        <a:rPr lang="es-EC" sz="900">
                          <a:effectLst/>
                        </a:rPr>
                        <a:t>N</a:t>
                      </a:r>
                      <a:endParaRPr lang="es-EC" sz="12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900">
                          <a:effectLst/>
                        </a:rPr>
                        <a:t>488</a:t>
                      </a:r>
                      <a:endParaRPr lang="es-EC" sz="1200">
                        <a:effectLst/>
                        <a:latin typeface="Times New Roman"/>
                        <a:ea typeface="Calibri"/>
                        <a:cs typeface="Times New Roman"/>
                      </a:endParaRPr>
                    </a:p>
                  </a:txBody>
                  <a:tcPr marL="0" marR="0" marT="0" marB="0"/>
                </a:tc>
                <a:tc>
                  <a:txBody>
                    <a:bodyPr/>
                    <a:lstStyle/>
                    <a:p>
                      <a:pPr indent="241300" algn="just">
                        <a:lnSpc>
                          <a:spcPct val="150000"/>
                        </a:lnSpc>
                        <a:spcAft>
                          <a:spcPts val="0"/>
                        </a:spcAft>
                      </a:pPr>
                      <a:r>
                        <a:rPr lang="es-EC" sz="900" dirty="0">
                          <a:effectLst/>
                        </a:rPr>
                        <a:t>488</a:t>
                      </a:r>
                      <a:endParaRPr lang="es-EC" sz="1200" dirty="0">
                        <a:effectLst/>
                        <a:latin typeface="Times New Roman"/>
                        <a:ea typeface="Calibri"/>
                        <a:cs typeface="Times New Roman"/>
                      </a:endParaRPr>
                    </a:p>
                  </a:txBody>
                  <a:tcPr marL="0" marR="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1509993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err="1" smtClean="0"/>
              <a:t>Resultados</a:t>
            </a:r>
            <a:r>
              <a:rPr lang="en-US" dirty="0" smtClean="0"/>
              <a:t> </a:t>
            </a:r>
            <a:r>
              <a:rPr lang="en-US" dirty="0" err="1" smtClean="0"/>
              <a:t>más</a:t>
            </a:r>
            <a:r>
              <a:rPr lang="en-US" dirty="0" smtClean="0"/>
              <a:t> </a:t>
            </a:r>
            <a:r>
              <a:rPr lang="en-US" dirty="0" err="1" smtClean="0"/>
              <a:t>relevantes</a:t>
            </a:r>
            <a:endParaRPr lang="en-US" dirty="0"/>
          </a:p>
        </p:txBody>
      </p:sp>
      <p:grpSp>
        <p:nvGrpSpPr>
          <p:cNvPr id="31" name="Group 30">
            <a:extLst>
              <a:ext uri="{FF2B5EF4-FFF2-40B4-BE49-F238E27FC236}">
                <a16:creationId xmlns:a16="http://schemas.microsoft.com/office/drawing/2014/main" id="{4CAFF243-3A48-4767-9F1C-FA27E7B5D41C}"/>
              </a:ext>
            </a:extLst>
          </p:cNvPr>
          <p:cNvGrpSpPr/>
          <p:nvPr/>
        </p:nvGrpSpPr>
        <p:grpSpPr>
          <a:xfrm rot="10800000" flipH="1" flipV="1">
            <a:off x="1194698" y="1166710"/>
            <a:ext cx="1378814" cy="1378814"/>
            <a:chOff x="6876256" y="3063517"/>
            <a:chExt cx="1944216" cy="1944216"/>
          </a:xfrm>
          <a:solidFill>
            <a:schemeClr val="bg1"/>
          </a:solidFill>
          <a:effectLst>
            <a:outerShdw blurRad="127000" dir="13500000" sy="23000" kx="1200000" algn="br" rotWithShape="0">
              <a:prstClr val="black">
                <a:alpha val="15000"/>
              </a:prstClr>
            </a:outerShdw>
          </a:effectLst>
          <a:scene3d>
            <a:camera prst="perspectiveLeft">
              <a:rot lat="0" lon="2400000" rev="0"/>
            </a:camera>
            <a:lightRig rig="threePt" dir="t"/>
          </a:scene3d>
        </p:grpSpPr>
        <p:sp>
          <p:nvSpPr>
            <p:cNvPr id="32" name="Oval 31">
              <a:extLst>
                <a:ext uri="{FF2B5EF4-FFF2-40B4-BE49-F238E27FC236}">
                  <a16:creationId xmlns:a16="http://schemas.microsoft.com/office/drawing/2014/main" id="{FD1FF7C0-D262-4801-A161-4D05367E0628}"/>
                </a:ext>
              </a:extLst>
            </p:cNvPr>
            <p:cNvSpPr/>
            <p:nvPr/>
          </p:nvSpPr>
          <p:spPr>
            <a:xfrm>
              <a:off x="6876256" y="3063517"/>
              <a:ext cx="1944216" cy="1944216"/>
            </a:xfrm>
            <a:prstGeom prst="ellipse">
              <a:avLst/>
            </a:prstGeom>
            <a:solidFill>
              <a:schemeClr val="bg1"/>
            </a:solidFill>
            <a:ln w="165100">
              <a:solidFill>
                <a:schemeClr val="accent5"/>
              </a:solidFill>
            </a:ln>
            <a:sp3d extrusionH="16510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33" name="Oval 32">
              <a:extLst>
                <a:ext uri="{FF2B5EF4-FFF2-40B4-BE49-F238E27FC236}">
                  <a16:creationId xmlns:a16="http://schemas.microsoft.com/office/drawing/2014/main" id="{4E8C5D37-9685-4F23-870B-8614EA4681AB}"/>
                </a:ext>
              </a:extLst>
            </p:cNvPr>
            <p:cNvSpPr/>
            <p:nvPr/>
          </p:nvSpPr>
          <p:spPr>
            <a:xfrm>
              <a:off x="7165759" y="3353020"/>
              <a:ext cx="1365211" cy="1365211"/>
            </a:xfrm>
            <a:prstGeom prst="ellipse">
              <a:avLst/>
            </a:prstGeom>
            <a:solidFill>
              <a:schemeClr val="bg1"/>
            </a:solidFill>
            <a:ln w="165100">
              <a:solidFill>
                <a:schemeClr val="accent5"/>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34" name="Oval 33">
              <a:extLst>
                <a:ext uri="{FF2B5EF4-FFF2-40B4-BE49-F238E27FC236}">
                  <a16:creationId xmlns:a16="http://schemas.microsoft.com/office/drawing/2014/main" id="{E3E12DD2-841E-4537-9CF6-486A0C325410}"/>
                </a:ext>
              </a:extLst>
            </p:cNvPr>
            <p:cNvSpPr/>
            <p:nvPr/>
          </p:nvSpPr>
          <p:spPr>
            <a:xfrm>
              <a:off x="7487073" y="3674334"/>
              <a:ext cx="722583" cy="722583"/>
            </a:xfrm>
            <a:prstGeom prst="ellipse">
              <a:avLst/>
            </a:prstGeom>
            <a:grpFill/>
            <a:ln w="165100">
              <a:solidFill>
                <a:schemeClr val="accent5"/>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35" name="Oval 21">
            <a:extLst>
              <a:ext uri="{FF2B5EF4-FFF2-40B4-BE49-F238E27FC236}">
                <a16:creationId xmlns:a16="http://schemas.microsoft.com/office/drawing/2014/main" id="{34E3C28E-7910-4D1A-AEAB-4AF818BC82F7}"/>
              </a:ext>
            </a:extLst>
          </p:cNvPr>
          <p:cNvSpPr>
            <a:spLocks noChangeAspect="1"/>
          </p:cNvSpPr>
          <p:nvPr/>
        </p:nvSpPr>
        <p:spPr>
          <a:xfrm>
            <a:off x="3934242" y="5256155"/>
            <a:ext cx="382712" cy="385909"/>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6" name="Rounded Rectangle 27">
            <a:extLst>
              <a:ext uri="{FF2B5EF4-FFF2-40B4-BE49-F238E27FC236}">
                <a16:creationId xmlns:a16="http://schemas.microsoft.com/office/drawing/2014/main" id="{841133AF-E6BF-4D13-A146-B6F559CBF505}"/>
              </a:ext>
            </a:extLst>
          </p:cNvPr>
          <p:cNvSpPr/>
          <p:nvPr/>
        </p:nvSpPr>
        <p:spPr>
          <a:xfrm>
            <a:off x="3739113" y="3594611"/>
            <a:ext cx="334915" cy="293926"/>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7" name="Rounded Rectangle 7">
            <a:extLst>
              <a:ext uri="{FF2B5EF4-FFF2-40B4-BE49-F238E27FC236}">
                <a16:creationId xmlns:a16="http://schemas.microsoft.com/office/drawing/2014/main" id="{6E1E164C-B52E-413D-8AD5-B71EF4494B90}"/>
              </a:ext>
            </a:extLst>
          </p:cNvPr>
          <p:cNvSpPr/>
          <p:nvPr/>
        </p:nvSpPr>
        <p:spPr>
          <a:xfrm>
            <a:off x="7424099" y="2817282"/>
            <a:ext cx="360990" cy="311530"/>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8" name="Rectangle 9">
            <a:extLst>
              <a:ext uri="{FF2B5EF4-FFF2-40B4-BE49-F238E27FC236}">
                <a16:creationId xmlns:a16="http://schemas.microsoft.com/office/drawing/2014/main" id="{3F293A6B-53F8-42B4-A64A-57EDD05C88CB}"/>
              </a:ext>
            </a:extLst>
          </p:cNvPr>
          <p:cNvSpPr/>
          <p:nvPr/>
        </p:nvSpPr>
        <p:spPr>
          <a:xfrm>
            <a:off x="8107101" y="4369169"/>
            <a:ext cx="343878" cy="321901"/>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9" name="TextBox 38">
            <a:extLst>
              <a:ext uri="{FF2B5EF4-FFF2-40B4-BE49-F238E27FC236}">
                <a16:creationId xmlns:a16="http://schemas.microsoft.com/office/drawing/2014/main" id="{2432749A-4C7E-4F08-B8BF-065E8EFF9DFD}"/>
              </a:ext>
            </a:extLst>
          </p:cNvPr>
          <p:cNvSpPr txBox="1"/>
          <p:nvPr/>
        </p:nvSpPr>
        <p:spPr>
          <a:xfrm>
            <a:off x="3742886" y="1986862"/>
            <a:ext cx="4266850" cy="461665"/>
          </a:xfrm>
          <a:prstGeom prst="rect">
            <a:avLst/>
          </a:prstGeom>
          <a:noFill/>
        </p:spPr>
        <p:txBody>
          <a:bodyPr wrap="square" rtlCol="0">
            <a:spAutoFit/>
          </a:bodyPr>
          <a:lstStyle/>
          <a:p>
            <a:r>
              <a:rPr lang="es-EC" altLang="ko-KR" sz="800" dirty="0" smtClean="0">
                <a:solidFill>
                  <a:schemeClr val="tx1">
                    <a:lumMod val="75000"/>
                    <a:lumOff val="25000"/>
                  </a:schemeClr>
                </a:solidFill>
                <a:cs typeface="Arial" pitchFamily="34" charset="0"/>
              </a:rPr>
              <a:t>Gracias </a:t>
            </a:r>
            <a:r>
              <a:rPr lang="es-EC" altLang="ko-KR" sz="800" dirty="0">
                <a:solidFill>
                  <a:schemeClr val="tx1">
                    <a:lumMod val="75000"/>
                    <a:lumOff val="25000"/>
                  </a:schemeClr>
                </a:solidFill>
                <a:cs typeface="Arial" pitchFamily="34" charset="0"/>
              </a:rPr>
              <a:t>al análisis de clusterización se pudieron identificar segmentos interesantes según sus principales actividades y la auto-concepción de su bienestar, siendo los segmentos de decididos y optimistas los que más llamaron la atención</a:t>
            </a:r>
            <a:endParaRPr lang="en-US" altLang="ko-KR" sz="800" dirty="0">
              <a:solidFill>
                <a:schemeClr val="tx1">
                  <a:lumMod val="65000"/>
                  <a:lumOff val="35000"/>
                </a:schemeClr>
              </a:solidFill>
              <a:cs typeface="Arial" pitchFamily="34" charset="0"/>
            </a:endParaRPr>
          </a:p>
        </p:txBody>
      </p:sp>
      <p:grpSp>
        <p:nvGrpSpPr>
          <p:cNvPr id="40" name="그룹 69">
            <a:extLst>
              <a:ext uri="{FF2B5EF4-FFF2-40B4-BE49-F238E27FC236}">
                <a16:creationId xmlns:a16="http://schemas.microsoft.com/office/drawing/2014/main" id="{57CB5D9D-B99E-4850-978C-C142A9B98C0D}"/>
              </a:ext>
            </a:extLst>
          </p:cNvPr>
          <p:cNvGrpSpPr/>
          <p:nvPr/>
        </p:nvGrpSpPr>
        <p:grpSpPr>
          <a:xfrm flipH="1">
            <a:off x="1850175" y="1437857"/>
            <a:ext cx="6991680" cy="1291986"/>
            <a:chOff x="488003" y="4414792"/>
            <a:chExt cx="6991680" cy="1291985"/>
          </a:xfrm>
          <a:solidFill>
            <a:schemeClr val="accent4"/>
          </a:solidFill>
        </p:grpSpPr>
        <p:sp>
          <p:nvSpPr>
            <p:cNvPr id="41" name="Block Arc 15">
              <a:extLst>
                <a:ext uri="{FF2B5EF4-FFF2-40B4-BE49-F238E27FC236}">
                  <a16:creationId xmlns:a16="http://schemas.microsoft.com/office/drawing/2014/main" id="{D0A0EA16-E9BE-4A33-9622-CE6D34E44DFE}"/>
                </a:ext>
              </a:extLst>
            </p:cNvPr>
            <p:cNvSpPr/>
            <p:nvPr/>
          </p:nvSpPr>
          <p:spPr>
            <a:xfrm rot="5400000" flipV="1">
              <a:off x="488003" y="4698777"/>
              <a:ext cx="1008000" cy="1008000"/>
            </a:xfrm>
            <a:prstGeom prst="blockArc">
              <a:avLst>
                <a:gd name="adj1" fmla="val 10800000"/>
                <a:gd name="adj2" fmla="val 21546813"/>
                <a:gd name="adj3" fmla="val 223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grpSp>
          <p:nvGrpSpPr>
            <p:cNvPr id="42" name="그룹 81">
              <a:extLst>
                <a:ext uri="{FF2B5EF4-FFF2-40B4-BE49-F238E27FC236}">
                  <a16:creationId xmlns:a16="http://schemas.microsoft.com/office/drawing/2014/main" id="{A99D365F-C26D-4A86-87E7-ED05EAC4F835}"/>
                </a:ext>
              </a:extLst>
            </p:cNvPr>
            <p:cNvGrpSpPr/>
            <p:nvPr/>
          </p:nvGrpSpPr>
          <p:grpSpPr>
            <a:xfrm>
              <a:off x="890894" y="4414792"/>
              <a:ext cx="6588789" cy="599644"/>
              <a:chOff x="515045" y="4471958"/>
              <a:chExt cx="7207798" cy="655980"/>
            </a:xfrm>
            <a:grpFill/>
          </p:grpSpPr>
          <p:sp>
            <p:nvSpPr>
              <p:cNvPr id="43" name="Rounded Rectangle 17">
                <a:extLst>
                  <a:ext uri="{FF2B5EF4-FFF2-40B4-BE49-F238E27FC236}">
                    <a16:creationId xmlns:a16="http://schemas.microsoft.com/office/drawing/2014/main" id="{616394BB-9ED8-4C6B-9C40-04CD236EB244}"/>
                  </a:ext>
                </a:extLst>
              </p:cNvPr>
              <p:cNvSpPr/>
              <p:nvPr/>
            </p:nvSpPr>
            <p:spPr>
              <a:xfrm rot="5400000" flipV="1">
                <a:off x="3936814" y="1360992"/>
                <a:ext cx="245250" cy="708878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44" name="그룹 83">
                <a:extLst>
                  <a:ext uri="{FF2B5EF4-FFF2-40B4-BE49-F238E27FC236}">
                    <a16:creationId xmlns:a16="http://schemas.microsoft.com/office/drawing/2014/main" id="{03287BA2-7CDE-460D-B5A5-3EE1D1F5A412}"/>
                  </a:ext>
                </a:extLst>
              </p:cNvPr>
              <p:cNvGrpSpPr/>
              <p:nvPr/>
            </p:nvGrpSpPr>
            <p:grpSpPr>
              <a:xfrm rot="10800000">
                <a:off x="7149450" y="4471958"/>
                <a:ext cx="573393" cy="655980"/>
                <a:chOff x="2988919" y="5712881"/>
                <a:chExt cx="573393" cy="655980"/>
              </a:xfrm>
              <a:grpFill/>
            </p:grpSpPr>
            <p:sp>
              <p:nvSpPr>
                <p:cNvPr id="45" name="Rounded Rectangle 12">
                  <a:extLst>
                    <a:ext uri="{FF2B5EF4-FFF2-40B4-BE49-F238E27FC236}">
                      <a16:creationId xmlns:a16="http://schemas.microsoft.com/office/drawing/2014/main" id="{12BE1668-93B7-4968-925B-D23B7ABF3B76}"/>
                    </a:ext>
                  </a:extLst>
                </p:cNvPr>
                <p:cNvSpPr/>
                <p:nvPr/>
              </p:nvSpPr>
              <p:spPr>
                <a:xfrm rot="2700000" flipV="1">
                  <a:off x="3188309" y="5513491"/>
                  <a:ext cx="174614" cy="57339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6" name="Rounded Rectangle 13">
                  <a:extLst>
                    <a:ext uri="{FF2B5EF4-FFF2-40B4-BE49-F238E27FC236}">
                      <a16:creationId xmlns:a16="http://schemas.microsoft.com/office/drawing/2014/main" id="{21B1967D-4288-4EB1-B479-A6C7AE138953}"/>
                    </a:ext>
                  </a:extLst>
                </p:cNvPr>
                <p:cNvSpPr/>
                <p:nvPr/>
              </p:nvSpPr>
              <p:spPr>
                <a:xfrm rot="8100000" flipV="1">
                  <a:off x="3188307" y="5795471"/>
                  <a:ext cx="174614" cy="5733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grpSp>
      </p:grpSp>
      <p:grpSp>
        <p:nvGrpSpPr>
          <p:cNvPr id="47" name="그룹 86">
            <a:extLst>
              <a:ext uri="{FF2B5EF4-FFF2-40B4-BE49-F238E27FC236}">
                <a16:creationId xmlns:a16="http://schemas.microsoft.com/office/drawing/2014/main" id="{83ED51AB-8C5C-4F7C-A979-AC58A8428C68}"/>
              </a:ext>
            </a:extLst>
          </p:cNvPr>
          <p:cNvGrpSpPr/>
          <p:nvPr/>
        </p:nvGrpSpPr>
        <p:grpSpPr>
          <a:xfrm>
            <a:off x="2256821" y="2213006"/>
            <a:ext cx="6256739" cy="1291986"/>
            <a:chOff x="1222944" y="4414792"/>
            <a:chExt cx="6256739" cy="1291985"/>
          </a:xfrm>
          <a:solidFill>
            <a:schemeClr val="accent3"/>
          </a:solidFill>
        </p:grpSpPr>
        <p:sp>
          <p:nvSpPr>
            <p:cNvPr id="48" name="Block Arc 15">
              <a:extLst>
                <a:ext uri="{FF2B5EF4-FFF2-40B4-BE49-F238E27FC236}">
                  <a16:creationId xmlns:a16="http://schemas.microsoft.com/office/drawing/2014/main" id="{820C2A27-8B13-4B8F-9088-AF83A0857A29}"/>
                </a:ext>
              </a:extLst>
            </p:cNvPr>
            <p:cNvSpPr/>
            <p:nvPr/>
          </p:nvSpPr>
          <p:spPr>
            <a:xfrm rot="5400000" flipV="1">
              <a:off x="1222944" y="4698777"/>
              <a:ext cx="1008000" cy="1008000"/>
            </a:xfrm>
            <a:prstGeom prst="blockArc">
              <a:avLst>
                <a:gd name="adj1" fmla="val 10800000"/>
                <a:gd name="adj2" fmla="val 21546813"/>
                <a:gd name="adj3" fmla="val 223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grpSp>
          <p:nvGrpSpPr>
            <p:cNvPr id="49" name="그룹 88">
              <a:extLst>
                <a:ext uri="{FF2B5EF4-FFF2-40B4-BE49-F238E27FC236}">
                  <a16:creationId xmlns:a16="http://schemas.microsoft.com/office/drawing/2014/main" id="{140DEAB7-3494-4C71-80AF-EE05FD4C6701}"/>
                </a:ext>
              </a:extLst>
            </p:cNvPr>
            <p:cNvGrpSpPr/>
            <p:nvPr/>
          </p:nvGrpSpPr>
          <p:grpSpPr>
            <a:xfrm>
              <a:off x="1610894" y="4414792"/>
              <a:ext cx="5868789" cy="599644"/>
              <a:chOff x="1302685" y="4471958"/>
              <a:chExt cx="6420158" cy="655980"/>
            </a:xfrm>
            <a:grpFill/>
          </p:grpSpPr>
          <p:sp>
            <p:nvSpPr>
              <p:cNvPr id="50" name="Rounded Rectangle 17">
                <a:extLst>
                  <a:ext uri="{FF2B5EF4-FFF2-40B4-BE49-F238E27FC236}">
                    <a16:creationId xmlns:a16="http://schemas.microsoft.com/office/drawing/2014/main" id="{2FFB04BC-FCC7-4793-B1A1-ED433F81AFBA}"/>
                  </a:ext>
                </a:extLst>
              </p:cNvPr>
              <p:cNvSpPr/>
              <p:nvPr/>
            </p:nvSpPr>
            <p:spPr>
              <a:xfrm rot="5400000" flipV="1">
                <a:off x="4330634" y="1754812"/>
                <a:ext cx="245250" cy="630114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51" name="그룹 90">
                <a:extLst>
                  <a:ext uri="{FF2B5EF4-FFF2-40B4-BE49-F238E27FC236}">
                    <a16:creationId xmlns:a16="http://schemas.microsoft.com/office/drawing/2014/main" id="{F27006B7-FEC3-42EB-8FA5-56CB96D265E8}"/>
                  </a:ext>
                </a:extLst>
              </p:cNvPr>
              <p:cNvGrpSpPr/>
              <p:nvPr/>
            </p:nvGrpSpPr>
            <p:grpSpPr>
              <a:xfrm rot="10800000">
                <a:off x="7149450" y="4471958"/>
                <a:ext cx="573393" cy="655980"/>
                <a:chOff x="2988919" y="5712881"/>
                <a:chExt cx="573393" cy="655980"/>
              </a:xfrm>
              <a:grpFill/>
            </p:grpSpPr>
            <p:sp>
              <p:nvSpPr>
                <p:cNvPr id="52" name="Rounded Rectangle 12">
                  <a:extLst>
                    <a:ext uri="{FF2B5EF4-FFF2-40B4-BE49-F238E27FC236}">
                      <a16:creationId xmlns:a16="http://schemas.microsoft.com/office/drawing/2014/main" id="{5CEC4FD2-FC73-43A2-A2C5-B43C55E58F04}"/>
                    </a:ext>
                  </a:extLst>
                </p:cNvPr>
                <p:cNvSpPr/>
                <p:nvPr/>
              </p:nvSpPr>
              <p:spPr>
                <a:xfrm rot="2700000" flipV="1">
                  <a:off x="3188309" y="5513491"/>
                  <a:ext cx="174614" cy="57339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3" name="Rounded Rectangle 13">
                  <a:extLst>
                    <a:ext uri="{FF2B5EF4-FFF2-40B4-BE49-F238E27FC236}">
                      <a16:creationId xmlns:a16="http://schemas.microsoft.com/office/drawing/2014/main" id="{1E0AF897-4B02-4FDD-9843-220D7EC99109}"/>
                    </a:ext>
                  </a:extLst>
                </p:cNvPr>
                <p:cNvSpPr/>
                <p:nvPr/>
              </p:nvSpPr>
              <p:spPr>
                <a:xfrm rot="8100000" flipV="1">
                  <a:off x="3188307" y="5795471"/>
                  <a:ext cx="174614" cy="5733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grpSp>
      </p:grpSp>
      <p:sp>
        <p:nvSpPr>
          <p:cNvPr id="83" name="TextBox 82">
            <a:extLst>
              <a:ext uri="{FF2B5EF4-FFF2-40B4-BE49-F238E27FC236}">
                <a16:creationId xmlns:a16="http://schemas.microsoft.com/office/drawing/2014/main" id="{FB110502-CBEF-4289-B039-9C3E63229FB9}"/>
              </a:ext>
            </a:extLst>
          </p:cNvPr>
          <p:cNvSpPr txBox="1"/>
          <p:nvPr/>
        </p:nvSpPr>
        <p:spPr>
          <a:xfrm>
            <a:off x="3714605" y="2774457"/>
            <a:ext cx="3555226" cy="461665"/>
          </a:xfrm>
          <a:prstGeom prst="rect">
            <a:avLst/>
          </a:prstGeom>
          <a:noFill/>
        </p:spPr>
        <p:txBody>
          <a:bodyPr wrap="square" rtlCol="0">
            <a:spAutoFit/>
          </a:bodyPr>
          <a:lstStyle/>
          <a:p>
            <a:r>
              <a:rPr lang="es-EC" altLang="ko-KR" sz="800" dirty="0">
                <a:solidFill>
                  <a:schemeClr val="tx1">
                    <a:lumMod val="75000"/>
                    <a:lumOff val="25000"/>
                  </a:schemeClr>
                </a:solidFill>
                <a:cs typeface="Arial" pitchFamily="34" charset="0"/>
              </a:rPr>
              <a:t>Las personas dentro de estos segmentos tienen un nivel de aceptación del 80% hacia el producto, del cual el 28,1% están indecisos y son con los que se debe trabajar más para incentivarlos a una aceptación total.</a:t>
            </a:r>
            <a:endParaRPr lang="en-US" altLang="ko-KR" sz="800" dirty="0">
              <a:solidFill>
                <a:schemeClr val="tx1">
                  <a:lumMod val="65000"/>
                  <a:lumOff val="35000"/>
                </a:schemeClr>
              </a:solidFill>
              <a:cs typeface="Arial" pitchFamily="34" charset="0"/>
            </a:endParaRPr>
          </a:p>
        </p:txBody>
      </p:sp>
      <p:sp>
        <p:nvSpPr>
          <p:cNvPr id="84" name="TextBox 83">
            <a:extLst>
              <a:ext uri="{FF2B5EF4-FFF2-40B4-BE49-F238E27FC236}">
                <a16:creationId xmlns:a16="http://schemas.microsoft.com/office/drawing/2014/main" id="{548C8BEB-AF64-4887-BA3D-9A56D68DA5A1}"/>
              </a:ext>
            </a:extLst>
          </p:cNvPr>
          <p:cNvSpPr txBox="1"/>
          <p:nvPr/>
        </p:nvSpPr>
        <p:spPr>
          <a:xfrm>
            <a:off x="4148247" y="3628039"/>
            <a:ext cx="3555226" cy="338554"/>
          </a:xfrm>
          <a:prstGeom prst="rect">
            <a:avLst/>
          </a:prstGeom>
          <a:noFill/>
        </p:spPr>
        <p:txBody>
          <a:bodyPr wrap="square" rtlCol="0">
            <a:spAutoFit/>
          </a:bodyPr>
          <a:lstStyle/>
          <a:p>
            <a:r>
              <a:rPr lang="es-EC" sz="800" dirty="0"/>
              <a:t>En cuanto a las funciones económicas que debe cumplir el producto, es necesario considerar que el precio no exceda los $2 USD</a:t>
            </a:r>
            <a:endParaRPr lang="en-US" altLang="ko-KR" sz="800" dirty="0">
              <a:solidFill>
                <a:schemeClr val="tx1">
                  <a:lumMod val="65000"/>
                  <a:lumOff val="35000"/>
                </a:schemeClr>
              </a:solidFill>
              <a:cs typeface="Arial" pitchFamily="34" charset="0"/>
            </a:endParaRPr>
          </a:p>
        </p:txBody>
      </p:sp>
      <p:sp>
        <p:nvSpPr>
          <p:cNvPr id="85" name="TextBox 84">
            <a:extLst>
              <a:ext uri="{FF2B5EF4-FFF2-40B4-BE49-F238E27FC236}">
                <a16:creationId xmlns:a16="http://schemas.microsoft.com/office/drawing/2014/main" id="{E67EBA42-78D9-4C33-84F5-1DBC58B273B7}"/>
              </a:ext>
            </a:extLst>
          </p:cNvPr>
          <p:cNvSpPr txBox="1"/>
          <p:nvPr/>
        </p:nvSpPr>
        <p:spPr>
          <a:xfrm>
            <a:off x="3541949" y="4377926"/>
            <a:ext cx="4683575" cy="461665"/>
          </a:xfrm>
          <a:prstGeom prst="rect">
            <a:avLst/>
          </a:prstGeom>
          <a:noFill/>
        </p:spPr>
        <p:txBody>
          <a:bodyPr wrap="square" rtlCol="0">
            <a:spAutoFit/>
          </a:bodyPr>
          <a:lstStyle/>
          <a:p>
            <a:r>
              <a:rPr lang="es-EC" sz="800" dirty="0"/>
              <a:t>En cuanto a las funciones técnicas del producto en sí, el 19,18% supo explicar que el sabor que mencione el empaque debe ser recíproco al sabor que esperan cuando lo </a:t>
            </a:r>
            <a:r>
              <a:rPr lang="es-EC" sz="800" dirty="0" smtClean="0"/>
              <a:t>prueben. </a:t>
            </a:r>
            <a:r>
              <a:rPr lang="es-EC" sz="800" dirty="0"/>
              <a:t>Otros factores interesantes que permiten la entrada del producto, se debe a que este sea una sopa</a:t>
            </a:r>
            <a:endParaRPr lang="en-US" altLang="ko-KR" sz="800" dirty="0">
              <a:solidFill>
                <a:schemeClr val="tx1">
                  <a:lumMod val="65000"/>
                  <a:lumOff val="35000"/>
                </a:schemeClr>
              </a:solidFill>
              <a:cs typeface="Arial" pitchFamily="34" charset="0"/>
            </a:endParaRPr>
          </a:p>
        </p:txBody>
      </p:sp>
      <p:grpSp>
        <p:nvGrpSpPr>
          <p:cNvPr id="86" name="그룹 93">
            <a:extLst>
              <a:ext uri="{FF2B5EF4-FFF2-40B4-BE49-F238E27FC236}">
                <a16:creationId xmlns:a16="http://schemas.microsoft.com/office/drawing/2014/main" id="{A8A74AE9-67CD-4B0C-9D8B-C1B4229BB459}"/>
              </a:ext>
            </a:extLst>
          </p:cNvPr>
          <p:cNvGrpSpPr/>
          <p:nvPr/>
        </p:nvGrpSpPr>
        <p:grpSpPr>
          <a:xfrm flipH="1">
            <a:off x="2490236" y="3013864"/>
            <a:ext cx="6991680" cy="1291986"/>
            <a:chOff x="488003" y="4414792"/>
            <a:chExt cx="6991680" cy="1291985"/>
          </a:xfrm>
          <a:solidFill>
            <a:schemeClr val="accent2"/>
          </a:solidFill>
        </p:grpSpPr>
        <p:sp>
          <p:nvSpPr>
            <p:cNvPr id="87" name="Block Arc 15">
              <a:extLst>
                <a:ext uri="{FF2B5EF4-FFF2-40B4-BE49-F238E27FC236}">
                  <a16:creationId xmlns:a16="http://schemas.microsoft.com/office/drawing/2014/main" id="{278605F0-3A12-4831-BC3B-DE1DF572F941}"/>
                </a:ext>
              </a:extLst>
            </p:cNvPr>
            <p:cNvSpPr/>
            <p:nvPr/>
          </p:nvSpPr>
          <p:spPr>
            <a:xfrm rot="5400000" flipV="1">
              <a:off x="488003" y="4698777"/>
              <a:ext cx="1008000" cy="1008000"/>
            </a:xfrm>
            <a:prstGeom prst="blockArc">
              <a:avLst>
                <a:gd name="adj1" fmla="val 10800000"/>
                <a:gd name="adj2" fmla="val 21546813"/>
                <a:gd name="adj3" fmla="val 223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grpSp>
          <p:nvGrpSpPr>
            <p:cNvPr id="88" name="그룹 95">
              <a:extLst>
                <a:ext uri="{FF2B5EF4-FFF2-40B4-BE49-F238E27FC236}">
                  <a16:creationId xmlns:a16="http://schemas.microsoft.com/office/drawing/2014/main" id="{CB6ACFAF-C84E-47B4-9C05-A111D23CEB0B}"/>
                </a:ext>
              </a:extLst>
            </p:cNvPr>
            <p:cNvGrpSpPr/>
            <p:nvPr/>
          </p:nvGrpSpPr>
          <p:grpSpPr>
            <a:xfrm>
              <a:off x="890894" y="4414792"/>
              <a:ext cx="6588789" cy="599644"/>
              <a:chOff x="515045" y="4471958"/>
              <a:chExt cx="7207798" cy="655980"/>
            </a:xfrm>
            <a:grpFill/>
          </p:grpSpPr>
          <p:sp>
            <p:nvSpPr>
              <p:cNvPr id="89" name="Rounded Rectangle 17">
                <a:extLst>
                  <a:ext uri="{FF2B5EF4-FFF2-40B4-BE49-F238E27FC236}">
                    <a16:creationId xmlns:a16="http://schemas.microsoft.com/office/drawing/2014/main" id="{D30D634D-D910-4FE2-BB17-ED38CB4B85BE}"/>
                  </a:ext>
                </a:extLst>
              </p:cNvPr>
              <p:cNvSpPr/>
              <p:nvPr/>
            </p:nvSpPr>
            <p:spPr>
              <a:xfrm rot="5400000" flipV="1">
                <a:off x="3936814" y="1360992"/>
                <a:ext cx="245250" cy="708878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90" name="그룹 97">
                <a:extLst>
                  <a:ext uri="{FF2B5EF4-FFF2-40B4-BE49-F238E27FC236}">
                    <a16:creationId xmlns:a16="http://schemas.microsoft.com/office/drawing/2014/main" id="{E39BE8F4-7BA3-4759-9FEA-44067BA2C187}"/>
                  </a:ext>
                </a:extLst>
              </p:cNvPr>
              <p:cNvGrpSpPr/>
              <p:nvPr/>
            </p:nvGrpSpPr>
            <p:grpSpPr>
              <a:xfrm rot="10800000">
                <a:off x="7149450" y="4471958"/>
                <a:ext cx="573393" cy="655980"/>
                <a:chOff x="2988919" y="5712881"/>
                <a:chExt cx="573393" cy="655980"/>
              </a:xfrm>
              <a:grpFill/>
            </p:grpSpPr>
            <p:sp>
              <p:nvSpPr>
                <p:cNvPr id="91" name="Rounded Rectangle 12">
                  <a:extLst>
                    <a:ext uri="{FF2B5EF4-FFF2-40B4-BE49-F238E27FC236}">
                      <a16:creationId xmlns:a16="http://schemas.microsoft.com/office/drawing/2014/main" id="{A79157CD-4A89-4403-99A0-00F92B67C32F}"/>
                    </a:ext>
                  </a:extLst>
                </p:cNvPr>
                <p:cNvSpPr/>
                <p:nvPr/>
              </p:nvSpPr>
              <p:spPr>
                <a:xfrm rot="2700000" flipV="1">
                  <a:off x="3188309" y="5513491"/>
                  <a:ext cx="174614" cy="57339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92" name="Rounded Rectangle 13">
                  <a:extLst>
                    <a:ext uri="{FF2B5EF4-FFF2-40B4-BE49-F238E27FC236}">
                      <a16:creationId xmlns:a16="http://schemas.microsoft.com/office/drawing/2014/main" id="{B3A07706-10EA-4989-BF48-3F605593EFF1}"/>
                    </a:ext>
                  </a:extLst>
                </p:cNvPr>
                <p:cNvSpPr/>
                <p:nvPr/>
              </p:nvSpPr>
              <p:spPr>
                <a:xfrm rot="8100000" flipV="1">
                  <a:off x="3188307" y="5795471"/>
                  <a:ext cx="174614" cy="5733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grpSp>
      </p:grpSp>
      <p:sp>
        <p:nvSpPr>
          <p:cNvPr id="100" name="Oval 21">
            <a:extLst>
              <a:ext uri="{FF2B5EF4-FFF2-40B4-BE49-F238E27FC236}">
                <a16:creationId xmlns:a16="http://schemas.microsoft.com/office/drawing/2014/main" id="{34E3C28E-7910-4D1A-AEAB-4AF818BC82F7}"/>
              </a:ext>
            </a:extLst>
          </p:cNvPr>
          <p:cNvSpPr>
            <a:spLocks noChangeAspect="1"/>
          </p:cNvSpPr>
          <p:nvPr/>
        </p:nvSpPr>
        <p:spPr>
          <a:xfrm>
            <a:off x="3396265" y="2054512"/>
            <a:ext cx="382712" cy="385909"/>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01" name="TextBox 38">
            <a:extLst>
              <a:ext uri="{FF2B5EF4-FFF2-40B4-BE49-F238E27FC236}">
                <a16:creationId xmlns:a16="http://schemas.microsoft.com/office/drawing/2014/main" id="{2432749A-4C7E-4F08-B8BF-065E8EFF9DFD}"/>
              </a:ext>
            </a:extLst>
          </p:cNvPr>
          <p:cNvSpPr txBox="1"/>
          <p:nvPr/>
        </p:nvSpPr>
        <p:spPr>
          <a:xfrm>
            <a:off x="4377228" y="5156723"/>
            <a:ext cx="4266850" cy="584775"/>
          </a:xfrm>
          <a:prstGeom prst="rect">
            <a:avLst/>
          </a:prstGeom>
          <a:noFill/>
        </p:spPr>
        <p:txBody>
          <a:bodyPr wrap="square" rtlCol="0">
            <a:spAutoFit/>
          </a:bodyPr>
          <a:lstStyle/>
          <a:p>
            <a:r>
              <a:rPr lang="es-EC" altLang="ko-KR" sz="800" dirty="0">
                <a:solidFill>
                  <a:schemeClr val="tx1">
                    <a:lumMod val="65000"/>
                    <a:lumOff val="35000"/>
                  </a:schemeClr>
                </a:solidFill>
                <a:cs typeface="Arial" pitchFamily="34" charset="0"/>
              </a:rPr>
              <a:t>Para la función adaptativa, la principal circunstancia o escenario para su consumo será cuando las personas se encuentren muy cansadas para </a:t>
            </a:r>
            <a:r>
              <a:rPr lang="es-EC" altLang="ko-KR" sz="800" dirty="0" smtClean="0">
                <a:solidFill>
                  <a:schemeClr val="tx1">
                    <a:lumMod val="65000"/>
                    <a:lumOff val="35000"/>
                  </a:schemeClr>
                </a:solidFill>
                <a:cs typeface="Arial" pitchFamily="34" charset="0"/>
              </a:rPr>
              <a:t>cocinar. </a:t>
            </a:r>
            <a:r>
              <a:rPr lang="es-EC" sz="800" dirty="0"/>
              <a:t>Por último, el beneficio (funciones integradoras) que mejor perciben estos segmentos es que les permitirá tener una opción práctica para hacer cuando se sientan cansados </a:t>
            </a:r>
            <a:endParaRPr lang="en-US" altLang="ko-KR" sz="800" dirty="0">
              <a:solidFill>
                <a:schemeClr val="tx1">
                  <a:lumMod val="65000"/>
                  <a:lumOff val="35000"/>
                </a:schemeClr>
              </a:solidFill>
              <a:cs typeface="Arial" pitchFamily="34" charset="0"/>
            </a:endParaRPr>
          </a:p>
        </p:txBody>
      </p:sp>
      <p:grpSp>
        <p:nvGrpSpPr>
          <p:cNvPr id="61" name="그룹 100">
            <a:extLst>
              <a:ext uri="{FF2B5EF4-FFF2-40B4-BE49-F238E27FC236}">
                <a16:creationId xmlns:a16="http://schemas.microsoft.com/office/drawing/2014/main" id="{89A769BF-B1A1-4ABA-8BC5-06E243DB6BBB}"/>
              </a:ext>
            </a:extLst>
          </p:cNvPr>
          <p:cNvGrpSpPr/>
          <p:nvPr/>
        </p:nvGrpSpPr>
        <p:grpSpPr>
          <a:xfrm>
            <a:off x="2849410" y="3794845"/>
            <a:ext cx="6299469" cy="1291986"/>
            <a:chOff x="1180215" y="4414792"/>
            <a:chExt cx="6299468" cy="1291985"/>
          </a:xfrm>
          <a:solidFill>
            <a:schemeClr val="accent1"/>
          </a:solidFill>
        </p:grpSpPr>
        <p:sp>
          <p:nvSpPr>
            <p:cNvPr id="62" name="Block Arc 15">
              <a:extLst>
                <a:ext uri="{FF2B5EF4-FFF2-40B4-BE49-F238E27FC236}">
                  <a16:creationId xmlns:a16="http://schemas.microsoft.com/office/drawing/2014/main" id="{D0117D7B-BCD4-4C93-876D-FBFB18EF004C}"/>
                </a:ext>
              </a:extLst>
            </p:cNvPr>
            <p:cNvSpPr/>
            <p:nvPr/>
          </p:nvSpPr>
          <p:spPr>
            <a:xfrm rot="5400000" flipV="1">
              <a:off x="1180215" y="4698777"/>
              <a:ext cx="1008000" cy="1008000"/>
            </a:xfrm>
            <a:prstGeom prst="blockArc">
              <a:avLst>
                <a:gd name="adj1" fmla="val 10800000"/>
                <a:gd name="adj2" fmla="val 21546813"/>
                <a:gd name="adj3" fmla="val 223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grpSp>
          <p:nvGrpSpPr>
            <p:cNvPr id="63" name="그룹 102">
              <a:extLst>
                <a:ext uri="{FF2B5EF4-FFF2-40B4-BE49-F238E27FC236}">
                  <a16:creationId xmlns:a16="http://schemas.microsoft.com/office/drawing/2014/main" id="{2D3716D0-0A4C-454E-AFE3-048A625636A5}"/>
                </a:ext>
              </a:extLst>
            </p:cNvPr>
            <p:cNvGrpSpPr/>
            <p:nvPr/>
          </p:nvGrpSpPr>
          <p:grpSpPr>
            <a:xfrm>
              <a:off x="1610895" y="4414792"/>
              <a:ext cx="5868788" cy="599644"/>
              <a:chOff x="1302686" y="4471958"/>
              <a:chExt cx="6420157" cy="655980"/>
            </a:xfrm>
            <a:grpFill/>
          </p:grpSpPr>
          <p:sp>
            <p:nvSpPr>
              <p:cNvPr id="64" name="Rounded Rectangle 17">
                <a:extLst>
                  <a:ext uri="{FF2B5EF4-FFF2-40B4-BE49-F238E27FC236}">
                    <a16:creationId xmlns:a16="http://schemas.microsoft.com/office/drawing/2014/main" id="{2AEA68AA-5FE0-4C60-A34E-AE8E46C5F73F}"/>
                  </a:ext>
                </a:extLst>
              </p:cNvPr>
              <p:cNvSpPr/>
              <p:nvPr/>
            </p:nvSpPr>
            <p:spPr>
              <a:xfrm rot="5400000" flipV="1">
                <a:off x="4330635" y="1754810"/>
                <a:ext cx="245250" cy="630114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65" name="그룹 104">
                <a:extLst>
                  <a:ext uri="{FF2B5EF4-FFF2-40B4-BE49-F238E27FC236}">
                    <a16:creationId xmlns:a16="http://schemas.microsoft.com/office/drawing/2014/main" id="{3937F58F-593A-4C51-AA6A-55262EA5ADE6}"/>
                  </a:ext>
                </a:extLst>
              </p:cNvPr>
              <p:cNvGrpSpPr/>
              <p:nvPr/>
            </p:nvGrpSpPr>
            <p:grpSpPr>
              <a:xfrm rot="10800000">
                <a:off x="7149450" y="4471958"/>
                <a:ext cx="573393" cy="655980"/>
                <a:chOff x="2988919" y="5712881"/>
                <a:chExt cx="573393" cy="655980"/>
              </a:xfrm>
              <a:grpFill/>
            </p:grpSpPr>
            <p:sp>
              <p:nvSpPr>
                <p:cNvPr id="66" name="Rounded Rectangle 12">
                  <a:extLst>
                    <a:ext uri="{FF2B5EF4-FFF2-40B4-BE49-F238E27FC236}">
                      <a16:creationId xmlns:a16="http://schemas.microsoft.com/office/drawing/2014/main" id="{7950F7EF-71B5-401E-AE05-16D2869E0FED}"/>
                    </a:ext>
                  </a:extLst>
                </p:cNvPr>
                <p:cNvSpPr/>
                <p:nvPr/>
              </p:nvSpPr>
              <p:spPr>
                <a:xfrm rot="2700000" flipV="1">
                  <a:off x="3188309" y="5513491"/>
                  <a:ext cx="174614" cy="57339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7" name="Rounded Rectangle 13">
                  <a:extLst>
                    <a:ext uri="{FF2B5EF4-FFF2-40B4-BE49-F238E27FC236}">
                      <a16:creationId xmlns:a16="http://schemas.microsoft.com/office/drawing/2014/main" id="{0FEACCC1-822C-4E4E-BA62-8097A0380667}"/>
                    </a:ext>
                  </a:extLst>
                </p:cNvPr>
                <p:cNvSpPr/>
                <p:nvPr/>
              </p:nvSpPr>
              <p:spPr>
                <a:xfrm rot="8100000" flipV="1">
                  <a:off x="3188307" y="5795471"/>
                  <a:ext cx="174614" cy="5733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grpSp>
      </p:grpSp>
      <p:grpSp>
        <p:nvGrpSpPr>
          <p:cNvPr id="56" name="그룹 95">
            <a:extLst>
              <a:ext uri="{FF2B5EF4-FFF2-40B4-BE49-F238E27FC236}">
                <a16:creationId xmlns:a16="http://schemas.microsoft.com/office/drawing/2014/main" id="{CB6ACFAF-C84E-47B4-9C05-A111D23CEB0B}"/>
              </a:ext>
            </a:extLst>
          </p:cNvPr>
          <p:cNvGrpSpPr/>
          <p:nvPr/>
        </p:nvGrpSpPr>
        <p:grpSpPr>
          <a:xfrm flipH="1">
            <a:off x="3096188" y="4604626"/>
            <a:ext cx="6588789" cy="599644"/>
            <a:chOff x="515045" y="4471958"/>
            <a:chExt cx="7207798" cy="655980"/>
          </a:xfrm>
          <a:solidFill>
            <a:schemeClr val="accent2"/>
          </a:solidFill>
        </p:grpSpPr>
        <p:sp>
          <p:nvSpPr>
            <p:cNvPr id="57" name="Rounded Rectangle 17">
              <a:extLst>
                <a:ext uri="{FF2B5EF4-FFF2-40B4-BE49-F238E27FC236}">
                  <a16:creationId xmlns:a16="http://schemas.microsoft.com/office/drawing/2014/main" id="{D30D634D-D910-4FE2-BB17-ED38CB4B85BE}"/>
                </a:ext>
              </a:extLst>
            </p:cNvPr>
            <p:cNvSpPr/>
            <p:nvPr/>
          </p:nvSpPr>
          <p:spPr>
            <a:xfrm rot="5400000" flipV="1">
              <a:off x="3936814" y="1360992"/>
              <a:ext cx="245250" cy="708878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58" name="그룹 97">
              <a:extLst>
                <a:ext uri="{FF2B5EF4-FFF2-40B4-BE49-F238E27FC236}">
                  <a16:creationId xmlns:a16="http://schemas.microsoft.com/office/drawing/2014/main" id="{E39BE8F4-7BA3-4759-9FEA-44067BA2C187}"/>
                </a:ext>
              </a:extLst>
            </p:cNvPr>
            <p:cNvGrpSpPr/>
            <p:nvPr/>
          </p:nvGrpSpPr>
          <p:grpSpPr>
            <a:xfrm rot="10800000">
              <a:off x="7149450" y="4471958"/>
              <a:ext cx="573393" cy="655980"/>
              <a:chOff x="2988919" y="5712881"/>
              <a:chExt cx="573393" cy="655980"/>
            </a:xfrm>
            <a:grpFill/>
          </p:grpSpPr>
          <p:sp>
            <p:nvSpPr>
              <p:cNvPr id="59" name="Rounded Rectangle 12">
                <a:extLst>
                  <a:ext uri="{FF2B5EF4-FFF2-40B4-BE49-F238E27FC236}">
                    <a16:creationId xmlns:a16="http://schemas.microsoft.com/office/drawing/2014/main" id="{A79157CD-4A89-4403-99A0-00F92B67C32F}"/>
                  </a:ext>
                </a:extLst>
              </p:cNvPr>
              <p:cNvSpPr/>
              <p:nvPr/>
            </p:nvSpPr>
            <p:spPr>
              <a:xfrm rot="2700000" flipV="1">
                <a:off x="3188309" y="5513491"/>
                <a:ext cx="174614" cy="57339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0" name="Rounded Rectangle 13">
                <a:extLst>
                  <a:ext uri="{FF2B5EF4-FFF2-40B4-BE49-F238E27FC236}">
                    <a16:creationId xmlns:a16="http://schemas.microsoft.com/office/drawing/2014/main" id="{B3A07706-10EA-4989-BF48-3F605593EFF1}"/>
                  </a:ext>
                </a:extLst>
              </p:cNvPr>
              <p:cNvSpPr/>
              <p:nvPr/>
            </p:nvSpPr>
            <p:spPr>
              <a:xfrm rot="8100000" flipV="1">
                <a:off x="3188307" y="5795471"/>
                <a:ext cx="174614" cy="5733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grpSp>
      <p:grpSp>
        <p:nvGrpSpPr>
          <p:cNvPr id="73" name="그룹 14">
            <a:extLst>
              <a:ext uri="{FF2B5EF4-FFF2-40B4-BE49-F238E27FC236}">
                <a16:creationId xmlns:a16="http://schemas.microsoft.com/office/drawing/2014/main" id="{E5DAD1DD-7DDD-47BE-919E-D57B868EDBF5}"/>
              </a:ext>
            </a:extLst>
          </p:cNvPr>
          <p:cNvGrpSpPr/>
          <p:nvPr/>
        </p:nvGrpSpPr>
        <p:grpSpPr>
          <a:xfrm>
            <a:off x="8028593" y="4444675"/>
            <a:ext cx="3880982" cy="1112309"/>
            <a:chOff x="4592236" y="5223977"/>
            <a:chExt cx="4061372" cy="1164009"/>
          </a:xfrm>
        </p:grpSpPr>
        <p:sp>
          <p:nvSpPr>
            <p:cNvPr id="74" name="Parallelogram 73">
              <a:extLst>
                <a:ext uri="{FF2B5EF4-FFF2-40B4-BE49-F238E27FC236}">
                  <a16:creationId xmlns:a16="http://schemas.microsoft.com/office/drawing/2014/main" id="{47E9C0E5-7B77-4B00-92BE-7360CAB22B34}"/>
                </a:ext>
              </a:extLst>
            </p:cNvPr>
            <p:cNvSpPr/>
            <p:nvPr/>
          </p:nvSpPr>
          <p:spPr>
            <a:xfrm rot="10800000">
              <a:off x="7243669" y="5562867"/>
              <a:ext cx="1349259" cy="239345"/>
            </a:xfrm>
            <a:prstGeom prst="parallelogram">
              <a:avLst>
                <a:gd name="adj" fmla="val 19222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5" name="자유형: 도형 71">
              <a:extLst>
                <a:ext uri="{FF2B5EF4-FFF2-40B4-BE49-F238E27FC236}">
                  <a16:creationId xmlns:a16="http://schemas.microsoft.com/office/drawing/2014/main" id="{10E95BC1-8B3E-42CD-996A-445D1A93DF6E}"/>
                </a:ext>
              </a:extLst>
            </p:cNvPr>
            <p:cNvSpPr/>
            <p:nvPr/>
          </p:nvSpPr>
          <p:spPr>
            <a:xfrm>
              <a:off x="4592236" y="5770733"/>
              <a:ext cx="964161" cy="39601"/>
            </a:xfrm>
            <a:custGeom>
              <a:avLst/>
              <a:gdLst>
                <a:gd name="connsiteX0" fmla="*/ 108000 w 964161"/>
                <a:gd name="connsiteY0" fmla="*/ 1 h 39601"/>
                <a:gd name="connsiteX1" fmla="*/ 108000 w 964161"/>
                <a:gd name="connsiteY1" fmla="*/ 39601 h 39601"/>
                <a:gd name="connsiteX2" fmla="*/ 0 w 964161"/>
                <a:gd name="connsiteY2" fmla="*/ 19801 h 39601"/>
                <a:gd name="connsiteX3" fmla="*/ 108001 w 964161"/>
                <a:gd name="connsiteY3" fmla="*/ 0 h 39601"/>
                <a:gd name="connsiteX4" fmla="*/ 964161 w 964161"/>
                <a:gd name="connsiteY4" fmla="*/ 0 h 39601"/>
                <a:gd name="connsiteX5" fmla="*/ 964161 w 964161"/>
                <a:gd name="connsiteY5" fmla="*/ 39270 h 39601"/>
                <a:gd name="connsiteX6" fmla="*/ 108001 w 964161"/>
                <a:gd name="connsiteY6" fmla="*/ 39270 h 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161" h="39601">
                  <a:moveTo>
                    <a:pt x="108000" y="1"/>
                  </a:moveTo>
                  <a:lnTo>
                    <a:pt x="108000" y="39601"/>
                  </a:lnTo>
                  <a:lnTo>
                    <a:pt x="0" y="19801"/>
                  </a:lnTo>
                  <a:close/>
                  <a:moveTo>
                    <a:pt x="108001" y="0"/>
                  </a:moveTo>
                  <a:lnTo>
                    <a:pt x="964161" y="0"/>
                  </a:lnTo>
                  <a:lnTo>
                    <a:pt x="964161" y="39270"/>
                  </a:lnTo>
                  <a:lnTo>
                    <a:pt x="108001" y="3927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1"/>
            </a:p>
          </p:txBody>
        </p:sp>
        <p:grpSp>
          <p:nvGrpSpPr>
            <p:cNvPr id="76" name="Group 75">
              <a:extLst>
                <a:ext uri="{FF2B5EF4-FFF2-40B4-BE49-F238E27FC236}">
                  <a16:creationId xmlns:a16="http://schemas.microsoft.com/office/drawing/2014/main" id="{9293A2F0-6B41-4E2A-A838-97C7EF3D7D7F}"/>
                </a:ext>
              </a:extLst>
            </p:cNvPr>
            <p:cNvGrpSpPr/>
            <p:nvPr/>
          </p:nvGrpSpPr>
          <p:grpSpPr>
            <a:xfrm>
              <a:off x="5511627" y="5656147"/>
              <a:ext cx="2616689" cy="268441"/>
              <a:chOff x="1688158" y="3440846"/>
              <a:chExt cx="1659706" cy="379529"/>
            </a:xfrm>
          </p:grpSpPr>
          <p:sp>
            <p:nvSpPr>
              <p:cNvPr id="80" name="Trapezoid 33">
                <a:extLst>
                  <a:ext uri="{FF2B5EF4-FFF2-40B4-BE49-F238E27FC236}">
                    <a16:creationId xmlns:a16="http://schemas.microsoft.com/office/drawing/2014/main" id="{548DE5B4-8FCA-47F1-B85A-785E0D7D1B90}"/>
                  </a:ext>
                </a:extLst>
              </p:cNvPr>
              <p:cNvSpPr/>
              <p:nvPr/>
            </p:nvSpPr>
            <p:spPr>
              <a:xfrm rot="5400000" flipH="1">
                <a:off x="2653493" y="3090551"/>
                <a:ext cx="308621" cy="1080120"/>
              </a:xfrm>
              <a:custGeom>
                <a:avLst/>
                <a:gdLst/>
                <a:ahLst/>
                <a:cxnLst/>
                <a:rect l="l" t="t" r="r" b="b"/>
                <a:pathLst>
                  <a:path w="308621" h="1080120">
                    <a:moveTo>
                      <a:pt x="308621" y="1080120"/>
                    </a:moveTo>
                    <a:lnTo>
                      <a:pt x="232649" y="0"/>
                    </a:lnTo>
                    <a:lnTo>
                      <a:pt x="75972" y="0"/>
                    </a:lnTo>
                    <a:lnTo>
                      <a:pt x="0" y="108012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1" name="Chord 80">
                <a:extLst>
                  <a:ext uri="{FF2B5EF4-FFF2-40B4-BE49-F238E27FC236}">
                    <a16:creationId xmlns:a16="http://schemas.microsoft.com/office/drawing/2014/main" id="{F488695E-5BBE-4D6D-AAF4-00849AC86730}"/>
                  </a:ext>
                </a:extLst>
              </p:cNvPr>
              <p:cNvSpPr/>
              <p:nvPr/>
            </p:nvSpPr>
            <p:spPr>
              <a:xfrm>
                <a:off x="1688158" y="3454556"/>
                <a:ext cx="155575" cy="352111"/>
              </a:xfrm>
              <a:prstGeom prst="chord">
                <a:avLst>
                  <a:gd name="adj1" fmla="val 5391179"/>
                  <a:gd name="adj2" fmla="val 1620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2" name="Trapezoid 37">
                <a:extLst>
                  <a:ext uri="{FF2B5EF4-FFF2-40B4-BE49-F238E27FC236}">
                    <a16:creationId xmlns:a16="http://schemas.microsoft.com/office/drawing/2014/main" id="{F3CB89C5-E61E-4A39-86E2-A0E1B1815A3B}"/>
                  </a:ext>
                </a:extLst>
              </p:cNvPr>
              <p:cNvSpPr/>
              <p:nvPr/>
            </p:nvSpPr>
            <p:spPr>
              <a:xfrm rot="5400000" flipH="1">
                <a:off x="1825951" y="3378583"/>
                <a:ext cx="379529" cy="504056"/>
              </a:xfrm>
              <a:custGeom>
                <a:avLst/>
                <a:gdLst/>
                <a:ahLst/>
                <a:cxnLst/>
                <a:rect l="l" t="t" r="r" b="b"/>
                <a:pathLst>
                  <a:path w="379529" h="504056">
                    <a:moveTo>
                      <a:pt x="379529" y="504056"/>
                    </a:moveTo>
                    <a:lnTo>
                      <a:pt x="344075" y="0"/>
                    </a:lnTo>
                    <a:lnTo>
                      <a:pt x="35454" y="0"/>
                    </a:lnTo>
                    <a:lnTo>
                      <a:pt x="0" y="50405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77" name="Parallelogram 76">
              <a:extLst>
                <a:ext uri="{FF2B5EF4-FFF2-40B4-BE49-F238E27FC236}">
                  <a16:creationId xmlns:a16="http://schemas.microsoft.com/office/drawing/2014/main" id="{7C1AED8D-0ACA-49D5-9D0A-08FC6BE0752B}"/>
                </a:ext>
              </a:extLst>
            </p:cNvPr>
            <p:cNvSpPr/>
            <p:nvPr/>
          </p:nvSpPr>
          <p:spPr>
            <a:xfrm rot="10680000" flipH="1">
              <a:off x="7253673" y="5854960"/>
              <a:ext cx="1195661" cy="533026"/>
            </a:xfrm>
            <a:prstGeom prst="parallelogram">
              <a:avLst>
                <a:gd name="adj" fmla="val 6226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8" name="Parallelogram 77">
              <a:extLst>
                <a:ext uri="{FF2B5EF4-FFF2-40B4-BE49-F238E27FC236}">
                  <a16:creationId xmlns:a16="http://schemas.microsoft.com/office/drawing/2014/main" id="{DDC7E950-7603-4E62-97A3-F594E5BEA24C}"/>
                </a:ext>
              </a:extLst>
            </p:cNvPr>
            <p:cNvSpPr/>
            <p:nvPr/>
          </p:nvSpPr>
          <p:spPr>
            <a:xfrm rot="10920000">
              <a:off x="7253673" y="5223977"/>
              <a:ext cx="1195661" cy="533026"/>
            </a:xfrm>
            <a:prstGeom prst="parallelogram">
              <a:avLst>
                <a:gd name="adj" fmla="val 6226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9" name="Parallelogram 78">
              <a:extLst>
                <a:ext uri="{FF2B5EF4-FFF2-40B4-BE49-F238E27FC236}">
                  <a16:creationId xmlns:a16="http://schemas.microsoft.com/office/drawing/2014/main" id="{030A22C1-08B8-4B27-B4DA-5A7BFCCA4A48}"/>
                </a:ext>
              </a:extLst>
            </p:cNvPr>
            <p:cNvSpPr/>
            <p:nvPr/>
          </p:nvSpPr>
          <p:spPr>
            <a:xfrm rot="10800000" flipH="1">
              <a:off x="7248499" y="5802213"/>
              <a:ext cx="1405109" cy="239345"/>
            </a:xfrm>
            <a:prstGeom prst="parallelogram">
              <a:avLst>
                <a:gd name="adj" fmla="val 2058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Tree>
    <p:extLst>
      <p:ext uri="{BB962C8B-B14F-4D97-AF65-F5344CB8AC3E}">
        <p14:creationId xmlns:p14="http://schemas.microsoft.com/office/powerpoint/2010/main" val="39218083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90871" y="383053"/>
            <a:ext cx="11573197" cy="724247"/>
          </a:xfrm>
        </p:spPr>
        <p:txBody>
          <a:bodyPr>
            <a:normAutofit fontScale="92500" lnSpcReduction="10000"/>
          </a:bodyPr>
          <a:lstStyle/>
          <a:p>
            <a:r>
              <a:rPr lang="en-US" b="1" dirty="0" err="1" smtClean="0">
                <a:latin typeface="Montserrat" pitchFamily="50" charset="0"/>
              </a:rPr>
              <a:t>Evolución</a:t>
            </a:r>
            <a:r>
              <a:rPr lang="en-US" b="1" dirty="0" smtClean="0">
                <a:latin typeface="Montserrat" pitchFamily="50" charset="0"/>
              </a:rPr>
              <a:t> </a:t>
            </a:r>
            <a:r>
              <a:rPr lang="en-US" b="1" dirty="0" err="1" smtClean="0">
                <a:latin typeface="Montserrat" pitchFamily="50" charset="0"/>
              </a:rPr>
              <a:t>histórica</a:t>
            </a:r>
            <a:endParaRPr lang="en-US" b="1" dirty="0">
              <a:latin typeface="Montserrat" pitchFamily="50" charset="0"/>
            </a:endParaRPr>
          </a:p>
        </p:txBody>
      </p:sp>
      <p:sp>
        <p:nvSpPr>
          <p:cNvPr id="74" name="AutoShape 12">
            <a:extLst>
              <a:ext uri="{FF2B5EF4-FFF2-40B4-BE49-F238E27FC236}">
                <a16:creationId xmlns:a16="http://schemas.microsoft.com/office/drawing/2014/main" id="{AA1D1C1A-4426-4C04-8356-90E1F9F618A8}"/>
              </a:ext>
            </a:extLst>
          </p:cNvPr>
          <p:cNvSpPr>
            <a:spLocks noChangeArrowheads="1"/>
          </p:cNvSpPr>
          <p:nvPr/>
        </p:nvSpPr>
        <p:spPr bwMode="auto">
          <a:xfrm>
            <a:off x="895350" y="3415716"/>
            <a:ext cx="10448925" cy="1350150"/>
          </a:xfrm>
          <a:prstGeom prst="rightArrow">
            <a:avLst>
              <a:gd name="adj1" fmla="val 45285"/>
              <a:gd name="adj2" fmla="val 76553"/>
            </a:avLst>
          </a:prstGeom>
          <a:solidFill>
            <a:schemeClr val="bg1">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65000"/>
                  <a:lumOff val="35000"/>
                </a:schemeClr>
              </a:solidFill>
            </a:endParaRPr>
          </a:p>
        </p:txBody>
      </p:sp>
      <p:sp>
        <p:nvSpPr>
          <p:cNvPr id="75" name="Rounded Rectangle 13">
            <a:extLst>
              <a:ext uri="{FF2B5EF4-FFF2-40B4-BE49-F238E27FC236}">
                <a16:creationId xmlns:a16="http://schemas.microsoft.com/office/drawing/2014/main" id="{0EC45A9B-DCA6-4F2D-9CBD-1BCF8D9E5336}"/>
              </a:ext>
            </a:extLst>
          </p:cNvPr>
          <p:cNvSpPr/>
          <p:nvPr/>
        </p:nvSpPr>
        <p:spPr>
          <a:xfrm>
            <a:off x="1315634" y="3200410"/>
            <a:ext cx="1884066" cy="3055217"/>
          </a:xfrm>
          <a:prstGeom prst="roundRect">
            <a:avLst>
              <a:gd name="adj" fmla="val 6084"/>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76" name="Rounded Rectangle 8">
            <a:extLst>
              <a:ext uri="{FF2B5EF4-FFF2-40B4-BE49-F238E27FC236}">
                <a16:creationId xmlns:a16="http://schemas.microsoft.com/office/drawing/2014/main" id="{1A5C037A-DD2B-45E3-9EC7-4FA8C94C91BE}"/>
              </a:ext>
            </a:extLst>
          </p:cNvPr>
          <p:cNvSpPr/>
          <p:nvPr/>
        </p:nvSpPr>
        <p:spPr>
          <a:xfrm>
            <a:off x="1315635" y="3192387"/>
            <a:ext cx="1884065" cy="581397"/>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77" name="Rounded Rectangle 15">
            <a:extLst>
              <a:ext uri="{FF2B5EF4-FFF2-40B4-BE49-F238E27FC236}">
                <a16:creationId xmlns:a16="http://schemas.microsoft.com/office/drawing/2014/main" id="{1E054746-7E08-42F1-AB0D-26E8B5DA92DE}"/>
              </a:ext>
            </a:extLst>
          </p:cNvPr>
          <p:cNvSpPr/>
          <p:nvPr/>
        </p:nvSpPr>
        <p:spPr>
          <a:xfrm>
            <a:off x="1587758" y="5703203"/>
            <a:ext cx="1339816" cy="288032"/>
          </a:xfrm>
          <a:prstGeom prst="roundRect">
            <a:avLst>
              <a:gd name="adj" fmla="val 17769"/>
            </a:avLst>
          </a:prstGeom>
          <a:solidFill>
            <a:schemeClr val="accent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t>1810</a:t>
            </a:r>
            <a:endParaRPr lang="ko-KR" altLang="en-US" b="1" dirty="0"/>
          </a:p>
        </p:txBody>
      </p:sp>
      <p:sp>
        <p:nvSpPr>
          <p:cNvPr id="78" name="Rounded Rectangle 4">
            <a:extLst>
              <a:ext uri="{FF2B5EF4-FFF2-40B4-BE49-F238E27FC236}">
                <a16:creationId xmlns:a16="http://schemas.microsoft.com/office/drawing/2014/main" id="{11B6643E-BD4F-4816-A558-1C0FF439CCDC}"/>
              </a:ext>
            </a:extLst>
          </p:cNvPr>
          <p:cNvSpPr/>
          <p:nvPr/>
        </p:nvSpPr>
        <p:spPr>
          <a:xfrm>
            <a:off x="3619984" y="3195078"/>
            <a:ext cx="1884066" cy="3055217"/>
          </a:xfrm>
          <a:prstGeom prst="roundRect">
            <a:avLst>
              <a:gd name="adj" fmla="val 6084"/>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79" name="Rounded Rectangle 8">
            <a:extLst>
              <a:ext uri="{FF2B5EF4-FFF2-40B4-BE49-F238E27FC236}">
                <a16:creationId xmlns:a16="http://schemas.microsoft.com/office/drawing/2014/main" id="{8704DD7E-3EBA-40BC-A369-0DFF4A82B8C8}"/>
              </a:ext>
            </a:extLst>
          </p:cNvPr>
          <p:cNvSpPr/>
          <p:nvPr/>
        </p:nvSpPr>
        <p:spPr>
          <a:xfrm>
            <a:off x="3619986" y="3187055"/>
            <a:ext cx="1884065" cy="581397"/>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80" name="Rounded Rectangle 6">
            <a:extLst>
              <a:ext uri="{FF2B5EF4-FFF2-40B4-BE49-F238E27FC236}">
                <a16:creationId xmlns:a16="http://schemas.microsoft.com/office/drawing/2014/main" id="{58FDC561-B30F-4A44-87B4-A0C4B7A83534}"/>
              </a:ext>
            </a:extLst>
          </p:cNvPr>
          <p:cNvSpPr/>
          <p:nvPr/>
        </p:nvSpPr>
        <p:spPr>
          <a:xfrm>
            <a:off x="3892109" y="5697871"/>
            <a:ext cx="1339816" cy="288032"/>
          </a:xfrm>
          <a:prstGeom prst="roundRect">
            <a:avLst>
              <a:gd name="adj" fmla="val 17769"/>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t>1817</a:t>
            </a:r>
            <a:endParaRPr lang="ko-KR" altLang="en-US" b="1" dirty="0"/>
          </a:p>
        </p:txBody>
      </p:sp>
      <p:sp>
        <p:nvSpPr>
          <p:cNvPr id="81" name="Rounded Rectangle 7">
            <a:extLst>
              <a:ext uri="{FF2B5EF4-FFF2-40B4-BE49-F238E27FC236}">
                <a16:creationId xmlns:a16="http://schemas.microsoft.com/office/drawing/2014/main" id="{016EE6CC-DD3A-4E18-8707-C8B0DE155833}"/>
              </a:ext>
            </a:extLst>
          </p:cNvPr>
          <p:cNvSpPr/>
          <p:nvPr/>
        </p:nvSpPr>
        <p:spPr>
          <a:xfrm>
            <a:off x="5852242" y="3200410"/>
            <a:ext cx="1884066" cy="3055217"/>
          </a:xfrm>
          <a:prstGeom prst="roundRect">
            <a:avLst>
              <a:gd name="adj" fmla="val 6084"/>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82" name="Rounded Rectangle 8">
            <a:extLst>
              <a:ext uri="{FF2B5EF4-FFF2-40B4-BE49-F238E27FC236}">
                <a16:creationId xmlns:a16="http://schemas.microsoft.com/office/drawing/2014/main" id="{9338C416-02D7-4749-86BF-B54FCC87BD57}"/>
              </a:ext>
            </a:extLst>
          </p:cNvPr>
          <p:cNvSpPr/>
          <p:nvPr/>
        </p:nvSpPr>
        <p:spPr>
          <a:xfrm>
            <a:off x="5852244" y="3192387"/>
            <a:ext cx="1884065" cy="581397"/>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83" name="Rounded Rectangle 9">
            <a:extLst>
              <a:ext uri="{FF2B5EF4-FFF2-40B4-BE49-F238E27FC236}">
                <a16:creationId xmlns:a16="http://schemas.microsoft.com/office/drawing/2014/main" id="{0A833B9A-BB6B-45A8-B1D6-EACFD077E0FF}"/>
              </a:ext>
            </a:extLst>
          </p:cNvPr>
          <p:cNvSpPr/>
          <p:nvPr/>
        </p:nvSpPr>
        <p:spPr>
          <a:xfrm>
            <a:off x="6124367" y="5703203"/>
            <a:ext cx="1339816" cy="288032"/>
          </a:xfrm>
          <a:prstGeom prst="roundRect">
            <a:avLst>
              <a:gd name="adj" fmla="val 17769"/>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t>1887</a:t>
            </a:r>
            <a:endParaRPr lang="ko-KR" altLang="en-US" b="1" dirty="0"/>
          </a:p>
        </p:txBody>
      </p:sp>
      <p:sp>
        <p:nvSpPr>
          <p:cNvPr id="84" name="Rounded Rectangle 10">
            <a:extLst>
              <a:ext uri="{FF2B5EF4-FFF2-40B4-BE49-F238E27FC236}">
                <a16:creationId xmlns:a16="http://schemas.microsoft.com/office/drawing/2014/main" id="{4F0BC413-0667-4BFF-AC85-A34314195F2F}"/>
              </a:ext>
            </a:extLst>
          </p:cNvPr>
          <p:cNvSpPr/>
          <p:nvPr/>
        </p:nvSpPr>
        <p:spPr>
          <a:xfrm>
            <a:off x="8084500" y="3200410"/>
            <a:ext cx="1884066" cy="3055217"/>
          </a:xfrm>
          <a:prstGeom prst="roundRect">
            <a:avLst>
              <a:gd name="adj" fmla="val 6084"/>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85" name="Rounded Rectangle 8">
            <a:extLst>
              <a:ext uri="{FF2B5EF4-FFF2-40B4-BE49-F238E27FC236}">
                <a16:creationId xmlns:a16="http://schemas.microsoft.com/office/drawing/2014/main" id="{3139A3D6-F5A9-476A-AEFA-D01CC102FB09}"/>
              </a:ext>
            </a:extLst>
          </p:cNvPr>
          <p:cNvSpPr/>
          <p:nvPr/>
        </p:nvSpPr>
        <p:spPr>
          <a:xfrm>
            <a:off x="8084502" y="3192387"/>
            <a:ext cx="1884065" cy="581397"/>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86" name="Rounded Rectangle 12">
            <a:extLst>
              <a:ext uri="{FF2B5EF4-FFF2-40B4-BE49-F238E27FC236}">
                <a16:creationId xmlns:a16="http://schemas.microsoft.com/office/drawing/2014/main" id="{4D47FA64-40F5-4623-816B-FC4EF5EB434E}"/>
              </a:ext>
            </a:extLst>
          </p:cNvPr>
          <p:cNvSpPr/>
          <p:nvPr/>
        </p:nvSpPr>
        <p:spPr>
          <a:xfrm>
            <a:off x="8356625" y="5703203"/>
            <a:ext cx="1339816" cy="288032"/>
          </a:xfrm>
          <a:prstGeom prst="roundRect">
            <a:avLst>
              <a:gd name="adj" fmla="val 17769"/>
            </a:avLst>
          </a:prstGeom>
          <a:solidFill>
            <a:schemeClr val="accent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t>Final XIX</a:t>
            </a:r>
            <a:endParaRPr lang="ko-KR" altLang="en-US" b="1" dirty="0"/>
          </a:p>
        </p:txBody>
      </p:sp>
      <p:sp>
        <p:nvSpPr>
          <p:cNvPr id="87" name="TextBox 17">
            <a:extLst>
              <a:ext uri="{FF2B5EF4-FFF2-40B4-BE49-F238E27FC236}">
                <a16:creationId xmlns:a16="http://schemas.microsoft.com/office/drawing/2014/main" id="{D3E7C145-71A0-4FA0-9FC0-6D8EB7EC5A0C}"/>
              </a:ext>
            </a:extLst>
          </p:cNvPr>
          <p:cNvSpPr txBox="1"/>
          <p:nvPr/>
        </p:nvSpPr>
        <p:spPr>
          <a:xfrm>
            <a:off x="1451725" y="4430297"/>
            <a:ext cx="1616457" cy="646331"/>
          </a:xfrm>
          <a:prstGeom prst="rect">
            <a:avLst/>
          </a:prstGeom>
          <a:noFill/>
        </p:spPr>
        <p:txBody>
          <a:bodyPr wrap="square" rtlCol="0">
            <a:spAutoFit/>
          </a:bodyPr>
          <a:lstStyle/>
          <a:p>
            <a:pPr algn="ctr"/>
            <a:r>
              <a:rPr lang="en-US" altLang="ko-KR" dirty="0" smtClean="0">
                <a:solidFill>
                  <a:schemeClr val="tx1">
                    <a:lumMod val="75000"/>
                    <a:lumOff val="25000"/>
                  </a:schemeClr>
                </a:solidFill>
                <a:cs typeface="Arial" pitchFamily="34" charset="0"/>
              </a:rPr>
              <a:t>Las </a:t>
            </a:r>
            <a:r>
              <a:rPr lang="en-US" altLang="ko-KR" dirty="0" err="1" smtClean="0">
                <a:solidFill>
                  <a:schemeClr val="tx1">
                    <a:lumMod val="75000"/>
                    <a:lumOff val="25000"/>
                  </a:schemeClr>
                </a:solidFill>
                <a:cs typeface="Arial" pitchFamily="34" charset="0"/>
              </a:rPr>
              <a:t>guerras</a:t>
            </a:r>
            <a:r>
              <a:rPr lang="en-US" altLang="ko-KR" dirty="0" smtClean="0">
                <a:solidFill>
                  <a:schemeClr val="tx1">
                    <a:lumMod val="75000"/>
                    <a:lumOff val="25000"/>
                  </a:schemeClr>
                </a:solidFill>
                <a:cs typeface="Arial" pitchFamily="34" charset="0"/>
              </a:rPr>
              <a:t> </a:t>
            </a:r>
            <a:r>
              <a:rPr lang="en-US" altLang="ko-KR" dirty="0" err="1" smtClean="0">
                <a:solidFill>
                  <a:schemeClr val="tx1">
                    <a:lumMod val="75000"/>
                    <a:lumOff val="25000"/>
                  </a:schemeClr>
                </a:solidFill>
                <a:cs typeface="Arial" pitchFamily="34" charset="0"/>
              </a:rPr>
              <a:t>napoleonicas</a:t>
            </a:r>
            <a:endParaRPr lang="ko-KR" altLang="en-US" dirty="0">
              <a:solidFill>
                <a:schemeClr val="tx1">
                  <a:lumMod val="75000"/>
                  <a:lumOff val="25000"/>
                </a:schemeClr>
              </a:solidFill>
              <a:cs typeface="Arial" pitchFamily="34" charset="0"/>
            </a:endParaRPr>
          </a:p>
        </p:txBody>
      </p:sp>
      <p:sp>
        <p:nvSpPr>
          <p:cNvPr id="88" name="TextBox 20">
            <a:extLst>
              <a:ext uri="{FF2B5EF4-FFF2-40B4-BE49-F238E27FC236}">
                <a16:creationId xmlns:a16="http://schemas.microsoft.com/office/drawing/2014/main" id="{AE35A733-C71C-4212-8A86-731DA887531B}"/>
              </a:ext>
            </a:extLst>
          </p:cNvPr>
          <p:cNvSpPr txBox="1"/>
          <p:nvPr/>
        </p:nvSpPr>
        <p:spPr>
          <a:xfrm>
            <a:off x="6009101" y="4399521"/>
            <a:ext cx="1616457" cy="646331"/>
          </a:xfrm>
          <a:prstGeom prst="rect">
            <a:avLst/>
          </a:prstGeom>
          <a:noFill/>
        </p:spPr>
        <p:txBody>
          <a:bodyPr wrap="square" rtlCol="0">
            <a:spAutoFit/>
          </a:bodyPr>
          <a:lstStyle/>
          <a:p>
            <a:pPr algn="ctr"/>
            <a:r>
              <a:rPr lang="en-US" altLang="ko-KR" dirty="0" err="1" smtClean="0">
                <a:solidFill>
                  <a:schemeClr val="tx1">
                    <a:lumMod val="75000"/>
                    <a:lumOff val="25000"/>
                  </a:schemeClr>
                </a:solidFill>
                <a:cs typeface="Arial" pitchFamily="34" charset="0"/>
              </a:rPr>
              <a:t>Nacen</a:t>
            </a:r>
            <a:r>
              <a:rPr lang="en-US" altLang="ko-KR" dirty="0" smtClean="0">
                <a:solidFill>
                  <a:schemeClr val="tx1">
                    <a:lumMod val="75000"/>
                    <a:lumOff val="25000"/>
                  </a:schemeClr>
                </a:solidFill>
                <a:cs typeface="Arial" pitchFamily="34" charset="0"/>
              </a:rPr>
              <a:t> </a:t>
            </a:r>
            <a:r>
              <a:rPr lang="en-US" altLang="ko-KR" dirty="0" err="1" smtClean="0">
                <a:solidFill>
                  <a:schemeClr val="tx1">
                    <a:lumMod val="75000"/>
                    <a:lumOff val="25000"/>
                  </a:schemeClr>
                </a:solidFill>
                <a:cs typeface="Arial" pitchFamily="34" charset="0"/>
              </a:rPr>
              <a:t>los</a:t>
            </a:r>
            <a:r>
              <a:rPr lang="en-US" altLang="ko-KR" dirty="0" smtClean="0">
                <a:solidFill>
                  <a:schemeClr val="tx1">
                    <a:lumMod val="75000"/>
                    <a:lumOff val="25000"/>
                  </a:schemeClr>
                </a:solidFill>
                <a:cs typeface="Arial" pitchFamily="34" charset="0"/>
              </a:rPr>
              <a:t> </a:t>
            </a:r>
            <a:r>
              <a:rPr lang="en-US" altLang="ko-KR" dirty="0" err="1" smtClean="0">
                <a:solidFill>
                  <a:schemeClr val="tx1">
                    <a:lumMod val="75000"/>
                    <a:lumOff val="25000"/>
                  </a:schemeClr>
                </a:solidFill>
                <a:cs typeface="Arial" pitchFamily="34" charset="0"/>
              </a:rPr>
              <a:t>cubos</a:t>
            </a:r>
            <a:r>
              <a:rPr lang="en-US" altLang="ko-KR" dirty="0" smtClean="0">
                <a:solidFill>
                  <a:schemeClr val="tx1">
                    <a:lumMod val="75000"/>
                    <a:lumOff val="25000"/>
                  </a:schemeClr>
                </a:solidFill>
                <a:cs typeface="Arial" pitchFamily="34" charset="0"/>
              </a:rPr>
              <a:t> Maggie</a:t>
            </a:r>
            <a:endParaRPr lang="ko-KR" altLang="en-US" dirty="0">
              <a:solidFill>
                <a:schemeClr val="tx1">
                  <a:lumMod val="75000"/>
                  <a:lumOff val="25000"/>
                </a:schemeClr>
              </a:solidFill>
              <a:cs typeface="Arial" pitchFamily="34" charset="0"/>
            </a:endParaRPr>
          </a:p>
        </p:txBody>
      </p:sp>
      <p:sp>
        <p:nvSpPr>
          <p:cNvPr id="89" name="TextBox 23">
            <a:extLst>
              <a:ext uri="{FF2B5EF4-FFF2-40B4-BE49-F238E27FC236}">
                <a16:creationId xmlns:a16="http://schemas.microsoft.com/office/drawing/2014/main" id="{6C804A2D-2D0A-4CBC-A17E-C20D10A47806}"/>
              </a:ext>
            </a:extLst>
          </p:cNvPr>
          <p:cNvSpPr txBox="1"/>
          <p:nvPr/>
        </p:nvSpPr>
        <p:spPr>
          <a:xfrm>
            <a:off x="8218303" y="4122521"/>
            <a:ext cx="1616457" cy="1200329"/>
          </a:xfrm>
          <a:prstGeom prst="rect">
            <a:avLst/>
          </a:prstGeom>
          <a:noFill/>
        </p:spPr>
        <p:txBody>
          <a:bodyPr wrap="square" rtlCol="0">
            <a:spAutoFit/>
          </a:bodyPr>
          <a:lstStyle/>
          <a:p>
            <a:pPr algn="ctr"/>
            <a:r>
              <a:rPr lang="en-US" altLang="ko-KR" dirty="0" err="1" smtClean="0">
                <a:solidFill>
                  <a:schemeClr val="tx1">
                    <a:lumMod val="75000"/>
                    <a:lumOff val="25000"/>
                  </a:schemeClr>
                </a:solidFill>
                <a:cs typeface="Arial" pitchFamily="34" charset="0"/>
              </a:rPr>
              <a:t>Sopas</a:t>
            </a:r>
            <a:r>
              <a:rPr lang="en-US" altLang="ko-KR" dirty="0" smtClean="0">
                <a:solidFill>
                  <a:schemeClr val="tx1">
                    <a:lumMod val="75000"/>
                    <a:lumOff val="25000"/>
                  </a:schemeClr>
                </a:solidFill>
                <a:cs typeface="Arial" pitchFamily="34" charset="0"/>
              </a:rPr>
              <a:t> </a:t>
            </a:r>
            <a:r>
              <a:rPr lang="en-US" altLang="ko-KR" dirty="0" err="1" smtClean="0">
                <a:solidFill>
                  <a:schemeClr val="tx1">
                    <a:lumMod val="75000"/>
                    <a:lumOff val="25000"/>
                  </a:schemeClr>
                </a:solidFill>
                <a:cs typeface="Arial" pitchFamily="34" charset="0"/>
              </a:rPr>
              <a:t>en</a:t>
            </a:r>
            <a:r>
              <a:rPr lang="en-US" altLang="ko-KR" dirty="0" smtClean="0">
                <a:solidFill>
                  <a:schemeClr val="tx1">
                    <a:lumMod val="75000"/>
                    <a:lumOff val="25000"/>
                  </a:schemeClr>
                </a:solidFill>
                <a:cs typeface="Arial" pitchFamily="34" charset="0"/>
              </a:rPr>
              <a:t> </a:t>
            </a:r>
            <a:r>
              <a:rPr lang="en-US" altLang="ko-KR" dirty="0" err="1" smtClean="0">
                <a:solidFill>
                  <a:schemeClr val="tx1">
                    <a:lumMod val="75000"/>
                    <a:lumOff val="25000"/>
                  </a:schemeClr>
                </a:solidFill>
                <a:cs typeface="Arial" pitchFamily="34" charset="0"/>
              </a:rPr>
              <a:t>sobre</a:t>
            </a:r>
            <a:r>
              <a:rPr lang="en-US" altLang="ko-KR" dirty="0" smtClean="0">
                <a:solidFill>
                  <a:schemeClr val="tx1">
                    <a:lumMod val="75000"/>
                    <a:lumOff val="25000"/>
                  </a:schemeClr>
                </a:solidFill>
                <a:cs typeface="Arial" pitchFamily="34" charset="0"/>
              </a:rPr>
              <a:t> de Knorr y Maggie</a:t>
            </a:r>
            <a:endParaRPr lang="ko-KR" altLang="en-US" dirty="0">
              <a:solidFill>
                <a:schemeClr val="tx1">
                  <a:lumMod val="75000"/>
                  <a:lumOff val="25000"/>
                </a:schemeClr>
              </a:solidFill>
              <a:cs typeface="Arial" pitchFamily="34" charset="0"/>
            </a:endParaRPr>
          </a:p>
        </p:txBody>
      </p:sp>
      <p:sp>
        <p:nvSpPr>
          <p:cNvPr id="90" name="직사각형 113">
            <a:extLst>
              <a:ext uri="{FF2B5EF4-FFF2-40B4-BE49-F238E27FC236}">
                <a16:creationId xmlns:a16="http://schemas.microsoft.com/office/drawing/2014/main" id="{4794DE31-9EA4-4906-9500-7616D82B8F66}"/>
              </a:ext>
            </a:extLst>
          </p:cNvPr>
          <p:cNvSpPr>
            <a:spLocks noChangeArrowheads="1"/>
          </p:cNvSpPr>
          <p:nvPr/>
        </p:nvSpPr>
        <p:spPr bwMode="auto">
          <a:xfrm>
            <a:off x="8240079" y="3283847"/>
            <a:ext cx="1616455" cy="400110"/>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2000" b="1" dirty="0" err="1" smtClean="0">
                <a:solidFill>
                  <a:schemeClr val="bg1"/>
                </a:solidFill>
                <a:cs typeface="Arial" charset="0"/>
              </a:rPr>
              <a:t>Innovación</a:t>
            </a:r>
            <a:endParaRPr lang="ko-KR" altLang="en-US" sz="2000" dirty="0">
              <a:solidFill>
                <a:schemeClr val="bg1"/>
              </a:solidFill>
            </a:endParaRPr>
          </a:p>
        </p:txBody>
      </p:sp>
      <p:sp>
        <p:nvSpPr>
          <p:cNvPr id="91" name="직사각형 113">
            <a:extLst>
              <a:ext uri="{FF2B5EF4-FFF2-40B4-BE49-F238E27FC236}">
                <a16:creationId xmlns:a16="http://schemas.microsoft.com/office/drawing/2014/main" id="{6B00BD5C-FF4A-4120-B30E-7E2D8F29458C}"/>
              </a:ext>
            </a:extLst>
          </p:cNvPr>
          <p:cNvSpPr>
            <a:spLocks noChangeArrowheads="1"/>
          </p:cNvSpPr>
          <p:nvPr/>
        </p:nvSpPr>
        <p:spPr bwMode="auto">
          <a:xfrm>
            <a:off x="6257568" y="3293361"/>
            <a:ext cx="1119527" cy="400110"/>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2000" b="1" dirty="0" err="1" smtClean="0">
                <a:solidFill>
                  <a:schemeClr val="bg1"/>
                </a:solidFill>
                <a:cs typeface="Arial" charset="0"/>
              </a:rPr>
              <a:t>Ingenio</a:t>
            </a:r>
            <a:r>
              <a:rPr lang="en-US" altLang="ko-KR" sz="2000" b="1" dirty="0" smtClean="0">
                <a:solidFill>
                  <a:schemeClr val="bg1"/>
                </a:solidFill>
                <a:cs typeface="Arial" charset="0"/>
              </a:rPr>
              <a:t> </a:t>
            </a:r>
            <a:endParaRPr lang="ko-KR" altLang="en-US" sz="2000" dirty="0">
              <a:solidFill>
                <a:schemeClr val="bg1"/>
              </a:solidFill>
            </a:endParaRPr>
          </a:p>
        </p:txBody>
      </p:sp>
      <p:sp>
        <p:nvSpPr>
          <p:cNvPr id="92" name="직사각형 113">
            <a:extLst>
              <a:ext uri="{FF2B5EF4-FFF2-40B4-BE49-F238E27FC236}">
                <a16:creationId xmlns:a16="http://schemas.microsoft.com/office/drawing/2014/main" id="{F0D9B189-065B-4A04-8961-86E1220A6F4F}"/>
              </a:ext>
            </a:extLst>
          </p:cNvPr>
          <p:cNvSpPr>
            <a:spLocks noChangeArrowheads="1"/>
          </p:cNvSpPr>
          <p:nvPr/>
        </p:nvSpPr>
        <p:spPr bwMode="auto">
          <a:xfrm>
            <a:off x="3927966" y="3130071"/>
            <a:ext cx="1257850" cy="707886"/>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2000" b="1" dirty="0" err="1" smtClean="0">
                <a:solidFill>
                  <a:schemeClr val="bg1"/>
                </a:solidFill>
                <a:cs typeface="Arial" charset="0"/>
              </a:rPr>
              <a:t>Primera</a:t>
            </a:r>
            <a:r>
              <a:rPr lang="en-US" altLang="ko-KR" sz="2000" b="1" dirty="0" smtClean="0">
                <a:solidFill>
                  <a:schemeClr val="bg1"/>
                </a:solidFill>
                <a:cs typeface="Arial" charset="0"/>
              </a:rPr>
              <a:t> </a:t>
            </a:r>
            <a:r>
              <a:rPr lang="en-US" altLang="ko-KR" sz="2000" b="1" dirty="0" err="1" smtClean="0">
                <a:solidFill>
                  <a:schemeClr val="bg1"/>
                </a:solidFill>
                <a:cs typeface="Arial" charset="0"/>
              </a:rPr>
              <a:t>Patente</a:t>
            </a:r>
            <a:endParaRPr lang="ko-KR" altLang="en-US" sz="2000" dirty="0">
              <a:solidFill>
                <a:schemeClr val="bg1"/>
              </a:solidFill>
            </a:endParaRPr>
          </a:p>
        </p:txBody>
      </p:sp>
      <p:sp>
        <p:nvSpPr>
          <p:cNvPr id="93" name="직사각형 113">
            <a:extLst>
              <a:ext uri="{FF2B5EF4-FFF2-40B4-BE49-F238E27FC236}">
                <a16:creationId xmlns:a16="http://schemas.microsoft.com/office/drawing/2014/main" id="{65E7E665-3D1A-499A-99E1-4DD96461950F}"/>
              </a:ext>
            </a:extLst>
          </p:cNvPr>
          <p:cNvSpPr>
            <a:spLocks noChangeArrowheads="1"/>
          </p:cNvSpPr>
          <p:nvPr/>
        </p:nvSpPr>
        <p:spPr bwMode="auto">
          <a:xfrm>
            <a:off x="1808047" y="3278515"/>
            <a:ext cx="899241" cy="400110"/>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2000" b="1" dirty="0" err="1" smtClean="0">
                <a:solidFill>
                  <a:schemeClr val="bg1"/>
                </a:solidFill>
                <a:cs typeface="Arial" charset="0"/>
              </a:rPr>
              <a:t>Inicio</a:t>
            </a:r>
            <a:endParaRPr lang="ko-KR" altLang="en-US" sz="2000" dirty="0">
              <a:solidFill>
                <a:schemeClr val="bg1"/>
              </a:solidFill>
            </a:endParaRPr>
          </a:p>
        </p:txBody>
      </p:sp>
      <p:sp>
        <p:nvSpPr>
          <p:cNvPr id="94" name="TextBox 26">
            <a:extLst>
              <a:ext uri="{FF2B5EF4-FFF2-40B4-BE49-F238E27FC236}">
                <a16:creationId xmlns:a16="http://schemas.microsoft.com/office/drawing/2014/main" id="{993E1904-5176-4A2A-9270-7A0767FA657E}"/>
              </a:ext>
            </a:extLst>
          </p:cNvPr>
          <p:cNvSpPr txBox="1"/>
          <p:nvPr/>
        </p:nvSpPr>
        <p:spPr>
          <a:xfrm>
            <a:off x="3753788" y="4399521"/>
            <a:ext cx="1616457" cy="646331"/>
          </a:xfrm>
          <a:prstGeom prst="rect">
            <a:avLst/>
          </a:prstGeom>
          <a:noFill/>
        </p:spPr>
        <p:txBody>
          <a:bodyPr wrap="square" rtlCol="0">
            <a:spAutoFit/>
          </a:bodyPr>
          <a:lstStyle/>
          <a:p>
            <a:pPr algn="ctr"/>
            <a:r>
              <a:rPr lang="en-US" altLang="ko-KR" dirty="0" err="1" smtClean="0">
                <a:solidFill>
                  <a:schemeClr val="tx1">
                    <a:lumMod val="75000"/>
                    <a:lumOff val="25000"/>
                  </a:schemeClr>
                </a:solidFill>
                <a:cs typeface="Arial" pitchFamily="34" charset="0"/>
              </a:rPr>
              <a:t>Conservas</a:t>
            </a:r>
            <a:endParaRPr lang="en-US" altLang="ko-KR" dirty="0" smtClean="0">
              <a:solidFill>
                <a:schemeClr val="tx1">
                  <a:lumMod val="75000"/>
                  <a:lumOff val="25000"/>
                </a:schemeClr>
              </a:solidFill>
              <a:cs typeface="Arial" pitchFamily="34" charset="0"/>
            </a:endParaRPr>
          </a:p>
          <a:p>
            <a:pPr algn="ctr"/>
            <a:r>
              <a:rPr lang="en-US" altLang="ko-KR" dirty="0" smtClean="0">
                <a:solidFill>
                  <a:schemeClr val="tx1">
                    <a:lumMod val="75000"/>
                    <a:lumOff val="25000"/>
                  </a:schemeClr>
                </a:solidFill>
                <a:cs typeface="Arial" pitchFamily="34" charset="0"/>
              </a:rPr>
              <a:t> </a:t>
            </a:r>
            <a:r>
              <a:rPr lang="en-US" altLang="ko-KR" dirty="0" err="1" smtClean="0">
                <a:solidFill>
                  <a:schemeClr val="tx1">
                    <a:lumMod val="75000"/>
                    <a:lumOff val="25000"/>
                  </a:schemeClr>
                </a:solidFill>
                <a:cs typeface="Arial" pitchFamily="34" charset="0"/>
              </a:rPr>
              <a:t>en</a:t>
            </a:r>
            <a:r>
              <a:rPr lang="en-US" altLang="ko-KR" dirty="0" smtClean="0">
                <a:solidFill>
                  <a:schemeClr val="tx1">
                    <a:lumMod val="75000"/>
                    <a:lumOff val="25000"/>
                  </a:schemeClr>
                </a:solidFill>
                <a:cs typeface="Arial" pitchFamily="34" charset="0"/>
              </a:rPr>
              <a:t> </a:t>
            </a:r>
            <a:r>
              <a:rPr lang="en-US" altLang="ko-KR" dirty="0" err="1" smtClean="0">
                <a:solidFill>
                  <a:schemeClr val="tx1">
                    <a:lumMod val="75000"/>
                    <a:lumOff val="25000"/>
                  </a:schemeClr>
                </a:solidFill>
                <a:cs typeface="Arial" pitchFamily="34" charset="0"/>
              </a:rPr>
              <a:t>lata</a:t>
            </a:r>
            <a:endParaRPr lang="ko-KR" altLang="en-US" dirty="0">
              <a:solidFill>
                <a:schemeClr val="tx1">
                  <a:lumMod val="75000"/>
                  <a:lumOff val="25000"/>
                </a:schemeClr>
              </a:solidFill>
              <a:cs typeface="Arial" pitchFamily="34" charset="0"/>
            </a:endParaRPr>
          </a:p>
        </p:txBody>
      </p:sp>
      <p:pic>
        <p:nvPicPr>
          <p:cNvPr id="2050" name="Picture 2" descr="Las Guerras Napoleónic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691" y="1436925"/>
            <a:ext cx="1945741" cy="15976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 lata de conserva: nace la dieta industria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441" r="18140" b="6655"/>
          <a:stretch/>
        </p:blipFill>
        <p:spPr bwMode="auto">
          <a:xfrm>
            <a:off x="2362432" y="1436925"/>
            <a:ext cx="2173166" cy="15976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Julius Maggi, el genio loco que inventó los famosos cubitos de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99" t="9400" r="8107" b="8779"/>
          <a:stretch/>
        </p:blipFill>
        <p:spPr bwMode="auto">
          <a:xfrm>
            <a:off x="4535598" y="1436926"/>
            <a:ext cx="2846277" cy="15976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 CLASH OF TITANS: KNORR VS MAGGI"/>
          <p:cNvPicPr>
            <a:picLocks noChangeAspect="1" noChangeArrowheads="1"/>
          </p:cNvPicPr>
          <p:nvPr/>
        </p:nvPicPr>
        <p:blipFill rotWithShape="1">
          <a:blip r:embed="rId5">
            <a:extLst>
              <a:ext uri="{28A0092B-C50C-407E-A947-70E740481C1C}">
                <a14:useLocalDpi xmlns:a14="http://schemas.microsoft.com/office/drawing/2010/main" val="0"/>
              </a:ext>
            </a:extLst>
          </a:blip>
          <a:srcRect l="7152" r="9648"/>
          <a:stretch/>
        </p:blipFill>
        <p:spPr bwMode="auto">
          <a:xfrm>
            <a:off x="7381875" y="1436926"/>
            <a:ext cx="39624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7149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Grupo"/>
          <p:cNvGrpSpPr/>
          <p:nvPr/>
        </p:nvGrpSpPr>
        <p:grpSpPr>
          <a:xfrm>
            <a:off x="5207975" y="2573079"/>
            <a:ext cx="6983876" cy="1711842"/>
            <a:chOff x="5207975" y="2573079"/>
            <a:chExt cx="6983876" cy="1711842"/>
          </a:xfrm>
          <a:effectLst>
            <a:outerShdw blurRad="50800" dist="38100" dir="8100000" sx="103000" sy="103000" algn="tr" rotWithShape="0">
              <a:prstClr val="black">
                <a:alpha val="40000"/>
              </a:prstClr>
            </a:outerShdw>
          </a:effectLst>
        </p:grpSpPr>
        <p:sp>
          <p:nvSpPr>
            <p:cNvPr id="2" name="Rectangle 1">
              <a:extLst>
                <a:ext uri="{FF2B5EF4-FFF2-40B4-BE49-F238E27FC236}">
                  <a16:creationId xmlns:a16="http://schemas.microsoft.com/office/drawing/2014/main" id="{2FD24A37-A04F-4CF8-80D7-1D65CB9073FD}"/>
                </a:ext>
              </a:extLst>
            </p:cNvPr>
            <p:cNvSpPr/>
            <p:nvPr/>
          </p:nvSpPr>
          <p:spPr>
            <a:xfrm>
              <a:off x="5208124" y="2573079"/>
              <a:ext cx="6983727" cy="17118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a:extLst>
                <a:ext uri="{FF2B5EF4-FFF2-40B4-BE49-F238E27FC236}">
                  <a16:creationId xmlns:a16="http://schemas.microsoft.com/office/drawing/2014/main" id="{AE50E034-FB76-415F-B18C-807D285EA85C}"/>
                </a:ext>
              </a:extLst>
            </p:cNvPr>
            <p:cNvSpPr/>
            <p:nvPr/>
          </p:nvSpPr>
          <p:spPr>
            <a:xfrm>
              <a:off x="5207975" y="2573079"/>
              <a:ext cx="168406" cy="1711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4" name="TextBox 3">
            <a:extLst>
              <a:ext uri="{FF2B5EF4-FFF2-40B4-BE49-F238E27FC236}">
                <a16:creationId xmlns:a16="http://schemas.microsoft.com/office/drawing/2014/main" id="{948A2979-A456-4286-B8FC-8FF4C0C58EFD}"/>
              </a:ext>
            </a:extLst>
          </p:cNvPr>
          <p:cNvSpPr txBox="1"/>
          <p:nvPr/>
        </p:nvSpPr>
        <p:spPr>
          <a:xfrm>
            <a:off x="5630192" y="2644170"/>
            <a:ext cx="6344093" cy="1569660"/>
          </a:xfrm>
          <a:prstGeom prst="rect">
            <a:avLst/>
          </a:prstGeom>
          <a:noFill/>
        </p:spPr>
        <p:txBody>
          <a:bodyPr wrap="square" rtlCol="0" anchor="ctr">
            <a:spAutoFit/>
          </a:bodyPr>
          <a:lstStyle/>
          <a:p>
            <a:r>
              <a:rPr lang="en-US" altLang="ko-KR" sz="4800" dirty="0" err="1" smtClean="0">
                <a:solidFill>
                  <a:schemeClr val="bg1"/>
                </a:solidFill>
                <a:cs typeface="Arial" pitchFamily="34" charset="0"/>
              </a:rPr>
              <a:t>Conclusiones</a:t>
            </a:r>
            <a:r>
              <a:rPr lang="en-US" altLang="ko-KR" sz="4800" dirty="0" smtClean="0">
                <a:solidFill>
                  <a:schemeClr val="bg1"/>
                </a:solidFill>
                <a:cs typeface="Arial" pitchFamily="34" charset="0"/>
              </a:rPr>
              <a:t> y </a:t>
            </a:r>
            <a:r>
              <a:rPr lang="en-US" altLang="ko-KR" sz="4800" dirty="0" err="1" smtClean="0">
                <a:solidFill>
                  <a:schemeClr val="bg1"/>
                </a:solidFill>
                <a:cs typeface="Arial" pitchFamily="34" charset="0"/>
              </a:rPr>
              <a:t>recomendaciones</a:t>
            </a:r>
            <a:endParaRPr lang="ko-KR" altLang="en-US" sz="4800" dirty="0">
              <a:solidFill>
                <a:schemeClr val="bg1"/>
              </a:solidFill>
              <a:cs typeface="Arial" pitchFamily="34" charset="0"/>
            </a:endParaRPr>
          </a:p>
        </p:txBody>
      </p:sp>
    </p:spTree>
    <p:extLst>
      <p:ext uri="{BB962C8B-B14F-4D97-AF65-F5344CB8AC3E}">
        <p14:creationId xmlns:p14="http://schemas.microsoft.com/office/powerpoint/2010/main" val="8252373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656F0653-AEDA-4B83-B698-1694671E8953}"/>
              </a:ext>
            </a:extLst>
          </p:cNvPr>
          <p:cNvSpPr txBox="1">
            <a:spLocks/>
          </p:cNvSpPr>
          <p:nvPr/>
        </p:nvSpPr>
        <p:spPr>
          <a:xfrm rot="16200000">
            <a:off x="-2083117" y="2906913"/>
            <a:ext cx="6164031" cy="1044174"/>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r>
              <a:rPr lang="en-US" altLang="ko-KR" sz="4400" b="1" dirty="0" err="1" smtClean="0">
                <a:solidFill>
                  <a:schemeClr val="bg1"/>
                </a:solidFill>
                <a:latin typeface="+mj-lt"/>
                <a:cs typeface="Arial" pitchFamily="34" charset="0"/>
              </a:rPr>
              <a:t>Conclusiones</a:t>
            </a:r>
            <a:endParaRPr lang="en-US" altLang="ko-KR" sz="4400" b="1" dirty="0">
              <a:solidFill>
                <a:schemeClr val="bg1"/>
              </a:solidFill>
              <a:latin typeface="+mj-lt"/>
              <a:cs typeface="Arial" pitchFamily="34" charset="0"/>
            </a:endParaRPr>
          </a:p>
        </p:txBody>
      </p:sp>
      <p:pic>
        <p:nvPicPr>
          <p:cNvPr id="6" name="5 Marcador de posición de imagen"/>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33371" r="33371"/>
          <a:stretch>
            <a:fillRect/>
          </a:stretch>
        </p:blipFill>
        <p:spPr/>
      </p:pic>
      <p:sp>
        <p:nvSpPr>
          <p:cNvPr id="2" name="1 Rectángulo"/>
          <p:cNvSpPr/>
          <p:nvPr/>
        </p:nvSpPr>
        <p:spPr>
          <a:xfrm>
            <a:off x="6281394" y="277207"/>
            <a:ext cx="5910606" cy="1092607"/>
          </a:xfrm>
          <a:prstGeom prst="rect">
            <a:avLst/>
          </a:prstGeom>
        </p:spPr>
        <p:txBody>
          <a:bodyPr wrap="square">
            <a:spAutoFit/>
          </a:bodyPr>
          <a:lstStyle/>
          <a:p>
            <a:pPr marL="171450" lvl="0" indent="-171450">
              <a:buFont typeface="Arial" panose="020B0604020202020204" pitchFamily="34" charset="0"/>
              <a:buChar char="•"/>
            </a:pPr>
            <a:r>
              <a:rPr lang="es-EC" sz="1300" dirty="0"/>
              <a:t>El producto “sopas deshidratadas tipo crema de preparación instantánea” obtuvo el 80%  aceptación en las personas que llevan un nivel de vida ocupado, y que esperan mejorar su calidad de vida, los cuales han sido identificados como “decididos” y “optimistas” gracias al análisis de </a:t>
            </a:r>
            <a:r>
              <a:rPr lang="es-EC" sz="1300" dirty="0" smtClean="0"/>
              <a:t>clusterización.</a:t>
            </a:r>
            <a:endParaRPr lang="es-EC" sz="1300" dirty="0"/>
          </a:p>
        </p:txBody>
      </p:sp>
      <p:sp>
        <p:nvSpPr>
          <p:cNvPr id="19" name="18 Rectángulo"/>
          <p:cNvSpPr/>
          <p:nvPr/>
        </p:nvSpPr>
        <p:spPr>
          <a:xfrm>
            <a:off x="6281394" y="4266307"/>
            <a:ext cx="5910606" cy="1092607"/>
          </a:xfrm>
          <a:prstGeom prst="rect">
            <a:avLst/>
          </a:prstGeom>
        </p:spPr>
        <p:txBody>
          <a:bodyPr wrap="square">
            <a:spAutoFit/>
          </a:bodyPr>
          <a:lstStyle/>
          <a:p>
            <a:pPr marL="171450" lvl="0" indent="-171450">
              <a:buFont typeface="Arial" panose="020B0604020202020204" pitchFamily="34" charset="0"/>
              <a:buChar char="•"/>
            </a:pPr>
            <a:r>
              <a:rPr lang="es-EC" sz="1300" dirty="0" smtClean="0"/>
              <a:t>Los </a:t>
            </a:r>
            <a:r>
              <a:rPr lang="es-EC" sz="1300" dirty="0"/>
              <a:t>3 mejores momentos para el consumo del producto, según los segmentos seleccionados, son: cuando no se desee cocinar (26,3%), cuando se encuentren en sus oficinas o centros de estudios (17,1%), y cuando hagan actividades al aire libre como salir de paseo o acampar (16,2</a:t>
            </a:r>
            <a:r>
              <a:rPr lang="es-EC" sz="1300" dirty="0" smtClean="0"/>
              <a:t>%).</a:t>
            </a:r>
            <a:endParaRPr lang="es-EC" sz="1300" dirty="0"/>
          </a:p>
        </p:txBody>
      </p:sp>
      <p:sp>
        <p:nvSpPr>
          <p:cNvPr id="27" name="26 Rectángulo"/>
          <p:cNvSpPr/>
          <p:nvPr/>
        </p:nvSpPr>
        <p:spPr>
          <a:xfrm>
            <a:off x="6281394" y="1530536"/>
            <a:ext cx="5910606" cy="1092607"/>
          </a:xfrm>
          <a:prstGeom prst="rect">
            <a:avLst/>
          </a:prstGeom>
        </p:spPr>
        <p:txBody>
          <a:bodyPr wrap="square">
            <a:spAutoFit/>
          </a:bodyPr>
          <a:lstStyle/>
          <a:p>
            <a:pPr marL="171450" lvl="0" indent="-171450">
              <a:buFont typeface="Arial" panose="020B0604020202020204" pitchFamily="34" charset="0"/>
              <a:buChar char="•"/>
            </a:pPr>
            <a:r>
              <a:rPr lang="es-EC" sz="1300" dirty="0" smtClean="0"/>
              <a:t>Las </a:t>
            </a:r>
            <a:r>
              <a:rPr lang="es-EC" sz="1300" dirty="0"/>
              <a:t>5 principales características que debe cumplir el producto para llamar la atención y despertar el interés en los segmentos deseados son: su sabor (19,18%), su calidad (12,78%), sus componentes y valor nutricional (11,41%), su facilidad y rapidez de preparación (10,86%), y su variedad (9,69</a:t>
            </a:r>
            <a:r>
              <a:rPr lang="es-EC" sz="1300" dirty="0" smtClean="0"/>
              <a:t>%).</a:t>
            </a:r>
            <a:endParaRPr lang="es-EC" sz="1300" dirty="0"/>
          </a:p>
        </p:txBody>
      </p:sp>
      <p:sp>
        <p:nvSpPr>
          <p:cNvPr id="33" name="32 Rectángulo"/>
          <p:cNvSpPr/>
          <p:nvPr/>
        </p:nvSpPr>
        <p:spPr>
          <a:xfrm>
            <a:off x="6281394" y="2812410"/>
            <a:ext cx="5910606" cy="1292662"/>
          </a:xfrm>
          <a:prstGeom prst="rect">
            <a:avLst/>
          </a:prstGeom>
        </p:spPr>
        <p:txBody>
          <a:bodyPr wrap="square">
            <a:spAutoFit/>
          </a:bodyPr>
          <a:lstStyle/>
          <a:p>
            <a:pPr marL="171450" lvl="0" indent="-171450">
              <a:buFont typeface="Arial" panose="020B0604020202020204" pitchFamily="34" charset="0"/>
              <a:buChar char="•"/>
            </a:pPr>
            <a:r>
              <a:rPr lang="es-EC" sz="1300" dirty="0" smtClean="0"/>
              <a:t>Los </a:t>
            </a:r>
            <a:r>
              <a:rPr lang="es-EC" sz="1300" dirty="0"/>
              <a:t>tres principales factores para la toma de decisión de compra del producto, según los segmentos de mejor recepción, son: en primer lugar, con un 34,23% escogido como primera opción, de lo práctico de su empaque; en segundo lugar, con un 33% escogido como segunda opción, de su precio; y en tercer lugar, de su valor nutricional, con un 28,87% escogido como tercera opción</a:t>
            </a:r>
            <a:r>
              <a:rPr lang="es-EC" sz="1300" dirty="0" smtClean="0"/>
              <a:t>.</a:t>
            </a:r>
            <a:endParaRPr lang="es-EC" sz="1300" dirty="0"/>
          </a:p>
        </p:txBody>
      </p:sp>
      <p:sp>
        <p:nvSpPr>
          <p:cNvPr id="34" name="33 Rectángulo"/>
          <p:cNvSpPr/>
          <p:nvPr/>
        </p:nvSpPr>
        <p:spPr>
          <a:xfrm>
            <a:off x="6281394" y="5510035"/>
            <a:ext cx="5910606" cy="892552"/>
          </a:xfrm>
          <a:prstGeom prst="rect">
            <a:avLst/>
          </a:prstGeom>
        </p:spPr>
        <p:txBody>
          <a:bodyPr wrap="square">
            <a:spAutoFit/>
          </a:bodyPr>
          <a:lstStyle/>
          <a:p>
            <a:pPr marL="171450" lvl="0" indent="-171450">
              <a:buFont typeface="Arial" panose="020B0604020202020204" pitchFamily="34" charset="0"/>
              <a:buChar char="•"/>
            </a:pPr>
            <a:r>
              <a:rPr lang="es-EC" sz="1300" dirty="0" smtClean="0"/>
              <a:t>Los </a:t>
            </a:r>
            <a:r>
              <a:rPr lang="es-EC" sz="1300" dirty="0"/>
              <a:t>principales beneficios encontrados por los segmentos considerados son: evitar la necesidad de cocinar cuando se esté cansado (28,9%), tener más tiempo para realizar sus actividades sin descuidar su alimentación (26,2%), y saciar su hambre en el lugar en el que se encuentren (16,6</a:t>
            </a:r>
            <a:r>
              <a:rPr lang="es-EC" sz="1300" dirty="0" smtClean="0"/>
              <a:t>%).</a:t>
            </a:r>
            <a:endParaRPr lang="es-EC" sz="1300" dirty="0"/>
          </a:p>
        </p:txBody>
      </p:sp>
      <p:sp>
        <p:nvSpPr>
          <p:cNvPr id="35" name="Freeform 32">
            <a:extLst>
              <a:ext uri="{FF2B5EF4-FFF2-40B4-BE49-F238E27FC236}">
                <a16:creationId xmlns:a16="http://schemas.microsoft.com/office/drawing/2014/main" id="{9C5A04AA-A50B-457A-A783-D941E78BCCDF}"/>
              </a:ext>
            </a:extLst>
          </p:cNvPr>
          <p:cNvSpPr/>
          <p:nvPr/>
        </p:nvSpPr>
        <p:spPr>
          <a:xfrm>
            <a:off x="5793098" y="549871"/>
            <a:ext cx="597487" cy="547278"/>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6" name="Freeform 32">
            <a:extLst>
              <a:ext uri="{FF2B5EF4-FFF2-40B4-BE49-F238E27FC236}">
                <a16:creationId xmlns:a16="http://schemas.microsoft.com/office/drawing/2014/main" id="{9C5A04AA-A50B-457A-A783-D941E78BCCDF}"/>
              </a:ext>
            </a:extLst>
          </p:cNvPr>
          <p:cNvSpPr/>
          <p:nvPr/>
        </p:nvSpPr>
        <p:spPr>
          <a:xfrm>
            <a:off x="5793098" y="1803200"/>
            <a:ext cx="597487" cy="547278"/>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7" name="Freeform 32">
            <a:extLst>
              <a:ext uri="{FF2B5EF4-FFF2-40B4-BE49-F238E27FC236}">
                <a16:creationId xmlns:a16="http://schemas.microsoft.com/office/drawing/2014/main" id="{9C5A04AA-A50B-457A-A783-D941E78BCCDF}"/>
              </a:ext>
            </a:extLst>
          </p:cNvPr>
          <p:cNvSpPr/>
          <p:nvPr/>
        </p:nvSpPr>
        <p:spPr>
          <a:xfrm>
            <a:off x="5843929" y="3185102"/>
            <a:ext cx="597487" cy="547278"/>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8" name="Freeform 32">
            <a:extLst>
              <a:ext uri="{FF2B5EF4-FFF2-40B4-BE49-F238E27FC236}">
                <a16:creationId xmlns:a16="http://schemas.microsoft.com/office/drawing/2014/main" id="{9C5A04AA-A50B-457A-A783-D941E78BCCDF}"/>
              </a:ext>
            </a:extLst>
          </p:cNvPr>
          <p:cNvSpPr/>
          <p:nvPr/>
        </p:nvSpPr>
        <p:spPr>
          <a:xfrm>
            <a:off x="5772211" y="4538971"/>
            <a:ext cx="597487" cy="547278"/>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9" name="Freeform 32">
            <a:extLst>
              <a:ext uri="{FF2B5EF4-FFF2-40B4-BE49-F238E27FC236}">
                <a16:creationId xmlns:a16="http://schemas.microsoft.com/office/drawing/2014/main" id="{9C5A04AA-A50B-457A-A783-D941E78BCCDF}"/>
              </a:ext>
            </a:extLst>
          </p:cNvPr>
          <p:cNvSpPr/>
          <p:nvPr/>
        </p:nvSpPr>
        <p:spPr>
          <a:xfrm>
            <a:off x="5749753" y="5682672"/>
            <a:ext cx="597487" cy="547278"/>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29068175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직사각형 16">
            <a:extLst>
              <a:ext uri="{FF2B5EF4-FFF2-40B4-BE49-F238E27FC236}">
                <a16:creationId xmlns:a16="http://schemas.microsoft.com/office/drawing/2014/main" id="{D6908497-0028-41E1-9ADC-C46BD8D25318}"/>
              </a:ext>
            </a:extLst>
          </p:cNvPr>
          <p:cNvSpPr/>
          <p:nvPr/>
        </p:nvSpPr>
        <p:spPr>
          <a:xfrm>
            <a:off x="6962845" y="1672128"/>
            <a:ext cx="4743380" cy="646331"/>
          </a:xfrm>
          <a:prstGeom prst="rect">
            <a:avLst/>
          </a:prstGeom>
        </p:spPr>
        <p:txBody>
          <a:bodyPr wrap="square">
            <a:spAutoFit/>
          </a:bodyPr>
          <a:lstStyle/>
          <a:p>
            <a:pPr marL="228600" lvl="0" indent="-228600">
              <a:buFont typeface="+mj-lt"/>
              <a:buAutoNum type="arabicPeriod" startAt="2"/>
            </a:pPr>
            <a:r>
              <a:rPr lang="es-EC" sz="1200" dirty="0"/>
              <a:t>Se recomienda considerar un estudio más reducido en el que se tome en consideración las características de los mejores segmentos encontrados en esta investigación de mercados</a:t>
            </a:r>
            <a:r>
              <a:rPr lang="es-EC" sz="1200" dirty="0" smtClean="0"/>
              <a:t>.</a:t>
            </a:r>
            <a:endParaRPr lang="es-EC" sz="1200" dirty="0"/>
          </a:p>
        </p:txBody>
      </p:sp>
      <p:sp>
        <p:nvSpPr>
          <p:cNvPr id="8" name="직사각형 2">
            <a:extLst>
              <a:ext uri="{FF2B5EF4-FFF2-40B4-BE49-F238E27FC236}">
                <a16:creationId xmlns:a16="http://schemas.microsoft.com/office/drawing/2014/main" id="{42F95D4A-0E5D-484A-BF86-FA850D9ECDB8}"/>
              </a:ext>
            </a:extLst>
          </p:cNvPr>
          <p:cNvSpPr/>
          <p:nvPr/>
        </p:nvSpPr>
        <p:spPr>
          <a:xfrm>
            <a:off x="603115" y="1579794"/>
            <a:ext cx="5514881" cy="830997"/>
          </a:xfrm>
          <a:prstGeom prst="rect">
            <a:avLst/>
          </a:prstGeom>
        </p:spPr>
        <p:txBody>
          <a:bodyPr wrap="square">
            <a:spAutoFit/>
          </a:bodyPr>
          <a:lstStyle/>
          <a:p>
            <a:r>
              <a:rPr lang="es-EC" altLang="ko-KR" sz="4800" dirty="0" smtClean="0">
                <a:solidFill>
                  <a:schemeClr val="bg1"/>
                </a:solidFill>
                <a:latin typeface="+mj-lt"/>
                <a:cs typeface="Arial" pitchFamily="34" charset="0"/>
              </a:rPr>
              <a:t>Recomendaciones</a:t>
            </a:r>
            <a:endParaRPr lang="en-US" altLang="ko-KR" sz="4800" dirty="0">
              <a:solidFill>
                <a:schemeClr val="bg1"/>
              </a:solidFill>
              <a:latin typeface="+mj-lt"/>
              <a:cs typeface="Arial" pitchFamily="34" charset="0"/>
            </a:endParaRPr>
          </a:p>
        </p:txBody>
      </p:sp>
      <p:sp>
        <p:nvSpPr>
          <p:cNvPr id="9" name="TextBox 8">
            <a:extLst>
              <a:ext uri="{FF2B5EF4-FFF2-40B4-BE49-F238E27FC236}">
                <a16:creationId xmlns:a16="http://schemas.microsoft.com/office/drawing/2014/main" id="{90595B94-4FF8-4D7F-83B5-6216DFEF2605}"/>
              </a:ext>
            </a:extLst>
          </p:cNvPr>
          <p:cNvSpPr txBox="1"/>
          <p:nvPr/>
        </p:nvSpPr>
        <p:spPr>
          <a:xfrm>
            <a:off x="1128409" y="3467428"/>
            <a:ext cx="4326561" cy="2308324"/>
          </a:xfrm>
          <a:prstGeom prst="rect">
            <a:avLst/>
          </a:prstGeom>
          <a:noFill/>
        </p:spPr>
        <p:txBody>
          <a:bodyPr wrap="square" rtlCol="0">
            <a:spAutoFit/>
          </a:bodyPr>
          <a:lstStyle/>
          <a:p>
            <a:pPr marL="342900" lvl="0" indent="-342900" algn="just">
              <a:buFont typeface="+mj-lt"/>
              <a:buAutoNum type="arabicPeriod"/>
            </a:pPr>
            <a:r>
              <a:rPr lang="es-EC" dirty="0">
                <a:solidFill>
                  <a:schemeClr val="bg1"/>
                </a:solidFill>
              </a:rPr>
              <a:t>Se recomienda realizar un análisis de mayor profundidad sobre los medios publicitarios que más frecuentan las personas de los segmentos identificados, para determinar los mejores canales de comunicación para el lanzamiento del producto. </a:t>
            </a:r>
          </a:p>
        </p:txBody>
      </p:sp>
      <p:pic>
        <p:nvPicPr>
          <p:cNvPr id="1026" name="Picture 2" descr="Proyecto - Concepto, elementos y proyectos empresariales"/>
          <p:cNvPicPr>
            <a:picLocks noGrp="1" noChangeAspect="1" noChangeArrowheads="1"/>
          </p:cNvPicPr>
          <p:nvPr>
            <p:ph type="pic" sz="quarter" idx="65"/>
          </p:nvPr>
        </p:nvPicPr>
        <p:blipFill>
          <a:blip r:embed="rId2">
            <a:extLst>
              <a:ext uri="{28A0092B-C50C-407E-A947-70E740481C1C}">
                <a14:useLocalDpi xmlns:a14="http://schemas.microsoft.com/office/drawing/2010/main" val="0"/>
              </a:ext>
            </a:extLst>
          </a:blip>
          <a:srcRect t="5703" b="570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3918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948A2979-A456-4286-B8FC-8FF4C0C58EFD}"/>
              </a:ext>
            </a:extLst>
          </p:cNvPr>
          <p:cNvSpPr txBox="1"/>
          <p:nvPr/>
        </p:nvSpPr>
        <p:spPr>
          <a:xfrm>
            <a:off x="5590096" y="2575007"/>
            <a:ext cx="5470129" cy="1938992"/>
          </a:xfrm>
          <a:prstGeom prst="rect">
            <a:avLst/>
          </a:prstGeom>
          <a:noFill/>
        </p:spPr>
        <p:txBody>
          <a:bodyPr wrap="square" rtlCol="0" anchor="ctr">
            <a:spAutoFit/>
          </a:bodyPr>
          <a:lstStyle/>
          <a:p>
            <a:r>
              <a:rPr lang="en-US" altLang="ko-KR" sz="6000" b="1" dirty="0" smtClean="0">
                <a:solidFill>
                  <a:schemeClr val="bg1"/>
                </a:solidFill>
                <a:effectLst>
                  <a:outerShdw blurRad="38100" dist="38100" dir="2700000" algn="tl">
                    <a:srgbClr val="000000">
                      <a:alpha val="43137"/>
                    </a:srgbClr>
                  </a:outerShdw>
                </a:effectLst>
                <a:cs typeface="Arial" pitchFamily="34" charset="0"/>
              </a:rPr>
              <a:t>Gracias </a:t>
            </a:r>
            <a:r>
              <a:rPr lang="en-US" altLang="ko-KR" sz="6000" b="1" dirty="0" err="1" smtClean="0">
                <a:solidFill>
                  <a:schemeClr val="bg1"/>
                </a:solidFill>
                <a:effectLst>
                  <a:outerShdw blurRad="38100" dist="38100" dir="2700000" algn="tl">
                    <a:srgbClr val="000000">
                      <a:alpha val="43137"/>
                    </a:srgbClr>
                  </a:outerShdw>
                </a:effectLst>
                <a:cs typeface="Arial" pitchFamily="34" charset="0"/>
              </a:rPr>
              <a:t>por</a:t>
            </a:r>
            <a:r>
              <a:rPr lang="en-US" altLang="ko-KR" sz="6000" b="1" dirty="0" smtClean="0">
                <a:solidFill>
                  <a:schemeClr val="bg1"/>
                </a:solidFill>
                <a:effectLst>
                  <a:outerShdw blurRad="38100" dist="38100" dir="2700000" algn="tl">
                    <a:srgbClr val="000000">
                      <a:alpha val="43137"/>
                    </a:srgbClr>
                  </a:outerShdw>
                </a:effectLst>
                <a:cs typeface="Arial" pitchFamily="34" charset="0"/>
              </a:rPr>
              <a:t> </a:t>
            </a:r>
            <a:r>
              <a:rPr lang="en-US" altLang="ko-KR" sz="6000" b="1" dirty="0" err="1" smtClean="0">
                <a:solidFill>
                  <a:schemeClr val="bg1"/>
                </a:solidFill>
                <a:effectLst>
                  <a:outerShdw blurRad="38100" dist="38100" dir="2700000" algn="tl">
                    <a:srgbClr val="000000">
                      <a:alpha val="43137"/>
                    </a:srgbClr>
                  </a:outerShdw>
                </a:effectLst>
                <a:cs typeface="Arial" pitchFamily="34" charset="0"/>
              </a:rPr>
              <a:t>su</a:t>
            </a:r>
            <a:r>
              <a:rPr lang="en-US" altLang="ko-KR" sz="6000" b="1" dirty="0" smtClean="0">
                <a:solidFill>
                  <a:schemeClr val="bg1"/>
                </a:solidFill>
                <a:effectLst>
                  <a:outerShdw blurRad="38100" dist="38100" dir="2700000" algn="tl">
                    <a:srgbClr val="000000">
                      <a:alpha val="43137"/>
                    </a:srgbClr>
                  </a:outerShdw>
                </a:effectLst>
                <a:cs typeface="Arial" pitchFamily="34" charset="0"/>
              </a:rPr>
              <a:t> </a:t>
            </a:r>
            <a:r>
              <a:rPr lang="en-US" altLang="ko-KR" sz="6000" b="1" dirty="0" err="1" smtClean="0">
                <a:solidFill>
                  <a:schemeClr val="bg1"/>
                </a:solidFill>
                <a:effectLst>
                  <a:outerShdw blurRad="38100" dist="38100" dir="2700000" algn="tl">
                    <a:srgbClr val="000000">
                      <a:alpha val="43137"/>
                    </a:srgbClr>
                  </a:outerShdw>
                </a:effectLst>
                <a:cs typeface="Arial" pitchFamily="34" charset="0"/>
              </a:rPr>
              <a:t>atención</a:t>
            </a:r>
            <a:endParaRPr lang="ko-KR" altLang="en-US" sz="6000" b="1" dirty="0">
              <a:solidFill>
                <a:schemeClr val="bg1"/>
              </a:solidFill>
              <a:effectLst>
                <a:outerShdw blurRad="38100" dist="38100" dir="2700000" algn="tl">
                  <a:srgbClr val="000000">
                    <a:alpha val="43137"/>
                  </a:srgbClr>
                </a:outerShdw>
              </a:effectLst>
              <a:cs typeface="Arial" pitchFamily="34" charset="0"/>
            </a:endParaRPr>
          </a:p>
        </p:txBody>
      </p:sp>
      <p:pic>
        <p:nvPicPr>
          <p:cNvPr id="3" name="2 Imagen" descr="Resultado de imagen para espe"/>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1246" y="339446"/>
            <a:ext cx="3480050" cy="838906"/>
          </a:xfrm>
          <a:prstGeom prst="rect">
            <a:avLst/>
          </a:prstGeom>
          <a:noFill/>
          <a:ln>
            <a:noFill/>
          </a:ln>
          <a:effectLst>
            <a:outerShdw blurRad="50800" dist="38100" dir="2700000" algn="tl" rotWithShape="0">
              <a:schemeClr val="tx1">
                <a:alpha val="40000"/>
              </a:schemeClr>
            </a:outerShdw>
          </a:effectLst>
        </p:spPr>
      </p:pic>
      <p:sp>
        <p:nvSpPr>
          <p:cNvPr id="4" name="TextBox 13">
            <a:extLst>
              <a:ext uri="{FF2B5EF4-FFF2-40B4-BE49-F238E27FC236}">
                <a16:creationId xmlns:a16="http://schemas.microsoft.com/office/drawing/2014/main" id="{DF166F6B-B975-4F3C-BCF2-9971086140FB}"/>
              </a:ext>
            </a:extLst>
          </p:cNvPr>
          <p:cNvSpPr txBox="1"/>
          <p:nvPr/>
        </p:nvSpPr>
        <p:spPr>
          <a:xfrm>
            <a:off x="7499476" y="6122777"/>
            <a:ext cx="4557407" cy="461665"/>
          </a:xfrm>
          <a:prstGeom prst="rect">
            <a:avLst/>
          </a:prstGeom>
          <a:noFill/>
        </p:spPr>
        <p:txBody>
          <a:bodyPr wrap="square" rtlCol="0" anchor="ctr">
            <a:spAutoFit/>
          </a:bodyPr>
          <a:lstStyle/>
          <a:p>
            <a:r>
              <a:rPr lang="en-US" altLang="ko-KR" sz="2400" b="1" dirty="0" err="1" smtClean="0">
                <a:solidFill>
                  <a:schemeClr val="accent5"/>
                </a:solidFill>
                <a:effectLst>
                  <a:outerShdw blurRad="38100" dist="38100" dir="2700000" algn="tl">
                    <a:srgbClr val="000000">
                      <a:alpha val="43137"/>
                    </a:srgbClr>
                  </a:outerShdw>
                </a:effectLst>
                <a:latin typeface="Montserrat" pitchFamily="50" charset="0"/>
                <a:cs typeface="Arial" pitchFamily="34" charset="0"/>
              </a:rPr>
              <a:t>Tesista</a:t>
            </a:r>
            <a:r>
              <a:rPr lang="en-US" altLang="ko-KR" sz="2400" b="1" dirty="0" smtClean="0">
                <a:solidFill>
                  <a:schemeClr val="accent5"/>
                </a:solidFill>
                <a:effectLst>
                  <a:outerShdw blurRad="38100" dist="38100" dir="2700000" algn="tl">
                    <a:srgbClr val="000000">
                      <a:alpha val="43137"/>
                    </a:srgbClr>
                  </a:outerShdw>
                </a:effectLst>
                <a:latin typeface="Montserrat" pitchFamily="50" charset="0"/>
                <a:cs typeface="Arial" pitchFamily="34" charset="0"/>
              </a:rPr>
              <a:t>: </a:t>
            </a:r>
            <a:r>
              <a:rPr lang="en-US" altLang="ko-KR" sz="2400" dirty="0" err="1" smtClean="0">
                <a:solidFill>
                  <a:schemeClr val="accent5"/>
                </a:solidFill>
                <a:effectLst>
                  <a:outerShdw blurRad="38100" dist="38100" dir="2700000" algn="tl">
                    <a:srgbClr val="000000">
                      <a:alpha val="43137"/>
                    </a:srgbClr>
                  </a:outerShdw>
                </a:effectLst>
                <a:latin typeface="Montserrat" pitchFamily="50" charset="0"/>
                <a:cs typeface="Arial" pitchFamily="34" charset="0"/>
              </a:rPr>
              <a:t>Albarracín</a:t>
            </a:r>
            <a:r>
              <a:rPr lang="en-US" altLang="ko-KR" sz="2400" dirty="0" smtClean="0">
                <a:solidFill>
                  <a:schemeClr val="accent5"/>
                </a:solidFill>
                <a:effectLst>
                  <a:outerShdw blurRad="38100" dist="38100" dir="2700000" algn="tl">
                    <a:srgbClr val="000000">
                      <a:alpha val="43137"/>
                    </a:srgbClr>
                  </a:outerShdw>
                </a:effectLst>
                <a:latin typeface="Montserrat" pitchFamily="50" charset="0"/>
                <a:cs typeface="Arial" pitchFamily="34" charset="0"/>
              </a:rPr>
              <a:t>, Karen</a:t>
            </a:r>
            <a:endParaRPr lang="ko-KR" altLang="en-US" sz="2400" b="1" dirty="0">
              <a:solidFill>
                <a:schemeClr val="accent5"/>
              </a:solidFill>
              <a:effectLst>
                <a:outerShdw blurRad="38100" dist="38100" dir="2700000" algn="tl">
                  <a:srgbClr val="000000">
                    <a:alpha val="43137"/>
                  </a:srgbClr>
                </a:outerShdw>
              </a:effectLst>
              <a:latin typeface="Montserrat" pitchFamily="50" charset="0"/>
              <a:cs typeface="Arial" pitchFamily="34" charset="0"/>
            </a:endParaRPr>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1399" y="414766"/>
            <a:ext cx="1651585" cy="948546"/>
          </a:xfrm>
          <a:prstGeom prst="rect">
            <a:avLst/>
          </a:prstGeom>
          <a:effectLst>
            <a:outerShdw blurRad="50800" dist="38100" dir="2700000" algn="tl" rotWithShape="0">
              <a:prstClr val="black">
                <a:alpha val="40000"/>
              </a:prstClr>
            </a:outerShdw>
          </a:effectLst>
        </p:spPr>
      </p:pic>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8981" y="431970"/>
            <a:ext cx="1085082" cy="97062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764961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9C2C176E-E246-4BBC-B0FB-8706F699C9DB}"/>
              </a:ext>
            </a:extLst>
          </p:cNvPr>
          <p:cNvGrpSpPr/>
          <p:nvPr/>
        </p:nvGrpSpPr>
        <p:grpSpPr>
          <a:xfrm>
            <a:off x="6260858" y="1038924"/>
            <a:ext cx="5375970" cy="5267702"/>
            <a:chOff x="2265079" y="1581548"/>
            <a:chExt cx="3028217" cy="3029891"/>
          </a:xfrm>
        </p:grpSpPr>
        <p:sp>
          <p:nvSpPr>
            <p:cNvPr id="61" name="Freeform: Shape 60">
              <a:extLst>
                <a:ext uri="{FF2B5EF4-FFF2-40B4-BE49-F238E27FC236}">
                  <a16:creationId xmlns:a16="http://schemas.microsoft.com/office/drawing/2014/main" id="{284A45A4-8AD6-4CC6-BF88-4855531DBC9D}"/>
                </a:ext>
              </a:extLst>
            </p:cNvPr>
            <p:cNvSpPr/>
            <p:nvPr/>
          </p:nvSpPr>
          <p:spPr>
            <a:xfrm>
              <a:off x="2265854" y="1584775"/>
              <a:ext cx="3026664" cy="3026664"/>
            </a:xfrm>
            <a:custGeom>
              <a:avLst/>
              <a:gdLst>
                <a:gd name="connsiteX0" fmla="*/ 3057049 w 3057525"/>
                <a:gd name="connsiteY0" fmla="*/ 1532096 h 3057525"/>
                <a:gd name="connsiteX1" fmla="*/ 1532096 w 3057525"/>
                <a:gd name="connsiteY1" fmla="*/ 3057049 h 3057525"/>
                <a:gd name="connsiteX2" fmla="*/ 7144 w 3057525"/>
                <a:gd name="connsiteY2" fmla="*/ 1532096 h 3057525"/>
                <a:gd name="connsiteX3" fmla="*/ 1532096 w 3057525"/>
                <a:gd name="connsiteY3" fmla="*/ 7144 h 3057525"/>
                <a:gd name="connsiteX4" fmla="*/ 3057049 w 3057525"/>
                <a:gd name="connsiteY4" fmla="*/ 1532096 h 305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chemeClr val="accent1"/>
            </a:solidFill>
            <a:ln w="9525"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62" name="Freeform: Shape 61">
              <a:extLst>
                <a:ext uri="{FF2B5EF4-FFF2-40B4-BE49-F238E27FC236}">
                  <a16:creationId xmlns:a16="http://schemas.microsoft.com/office/drawing/2014/main" id="{31E39169-71B6-43B0-9067-E72AC4DE671D}"/>
                </a:ext>
              </a:extLst>
            </p:cNvPr>
            <p:cNvSpPr/>
            <p:nvPr/>
          </p:nvSpPr>
          <p:spPr>
            <a:xfrm>
              <a:off x="2265079" y="1581548"/>
              <a:ext cx="3028217" cy="2962327"/>
            </a:xfrm>
            <a:custGeom>
              <a:avLst/>
              <a:gdLst>
                <a:gd name="connsiteX0" fmla="*/ 2863236 w 3028217"/>
                <a:gd name="connsiteY0" fmla="*/ 2049564 h 2962327"/>
                <a:gd name="connsiteX1" fmla="*/ 2844662 w 3028217"/>
                <a:gd name="connsiteY1" fmla="*/ 2065518 h 2962327"/>
                <a:gd name="connsiteX2" fmla="*/ 2847519 w 3028217"/>
                <a:gd name="connsiteY2" fmla="*/ 2116953 h 2962327"/>
                <a:gd name="connsiteX3" fmla="*/ 2887525 w 3028217"/>
                <a:gd name="connsiteY3" fmla="*/ 2084568 h 2962327"/>
                <a:gd name="connsiteX4" fmla="*/ 2890382 w 3028217"/>
                <a:gd name="connsiteY4" fmla="*/ 2078853 h 2962327"/>
                <a:gd name="connsiteX5" fmla="*/ 2890382 w 3028217"/>
                <a:gd name="connsiteY5" fmla="*/ 2057898 h 2962327"/>
                <a:gd name="connsiteX6" fmla="*/ 2863236 w 3028217"/>
                <a:gd name="connsiteY6" fmla="*/ 2049564 h 2962327"/>
                <a:gd name="connsiteX7" fmla="*/ 2453184 w 3028217"/>
                <a:gd name="connsiteY7" fmla="*/ 1703568 h 2962327"/>
                <a:gd name="connsiteX8" fmla="*/ 2444611 w 3028217"/>
                <a:gd name="connsiteY8" fmla="*/ 1714046 h 2962327"/>
                <a:gd name="connsiteX9" fmla="*/ 2467471 w 3028217"/>
                <a:gd name="connsiteY9" fmla="*/ 1740716 h 2962327"/>
                <a:gd name="connsiteX10" fmla="*/ 2482711 w 3028217"/>
                <a:gd name="connsiteY10" fmla="*/ 1728333 h 2962327"/>
                <a:gd name="connsiteX11" fmla="*/ 2453184 w 3028217"/>
                <a:gd name="connsiteY11" fmla="*/ 1703568 h 2962327"/>
                <a:gd name="connsiteX12" fmla="*/ 802501 w 3028217"/>
                <a:gd name="connsiteY12" fmla="*/ 1583553 h 2962327"/>
                <a:gd name="connsiteX13" fmla="*/ 812026 w 3028217"/>
                <a:gd name="connsiteY13" fmla="*/ 1589268 h 2962327"/>
                <a:gd name="connsiteX14" fmla="*/ 802501 w 3028217"/>
                <a:gd name="connsiteY14" fmla="*/ 1599745 h 2962327"/>
                <a:gd name="connsiteX15" fmla="*/ 792024 w 3028217"/>
                <a:gd name="connsiteY15" fmla="*/ 1594030 h 2962327"/>
                <a:gd name="connsiteX16" fmla="*/ 802501 w 3028217"/>
                <a:gd name="connsiteY16" fmla="*/ 1583553 h 2962327"/>
                <a:gd name="connsiteX17" fmla="*/ 573901 w 3028217"/>
                <a:gd name="connsiteY17" fmla="*/ 1577838 h 2962327"/>
                <a:gd name="connsiteX18" fmla="*/ 592951 w 3028217"/>
                <a:gd name="connsiteY18" fmla="*/ 1589268 h 2962327"/>
                <a:gd name="connsiteX19" fmla="*/ 584379 w 3028217"/>
                <a:gd name="connsiteY19" fmla="*/ 1596888 h 2962327"/>
                <a:gd name="connsiteX20" fmla="*/ 565329 w 3028217"/>
                <a:gd name="connsiteY20" fmla="*/ 1587363 h 2962327"/>
                <a:gd name="connsiteX21" fmla="*/ 573901 w 3028217"/>
                <a:gd name="connsiteY21" fmla="*/ 1577838 h 2962327"/>
                <a:gd name="connsiteX22" fmla="*/ 698678 w 3028217"/>
                <a:gd name="connsiteY22" fmla="*/ 1550216 h 2962327"/>
                <a:gd name="connsiteX23" fmla="*/ 763448 w 3028217"/>
                <a:gd name="connsiteY23" fmla="*/ 1592126 h 2962327"/>
                <a:gd name="connsiteX24" fmla="*/ 678676 w 3028217"/>
                <a:gd name="connsiteY24" fmla="*/ 1592126 h 2962327"/>
                <a:gd name="connsiteX25" fmla="*/ 698678 w 3028217"/>
                <a:gd name="connsiteY25" fmla="*/ 1550216 h 2962327"/>
                <a:gd name="connsiteX26" fmla="*/ 492939 w 3028217"/>
                <a:gd name="connsiteY26" fmla="*/ 1460681 h 2962327"/>
                <a:gd name="connsiteX27" fmla="*/ 562471 w 3028217"/>
                <a:gd name="connsiteY27" fmla="*/ 1479731 h 2962327"/>
                <a:gd name="connsiteX28" fmla="*/ 646291 w 3028217"/>
                <a:gd name="connsiteY28" fmla="*/ 1537833 h 2962327"/>
                <a:gd name="connsiteX29" fmla="*/ 577711 w 3028217"/>
                <a:gd name="connsiteY29" fmla="*/ 1525451 h 2962327"/>
                <a:gd name="connsiteX30" fmla="*/ 527229 w 3028217"/>
                <a:gd name="connsiteY30" fmla="*/ 1487351 h 2962327"/>
                <a:gd name="connsiteX31" fmla="*/ 525032 w 3028217"/>
                <a:gd name="connsiteY31" fmla="*/ 1486533 h 2962327"/>
                <a:gd name="connsiteX32" fmla="*/ 527229 w 3028217"/>
                <a:gd name="connsiteY32" fmla="*/ 1488303 h 2962327"/>
                <a:gd name="connsiteX33" fmla="*/ 451029 w 3028217"/>
                <a:gd name="connsiteY33" fmla="*/ 1494971 h 2962327"/>
                <a:gd name="connsiteX34" fmla="*/ 492939 w 3028217"/>
                <a:gd name="connsiteY34" fmla="*/ 1460681 h 2962327"/>
                <a:gd name="connsiteX35" fmla="*/ 592475 w 3028217"/>
                <a:gd name="connsiteY35" fmla="*/ 1413889 h 2962327"/>
                <a:gd name="connsiteX36" fmla="*/ 596761 w 3028217"/>
                <a:gd name="connsiteY36" fmla="*/ 1414961 h 2962327"/>
                <a:gd name="connsiteX37" fmla="*/ 595809 w 3028217"/>
                <a:gd name="connsiteY37" fmla="*/ 1447346 h 2962327"/>
                <a:gd name="connsiteX38" fmla="*/ 588189 w 3028217"/>
                <a:gd name="connsiteY38" fmla="*/ 1414961 h 2962327"/>
                <a:gd name="connsiteX39" fmla="*/ 592475 w 3028217"/>
                <a:gd name="connsiteY39" fmla="*/ 1413889 h 2962327"/>
                <a:gd name="connsiteX40" fmla="*/ 2633206 w 3028217"/>
                <a:gd name="connsiteY40" fmla="*/ 1174931 h 2962327"/>
                <a:gd name="connsiteX41" fmla="*/ 2673211 w 3028217"/>
                <a:gd name="connsiteY41" fmla="*/ 1180646 h 2962327"/>
                <a:gd name="connsiteX42" fmla="*/ 2633206 w 3028217"/>
                <a:gd name="connsiteY42" fmla="*/ 1174931 h 2962327"/>
                <a:gd name="connsiteX43" fmla="*/ 2477948 w 3028217"/>
                <a:gd name="connsiteY43" fmla="*/ 1095873 h 2962327"/>
                <a:gd name="connsiteX44" fmla="*/ 2484616 w 3028217"/>
                <a:gd name="connsiteY44" fmla="*/ 1110160 h 2962327"/>
                <a:gd name="connsiteX45" fmla="*/ 2464613 w 3028217"/>
                <a:gd name="connsiteY45" fmla="*/ 1135878 h 2962327"/>
                <a:gd name="connsiteX46" fmla="*/ 2444611 w 3028217"/>
                <a:gd name="connsiteY46" fmla="*/ 1144450 h 2962327"/>
                <a:gd name="connsiteX47" fmla="*/ 2415083 w 3028217"/>
                <a:gd name="connsiteY47" fmla="*/ 1119685 h 2962327"/>
                <a:gd name="connsiteX48" fmla="*/ 2446516 w 3028217"/>
                <a:gd name="connsiteY48" fmla="*/ 1114923 h 2962327"/>
                <a:gd name="connsiteX49" fmla="*/ 2477948 w 3028217"/>
                <a:gd name="connsiteY49" fmla="*/ 1095873 h 2962327"/>
                <a:gd name="connsiteX50" fmla="*/ 2344599 w 3028217"/>
                <a:gd name="connsiteY50" fmla="*/ 1039676 h 2962327"/>
                <a:gd name="connsiteX51" fmla="*/ 2355076 w 3028217"/>
                <a:gd name="connsiteY51" fmla="*/ 1066346 h 2962327"/>
                <a:gd name="connsiteX52" fmla="*/ 2341741 w 3028217"/>
                <a:gd name="connsiteY52" fmla="*/ 1092063 h 2962327"/>
                <a:gd name="connsiteX53" fmla="*/ 2328406 w 3028217"/>
                <a:gd name="connsiteY53" fmla="*/ 1065393 h 2962327"/>
                <a:gd name="connsiteX54" fmla="*/ 2344599 w 3028217"/>
                <a:gd name="connsiteY54" fmla="*/ 1039676 h 2962327"/>
                <a:gd name="connsiteX55" fmla="*/ 699631 w 3028217"/>
                <a:gd name="connsiteY55" fmla="*/ 966334 h 2962327"/>
                <a:gd name="connsiteX56" fmla="*/ 616764 w 3028217"/>
                <a:gd name="connsiteY56" fmla="*/ 992051 h 2962327"/>
                <a:gd name="connsiteX57" fmla="*/ 699631 w 3028217"/>
                <a:gd name="connsiteY57" fmla="*/ 966334 h 2962327"/>
                <a:gd name="connsiteX58" fmla="*/ 2786559 w 3028217"/>
                <a:gd name="connsiteY58" fmla="*/ 938711 h 2962327"/>
                <a:gd name="connsiteX59" fmla="*/ 2814181 w 3028217"/>
                <a:gd name="connsiteY59" fmla="*/ 938711 h 2962327"/>
                <a:gd name="connsiteX60" fmla="*/ 2814181 w 3028217"/>
                <a:gd name="connsiteY60" fmla="*/ 945378 h 2962327"/>
                <a:gd name="connsiteX61" fmla="*/ 2786559 w 3028217"/>
                <a:gd name="connsiteY61" fmla="*/ 938711 h 2962327"/>
                <a:gd name="connsiteX62" fmla="*/ 737731 w 3028217"/>
                <a:gd name="connsiteY62" fmla="*/ 935019 h 2962327"/>
                <a:gd name="connsiteX63" fmla="*/ 702489 w 3028217"/>
                <a:gd name="connsiteY63" fmla="*/ 951093 h 2962327"/>
                <a:gd name="connsiteX64" fmla="*/ 770116 w 3028217"/>
                <a:gd name="connsiteY64" fmla="*/ 936805 h 2962327"/>
                <a:gd name="connsiteX65" fmla="*/ 737731 w 3028217"/>
                <a:gd name="connsiteY65" fmla="*/ 935019 h 2962327"/>
                <a:gd name="connsiteX66" fmla="*/ 619383 w 3028217"/>
                <a:gd name="connsiteY66" fmla="*/ 880251 h 2962327"/>
                <a:gd name="connsiteX67" fmla="*/ 608191 w 3028217"/>
                <a:gd name="connsiteY67" fmla="*/ 882513 h 2962327"/>
                <a:gd name="connsiteX68" fmla="*/ 541516 w 3028217"/>
                <a:gd name="connsiteY68" fmla="*/ 968238 h 2962327"/>
                <a:gd name="connsiteX69" fmla="*/ 558661 w 3028217"/>
                <a:gd name="connsiteY69" fmla="*/ 975858 h 2962327"/>
                <a:gd name="connsiteX70" fmla="*/ 578664 w 3028217"/>
                <a:gd name="connsiteY70" fmla="*/ 949188 h 2962327"/>
                <a:gd name="connsiteX71" fmla="*/ 623431 w 3028217"/>
                <a:gd name="connsiteY71" fmla="*/ 890133 h 2962327"/>
                <a:gd name="connsiteX72" fmla="*/ 619383 w 3028217"/>
                <a:gd name="connsiteY72" fmla="*/ 880251 h 2962327"/>
                <a:gd name="connsiteX73" fmla="*/ 659626 w 3028217"/>
                <a:gd name="connsiteY73" fmla="*/ 872036 h 2962327"/>
                <a:gd name="connsiteX74" fmla="*/ 647244 w 3028217"/>
                <a:gd name="connsiteY74" fmla="*/ 879656 h 2962327"/>
                <a:gd name="connsiteX75" fmla="*/ 657721 w 3028217"/>
                <a:gd name="connsiteY75" fmla="*/ 950141 h 2962327"/>
                <a:gd name="connsiteX76" fmla="*/ 683439 w 3028217"/>
                <a:gd name="connsiteY76" fmla="*/ 913946 h 2962327"/>
                <a:gd name="connsiteX77" fmla="*/ 711061 w 3028217"/>
                <a:gd name="connsiteY77" fmla="*/ 910136 h 2962327"/>
                <a:gd name="connsiteX78" fmla="*/ 709156 w 3028217"/>
                <a:gd name="connsiteY78" fmla="*/ 891086 h 2962327"/>
                <a:gd name="connsiteX79" fmla="*/ 659626 w 3028217"/>
                <a:gd name="connsiteY79" fmla="*/ 872036 h 2962327"/>
                <a:gd name="connsiteX80" fmla="*/ 620410 w 3028217"/>
                <a:gd name="connsiteY80" fmla="*/ 803828 h 2962327"/>
                <a:gd name="connsiteX81" fmla="*/ 603429 w 3028217"/>
                <a:gd name="connsiteY81" fmla="*/ 807266 h 2962327"/>
                <a:gd name="connsiteX82" fmla="*/ 532944 w 3028217"/>
                <a:gd name="connsiteY82" fmla="*/ 841556 h 2962327"/>
                <a:gd name="connsiteX83" fmla="*/ 541516 w 3028217"/>
                <a:gd name="connsiteY83" fmla="*/ 855843 h 2962327"/>
                <a:gd name="connsiteX84" fmla="*/ 602476 w 3028217"/>
                <a:gd name="connsiteY84" fmla="*/ 859653 h 2962327"/>
                <a:gd name="connsiteX85" fmla="*/ 652959 w 3028217"/>
                <a:gd name="connsiteY85" fmla="*/ 835841 h 2962327"/>
                <a:gd name="connsiteX86" fmla="*/ 620410 w 3028217"/>
                <a:gd name="connsiteY86" fmla="*/ 803828 h 2962327"/>
                <a:gd name="connsiteX87" fmla="*/ 2051228 w 3028217"/>
                <a:gd name="connsiteY87" fmla="*/ 690108 h 2962327"/>
                <a:gd name="connsiteX88" fmla="*/ 2074088 w 3028217"/>
                <a:gd name="connsiteY88" fmla="*/ 722493 h 2962327"/>
                <a:gd name="connsiteX89" fmla="*/ 2021701 w 3028217"/>
                <a:gd name="connsiteY89" fmla="*/ 782500 h 2962327"/>
                <a:gd name="connsiteX90" fmla="*/ 2000746 w 3028217"/>
                <a:gd name="connsiteY90" fmla="*/ 772023 h 2962327"/>
                <a:gd name="connsiteX91" fmla="*/ 2036941 w 3028217"/>
                <a:gd name="connsiteY91" fmla="*/ 698680 h 2962327"/>
                <a:gd name="connsiteX92" fmla="*/ 2051228 w 3028217"/>
                <a:gd name="connsiteY92" fmla="*/ 690108 h 2962327"/>
                <a:gd name="connsiteX93" fmla="*/ 2111236 w 3028217"/>
                <a:gd name="connsiteY93" fmla="*/ 608669 h 2962327"/>
                <a:gd name="connsiteX94" fmla="*/ 2113141 w 3028217"/>
                <a:gd name="connsiteY94" fmla="*/ 623433 h 2962327"/>
                <a:gd name="connsiteX95" fmla="*/ 2111236 w 3028217"/>
                <a:gd name="connsiteY95" fmla="*/ 626290 h 2962327"/>
                <a:gd name="connsiteX96" fmla="*/ 2159814 w 3028217"/>
                <a:gd name="connsiteY96" fmla="*/ 711063 h 2962327"/>
                <a:gd name="connsiteX97" fmla="*/ 2199819 w 3028217"/>
                <a:gd name="connsiteY97" fmla="*/ 758688 h 2962327"/>
                <a:gd name="connsiteX98" fmla="*/ 2176959 w 3028217"/>
                <a:gd name="connsiteY98" fmla="*/ 800598 h 2962327"/>
                <a:gd name="connsiteX99" fmla="*/ 2092186 w 3028217"/>
                <a:gd name="connsiteY99" fmla="*/ 814885 h 2962327"/>
                <a:gd name="connsiteX100" fmla="*/ 2092186 w 3028217"/>
                <a:gd name="connsiteY100" fmla="*/ 777738 h 2962327"/>
                <a:gd name="connsiteX101" fmla="*/ 2111236 w 3028217"/>
                <a:gd name="connsiteY101" fmla="*/ 740590 h 2962327"/>
                <a:gd name="connsiteX102" fmla="*/ 2110284 w 3028217"/>
                <a:gd name="connsiteY102" fmla="*/ 710110 h 2962327"/>
                <a:gd name="connsiteX103" fmla="*/ 2076946 w 3028217"/>
                <a:gd name="connsiteY103" fmla="*/ 669153 h 2962327"/>
                <a:gd name="connsiteX104" fmla="*/ 2097901 w 3028217"/>
                <a:gd name="connsiteY104" fmla="*/ 611050 h 2962327"/>
                <a:gd name="connsiteX105" fmla="*/ 2111236 w 3028217"/>
                <a:gd name="connsiteY105" fmla="*/ 608669 h 2962327"/>
                <a:gd name="connsiteX106" fmla="*/ 927279 w 3028217"/>
                <a:gd name="connsiteY106" fmla="*/ 479605 h 2962327"/>
                <a:gd name="connsiteX107" fmla="*/ 933946 w 3028217"/>
                <a:gd name="connsiteY107" fmla="*/ 486273 h 2962327"/>
                <a:gd name="connsiteX108" fmla="*/ 929184 w 3028217"/>
                <a:gd name="connsiteY108" fmla="*/ 493893 h 2962327"/>
                <a:gd name="connsiteX109" fmla="*/ 919659 w 3028217"/>
                <a:gd name="connsiteY109" fmla="*/ 488178 h 2962327"/>
                <a:gd name="connsiteX110" fmla="*/ 927279 w 3028217"/>
                <a:gd name="connsiteY110" fmla="*/ 479605 h 2962327"/>
                <a:gd name="connsiteX111" fmla="*/ 1938089 w 3028217"/>
                <a:gd name="connsiteY111" fmla="*/ 417931 h 2962327"/>
                <a:gd name="connsiteX112" fmla="*/ 1959789 w 3028217"/>
                <a:gd name="connsiteY112" fmla="*/ 441505 h 2962327"/>
                <a:gd name="connsiteX113" fmla="*/ 1940739 w 3028217"/>
                <a:gd name="connsiteY113" fmla="*/ 466270 h 2962327"/>
                <a:gd name="connsiteX114" fmla="*/ 1842631 w 3028217"/>
                <a:gd name="connsiteY114" fmla="*/ 480558 h 2962327"/>
                <a:gd name="connsiteX115" fmla="*/ 1832154 w 3028217"/>
                <a:gd name="connsiteY115" fmla="*/ 458650 h 2962327"/>
                <a:gd name="connsiteX116" fmla="*/ 1833106 w 3028217"/>
                <a:gd name="connsiteY116" fmla="*/ 431980 h 2962327"/>
                <a:gd name="connsiteX117" fmla="*/ 1845489 w 3028217"/>
                <a:gd name="connsiteY117" fmla="*/ 423408 h 2962327"/>
                <a:gd name="connsiteX118" fmla="*/ 1857871 w 3028217"/>
                <a:gd name="connsiteY118" fmla="*/ 432933 h 2962327"/>
                <a:gd name="connsiteX119" fmla="*/ 1926451 w 3028217"/>
                <a:gd name="connsiteY119" fmla="*/ 418645 h 2962327"/>
                <a:gd name="connsiteX120" fmla="*/ 1938089 w 3028217"/>
                <a:gd name="connsiteY120" fmla="*/ 417931 h 2962327"/>
                <a:gd name="connsiteX121" fmla="*/ 904419 w 3028217"/>
                <a:gd name="connsiteY121" fmla="*/ 389118 h 2962327"/>
                <a:gd name="connsiteX122" fmla="*/ 938709 w 3028217"/>
                <a:gd name="connsiteY122" fmla="*/ 433886 h 2962327"/>
                <a:gd name="connsiteX123" fmla="*/ 942519 w 3028217"/>
                <a:gd name="connsiteY123" fmla="*/ 446268 h 2962327"/>
                <a:gd name="connsiteX124" fmla="*/ 931089 w 3028217"/>
                <a:gd name="connsiteY124" fmla="*/ 449125 h 2962327"/>
                <a:gd name="connsiteX125" fmla="*/ 878701 w 3028217"/>
                <a:gd name="connsiteY125" fmla="*/ 449125 h 2962327"/>
                <a:gd name="connsiteX126" fmla="*/ 856794 w 3028217"/>
                <a:gd name="connsiteY126" fmla="*/ 443411 h 2962327"/>
                <a:gd name="connsiteX127" fmla="*/ 867271 w 3028217"/>
                <a:gd name="connsiteY127" fmla="*/ 412930 h 2962327"/>
                <a:gd name="connsiteX128" fmla="*/ 904419 w 3028217"/>
                <a:gd name="connsiteY128" fmla="*/ 389118 h 2962327"/>
                <a:gd name="connsiteX129" fmla="*/ 1062534 w 3028217"/>
                <a:gd name="connsiteY129" fmla="*/ 340541 h 2962327"/>
                <a:gd name="connsiteX130" fmla="*/ 1083489 w 3028217"/>
                <a:gd name="connsiteY130" fmla="*/ 353876 h 2962327"/>
                <a:gd name="connsiteX131" fmla="*/ 1053961 w 3028217"/>
                <a:gd name="connsiteY131" fmla="*/ 360543 h 2962327"/>
                <a:gd name="connsiteX132" fmla="*/ 1062534 w 3028217"/>
                <a:gd name="connsiteY132" fmla="*/ 340541 h 2962327"/>
                <a:gd name="connsiteX133" fmla="*/ 2471113 w 3028217"/>
                <a:gd name="connsiteY133" fmla="*/ 336025 h 2962327"/>
                <a:gd name="connsiteX134" fmla="*/ 2521763 w 3028217"/>
                <a:gd name="connsiteY134" fmla="*/ 370068 h 2962327"/>
                <a:gd name="connsiteX135" fmla="*/ 2848471 w 3028217"/>
                <a:gd name="connsiteY135" fmla="*/ 785358 h 2962327"/>
                <a:gd name="connsiteX136" fmla="*/ 2920861 w 3028217"/>
                <a:gd name="connsiteY136" fmla="*/ 940616 h 2962327"/>
                <a:gd name="connsiteX137" fmla="*/ 2926576 w 3028217"/>
                <a:gd name="connsiteY137" fmla="*/ 977763 h 2962327"/>
                <a:gd name="connsiteX138" fmla="*/ 2847518 w 3028217"/>
                <a:gd name="connsiteY138" fmla="*/ 938711 h 2962327"/>
                <a:gd name="connsiteX139" fmla="*/ 2864663 w 3028217"/>
                <a:gd name="connsiteY139" fmla="*/ 890133 h 2962327"/>
                <a:gd name="connsiteX140" fmla="*/ 2810371 w 3028217"/>
                <a:gd name="connsiteY140" fmla="*/ 908231 h 2962327"/>
                <a:gd name="connsiteX141" fmla="*/ 2757031 w 3028217"/>
                <a:gd name="connsiteY141" fmla="*/ 904421 h 2962327"/>
                <a:gd name="connsiteX142" fmla="*/ 2728456 w 3028217"/>
                <a:gd name="connsiteY142" fmla="*/ 916803 h 2962327"/>
                <a:gd name="connsiteX143" fmla="*/ 2707501 w 3028217"/>
                <a:gd name="connsiteY143" fmla="*/ 971096 h 2962327"/>
                <a:gd name="connsiteX144" fmla="*/ 2706548 w 3028217"/>
                <a:gd name="connsiteY144" fmla="*/ 1011101 h 2962327"/>
                <a:gd name="connsiteX145" fmla="*/ 2712263 w 3028217"/>
                <a:gd name="connsiteY145" fmla="*/ 1044438 h 2962327"/>
                <a:gd name="connsiteX146" fmla="*/ 2750438 w 3028217"/>
                <a:gd name="connsiteY146" fmla="*/ 1026892 h 2962327"/>
                <a:gd name="connsiteX147" fmla="*/ 2757317 w 3028217"/>
                <a:gd name="connsiteY147" fmla="*/ 1029909 h 2962327"/>
                <a:gd name="connsiteX148" fmla="*/ 2760842 w 3028217"/>
                <a:gd name="connsiteY148" fmla="*/ 1028246 h 2962327"/>
                <a:gd name="connsiteX149" fmla="*/ 2785607 w 3028217"/>
                <a:gd name="connsiteY149" fmla="*/ 1010148 h 2962327"/>
                <a:gd name="connsiteX150" fmla="*/ 2804538 w 3028217"/>
                <a:gd name="connsiteY150" fmla="*/ 1006457 h 2962327"/>
                <a:gd name="connsiteX151" fmla="*/ 2822755 w 3028217"/>
                <a:gd name="connsiteY151" fmla="*/ 1009196 h 2962327"/>
                <a:gd name="connsiteX152" fmla="*/ 2938959 w 3028217"/>
                <a:gd name="connsiteY152" fmla="*/ 1031103 h 2962327"/>
                <a:gd name="connsiteX153" fmla="*/ 2959915 w 3028217"/>
                <a:gd name="connsiteY153" fmla="*/ 1058726 h 2962327"/>
                <a:gd name="connsiteX154" fmla="*/ 3021827 w 3028217"/>
                <a:gd name="connsiteY154" fmla="*/ 1368288 h 2962327"/>
                <a:gd name="connsiteX155" fmla="*/ 3027542 w 3028217"/>
                <a:gd name="connsiteY155" fmla="*/ 1562598 h 2962327"/>
                <a:gd name="connsiteX156" fmla="*/ 3020874 w 3028217"/>
                <a:gd name="connsiteY156" fmla="*/ 1594983 h 2962327"/>
                <a:gd name="connsiteX157" fmla="*/ 2958009 w 3028217"/>
                <a:gd name="connsiteY157" fmla="*/ 1512116 h 2962327"/>
                <a:gd name="connsiteX158" fmla="*/ 2918005 w 3028217"/>
                <a:gd name="connsiteY158" fmla="*/ 1446393 h 2962327"/>
                <a:gd name="connsiteX159" fmla="*/ 2860855 w 3028217"/>
                <a:gd name="connsiteY159" fmla="*/ 1371146 h 2962327"/>
                <a:gd name="connsiteX160" fmla="*/ 2831327 w 3028217"/>
                <a:gd name="connsiteY160" fmla="*/ 1343523 h 2962327"/>
                <a:gd name="connsiteX161" fmla="*/ 2856092 w 3028217"/>
                <a:gd name="connsiteY161" fmla="*/ 1380671 h 2962327"/>
                <a:gd name="connsiteX162" fmla="*/ 2930387 w 3028217"/>
                <a:gd name="connsiteY162" fmla="*/ 1514021 h 2962327"/>
                <a:gd name="connsiteX163" fmla="*/ 2939912 w 3028217"/>
                <a:gd name="connsiteY163" fmla="*/ 1546406 h 2962327"/>
                <a:gd name="connsiteX164" fmla="*/ 2962772 w 3028217"/>
                <a:gd name="connsiteY164" fmla="*/ 1597841 h 2962327"/>
                <a:gd name="connsiteX165" fmla="*/ 2999919 w 3028217"/>
                <a:gd name="connsiteY165" fmla="*/ 1683566 h 2962327"/>
                <a:gd name="connsiteX166" fmla="*/ 3012302 w 3028217"/>
                <a:gd name="connsiteY166" fmla="*/ 1740716 h 2962327"/>
                <a:gd name="connsiteX167" fmla="*/ 2886572 w 3028217"/>
                <a:gd name="connsiteY167" fmla="*/ 2158864 h 2962327"/>
                <a:gd name="connsiteX168" fmla="*/ 2841805 w 3028217"/>
                <a:gd name="connsiteY168" fmla="*/ 2246493 h 2962327"/>
                <a:gd name="connsiteX169" fmla="*/ 2821802 w 3028217"/>
                <a:gd name="connsiteY169" fmla="*/ 2266496 h 2962327"/>
                <a:gd name="connsiteX170" fmla="*/ 2808467 w 3028217"/>
                <a:gd name="connsiteY170" fmla="*/ 2240778 h 2962327"/>
                <a:gd name="connsiteX171" fmla="*/ 2785607 w 3028217"/>
                <a:gd name="connsiteY171" fmla="*/ 2172198 h 2962327"/>
                <a:gd name="connsiteX172" fmla="*/ 2805609 w 3028217"/>
                <a:gd name="connsiteY172" fmla="*/ 2234111 h 2962327"/>
                <a:gd name="connsiteX173" fmla="*/ 2821802 w 3028217"/>
                <a:gd name="connsiteY173" fmla="*/ 2273164 h 2962327"/>
                <a:gd name="connsiteX174" fmla="*/ 2708455 w 3028217"/>
                <a:gd name="connsiteY174" fmla="*/ 2451281 h 2962327"/>
                <a:gd name="connsiteX175" fmla="*/ 2551292 w 3028217"/>
                <a:gd name="connsiteY175" fmla="*/ 2622731 h 2962327"/>
                <a:gd name="connsiteX176" fmla="*/ 2476997 w 3028217"/>
                <a:gd name="connsiteY176" fmla="*/ 2687501 h 2962327"/>
                <a:gd name="connsiteX177" fmla="*/ 2463662 w 3028217"/>
                <a:gd name="connsiteY177" fmla="*/ 2655116 h 2962327"/>
                <a:gd name="connsiteX178" fmla="*/ 2425562 w 3028217"/>
                <a:gd name="connsiteY178" fmla="*/ 2533196 h 2962327"/>
                <a:gd name="connsiteX179" fmla="*/ 2439849 w 3028217"/>
                <a:gd name="connsiteY179" fmla="*/ 2375081 h 2962327"/>
                <a:gd name="connsiteX180" fmla="*/ 2449374 w 3028217"/>
                <a:gd name="connsiteY180" fmla="*/ 2301739 h 2962327"/>
                <a:gd name="connsiteX181" fmla="*/ 2430324 w 3028217"/>
                <a:gd name="connsiteY181" fmla="*/ 2210298 h 2962327"/>
                <a:gd name="connsiteX182" fmla="*/ 2396987 w 3028217"/>
                <a:gd name="connsiteY182" fmla="*/ 2144576 h 2962327"/>
                <a:gd name="connsiteX183" fmla="*/ 2370317 w 3028217"/>
                <a:gd name="connsiteY183" fmla="*/ 2012178 h 2962327"/>
                <a:gd name="connsiteX184" fmla="*/ 2374127 w 3028217"/>
                <a:gd name="connsiteY184" fmla="*/ 1992176 h 2962327"/>
                <a:gd name="connsiteX185" fmla="*/ 2319834 w 3028217"/>
                <a:gd name="connsiteY185" fmla="*/ 1944551 h 2962327"/>
                <a:gd name="connsiteX186" fmla="*/ 2282687 w 3028217"/>
                <a:gd name="connsiteY186" fmla="*/ 1931216 h 2962327"/>
                <a:gd name="connsiteX187" fmla="*/ 2200772 w 3028217"/>
                <a:gd name="connsiteY187" fmla="*/ 1905498 h 2962327"/>
                <a:gd name="connsiteX188" fmla="*/ 2157909 w 3028217"/>
                <a:gd name="connsiteY188" fmla="*/ 1926453 h 2962327"/>
                <a:gd name="connsiteX189" fmla="*/ 2106474 w 3028217"/>
                <a:gd name="connsiteY189" fmla="*/ 1931216 h 2962327"/>
                <a:gd name="connsiteX190" fmla="*/ 2040752 w 3028217"/>
                <a:gd name="connsiteY190" fmla="*/ 1937883 h 2962327"/>
                <a:gd name="connsiteX191" fmla="*/ 1974077 w 3028217"/>
                <a:gd name="connsiteY191" fmla="*/ 1924548 h 2962327"/>
                <a:gd name="connsiteX192" fmla="*/ 1919784 w 3028217"/>
                <a:gd name="connsiteY192" fmla="*/ 1877876 h 2962327"/>
                <a:gd name="connsiteX193" fmla="*/ 1896924 w 3028217"/>
                <a:gd name="connsiteY193" fmla="*/ 1849301 h 2962327"/>
                <a:gd name="connsiteX194" fmla="*/ 1839774 w 3028217"/>
                <a:gd name="connsiteY194" fmla="*/ 1762623 h 2962327"/>
                <a:gd name="connsiteX195" fmla="*/ 1822629 w 3028217"/>
                <a:gd name="connsiteY195" fmla="*/ 1676898 h 2962327"/>
                <a:gd name="connsiteX196" fmla="*/ 1829297 w 3028217"/>
                <a:gd name="connsiteY196" fmla="*/ 1537833 h 2962327"/>
                <a:gd name="connsiteX197" fmla="*/ 1828344 w 3028217"/>
                <a:gd name="connsiteY197" fmla="*/ 1514973 h 2962327"/>
                <a:gd name="connsiteX198" fmla="*/ 1909307 w 3028217"/>
                <a:gd name="connsiteY198" fmla="*/ 1373051 h 2962327"/>
                <a:gd name="connsiteX199" fmla="*/ 1929309 w 3028217"/>
                <a:gd name="connsiteY199" fmla="*/ 1361621 h 2962327"/>
                <a:gd name="connsiteX200" fmla="*/ 1977887 w 3028217"/>
                <a:gd name="connsiteY200" fmla="*/ 1293041 h 2962327"/>
                <a:gd name="connsiteX201" fmla="*/ 2019797 w 3028217"/>
                <a:gd name="connsiteY201" fmla="*/ 1227318 h 2962327"/>
                <a:gd name="connsiteX202" fmla="*/ 2051229 w 3028217"/>
                <a:gd name="connsiteY202" fmla="*/ 1178741 h 2962327"/>
                <a:gd name="connsiteX203" fmla="*/ 2083614 w 3028217"/>
                <a:gd name="connsiteY203" fmla="*/ 1172073 h 2962327"/>
                <a:gd name="connsiteX204" fmla="*/ 2161719 w 3028217"/>
                <a:gd name="connsiteY204" fmla="*/ 1162548 h 2962327"/>
                <a:gd name="connsiteX205" fmla="*/ 2266494 w 3028217"/>
                <a:gd name="connsiteY205" fmla="*/ 1136831 h 2962327"/>
                <a:gd name="connsiteX206" fmla="*/ 2331264 w 3028217"/>
                <a:gd name="connsiteY206" fmla="*/ 1133021 h 2962327"/>
                <a:gd name="connsiteX207" fmla="*/ 2387462 w 3028217"/>
                <a:gd name="connsiteY207" fmla="*/ 1197791 h 2962327"/>
                <a:gd name="connsiteX208" fmla="*/ 2400797 w 3028217"/>
                <a:gd name="connsiteY208" fmla="*/ 1229223 h 2962327"/>
                <a:gd name="connsiteX209" fmla="*/ 2517002 w 3028217"/>
                <a:gd name="connsiteY209" fmla="*/ 1283516 h 2962327"/>
                <a:gd name="connsiteX210" fmla="*/ 2556055 w 3028217"/>
                <a:gd name="connsiteY210" fmla="*/ 1266371 h 2962327"/>
                <a:gd name="connsiteX211" fmla="*/ 2617967 w 3028217"/>
                <a:gd name="connsiteY211" fmla="*/ 1241606 h 2962327"/>
                <a:gd name="connsiteX212" fmla="*/ 2701787 w 3028217"/>
                <a:gd name="connsiteY212" fmla="*/ 1271133 h 2962327"/>
                <a:gd name="connsiteX213" fmla="*/ 2823707 w 3028217"/>
                <a:gd name="connsiteY213" fmla="*/ 1270181 h 2962327"/>
                <a:gd name="connsiteX214" fmla="*/ 2842757 w 3028217"/>
                <a:gd name="connsiteY214" fmla="*/ 1253988 h 2962327"/>
                <a:gd name="connsiteX215" fmla="*/ 2857997 w 3028217"/>
                <a:gd name="connsiteY215" fmla="*/ 1191123 h 2962327"/>
                <a:gd name="connsiteX216" fmla="*/ 2824659 w 3028217"/>
                <a:gd name="connsiteY216" fmla="*/ 1163501 h 2962327"/>
                <a:gd name="connsiteX217" fmla="*/ 2781797 w 3028217"/>
                <a:gd name="connsiteY217" fmla="*/ 1153023 h 2962327"/>
                <a:gd name="connsiteX218" fmla="*/ 2778142 w 3028217"/>
                <a:gd name="connsiteY218" fmla="*/ 1149005 h 2962327"/>
                <a:gd name="connsiteX219" fmla="*/ 2758579 w 3028217"/>
                <a:gd name="connsiteY219" fmla="*/ 1157637 h 2962327"/>
                <a:gd name="connsiteX220" fmla="*/ 2684641 w 3028217"/>
                <a:gd name="connsiteY220" fmla="*/ 1122543 h 2962327"/>
                <a:gd name="connsiteX221" fmla="*/ 2664638 w 3028217"/>
                <a:gd name="connsiteY221" fmla="*/ 1083491 h 2962327"/>
                <a:gd name="connsiteX222" fmla="*/ 2646541 w 3028217"/>
                <a:gd name="connsiteY222" fmla="*/ 1054916 h 2962327"/>
                <a:gd name="connsiteX223" fmla="*/ 2610346 w 3028217"/>
                <a:gd name="connsiteY223" fmla="*/ 1080633 h 2962327"/>
                <a:gd name="connsiteX224" fmla="*/ 2609202 w 3028217"/>
                <a:gd name="connsiteY224" fmla="*/ 1082346 h 2962327"/>
                <a:gd name="connsiteX225" fmla="*/ 2613204 w 3028217"/>
                <a:gd name="connsiteY225" fmla="*/ 1086348 h 2962327"/>
                <a:gd name="connsiteX226" fmla="*/ 2632254 w 3028217"/>
                <a:gd name="connsiteY226" fmla="*/ 1108255 h 2962327"/>
                <a:gd name="connsiteX227" fmla="*/ 2609394 w 3028217"/>
                <a:gd name="connsiteY227" fmla="*/ 1145403 h 2962327"/>
                <a:gd name="connsiteX228" fmla="*/ 2584629 w 3028217"/>
                <a:gd name="connsiteY228" fmla="*/ 1132068 h 2962327"/>
                <a:gd name="connsiteX229" fmla="*/ 2566055 w 3028217"/>
                <a:gd name="connsiteY229" fmla="*/ 1095397 h 2962327"/>
                <a:gd name="connsiteX230" fmla="*/ 2558490 w 3028217"/>
                <a:gd name="connsiteY230" fmla="*/ 1083461 h 2962327"/>
                <a:gd name="connsiteX231" fmla="*/ 2545576 w 3028217"/>
                <a:gd name="connsiteY231" fmla="*/ 1071108 h 2962327"/>
                <a:gd name="connsiteX232" fmla="*/ 2536051 w 3028217"/>
                <a:gd name="connsiteY232" fmla="*/ 1061583 h 2962327"/>
                <a:gd name="connsiteX233" fmla="*/ 2429371 w 3028217"/>
                <a:gd name="connsiteY233" fmla="*/ 952046 h 2962327"/>
                <a:gd name="connsiteX234" fmla="*/ 2417941 w 3028217"/>
                <a:gd name="connsiteY234" fmla="*/ 944426 h 2962327"/>
                <a:gd name="connsiteX235" fmla="*/ 2407463 w 3028217"/>
                <a:gd name="connsiteY235" fmla="*/ 947283 h 2962327"/>
                <a:gd name="connsiteX236" fmla="*/ 2469376 w 3028217"/>
                <a:gd name="connsiteY236" fmla="*/ 1014911 h 2962327"/>
                <a:gd name="connsiteX237" fmla="*/ 2509381 w 3028217"/>
                <a:gd name="connsiteY237" fmla="*/ 1044438 h 2962327"/>
                <a:gd name="connsiteX238" fmla="*/ 2504618 w 3028217"/>
                <a:gd name="connsiteY238" fmla="*/ 1057773 h 2962327"/>
                <a:gd name="connsiteX239" fmla="*/ 2488426 w 3028217"/>
                <a:gd name="connsiteY239" fmla="*/ 1077776 h 2962327"/>
                <a:gd name="connsiteX240" fmla="*/ 2476996 w 3028217"/>
                <a:gd name="connsiteY240" fmla="*/ 1084443 h 2962327"/>
                <a:gd name="connsiteX241" fmla="*/ 2356028 w 3028217"/>
                <a:gd name="connsiteY241" fmla="*/ 985383 h 2962327"/>
                <a:gd name="connsiteX242" fmla="*/ 2317928 w 3028217"/>
                <a:gd name="connsiteY242" fmla="*/ 978716 h 2962327"/>
                <a:gd name="connsiteX243" fmla="*/ 2295068 w 3028217"/>
                <a:gd name="connsiteY243" fmla="*/ 993003 h 2962327"/>
                <a:gd name="connsiteX244" fmla="*/ 2196008 w 3028217"/>
                <a:gd name="connsiteY244" fmla="*/ 1057773 h 2962327"/>
                <a:gd name="connsiteX245" fmla="*/ 2181721 w 3028217"/>
                <a:gd name="connsiteY245" fmla="*/ 1087301 h 2962327"/>
                <a:gd name="connsiteX246" fmla="*/ 2105521 w 3028217"/>
                <a:gd name="connsiteY246" fmla="*/ 1157786 h 2962327"/>
                <a:gd name="connsiteX247" fmla="*/ 2053133 w 3028217"/>
                <a:gd name="connsiteY247" fmla="*/ 1155881 h 2962327"/>
                <a:gd name="connsiteX248" fmla="*/ 2036941 w 3028217"/>
                <a:gd name="connsiteY248" fmla="*/ 1136831 h 2962327"/>
                <a:gd name="connsiteX249" fmla="*/ 2008366 w 3028217"/>
                <a:gd name="connsiteY249" fmla="*/ 1131116 h 2962327"/>
                <a:gd name="connsiteX250" fmla="*/ 2001698 w 3028217"/>
                <a:gd name="connsiteY250" fmla="*/ 1074918 h 2962327"/>
                <a:gd name="connsiteX251" fmla="*/ 2008366 w 3028217"/>
                <a:gd name="connsiteY251" fmla="*/ 1001576 h 2962327"/>
                <a:gd name="connsiteX252" fmla="*/ 2035988 w 3028217"/>
                <a:gd name="connsiteY252" fmla="*/ 977763 h 2962327"/>
                <a:gd name="connsiteX253" fmla="*/ 2107426 w 3028217"/>
                <a:gd name="connsiteY253" fmla="*/ 983478 h 2962327"/>
                <a:gd name="connsiteX254" fmla="*/ 2148383 w 3028217"/>
                <a:gd name="connsiteY254" fmla="*/ 975858 h 2962327"/>
                <a:gd name="connsiteX255" fmla="*/ 2150288 w 3028217"/>
                <a:gd name="connsiteY255" fmla="*/ 913946 h 2962327"/>
                <a:gd name="connsiteX256" fmla="*/ 2112188 w 3028217"/>
                <a:gd name="connsiteY256" fmla="*/ 876798 h 2962327"/>
                <a:gd name="connsiteX257" fmla="*/ 2096948 w 3028217"/>
                <a:gd name="connsiteY257" fmla="*/ 862511 h 2962327"/>
                <a:gd name="connsiteX258" fmla="*/ 2118856 w 3028217"/>
                <a:gd name="connsiteY258" fmla="*/ 849176 h 2962327"/>
                <a:gd name="connsiteX259" fmla="*/ 2206486 w 3028217"/>
                <a:gd name="connsiteY259" fmla="*/ 810123 h 2962327"/>
                <a:gd name="connsiteX260" fmla="*/ 2308403 w 3028217"/>
                <a:gd name="connsiteY260" fmla="*/ 731066 h 2962327"/>
                <a:gd name="connsiteX261" fmla="*/ 2321738 w 3028217"/>
                <a:gd name="connsiteY261" fmla="*/ 708206 h 2962327"/>
                <a:gd name="connsiteX262" fmla="*/ 2311261 w 3028217"/>
                <a:gd name="connsiteY262" fmla="*/ 679631 h 2962327"/>
                <a:gd name="connsiteX263" fmla="*/ 2320786 w 3028217"/>
                <a:gd name="connsiteY263" fmla="*/ 643436 h 2962327"/>
                <a:gd name="connsiteX264" fmla="*/ 2338883 w 3028217"/>
                <a:gd name="connsiteY264" fmla="*/ 638673 h 2962327"/>
                <a:gd name="connsiteX265" fmla="*/ 2343646 w 3028217"/>
                <a:gd name="connsiteY265" fmla="*/ 675821 h 2962327"/>
                <a:gd name="connsiteX266" fmla="*/ 2348408 w 3028217"/>
                <a:gd name="connsiteY266" fmla="*/ 699633 h 2962327"/>
                <a:gd name="connsiteX267" fmla="*/ 2376031 w 3028217"/>
                <a:gd name="connsiteY267" fmla="*/ 706301 h 2962327"/>
                <a:gd name="connsiteX268" fmla="*/ 2385556 w 3028217"/>
                <a:gd name="connsiteY268" fmla="*/ 704396 h 2962327"/>
                <a:gd name="connsiteX269" fmla="*/ 2454136 w 3028217"/>
                <a:gd name="connsiteY269" fmla="*/ 698681 h 2962327"/>
                <a:gd name="connsiteX270" fmla="*/ 2476996 w 3028217"/>
                <a:gd name="connsiteY270" fmla="*/ 692013 h 2962327"/>
                <a:gd name="connsiteX271" fmla="*/ 2517953 w 3028217"/>
                <a:gd name="connsiteY271" fmla="*/ 648198 h 2962327"/>
                <a:gd name="connsiteX272" fmla="*/ 2563673 w 3028217"/>
                <a:gd name="connsiteY272" fmla="*/ 626291 h 2962327"/>
                <a:gd name="connsiteX273" fmla="*/ 2554148 w 3028217"/>
                <a:gd name="connsiteY273" fmla="*/ 585333 h 2962327"/>
                <a:gd name="connsiteX274" fmla="*/ 2572928 w 3028217"/>
                <a:gd name="connsiteY274" fmla="*/ 573708 h 2962327"/>
                <a:gd name="connsiteX275" fmla="*/ 2586098 w 3028217"/>
                <a:gd name="connsiteY275" fmla="*/ 571735 h 2962327"/>
                <a:gd name="connsiteX276" fmla="*/ 2586726 w 3028217"/>
                <a:gd name="connsiteY276" fmla="*/ 571671 h 2962327"/>
                <a:gd name="connsiteX277" fmla="*/ 2624633 w 3028217"/>
                <a:gd name="connsiteY277" fmla="*/ 568188 h 2962327"/>
                <a:gd name="connsiteX278" fmla="*/ 2630348 w 3028217"/>
                <a:gd name="connsiteY278" fmla="*/ 563426 h 2962327"/>
                <a:gd name="connsiteX279" fmla="*/ 2633206 w 3028217"/>
                <a:gd name="connsiteY279" fmla="*/ 563426 h 2962327"/>
                <a:gd name="connsiteX280" fmla="*/ 2626538 w 3028217"/>
                <a:gd name="connsiteY280" fmla="*/ 563426 h 2962327"/>
                <a:gd name="connsiteX281" fmla="*/ 2593082 w 3028217"/>
                <a:gd name="connsiteY281" fmla="*/ 570689 h 2962327"/>
                <a:gd name="connsiteX282" fmla="*/ 2586098 w 3028217"/>
                <a:gd name="connsiteY282" fmla="*/ 571735 h 2962327"/>
                <a:gd name="connsiteX283" fmla="*/ 2574151 w 3028217"/>
                <a:gd name="connsiteY283" fmla="*/ 572951 h 2962327"/>
                <a:gd name="connsiteX284" fmla="*/ 2572928 w 3028217"/>
                <a:gd name="connsiteY284" fmla="*/ 573708 h 2962327"/>
                <a:gd name="connsiteX285" fmla="*/ 2558911 w 3028217"/>
                <a:gd name="connsiteY285" fmla="*/ 575808 h 2962327"/>
                <a:gd name="connsiteX286" fmla="*/ 2506523 w 3028217"/>
                <a:gd name="connsiteY286" fmla="*/ 541518 h 2962327"/>
                <a:gd name="connsiteX287" fmla="*/ 2512238 w 3028217"/>
                <a:gd name="connsiteY287" fmla="*/ 480558 h 2962327"/>
                <a:gd name="connsiteX288" fmla="*/ 2533193 w 3028217"/>
                <a:gd name="connsiteY288" fmla="*/ 458651 h 2962327"/>
                <a:gd name="connsiteX289" fmla="*/ 2534146 w 3028217"/>
                <a:gd name="connsiteY289" fmla="*/ 440553 h 2962327"/>
                <a:gd name="connsiteX290" fmla="*/ 2513191 w 3028217"/>
                <a:gd name="connsiteY290" fmla="*/ 445316 h 2962327"/>
                <a:gd name="connsiteX291" fmla="*/ 2464613 w 3028217"/>
                <a:gd name="connsiteY291" fmla="*/ 509133 h 2962327"/>
                <a:gd name="connsiteX292" fmla="*/ 2467471 w 3028217"/>
                <a:gd name="connsiteY292" fmla="*/ 551996 h 2962327"/>
                <a:gd name="connsiteX293" fmla="*/ 2468423 w 3028217"/>
                <a:gd name="connsiteY293" fmla="*/ 597716 h 2962327"/>
                <a:gd name="connsiteX294" fmla="*/ 2453183 w 3028217"/>
                <a:gd name="connsiteY294" fmla="*/ 638673 h 2962327"/>
                <a:gd name="connsiteX295" fmla="*/ 2423656 w 3028217"/>
                <a:gd name="connsiteY295" fmla="*/ 676773 h 2962327"/>
                <a:gd name="connsiteX296" fmla="*/ 2389366 w 3028217"/>
                <a:gd name="connsiteY296" fmla="*/ 683441 h 2962327"/>
                <a:gd name="connsiteX297" fmla="*/ 2383651 w 3028217"/>
                <a:gd name="connsiteY297" fmla="*/ 659628 h 2962327"/>
                <a:gd name="connsiteX298" fmla="*/ 2367458 w 3028217"/>
                <a:gd name="connsiteY298" fmla="*/ 627243 h 2962327"/>
                <a:gd name="connsiteX299" fmla="*/ 2308403 w 3028217"/>
                <a:gd name="connsiteY299" fmla="*/ 612003 h 2962327"/>
                <a:gd name="connsiteX300" fmla="*/ 2270303 w 3028217"/>
                <a:gd name="connsiteY300" fmla="*/ 571046 h 2962327"/>
                <a:gd name="connsiteX301" fmla="*/ 2260778 w 3028217"/>
                <a:gd name="connsiteY301" fmla="*/ 543423 h 2962327"/>
                <a:gd name="connsiteX302" fmla="*/ 2259826 w 3028217"/>
                <a:gd name="connsiteY302" fmla="*/ 522468 h 2962327"/>
                <a:gd name="connsiteX303" fmla="*/ 2390318 w 3028217"/>
                <a:gd name="connsiteY303" fmla="*/ 385308 h 2962327"/>
                <a:gd name="connsiteX304" fmla="*/ 2416988 w 3028217"/>
                <a:gd name="connsiteY304" fmla="*/ 357686 h 2962327"/>
                <a:gd name="connsiteX305" fmla="*/ 2417941 w 3028217"/>
                <a:gd name="connsiteY305" fmla="*/ 351971 h 2962327"/>
                <a:gd name="connsiteX306" fmla="*/ 2424608 w 3028217"/>
                <a:gd name="connsiteY306" fmla="*/ 353876 h 2962327"/>
                <a:gd name="connsiteX307" fmla="*/ 2452245 w 3028217"/>
                <a:gd name="connsiteY307" fmla="*/ 336582 h 2962327"/>
                <a:gd name="connsiteX308" fmla="*/ 2471113 w 3028217"/>
                <a:gd name="connsiteY308" fmla="*/ 336025 h 2962327"/>
                <a:gd name="connsiteX309" fmla="*/ 761544 w 3028217"/>
                <a:gd name="connsiteY309" fmla="*/ 194808 h 2962327"/>
                <a:gd name="connsiteX310" fmla="*/ 773926 w 3028217"/>
                <a:gd name="connsiteY310" fmla="*/ 216716 h 2962327"/>
                <a:gd name="connsiteX311" fmla="*/ 773926 w 3028217"/>
                <a:gd name="connsiteY311" fmla="*/ 278628 h 2962327"/>
                <a:gd name="connsiteX312" fmla="*/ 687249 w 3028217"/>
                <a:gd name="connsiteY312" fmla="*/ 293868 h 2962327"/>
                <a:gd name="connsiteX313" fmla="*/ 671056 w 3028217"/>
                <a:gd name="connsiteY313" fmla="*/ 292916 h 2962327"/>
                <a:gd name="connsiteX314" fmla="*/ 640576 w 3028217"/>
                <a:gd name="connsiteY314" fmla="*/ 298631 h 2962327"/>
                <a:gd name="connsiteX315" fmla="*/ 603429 w 3028217"/>
                <a:gd name="connsiteY315" fmla="*/ 291011 h 2962327"/>
                <a:gd name="connsiteX316" fmla="*/ 715824 w 3028217"/>
                <a:gd name="connsiteY316" fmla="*/ 211953 h 2962327"/>
                <a:gd name="connsiteX317" fmla="*/ 727254 w 3028217"/>
                <a:gd name="connsiteY317" fmla="*/ 215763 h 2962327"/>
                <a:gd name="connsiteX318" fmla="*/ 761544 w 3028217"/>
                <a:gd name="connsiteY318" fmla="*/ 194808 h 2962327"/>
                <a:gd name="connsiteX319" fmla="*/ 873343 w 3028217"/>
                <a:gd name="connsiteY319" fmla="*/ 184331 h 2962327"/>
                <a:gd name="connsiteX320" fmla="*/ 891083 w 3028217"/>
                <a:gd name="connsiteY320" fmla="*/ 191951 h 2962327"/>
                <a:gd name="connsiteX321" fmla="*/ 888226 w 3028217"/>
                <a:gd name="connsiteY321" fmla="*/ 217668 h 2962327"/>
                <a:gd name="connsiteX322" fmla="*/ 879241 w 3028217"/>
                <a:gd name="connsiteY322" fmla="*/ 234820 h 2962327"/>
                <a:gd name="connsiteX323" fmla="*/ 895370 w 3028217"/>
                <a:gd name="connsiteY323" fmla="*/ 235036 h 2962327"/>
                <a:gd name="connsiteX324" fmla="*/ 899656 w 3028217"/>
                <a:gd name="connsiteY324" fmla="*/ 266246 h 2962327"/>
                <a:gd name="connsiteX325" fmla="*/ 892988 w 3028217"/>
                <a:gd name="connsiteY325" fmla="*/ 303393 h 2962327"/>
                <a:gd name="connsiteX326" fmla="*/ 905371 w 3028217"/>
                <a:gd name="connsiteY326" fmla="*/ 303393 h 2962327"/>
                <a:gd name="connsiteX327" fmla="*/ 915848 w 3028217"/>
                <a:gd name="connsiteY327" fmla="*/ 337683 h 2962327"/>
                <a:gd name="connsiteX328" fmla="*/ 946328 w 3028217"/>
                <a:gd name="connsiteY328" fmla="*/ 324348 h 2962327"/>
                <a:gd name="connsiteX329" fmla="*/ 973409 w 3028217"/>
                <a:gd name="connsiteY329" fmla="*/ 303804 h 2962327"/>
                <a:gd name="connsiteX330" fmla="*/ 975260 w 3028217"/>
                <a:gd name="connsiteY330" fmla="*/ 292796 h 2962327"/>
                <a:gd name="connsiteX331" fmla="*/ 965378 w 3028217"/>
                <a:gd name="connsiteY331" fmla="*/ 281485 h 2962327"/>
                <a:gd name="connsiteX332" fmla="*/ 962521 w 3028217"/>
                <a:gd name="connsiteY332" fmla="*/ 233860 h 2962327"/>
                <a:gd name="connsiteX333" fmla="*/ 1013956 w 3028217"/>
                <a:gd name="connsiteY333" fmla="*/ 203380 h 2962327"/>
                <a:gd name="connsiteX334" fmla="*/ 1028243 w 3028217"/>
                <a:gd name="connsiteY334" fmla="*/ 200165 h 2962327"/>
                <a:gd name="connsiteX335" fmla="*/ 1042531 w 3028217"/>
                <a:gd name="connsiteY335" fmla="*/ 206238 h 2962327"/>
                <a:gd name="connsiteX336" fmla="*/ 1016813 w 3028217"/>
                <a:gd name="connsiteY336" fmla="*/ 234813 h 2962327"/>
                <a:gd name="connsiteX337" fmla="*/ 1075868 w 3028217"/>
                <a:gd name="connsiteY337" fmla="*/ 204333 h 2962327"/>
                <a:gd name="connsiteX338" fmla="*/ 1095871 w 3028217"/>
                <a:gd name="connsiteY338" fmla="*/ 204333 h 2962327"/>
                <a:gd name="connsiteX339" fmla="*/ 1099681 w 3028217"/>
                <a:gd name="connsiteY339" fmla="*/ 232908 h 2962327"/>
                <a:gd name="connsiteX340" fmla="*/ 1133971 w 3028217"/>
                <a:gd name="connsiteY340" fmla="*/ 231003 h 2962327"/>
                <a:gd name="connsiteX341" fmla="*/ 1151116 w 3028217"/>
                <a:gd name="connsiteY341" fmla="*/ 238623 h 2962327"/>
                <a:gd name="connsiteX342" fmla="*/ 1205408 w 3028217"/>
                <a:gd name="connsiteY342" fmla="*/ 287200 h 2962327"/>
                <a:gd name="connsiteX343" fmla="*/ 1198741 w 3028217"/>
                <a:gd name="connsiteY343" fmla="*/ 334825 h 2962327"/>
                <a:gd name="connsiteX344" fmla="*/ 1248271 w 3028217"/>
                <a:gd name="connsiteY344" fmla="*/ 377688 h 2962327"/>
                <a:gd name="connsiteX345" fmla="*/ 1246366 w 3028217"/>
                <a:gd name="connsiteY345" fmla="*/ 402453 h 2962327"/>
                <a:gd name="connsiteX346" fmla="*/ 1187311 w 3028217"/>
                <a:gd name="connsiteY346" fmla="*/ 402453 h 2962327"/>
                <a:gd name="connsiteX347" fmla="*/ 1171118 w 3028217"/>
                <a:gd name="connsiteY347" fmla="*/ 396738 h 2962327"/>
                <a:gd name="connsiteX348" fmla="*/ 1171118 w 3028217"/>
                <a:gd name="connsiteY348" fmla="*/ 431028 h 2962327"/>
                <a:gd name="connsiteX349" fmla="*/ 1151116 w 3028217"/>
                <a:gd name="connsiteY349" fmla="*/ 479605 h 2962327"/>
                <a:gd name="connsiteX350" fmla="*/ 1136828 w 3028217"/>
                <a:gd name="connsiteY350" fmla="*/ 476748 h 2962327"/>
                <a:gd name="connsiteX351" fmla="*/ 1136828 w 3028217"/>
                <a:gd name="connsiteY351" fmla="*/ 487225 h 2962327"/>
                <a:gd name="connsiteX352" fmla="*/ 1118731 w 3028217"/>
                <a:gd name="connsiteY352" fmla="*/ 497703 h 2962327"/>
                <a:gd name="connsiteX353" fmla="*/ 1066343 w 3028217"/>
                <a:gd name="connsiteY353" fmla="*/ 455793 h 2962327"/>
                <a:gd name="connsiteX354" fmla="*/ 1016813 w 3028217"/>
                <a:gd name="connsiteY354" fmla="*/ 433885 h 2962327"/>
                <a:gd name="connsiteX355" fmla="*/ 996811 w 3028217"/>
                <a:gd name="connsiteY355" fmla="*/ 428170 h 2962327"/>
                <a:gd name="connsiteX356" fmla="*/ 1013003 w 3028217"/>
                <a:gd name="connsiteY356" fmla="*/ 411978 h 2962327"/>
                <a:gd name="connsiteX357" fmla="*/ 1109206 w 3028217"/>
                <a:gd name="connsiteY357" fmla="*/ 369115 h 2962327"/>
                <a:gd name="connsiteX358" fmla="*/ 1089203 w 3028217"/>
                <a:gd name="connsiteY358" fmla="*/ 307203 h 2962327"/>
                <a:gd name="connsiteX359" fmla="*/ 1077773 w 3028217"/>
                <a:gd name="connsiteY359" fmla="*/ 291010 h 2962327"/>
                <a:gd name="connsiteX360" fmla="*/ 1016813 w 3028217"/>
                <a:gd name="connsiteY360" fmla="*/ 292915 h 2962327"/>
                <a:gd name="connsiteX361" fmla="*/ 1007169 w 3028217"/>
                <a:gd name="connsiteY361" fmla="*/ 296011 h 2962327"/>
                <a:gd name="connsiteX362" fmla="*/ 1007866 w 3028217"/>
                <a:gd name="connsiteY362" fmla="*/ 302667 h 2962327"/>
                <a:gd name="connsiteX363" fmla="*/ 1009193 w 3028217"/>
                <a:gd name="connsiteY363" fmla="*/ 303393 h 2962327"/>
                <a:gd name="connsiteX364" fmla="*/ 962521 w 3028217"/>
                <a:gd name="connsiteY364" fmla="*/ 370068 h 2962327"/>
                <a:gd name="connsiteX365" fmla="*/ 905371 w 3028217"/>
                <a:gd name="connsiteY365" fmla="*/ 371973 h 2962327"/>
                <a:gd name="connsiteX366" fmla="*/ 868223 w 3028217"/>
                <a:gd name="connsiteY366" fmla="*/ 410073 h 2962327"/>
                <a:gd name="connsiteX367" fmla="*/ 836791 w 3028217"/>
                <a:gd name="connsiteY367" fmla="*/ 426266 h 2962327"/>
                <a:gd name="connsiteX368" fmla="*/ 816788 w 3028217"/>
                <a:gd name="connsiteY368" fmla="*/ 424361 h 2962327"/>
                <a:gd name="connsiteX369" fmla="*/ 677723 w 3028217"/>
                <a:gd name="connsiteY369" fmla="*/ 507228 h 2962327"/>
                <a:gd name="connsiteX370" fmla="*/ 668198 w 3028217"/>
                <a:gd name="connsiteY370" fmla="*/ 553901 h 2962327"/>
                <a:gd name="connsiteX371" fmla="*/ 662483 w 3028217"/>
                <a:gd name="connsiteY371" fmla="*/ 586286 h 2962327"/>
                <a:gd name="connsiteX372" fmla="*/ 716776 w 3028217"/>
                <a:gd name="connsiteY372" fmla="*/ 612956 h 2962327"/>
                <a:gd name="connsiteX373" fmla="*/ 771068 w 3028217"/>
                <a:gd name="connsiteY373" fmla="*/ 645341 h 2962327"/>
                <a:gd name="connsiteX374" fmla="*/ 782498 w 3028217"/>
                <a:gd name="connsiteY374" fmla="*/ 667248 h 2962327"/>
                <a:gd name="connsiteX375" fmla="*/ 772973 w 3028217"/>
                <a:gd name="connsiteY375" fmla="*/ 726303 h 2962327"/>
                <a:gd name="connsiteX376" fmla="*/ 805358 w 3028217"/>
                <a:gd name="connsiteY376" fmla="*/ 736781 h 2962327"/>
                <a:gd name="connsiteX377" fmla="*/ 828218 w 3028217"/>
                <a:gd name="connsiteY377" fmla="*/ 689156 h 2962327"/>
                <a:gd name="connsiteX378" fmla="*/ 858698 w 3028217"/>
                <a:gd name="connsiteY378" fmla="*/ 652961 h 2962327"/>
                <a:gd name="connsiteX379" fmla="*/ 901561 w 3028217"/>
                <a:gd name="connsiteY379" fmla="*/ 573903 h 2962327"/>
                <a:gd name="connsiteX380" fmla="*/ 904418 w 3028217"/>
                <a:gd name="connsiteY380" fmla="*/ 561521 h 2962327"/>
                <a:gd name="connsiteX381" fmla="*/ 953948 w 3028217"/>
                <a:gd name="connsiteY381" fmla="*/ 491988 h 2962327"/>
                <a:gd name="connsiteX382" fmla="*/ 968236 w 3028217"/>
                <a:gd name="connsiteY382" fmla="*/ 478653 h 2962327"/>
                <a:gd name="connsiteX383" fmla="*/ 1049198 w 3028217"/>
                <a:gd name="connsiteY383" fmla="*/ 512943 h 2962327"/>
                <a:gd name="connsiteX384" fmla="*/ 1063486 w 3028217"/>
                <a:gd name="connsiteY384" fmla="*/ 539613 h 2962327"/>
                <a:gd name="connsiteX385" fmla="*/ 1067296 w 3028217"/>
                <a:gd name="connsiteY385" fmla="*/ 583428 h 2962327"/>
                <a:gd name="connsiteX386" fmla="*/ 1112063 w 3028217"/>
                <a:gd name="connsiteY386" fmla="*/ 568188 h 2962327"/>
                <a:gd name="connsiteX387" fmla="*/ 1146353 w 3028217"/>
                <a:gd name="connsiteY387" fmla="*/ 580571 h 2962327"/>
                <a:gd name="connsiteX388" fmla="*/ 1151116 w 3028217"/>
                <a:gd name="connsiteY388" fmla="*/ 616766 h 2962327"/>
                <a:gd name="connsiteX389" fmla="*/ 1193026 w 3028217"/>
                <a:gd name="connsiteY389" fmla="*/ 684393 h 2962327"/>
                <a:gd name="connsiteX390" fmla="*/ 1182905 w 3028217"/>
                <a:gd name="connsiteY390" fmla="*/ 697847 h 2962327"/>
                <a:gd name="connsiteX391" fmla="*/ 1179024 w 3028217"/>
                <a:gd name="connsiteY391" fmla="*/ 699159 h 2962327"/>
                <a:gd name="connsiteX392" fmla="*/ 1177845 w 3028217"/>
                <a:gd name="connsiteY392" fmla="*/ 699023 h 2962327"/>
                <a:gd name="connsiteX393" fmla="*/ 1166356 w 3028217"/>
                <a:gd name="connsiteY393" fmla="*/ 703443 h 2962327"/>
                <a:gd name="connsiteX394" fmla="*/ 1179024 w 3028217"/>
                <a:gd name="connsiteY394" fmla="*/ 699159 h 2962327"/>
                <a:gd name="connsiteX395" fmla="*/ 1188263 w 3028217"/>
                <a:gd name="connsiteY395" fmla="*/ 700229 h 2962327"/>
                <a:gd name="connsiteX396" fmla="*/ 1207313 w 3028217"/>
                <a:gd name="connsiteY396" fmla="*/ 712016 h 2962327"/>
                <a:gd name="connsiteX397" fmla="*/ 1205051 w 3028217"/>
                <a:gd name="connsiteY397" fmla="*/ 754402 h 2962327"/>
                <a:gd name="connsiteX398" fmla="*/ 1180854 w 3028217"/>
                <a:gd name="connsiteY398" fmla="*/ 787924 h 2962327"/>
                <a:gd name="connsiteX399" fmla="*/ 1187073 w 3028217"/>
                <a:gd name="connsiteY399" fmla="*/ 807504 h 2962327"/>
                <a:gd name="connsiteX400" fmla="*/ 1206361 w 3028217"/>
                <a:gd name="connsiteY400" fmla="*/ 814886 h 2962327"/>
                <a:gd name="connsiteX401" fmla="*/ 1213981 w 3028217"/>
                <a:gd name="connsiteY401" fmla="*/ 828221 h 2962327"/>
                <a:gd name="connsiteX402" fmla="*/ 1172071 w 3028217"/>
                <a:gd name="connsiteY402" fmla="*/ 862511 h 2962327"/>
                <a:gd name="connsiteX403" fmla="*/ 1115874 w 3028217"/>
                <a:gd name="connsiteY403" fmla="*/ 854891 h 2962327"/>
                <a:gd name="connsiteX404" fmla="*/ 1148259 w 3028217"/>
                <a:gd name="connsiteY404" fmla="*/ 807266 h 2962327"/>
                <a:gd name="connsiteX405" fmla="*/ 1173024 w 3028217"/>
                <a:gd name="connsiteY405" fmla="*/ 780596 h 2962327"/>
                <a:gd name="connsiteX406" fmla="*/ 1173125 w 3028217"/>
                <a:gd name="connsiteY406" fmla="*/ 780684 h 2962327"/>
                <a:gd name="connsiteX407" fmla="*/ 1174333 w 3028217"/>
                <a:gd name="connsiteY407" fmla="*/ 770475 h 2962327"/>
                <a:gd name="connsiteX408" fmla="*/ 1163498 w 3028217"/>
                <a:gd name="connsiteY408" fmla="*/ 767261 h 2962327"/>
                <a:gd name="connsiteX409" fmla="*/ 1124446 w 3028217"/>
                <a:gd name="connsiteY409" fmla="*/ 787263 h 2962327"/>
                <a:gd name="connsiteX410" fmla="*/ 1043483 w 3028217"/>
                <a:gd name="connsiteY410" fmla="*/ 789168 h 2962327"/>
                <a:gd name="connsiteX411" fmla="*/ 993953 w 3028217"/>
                <a:gd name="connsiteY411" fmla="*/ 794883 h 2962327"/>
                <a:gd name="connsiteX412" fmla="*/ 959663 w 3028217"/>
                <a:gd name="connsiteY412" fmla="*/ 814886 h 2962327"/>
                <a:gd name="connsiteX413" fmla="*/ 929183 w 3028217"/>
                <a:gd name="connsiteY413" fmla="*/ 839651 h 2962327"/>
                <a:gd name="connsiteX414" fmla="*/ 925100 w 3028217"/>
                <a:gd name="connsiteY414" fmla="*/ 843462 h 2962327"/>
                <a:gd name="connsiteX415" fmla="*/ 915848 w 3028217"/>
                <a:gd name="connsiteY415" fmla="*/ 851081 h 2962327"/>
                <a:gd name="connsiteX416" fmla="*/ 912991 w 3028217"/>
                <a:gd name="connsiteY416" fmla="*/ 851081 h 2962327"/>
                <a:gd name="connsiteX417" fmla="*/ 914896 w 3028217"/>
                <a:gd name="connsiteY417" fmla="*/ 852986 h 2962327"/>
                <a:gd name="connsiteX418" fmla="*/ 925100 w 3028217"/>
                <a:gd name="connsiteY418" fmla="*/ 843462 h 2962327"/>
                <a:gd name="connsiteX419" fmla="*/ 932041 w 3028217"/>
                <a:gd name="connsiteY419" fmla="*/ 837746 h 2962327"/>
                <a:gd name="connsiteX420" fmla="*/ 972998 w 3028217"/>
                <a:gd name="connsiteY420" fmla="*/ 820601 h 2962327"/>
                <a:gd name="connsiteX421" fmla="*/ 992048 w 3028217"/>
                <a:gd name="connsiteY421" fmla="*/ 814886 h 2962327"/>
                <a:gd name="connsiteX422" fmla="*/ 1023481 w 3028217"/>
                <a:gd name="connsiteY422" fmla="*/ 819648 h 2962327"/>
                <a:gd name="connsiteX423" fmla="*/ 1005383 w 3028217"/>
                <a:gd name="connsiteY423" fmla="*/ 842508 h 2962327"/>
                <a:gd name="connsiteX424" fmla="*/ 1006336 w 3028217"/>
                <a:gd name="connsiteY424" fmla="*/ 854891 h 2962327"/>
                <a:gd name="connsiteX425" fmla="*/ 1005383 w 3028217"/>
                <a:gd name="connsiteY425" fmla="*/ 889181 h 2962327"/>
                <a:gd name="connsiteX426" fmla="*/ 984428 w 3028217"/>
                <a:gd name="connsiteY426" fmla="*/ 910136 h 2962327"/>
                <a:gd name="connsiteX427" fmla="*/ 952043 w 3028217"/>
                <a:gd name="connsiteY427" fmla="*/ 916803 h 2962327"/>
                <a:gd name="connsiteX428" fmla="*/ 899656 w 3028217"/>
                <a:gd name="connsiteY428" fmla="*/ 938711 h 2962327"/>
                <a:gd name="connsiteX429" fmla="*/ 855841 w 3028217"/>
                <a:gd name="connsiteY429" fmla="*/ 985383 h 2962327"/>
                <a:gd name="connsiteX430" fmla="*/ 831076 w 3028217"/>
                <a:gd name="connsiteY430" fmla="*/ 1003481 h 2962327"/>
                <a:gd name="connsiteX431" fmla="*/ 738683 w 3028217"/>
                <a:gd name="connsiteY431" fmla="*/ 1081586 h 2962327"/>
                <a:gd name="connsiteX432" fmla="*/ 711061 w 3028217"/>
                <a:gd name="connsiteY432" fmla="*/ 1115876 h 2962327"/>
                <a:gd name="connsiteX433" fmla="*/ 666293 w 3028217"/>
                <a:gd name="connsiteY433" fmla="*/ 1175883 h 2962327"/>
                <a:gd name="connsiteX434" fmla="*/ 585331 w 3028217"/>
                <a:gd name="connsiteY434" fmla="*/ 1230176 h 2962327"/>
                <a:gd name="connsiteX435" fmla="*/ 559613 w 3028217"/>
                <a:gd name="connsiteY435" fmla="*/ 1297803 h 2962327"/>
                <a:gd name="connsiteX436" fmla="*/ 557708 w 3028217"/>
                <a:gd name="connsiteY436" fmla="*/ 1386386 h 2962327"/>
                <a:gd name="connsiteX437" fmla="*/ 542468 w 3028217"/>
                <a:gd name="connsiteY437" fmla="*/ 1407341 h 2962327"/>
                <a:gd name="connsiteX438" fmla="*/ 528181 w 3028217"/>
                <a:gd name="connsiteY438" fmla="*/ 1387338 h 2962327"/>
                <a:gd name="connsiteX439" fmla="*/ 519608 w 3028217"/>
                <a:gd name="connsiteY439" fmla="*/ 1320663 h 2962327"/>
                <a:gd name="connsiteX440" fmla="*/ 488176 w 3028217"/>
                <a:gd name="connsiteY440" fmla="*/ 1283516 h 2962327"/>
                <a:gd name="connsiteX441" fmla="*/ 429121 w 3028217"/>
                <a:gd name="connsiteY441" fmla="*/ 1267323 h 2962327"/>
                <a:gd name="connsiteX442" fmla="*/ 409118 w 3028217"/>
                <a:gd name="connsiteY442" fmla="*/ 1268276 h 2962327"/>
                <a:gd name="connsiteX443" fmla="*/ 336728 w 3028217"/>
                <a:gd name="connsiteY443" fmla="*/ 1284468 h 2962327"/>
                <a:gd name="connsiteX444" fmla="*/ 215761 w 3028217"/>
                <a:gd name="connsiteY444" fmla="*/ 1373051 h 2962327"/>
                <a:gd name="connsiteX445" fmla="*/ 189091 w 3028217"/>
                <a:gd name="connsiteY445" fmla="*/ 1441631 h 2962327"/>
                <a:gd name="connsiteX446" fmla="*/ 196711 w 3028217"/>
                <a:gd name="connsiteY446" fmla="*/ 1544501 h 2962327"/>
                <a:gd name="connsiteX447" fmla="*/ 244336 w 3028217"/>
                <a:gd name="connsiteY447" fmla="*/ 1573076 h 2962327"/>
                <a:gd name="connsiteX448" fmla="*/ 320536 w 3028217"/>
                <a:gd name="connsiteY448" fmla="*/ 1514973 h 2962327"/>
                <a:gd name="connsiteX449" fmla="*/ 387211 w 3028217"/>
                <a:gd name="connsiteY449" fmla="*/ 1494971 h 2962327"/>
                <a:gd name="connsiteX450" fmla="*/ 389116 w 3028217"/>
                <a:gd name="connsiteY450" fmla="*/ 1515926 h 2962327"/>
                <a:gd name="connsiteX451" fmla="*/ 340538 w 3028217"/>
                <a:gd name="connsiteY451" fmla="*/ 1624511 h 2962327"/>
                <a:gd name="connsiteX452" fmla="*/ 354826 w 3028217"/>
                <a:gd name="connsiteY452" fmla="*/ 1644513 h 2962327"/>
                <a:gd name="connsiteX453" fmla="*/ 410071 w 3028217"/>
                <a:gd name="connsiteY453" fmla="*/ 1645466 h 2962327"/>
                <a:gd name="connsiteX454" fmla="*/ 439598 w 3028217"/>
                <a:gd name="connsiteY454" fmla="*/ 1687376 h 2962327"/>
                <a:gd name="connsiteX455" fmla="*/ 426263 w 3028217"/>
                <a:gd name="connsiteY455" fmla="*/ 1743573 h 2962327"/>
                <a:gd name="connsiteX456" fmla="*/ 450076 w 3028217"/>
                <a:gd name="connsiteY456" fmla="*/ 1813106 h 2962327"/>
                <a:gd name="connsiteX457" fmla="*/ 499606 w 3028217"/>
                <a:gd name="connsiteY457" fmla="*/ 1812153 h 2962327"/>
                <a:gd name="connsiteX458" fmla="*/ 536753 w 3028217"/>
                <a:gd name="connsiteY458" fmla="*/ 1818821 h 2962327"/>
                <a:gd name="connsiteX459" fmla="*/ 577711 w 3028217"/>
                <a:gd name="connsiteY459" fmla="*/ 1813106 h 2962327"/>
                <a:gd name="connsiteX460" fmla="*/ 661531 w 3028217"/>
                <a:gd name="connsiteY460" fmla="*/ 1754051 h 2962327"/>
                <a:gd name="connsiteX461" fmla="*/ 672008 w 3028217"/>
                <a:gd name="connsiteY461" fmla="*/ 1763576 h 2962327"/>
                <a:gd name="connsiteX462" fmla="*/ 695821 w 3028217"/>
                <a:gd name="connsiteY462" fmla="*/ 1768338 h 2962327"/>
                <a:gd name="connsiteX463" fmla="*/ 741541 w 3028217"/>
                <a:gd name="connsiteY463" fmla="*/ 1772148 h 2962327"/>
                <a:gd name="connsiteX464" fmla="*/ 832028 w 3028217"/>
                <a:gd name="connsiteY464" fmla="*/ 1788341 h 2962327"/>
                <a:gd name="connsiteX465" fmla="*/ 865366 w 3028217"/>
                <a:gd name="connsiteY465" fmla="*/ 1796913 h 2962327"/>
                <a:gd name="connsiteX466" fmla="*/ 910133 w 3028217"/>
                <a:gd name="connsiteY466" fmla="*/ 1838823 h 2962327"/>
                <a:gd name="connsiteX467" fmla="*/ 1047293 w 3028217"/>
                <a:gd name="connsiteY467" fmla="*/ 1918833 h 2962327"/>
                <a:gd name="connsiteX468" fmla="*/ 1116826 w 3028217"/>
                <a:gd name="connsiteY468" fmla="*/ 2036943 h 2962327"/>
                <a:gd name="connsiteX469" fmla="*/ 1106348 w 3028217"/>
                <a:gd name="connsiteY469" fmla="*/ 2056946 h 2962327"/>
                <a:gd name="connsiteX470" fmla="*/ 1104443 w 3028217"/>
                <a:gd name="connsiteY470" fmla="*/ 2099808 h 2962327"/>
                <a:gd name="connsiteX471" fmla="*/ 1124446 w 3028217"/>
                <a:gd name="connsiteY471" fmla="*/ 2102666 h 2962327"/>
                <a:gd name="connsiteX472" fmla="*/ 1193026 w 3028217"/>
                <a:gd name="connsiteY472" fmla="*/ 2077901 h 2962327"/>
                <a:gd name="connsiteX473" fmla="*/ 1280656 w 3028217"/>
                <a:gd name="connsiteY473" fmla="*/ 2123621 h 2962327"/>
                <a:gd name="connsiteX474" fmla="*/ 1387336 w 3028217"/>
                <a:gd name="connsiteY474" fmla="*/ 2172198 h 2962327"/>
                <a:gd name="connsiteX475" fmla="*/ 1434008 w 3028217"/>
                <a:gd name="connsiteY475" fmla="*/ 2199821 h 2962327"/>
                <a:gd name="connsiteX476" fmla="*/ 1430198 w 3028217"/>
                <a:gd name="connsiteY476" fmla="*/ 2282688 h 2962327"/>
                <a:gd name="connsiteX477" fmla="*/ 1370191 w 3028217"/>
                <a:gd name="connsiteY477" fmla="*/ 2373176 h 2962327"/>
                <a:gd name="connsiteX478" fmla="*/ 1358761 w 3028217"/>
                <a:gd name="connsiteY478" fmla="*/ 2423658 h 2962327"/>
                <a:gd name="connsiteX479" fmla="*/ 1327328 w 3028217"/>
                <a:gd name="connsiteY479" fmla="*/ 2600823 h 2962327"/>
                <a:gd name="connsiteX480" fmla="*/ 1293991 w 3028217"/>
                <a:gd name="connsiteY480" fmla="*/ 2626541 h 2962327"/>
                <a:gd name="connsiteX481" fmla="*/ 1218743 w 3028217"/>
                <a:gd name="connsiteY481" fmla="*/ 2661783 h 2962327"/>
                <a:gd name="connsiteX482" fmla="*/ 1193026 w 3028217"/>
                <a:gd name="connsiteY482" fmla="*/ 2710361 h 2962327"/>
                <a:gd name="connsiteX483" fmla="*/ 1164451 w 3028217"/>
                <a:gd name="connsiteY483" fmla="*/ 2832281 h 2962327"/>
                <a:gd name="connsiteX484" fmla="*/ 1122541 w 3028217"/>
                <a:gd name="connsiteY484" fmla="*/ 2910386 h 2962327"/>
                <a:gd name="connsiteX485" fmla="*/ 1095871 w 3028217"/>
                <a:gd name="connsiteY485" fmla="*/ 2929436 h 2962327"/>
                <a:gd name="connsiteX486" fmla="*/ 1061581 w 3028217"/>
                <a:gd name="connsiteY486" fmla="*/ 2922768 h 2962327"/>
                <a:gd name="connsiteX487" fmla="*/ 1047293 w 3028217"/>
                <a:gd name="connsiteY487" fmla="*/ 2929436 h 2962327"/>
                <a:gd name="connsiteX488" fmla="*/ 1061581 w 3028217"/>
                <a:gd name="connsiteY488" fmla="*/ 2956106 h 2962327"/>
                <a:gd name="connsiteX489" fmla="*/ 1040626 w 3028217"/>
                <a:gd name="connsiteY489" fmla="*/ 2959916 h 2962327"/>
                <a:gd name="connsiteX490" fmla="*/ 783451 w 3028217"/>
                <a:gd name="connsiteY490" fmla="*/ 2850378 h 2962327"/>
                <a:gd name="connsiteX491" fmla="*/ 752971 w 3028217"/>
                <a:gd name="connsiteY491" fmla="*/ 2805611 h 2962327"/>
                <a:gd name="connsiteX492" fmla="*/ 737731 w 3028217"/>
                <a:gd name="connsiteY492" fmla="*/ 2765606 h 2962327"/>
                <a:gd name="connsiteX493" fmla="*/ 721538 w 3028217"/>
                <a:gd name="connsiteY493" fmla="*/ 2564628 h 2962327"/>
                <a:gd name="connsiteX494" fmla="*/ 670103 w 3028217"/>
                <a:gd name="connsiteY494" fmla="*/ 2492238 h 2962327"/>
                <a:gd name="connsiteX495" fmla="*/ 539611 w 3028217"/>
                <a:gd name="connsiteY495" fmla="*/ 2337933 h 2962327"/>
                <a:gd name="connsiteX496" fmla="*/ 473888 w 3028217"/>
                <a:gd name="connsiteY496" fmla="*/ 2221728 h 2962327"/>
                <a:gd name="connsiteX497" fmla="*/ 468173 w 3028217"/>
                <a:gd name="connsiteY497" fmla="*/ 2148386 h 2962327"/>
                <a:gd name="connsiteX498" fmla="*/ 471983 w 3028217"/>
                <a:gd name="connsiteY498" fmla="*/ 2122668 h 2962327"/>
                <a:gd name="connsiteX499" fmla="*/ 493891 w 3028217"/>
                <a:gd name="connsiteY499" fmla="*/ 2021703 h 2962327"/>
                <a:gd name="connsiteX500" fmla="*/ 538658 w 3028217"/>
                <a:gd name="connsiteY500" fmla="*/ 1907403 h 2962327"/>
                <a:gd name="connsiteX501" fmla="*/ 524371 w 3028217"/>
                <a:gd name="connsiteY501" fmla="*/ 1854063 h 2962327"/>
                <a:gd name="connsiteX502" fmla="*/ 499606 w 3028217"/>
                <a:gd name="connsiteY502" fmla="*/ 1853111 h 2962327"/>
                <a:gd name="connsiteX503" fmla="*/ 459601 w 3028217"/>
                <a:gd name="connsiteY503" fmla="*/ 1860731 h 2962327"/>
                <a:gd name="connsiteX504" fmla="*/ 408166 w 3028217"/>
                <a:gd name="connsiteY504" fmla="*/ 1827393 h 2962327"/>
                <a:gd name="connsiteX505" fmla="*/ 354826 w 3028217"/>
                <a:gd name="connsiteY505" fmla="*/ 1742621 h 2962327"/>
                <a:gd name="connsiteX506" fmla="*/ 322441 w 3028217"/>
                <a:gd name="connsiteY506" fmla="*/ 1715951 h 2962327"/>
                <a:gd name="connsiteX507" fmla="*/ 234811 w 3028217"/>
                <a:gd name="connsiteY507" fmla="*/ 1658801 h 2962327"/>
                <a:gd name="connsiteX508" fmla="*/ 206236 w 3028217"/>
                <a:gd name="connsiteY508" fmla="*/ 1644513 h 2962327"/>
                <a:gd name="connsiteX509" fmla="*/ 116701 w 3028217"/>
                <a:gd name="connsiteY509" fmla="*/ 1622606 h 2962327"/>
                <a:gd name="connsiteX510" fmla="*/ 28118 w 3028217"/>
                <a:gd name="connsiteY510" fmla="*/ 1557836 h 2962327"/>
                <a:gd name="connsiteX511" fmla="*/ 12878 w 3028217"/>
                <a:gd name="connsiteY511" fmla="*/ 1499733 h 2962327"/>
                <a:gd name="connsiteX512" fmla="*/ 10021 w 3028217"/>
                <a:gd name="connsiteY512" fmla="*/ 1446393 h 2962327"/>
                <a:gd name="connsiteX513" fmla="*/ 5258 w 3028217"/>
                <a:gd name="connsiteY513" fmla="*/ 1410198 h 2962327"/>
                <a:gd name="connsiteX514" fmla="*/ 45263 w 3028217"/>
                <a:gd name="connsiteY514" fmla="*/ 1105398 h 2962327"/>
                <a:gd name="connsiteX515" fmla="*/ 304343 w 3028217"/>
                <a:gd name="connsiteY515" fmla="*/ 581523 h 2962327"/>
                <a:gd name="connsiteX516" fmla="*/ 548183 w 3028217"/>
                <a:gd name="connsiteY516" fmla="*/ 329111 h 2962327"/>
                <a:gd name="connsiteX517" fmla="*/ 617716 w 3028217"/>
                <a:gd name="connsiteY517" fmla="*/ 317681 h 2962327"/>
                <a:gd name="connsiteX518" fmla="*/ 631051 w 3028217"/>
                <a:gd name="connsiteY518" fmla="*/ 309108 h 2962327"/>
                <a:gd name="connsiteX519" fmla="*/ 692011 w 3028217"/>
                <a:gd name="connsiteY519" fmla="*/ 299583 h 2962327"/>
                <a:gd name="connsiteX520" fmla="*/ 756781 w 3028217"/>
                <a:gd name="connsiteY520" fmla="*/ 316728 h 2962327"/>
                <a:gd name="connsiteX521" fmla="*/ 780593 w 3028217"/>
                <a:gd name="connsiteY521" fmla="*/ 315776 h 2962327"/>
                <a:gd name="connsiteX522" fmla="*/ 797738 w 3028217"/>
                <a:gd name="connsiteY522" fmla="*/ 314823 h 2962327"/>
                <a:gd name="connsiteX523" fmla="*/ 831076 w 3028217"/>
                <a:gd name="connsiteY523" fmla="*/ 316728 h 2962327"/>
                <a:gd name="connsiteX524" fmla="*/ 841553 w 3028217"/>
                <a:gd name="connsiteY524" fmla="*/ 277676 h 2962327"/>
                <a:gd name="connsiteX525" fmla="*/ 852031 w 3028217"/>
                <a:gd name="connsiteY525" fmla="*/ 259578 h 2962327"/>
                <a:gd name="connsiteX526" fmla="*/ 867152 w 3028217"/>
                <a:gd name="connsiteY526" fmla="*/ 248624 h 2962327"/>
                <a:gd name="connsiteX527" fmla="*/ 876026 w 3028217"/>
                <a:gd name="connsiteY527" fmla="*/ 238011 h 2962327"/>
                <a:gd name="connsiteX528" fmla="*/ 858921 w 3028217"/>
                <a:gd name="connsiteY528" fmla="*/ 241392 h 2962327"/>
                <a:gd name="connsiteX529" fmla="*/ 821551 w 3028217"/>
                <a:gd name="connsiteY529" fmla="*/ 210048 h 2962327"/>
                <a:gd name="connsiteX530" fmla="*/ 857746 w 3028217"/>
                <a:gd name="connsiteY530" fmla="*/ 190998 h 2962327"/>
                <a:gd name="connsiteX531" fmla="*/ 873343 w 3028217"/>
                <a:gd name="connsiteY531" fmla="*/ 184331 h 2962327"/>
                <a:gd name="connsiteX532" fmla="*/ 798215 w 3028217"/>
                <a:gd name="connsiteY532" fmla="*/ 181949 h 2962327"/>
                <a:gd name="connsiteX533" fmla="*/ 805359 w 3028217"/>
                <a:gd name="connsiteY533" fmla="*/ 187188 h 2962327"/>
                <a:gd name="connsiteX534" fmla="*/ 795834 w 3028217"/>
                <a:gd name="connsiteY534" fmla="*/ 196713 h 2962327"/>
                <a:gd name="connsiteX535" fmla="*/ 788214 w 3028217"/>
                <a:gd name="connsiteY535" fmla="*/ 182426 h 2962327"/>
                <a:gd name="connsiteX536" fmla="*/ 798215 w 3028217"/>
                <a:gd name="connsiteY536" fmla="*/ 181949 h 2962327"/>
                <a:gd name="connsiteX537" fmla="*/ 938708 w 3028217"/>
                <a:gd name="connsiteY537" fmla="*/ 121466 h 2962327"/>
                <a:gd name="connsiteX538" fmla="*/ 952043 w 3028217"/>
                <a:gd name="connsiteY538" fmla="*/ 141468 h 2962327"/>
                <a:gd name="connsiteX539" fmla="*/ 951037 w 3028217"/>
                <a:gd name="connsiteY539" fmla="*/ 142501 h 2962327"/>
                <a:gd name="connsiteX540" fmla="*/ 953949 w 3028217"/>
                <a:gd name="connsiteY540" fmla="*/ 140516 h 2962327"/>
                <a:gd name="connsiteX541" fmla="*/ 952996 w 3028217"/>
                <a:gd name="connsiteY541" fmla="*/ 148136 h 2962327"/>
                <a:gd name="connsiteX542" fmla="*/ 952996 w 3028217"/>
                <a:gd name="connsiteY542" fmla="*/ 169091 h 2962327"/>
                <a:gd name="connsiteX543" fmla="*/ 944424 w 3028217"/>
                <a:gd name="connsiteY543" fmla="*/ 159804 h 2962327"/>
                <a:gd name="connsiteX544" fmla="*/ 933131 w 3028217"/>
                <a:gd name="connsiteY544" fmla="*/ 154863 h 2962327"/>
                <a:gd name="connsiteX545" fmla="*/ 931088 w 3028217"/>
                <a:gd name="connsiteY545" fmla="*/ 155756 h 2962327"/>
                <a:gd name="connsiteX546" fmla="*/ 930136 w 3028217"/>
                <a:gd name="connsiteY546" fmla="*/ 155756 h 2962327"/>
                <a:gd name="connsiteX547" fmla="*/ 918706 w 3028217"/>
                <a:gd name="connsiteY547" fmla="*/ 144326 h 2962327"/>
                <a:gd name="connsiteX548" fmla="*/ 931088 w 3028217"/>
                <a:gd name="connsiteY548" fmla="*/ 122418 h 2962327"/>
                <a:gd name="connsiteX549" fmla="*/ 938708 w 3028217"/>
                <a:gd name="connsiteY549" fmla="*/ 121466 h 2962327"/>
                <a:gd name="connsiteX550" fmla="*/ 925373 w 3028217"/>
                <a:gd name="connsiteY550" fmla="*/ 107178 h 2962327"/>
                <a:gd name="connsiteX551" fmla="*/ 938708 w 3028217"/>
                <a:gd name="connsiteY551" fmla="*/ 121465 h 2962327"/>
                <a:gd name="connsiteX552" fmla="*/ 935851 w 3028217"/>
                <a:gd name="connsiteY552" fmla="*/ 121465 h 2962327"/>
                <a:gd name="connsiteX553" fmla="*/ 932993 w 3028217"/>
                <a:gd name="connsiteY553" fmla="*/ 121465 h 2962327"/>
                <a:gd name="connsiteX554" fmla="*/ 901561 w 3028217"/>
                <a:gd name="connsiteY554" fmla="*/ 123370 h 2962327"/>
                <a:gd name="connsiteX555" fmla="*/ 925373 w 3028217"/>
                <a:gd name="connsiteY555" fmla="*/ 107178 h 2962327"/>
                <a:gd name="connsiteX556" fmla="*/ 1021576 w 3028217"/>
                <a:gd name="connsiteY556" fmla="*/ 71936 h 2962327"/>
                <a:gd name="connsiteX557" fmla="*/ 1031101 w 3028217"/>
                <a:gd name="connsiteY557" fmla="*/ 97653 h 2962327"/>
                <a:gd name="connsiteX558" fmla="*/ 1000621 w 3028217"/>
                <a:gd name="connsiteY558" fmla="*/ 92891 h 2962327"/>
                <a:gd name="connsiteX559" fmla="*/ 1007288 w 3028217"/>
                <a:gd name="connsiteY559" fmla="*/ 79556 h 2962327"/>
                <a:gd name="connsiteX560" fmla="*/ 1021576 w 3028217"/>
                <a:gd name="connsiteY560" fmla="*/ 71936 h 2962327"/>
                <a:gd name="connsiteX561" fmla="*/ 1113849 w 3028217"/>
                <a:gd name="connsiteY561" fmla="*/ 40265 h 2962327"/>
                <a:gd name="connsiteX562" fmla="*/ 1159689 w 3028217"/>
                <a:gd name="connsiteY562" fmla="*/ 51933 h 2962327"/>
                <a:gd name="connsiteX563" fmla="*/ 1151116 w 3028217"/>
                <a:gd name="connsiteY563" fmla="*/ 84318 h 2962327"/>
                <a:gd name="connsiteX564" fmla="*/ 1111111 w 3028217"/>
                <a:gd name="connsiteY564" fmla="*/ 92891 h 2962327"/>
                <a:gd name="connsiteX565" fmla="*/ 1070153 w 3028217"/>
                <a:gd name="connsiteY565" fmla="*/ 58601 h 2962327"/>
                <a:gd name="connsiteX566" fmla="*/ 1113849 w 3028217"/>
                <a:gd name="connsiteY566" fmla="*/ 40265 h 2962327"/>
                <a:gd name="connsiteX567" fmla="*/ 1400760 w 3028217"/>
                <a:gd name="connsiteY567" fmla="*/ 96 h 2962327"/>
                <a:gd name="connsiteX568" fmla="*/ 1476871 w 3028217"/>
                <a:gd name="connsiteY568" fmla="*/ 5260 h 2962327"/>
                <a:gd name="connsiteX569" fmla="*/ 1611174 w 3028217"/>
                <a:gd name="connsiteY569" fmla="*/ 9070 h 2962327"/>
                <a:gd name="connsiteX570" fmla="*/ 1619746 w 3028217"/>
                <a:gd name="connsiteY570" fmla="*/ 17643 h 2962327"/>
                <a:gd name="connsiteX571" fmla="*/ 1646416 w 3028217"/>
                <a:gd name="connsiteY571" fmla="*/ 28120 h 2962327"/>
                <a:gd name="connsiteX572" fmla="*/ 1667371 w 3028217"/>
                <a:gd name="connsiteY572" fmla="*/ 31930 h 2962327"/>
                <a:gd name="connsiteX573" fmla="*/ 1742261 w 3028217"/>
                <a:gd name="connsiteY573" fmla="*/ 11690 h 2962327"/>
                <a:gd name="connsiteX574" fmla="*/ 1820723 w 3028217"/>
                <a:gd name="connsiteY574" fmla="*/ 30025 h 2962327"/>
                <a:gd name="connsiteX575" fmla="*/ 1901686 w 3028217"/>
                <a:gd name="connsiteY575" fmla="*/ 45265 h 2962327"/>
                <a:gd name="connsiteX576" fmla="*/ 1894066 w 3028217"/>
                <a:gd name="connsiteY576" fmla="*/ 69078 h 2962327"/>
                <a:gd name="connsiteX577" fmla="*/ 1955978 w 3028217"/>
                <a:gd name="connsiteY577" fmla="*/ 55743 h 2962327"/>
                <a:gd name="connsiteX578" fmla="*/ 1954073 w 3028217"/>
                <a:gd name="connsiteY578" fmla="*/ 71935 h 2962327"/>
                <a:gd name="connsiteX579" fmla="*/ 1935976 w 3028217"/>
                <a:gd name="connsiteY579" fmla="*/ 103368 h 2962327"/>
                <a:gd name="connsiteX580" fmla="*/ 1949311 w 3028217"/>
                <a:gd name="connsiteY580" fmla="*/ 161470 h 2962327"/>
                <a:gd name="connsiteX581" fmla="*/ 1894066 w 3028217"/>
                <a:gd name="connsiteY581" fmla="*/ 171948 h 2962327"/>
                <a:gd name="connsiteX582" fmla="*/ 1913116 w 3028217"/>
                <a:gd name="connsiteY582" fmla="*/ 183378 h 2962327"/>
                <a:gd name="connsiteX583" fmla="*/ 1907401 w 3028217"/>
                <a:gd name="connsiteY583" fmla="*/ 196713 h 2962327"/>
                <a:gd name="connsiteX584" fmla="*/ 1873111 w 3028217"/>
                <a:gd name="connsiteY584" fmla="*/ 245290 h 2962327"/>
                <a:gd name="connsiteX585" fmla="*/ 1866443 w 3028217"/>
                <a:gd name="connsiteY585" fmla="*/ 267198 h 2962327"/>
                <a:gd name="connsiteX586" fmla="*/ 1851203 w 3028217"/>
                <a:gd name="connsiteY586" fmla="*/ 270055 h 2962327"/>
                <a:gd name="connsiteX587" fmla="*/ 1866443 w 3028217"/>
                <a:gd name="connsiteY587" fmla="*/ 313870 h 2962327"/>
                <a:gd name="connsiteX588" fmla="*/ 1843583 w 3028217"/>
                <a:gd name="connsiteY588" fmla="*/ 319585 h 2962327"/>
                <a:gd name="connsiteX589" fmla="*/ 1819771 w 3028217"/>
                <a:gd name="connsiteY589" fmla="*/ 300535 h 2962327"/>
                <a:gd name="connsiteX590" fmla="*/ 1788338 w 3028217"/>
                <a:gd name="connsiteY590" fmla="*/ 313870 h 2962327"/>
                <a:gd name="connsiteX591" fmla="*/ 1800721 w 3028217"/>
                <a:gd name="connsiteY591" fmla="*/ 315775 h 2962327"/>
                <a:gd name="connsiteX592" fmla="*/ 1823581 w 3028217"/>
                <a:gd name="connsiteY592" fmla="*/ 314823 h 2962327"/>
                <a:gd name="connsiteX593" fmla="*/ 1833106 w 3028217"/>
                <a:gd name="connsiteY593" fmla="*/ 317680 h 2962327"/>
                <a:gd name="connsiteX594" fmla="*/ 1838821 w 3028217"/>
                <a:gd name="connsiteY594" fmla="*/ 334825 h 2962327"/>
                <a:gd name="connsiteX595" fmla="*/ 1715948 w 3028217"/>
                <a:gd name="connsiteY595" fmla="*/ 370068 h 2962327"/>
                <a:gd name="connsiteX596" fmla="*/ 1691183 w 3028217"/>
                <a:gd name="connsiteY596" fmla="*/ 379593 h 2962327"/>
                <a:gd name="connsiteX597" fmla="*/ 1586408 w 3028217"/>
                <a:gd name="connsiteY597" fmla="*/ 430075 h 2962327"/>
                <a:gd name="connsiteX598" fmla="*/ 1542593 w 3028217"/>
                <a:gd name="connsiteY598" fmla="*/ 468175 h 2962327"/>
                <a:gd name="connsiteX599" fmla="*/ 1480681 w 3028217"/>
                <a:gd name="connsiteY599" fmla="*/ 555805 h 2962327"/>
                <a:gd name="connsiteX600" fmla="*/ 1462583 w 3028217"/>
                <a:gd name="connsiteY600" fmla="*/ 562473 h 2962327"/>
                <a:gd name="connsiteX601" fmla="*/ 1385431 w 3028217"/>
                <a:gd name="connsiteY601" fmla="*/ 462460 h 2962327"/>
                <a:gd name="connsiteX602" fmla="*/ 1379716 w 3028217"/>
                <a:gd name="connsiteY602" fmla="*/ 398643 h 2962327"/>
                <a:gd name="connsiteX603" fmla="*/ 1441628 w 3028217"/>
                <a:gd name="connsiteY603" fmla="*/ 335778 h 2962327"/>
                <a:gd name="connsiteX604" fmla="*/ 1449248 w 3028217"/>
                <a:gd name="connsiteY604" fmla="*/ 321490 h 2962327"/>
                <a:gd name="connsiteX605" fmla="*/ 1461631 w 3028217"/>
                <a:gd name="connsiteY605" fmla="*/ 300535 h 2962327"/>
                <a:gd name="connsiteX606" fmla="*/ 1412101 w 3028217"/>
                <a:gd name="connsiteY606" fmla="*/ 280533 h 2962327"/>
                <a:gd name="connsiteX607" fmla="*/ 1434961 w 3028217"/>
                <a:gd name="connsiteY607" fmla="*/ 215763 h 2962327"/>
                <a:gd name="connsiteX608" fmla="*/ 1371143 w 3028217"/>
                <a:gd name="connsiteY608" fmla="*/ 160518 h 2962327"/>
                <a:gd name="connsiteX609" fmla="*/ 1331138 w 3028217"/>
                <a:gd name="connsiteY609" fmla="*/ 162423 h 2962327"/>
                <a:gd name="connsiteX610" fmla="*/ 1303516 w 3028217"/>
                <a:gd name="connsiteY610" fmla="*/ 150040 h 2962327"/>
                <a:gd name="connsiteX611" fmla="*/ 1313993 w 3028217"/>
                <a:gd name="connsiteY611" fmla="*/ 130038 h 2962327"/>
                <a:gd name="connsiteX612" fmla="*/ 1313041 w 3028217"/>
                <a:gd name="connsiteY612" fmla="*/ 121465 h 2962327"/>
                <a:gd name="connsiteX613" fmla="*/ 1323518 w 3028217"/>
                <a:gd name="connsiteY613" fmla="*/ 96700 h 2962327"/>
                <a:gd name="connsiteX614" fmla="*/ 1387336 w 3028217"/>
                <a:gd name="connsiteY614" fmla="*/ 88128 h 2962327"/>
                <a:gd name="connsiteX615" fmla="*/ 1394003 w 3028217"/>
                <a:gd name="connsiteY615" fmla="*/ 68125 h 2962327"/>
                <a:gd name="connsiteX616" fmla="*/ 1445438 w 3028217"/>
                <a:gd name="connsiteY616" fmla="*/ 41455 h 2962327"/>
                <a:gd name="connsiteX617" fmla="*/ 1471104 w 3028217"/>
                <a:gd name="connsiteY617" fmla="*/ 35589 h 2962327"/>
                <a:gd name="connsiteX618" fmla="*/ 1469608 w 3028217"/>
                <a:gd name="connsiteY618" fmla="*/ 35026 h 2962327"/>
                <a:gd name="connsiteX619" fmla="*/ 1456869 w 3028217"/>
                <a:gd name="connsiteY619" fmla="*/ 34788 h 2962327"/>
                <a:gd name="connsiteX620" fmla="*/ 1365429 w 3028217"/>
                <a:gd name="connsiteY620" fmla="*/ 60505 h 2962327"/>
                <a:gd name="connsiteX621" fmla="*/ 1208266 w 3028217"/>
                <a:gd name="connsiteY621" fmla="*/ 122418 h 2962327"/>
                <a:gd name="connsiteX622" fmla="*/ 1175881 w 3028217"/>
                <a:gd name="connsiteY622" fmla="*/ 122418 h 2962327"/>
                <a:gd name="connsiteX623" fmla="*/ 1187311 w 3028217"/>
                <a:gd name="connsiteY623" fmla="*/ 142420 h 2962327"/>
                <a:gd name="connsiteX624" fmla="*/ 1180644 w 3028217"/>
                <a:gd name="connsiteY624" fmla="*/ 149088 h 2962327"/>
                <a:gd name="connsiteX625" fmla="*/ 1158647 w 3028217"/>
                <a:gd name="connsiteY625" fmla="*/ 153642 h 2962327"/>
                <a:gd name="connsiteX626" fmla="*/ 1143520 w 3028217"/>
                <a:gd name="connsiteY626" fmla="*/ 152466 h 2962327"/>
                <a:gd name="connsiteX627" fmla="*/ 1148259 w 3028217"/>
                <a:gd name="connsiteY627" fmla="*/ 153731 h 2962327"/>
                <a:gd name="connsiteX628" fmla="*/ 1152069 w 3028217"/>
                <a:gd name="connsiteY628" fmla="*/ 175758 h 2962327"/>
                <a:gd name="connsiteX629" fmla="*/ 1029196 w 3028217"/>
                <a:gd name="connsiteY629" fmla="*/ 182425 h 2962327"/>
                <a:gd name="connsiteX630" fmla="*/ 1006336 w 3028217"/>
                <a:gd name="connsiteY630" fmla="*/ 148135 h 2962327"/>
                <a:gd name="connsiteX631" fmla="*/ 995859 w 3028217"/>
                <a:gd name="connsiteY631" fmla="*/ 134800 h 2962327"/>
                <a:gd name="connsiteX632" fmla="*/ 987286 w 3028217"/>
                <a:gd name="connsiteY632" fmla="*/ 114798 h 2962327"/>
                <a:gd name="connsiteX633" fmla="*/ 1049199 w 3028217"/>
                <a:gd name="connsiteY633" fmla="*/ 134800 h 2962327"/>
                <a:gd name="connsiteX634" fmla="*/ 1064439 w 3028217"/>
                <a:gd name="connsiteY634" fmla="*/ 149088 h 2962327"/>
                <a:gd name="connsiteX635" fmla="*/ 1095871 w 3028217"/>
                <a:gd name="connsiteY635" fmla="*/ 149326 h 2962327"/>
                <a:gd name="connsiteX636" fmla="*/ 1106484 w 3028217"/>
                <a:gd name="connsiteY636" fmla="*/ 148924 h 2962327"/>
                <a:gd name="connsiteX637" fmla="*/ 1093014 w 3028217"/>
                <a:gd name="connsiteY637" fmla="*/ 149088 h 2962327"/>
                <a:gd name="connsiteX638" fmla="*/ 1062534 w 3028217"/>
                <a:gd name="connsiteY638" fmla="*/ 131943 h 2962327"/>
                <a:gd name="connsiteX639" fmla="*/ 1133971 w 3028217"/>
                <a:gd name="connsiteY639" fmla="*/ 110988 h 2962327"/>
                <a:gd name="connsiteX640" fmla="*/ 1158736 w 3028217"/>
                <a:gd name="connsiteY640" fmla="*/ 88128 h 2962327"/>
                <a:gd name="connsiteX641" fmla="*/ 1173024 w 3028217"/>
                <a:gd name="connsiteY641" fmla="*/ 73840 h 2962327"/>
                <a:gd name="connsiteX642" fmla="*/ 1214934 w 3028217"/>
                <a:gd name="connsiteY642" fmla="*/ 54790 h 2962327"/>
                <a:gd name="connsiteX643" fmla="*/ 1275894 w 3028217"/>
                <a:gd name="connsiteY643" fmla="*/ 44313 h 2962327"/>
                <a:gd name="connsiteX644" fmla="*/ 1211124 w 3028217"/>
                <a:gd name="connsiteY644" fmla="*/ 51933 h 2962327"/>
                <a:gd name="connsiteX645" fmla="*/ 1174929 w 3028217"/>
                <a:gd name="connsiteY645" fmla="*/ 39550 h 2962327"/>
                <a:gd name="connsiteX646" fmla="*/ 1174929 w 3028217"/>
                <a:gd name="connsiteY646" fmla="*/ 26215 h 2962327"/>
                <a:gd name="connsiteX647" fmla="*/ 1400760 w 3028217"/>
                <a:gd name="connsiteY647" fmla="*/ 96 h 296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Lst>
              <a:rect l="l" t="t" r="r" b="b"/>
              <a:pathLst>
                <a:path w="3028217" h="296232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chemeClr val="accent1">
                <a:lumMod val="40000"/>
                <a:lumOff val="60000"/>
              </a:schemeClr>
            </a:solidFill>
            <a:ln w="9525" cap="flat">
              <a:noFill/>
              <a:prstDash val="solid"/>
              <a:miter/>
            </a:ln>
          </p:spPr>
          <p:txBody>
            <a:bodyPr rtlCol="0" anchor="ctr"/>
            <a:lstStyle/>
            <a:p>
              <a:endParaRPr lang="en-US" dirty="0"/>
            </a:p>
          </p:txBody>
        </p:sp>
      </p:grpSp>
      <p:sp>
        <p:nvSpPr>
          <p:cNvPr id="97" name="TextBox 96">
            <a:extLst>
              <a:ext uri="{FF2B5EF4-FFF2-40B4-BE49-F238E27FC236}">
                <a16:creationId xmlns:a16="http://schemas.microsoft.com/office/drawing/2014/main" id="{CF2BDB92-598A-4CCB-80CF-EE5002109DE5}"/>
              </a:ext>
            </a:extLst>
          </p:cNvPr>
          <p:cNvSpPr txBox="1"/>
          <p:nvPr/>
        </p:nvSpPr>
        <p:spPr>
          <a:xfrm>
            <a:off x="903324" y="1942203"/>
            <a:ext cx="4849776" cy="461665"/>
          </a:xfrm>
          <a:prstGeom prst="rect">
            <a:avLst/>
          </a:prstGeom>
          <a:noFill/>
        </p:spPr>
        <p:txBody>
          <a:bodyPr wrap="square" rtlCol="0">
            <a:spAutoFit/>
          </a:bodyPr>
          <a:lstStyle/>
          <a:p>
            <a:r>
              <a:rPr lang="en-US" altLang="ko-KR" sz="1200" dirty="0" smtClean="0">
                <a:solidFill>
                  <a:schemeClr val="bg1"/>
                </a:solidFill>
                <a:cs typeface="Arial" pitchFamily="34" charset="0"/>
              </a:rPr>
              <a:t>Maggie y Knorr </a:t>
            </a:r>
            <a:r>
              <a:rPr lang="en-US" altLang="ko-KR" sz="1200" dirty="0" err="1" smtClean="0">
                <a:solidFill>
                  <a:schemeClr val="bg1"/>
                </a:solidFill>
                <a:cs typeface="Arial" pitchFamily="34" charset="0"/>
              </a:rPr>
              <a:t>lideran</a:t>
            </a:r>
            <a:r>
              <a:rPr lang="en-US" altLang="ko-KR" sz="1200" dirty="0" smtClean="0">
                <a:solidFill>
                  <a:schemeClr val="bg1"/>
                </a:solidFill>
                <a:cs typeface="Arial" pitchFamily="34" charset="0"/>
              </a:rPr>
              <a:t> el </a:t>
            </a:r>
            <a:r>
              <a:rPr lang="en-US" altLang="ko-KR" sz="1200" dirty="0" err="1" smtClean="0">
                <a:solidFill>
                  <a:schemeClr val="bg1"/>
                </a:solidFill>
                <a:cs typeface="Arial" pitchFamily="34" charset="0"/>
              </a:rPr>
              <a:t>mercado</a:t>
            </a:r>
            <a:r>
              <a:rPr lang="en-US" altLang="ko-KR" sz="1200" dirty="0" smtClean="0">
                <a:solidFill>
                  <a:schemeClr val="bg1"/>
                </a:solidFill>
                <a:cs typeface="Arial" pitchFamily="34" charset="0"/>
              </a:rPr>
              <a:t> </a:t>
            </a:r>
            <a:r>
              <a:rPr lang="en-US" altLang="ko-KR" sz="1200" dirty="0" err="1" smtClean="0">
                <a:solidFill>
                  <a:schemeClr val="bg1"/>
                </a:solidFill>
                <a:cs typeface="Arial" pitchFamily="34" charset="0"/>
              </a:rPr>
              <a:t>latino</a:t>
            </a:r>
            <a:r>
              <a:rPr lang="en-US" altLang="ko-KR" sz="1200" dirty="0" smtClean="0">
                <a:solidFill>
                  <a:schemeClr val="bg1"/>
                </a:solidFill>
                <a:cs typeface="Arial" pitchFamily="34" charset="0"/>
              </a:rPr>
              <a:t> </a:t>
            </a:r>
            <a:r>
              <a:rPr lang="en-US" altLang="ko-KR" sz="1200" dirty="0" err="1" smtClean="0">
                <a:solidFill>
                  <a:schemeClr val="bg1"/>
                </a:solidFill>
                <a:cs typeface="Arial" pitchFamily="34" charset="0"/>
              </a:rPr>
              <a:t>en</a:t>
            </a:r>
            <a:r>
              <a:rPr lang="en-US" altLang="ko-KR" sz="1200" dirty="0" smtClean="0">
                <a:solidFill>
                  <a:schemeClr val="bg1"/>
                </a:solidFill>
                <a:cs typeface="Arial" pitchFamily="34" charset="0"/>
              </a:rPr>
              <a:t> </a:t>
            </a:r>
            <a:r>
              <a:rPr lang="en-US" altLang="ko-KR" sz="1200" dirty="0" err="1" smtClean="0">
                <a:solidFill>
                  <a:schemeClr val="bg1"/>
                </a:solidFill>
                <a:cs typeface="Arial" pitchFamily="34" charset="0"/>
              </a:rPr>
              <a:t>cuanto</a:t>
            </a:r>
            <a:r>
              <a:rPr lang="en-US" altLang="ko-KR" sz="1200" dirty="0" smtClean="0">
                <a:solidFill>
                  <a:schemeClr val="bg1"/>
                </a:solidFill>
                <a:cs typeface="Arial" pitchFamily="34" charset="0"/>
              </a:rPr>
              <a:t> a la </a:t>
            </a:r>
            <a:r>
              <a:rPr lang="en-US" altLang="ko-KR" sz="1200" dirty="0" err="1" smtClean="0">
                <a:solidFill>
                  <a:schemeClr val="bg1"/>
                </a:solidFill>
                <a:cs typeface="Arial" pitchFamily="34" charset="0"/>
              </a:rPr>
              <a:t>participación</a:t>
            </a:r>
            <a:r>
              <a:rPr lang="en-US" altLang="ko-KR" sz="1200" dirty="0" smtClean="0">
                <a:solidFill>
                  <a:schemeClr val="bg1"/>
                </a:solidFill>
                <a:cs typeface="Arial" pitchFamily="34" charset="0"/>
              </a:rPr>
              <a:t> </a:t>
            </a:r>
            <a:r>
              <a:rPr lang="en-US" altLang="ko-KR" sz="1200" dirty="0" err="1" smtClean="0">
                <a:solidFill>
                  <a:schemeClr val="bg1"/>
                </a:solidFill>
                <a:cs typeface="Arial" pitchFamily="34" charset="0"/>
              </a:rPr>
              <a:t>en</a:t>
            </a:r>
            <a:r>
              <a:rPr lang="en-US" altLang="ko-KR" sz="1200" dirty="0" smtClean="0">
                <a:solidFill>
                  <a:schemeClr val="bg1"/>
                </a:solidFill>
                <a:cs typeface="Arial" pitchFamily="34" charset="0"/>
              </a:rPr>
              <a:t> el </a:t>
            </a:r>
            <a:r>
              <a:rPr lang="en-US" altLang="ko-KR" sz="1200" dirty="0" err="1" smtClean="0">
                <a:solidFill>
                  <a:schemeClr val="bg1"/>
                </a:solidFill>
                <a:cs typeface="Arial" pitchFamily="34" charset="0"/>
              </a:rPr>
              <a:t>mercado</a:t>
            </a:r>
            <a:r>
              <a:rPr lang="en-US" altLang="ko-KR" sz="1200" dirty="0" smtClean="0">
                <a:solidFill>
                  <a:schemeClr val="bg1"/>
                </a:solidFill>
                <a:cs typeface="Arial" pitchFamily="34" charset="0"/>
              </a:rPr>
              <a:t> (</a:t>
            </a:r>
            <a:r>
              <a:rPr lang="en-US" altLang="ko-KR" sz="1200" dirty="0" err="1" smtClean="0">
                <a:solidFill>
                  <a:schemeClr val="bg1"/>
                </a:solidFill>
                <a:cs typeface="Arial" pitchFamily="34" charset="0"/>
              </a:rPr>
              <a:t>poseen</a:t>
            </a:r>
            <a:r>
              <a:rPr lang="en-US" altLang="ko-KR" sz="1200" dirty="0" smtClean="0">
                <a:solidFill>
                  <a:schemeClr val="bg1"/>
                </a:solidFill>
                <a:cs typeface="Arial" pitchFamily="34" charset="0"/>
              </a:rPr>
              <a:t> </a:t>
            </a:r>
            <a:r>
              <a:rPr lang="en-US" altLang="ko-KR" sz="1200" dirty="0" err="1" smtClean="0">
                <a:solidFill>
                  <a:schemeClr val="bg1"/>
                </a:solidFill>
                <a:cs typeface="Arial" pitchFamily="34" charset="0"/>
              </a:rPr>
              <a:t>más</a:t>
            </a:r>
            <a:r>
              <a:rPr lang="en-US" altLang="ko-KR" sz="1200" dirty="0" smtClean="0">
                <a:solidFill>
                  <a:schemeClr val="bg1"/>
                </a:solidFill>
                <a:cs typeface="Arial" pitchFamily="34" charset="0"/>
              </a:rPr>
              <a:t> del 68% del </a:t>
            </a:r>
            <a:r>
              <a:rPr lang="en-US" altLang="ko-KR" sz="1200" dirty="0" err="1" smtClean="0">
                <a:solidFill>
                  <a:schemeClr val="bg1"/>
                </a:solidFill>
                <a:cs typeface="Arial" pitchFamily="34" charset="0"/>
              </a:rPr>
              <a:t>mercado</a:t>
            </a:r>
            <a:r>
              <a:rPr lang="en-US" altLang="ko-KR" sz="1200" dirty="0" smtClean="0">
                <a:solidFill>
                  <a:schemeClr val="bg1"/>
                </a:solidFill>
                <a:cs typeface="Arial" pitchFamily="34" charset="0"/>
              </a:rPr>
              <a:t> </a:t>
            </a:r>
            <a:r>
              <a:rPr lang="en-US" altLang="ko-KR" sz="1200" dirty="0" err="1" smtClean="0">
                <a:solidFill>
                  <a:schemeClr val="bg1"/>
                </a:solidFill>
                <a:cs typeface="Arial" pitchFamily="34" charset="0"/>
              </a:rPr>
              <a:t>ocupado</a:t>
            </a:r>
            <a:r>
              <a:rPr lang="en-US" altLang="ko-KR" sz="1200" dirty="0" smtClean="0">
                <a:solidFill>
                  <a:schemeClr val="bg1"/>
                </a:solidFill>
                <a:cs typeface="Arial" pitchFamily="34" charset="0"/>
              </a:rPr>
              <a:t>)</a:t>
            </a:r>
            <a:endParaRPr lang="en-US" altLang="ko-KR" sz="1200" dirty="0">
              <a:solidFill>
                <a:schemeClr val="bg1"/>
              </a:solidFill>
              <a:cs typeface="Arial" pitchFamily="34" charset="0"/>
            </a:endParaRPr>
          </a:p>
        </p:txBody>
      </p:sp>
      <p:sp>
        <p:nvSpPr>
          <p:cNvPr id="102" name="TextBox 101">
            <a:extLst>
              <a:ext uri="{FF2B5EF4-FFF2-40B4-BE49-F238E27FC236}">
                <a16:creationId xmlns:a16="http://schemas.microsoft.com/office/drawing/2014/main" id="{A4C6116B-CC42-4925-AC8E-E2CB9A71D01A}"/>
              </a:ext>
            </a:extLst>
          </p:cNvPr>
          <p:cNvSpPr txBox="1"/>
          <p:nvPr/>
        </p:nvSpPr>
        <p:spPr>
          <a:xfrm>
            <a:off x="851625" y="479917"/>
            <a:ext cx="3685811" cy="1323439"/>
          </a:xfrm>
          <a:prstGeom prst="rect">
            <a:avLst/>
          </a:prstGeom>
          <a:noFill/>
        </p:spPr>
        <p:txBody>
          <a:bodyPr wrap="square" rtlCol="0">
            <a:spAutoFit/>
          </a:bodyPr>
          <a:lstStyle/>
          <a:p>
            <a:r>
              <a:rPr lang="en-US" altLang="ko-KR" sz="4000" b="1" dirty="0" err="1" smtClean="0">
                <a:solidFill>
                  <a:schemeClr val="bg1"/>
                </a:solidFill>
                <a:cs typeface="Arial" pitchFamily="34" charset="0"/>
              </a:rPr>
              <a:t>Principales</a:t>
            </a:r>
            <a:r>
              <a:rPr lang="en-US" altLang="ko-KR" sz="4000" b="1" dirty="0" smtClean="0">
                <a:solidFill>
                  <a:schemeClr val="bg1"/>
                </a:solidFill>
                <a:cs typeface="Arial" pitchFamily="34" charset="0"/>
              </a:rPr>
              <a:t> </a:t>
            </a:r>
            <a:r>
              <a:rPr lang="en-US" altLang="ko-KR" sz="4000" b="1" dirty="0" err="1" smtClean="0">
                <a:solidFill>
                  <a:schemeClr val="bg1"/>
                </a:solidFill>
                <a:cs typeface="Arial" pitchFamily="34" charset="0"/>
              </a:rPr>
              <a:t>competidores</a:t>
            </a:r>
            <a:endParaRPr lang="ko-KR" altLang="en-US" sz="4000" b="1" dirty="0">
              <a:solidFill>
                <a:schemeClr val="bg1"/>
              </a:solidFill>
              <a:cs typeface="Arial" pitchFamily="34" charset="0"/>
            </a:endParaRPr>
          </a:p>
        </p:txBody>
      </p:sp>
      <p:sp>
        <p:nvSpPr>
          <p:cNvPr id="31" name="Rounded Rectangle 13">
            <a:extLst>
              <a:ext uri="{FF2B5EF4-FFF2-40B4-BE49-F238E27FC236}">
                <a16:creationId xmlns:a16="http://schemas.microsoft.com/office/drawing/2014/main" id="{603C150A-684D-4467-9005-2CDBE0791ED7}"/>
              </a:ext>
            </a:extLst>
          </p:cNvPr>
          <p:cNvSpPr/>
          <p:nvPr/>
        </p:nvSpPr>
        <p:spPr>
          <a:xfrm>
            <a:off x="1199996" y="2826885"/>
            <a:ext cx="4134025" cy="1196520"/>
          </a:xfrm>
          <a:prstGeom prst="roundRect">
            <a:avLst>
              <a:gd name="adj" fmla="val 12448"/>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2" name="Rounded Rectangle 14">
            <a:extLst>
              <a:ext uri="{FF2B5EF4-FFF2-40B4-BE49-F238E27FC236}">
                <a16:creationId xmlns:a16="http://schemas.microsoft.com/office/drawing/2014/main" id="{5028E392-7C55-4609-908C-9031BA69C59E}"/>
              </a:ext>
            </a:extLst>
          </p:cNvPr>
          <p:cNvSpPr/>
          <p:nvPr/>
        </p:nvSpPr>
        <p:spPr>
          <a:xfrm>
            <a:off x="1199996" y="4204506"/>
            <a:ext cx="4134025" cy="1196520"/>
          </a:xfrm>
          <a:prstGeom prst="roundRect">
            <a:avLst>
              <a:gd name="adj" fmla="val 12448"/>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3" name="TextBox 32">
            <a:extLst>
              <a:ext uri="{FF2B5EF4-FFF2-40B4-BE49-F238E27FC236}">
                <a16:creationId xmlns:a16="http://schemas.microsoft.com/office/drawing/2014/main" id="{E7165EB0-4551-4655-98B6-5F49BF0D42C7}"/>
              </a:ext>
            </a:extLst>
          </p:cNvPr>
          <p:cNvSpPr txBox="1"/>
          <p:nvPr/>
        </p:nvSpPr>
        <p:spPr>
          <a:xfrm>
            <a:off x="2531340" y="3189154"/>
            <a:ext cx="2679284" cy="584775"/>
          </a:xfrm>
          <a:prstGeom prst="rect">
            <a:avLst/>
          </a:prstGeom>
          <a:noFill/>
        </p:spPr>
        <p:txBody>
          <a:bodyPr wrap="square" rtlCol="0">
            <a:spAutoFit/>
          </a:bodyPr>
          <a:lstStyle/>
          <a:p>
            <a:r>
              <a:rPr lang="en-US" altLang="ko-KR" sz="1600" dirty="0" smtClean="0">
                <a:solidFill>
                  <a:schemeClr val="tx1">
                    <a:lumMod val="75000"/>
                    <a:lumOff val="25000"/>
                  </a:schemeClr>
                </a:solidFill>
                <a:cs typeface="Arial" pitchFamily="34" charset="0"/>
              </a:rPr>
              <a:t>Del </a:t>
            </a:r>
            <a:r>
              <a:rPr lang="en-US" altLang="ko-KR" sz="1600" dirty="0" err="1" smtClean="0">
                <a:solidFill>
                  <a:schemeClr val="tx1">
                    <a:lumMod val="75000"/>
                    <a:lumOff val="25000"/>
                  </a:schemeClr>
                </a:solidFill>
                <a:cs typeface="Arial" pitchFamily="34" charset="0"/>
              </a:rPr>
              <a:t>mercado</a:t>
            </a:r>
            <a:r>
              <a:rPr lang="en-US" altLang="ko-KR" sz="1600" dirty="0" smtClean="0">
                <a:solidFill>
                  <a:schemeClr val="tx1">
                    <a:lumMod val="75000"/>
                    <a:lumOff val="25000"/>
                  </a:schemeClr>
                </a:solidFill>
                <a:cs typeface="Arial" pitchFamily="34" charset="0"/>
              </a:rPr>
              <a:t> </a:t>
            </a:r>
            <a:r>
              <a:rPr lang="en-US" altLang="ko-KR" sz="1600" dirty="0" err="1" smtClean="0">
                <a:solidFill>
                  <a:schemeClr val="tx1">
                    <a:lumMod val="75000"/>
                    <a:lumOff val="25000"/>
                  </a:schemeClr>
                </a:solidFill>
                <a:cs typeface="Arial" pitchFamily="34" charset="0"/>
              </a:rPr>
              <a:t>ecuatoriano</a:t>
            </a:r>
            <a:r>
              <a:rPr lang="en-US" altLang="ko-KR" sz="1600" dirty="0" smtClean="0">
                <a:solidFill>
                  <a:schemeClr val="tx1">
                    <a:lumMod val="75000"/>
                    <a:lumOff val="25000"/>
                  </a:schemeClr>
                </a:solidFill>
                <a:cs typeface="Arial" pitchFamily="34" charset="0"/>
              </a:rPr>
              <a:t> </a:t>
            </a:r>
            <a:r>
              <a:rPr lang="en-US" altLang="ko-KR" sz="1600" dirty="0" err="1" smtClean="0">
                <a:solidFill>
                  <a:schemeClr val="tx1">
                    <a:lumMod val="75000"/>
                    <a:lumOff val="25000"/>
                  </a:schemeClr>
                </a:solidFill>
                <a:cs typeface="Arial" pitchFamily="34" charset="0"/>
              </a:rPr>
              <a:t>es</a:t>
            </a:r>
            <a:r>
              <a:rPr lang="en-US" altLang="ko-KR" sz="1600" dirty="0" smtClean="0">
                <a:solidFill>
                  <a:schemeClr val="tx1">
                    <a:lumMod val="75000"/>
                    <a:lumOff val="25000"/>
                  </a:schemeClr>
                </a:solidFill>
                <a:cs typeface="Arial" pitchFamily="34" charset="0"/>
              </a:rPr>
              <a:t> </a:t>
            </a:r>
            <a:r>
              <a:rPr lang="en-US" altLang="ko-KR" sz="1600" dirty="0" err="1" smtClean="0">
                <a:solidFill>
                  <a:schemeClr val="tx1">
                    <a:lumMod val="75000"/>
                    <a:lumOff val="25000"/>
                  </a:schemeClr>
                </a:solidFill>
                <a:cs typeface="Arial" pitchFamily="34" charset="0"/>
              </a:rPr>
              <a:t>dominado</a:t>
            </a:r>
            <a:r>
              <a:rPr lang="en-US" altLang="ko-KR" sz="1600" dirty="0" smtClean="0">
                <a:solidFill>
                  <a:schemeClr val="tx1">
                    <a:lumMod val="75000"/>
                    <a:lumOff val="25000"/>
                  </a:schemeClr>
                </a:solidFill>
                <a:cs typeface="Arial" pitchFamily="34" charset="0"/>
              </a:rPr>
              <a:t> </a:t>
            </a:r>
            <a:r>
              <a:rPr lang="en-US" altLang="ko-KR" sz="1600" dirty="0" err="1" smtClean="0">
                <a:solidFill>
                  <a:schemeClr val="tx1">
                    <a:lumMod val="75000"/>
                    <a:lumOff val="25000"/>
                  </a:schemeClr>
                </a:solidFill>
                <a:cs typeface="Arial" pitchFamily="34" charset="0"/>
              </a:rPr>
              <a:t>por</a:t>
            </a:r>
            <a:r>
              <a:rPr lang="en-US" altLang="ko-KR" sz="1600" dirty="0" smtClean="0">
                <a:solidFill>
                  <a:schemeClr val="tx1">
                    <a:lumMod val="75000"/>
                    <a:lumOff val="25000"/>
                  </a:schemeClr>
                </a:solidFill>
                <a:cs typeface="Arial" pitchFamily="34" charset="0"/>
              </a:rPr>
              <a:t> Nestlé</a:t>
            </a:r>
            <a:endParaRPr lang="ko-KR" altLang="en-US" sz="1600" dirty="0">
              <a:solidFill>
                <a:schemeClr val="tx1">
                  <a:lumMod val="75000"/>
                  <a:lumOff val="25000"/>
                </a:schemeClr>
              </a:solidFill>
              <a:cs typeface="Arial" pitchFamily="34" charset="0"/>
            </a:endParaRPr>
          </a:p>
        </p:txBody>
      </p:sp>
      <p:sp>
        <p:nvSpPr>
          <p:cNvPr id="34" name="TextBox 33">
            <a:extLst>
              <a:ext uri="{FF2B5EF4-FFF2-40B4-BE49-F238E27FC236}">
                <a16:creationId xmlns:a16="http://schemas.microsoft.com/office/drawing/2014/main" id="{0E7B1557-8FEF-4685-A91D-176EAA592221}"/>
              </a:ext>
            </a:extLst>
          </p:cNvPr>
          <p:cNvSpPr txBox="1"/>
          <p:nvPr/>
        </p:nvSpPr>
        <p:spPr>
          <a:xfrm>
            <a:off x="1343452" y="4864227"/>
            <a:ext cx="3847112" cy="338554"/>
          </a:xfrm>
          <a:prstGeom prst="rect">
            <a:avLst/>
          </a:prstGeom>
          <a:noFill/>
        </p:spPr>
        <p:txBody>
          <a:bodyPr wrap="square" rtlCol="0">
            <a:spAutoFit/>
          </a:bodyPr>
          <a:lstStyle/>
          <a:p>
            <a:pPr algn="ctr"/>
            <a:r>
              <a:rPr lang="en-US" altLang="ko-KR" sz="1600" dirty="0" err="1" smtClean="0">
                <a:solidFill>
                  <a:schemeClr val="tx1">
                    <a:lumMod val="75000"/>
                    <a:lumOff val="25000"/>
                  </a:schemeClr>
                </a:solidFill>
                <a:cs typeface="Arial" pitchFamily="34" charset="0"/>
              </a:rPr>
              <a:t>Marcas</a:t>
            </a:r>
            <a:r>
              <a:rPr lang="en-US" altLang="ko-KR" sz="1600" dirty="0" smtClean="0">
                <a:solidFill>
                  <a:schemeClr val="tx1">
                    <a:lumMod val="75000"/>
                    <a:lumOff val="25000"/>
                  </a:schemeClr>
                </a:solidFill>
                <a:cs typeface="Arial" pitchFamily="34" charset="0"/>
              </a:rPr>
              <a:t> </a:t>
            </a:r>
            <a:r>
              <a:rPr lang="en-US" altLang="ko-KR" sz="1600" dirty="0" err="1" smtClean="0">
                <a:solidFill>
                  <a:schemeClr val="tx1">
                    <a:lumMod val="75000"/>
                    <a:lumOff val="25000"/>
                  </a:schemeClr>
                </a:solidFill>
                <a:cs typeface="Arial" pitchFamily="34" charset="0"/>
              </a:rPr>
              <a:t>nacionales</a:t>
            </a:r>
            <a:r>
              <a:rPr lang="en-US" altLang="ko-KR" sz="1600" dirty="0" smtClean="0">
                <a:solidFill>
                  <a:schemeClr val="tx1">
                    <a:lumMod val="75000"/>
                    <a:lumOff val="25000"/>
                  </a:schemeClr>
                </a:solidFill>
                <a:cs typeface="Arial" pitchFamily="34" charset="0"/>
              </a:rPr>
              <a:t> y </a:t>
            </a:r>
            <a:r>
              <a:rPr lang="en-US" altLang="ko-KR" sz="1600" dirty="0" err="1" smtClean="0">
                <a:solidFill>
                  <a:schemeClr val="tx1">
                    <a:lumMod val="75000"/>
                    <a:lumOff val="25000"/>
                  </a:schemeClr>
                </a:solidFill>
                <a:cs typeface="Arial" pitchFamily="34" charset="0"/>
              </a:rPr>
              <a:t>marcas</a:t>
            </a:r>
            <a:r>
              <a:rPr lang="en-US" altLang="ko-KR" sz="1600" dirty="0" smtClean="0">
                <a:solidFill>
                  <a:schemeClr val="tx1">
                    <a:lumMod val="75000"/>
                    <a:lumOff val="25000"/>
                  </a:schemeClr>
                </a:solidFill>
                <a:cs typeface="Arial" pitchFamily="34" charset="0"/>
              </a:rPr>
              <a:t> </a:t>
            </a:r>
            <a:r>
              <a:rPr lang="en-US" altLang="ko-KR" sz="1600" dirty="0" err="1" smtClean="0">
                <a:solidFill>
                  <a:schemeClr val="tx1">
                    <a:lumMod val="75000"/>
                    <a:lumOff val="25000"/>
                  </a:schemeClr>
                </a:solidFill>
                <a:cs typeface="Arial" pitchFamily="34" charset="0"/>
              </a:rPr>
              <a:t>blancas</a:t>
            </a:r>
            <a:endParaRPr lang="ko-KR" altLang="en-US" sz="1600" dirty="0">
              <a:solidFill>
                <a:schemeClr val="tx1">
                  <a:lumMod val="75000"/>
                  <a:lumOff val="25000"/>
                </a:schemeClr>
              </a:solidFill>
              <a:cs typeface="Arial" pitchFamily="34" charset="0"/>
            </a:endParaRPr>
          </a:p>
        </p:txBody>
      </p:sp>
      <p:sp>
        <p:nvSpPr>
          <p:cNvPr id="35" name="TextBox 34">
            <a:extLst>
              <a:ext uri="{FF2B5EF4-FFF2-40B4-BE49-F238E27FC236}">
                <a16:creationId xmlns:a16="http://schemas.microsoft.com/office/drawing/2014/main" id="{FED83530-88C0-4EDE-9671-D9E8C043BA67}"/>
              </a:ext>
            </a:extLst>
          </p:cNvPr>
          <p:cNvSpPr txBox="1"/>
          <p:nvPr/>
        </p:nvSpPr>
        <p:spPr>
          <a:xfrm>
            <a:off x="1343452" y="3125719"/>
            <a:ext cx="1351078" cy="707886"/>
          </a:xfrm>
          <a:prstGeom prst="rect">
            <a:avLst/>
          </a:prstGeom>
          <a:noFill/>
        </p:spPr>
        <p:txBody>
          <a:bodyPr wrap="square" rtlCol="0">
            <a:spAutoFit/>
          </a:bodyPr>
          <a:lstStyle/>
          <a:p>
            <a:r>
              <a:rPr lang="en-US" altLang="ko-KR" sz="4000" b="1" dirty="0" smtClean="0">
                <a:solidFill>
                  <a:schemeClr val="accent2"/>
                </a:solidFill>
                <a:cs typeface="Arial" pitchFamily="34" charset="0"/>
              </a:rPr>
              <a:t>95%</a:t>
            </a:r>
            <a:endParaRPr lang="ko-KR" altLang="en-US" sz="4000" b="1" dirty="0">
              <a:solidFill>
                <a:schemeClr val="accent2"/>
              </a:solidFill>
              <a:cs typeface="Arial" pitchFamily="34" charset="0"/>
            </a:endParaRPr>
          </a:p>
        </p:txBody>
      </p:sp>
      <p:sp>
        <p:nvSpPr>
          <p:cNvPr id="36" name="TextBox 35">
            <a:extLst>
              <a:ext uri="{FF2B5EF4-FFF2-40B4-BE49-F238E27FC236}">
                <a16:creationId xmlns:a16="http://schemas.microsoft.com/office/drawing/2014/main" id="{83FDE553-57E3-46D5-B90F-9BCBE16194B6}"/>
              </a:ext>
            </a:extLst>
          </p:cNvPr>
          <p:cNvSpPr txBox="1"/>
          <p:nvPr/>
        </p:nvSpPr>
        <p:spPr>
          <a:xfrm>
            <a:off x="1790291" y="4246220"/>
            <a:ext cx="2757486" cy="584775"/>
          </a:xfrm>
          <a:prstGeom prst="rect">
            <a:avLst/>
          </a:prstGeom>
          <a:noFill/>
        </p:spPr>
        <p:txBody>
          <a:bodyPr wrap="none" rtlCol="0">
            <a:spAutoFit/>
          </a:bodyPr>
          <a:lstStyle/>
          <a:p>
            <a:r>
              <a:rPr lang="es-EC" altLang="ko-KR" sz="3200" b="1" dirty="0" smtClean="0">
                <a:solidFill>
                  <a:schemeClr val="accent1"/>
                </a:solidFill>
                <a:cs typeface="Arial" pitchFamily="34" charset="0"/>
              </a:rPr>
              <a:t>Competencia</a:t>
            </a:r>
            <a:endParaRPr lang="ko-KR" altLang="en-US" sz="3200" b="1" dirty="0">
              <a:solidFill>
                <a:schemeClr val="accent1"/>
              </a:solidFill>
              <a:cs typeface="Arial" pitchFamily="34" charset="0"/>
            </a:endParaRPr>
          </a:p>
        </p:txBody>
      </p:sp>
      <p:pic>
        <p:nvPicPr>
          <p:cNvPr id="1026" name="Picture 2" descr="Logo de Nestle: la historia y el significado del logotipo, la marca y el  símbolo. | png, vector"/>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906973" y="2062878"/>
            <a:ext cx="6083733" cy="3422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14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직사각형 3">
            <a:extLst>
              <a:ext uri="{FF2B5EF4-FFF2-40B4-BE49-F238E27FC236}">
                <a16:creationId xmlns:a16="http://schemas.microsoft.com/office/drawing/2014/main" id="{96CB4540-5E07-4C56-831D-7DFC7C899F05}"/>
              </a:ext>
            </a:extLst>
          </p:cNvPr>
          <p:cNvSpPr/>
          <p:nvPr/>
        </p:nvSpPr>
        <p:spPr>
          <a:xfrm>
            <a:off x="405243" y="1169044"/>
            <a:ext cx="4863443" cy="1754326"/>
          </a:xfrm>
          <a:prstGeom prst="rect">
            <a:avLst/>
          </a:prstGeom>
        </p:spPr>
        <p:txBody>
          <a:bodyPr wrap="square">
            <a:spAutoFit/>
          </a:bodyPr>
          <a:lstStyle/>
          <a:p>
            <a:r>
              <a:rPr lang="en-US" altLang="ko-KR" sz="5400" b="1" dirty="0" err="1" smtClean="0">
                <a:solidFill>
                  <a:schemeClr val="bg1"/>
                </a:solidFill>
                <a:latin typeface="+mj-lt"/>
              </a:rPr>
              <a:t>Evolución</a:t>
            </a:r>
            <a:r>
              <a:rPr lang="en-US" altLang="ko-KR" sz="5400" b="1" dirty="0" smtClean="0">
                <a:solidFill>
                  <a:schemeClr val="bg1"/>
                </a:solidFill>
                <a:latin typeface="+mj-lt"/>
              </a:rPr>
              <a:t> de la </a:t>
            </a:r>
            <a:r>
              <a:rPr lang="en-US" altLang="ko-KR" sz="5400" b="1" dirty="0" err="1" smtClean="0">
                <a:solidFill>
                  <a:schemeClr val="bg1"/>
                </a:solidFill>
                <a:latin typeface="+mj-lt"/>
              </a:rPr>
              <a:t>necesidad</a:t>
            </a:r>
            <a:endParaRPr lang="ko-KR" altLang="en-US" sz="5400" dirty="0">
              <a:solidFill>
                <a:schemeClr val="bg1"/>
              </a:solidFill>
              <a:latin typeface="+mj-lt"/>
            </a:endParaRPr>
          </a:p>
        </p:txBody>
      </p:sp>
      <p:sp>
        <p:nvSpPr>
          <p:cNvPr id="31" name="Rectangle 30">
            <a:extLst>
              <a:ext uri="{FF2B5EF4-FFF2-40B4-BE49-F238E27FC236}">
                <a16:creationId xmlns:a16="http://schemas.microsoft.com/office/drawing/2014/main" id="{9E9BA36E-AC1A-40D4-9DF5-05F97C3BBB90}"/>
              </a:ext>
            </a:extLst>
          </p:cNvPr>
          <p:cNvSpPr/>
          <p:nvPr/>
        </p:nvSpPr>
        <p:spPr>
          <a:xfrm>
            <a:off x="5257798" y="3753732"/>
            <a:ext cx="2822804" cy="19202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46B0F51-8F9B-47F8-BC8B-11BFC7BCA68D}"/>
              </a:ext>
            </a:extLst>
          </p:cNvPr>
          <p:cNvSpPr/>
          <p:nvPr/>
        </p:nvSpPr>
        <p:spPr>
          <a:xfrm>
            <a:off x="8641787" y="3753732"/>
            <a:ext cx="2822804" cy="1920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Content Placeholder 4">
            <a:extLst>
              <a:ext uri="{FF2B5EF4-FFF2-40B4-BE49-F238E27FC236}">
                <a16:creationId xmlns:a16="http://schemas.microsoft.com/office/drawing/2014/main" id="{47D510F4-B09E-4FE9-AC96-F5A0AF88E9E6}"/>
              </a:ext>
            </a:extLst>
          </p:cNvPr>
          <p:cNvSpPr txBox="1">
            <a:spLocks/>
          </p:cNvSpPr>
          <p:nvPr/>
        </p:nvSpPr>
        <p:spPr>
          <a:xfrm>
            <a:off x="5397057" y="3928778"/>
            <a:ext cx="2543671" cy="287338"/>
          </a:xfrm>
          <a:prstGeom prst="rect">
            <a:avLst/>
          </a:prstGeom>
        </p:spPr>
        <p:txBody>
          <a:bodyPr anchor="ctr"/>
          <a:lstStyle>
            <a:lvl1pPr marL="0" indent="0" algn="ctr" defTabSz="914400" rtl="0" eaLnBrk="1" latinLnBrk="1" hangingPunct="1">
              <a:spcBef>
                <a:spcPct val="20000"/>
              </a:spcBef>
              <a:buFont typeface="Arial" pitchFamily="34" charset="0"/>
              <a:buNone/>
              <a:defRPr sz="14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altLang="ko-KR" sz="2000" dirty="0" err="1" smtClean="0">
                <a:solidFill>
                  <a:schemeClr val="bg1"/>
                </a:solidFill>
              </a:rPr>
              <a:t>Alimentación</a:t>
            </a:r>
            <a:endParaRPr lang="ko-KR" altLang="en-US" sz="2000" dirty="0">
              <a:solidFill>
                <a:schemeClr val="bg1"/>
              </a:solidFill>
            </a:endParaRPr>
          </a:p>
        </p:txBody>
      </p:sp>
      <p:sp>
        <p:nvSpPr>
          <p:cNvPr id="42" name="직사각형 83">
            <a:extLst>
              <a:ext uri="{FF2B5EF4-FFF2-40B4-BE49-F238E27FC236}">
                <a16:creationId xmlns:a16="http://schemas.microsoft.com/office/drawing/2014/main" id="{F241D6E5-4B9F-48B5-9CE9-C7EBD56918CA}"/>
              </a:ext>
            </a:extLst>
          </p:cNvPr>
          <p:cNvSpPr/>
          <p:nvPr/>
        </p:nvSpPr>
        <p:spPr>
          <a:xfrm>
            <a:off x="5397672" y="4270934"/>
            <a:ext cx="2543056" cy="1077218"/>
          </a:xfrm>
          <a:prstGeom prst="rect">
            <a:avLst/>
          </a:prstGeom>
        </p:spPr>
        <p:txBody>
          <a:bodyPr wrap="square">
            <a:spAutoFit/>
          </a:bodyPr>
          <a:lstStyle/>
          <a:p>
            <a:pPr algn="ctr"/>
            <a:r>
              <a:rPr lang="en-US" altLang="ko-KR" sz="1600" dirty="0" err="1" smtClean="0">
                <a:solidFill>
                  <a:schemeClr val="bg1"/>
                </a:solidFill>
              </a:rPr>
              <a:t>Búsqueda</a:t>
            </a:r>
            <a:r>
              <a:rPr lang="en-US" altLang="ko-KR" sz="1600" dirty="0" smtClean="0">
                <a:solidFill>
                  <a:schemeClr val="bg1"/>
                </a:solidFill>
              </a:rPr>
              <a:t> de un </a:t>
            </a:r>
            <a:r>
              <a:rPr lang="en-US" altLang="ko-KR" sz="1600" dirty="0" err="1" smtClean="0">
                <a:solidFill>
                  <a:schemeClr val="bg1"/>
                </a:solidFill>
              </a:rPr>
              <a:t>método</a:t>
            </a:r>
            <a:r>
              <a:rPr lang="en-US" altLang="ko-KR" sz="1600" dirty="0" smtClean="0">
                <a:solidFill>
                  <a:schemeClr val="bg1"/>
                </a:solidFill>
              </a:rPr>
              <a:t> </a:t>
            </a:r>
            <a:r>
              <a:rPr lang="en-US" altLang="ko-KR" sz="1600" dirty="0" err="1" smtClean="0">
                <a:solidFill>
                  <a:schemeClr val="bg1"/>
                </a:solidFill>
              </a:rPr>
              <a:t>práctico</a:t>
            </a:r>
            <a:r>
              <a:rPr lang="en-US" altLang="ko-KR" sz="1600" dirty="0" smtClean="0">
                <a:solidFill>
                  <a:schemeClr val="bg1"/>
                </a:solidFill>
              </a:rPr>
              <a:t> para </a:t>
            </a:r>
            <a:r>
              <a:rPr lang="en-US" altLang="ko-KR" sz="1600" dirty="0" err="1" smtClean="0">
                <a:solidFill>
                  <a:schemeClr val="bg1"/>
                </a:solidFill>
              </a:rPr>
              <a:t>sasear</a:t>
            </a:r>
            <a:r>
              <a:rPr lang="en-US" altLang="ko-KR" sz="1600" dirty="0" smtClean="0">
                <a:solidFill>
                  <a:schemeClr val="bg1"/>
                </a:solidFill>
              </a:rPr>
              <a:t> la </a:t>
            </a:r>
            <a:r>
              <a:rPr lang="en-US" altLang="ko-KR" sz="1600" dirty="0" err="1" smtClean="0">
                <a:solidFill>
                  <a:schemeClr val="bg1"/>
                </a:solidFill>
              </a:rPr>
              <a:t>necesidad</a:t>
            </a:r>
            <a:r>
              <a:rPr lang="en-US" altLang="ko-KR" sz="1600" dirty="0" smtClean="0">
                <a:solidFill>
                  <a:schemeClr val="bg1"/>
                </a:solidFill>
              </a:rPr>
              <a:t> </a:t>
            </a:r>
            <a:r>
              <a:rPr lang="en-US" altLang="ko-KR" sz="1600" dirty="0" err="1" smtClean="0">
                <a:solidFill>
                  <a:schemeClr val="bg1"/>
                </a:solidFill>
              </a:rPr>
              <a:t>primaria</a:t>
            </a:r>
            <a:r>
              <a:rPr lang="en-US" altLang="ko-KR" sz="1600" dirty="0" smtClean="0">
                <a:solidFill>
                  <a:schemeClr val="bg1"/>
                </a:solidFill>
              </a:rPr>
              <a:t> de la </a:t>
            </a:r>
            <a:r>
              <a:rPr lang="en-US" altLang="ko-KR" sz="1600" dirty="0" err="1" smtClean="0">
                <a:solidFill>
                  <a:schemeClr val="bg1"/>
                </a:solidFill>
              </a:rPr>
              <a:t>alimentación</a:t>
            </a:r>
            <a:endParaRPr lang="en-US" altLang="ko-KR" sz="1600" dirty="0">
              <a:solidFill>
                <a:schemeClr val="bg1"/>
              </a:solidFill>
            </a:endParaRPr>
          </a:p>
        </p:txBody>
      </p:sp>
      <p:sp>
        <p:nvSpPr>
          <p:cNvPr id="43" name="Content Placeholder 4">
            <a:extLst>
              <a:ext uri="{FF2B5EF4-FFF2-40B4-BE49-F238E27FC236}">
                <a16:creationId xmlns:a16="http://schemas.microsoft.com/office/drawing/2014/main" id="{5C9EB588-57D1-427E-A8DE-D968C10A63D8}"/>
              </a:ext>
            </a:extLst>
          </p:cNvPr>
          <p:cNvSpPr txBox="1">
            <a:spLocks/>
          </p:cNvSpPr>
          <p:nvPr/>
        </p:nvSpPr>
        <p:spPr>
          <a:xfrm>
            <a:off x="8653297" y="3960068"/>
            <a:ext cx="2831129" cy="287338"/>
          </a:xfrm>
          <a:prstGeom prst="rect">
            <a:avLst/>
          </a:prstGeom>
        </p:spPr>
        <p:txBody>
          <a:bodyPr anchor="ctr"/>
          <a:lstStyle>
            <a:lvl1pPr marL="0" indent="0" algn="ctr" defTabSz="914400" rtl="0" eaLnBrk="1" latinLnBrk="1" hangingPunct="1">
              <a:spcBef>
                <a:spcPct val="20000"/>
              </a:spcBef>
              <a:buFont typeface="Arial" pitchFamily="34" charset="0"/>
              <a:buNone/>
              <a:defRPr sz="14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altLang="ko-KR" sz="2000" dirty="0" err="1" smtClean="0">
                <a:solidFill>
                  <a:schemeClr val="bg1"/>
                </a:solidFill>
              </a:rPr>
              <a:t>Bienestar</a:t>
            </a:r>
            <a:r>
              <a:rPr lang="en-US" altLang="ko-KR" sz="2000" dirty="0" smtClean="0">
                <a:solidFill>
                  <a:schemeClr val="bg1"/>
                </a:solidFill>
              </a:rPr>
              <a:t> </a:t>
            </a:r>
            <a:r>
              <a:rPr lang="en-US" altLang="ko-KR" sz="2000" dirty="0" err="1" smtClean="0">
                <a:solidFill>
                  <a:schemeClr val="bg1"/>
                </a:solidFill>
              </a:rPr>
              <a:t>Subjetivo</a:t>
            </a:r>
            <a:endParaRPr lang="ko-KR" altLang="en-US" sz="2000" dirty="0">
              <a:solidFill>
                <a:schemeClr val="bg1"/>
              </a:solidFill>
            </a:endParaRPr>
          </a:p>
        </p:txBody>
      </p:sp>
      <p:sp>
        <p:nvSpPr>
          <p:cNvPr id="48" name="직사각형 83">
            <a:extLst>
              <a:ext uri="{FF2B5EF4-FFF2-40B4-BE49-F238E27FC236}">
                <a16:creationId xmlns:a16="http://schemas.microsoft.com/office/drawing/2014/main" id="{FA819A42-D98F-485D-8008-ABDD3DFEEA53}"/>
              </a:ext>
            </a:extLst>
          </p:cNvPr>
          <p:cNvSpPr/>
          <p:nvPr/>
        </p:nvSpPr>
        <p:spPr>
          <a:xfrm>
            <a:off x="8797333" y="4394044"/>
            <a:ext cx="2543056" cy="830997"/>
          </a:xfrm>
          <a:prstGeom prst="rect">
            <a:avLst/>
          </a:prstGeom>
        </p:spPr>
        <p:txBody>
          <a:bodyPr wrap="square">
            <a:spAutoFit/>
          </a:bodyPr>
          <a:lstStyle/>
          <a:p>
            <a:pPr algn="ctr"/>
            <a:r>
              <a:rPr lang="en-US" altLang="ko-KR" sz="1600" dirty="0" err="1" smtClean="0">
                <a:solidFill>
                  <a:schemeClr val="bg1"/>
                </a:solidFill>
              </a:rPr>
              <a:t>Elemento</a:t>
            </a:r>
            <a:r>
              <a:rPr lang="en-US" altLang="ko-KR" sz="1600" dirty="0" smtClean="0">
                <a:solidFill>
                  <a:schemeClr val="bg1"/>
                </a:solidFill>
              </a:rPr>
              <a:t> </a:t>
            </a:r>
            <a:r>
              <a:rPr lang="en-US" altLang="ko-KR" sz="1600" dirty="0" err="1" smtClean="0">
                <a:solidFill>
                  <a:schemeClr val="bg1"/>
                </a:solidFill>
              </a:rPr>
              <a:t>generador</a:t>
            </a:r>
            <a:r>
              <a:rPr lang="en-US" altLang="ko-KR" sz="1600" dirty="0" smtClean="0">
                <a:solidFill>
                  <a:schemeClr val="bg1"/>
                </a:solidFill>
              </a:rPr>
              <a:t> de </a:t>
            </a:r>
            <a:r>
              <a:rPr lang="en-US" altLang="ko-KR" sz="1600" dirty="0" err="1" smtClean="0">
                <a:solidFill>
                  <a:schemeClr val="bg1"/>
                </a:solidFill>
              </a:rPr>
              <a:t>satisfacción</a:t>
            </a:r>
            <a:r>
              <a:rPr lang="en-US" altLang="ko-KR" sz="1600" dirty="0" smtClean="0">
                <a:solidFill>
                  <a:schemeClr val="bg1"/>
                </a:solidFill>
              </a:rPr>
              <a:t> </a:t>
            </a:r>
            <a:r>
              <a:rPr lang="en-US" altLang="ko-KR" sz="1600" dirty="0" err="1" smtClean="0">
                <a:solidFill>
                  <a:schemeClr val="bg1"/>
                </a:solidFill>
              </a:rPr>
              <a:t>emocional</a:t>
            </a:r>
            <a:r>
              <a:rPr lang="en-US" altLang="ko-KR" sz="1600" dirty="0" smtClean="0">
                <a:solidFill>
                  <a:schemeClr val="bg1"/>
                </a:solidFill>
              </a:rPr>
              <a:t> </a:t>
            </a:r>
            <a:r>
              <a:rPr lang="en-US" altLang="ko-KR" sz="1600" dirty="0" err="1" smtClean="0">
                <a:solidFill>
                  <a:schemeClr val="bg1"/>
                </a:solidFill>
              </a:rPr>
              <a:t>ligado</a:t>
            </a:r>
            <a:r>
              <a:rPr lang="en-US" altLang="ko-KR" sz="1600" dirty="0" smtClean="0">
                <a:solidFill>
                  <a:schemeClr val="bg1"/>
                </a:solidFill>
              </a:rPr>
              <a:t> a la </a:t>
            </a:r>
            <a:r>
              <a:rPr lang="en-US" altLang="ko-KR" sz="1600" dirty="0" err="1" smtClean="0">
                <a:solidFill>
                  <a:schemeClr val="bg1"/>
                </a:solidFill>
              </a:rPr>
              <a:t>felicidad</a:t>
            </a:r>
            <a:endParaRPr lang="en-US" altLang="ko-KR" sz="1600" dirty="0">
              <a:solidFill>
                <a:schemeClr val="bg1"/>
              </a:solidFill>
            </a:endParaRPr>
          </a:p>
        </p:txBody>
      </p:sp>
      <p:pic>
        <p:nvPicPr>
          <p:cNvPr id="3" name="2 Marcador de posición de imagen"/>
          <p:cNvPicPr>
            <a:picLocks noGrp="1" noChangeAspect="1"/>
          </p:cNvPicPr>
          <p:nvPr>
            <p:ph type="pic" idx="13"/>
          </p:nvPr>
        </p:nvPicPr>
        <p:blipFill>
          <a:blip r:embed="rId2">
            <a:extLst>
              <a:ext uri="{28A0092B-C50C-407E-A947-70E740481C1C}">
                <a14:useLocalDpi xmlns:a14="http://schemas.microsoft.com/office/drawing/2010/main" val="0"/>
              </a:ext>
            </a:extLst>
          </a:blip>
          <a:srcRect l="18750" r="18750"/>
          <a:stretch>
            <a:fillRect/>
          </a:stretch>
        </p:blipFill>
        <p:spPr>
          <a:xfrm>
            <a:off x="5257798" y="1010532"/>
            <a:ext cx="2822804" cy="2743200"/>
          </a:xfrm>
        </p:spPr>
      </p:pic>
      <p:pic>
        <p:nvPicPr>
          <p:cNvPr id="5" name="4 Marcador de posición de imagen"/>
          <p:cNvPicPr>
            <a:picLocks noGrp="1" noChangeAspect="1"/>
          </p:cNvPicPr>
          <p:nvPr>
            <p:ph type="pic" idx="12"/>
          </p:nvPr>
        </p:nvPicPr>
        <p:blipFill>
          <a:blip r:embed="rId3" cstate="print">
            <a:extLst>
              <a:ext uri="{28A0092B-C50C-407E-A947-70E740481C1C}">
                <a14:useLocalDpi xmlns:a14="http://schemas.microsoft.com/office/drawing/2010/main" val="0"/>
              </a:ext>
            </a:extLst>
          </a:blip>
          <a:srcRect l="20625" r="20625"/>
          <a:stretch>
            <a:fillRect/>
          </a:stretch>
        </p:blipFill>
        <p:spPr>
          <a:xfrm>
            <a:off x="8641787" y="1010532"/>
            <a:ext cx="2822804" cy="2743200"/>
          </a:xfrm>
        </p:spPr>
      </p:pic>
    </p:spTree>
    <p:extLst>
      <p:ext uri="{BB962C8B-B14F-4D97-AF65-F5344CB8AC3E}">
        <p14:creationId xmlns:p14="http://schemas.microsoft.com/office/powerpoint/2010/main" val="5456881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3">
            <a:extLst>
              <a:ext uri="{FF2B5EF4-FFF2-40B4-BE49-F238E27FC236}">
                <a16:creationId xmlns:a16="http://schemas.microsoft.com/office/drawing/2014/main" id="{0C7B140C-4A13-4136-AB20-68851F665BEA}"/>
              </a:ext>
            </a:extLst>
          </p:cNvPr>
          <p:cNvSpPr txBox="1">
            <a:spLocks/>
          </p:cNvSpPr>
          <p:nvPr/>
        </p:nvSpPr>
        <p:spPr>
          <a:xfrm>
            <a:off x="7810633" y="448122"/>
            <a:ext cx="4256856" cy="1440160"/>
          </a:xfrm>
          <a:prstGeom prst="rect">
            <a:avLst/>
          </a:prstGeom>
        </p:spPr>
        <p:txBody>
          <a:bodyPr anchor="ct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b="1" dirty="0" err="1" smtClean="0">
                <a:solidFill>
                  <a:schemeClr val="accent3"/>
                </a:solidFill>
              </a:rPr>
              <a:t>principales</a:t>
            </a:r>
            <a:r>
              <a:rPr lang="en-US" altLang="ko-KR" b="1" dirty="0" smtClean="0">
                <a:solidFill>
                  <a:schemeClr val="accent3"/>
                </a:solidFill>
              </a:rPr>
              <a:t> </a:t>
            </a:r>
            <a:r>
              <a:rPr lang="en-US" altLang="ko-KR" dirty="0" err="1" smtClean="0">
                <a:solidFill>
                  <a:schemeClr val="accent4"/>
                </a:solidFill>
              </a:rPr>
              <a:t>razones</a:t>
            </a:r>
            <a:r>
              <a:rPr lang="en-US" altLang="ko-KR" dirty="0" smtClean="0">
                <a:solidFill>
                  <a:schemeClr val="accent4"/>
                </a:solidFill>
              </a:rPr>
              <a:t> de </a:t>
            </a:r>
            <a:r>
              <a:rPr lang="en-US" altLang="ko-KR" dirty="0" err="1" smtClean="0">
                <a:solidFill>
                  <a:schemeClr val="accent4"/>
                </a:solidFill>
              </a:rPr>
              <a:t>consumo</a:t>
            </a:r>
            <a:endParaRPr lang="ko-KR" altLang="en-US" dirty="0"/>
          </a:p>
        </p:txBody>
      </p:sp>
      <p:sp>
        <p:nvSpPr>
          <p:cNvPr id="8" name="TextBox 7">
            <a:extLst>
              <a:ext uri="{FF2B5EF4-FFF2-40B4-BE49-F238E27FC236}">
                <a16:creationId xmlns:a16="http://schemas.microsoft.com/office/drawing/2014/main" id="{70715DE7-E621-47E0-905C-D683A39440DD}"/>
              </a:ext>
            </a:extLst>
          </p:cNvPr>
          <p:cNvSpPr txBox="1"/>
          <p:nvPr/>
        </p:nvSpPr>
        <p:spPr>
          <a:xfrm>
            <a:off x="8067120" y="2514203"/>
            <a:ext cx="3743881" cy="830997"/>
          </a:xfrm>
          <a:prstGeom prst="rect">
            <a:avLst/>
          </a:prstGeom>
          <a:noFill/>
        </p:spPr>
        <p:txBody>
          <a:bodyPr wrap="square" rtlCol="0">
            <a:spAutoFit/>
          </a:bodyPr>
          <a:lstStyle/>
          <a:p>
            <a:r>
              <a:rPr lang="es-EC" sz="1600" dirty="0"/>
              <a:t>C</a:t>
            </a:r>
            <a:r>
              <a:rPr lang="es-EC" sz="1600" dirty="0" smtClean="0"/>
              <a:t>ada </a:t>
            </a:r>
            <a:r>
              <a:rPr lang="es-EC" sz="1600" dirty="0"/>
              <a:t>vez es más restringido el tiempo que las personas tienen o dedican a cocinar a la semana</a:t>
            </a:r>
            <a:endParaRPr lang="ko-KR" altLang="en-US" sz="1600" dirty="0">
              <a:solidFill>
                <a:schemeClr val="tx1">
                  <a:lumMod val="75000"/>
                  <a:lumOff val="25000"/>
                </a:schemeClr>
              </a:solidFill>
              <a:cs typeface="Arial" pitchFamily="34" charset="0"/>
            </a:endParaRPr>
          </a:p>
        </p:txBody>
      </p:sp>
      <p:sp>
        <p:nvSpPr>
          <p:cNvPr id="11" name="TextBox 10">
            <a:extLst>
              <a:ext uri="{FF2B5EF4-FFF2-40B4-BE49-F238E27FC236}">
                <a16:creationId xmlns:a16="http://schemas.microsoft.com/office/drawing/2014/main" id="{F27B6863-0BE7-4675-B71D-584442BCE24A}"/>
              </a:ext>
            </a:extLst>
          </p:cNvPr>
          <p:cNvSpPr txBox="1"/>
          <p:nvPr/>
        </p:nvSpPr>
        <p:spPr>
          <a:xfrm>
            <a:off x="8056233" y="3955913"/>
            <a:ext cx="3743881" cy="830997"/>
          </a:xfrm>
          <a:prstGeom prst="rect">
            <a:avLst/>
          </a:prstGeom>
          <a:noFill/>
        </p:spPr>
        <p:txBody>
          <a:bodyPr wrap="square" rtlCol="0">
            <a:spAutoFit/>
          </a:bodyPr>
          <a:lstStyle/>
          <a:p>
            <a:r>
              <a:rPr lang="es-EC" sz="1600" dirty="0"/>
              <a:t>L</a:t>
            </a:r>
            <a:r>
              <a:rPr lang="es-EC" sz="1600" dirty="0" smtClean="0"/>
              <a:t>a </a:t>
            </a:r>
            <a:r>
              <a:rPr lang="es-EC" sz="1600" dirty="0"/>
              <a:t>demanda de comidas preparadas y listas para su consumo ha tenido un crecimiento latente</a:t>
            </a:r>
            <a:endParaRPr lang="ko-KR" altLang="en-US" sz="1600" dirty="0">
              <a:solidFill>
                <a:schemeClr val="tx1">
                  <a:lumMod val="75000"/>
                  <a:lumOff val="25000"/>
                </a:schemeClr>
              </a:solidFill>
              <a:cs typeface="Arial" pitchFamily="34" charset="0"/>
            </a:endParaRPr>
          </a:p>
        </p:txBody>
      </p:sp>
      <p:sp>
        <p:nvSpPr>
          <p:cNvPr id="14" name="TextBox 13">
            <a:extLst>
              <a:ext uri="{FF2B5EF4-FFF2-40B4-BE49-F238E27FC236}">
                <a16:creationId xmlns:a16="http://schemas.microsoft.com/office/drawing/2014/main" id="{56A9390E-B027-45A3-A194-4C4CE630CE34}"/>
              </a:ext>
            </a:extLst>
          </p:cNvPr>
          <p:cNvSpPr txBox="1"/>
          <p:nvPr/>
        </p:nvSpPr>
        <p:spPr>
          <a:xfrm>
            <a:off x="8067120" y="5397624"/>
            <a:ext cx="3743881" cy="584775"/>
          </a:xfrm>
          <a:prstGeom prst="rect">
            <a:avLst/>
          </a:prstGeom>
          <a:noFill/>
        </p:spPr>
        <p:txBody>
          <a:bodyPr wrap="square" rtlCol="0">
            <a:spAutoFit/>
          </a:bodyPr>
          <a:lstStyle/>
          <a:p>
            <a:r>
              <a:rPr lang="es-EC" altLang="ko-KR" sz="1600" dirty="0" smtClean="0">
                <a:solidFill>
                  <a:schemeClr val="tx1">
                    <a:lumMod val="75000"/>
                    <a:lumOff val="25000"/>
                  </a:schemeClr>
                </a:solidFill>
                <a:cs typeface="Arial" pitchFamily="34" charset="0"/>
              </a:rPr>
              <a:t>La </a:t>
            </a:r>
            <a:r>
              <a:rPr lang="es-EC" altLang="ko-KR" sz="1600" dirty="0">
                <a:solidFill>
                  <a:schemeClr val="tx1">
                    <a:lumMod val="75000"/>
                    <a:lumOff val="25000"/>
                  </a:schemeClr>
                </a:solidFill>
                <a:cs typeface="Arial" pitchFamily="34" charset="0"/>
              </a:rPr>
              <a:t>preocupación por comer productos sanos y nutritivos es cada vez </a:t>
            </a:r>
            <a:r>
              <a:rPr lang="es-EC" altLang="ko-KR" sz="1600" dirty="0" smtClean="0">
                <a:solidFill>
                  <a:schemeClr val="tx1">
                    <a:lumMod val="75000"/>
                    <a:lumOff val="25000"/>
                  </a:schemeClr>
                </a:solidFill>
                <a:cs typeface="Arial" pitchFamily="34" charset="0"/>
              </a:rPr>
              <a:t>mayor.</a:t>
            </a:r>
            <a:endParaRPr lang="ko-KR" altLang="en-US" sz="1600" dirty="0">
              <a:solidFill>
                <a:schemeClr val="tx1">
                  <a:lumMod val="75000"/>
                  <a:lumOff val="25000"/>
                </a:schemeClr>
              </a:solidFill>
              <a:cs typeface="Arial" pitchFamily="34" charset="0"/>
            </a:endParaRPr>
          </a:p>
        </p:txBody>
      </p:sp>
      <p:sp>
        <p:nvSpPr>
          <p:cNvPr id="16" name="Chevron 2">
            <a:extLst>
              <a:ext uri="{FF2B5EF4-FFF2-40B4-BE49-F238E27FC236}">
                <a16:creationId xmlns:a16="http://schemas.microsoft.com/office/drawing/2014/main" id="{9DA13FD4-CE61-4A83-AEA3-BB86340E67DC}"/>
              </a:ext>
            </a:extLst>
          </p:cNvPr>
          <p:cNvSpPr/>
          <p:nvPr/>
        </p:nvSpPr>
        <p:spPr>
          <a:xfrm rot="5400000">
            <a:off x="7375744" y="2516625"/>
            <a:ext cx="383816" cy="378972"/>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7" name="Chevron 2">
            <a:extLst>
              <a:ext uri="{FF2B5EF4-FFF2-40B4-BE49-F238E27FC236}">
                <a16:creationId xmlns:a16="http://schemas.microsoft.com/office/drawing/2014/main" id="{C6F4A594-6651-4EFD-B9F9-84C1D1F93DE5}"/>
              </a:ext>
            </a:extLst>
          </p:cNvPr>
          <p:cNvSpPr/>
          <p:nvPr/>
        </p:nvSpPr>
        <p:spPr>
          <a:xfrm rot="5400000">
            <a:off x="7375744" y="3958335"/>
            <a:ext cx="383816" cy="378972"/>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8" name="Chevron 2">
            <a:extLst>
              <a:ext uri="{FF2B5EF4-FFF2-40B4-BE49-F238E27FC236}">
                <a16:creationId xmlns:a16="http://schemas.microsoft.com/office/drawing/2014/main" id="{394C9E99-0CD6-4B0C-BC30-D37305EBB2DC}"/>
              </a:ext>
            </a:extLst>
          </p:cNvPr>
          <p:cNvSpPr/>
          <p:nvPr/>
        </p:nvSpPr>
        <p:spPr>
          <a:xfrm rot="5400000">
            <a:off x="7375744" y="5400046"/>
            <a:ext cx="383816" cy="378972"/>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pic>
        <p:nvPicPr>
          <p:cNvPr id="2" name="1 Marcador de posición de imagen"/>
          <p:cNvPicPr>
            <a:picLocks noGrp="1" noChangeAspect="1"/>
          </p:cNvPicPr>
          <p:nvPr>
            <p:ph type="pic" idx="16"/>
          </p:nvPr>
        </p:nvPicPr>
        <p:blipFill>
          <a:blip r:embed="rId2">
            <a:extLst>
              <a:ext uri="{28A0092B-C50C-407E-A947-70E740481C1C}">
                <a14:useLocalDpi xmlns:a14="http://schemas.microsoft.com/office/drawing/2010/main" val="0"/>
              </a:ext>
            </a:extLst>
          </a:blip>
          <a:srcRect l="23090" r="23090"/>
          <a:stretch>
            <a:fillRect/>
          </a:stretch>
        </p:blipFill>
        <p:spPr/>
      </p:pic>
      <p:sp>
        <p:nvSpPr>
          <p:cNvPr id="19" name="제목 3">
            <a:extLst>
              <a:ext uri="{FF2B5EF4-FFF2-40B4-BE49-F238E27FC236}">
                <a16:creationId xmlns:a16="http://schemas.microsoft.com/office/drawing/2014/main" id="{0C7B140C-4A13-4136-AB20-68851F665BEA}"/>
              </a:ext>
            </a:extLst>
          </p:cNvPr>
          <p:cNvSpPr txBox="1">
            <a:spLocks/>
          </p:cNvSpPr>
          <p:nvPr/>
        </p:nvSpPr>
        <p:spPr>
          <a:xfrm>
            <a:off x="6608397" y="524324"/>
            <a:ext cx="651604" cy="1440160"/>
          </a:xfrm>
          <a:prstGeom prst="rect">
            <a:avLst/>
          </a:prstGeom>
        </p:spPr>
        <p:txBody>
          <a:bodyPr anchor="ct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16600" b="1" dirty="0" smtClean="0">
                <a:solidFill>
                  <a:schemeClr val="accent3"/>
                </a:solidFill>
              </a:rPr>
              <a:t>3</a:t>
            </a:r>
            <a:endParaRPr lang="ko-KR" altLang="en-US" sz="16600" dirty="0"/>
          </a:p>
        </p:txBody>
      </p:sp>
    </p:spTree>
    <p:extLst>
      <p:ext uri="{BB962C8B-B14F-4D97-AF65-F5344CB8AC3E}">
        <p14:creationId xmlns:p14="http://schemas.microsoft.com/office/powerpoint/2010/main" val="2289166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err="1" smtClean="0"/>
              <a:t>Datos</a:t>
            </a:r>
            <a:r>
              <a:rPr lang="en-US" dirty="0" smtClean="0"/>
              <a:t> </a:t>
            </a:r>
            <a:r>
              <a:rPr lang="en-US" dirty="0" err="1" smtClean="0"/>
              <a:t>sobre</a:t>
            </a:r>
            <a:r>
              <a:rPr lang="en-US" dirty="0" smtClean="0"/>
              <a:t> el </a:t>
            </a:r>
            <a:r>
              <a:rPr lang="en-US" dirty="0" err="1" smtClean="0"/>
              <a:t>consumo</a:t>
            </a:r>
            <a:r>
              <a:rPr lang="en-US" dirty="0" smtClean="0"/>
              <a:t> </a:t>
            </a:r>
            <a:r>
              <a:rPr lang="en-US" dirty="0" err="1" smtClean="0"/>
              <a:t>alimenticio</a:t>
            </a:r>
            <a:endParaRPr lang="en-US" dirty="0"/>
          </a:p>
        </p:txBody>
      </p:sp>
      <p:grpSp>
        <p:nvGrpSpPr>
          <p:cNvPr id="43" name="그룹 28">
            <a:extLst>
              <a:ext uri="{FF2B5EF4-FFF2-40B4-BE49-F238E27FC236}">
                <a16:creationId xmlns:a16="http://schemas.microsoft.com/office/drawing/2014/main" id="{37121E49-502D-465E-B544-7B4466E8CAF8}"/>
              </a:ext>
            </a:extLst>
          </p:cNvPr>
          <p:cNvGrpSpPr/>
          <p:nvPr/>
        </p:nvGrpSpPr>
        <p:grpSpPr>
          <a:xfrm>
            <a:off x="1167602" y="3414558"/>
            <a:ext cx="1923380" cy="1010203"/>
            <a:chOff x="721754" y="3414556"/>
            <a:chExt cx="1923380" cy="1010203"/>
          </a:xfrm>
        </p:grpSpPr>
        <p:sp>
          <p:nvSpPr>
            <p:cNvPr id="44" name="Oval 26">
              <a:extLst>
                <a:ext uri="{FF2B5EF4-FFF2-40B4-BE49-F238E27FC236}">
                  <a16:creationId xmlns:a16="http://schemas.microsoft.com/office/drawing/2014/main" id="{4C95BF9D-0313-466A-9E32-9E1E241AB664}"/>
                </a:ext>
              </a:extLst>
            </p:cNvPr>
            <p:cNvSpPr/>
            <p:nvPr/>
          </p:nvSpPr>
          <p:spPr>
            <a:xfrm>
              <a:off x="721754" y="3414556"/>
              <a:ext cx="1923380" cy="1010203"/>
            </a:xfrm>
            <a:custGeom>
              <a:avLst/>
              <a:gdLst/>
              <a:ahLst/>
              <a:cxnLst/>
              <a:rect l="l" t="t" r="r" b="b"/>
              <a:pathLst>
                <a:path w="1923380" h="1010203">
                  <a:moveTo>
                    <a:pt x="1418278" y="0"/>
                  </a:moveTo>
                  <a:lnTo>
                    <a:pt x="1923380" y="505102"/>
                  </a:lnTo>
                  <a:lnTo>
                    <a:pt x="1418278" y="1010203"/>
                  </a:lnTo>
                  <a:lnTo>
                    <a:pt x="1418278" y="757652"/>
                  </a:lnTo>
                  <a:lnTo>
                    <a:pt x="736602" y="757652"/>
                  </a:lnTo>
                  <a:cubicBezTo>
                    <a:pt x="662474" y="855460"/>
                    <a:pt x="544780" y="917660"/>
                    <a:pt x="412559" y="917660"/>
                  </a:cubicBezTo>
                  <a:cubicBezTo>
                    <a:pt x="184709" y="917660"/>
                    <a:pt x="0" y="732951"/>
                    <a:pt x="0" y="505101"/>
                  </a:cubicBezTo>
                  <a:cubicBezTo>
                    <a:pt x="0" y="277251"/>
                    <a:pt x="184709" y="92542"/>
                    <a:pt x="412559" y="92542"/>
                  </a:cubicBezTo>
                  <a:cubicBezTo>
                    <a:pt x="544781" y="92542"/>
                    <a:pt x="662474" y="154743"/>
                    <a:pt x="736603" y="252551"/>
                  </a:cubicBezTo>
                  <a:lnTo>
                    <a:pt x="1418278" y="252551"/>
                  </a:lnTo>
                  <a:close/>
                </a:path>
              </a:pathLst>
            </a:cu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endParaRPr>
            </a:p>
          </p:txBody>
        </p:sp>
        <p:sp>
          <p:nvSpPr>
            <p:cNvPr id="45" name="Oval 44">
              <a:extLst>
                <a:ext uri="{FF2B5EF4-FFF2-40B4-BE49-F238E27FC236}">
                  <a16:creationId xmlns:a16="http://schemas.microsoft.com/office/drawing/2014/main" id="{04FD7F50-EF99-4B97-8B5B-92E282B796AF}"/>
                </a:ext>
              </a:extLst>
            </p:cNvPr>
            <p:cNvSpPr/>
            <p:nvPr/>
          </p:nvSpPr>
          <p:spPr>
            <a:xfrm>
              <a:off x="804223" y="3577657"/>
              <a:ext cx="684000" cy="68400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lumMod val="75000"/>
                    <a:lumOff val="25000"/>
                  </a:schemeClr>
                </a:solidFill>
              </a:endParaRPr>
            </a:p>
          </p:txBody>
        </p:sp>
      </p:grpSp>
      <p:grpSp>
        <p:nvGrpSpPr>
          <p:cNvPr id="46" name="그룹 29">
            <a:extLst>
              <a:ext uri="{FF2B5EF4-FFF2-40B4-BE49-F238E27FC236}">
                <a16:creationId xmlns:a16="http://schemas.microsoft.com/office/drawing/2014/main" id="{37FB55E5-0965-4130-ABEF-235F31B4A9D4}"/>
              </a:ext>
            </a:extLst>
          </p:cNvPr>
          <p:cNvGrpSpPr/>
          <p:nvPr/>
        </p:nvGrpSpPr>
        <p:grpSpPr>
          <a:xfrm>
            <a:off x="3151802" y="3414558"/>
            <a:ext cx="1923380" cy="1010203"/>
            <a:chOff x="2654071" y="3402360"/>
            <a:chExt cx="1923380" cy="1010203"/>
          </a:xfrm>
        </p:grpSpPr>
        <p:sp>
          <p:nvSpPr>
            <p:cNvPr id="47" name="Oval 26">
              <a:extLst>
                <a:ext uri="{FF2B5EF4-FFF2-40B4-BE49-F238E27FC236}">
                  <a16:creationId xmlns:a16="http://schemas.microsoft.com/office/drawing/2014/main" id="{7401B149-7644-4E35-AA57-DE30B1058329}"/>
                </a:ext>
              </a:extLst>
            </p:cNvPr>
            <p:cNvSpPr/>
            <p:nvPr/>
          </p:nvSpPr>
          <p:spPr>
            <a:xfrm>
              <a:off x="2654071" y="3402360"/>
              <a:ext cx="1923380" cy="1010203"/>
            </a:xfrm>
            <a:custGeom>
              <a:avLst/>
              <a:gdLst/>
              <a:ahLst/>
              <a:cxnLst/>
              <a:rect l="l" t="t" r="r" b="b"/>
              <a:pathLst>
                <a:path w="1923380" h="1010203">
                  <a:moveTo>
                    <a:pt x="1418278" y="0"/>
                  </a:moveTo>
                  <a:lnTo>
                    <a:pt x="1923380" y="505102"/>
                  </a:lnTo>
                  <a:lnTo>
                    <a:pt x="1418278" y="1010203"/>
                  </a:lnTo>
                  <a:lnTo>
                    <a:pt x="1418278" y="757652"/>
                  </a:lnTo>
                  <a:lnTo>
                    <a:pt x="736602" y="757652"/>
                  </a:lnTo>
                  <a:cubicBezTo>
                    <a:pt x="662474" y="855460"/>
                    <a:pt x="544780" y="917660"/>
                    <a:pt x="412559" y="917660"/>
                  </a:cubicBezTo>
                  <a:cubicBezTo>
                    <a:pt x="184709" y="917660"/>
                    <a:pt x="0" y="732951"/>
                    <a:pt x="0" y="505101"/>
                  </a:cubicBezTo>
                  <a:cubicBezTo>
                    <a:pt x="0" y="277251"/>
                    <a:pt x="184709" y="92542"/>
                    <a:pt x="412559" y="92542"/>
                  </a:cubicBezTo>
                  <a:cubicBezTo>
                    <a:pt x="544781" y="92542"/>
                    <a:pt x="662474" y="154743"/>
                    <a:pt x="736603" y="252551"/>
                  </a:cubicBezTo>
                  <a:lnTo>
                    <a:pt x="1418278" y="252551"/>
                  </a:lnTo>
                  <a:close/>
                </a:path>
              </a:pathLst>
            </a:cu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endParaRPr>
            </a:p>
          </p:txBody>
        </p:sp>
        <p:sp>
          <p:nvSpPr>
            <p:cNvPr id="48" name="Oval 47">
              <a:extLst>
                <a:ext uri="{FF2B5EF4-FFF2-40B4-BE49-F238E27FC236}">
                  <a16:creationId xmlns:a16="http://schemas.microsoft.com/office/drawing/2014/main" id="{8F0BC5B7-D13D-4176-8DCD-85277E2D762C}"/>
                </a:ext>
              </a:extLst>
            </p:cNvPr>
            <p:cNvSpPr/>
            <p:nvPr/>
          </p:nvSpPr>
          <p:spPr>
            <a:xfrm>
              <a:off x="2723267" y="3565461"/>
              <a:ext cx="684000" cy="684000"/>
            </a:xfrm>
            <a:prstGeom prst="ellipse">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lumMod val="75000"/>
                    <a:lumOff val="25000"/>
                  </a:schemeClr>
                </a:solidFill>
              </a:endParaRPr>
            </a:p>
          </p:txBody>
        </p:sp>
      </p:grpSp>
      <p:grpSp>
        <p:nvGrpSpPr>
          <p:cNvPr id="49" name="그룹 31">
            <a:extLst>
              <a:ext uri="{FF2B5EF4-FFF2-40B4-BE49-F238E27FC236}">
                <a16:creationId xmlns:a16="http://schemas.microsoft.com/office/drawing/2014/main" id="{6A268A89-30BF-45D0-AB91-625D61693BFF}"/>
              </a:ext>
            </a:extLst>
          </p:cNvPr>
          <p:cNvGrpSpPr/>
          <p:nvPr/>
        </p:nvGrpSpPr>
        <p:grpSpPr>
          <a:xfrm>
            <a:off x="7008394" y="3414558"/>
            <a:ext cx="1923380" cy="1010203"/>
            <a:chOff x="4586388" y="3390164"/>
            <a:chExt cx="1923380" cy="1010203"/>
          </a:xfrm>
        </p:grpSpPr>
        <p:sp>
          <p:nvSpPr>
            <p:cNvPr id="50" name="Oval 26">
              <a:extLst>
                <a:ext uri="{FF2B5EF4-FFF2-40B4-BE49-F238E27FC236}">
                  <a16:creationId xmlns:a16="http://schemas.microsoft.com/office/drawing/2014/main" id="{05DEC28E-E86F-4200-A0A2-2A9FE37202B5}"/>
                </a:ext>
              </a:extLst>
            </p:cNvPr>
            <p:cNvSpPr/>
            <p:nvPr/>
          </p:nvSpPr>
          <p:spPr>
            <a:xfrm>
              <a:off x="4586388" y="3390164"/>
              <a:ext cx="1923380" cy="1010203"/>
            </a:xfrm>
            <a:custGeom>
              <a:avLst/>
              <a:gdLst/>
              <a:ahLst/>
              <a:cxnLst/>
              <a:rect l="l" t="t" r="r" b="b"/>
              <a:pathLst>
                <a:path w="1923380" h="1010203">
                  <a:moveTo>
                    <a:pt x="1418278" y="0"/>
                  </a:moveTo>
                  <a:lnTo>
                    <a:pt x="1923380" y="505102"/>
                  </a:lnTo>
                  <a:lnTo>
                    <a:pt x="1418278" y="1010203"/>
                  </a:lnTo>
                  <a:lnTo>
                    <a:pt x="1418278" y="757652"/>
                  </a:lnTo>
                  <a:lnTo>
                    <a:pt x="736602" y="757652"/>
                  </a:lnTo>
                  <a:cubicBezTo>
                    <a:pt x="662474" y="855460"/>
                    <a:pt x="544780" y="917660"/>
                    <a:pt x="412559" y="917660"/>
                  </a:cubicBezTo>
                  <a:cubicBezTo>
                    <a:pt x="184709" y="917660"/>
                    <a:pt x="0" y="732951"/>
                    <a:pt x="0" y="505101"/>
                  </a:cubicBezTo>
                  <a:cubicBezTo>
                    <a:pt x="0" y="277251"/>
                    <a:pt x="184709" y="92542"/>
                    <a:pt x="412559" y="92542"/>
                  </a:cubicBezTo>
                  <a:cubicBezTo>
                    <a:pt x="544781" y="92542"/>
                    <a:pt x="662474" y="154743"/>
                    <a:pt x="736603" y="252551"/>
                  </a:cubicBezTo>
                  <a:lnTo>
                    <a:pt x="1418278" y="252551"/>
                  </a:lnTo>
                  <a:close/>
                </a:path>
              </a:pathLst>
            </a:cu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endParaRPr>
            </a:p>
          </p:txBody>
        </p:sp>
        <p:sp>
          <p:nvSpPr>
            <p:cNvPr id="51" name="Oval 50">
              <a:extLst>
                <a:ext uri="{FF2B5EF4-FFF2-40B4-BE49-F238E27FC236}">
                  <a16:creationId xmlns:a16="http://schemas.microsoft.com/office/drawing/2014/main" id="{7FC9A5D9-11F1-4BE4-A805-6B20275AD423}"/>
                </a:ext>
              </a:extLst>
            </p:cNvPr>
            <p:cNvSpPr/>
            <p:nvPr/>
          </p:nvSpPr>
          <p:spPr>
            <a:xfrm>
              <a:off x="4655584" y="3553265"/>
              <a:ext cx="684000" cy="68400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lumMod val="75000"/>
                    <a:lumOff val="25000"/>
                  </a:schemeClr>
                </a:solidFill>
              </a:endParaRPr>
            </a:p>
          </p:txBody>
        </p:sp>
      </p:grpSp>
      <p:grpSp>
        <p:nvGrpSpPr>
          <p:cNvPr id="52" name="그룹 32">
            <a:extLst>
              <a:ext uri="{FF2B5EF4-FFF2-40B4-BE49-F238E27FC236}">
                <a16:creationId xmlns:a16="http://schemas.microsoft.com/office/drawing/2014/main" id="{42E597FD-03E6-4B77-8C47-4E5AE28383F3}"/>
              </a:ext>
            </a:extLst>
          </p:cNvPr>
          <p:cNvGrpSpPr/>
          <p:nvPr/>
        </p:nvGrpSpPr>
        <p:grpSpPr>
          <a:xfrm>
            <a:off x="8992593" y="3414558"/>
            <a:ext cx="1923380" cy="1010203"/>
            <a:chOff x="6518705" y="3377968"/>
            <a:chExt cx="1923380" cy="1010203"/>
          </a:xfrm>
        </p:grpSpPr>
        <p:sp>
          <p:nvSpPr>
            <p:cNvPr id="53" name="Oval 26">
              <a:extLst>
                <a:ext uri="{FF2B5EF4-FFF2-40B4-BE49-F238E27FC236}">
                  <a16:creationId xmlns:a16="http://schemas.microsoft.com/office/drawing/2014/main" id="{70584F16-AF7C-4EE2-B479-0A4EC949B74B}"/>
                </a:ext>
              </a:extLst>
            </p:cNvPr>
            <p:cNvSpPr/>
            <p:nvPr/>
          </p:nvSpPr>
          <p:spPr>
            <a:xfrm>
              <a:off x="6518705" y="3377968"/>
              <a:ext cx="1923380" cy="1010203"/>
            </a:xfrm>
            <a:custGeom>
              <a:avLst/>
              <a:gdLst/>
              <a:ahLst/>
              <a:cxnLst/>
              <a:rect l="l" t="t" r="r" b="b"/>
              <a:pathLst>
                <a:path w="1923380" h="1010203">
                  <a:moveTo>
                    <a:pt x="1418278" y="0"/>
                  </a:moveTo>
                  <a:lnTo>
                    <a:pt x="1923380" y="505102"/>
                  </a:lnTo>
                  <a:lnTo>
                    <a:pt x="1418278" y="1010203"/>
                  </a:lnTo>
                  <a:lnTo>
                    <a:pt x="1418278" y="757652"/>
                  </a:lnTo>
                  <a:lnTo>
                    <a:pt x="736602" y="757652"/>
                  </a:lnTo>
                  <a:cubicBezTo>
                    <a:pt x="662474" y="855460"/>
                    <a:pt x="544780" y="917660"/>
                    <a:pt x="412559" y="917660"/>
                  </a:cubicBezTo>
                  <a:cubicBezTo>
                    <a:pt x="184709" y="917660"/>
                    <a:pt x="0" y="732951"/>
                    <a:pt x="0" y="505101"/>
                  </a:cubicBezTo>
                  <a:cubicBezTo>
                    <a:pt x="0" y="277251"/>
                    <a:pt x="184709" y="92542"/>
                    <a:pt x="412559" y="92542"/>
                  </a:cubicBezTo>
                  <a:cubicBezTo>
                    <a:pt x="544781" y="92542"/>
                    <a:pt x="662474" y="154743"/>
                    <a:pt x="736603" y="252551"/>
                  </a:cubicBezTo>
                  <a:lnTo>
                    <a:pt x="1418278" y="252551"/>
                  </a:lnTo>
                  <a:close/>
                </a:path>
              </a:pathLst>
            </a:cu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endParaRPr>
            </a:p>
          </p:txBody>
        </p:sp>
        <p:sp>
          <p:nvSpPr>
            <p:cNvPr id="54" name="Oval 53">
              <a:extLst>
                <a:ext uri="{FF2B5EF4-FFF2-40B4-BE49-F238E27FC236}">
                  <a16:creationId xmlns:a16="http://schemas.microsoft.com/office/drawing/2014/main" id="{96205940-A500-4A6E-B4C4-9897FDD2BF66}"/>
                </a:ext>
              </a:extLst>
            </p:cNvPr>
            <p:cNvSpPr/>
            <p:nvPr/>
          </p:nvSpPr>
          <p:spPr>
            <a:xfrm>
              <a:off x="6587901" y="3541069"/>
              <a:ext cx="684000" cy="684000"/>
            </a:xfrm>
            <a:prstGeom prst="ellipse">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lumMod val="75000"/>
                    <a:lumOff val="25000"/>
                  </a:schemeClr>
                </a:solidFill>
              </a:endParaRPr>
            </a:p>
          </p:txBody>
        </p:sp>
      </p:grpSp>
      <p:sp>
        <p:nvSpPr>
          <p:cNvPr id="55" name="TextBox 54">
            <a:extLst>
              <a:ext uri="{FF2B5EF4-FFF2-40B4-BE49-F238E27FC236}">
                <a16:creationId xmlns:a16="http://schemas.microsoft.com/office/drawing/2014/main" id="{FD5BDE31-C090-4275-9053-BD40EECE12F6}"/>
              </a:ext>
            </a:extLst>
          </p:cNvPr>
          <p:cNvSpPr txBox="1"/>
          <p:nvPr/>
        </p:nvSpPr>
        <p:spPr>
          <a:xfrm>
            <a:off x="1923474" y="3781040"/>
            <a:ext cx="968226" cy="276999"/>
          </a:xfrm>
          <a:prstGeom prst="rect">
            <a:avLst/>
          </a:prstGeom>
          <a:noFill/>
        </p:spPr>
        <p:txBody>
          <a:bodyPr wrap="square" rtlCol="0" anchor="ctr">
            <a:spAutoFit/>
          </a:bodyPr>
          <a:lstStyle/>
          <a:p>
            <a:pPr algn="ctr"/>
            <a:r>
              <a:rPr lang="es-EC" altLang="ko-KR" sz="1200" dirty="0" smtClean="0">
                <a:solidFill>
                  <a:schemeClr val="tx1">
                    <a:lumMod val="75000"/>
                    <a:lumOff val="25000"/>
                  </a:schemeClr>
                </a:solidFill>
                <a:cs typeface="Arial" pitchFamily="34" charset="0"/>
              </a:rPr>
              <a:t>Tendencia</a:t>
            </a:r>
            <a:endParaRPr lang="ko-KR" altLang="en-US" sz="1200" dirty="0">
              <a:solidFill>
                <a:schemeClr val="tx1">
                  <a:lumMod val="75000"/>
                  <a:lumOff val="25000"/>
                </a:schemeClr>
              </a:solidFill>
              <a:cs typeface="Arial" pitchFamily="34" charset="0"/>
            </a:endParaRPr>
          </a:p>
        </p:txBody>
      </p:sp>
      <p:sp>
        <p:nvSpPr>
          <p:cNvPr id="56" name="TextBox 55">
            <a:extLst>
              <a:ext uri="{FF2B5EF4-FFF2-40B4-BE49-F238E27FC236}">
                <a16:creationId xmlns:a16="http://schemas.microsoft.com/office/drawing/2014/main" id="{BA0FBFE0-942D-4389-AE26-1CEA12C43AD8}"/>
              </a:ext>
            </a:extLst>
          </p:cNvPr>
          <p:cNvSpPr txBox="1"/>
          <p:nvPr/>
        </p:nvSpPr>
        <p:spPr>
          <a:xfrm>
            <a:off x="3907674" y="3781040"/>
            <a:ext cx="968226" cy="276999"/>
          </a:xfrm>
          <a:prstGeom prst="rect">
            <a:avLst/>
          </a:prstGeom>
          <a:noFill/>
        </p:spPr>
        <p:txBody>
          <a:bodyPr wrap="square" rtlCol="0" anchor="ctr">
            <a:spAutoFit/>
          </a:bodyPr>
          <a:lstStyle/>
          <a:p>
            <a:pPr algn="ctr"/>
            <a:r>
              <a:rPr lang="es-EC" altLang="ko-KR" sz="1200" dirty="0" smtClean="0">
                <a:solidFill>
                  <a:schemeClr val="tx1">
                    <a:lumMod val="75000"/>
                    <a:lumOff val="25000"/>
                  </a:schemeClr>
                </a:solidFill>
                <a:cs typeface="Arial" pitchFamily="34" charset="0"/>
              </a:rPr>
              <a:t>Demanda</a:t>
            </a:r>
            <a:endParaRPr lang="ko-KR" altLang="en-US" sz="1200" dirty="0">
              <a:solidFill>
                <a:schemeClr val="tx1">
                  <a:lumMod val="75000"/>
                  <a:lumOff val="25000"/>
                </a:schemeClr>
              </a:solidFill>
              <a:cs typeface="Arial" pitchFamily="34" charset="0"/>
            </a:endParaRPr>
          </a:p>
        </p:txBody>
      </p:sp>
      <p:sp>
        <p:nvSpPr>
          <p:cNvPr id="57" name="TextBox 56">
            <a:extLst>
              <a:ext uri="{FF2B5EF4-FFF2-40B4-BE49-F238E27FC236}">
                <a16:creationId xmlns:a16="http://schemas.microsoft.com/office/drawing/2014/main" id="{5A36CA28-8A23-462D-8959-E0D4037A6980}"/>
              </a:ext>
            </a:extLst>
          </p:cNvPr>
          <p:cNvSpPr txBox="1"/>
          <p:nvPr/>
        </p:nvSpPr>
        <p:spPr>
          <a:xfrm>
            <a:off x="7764266" y="3781040"/>
            <a:ext cx="968226" cy="276999"/>
          </a:xfrm>
          <a:prstGeom prst="rect">
            <a:avLst/>
          </a:prstGeom>
          <a:noFill/>
        </p:spPr>
        <p:txBody>
          <a:bodyPr wrap="square" rtlCol="0" anchor="ctr">
            <a:spAutoFit/>
          </a:bodyPr>
          <a:lstStyle/>
          <a:p>
            <a:pPr algn="ctr"/>
            <a:r>
              <a:rPr lang="es-EC" altLang="ko-KR" sz="1200" dirty="0" smtClean="0">
                <a:solidFill>
                  <a:schemeClr val="tx1">
                    <a:lumMod val="75000"/>
                    <a:lumOff val="25000"/>
                  </a:schemeClr>
                </a:solidFill>
                <a:cs typeface="Arial" pitchFamily="34" charset="0"/>
              </a:rPr>
              <a:t>Afinidad</a:t>
            </a:r>
            <a:endParaRPr lang="ko-KR" altLang="en-US" sz="1200" dirty="0">
              <a:solidFill>
                <a:schemeClr val="tx1">
                  <a:lumMod val="75000"/>
                  <a:lumOff val="25000"/>
                </a:schemeClr>
              </a:solidFill>
              <a:cs typeface="Arial" pitchFamily="34" charset="0"/>
            </a:endParaRPr>
          </a:p>
        </p:txBody>
      </p:sp>
      <p:sp>
        <p:nvSpPr>
          <p:cNvPr id="58" name="TextBox 57">
            <a:extLst>
              <a:ext uri="{FF2B5EF4-FFF2-40B4-BE49-F238E27FC236}">
                <a16:creationId xmlns:a16="http://schemas.microsoft.com/office/drawing/2014/main" id="{24A6F360-A8C3-47DA-A5D6-457EEDC9EEDD}"/>
              </a:ext>
            </a:extLst>
          </p:cNvPr>
          <p:cNvSpPr txBox="1"/>
          <p:nvPr/>
        </p:nvSpPr>
        <p:spPr>
          <a:xfrm>
            <a:off x="9748464" y="3781040"/>
            <a:ext cx="968226" cy="276999"/>
          </a:xfrm>
          <a:prstGeom prst="rect">
            <a:avLst/>
          </a:prstGeom>
          <a:noFill/>
        </p:spPr>
        <p:txBody>
          <a:bodyPr wrap="square" rtlCol="0" anchor="ctr">
            <a:spAutoFit/>
          </a:bodyPr>
          <a:lstStyle/>
          <a:p>
            <a:pPr algn="ctr"/>
            <a:r>
              <a:rPr lang="en-US" altLang="ko-KR" sz="1200" dirty="0" err="1" smtClean="0">
                <a:solidFill>
                  <a:schemeClr val="tx1">
                    <a:lumMod val="75000"/>
                    <a:lumOff val="25000"/>
                  </a:schemeClr>
                </a:solidFill>
                <a:cs typeface="Arial" pitchFamily="34" charset="0"/>
              </a:rPr>
              <a:t>Núcleos</a:t>
            </a:r>
            <a:endParaRPr lang="ko-KR" altLang="en-US" sz="1200" dirty="0">
              <a:solidFill>
                <a:schemeClr val="tx1">
                  <a:lumMod val="75000"/>
                  <a:lumOff val="25000"/>
                </a:schemeClr>
              </a:solidFill>
              <a:cs typeface="Arial" pitchFamily="34" charset="0"/>
            </a:endParaRPr>
          </a:p>
        </p:txBody>
      </p:sp>
      <p:grpSp>
        <p:nvGrpSpPr>
          <p:cNvPr id="59" name="Group 58">
            <a:extLst>
              <a:ext uri="{FF2B5EF4-FFF2-40B4-BE49-F238E27FC236}">
                <a16:creationId xmlns:a16="http://schemas.microsoft.com/office/drawing/2014/main" id="{BD7147FE-5832-41E5-AA20-EB21F11FEDEF}"/>
              </a:ext>
            </a:extLst>
          </p:cNvPr>
          <p:cNvGrpSpPr/>
          <p:nvPr/>
        </p:nvGrpSpPr>
        <p:grpSpPr>
          <a:xfrm>
            <a:off x="9044494" y="1950617"/>
            <a:ext cx="1819574" cy="1076131"/>
            <a:chOff x="877949" y="3646109"/>
            <a:chExt cx="1353701" cy="1076131"/>
          </a:xfrm>
          <a:noFill/>
        </p:grpSpPr>
        <p:sp>
          <p:nvSpPr>
            <p:cNvPr id="60" name="TextBox 59">
              <a:extLst>
                <a:ext uri="{FF2B5EF4-FFF2-40B4-BE49-F238E27FC236}">
                  <a16:creationId xmlns:a16="http://schemas.microsoft.com/office/drawing/2014/main" id="{6BE442DC-05F1-40C2-B6B6-F2C95F6EB292}"/>
                </a:ext>
              </a:extLst>
            </p:cNvPr>
            <p:cNvSpPr txBox="1"/>
            <p:nvPr/>
          </p:nvSpPr>
          <p:spPr>
            <a:xfrm>
              <a:off x="877951" y="3646109"/>
              <a:ext cx="1353699" cy="461665"/>
            </a:xfrm>
            <a:prstGeom prst="rect">
              <a:avLst/>
            </a:prstGeom>
            <a:grpFill/>
          </p:spPr>
          <p:txBody>
            <a:bodyPr wrap="square" rtlCol="0">
              <a:spAutoFit/>
            </a:bodyPr>
            <a:lstStyle/>
            <a:p>
              <a:pPr algn="ctr"/>
              <a:r>
                <a:rPr lang="en-US" altLang="ko-KR" sz="1200" b="1" dirty="0" err="1" smtClean="0">
                  <a:solidFill>
                    <a:schemeClr val="tx1">
                      <a:lumMod val="75000"/>
                      <a:lumOff val="25000"/>
                    </a:schemeClr>
                  </a:solidFill>
                  <a:cs typeface="Arial" pitchFamily="34" charset="0"/>
                </a:rPr>
                <a:t>Hogares</a:t>
              </a:r>
              <a:r>
                <a:rPr lang="en-US" altLang="ko-KR" sz="1200" b="1" dirty="0" smtClean="0">
                  <a:solidFill>
                    <a:schemeClr val="tx1">
                      <a:lumMod val="75000"/>
                      <a:lumOff val="25000"/>
                    </a:schemeClr>
                  </a:solidFill>
                  <a:cs typeface="Arial" pitchFamily="34" charset="0"/>
                </a:rPr>
                <a:t> </a:t>
              </a:r>
              <a:r>
                <a:rPr lang="en-US" altLang="ko-KR" sz="1200" b="1" dirty="0" err="1" smtClean="0">
                  <a:solidFill>
                    <a:schemeClr val="tx1">
                      <a:lumMod val="75000"/>
                      <a:lumOff val="25000"/>
                    </a:schemeClr>
                  </a:solidFill>
                  <a:cs typeface="Arial" pitchFamily="34" charset="0"/>
                </a:rPr>
                <a:t>unipersonales</a:t>
              </a:r>
              <a:endParaRPr lang="ko-KR" altLang="en-US" sz="1200" b="1" dirty="0">
                <a:solidFill>
                  <a:schemeClr val="tx1">
                    <a:lumMod val="75000"/>
                    <a:lumOff val="25000"/>
                  </a:schemeClr>
                </a:solidFill>
                <a:cs typeface="Arial" pitchFamily="34" charset="0"/>
              </a:endParaRPr>
            </a:p>
          </p:txBody>
        </p:sp>
        <p:sp>
          <p:nvSpPr>
            <p:cNvPr id="61" name="TextBox 60">
              <a:extLst>
                <a:ext uri="{FF2B5EF4-FFF2-40B4-BE49-F238E27FC236}">
                  <a16:creationId xmlns:a16="http://schemas.microsoft.com/office/drawing/2014/main" id="{7542FCAC-B79F-4AEB-9197-69530401A278}"/>
                </a:ext>
              </a:extLst>
            </p:cNvPr>
            <p:cNvSpPr txBox="1"/>
            <p:nvPr/>
          </p:nvSpPr>
          <p:spPr>
            <a:xfrm>
              <a:off x="877949" y="4075909"/>
              <a:ext cx="1353698" cy="646331"/>
            </a:xfrm>
            <a:prstGeom prst="rect">
              <a:avLst/>
            </a:prstGeom>
            <a:grpFill/>
          </p:spPr>
          <p:txBody>
            <a:bodyPr wrap="square" rtlCol="0">
              <a:spAutoFit/>
            </a:bodyPr>
            <a:lstStyle/>
            <a:p>
              <a:pPr algn="ctr"/>
              <a:r>
                <a:rPr lang="en-US" altLang="ko-KR" sz="1200" dirty="0" smtClean="0">
                  <a:solidFill>
                    <a:schemeClr val="tx1">
                      <a:lumMod val="75000"/>
                      <a:lumOff val="25000"/>
                    </a:schemeClr>
                  </a:solidFill>
                  <a:cs typeface="Arial" pitchFamily="34" charset="0"/>
                </a:rPr>
                <a:t>Ha </a:t>
              </a:r>
              <a:r>
                <a:rPr lang="en-US" altLang="ko-KR" sz="1200" dirty="0" err="1" smtClean="0">
                  <a:solidFill>
                    <a:schemeClr val="tx1">
                      <a:lumMod val="75000"/>
                      <a:lumOff val="25000"/>
                    </a:schemeClr>
                  </a:solidFill>
                  <a:cs typeface="Arial" pitchFamily="34" charset="0"/>
                </a:rPr>
                <a:t>crecido</a:t>
              </a:r>
              <a:r>
                <a:rPr lang="en-US" altLang="ko-KR" sz="1200" dirty="0" smtClean="0">
                  <a:solidFill>
                    <a:schemeClr val="tx1">
                      <a:lumMod val="75000"/>
                      <a:lumOff val="25000"/>
                    </a:schemeClr>
                  </a:solidFill>
                  <a:cs typeface="Arial" pitchFamily="34" charset="0"/>
                </a:rPr>
                <a:t> </a:t>
              </a:r>
              <a:r>
                <a:rPr lang="en-US" altLang="ko-KR" sz="1200" dirty="0" err="1" smtClean="0">
                  <a:solidFill>
                    <a:schemeClr val="tx1">
                      <a:lumMod val="75000"/>
                      <a:lumOff val="25000"/>
                    </a:schemeClr>
                  </a:solidFill>
                  <a:cs typeface="Arial" pitchFamily="34" charset="0"/>
                </a:rPr>
                <a:t>en</a:t>
              </a:r>
              <a:r>
                <a:rPr lang="en-US" altLang="ko-KR" sz="1200" dirty="0" smtClean="0">
                  <a:solidFill>
                    <a:schemeClr val="tx1">
                      <a:lumMod val="75000"/>
                      <a:lumOff val="25000"/>
                    </a:schemeClr>
                  </a:solidFill>
                  <a:cs typeface="Arial" pitchFamily="34" charset="0"/>
                </a:rPr>
                <a:t> un 15% la </a:t>
              </a:r>
              <a:r>
                <a:rPr lang="en-US" altLang="ko-KR" sz="1200" dirty="0" err="1" smtClean="0">
                  <a:solidFill>
                    <a:schemeClr val="tx1">
                      <a:lumMod val="75000"/>
                      <a:lumOff val="25000"/>
                    </a:schemeClr>
                  </a:solidFill>
                  <a:cs typeface="Arial" pitchFamily="34" charset="0"/>
                </a:rPr>
                <a:t>conformación</a:t>
              </a:r>
              <a:r>
                <a:rPr lang="en-US" altLang="ko-KR" sz="1200" dirty="0" smtClean="0">
                  <a:solidFill>
                    <a:schemeClr val="tx1">
                      <a:lumMod val="75000"/>
                      <a:lumOff val="25000"/>
                    </a:schemeClr>
                  </a:solidFill>
                  <a:cs typeface="Arial" pitchFamily="34" charset="0"/>
                </a:rPr>
                <a:t> de </a:t>
              </a:r>
              <a:r>
                <a:rPr lang="en-US" altLang="ko-KR" sz="1200" dirty="0" err="1" smtClean="0">
                  <a:solidFill>
                    <a:schemeClr val="tx1">
                      <a:lumMod val="75000"/>
                      <a:lumOff val="25000"/>
                    </a:schemeClr>
                  </a:solidFill>
                  <a:cs typeface="Arial" pitchFamily="34" charset="0"/>
                </a:rPr>
                <a:t>hogares</a:t>
              </a:r>
              <a:r>
                <a:rPr lang="en-US" altLang="ko-KR" sz="1200" dirty="0" smtClean="0">
                  <a:solidFill>
                    <a:schemeClr val="tx1">
                      <a:lumMod val="75000"/>
                      <a:lumOff val="25000"/>
                    </a:schemeClr>
                  </a:solidFill>
                  <a:cs typeface="Arial" pitchFamily="34" charset="0"/>
                </a:rPr>
                <a:t> </a:t>
              </a:r>
              <a:r>
                <a:rPr lang="en-US" altLang="ko-KR" sz="1200" dirty="0" err="1" smtClean="0">
                  <a:solidFill>
                    <a:schemeClr val="tx1">
                      <a:lumMod val="75000"/>
                      <a:lumOff val="25000"/>
                    </a:schemeClr>
                  </a:solidFill>
                  <a:cs typeface="Arial" pitchFamily="34" charset="0"/>
                </a:rPr>
                <a:t>unipersonales</a:t>
              </a:r>
              <a:endParaRPr lang="ko-KR" altLang="en-US" sz="1200" dirty="0">
                <a:solidFill>
                  <a:schemeClr val="tx1">
                    <a:lumMod val="75000"/>
                    <a:lumOff val="25000"/>
                  </a:schemeClr>
                </a:solidFill>
                <a:cs typeface="Arial" pitchFamily="34" charset="0"/>
              </a:endParaRPr>
            </a:p>
          </p:txBody>
        </p:sp>
      </p:grpSp>
      <p:grpSp>
        <p:nvGrpSpPr>
          <p:cNvPr id="62" name="Group 61">
            <a:extLst>
              <a:ext uri="{FF2B5EF4-FFF2-40B4-BE49-F238E27FC236}">
                <a16:creationId xmlns:a16="http://schemas.microsoft.com/office/drawing/2014/main" id="{35C71329-FEFD-45DC-A1FF-C799F83BEDF2}"/>
              </a:ext>
            </a:extLst>
          </p:cNvPr>
          <p:cNvGrpSpPr/>
          <p:nvPr/>
        </p:nvGrpSpPr>
        <p:grpSpPr>
          <a:xfrm>
            <a:off x="7060296" y="4708383"/>
            <a:ext cx="1819574" cy="1661995"/>
            <a:chOff x="877949" y="3646109"/>
            <a:chExt cx="1353701" cy="1661995"/>
          </a:xfrm>
          <a:noFill/>
        </p:grpSpPr>
        <p:sp>
          <p:nvSpPr>
            <p:cNvPr id="63" name="TextBox 62">
              <a:extLst>
                <a:ext uri="{FF2B5EF4-FFF2-40B4-BE49-F238E27FC236}">
                  <a16:creationId xmlns:a16="http://schemas.microsoft.com/office/drawing/2014/main" id="{053CFF4A-D371-43BB-9FF1-88EE695C881F}"/>
                </a:ext>
              </a:extLst>
            </p:cNvPr>
            <p:cNvSpPr txBox="1"/>
            <p:nvPr/>
          </p:nvSpPr>
          <p:spPr>
            <a:xfrm>
              <a:off x="877951" y="3646109"/>
              <a:ext cx="1353699" cy="276999"/>
            </a:xfrm>
            <a:prstGeom prst="rect">
              <a:avLst/>
            </a:prstGeom>
            <a:grpFill/>
          </p:spPr>
          <p:txBody>
            <a:bodyPr wrap="square" rtlCol="0">
              <a:spAutoFit/>
            </a:bodyPr>
            <a:lstStyle/>
            <a:p>
              <a:pPr algn="ctr"/>
              <a:r>
                <a:rPr lang="en-US" altLang="ko-KR" sz="1200" b="1" dirty="0" smtClean="0">
                  <a:solidFill>
                    <a:schemeClr val="tx1">
                      <a:lumMod val="75000"/>
                      <a:lumOff val="25000"/>
                    </a:schemeClr>
                  </a:solidFill>
                  <a:cs typeface="Arial" pitchFamily="34" charset="0"/>
                </a:rPr>
                <a:t>La </a:t>
              </a:r>
              <a:r>
                <a:rPr lang="en-US" altLang="ko-KR" sz="1200" b="1" dirty="0" err="1" smtClean="0">
                  <a:solidFill>
                    <a:schemeClr val="tx1">
                      <a:lumMod val="75000"/>
                      <a:lumOff val="25000"/>
                    </a:schemeClr>
                  </a:solidFill>
                  <a:cs typeface="Arial" pitchFamily="34" charset="0"/>
                </a:rPr>
                <a:t>salud</a:t>
              </a:r>
              <a:r>
                <a:rPr lang="en-US" altLang="ko-KR" sz="1200" b="1" dirty="0" smtClean="0">
                  <a:solidFill>
                    <a:schemeClr val="tx1">
                      <a:lumMod val="75000"/>
                      <a:lumOff val="25000"/>
                    </a:schemeClr>
                  </a:solidFill>
                  <a:cs typeface="Arial" pitchFamily="34" charset="0"/>
                </a:rPr>
                <a:t> </a:t>
              </a:r>
              <a:r>
                <a:rPr lang="en-US" altLang="ko-KR" sz="1200" b="1" dirty="0" err="1" smtClean="0">
                  <a:solidFill>
                    <a:schemeClr val="tx1">
                      <a:lumMod val="75000"/>
                      <a:lumOff val="25000"/>
                    </a:schemeClr>
                  </a:solidFill>
                  <a:cs typeface="Arial" pitchFamily="34" charset="0"/>
                </a:rPr>
                <a:t>es</a:t>
              </a:r>
              <a:r>
                <a:rPr lang="en-US" altLang="ko-KR" sz="1200" b="1" dirty="0" smtClean="0">
                  <a:solidFill>
                    <a:schemeClr val="tx1">
                      <a:lumMod val="75000"/>
                      <a:lumOff val="25000"/>
                    </a:schemeClr>
                  </a:solidFill>
                  <a:cs typeface="Arial" pitchFamily="34" charset="0"/>
                </a:rPr>
                <a:t> primero</a:t>
              </a:r>
              <a:endParaRPr lang="ko-KR" altLang="en-US" sz="1200" b="1" dirty="0">
                <a:solidFill>
                  <a:schemeClr val="tx1">
                    <a:lumMod val="75000"/>
                    <a:lumOff val="25000"/>
                  </a:schemeClr>
                </a:solidFill>
                <a:cs typeface="Arial" pitchFamily="34" charset="0"/>
              </a:endParaRPr>
            </a:p>
          </p:txBody>
        </p:sp>
        <p:sp>
          <p:nvSpPr>
            <p:cNvPr id="64" name="TextBox 63">
              <a:extLst>
                <a:ext uri="{FF2B5EF4-FFF2-40B4-BE49-F238E27FC236}">
                  <a16:creationId xmlns:a16="http://schemas.microsoft.com/office/drawing/2014/main" id="{747437AA-B7D3-4593-B619-DC75955E73D1}"/>
                </a:ext>
              </a:extLst>
            </p:cNvPr>
            <p:cNvSpPr txBox="1"/>
            <p:nvPr/>
          </p:nvSpPr>
          <p:spPr>
            <a:xfrm>
              <a:off x="877949" y="3923109"/>
              <a:ext cx="1353698" cy="1384995"/>
            </a:xfrm>
            <a:prstGeom prst="rect">
              <a:avLst/>
            </a:prstGeom>
            <a:grpFill/>
          </p:spPr>
          <p:txBody>
            <a:bodyPr wrap="square" rtlCol="0">
              <a:spAutoFit/>
            </a:bodyPr>
            <a:lstStyle/>
            <a:p>
              <a:pPr algn="ctr"/>
              <a:r>
                <a:rPr lang="es-EC" altLang="ko-KR" sz="1200" dirty="0">
                  <a:solidFill>
                    <a:schemeClr val="tx1">
                      <a:lumMod val="75000"/>
                      <a:lumOff val="25000"/>
                    </a:schemeClr>
                  </a:solidFill>
                  <a:cs typeface="Arial" pitchFamily="34" charset="0"/>
                </a:rPr>
                <a:t>Entre sus principales preocupaciones a la hora de escoger un producto alimenticio es que sea saludable, ecológico y le suponga un ahorro</a:t>
              </a:r>
              <a:endParaRPr lang="ko-KR" altLang="en-US" sz="1200" dirty="0">
                <a:solidFill>
                  <a:schemeClr val="tx1">
                    <a:lumMod val="75000"/>
                    <a:lumOff val="25000"/>
                  </a:schemeClr>
                </a:solidFill>
                <a:cs typeface="Arial" pitchFamily="34" charset="0"/>
              </a:endParaRPr>
            </a:p>
          </p:txBody>
        </p:sp>
      </p:grpSp>
      <p:grpSp>
        <p:nvGrpSpPr>
          <p:cNvPr id="65" name="Group 64">
            <a:extLst>
              <a:ext uri="{FF2B5EF4-FFF2-40B4-BE49-F238E27FC236}">
                <a16:creationId xmlns:a16="http://schemas.microsoft.com/office/drawing/2014/main" id="{6DFCC44B-D756-4AAD-81E7-5DC25ECA1F71}"/>
              </a:ext>
            </a:extLst>
          </p:cNvPr>
          <p:cNvGrpSpPr/>
          <p:nvPr/>
        </p:nvGrpSpPr>
        <p:grpSpPr>
          <a:xfrm>
            <a:off x="3203704" y="1928845"/>
            <a:ext cx="1819574" cy="1249515"/>
            <a:chOff x="877949" y="3504591"/>
            <a:chExt cx="1353701" cy="1249515"/>
          </a:xfrm>
          <a:noFill/>
        </p:grpSpPr>
        <p:sp>
          <p:nvSpPr>
            <p:cNvPr id="66" name="TextBox 65">
              <a:extLst>
                <a:ext uri="{FF2B5EF4-FFF2-40B4-BE49-F238E27FC236}">
                  <a16:creationId xmlns:a16="http://schemas.microsoft.com/office/drawing/2014/main" id="{3D442762-F01B-43DF-82DE-A85A44EE3F45}"/>
                </a:ext>
              </a:extLst>
            </p:cNvPr>
            <p:cNvSpPr txBox="1"/>
            <p:nvPr/>
          </p:nvSpPr>
          <p:spPr>
            <a:xfrm>
              <a:off x="877951" y="3504591"/>
              <a:ext cx="1353699" cy="461665"/>
            </a:xfrm>
            <a:prstGeom prst="rect">
              <a:avLst/>
            </a:prstGeom>
            <a:grpFill/>
          </p:spPr>
          <p:txBody>
            <a:bodyPr wrap="square" rtlCol="0">
              <a:spAutoFit/>
            </a:bodyPr>
            <a:lstStyle/>
            <a:p>
              <a:pPr algn="ctr"/>
              <a:r>
                <a:rPr lang="en-US" altLang="ko-KR" sz="1200" b="1" dirty="0" err="1" smtClean="0">
                  <a:solidFill>
                    <a:schemeClr val="tx1">
                      <a:lumMod val="75000"/>
                      <a:lumOff val="25000"/>
                    </a:schemeClr>
                  </a:solidFill>
                  <a:cs typeface="Arial" pitchFamily="34" charset="0"/>
                </a:rPr>
                <a:t>Ahora</a:t>
              </a:r>
              <a:r>
                <a:rPr lang="en-US" altLang="ko-KR" sz="1200" b="1" dirty="0" smtClean="0">
                  <a:solidFill>
                    <a:schemeClr val="tx1">
                      <a:lumMod val="75000"/>
                      <a:lumOff val="25000"/>
                    </a:schemeClr>
                  </a:solidFill>
                  <a:cs typeface="Arial" pitchFamily="34" charset="0"/>
                </a:rPr>
                <a:t> se consume </a:t>
              </a:r>
              <a:r>
                <a:rPr lang="en-US" altLang="ko-KR" sz="1200" b="1" dirty="0" err="1" smtClean="0">
                  <a:solidFill>
                    <a:schemeClr val="tx1">
                      <a:lumMod val="75000"/>
                      <a:lumOff val="25000"/>
                    </a:schemeClr>
                  </a:solidFill>
                  <a:cs typeface="Arial" pitchFamily="34" charset="0"/>
                </a:rPr>
                <a:t>más</a:t>
              </a:r>
              <a:r>
                <a:rPr lang="en-US" altLang="ko-KR" sz="1200" b="1" dirty="0" smtClean="0">
                  <a:solidFill>
                    <a:schemeClr val="tx1">
                      <a:lumMod val="75000"/>
                      <a:lumOff val="25000"/>
                    </a:schemeClr>
                  </a:solidFill>
                  <a:cs typeface="Arial" pitchFamily="34" charset="0"/>
                </a:rPr>
                <a:t> </a:t>
              </a:r>
              <a:r>
                <a:rPr lang="en-US" altLang="ko-KR" sz="1200" b="1" dirty="0" err="1" smtClean="0">
                  <a:solidFill>
                    <a:schemeClr val="tx1">
                      <a:lumMod val="75000"/>
                      <a:lumOff val="25000"/>
                    </a:schemeClr>
                  </a:solidFill>
                  <a:cs typeface="Arial" pitchFamily="34" charset="0"/>
                </a:rPr>
                <a:t>sopas</a:t>
              </a:r>
              <a:endParaRPr lang="ko-KR" altLang="en-US" sz="1200" b="1" dirty="0">
                <a:solidFill>
                  <a:schemeClr val="tx1">
                    <a:lumMod val="75000"/>
                    <a:lumOff val="25000"/>
                  </a:schemeClr>
                </a:solidFill>
                <a:cs typeface="Arial" pitchFamily="34" charset="0"/>
              </a:endParaRPr>
            </a:p>
          </p:txBody>
        </p:sp>
        <p:sp>
          <p:nvSpPr>
            <p:cNvPr id="67" name="TextBox 66">
              <a:extLst>
                <a:ext uri="{FF2B5EF4-FFF2-40B4-BE49-F238E27FC236}">
                  <a16:creationId xmlns:a16="http://schemas.microsoft.com/office/drawing/2014/main" id="{33773B92-BC9E-4E29-AA6A-E0D6A22E339A}"/>
                </a:ext>
              </a:extLst>
            </p:cNvPr>
            <p:cNvSpPr txBox="1"/>
            <p:nvPr/>
          </p:nvSpPr>
          <p:spPr>
            <a:xfrm>
              <a:off x="877949" y="3923109"/>
              <a:ext cx="1353698" cy="830997"/>
            </a:xfrm>
            <a:prstGeom prst="rect">
              <a:avLst/>
            </a:prstGeom>
            <a:grpFill/>
          </p:spPr>
          <p:txBody>
            <a:bodyPr wrap="square" rtlCol="0">
              <a:spAutoFit/>
            </a:bodyPr>
            <a:lstStyle/>
            <a:p>
              <a:pPr algn="ctr"/>
              <a:r>
                <a:rPr lang="es-EC" altLang="ko-KR" sz="1200" dirty="0" smtClean="0">
                  <a:solidFill>
                    <a:schemeClr val="tx1">
                      <a:lumMod val="75000"/>
                      <a:lumOff val="25000"/>
                    </a:schemeClr>
                  </a:solidFill>
                  <a:cs typeface="Arial" pitchFamily="34" charset="0"/>
                </a:rPr>
                <a:t>Gracias </a:t>
              </a:r>
              <a:r>
                <a:rPr lang="es-EC" altLang="ko-KR" sz="1200" dirty="0">
                  <a:solidFill>
                    <a:schemeClr val="tx1">
                      <a:lumMod val="75000"/>
                      <a:lumOff val="25000"/>
                    </a:schemeClr>
                  </a:solidFill>
                  <a:cs typeface="Arial" pitchFamily="34" charset="0"/>
                </a:rPr>
                <a:t>a la asociación que se hace de este producto con una dieta balanceada</a:t>
              </a:r>
              <a:endParaRPr lang="ko-KR" altLang="en-US" sz="1200" dirty="0">
                <a:solidFill>
                  <a:schemeClr val="tx1">
                    <a:lumMod val="75000"/>
                    <a:lumOff val="25000"/>
                  </a:schemeClr>
                </a:solidFill>
                <a:cs typeface="Arial" pitchFamily="34" charset="0"/>
              </a:endParaRPr>
            </a:p>
          </p:txBody>
        </p:sp>
      </p:grpSp>
      <p:grpSp>
        <p:nvGrpSpPr>
          <p:cNvPr id="68" name="Group 67">
            <a:extLst>
              <a:ext uri="{FF2B5EF4-FFF2-40B4-BE49-F238E27FC236}">
                <a16:creationId xmlns:a16="http://schemas.microsoft.com/office/drawing/2014/main" id="{238518BF-5C3A-463F-9431-EAE5E0EFA20D}"/>
              </a:ext>
            </a:extLst>
          </p:cNvPr>
          <p:cNvGrpSpPr/>
          <p:nvPr/>
        </p:nvGrpSpPr>
        <p:grpSpPr>
          <a:xfrm>
            <a:off x="1219506" y="4708383"/>
            <a:ext cx="1819574" cy="1477329"/>
            <a:chOff x="877949" y="3646109"/>
            <a:chExt cx="1353701" cy="1477329"/>
          </a:xfrm>
          <a:noFill/>
        </p:grpSpPr>
        <p:sp>
          <p:nvSpPr>
            <p:cNvPr id="69" name="TextBox 68">
              <a:extLst>
                <a:ext uri="{FF2B5EF4-FFF2-40B4-BE49-F238E27FC236}">
                  <a16:creationId xmlns:a16="http://schemas.microsoft.com/office/drawing/2014/main" id="{6DB0068A-4F15-435F-8538-746F04F64805}"/>
                </a:ext>
              </a:extLst>
            </p:cNvPr>
            <p:cNvSpPr txBox="1"/>
            <p:nvPr/>
          </p:nvSpPr>
          <p:spPr>
            <a:xfrm>
              <a:off x="877951" y="3646109"/>
              <a:ext cx="1353699" cy="276999"/>
            </a:xfrm>
            <a:prstGeom prst="rect">
              <a:avLst/>
            </a:prstGeom>
            <a:grpFill/>
          </p:spPr>
          <p:txBody>
            <a:bodyPr wrap="square" rtlCol="0">
              <a:spAutoFit/>
            </a:bodyPr>
            <a:lstStyle/>
            <a:p>
              <a:pPr algn="ctr"/>
              <a:r>
                <a:rPr lang="en-US" altLang="ko-KR" sz="1200" b="1" dirty="0" smtClean="0">
                  <a:solidFill>
                    <a:schemeClr val="tx1">
                      <a:lumMod val="75000"/>
                      <a:lumOff val="25000"/>
                    </a:schemeClr>
                  </a:solidFill>
                  <a:cs typeface="Arial" pitchFamily="34" charset="0"/>
                </a:rPr>
                <a:t>Comer </a:t>
              </a:r>
              <a:r>
                <a:rPr lang="en-US" altLang="ko-KR" sz="1200" b="1" dirty="0" err="1" smtClean="0">
                  <a:solidFill>
                    <a:schemeClr val="tx1">
                      <a:lumMod val="75000"/>
                      <a:lumOff val="25000"/>
                    </a:schemeClr>
                  </a:solidFill>
                  <a:cs typeface="Arial" pitchFamily="34" charset="0"/>
                </a:rPr>
                <a:t>en</a:t>
              </a:r>
              <a:r>
                <a:rPr lang="en-US" altLang="ko-KR" sz="1200" b="1" dirty="0" smtClean="0">
                  <a:solidFill>
                    <a:schemeClr val="tx1">
                      <a:lumMod val="75000"/>
                      <a:lumOff val="25000"/>
                    </a:schemeClr>
                  </a:solidFill>
                  <a:cs typeface="Arial" pitchFamily="34" charset="0"/>
                </a:rPr>
                <a:t> el </a:t>
              </a:r>
              <a:r>
                <a:rPr lang="en-US" altLang="ko-KR" sz="1200" b="1" dirty="0" err="1" smtClean="0">
                  <a:solidFill>
                    <a:schemeClr val="tx1">
                      <a:lumMod val="75000"/>
                      <a:lumOff val="25000"/>
                    </a:schemeClr>
                  </a:solidFill>
                  <a:cs typeface="Arial" pitchFamily="34" charset="0"/>
                </a:rPr>
                <a:t>hogar</a:t>
              </a:r>
              <a:endParaRPr lang="ko-KR" altLang="en-US" sz="1200" b="1" dirty="0">
                <a:solidFill>
                  <a:schemeClr val="tx1">
                    <a:lumMod val="75000"/>
                    <a:lumOff val="25000"/>
                  </a:schemeClr>
                </a:solidFill>
                <a:cs typeface="Arial" pitchFamily="34" charset="0"/>
              </a:endParaRPr>
            </a:p>
          </p:txBody>
        </p:sp>
        <p:sp>
          <p:nvSpPr>
            <p:cNvPr id="70" name="TextBox 69">
              <a:extLst>
                <a:ext uri="{FF2B5EF4-FFF2-40B4-BE49-F238E27FC236}">
                  <a16:creationId xmlns:a16="http://schemas.microsoft.com/office/drawing/2014/main" id="{D04D0CE8-4432-4F6D-BA8C-1CA7C025E68B}"/>
                </a:ext>
              </a:extLst>
            </p:cNvPr>
            <p:cNvSpPr txBox="1"/>
            <p:nvPr/>
          </p:nvSpPr>
          <p:spPr>
            <a:xfrm>
              <a:off x="877949" y="3923109"/>
              <a:ext cx="1353698" cy="1200329"/>
            </a:xfrm>
            <a:prstGeom prst="rect">
              <a:avLst/>
            </a:prstGeom>
            <a:grpFill/>
          </p:spPr>
          <p:txBody>
            <a:bodyPr wrap="square" rtlCol="0">
              <a:spAutoFit/>
            </a:bodyPr>
            <a:lstStyle/>
            <a:p>
              <a:pPr algn="ctr"/>
              <a:r>
                <a:rPr lang="es-EC" altLang="ko-KR" sz="1200" dirty="0" smtClean="0">
                  <a:solidFill>
                    <a:schemeClr val="tx1">
                      <a:lumMod val="75000"/>
                      <a:lumOff val="25000"/>
                    </a:schemeClr>
                  </a:solidFill>
                  <a:cs typeface="Arial" pitchFamily="34" charset="0"/>
                </a:rPr>
                <a:t>Son </a:t>
              </a:r>
              <a:r>
                <a:rPr lang="es-EC" altLang="ko-KR" sz="1200" dirty="0">
                  <a:solidFill>
                    <a:schemeClr val="tx1">
                      <a:lumMod val="75000"/>
                      <a:lumOff val="25000"/>
                    </a:schemeClr>
                  </a:solidFill>
                  <a:cs typeface="Arial" pitchFamily="34" charset="0"/>
                </a:rPr>
                <a:t>cada vez más populares las aplicaciones de “entrega a domicilio” como Uber Eats y Glovo </a:t>
              </a:r>
              <a:endParaRPr lang="ko-KR" altLang="en-US" sz="1200" dirty="0">
                <a:solidFill>
                  <a:schemeClr val="tx1">
                    <a:lumMod val="75000"/>
                    <a:lumOff val="25000"/>
                  </a:schemeClr>
                </a:solidFill>
                <a:cs typeface="Arial" pitchFamily="34" charset="0"/>
              </a:endParaRPr>
            </a:p>
          </p:txBody>
        </p:sp>
      </p:grpSp>
      <p:sp>
        <p:nvSpPr>
          <p:cNvPr id="79" name="Frame 17">
            <a:extLst>
              <a:ext uri="{FF2B5EF4-FFF2-40B4-BE49-F238E27FC236}">
                <a16:creationId xmlns:a16="http://schemas.microsoft.com/office/drawing/2014/main" id="{58F549A7-CA79-4040-A53E-7A761974095A}"/>
              </a:ext>
            </a:extLst>
          </p:cNvPr>
          <p:cNvSpPr/>
          <p:nvPr/>
        </p:nvSpPr>
        <p:spPr>
          <a:xfrm>
            <a:off x="1433923" y="3768942"/>
            <a:ext cx="308556" cy="308556"/>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schemeClr val="tx1"/>
              </a:solidFill>
            </a:endParaRPr>
          </a:p>
        </p:txBody>
      </p:sp>
      <p:sp>
        <p:nvSpPr>
          <p:cNvPr id="80" name="Rectangle 130">
            <a:extLst>
              <a:ext uri="{FF2B5EF4-FFF2-40B4-BE49-F238E27FC236}">
                <a16:creationId xmlns:a16="http://schemas.microsoft.com/office/drawing/2014/main" id="{7E715924-CF02-459E-B0F2-183E0AB7EAE7}"/>
              </a:ext>
            </a:extLst>
          </p:cNvPr>
          <p:cNvSpPr/>
          <p:nvPr/>
        </p:nvSpPr>
        <p:spPr>
          <a:xfrm>
            <a:off x="3352801" y="3712030"/>
            <a:ext cx="404183" cy="400439"/>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schemeClr val="tx1"/>
              </a:solidFill>
            </a:endParaRPr>
          </a:p>
        </p:txBody>
      </p:sp>
      <p:sp>
        <p:nvSpPr>
          <p:cNvPr id="3" name="2 CuadroTexto"/>
          <p:cNvSpPr txBox="1"/>
          <p:nvPr/>
        </p:nvSpPr>
        <p:spPr>
          <a:xfrm>
            <a:off x="1088571" y="1295404"/>
            <a:ext cx="3934703" cy="381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EC" b="1" dirty="0" smtClean="0"/>
              <a:t>EN LA REGIÓN</a:t>
            </a:r>
            <a:endParaRPr lang="es-EC" b="1" dirty="0"/>
          </a:p>
        </p:txBody>
      </p:sp>
      <p:sp>
        <p:nvSpPr>
          <p:cNvPr id="83" name="82 CuadroTexto"/>
          <p:cNvSpPr txBox="1"/>
          <p:nvPr/>
        </p:nvSpPr>
        <p:spPr>
          <a:xfrm>
            <a:off x="6765140" y="1295404"/>
            <a:ext cx="3934703" cy="381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C" b="1" dirty="0" smtClean="0"/>
              <a:t>EN EL PAÍS</a:t>
            </a:r>
            <a:endParaRPr lang="es-EC" b="1" dirty="0"/>
          </a:p>
        </p:txBody>
      </p:sp>
      <p:sp>
        <p:nvSpPr>
          <p:cNvPr id="84" name="Rectangle 9">
            <a:extLst>
              <a:ext uri="{FF2B5EF4-FFF2-40B4-BE49-F238E27FC236}">
                <a16:creationId xmlns:a16="http://schemas.microsoft.com/office/drawing/2014/main" id="{CBFA5073-EC27-4358-9D55-51360B793A6E}"/>
              </a:ext>
            </a:extLst>
          </p:cNvPr>
          <p:cNvSpPr/>
          <p:nvPr/>
        </p:nvSpPr>
        <p:spPr>
          <a:xfrm>
            <a:off x="9217261" y="3753267"/>
            <a:ext cx="373052" cy="324231"/>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85" name="Block Arc 10">
            <a:extLst>
              <a:ext uri="{FF2B5EF4-FFF2-40B4-BE49-F238E27FC236}">
                <a16:creationId xmlns:a16="http://schemas.microsoft.com/office/drawing/2014/main" id="{5329648F-EBD1-425C-AAD0-75678597D4D1}"/>
              </a:ext>
            </a:extLst>
          </p:cNvPr>
          <p:cNvSpPr/>
          <p:nvPr/>
        </p:nvSpPr>
        <p:spPr>
          <a:xfrm>
            <a:off x="7132021" y="3768943"/>
            <a:ext cx="557754" cy="325738"/>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schemeClr val="tx1"/>
              </a:solidFill>
            </a:endParaRPr>
          </a:p>
        </p:txBody>
      </p:sp>
    </p:spTree>
    <p:extLst>
      <p:ext uri="{BB962C8B-B14F-4D97-AF65-F5344CB8AC3E}">
        <p14:creationId xmlns:p14="http://schemas.microsoft.com/office/powerpoint/2010/main" val="796841474"/>
      </p:ext>
    </p:extLst>
  </p:cSld>
  <p:clrMapOvr>
    <a:masterClrMapping/>
  </p:clrMapOvr>
</p:sld>
</file>

<file path=ppt/theme/theme1.xml><?xml version="1.0" encoding="utf-8"?>
<a:theme xmlns:a="http://schemas.openxmlformats.org/drawingml/2006/main" name="Cover and End Slide Master">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5251</TotalTime>
  <Words>4513</Words>
  <Application>Microsoft Office PowerPoint</Application>
  <PresentationFormat>Widescreen</PresentationFormat>
  <Paragraphs>737</Paragraphs>
  <Slides>53</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53</vt:i4>
      </vt:variant>
    </vt:vector>
  </HeadingPairs>
  <TitlesOfParts>
    <vt:vector size="65" baseType="lpstr">
      <vt:lpstr>Arial Unicode MS</vt:lpstr>
      <vt:lpstr>FZShuTi</vt:lpstr>
      <vt:lpstr>Arial</vt:lpstr>
      <vt:lpstr>Calibri</vt:lpstr>
      <vt:lpstr>Cambria Math</vt:lpstr>
      <vt:lpstr>Montserrat</vt:lpstr>
      <vt:lpstr>Open Sans</vt:lpstr>
      <vt:lpstr>Tahoma</vt:lpstr>
      <vt:lpstr>Times New Roman</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Allppt.com;Googleslidesppt.com</dc:creator>
  <cp:lastModifiedBy>KAREN</cp:lastModifiedBy>
  <cp:revision>165</cp:revision>
  <dcterms:created xsi:type="dcterms:W3CDTF">2018-04-24T17:14:44Z</dcterms:created>
  <dcterms:modified xsi:type="dcterms:W3CDTF">2020-10-01T00:53:36Z</dcterms:modified>
</cp:coreProperties>
</file>