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56" r:id="rId2"/>
    <p:sldId id="292" r:id="rId3"/>
    <p:sldId id="258" r:id="rId4"/>
    <p:sldId id="259" r:id="rId5"/>
    <p:sldId id="260" r:id="rId6"/>
    <p:sldId id="261" r:id="rId7"/>
    <p:sldId id="287" r:id="rId8"/>
    <p:sldId id="288" r:id="rId9"/>
    <p:sldId id="290" r:id="rId10"/>
    <p:sldId id="291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283" r:id="rId23"/>
    <p:sldId id="284" r:id="rId24"/>
    <p:sldId id="285" r:id="rId25"/>
  </p:sldIdLst>
  <p:sldSz cx="9144000" cy="6858000" type="screen4x3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A8CBAC-CD2B-4234-A956-D2DD442D4F7E}" type="doc">
      <dgm:prSet loTypeId="urn:microsoft.com/office/officeart/2005/8/layout/hProcess9" loCatId="process" qsTypeId="urn:microsoft.com/office/officeart/2005/8/quickstyle/simple1" qsCatId="simple" csTypeId="urn:microsoft.com/office/officeart/2005/8/colors/colorful1" csCatId="colorful" phldr="1"/>
      <dgm:spPr/>
    </dgm:pt>
    <dgm:pt modelId="{03F8AF20-04BF-40C2-B0DF-75B7EB41F17F}">
      <dgm:prSet phldrT="[Texto]" custT="1"/>
      <dgm:spPr/>
      <dgm:t>
        <a:bodyPr/>
        <a:lstStyle/>
        <a:p>
          <a:r>
            <a:rPr lang="es-PE" sz="1400" b="1" dirty="0" smtClean="0">
              <a:solidFill>
                <a:schemeClr val="tx1"/>
              </a:solidFill>
              <a:latin typeface="CuERPO"/>
            </a:rPr>
            <a:t>PERCEPCIONES ESPECIALIZADAS</a:t>
          </a:r>
          <a:endParaRPr lang="es-PE" sz="1400" b="1" dirty="0">
            <a:solidFill>
              <a:schemeClr val="tx1"/>
            </a:solidFill>
            <a:latin typeface="CuERPO"/>
          </a:endParaRPr>
        </a:p>
      </dgm:t>
    </dgm:pt>
    <dgm:pt modelId="{DC4D5927-8DFE-44E4-AF73-BC4835D7B2A7}" type="parTrans" cxnId="{23142C39-7ADB-4166-8E8D-858B3A7667D1}">
      <dgm:prSet/>
      <dgm:spPr/>
      <dgm:t>
        <a:bodyPr/>
        <a:lstStyle/>
        <a:p>
          <a:endParaRPr lang="es-PE"/>
        </a:p>
      </dgm:t>
    </dgm:pt>
    <dgm:pt modelId="{1C21CA54-E5BB-48DD-BE7F-08463D9AE96F}" type="sibTrans" cxnId="{23142C39-7ADB-4166-8E8D-858B3A7667D1}">
      <dgm:prSet/>
      <dgm:spPr/>
      <dgm:t>
        <a:bodyPr/>
        <a:lstStyle/>
        <a:p>
          <a:endParaRPr lang="es-PE"/>
        </a:p>
      </dgm:t>
    </dgm:pt>
    <dgm:pt modelId="{EE4F427D-5B14-42E9-BBDC-60E35C4401F8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latin typeface="CuERPO"/>
            </a:rPr>
            <a:t>* ESPACIO</a:t>
          </a:r>
        </a:p>
        <a:p>
          <a:r>
            <a:rPr lang="es-EC" sz="1400" b="1" dirty="0" smtClean="0">
              <a:solidFill>
                <a:schemeClr val="tx1"/>
              </a:solidFill>
              <a:latin typeface="CuERPO"/>
            </a:rPr>
            <a:t>*TIEMPO</a:t>
          </a:r>
        </a:p>
        <a:p>
          <a:r>
            <a:rPr lang="es-EC" sz="1400" b="1" dirty="0" smtClean="0">
              <a:solidFill>
                <a:schemeClr val="tx1"/>
              </a:solidFill>
              <a:latin typeface="CuERPO"/>
            </a:rPr>
            <a:t>*MOVIMIENTO</a:t>
          </a:r>
          <a:endParaRPr lang="es-PE" sz="1400" b="1" dirty="0">
            <a:solidFill>
              <a:schemeClr val="tx1"/>
            </a:solidFill>
            <a:latin typeface="CuERPO"/>
          </a:endParaRPr>
        </a:p>
      </dgm:t>
    </dgm:pt>
    <dgm:pt modelId="{CBB1C893-F4AC-4626-8E5F-9B51346CF898}" type="parTrans" cxnId="{8C72EF62-6F78-470C-B7F1-710EDC1146E5}">
      <dgm:prSet/>
      <dgm:spPr/>
      <dgm:t>
        <a:bodyPr/>
        <a:lstStyle/>
        <a:p>
          <a:endParaRPr lang="es-PE"/>
        </a:p>
      </dgm:t>
    </dgm:pt>
    <dgm:pt modelId="{83F6C0AF-B1D8-433A-AC4C-13E094F15B45}" type="sibTrans" cxnId="{8C72EF62-6F78-470C-B7F1-710EDC1146E5}">
      <dgm:prSet/>
      <dgm:spPr/>
      <dgm:t>
        <a:bodyPr/>
        <a:lstStyle/>
        <a:p>
          <a:endParaRPr lang="es-PE"/>
        </a:p>
      </dgm:t>
    </dgm:pt>
    <dgm:pt modelId="{2D1FDE1D-7B3B-4765-B90C-68EA6B54A889}">
      <dgm:prSet phldrT="[Texto]" custT="1"/>
      <dgm:spPr/>
      <dgm:t>
        <a:bodyPr/>
        <a:lstStyle/>
        <a:p>
          <a:r>
            <a:rPr lang="es-EC" sz="1400" b="1" dirty="0" smtClean="0">
              <a:solidFill>
                <a:schemeClr val="tx1"/>
              </a:solidFill>
              <a:latin typeface="CuERPO"/>
            </a:rPr>
            <a:t>ÉXITO MOTRIZ</a:t>
          </a:r>
          <a:endParaRPr lang="es-PE" sz="1400" b="1" dirty="0">
            <a:solidFill>
              <a:schemeClr val="tx1"/>
            </a:solidFill>
            <a:latin typeface="CuERPO"/>
          </a:endParaRPr>
        </a:p>
      </dgm:t>
    </dgm:pt>
    <dgm:pt modelId="{C3A8C617-4079-440E-B7ED-9867A3C84DBA}" type="parTrans" cxnId="{EBFD6F62-523F-4BBB-B195-731EA4976B86}">
      <dgm:prSet/>
      <dgm:spPr/>
      <dgm:t>
        <a:bodyPr/>
        <a:lstStyle/>
        <a:p>
          <a:endParaRPr lang="es-PE"/>
        </a:p>
      </dgm:t>
    </dgm:pt>
    <dgm:pt modelId="{74104EFF-B1A3-46EE-A587-664BA4215A56}" type="sibTrans" cxnId="{EBFD6F62-523F-4BBB-B195-731EA4976B86}">
      <dgm:prSet/>
      <dgm:spPr/>
      <dgm:t>
        <a:bodyPr/>
        <a:lstStyle/>
        <a:p>
          <a:endParaRPr lang="es-PE"/>
        </a:p>
      </dgm:t>
    </dgm:pt>
    <dgm:pt modelId="{717B7B4E-DD89-4518-BFED-688E8B7B8B32}">
      <dgm:prSet phldrT="[Texto]" custT="1"/>
      <dgm:spPr/>
      <dgm:t>
        <a:bodyPr/>
        <a:lstStyle/>
        <a:p>
          <a:r>
            <a:rPr lang="es-EC" sz="1300" b="1" dirty="0" smtClean="0">
              <a:solidFill>
                <a:schemeClr val="tx1"/>
              </a:solidFill>
            </a:rPr>
            <a:t>* </a:t>
          </a:r>
          <a:r>
            <a:rPr lang="es-EC" sz="1400" b="1" dirty="0" smtClean="0">
              <a:solidFill>
                <a:schemeClr val="tx1"/>
              </a:solidFill>
              <a:latin typeface="CuERPO"/>
            </a:rPr>
            <a:t>EXPERIENCIAS ACUMIULADAS</a:t>
          </a:r>
        </a:p>
        <a:p>
          <a:r>
            <a:rPr lang="es-EC" sz="1400" b="1" dirty="0" smtClean="0">
              <a:solidFill>
                <a:schemeClr val="tx1"/>
              </a:solidFill>
              <a:latin typeface="CuERPO"/>
            </a:rPr>
            <a:t>* EJERCITACION</a:t>
          </a:r>
        </a:p>
        <a:p>
          <a:r>
            <a:rPr lang="es-EC" sz="1400" b="1" dirty="0" smtClean="0">
              <a:solidFill>
                <a:schemeClr val="tx1"/>
              </a:solidFill>
              <a:latin typeface="CuERPO"/>
            </a:rPr>
            <a:t>* SISTEMATIZACIÓN DE ACCIONES</a:t>
          </a:r>
        </a:p>
        <a:p>
          <a:r>
            <a:rPr lang="es-EC" sz="1400" b="1" dirty="0" smtClean="0">
              <a:solidFill>
                <a:schemeClr val="tx1"/>
              </a:solidFill>
              <a:latin typeface="CuERPO"/>
            </a:rPr>
            <a:t>* ALTA COMLEJIDAD DE ANALIZADORES</a:t>
          </a:r>
        </a:p>
      </dgm:t>
    </dgm:pt>
    <dgm:pt modelId="{496702F9-FA61-49A0-9C97-A790C8F8191B}" type="parTrans" cxnId="{115898F4-73C5-4182-9A94-D150E06D5AFA}">
      <dgm:prSet/>
      <dgm:spPr/>
      <dgm:t>
        <a:bodyPr/>
        <a:lstStyle/>
        <a:p>
          <a:endParaRPr lang="es-PE"/>
        </a:p>
      </dgm:t>
    </dgm:pt>
    <dgm:pt modelId="{3907A3FD-D0E2-42A1-9693-7FCA095C5B8C}" type="sibTrans" cxnId="{115898F4-73C5-4182-9A94-D150E06D5AFA}">
      <dgm:prSet/>
      <dgm:spPr/>
      <dgm:t>
        <a:bodyPr/>
        <a:lstStyle/>
        <a:p>
          <a:endParaRPr lang="es-PE"/>
        </a:p>
      </dgm:t>
    </dgm:pt>
    <dgm:pt modelId="{4CE93BC2-8105-4A8F-BCA2-16C935A0CC2D}" type="pres">
      <dgm:prSet presAssocID="{C1A8CBAC-CD2B-4234-A956-D2DD442D4F7E}" presName="CompostProcess" presStyleCnt="0">
        <dgm:presLayoutVars>
          <dgm:dir/>
          <dgm:resizeHandles val="exact"/>
        </dgm:presLayoutVars>
      </dgm:prSet>
      <dgm:spPr/>
    </dgm:pt>
    <dgm:pt modelId="{B73C8BC7-E9AF-4825-AF4D-1B9B78F77953}" type="pres">
      <dgm:prSet presAssocID="{C1A8CBAC-CD2B-4234-A956-D2DD442D4F7E}" presName="arrow" presStyleLbl="bgShp" presStyleIdx="0" presStyleCnt="1" custScaleX="113864"/>
      <dgm:spPr/>
    </dgm:pt>
    <dgm:pt modelId="{B9EE9BA1-F9A3-455C-9D80-959BDFAD78FC}" type="pres">
      <dgm:prSet presAssocID="{C1A8CBAC-CD2B-4234-A956-D2DD442D4F7E}" presName="linearProcess" presStyleCnt="0"/>
      <dgm:spPr/>
    </dgm:pt>
    <dgm:pt modelId="{8F211D53-5E46-4768-AD4A-893626320579}" type="pres">
      <dgm:prSet presAssocID="{03F8AF20-04BF-40C2-B0DF-75B7EB41F17F}" presName="textNode" presStyleLbl="node1" presStyleIdx="0" presStyleCnt="4" custScaleX="9310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2E1AFEF-6FC0-4960-A1BE-7BF841199832}" type="pres">
      <dgm:prSet presAssocID="{1C21CA54-E5BB-48DD-BE7F-08463D9AE96F}" presName="sibTrans" presStyleCnt="0"/>
      <dgm:spPr/>
    </dgm:pt>
    <dgm:pt modelId="{743E8798-1AE7-4645-991F-1A5C1A6C5A70}" type="pres">
      <dgm:prSet presAssocID="{EE4F427D-5B14-42E9-BBDC-60E35C4401F8}" presName="textNode" presStyleLbl="node1" presStyleIdx="1" presStyleCnt="4" custScaleX="7884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E83E0A6-C3EC-4A1F-BD17-761525BCE072}" type="pres">
      <dgm:prSet presAssocID="{83F6C0AF-B1D8-433A-AC4C-13E094F15B45}" presName="sibTrans" presStyleCnt="0"/>
      <dgm:spPr/>
    </dgm:pt>
    <dgm:pt modelId="{C3BCE8A5-9E83-464C-925B-882DCD3A2AC8}" type="pres">
      <dgm:prSet presAssocID="{2D1FDE1D-7B3B-4765-B90C-68EA6B54A889}" presName="textNode" presStyleLbl="node1" presStyleIdx="2" presStyleCnt="4" custScaleX="7560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F19894D-D0C6-4170-8120-BC2061457D4A}" type="pres">
      <dgm:prSet presAssocID="{74104EFF-B1A3-46EE-A587-664BA4215A56}" presName="sibTrans" presStyleCnt="0"/>
      <dgm:spPr/>
    </dgm:pt>
    <dgm:pt modelId="{FA551624-D8BB-4E4D-92F1-F27D8CD97DF6}" type="pres">
      <dgm:prSet presAssocID="{717B7B4E-DD89-4518-BFED-688E8B7B8B32}" presName="textNode" presStyleLbl="node1" presStyleIdx="3" presStyleCnt="4" custScaleX="14163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9300D3EF-7360-42BC-918E-2819C7DAE91C}" type="presOf" srcId="{2D1FDE1D-7B3B-4765-B90C-68EA6B54A889}" destId="{C3BCE8A5-9E83-464C-925B-882DCD3A2AC8}" srcOrd="0" destOrd="0" presId="urn:microsoft.com/office/officeart/2005/8/layout/hProcess9"/>
    <dgm:cxn modelId="{0F64090E-ECC5-4BBD-9E7D-0C1CD180BFF6}" type="presOf" srcId="{EE4F427D-5B14-42E9-BBDC-60E35C4401F8}" destId="{743E8798-1AE7-4645-991F-1A5C1A6C5A70}" srcOrd="0" destOrd="0" presId="urn:microsoft.com/office/officeart/2005/8/layout/hProcess9"/>
    <dgm:cxn modelId="{37A32665-E19B-425A-B496-468659B8AC12}" type="presOf" srcId="{C1A8CBAC-CD2B-4234-A956-D2DD442D4F7E}" destId="{4CE93BC2-8105-4A8F-BCA2-16C935A0CC2D}" srcOrd="0" destOrd="0" presId="urn:microsoft.com/office/officeart/2005/8/layout/hProcess9"/>
    <dgm:cxn modelId="{CC2D43BF-0E72-4CC8-8A0D-9DC2FEC83FCC}" type="presOf" srcId="{03F8AF20-04BF-40C2-B0DF-75B7EB41F17F}" destId="{8F211D53-5E46-4768-AD4A-893626320579}" srcOrd="0" destOrd="0" presId="urn:microsoft.com/office/officeart/2005/8/layout/hProcess9"/>
    <dgm:cxn modelId="{23142C39-7ADB-4166-8E8D-858B3A7667D1}" srcId="{C1A8CBAC-CD2B-4234-A956-D2DD442D4F7E}" destId="{03F8AF20-04BF-40C2-B0DF-75B7EB41F17F}" srcOrd="0" destOrd="0" parTransId="{DC4D5927-8DFE-44E4-AF73-BC4835D7B2A7}" sibTransId="{1C21CA54-E5BB-48DD-BE7F-08463D9AE96F}"/>
    <dgm:cxn modelId="{115898F4-73C5-4182-9A94-D150E06D5AFA}" srcId="{C1A8CBAC-CD2B-4234-A956-D2DD442D4F7E}" destId="{717B7B4E-DD89-4518-BFED-688E8B7B8B32}" srcOrd="3" destOrd="0" parTransId="{496702F9-FA61-49A0-9C97-A790C8F8191B}" sibTransId="{3907A3FD-D0E2-42A1-9693-7FCA095C5B8C}"/>
    <dgm:cxn modelId="{594E23F2-7EC1-4E30-97F1-1AFFFAB1C43C}" type="presOf" srcId="{717B7B4E-DD89-4518-BFED-688E8B7B8B32}" destId="{FA551624-D8BB-4E4D-92F1-F27D8CD97DF6}" srcOrd="0" destOrd="0" presId="urn:microsoft.com/office/officeart/2005/8/layout/hProcess9"/>
    <dgm:cxn modelId="{8C72EF62-6F78-470C-B7F1-710EDC1146E5}" srcId="{C1A8CBAC-CD2B-4234-A956-D2DD442D4F7E}" destId="{EE4F427D-5B14-42E9-BBDC-60E35C4401F8}" srcOrd="1" destOrd="0" parTransId="{CBB1C893-F4AC-4626-8E5F-9B51346CF898}" sibTransId="{83F6C0AF-B1D8-433A-AC4C-13E094F15B45}"/>
    <dgm:cxn modelId="{EBFD6F62-523F-4BBB-B195-731EA4976B86}" srcId="{C1A8CBAC-CD2B-4234-A956-D2DD442D4F7E}" destId="{2D1FDE1D-7B3B-4765-B90C-68EA6B54A889}" srcOrd="2" destOrd="0" parTransId="{C3A8C617-4079-440E-B7ED-9867A3C84DBA}" sibTransId="{74104EFF-B1A3-46EE-A587-664BA4215A56}"/>
    <dgm:cxn modelId="{2954AECE-799E-472D-806F-A61C99409A12}" type="presParOf" srcId="{4CE93BC2-8105-4A8F-BCA2-16C935A0CC2D}" destId="{B73C8BC7-E9AF-4825-AF4D-1B9B78F77953}" srcOrd="0" destOrd="0" presId="urn:microsoft.com/office/officeart/2005/8/layout/hProcess9"/>
    <dgm:cxn modelId="{976C6AEA-DB7E-4DE0-AF2B-E6A546F3A8C0}" type="presParOf" srcId="{4CE93BC2-8105-4A8F-BCA2-16C935A0CC2D}" destId="{B9EE9BA1-F9A3-455C-9D80-959BDFAD78FC}" srcOrd="1" destOrd="0" presId="urn:microsoft.com/office/officeart/2005/8/layout/hProcess9"/>
    <dgm:cxn modelId="{1D99F823-4EAB-49FC-9144-3B020D038271}" type="presParOf" srcId="{B9EE9BA1-F9A3-455C-9D80-959BDFAD78FC}" destId="{8F211D53-5E46-4768-AD4A-893626320579}" srcOrd="0" destOrd="0" presId="urn:microsoft.com/office/officeart/2005/8/layout/hProcess9"/>
    <dgm:cxn modelId="{49F653DF-9AE9-41A7-8EAF-6DE6F14B8990}" type="presParOf" srcId="{B9EE9BA1-F9A3-455C-9D80-959BDFAD78FC}" destId="{32E1AFEF-6FC0-4960-A1BE-7BF841199832}" srcOrd="1" destOrd="0" presId="urn:microsoft.com/office/officeart/2005/8/layout/hProcess9"/>
    <dgm:cxn modelId="{6291438A-EAA3-4A20-82BD-D07EBE72C736}" type="presParOf" srcId="{B9EE9BA1-F9A3-455C-9D80-959BDFAD78FC}" destId="{743E8798-1AE7-4645-991F-1A5C1A6C5A70}" srcOrd="2" destOrd="0" presId="urn:microsoft.com/office/officeart/2005/8/layout/hProcess9"/>
    <dgm:cxn modelId="{73BFA57D-C066-45BE-836E-C49EF70E0DC1}" type="presParOf" srcId="{B9EE9BA1-F9A3-455C-9D80-959BDFAD78FC}" destId="{7E83E0A6-C3EC-4A1F-BD17-761525BCE072}" srcOrd="3" destOrd="0" presId="urn:microsoft.com/office/officeart/2005/8/layout/hProcess9"/>
    <dgm:cxn modelId="{7FB3B629-9DB6-467A-9C85-7403F78A60DF}" type="presParOf" srcId="{B9EE9BA1-F9A3-455C-9D80-959BDFAD78FC}" destId="{C3BCE8A5-9E83-464C-925B-882DCD3A2AC8}" srcOrd="4" destOrd="0" presId="urn:microsoft.com/office/officeart/2005/8/layout/hProcess9"/>
    <dgm:cxn modelId="{8181BF1E-90B7-499A-8CE8-EA6E9B283970}" type="presParOf" srcId="{B9EE9BA1-F9A3-455C-9D80-959BDFAD78FC}" destId="{4F19894D-D0C6-4170-8120-BC2061457D4A}" srcOrd="5" destOrd="0" presId="urn:microsoft.com/office/officeart/2005/8/layout/hProcess9"/>
    <dgm:cxn modelId="{7F89B8A7-7091-424C-BF22-1F1E466AFE0A}" type="presParOf" srcId="{B9EE9BA1-F9A3-455C-9D80-959BDFAD78FC}" destId="{FA551624-D8BB-4E4D-92F1-F27D8CD97DF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1A8D68-4ED3-414A-8BD5-22A377681CC6}" type="doc">
      <dgm:prSet loTypeId="urn:microsoft.com/office/officeart/2005/8/layout/b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7AD0148D-12F6-48F8-A934-DA0732BD0325}">
      <dgm:prSet phldrT="[Texto]"/>
      <dgm:spPr/>
      <dgm:t>
        <a:bodyPr/>
        <a:lstStyle/>
        <a:p>
          <a:r>
            <a:rPr lang="es-CO" smtClean="0">
              <a:solidFill>
                <a:schemeClr val="tx1"/>
              </a:solidFill>
              <a:latin typeface="Arial" charset="0"/>
              <a:cs typeface="Arial" charset="0"/>
            </a:rPr>
            <a:t>Descriptiva</a:t>
          </a:r>
          <a:endParaRPr lang="es-PE" dirty="0">
            <a:solidFill>
              <a:schemeClr val="tx1"/>
            </a:solidFill>
          </a:endParaRPr>
        </a:p>
      </dgm:t>
    </dgm:pt>
    <dgm:pt modelId="{00B5C8C7-0358-45D2-BED5-B0B79612DF58}" type="parTrans" cxnId="{BA1BAE77-E63C-4D8A-B5FB-C346CCB87E8E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EE4EEE04-FDA2-4FF3-8F4C-FABD6B5478B2}" type="sibTrans" cxnId="{BA1BAE77-E63C-4D8A-B5FB-C346CCB87E8E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59768F81-9BAF-4DE3-A0E2-FBD509E2F5AF}">
      <dgm:prSet phldrT="[Texto]"/>
      <dgm:spPr/>
      <dgm:t>
        <a:bodyPr/>
        <a:lstStyle/>
        <a:p>
          <a:r>
            <a:rPr lang="es-CO" smtClean="0">
              <a:solidFill>
                <a:schemeClr val="tx1"/>
              </a:solidFill>
              <a:latin typeface="Arial" charset="0"/>
              <a:cs typeface="Arial" charset="0"/>
            </a:rPr>
            <a:t>Transversal</a:t>
          </a:r>
          <a:endParaRPr lang="es-PE" dirty="0">
            <a:solidFill>
              <a:schemeClr val="tx1"/>
            </a:solidFill>
          </a:endParaRPr>
        </a:p>
      </dgm:t>
    </dgm:pt>
    <dgm:pt modelId="{9312CECA-C20D-4BE9-9530-F013CC83DA69}" type="parTrans" cxnId="{F10AAF84-B1AF-4DE7-8BE6-127705EC7D32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20D5A8EF-4687-4309-A03B-D1C750B8293B}" type="sibTrans" cxnId="{F10AAF84-B1AF-4DE7-8BE6-127705EC7D32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7C656E63-C3E9-4E6A-8530-DB0CDC60FC7F}">
      <dgm:prSet phldrT="[Texto]"/>
      <dgm:spPr/>
      <dgm:t>
        <a:bodyPr/>
        <a:lstStyle/>
        <a:p>
          <a:r>
            <a:rPr lang="es-CO" smtClean="0">
              <a:solidFill>
                <a:schemeClr val="tx1"/>
              </a:solidFill>
              <a:latin typeface="Arial" charset="0"/>
              <a:cs typeface="Arial" charset="0"/>
            </a:rPr>
            <a:t>Analítica</a:t>
          </a:r>
          <a:endParaRPr lang="es-PE" dirty="0">
            <a:solidFill>
              <a:schemeClr val="tx1"/>
            </a:solidFill>
          </a:endParaRPr>
        </a:p>
      </dgm:t>
    </dgm:pt>
    <dgm:pt modelId="{0816C645-9788-4352-8F58-88E9A7CEE258}" type="parTrans" cxnId="{F049C4E5-56A1-40C6-A07A-EBEA60505160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BF4A3D1F-68BD-4575-BF48-3F9CAB330232}" type="sibTrans" cxnId="{F049C4E5-56A1-40C6-A07A-EBEA60505160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DFD00416-CED9-482E-982D-106D376D685E}">
      <dgm:prSet phldrT="[Texto]"/>
      <dgm:spPr/>
      <dgm:t>
        <a:bodyPr/>
        <a:lstStyle/>
        <a:p>
          <a:r>
            <a:rPr lang="es-CO" smtClean="0">
              <a:solidFill>
                <a:schemeClr val="tx1"/>
              </a:solidFill>
              <a:latin typeface="Arial" charset="0"/>
              <a:cs typeface="Arial" charset="0"/>
            </a:rPr>
            <a:t>Correlacional</a:t>
          </a:r>
          <a:endParaRPr lang="es-PE" dirty="0">
            <a:solidFill>
              <a:schemeClr val="tx1"/>
            </a:solidFill>
          </a:endParaRPr>
        </a:p>
      </dgm:t>
    </dgm:pt>
    <dgm:pt modelId="{8C0B2450-E284-411B-B2B1-B29AD017F7C0}" type="parTrans" cxnId="{FCD9765E-7F90-471B-A8FB-EDF2D49060EB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A5E30C22-4BA3-41A4-BEDF-A5B82B385E40}" type="sibTrans" cxnId="{FCD9765E-7F90-471B-A8FB-EDF2D49060EB}">
      <dgm:prSet/>
      <dgm:spPr/>
      <dgm:t>
        <a:bodyPr/>
        <a:lstStyle/>
        <a:p>
          <a:endParaRPr lang="es-PE">
            <a:solidFill>
              <a:schemeClr val="tx1"/>
            </a:solidFill>
          </a:endParaRPr>
        </a:p>
      </dgm:t>
    </dgm:pt>
    <dgm:pt modelId="{56D24EE9-403E-4AFA-8B47-1613F2E98D8B}" type="pres">
      <dgm:prSet presAssocID="{DE1A8D68-4ED3-414A-8BD5-22A377681C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5CFBEA7C-8172-4A47-AE19-8AEF1E846E2A}" type="pres">
      <dgm:prSet presAssocID="{7AD0148D-12F6-48F8-A934-DA0732BD032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DBB67E49-5C8B-4BC7-8FF0-0F331F111F7D}" type="pres">
      <dgm:prSet presAssocID="{EE4EEE04-FDA2-4FF3-8F4C-FABD6B5478B2}" presName="sibTrans" presStyleLbl="sibTrans1D1" presStyleIdx="0" presStyleCnt="3"/>
      <dgm:spPr/>
      <dgm:t>
        <a:bodyPr/>
        <a:lstStyle/>
        <a:p>
          <a:endParaRPr lang="es-PE"/>
        </a:p>
      </dgm:t>
    </dgm:pt>
    <dgm:pt modelId="{FF998EBF-6CF7-4E4F-9958-53940BE14A00}" type="pres">
      <dgm:prSet presAssocID="{EE4EEE04-FDA2-4FF3-8F4C-FABD6B5478B2}" presName="connectorText" presStyleLbl="sibTrans1D1" presStyleIdx="0" presStyleCnt="3"/>
      <dgm:spPr/>
      <dgm:t>
        <a:bodyPr/>
        <a:lstStyle/>
        <a:p>
          <a:endParaRPr lang="es-PE"/>
        </a:p>
      </dgm:t>
    </dgm:pt>
    <dgm:pt modelId="{71D34179-C0D9-4CA9-9F56-902F9E023EFA}" type="pres">
      <dgm:prSet presAssocID="{59768F81-9BAF-4DE3-A0E2-FBD509E2F5A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3C9918B-E580-44B7-B53F-C4BCEBB352AC}" type="pres">
      <dgm:prSet presAssocID="{20D5A8EF-4687-4309-A03B-D1C750B8293B}" presName="sibTrans" presStyleLbl="sibTrans1D1" presStyleIdx="1" presStyleCnt="3"/>
      <dgm:spPr/>
      <dgm:t>
        <a:bodyPr/>
        <a:lstStyle/>
        <a:p>
          <a:endParaRPr lang="es-PE"/>
        </a:p>
      </dgm:t>
    </dgm:pt>
    <dgm:pt modelId="{17EF4BCA-0EFB-4409-AA05-CE9672D22D1B}" type="pres">
      <dgm:prSet presAssocID="{20D5A8EF-4687-4309-A03B-D1C750B8293B}" presName="connectorText" presStyleLbl="sibTrans1D1" presStyleIdx="1" presStyleCnt="3"/>
      <dgm:spPr/>
      <dgm:t>
        <a:bodyPr/>
        <a:lstStyle/>
        <a:p>
          <a:endParaRPr lang="es-PE"/>
        </a:p>
      </dgm:t>
    </dgm:pt>
    <dgm:pt modelId="{AED7835A-0489-4A26-990F-D5ADF9B485B8}" type="pres">
      <dgm:prSet presAssocID="{7C656E63-C3E9-4E6A-8530-DB0CDC60FC7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852F22F-4376-4EF1-83E4-9BF1A0EDAEE8}" type="pres">
      <dgm:prSet presAssocID="{BF4A3D1F-68BD-4575-BF48-3F9CAB330232}" presName="sibTrans" presStyleLbl="sibTrans1D1" presStyleIdx="2" presStyleCnt="3"/>
      <dgm:spPr/>
      <dgm:t>
        <a:bodyPr/>
        <a:lstStyle/>
        <a:p>
          <a:endParaRPr lang="es-PE"/>
        </a:p>
      </dgm:t>
    </dgm:pt>
    <dgm:pt modelId="{F4B7EF7F-A5E4-452B-957C-7E076235EAB5}" type="pres">
      <dgm:prSet presAssocID="{BF4A3D1F-68BD-4575-BF48-3F9CAB330232}" presName="connectorText" presStyleLbl="sibTrans1D1" presStyleIdx="2" presStyleCnt="3"/>
      <dgm:spPr/>
      <dgm:t>
        <a:bodyPr/>
        <a:lstStyle/>
        <a:p>
          <a:endParaRPr lang="es-PE"/>
        </a:p>
      </dgm:t>
    </dgm:pt>
    <dgm:pt modelId="{8EDB7947-5EC2-43A6-A7E4-9BB8F866A1A1}" type="pres">
      <dgm:prSet presAssocID="{DFD00416-CED9-482E-982D-106D376D685E}" presName="node" presStyleLbl="node1" presStyleIdx="3" presStyleCnt="4" custLinFactNeighborY="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FCD9765E-7F90-471B-A8FB-EDF2D49060EB}" srcId="{DE1A8D68-4ED3-414A-8BD5-22A377681CC6}" destId="{DFD00416-CED9-482E-982D-106D376D685E}" srcOrd="3" destOrd="0" parTransId="{8C0B2450-E284-411B-B2B1-B29AD017F7C0}" sibTransId="{A5E30C22-4BA3-41A4-BEDF-A5B82B385E40}"/>
    <dgm:cxn modelId="{F10AAF84-B1AF-4DE7-8BE6-127705EC7D32}" srcId="{DE1A8D68-4ED3-414A-8BD5-22A377681CC6}" destId="{59768F81-9BAF-4DE3-A0E2-FBD509E2F5AF}" srcOrd="1" destOrd="0" parTransId="{9312CECA-C20D-4BE9-9530-F013CC83DA69}" sibTransId="{20D5A8EF-4687-4309-A03B-D1C750B8293B}"/>
    <dgm:cxn modelId="{27C1173F-7589-4095-B131-B559D96C1E70}" type="presOf" srcId="{20D5A8EF-4687-4309-A03B-D1C750B8293B}" destId="{43C9918B-E580-44B7-B53F-C4BCEBB352AC}" srcOrd="0" destOrd="0" presId="urn:microsoft.com/office/officeart/2005/8/layout/bProcess3"/>
    <dgm:cxn modelId="{8FC6573D-F4A6-486B-ABC0-B5FF40B694C5}" type="presOf" srcId="{DFD00416-CED9-482E-982D-106D376D685E}" destId="{8EDB7947-5EC2-43A6-A7E4-9BB8F866A1A1}" srcOrd="0" destOrd="0" presId="urn:microsoft.com/office/officeart/2005/8/layout/bProcess3"/>
    <dgm:cxn modelId="{A11A6CFB-7641-43AA-9609-BFE092164716}" type="presOf" srcId="{BF4A3D1F-68BD-4575-BF48-3F9CAB330232}" destId="{9852F22F-4376-4EF1-83E4-9BF1A0EDAEE8}" srcOrd="0" destOrd="0" presId="urn:microsoft.com/office/officeart/2005/8/layout/bProcess3"/>
    <dgm:cxn modelId="{6BF6C76F-1951-424A-803F-A04B06B0CC32}" type="presOf" srcId="{DE1A8D68-4ED3-414A-8BD5-22A377681CC6}" destId="{56D24EE9-403E-4AFA-8B47-1613F2E98D8B}" srcOrd="0" destOrd="0" presId="urn:microsoft.com/office/officeart/2005/8/layout/bProcess3"/>
    <dgm:cxn modelId="{F049C4E5-56A1-40C6-A07A-EBEA60505160}" srcId="{DE1A8D68-4ED3-414A-8BD5-22A377681CC6}" destId="{7C656E63-C3E9-4E6A-8530-DB0CDC60FC7F}" srcOrd="2" destOrd="0" parTransId="{0816C645-9788-4352-8F58-88E9A7CEE258}" sibTransId="{BF4A3D1F-68BD-4575-BF48-3F9CAB330232}"/>
    <dgm:cxn modelId="{0358FF9F-8F51-49F3-93A7-46A348715175}" type="presOf" srcId="{7C656E63-C3E9-4E6A-8530-DB0CDC60FC7F}" destId="{AED7835A-0489-4A26-990F-D5ADF9B485B8}" srcOrd="0" destOrd="0" presId="urn:microsoft.com/office/officeart/2005/8/layout/bProcess3"/>
    <dgm:cxn modelId="{079D6757-66CD-4915-87A4-79A14B04A1EE}" type="presOf" srcId="{BF4A3D1F-68BD-4575-BF48-3F9CAB330232}" destId="{F4B7EF7F-A5E4-452B-957C-7E076235EAB5}" srcOrd="1" destOrd="0" presId="urn:microsoft.com/office/officeart/2005/8/layout/bProcess3"/>
    <dgm:cxn modelId="{BA1BAE77-E63C-4D8A-B5FB-C346CCB87E8E}" srcId="{DE1A8D68-4ED3-414A-8BD5-22A377681CC6}" destId="{7AD0148D-12F6-48F8-A934-DA0732BD0325}" srcOrd="0" destOrd="0" parTransId="{00B5C8C7-0358-45D2-BED5-B0B79612DF58}" sibTransId="{EE4EEE04-FDA2-4FF3-8F4C-FABD6B5478B2}"/>
    <dgm:cxn modelId="{36F263A1-C3E1-4AC9-AF61-6734550736C0}" type="presOf" srcId="{7AD0148D-12F6-48F8-A934-DA0732BD0325}" destId="{5CFBEA7C-8172-4A47-AE19-8AEF1E846E2A}" srcOrd="0" destOrd="0" presId="urn:microsoft.com/office/officeart/2005/8/layout/bProcess3"/>
    <dgm:cxn modelId="{EF9AA697-A635-428C-B52D-449A45B3A7A2}" type="presOf" srcId="{20D5A8EF-4687-4309-A03B-D1C750B8293B}" destId="{17EF4BCA-0EFB-4409-AA05-CE9672D22D1B}" srcOrd="1" destOrd="0" presId="urn:microsoft.com/office/officeart/2005/8/layout/bProcess3"/>
    <dgm:cxn modelId="{A03FEB9E-E700-4C58-BCE5-F69FC409ADDF}" type="presOf" srcId="{EE4EEE04-FDA2-4FF3-8F4C-FABD6B5478B2}" destId="{FF998EBF-6CF7-4E4F-9958-53940BE14A00}" srcOrd="1" destOrd="0" presId="urn:microsoft.com/office/officeart/2005/8/layout/bProcess3"/>
    <dgm:cxn modelId="{C8B73497-0ABB-47AE-A609-0369FC3E8BEE}" type="presOf" srcId="{59768F81-9BAF-4DE3-A0E2-FBD509E2F5AF}" destId="{71D34179-C0D9-4CA9-9F56-902F9E023EFA}" srcOrd="0" destOrd="0" presId="urn:microsoft.com/office/officeart/2005/8/layout/bProcess3"/>
    <dgm:cxn modelId="{E3A13C01-FA90-450F-AB35-694D9512BD61}" type="presOf" srcId="{EE4EEE04-FDA2-4FF3-8F4C-FABD6B5478B2}" destId="{DBB67E49-5C8B-4BC7-8FF0-0F331F111F7D}" srcOrd="0" destOrd="0" presId="urn:microsoft.com/office/officeart/2005/8/layout/bProcess3"/>
    <dgm:cxn modelId="{8778318F-A3B3-42AE-A042-A2E3D8FD1AF4}" type="presParOf" srcId="{56D24EE9-403E-4AFA-8B47-1613F2E98D8B}" destId="{5CFBEA7C-8172-4A47-AE19-8AEF1E846E2A}" srcOrd="0" destOrd="0" presId="urn:microsoft.com/office/officeart/2005/8/layout/bProcess3"/>
    <dgm:cxn modelId="{E1514FB5-2B8E-4D69-B9C2-F10C03CBAEB3}" type="presParOf" srcId="{56D24EE9-403E-4AFA-8B47-1613F2E98D8B}" destId="{DBB67E49-5C8B-4BC7-8FF0-0F331F111F7D}" srcOrd="1" destOrd="0" presId="urn:microsoft.com/office/officeart/2005/8/layout/bProcess3"/>
    <dgm:cxn modelId="{8C07694B-0A1C-4C19-8D93-A7812FDC03B1}" type="presParOf" srcId="{DBB67E49-5C8B-4BC7-8FF0-0F331F111F7D}" destId="{FF998EBF-6CF7-4E4F-9958-53940BE14A00}" srcOrd="0" destOrd="0" presId="urn:microsoft.com/office/officeart/2005/8/layout/bProcess3"/>
    <dgm:cxn modelId="{4AC2D207-A1E4-4D0A-AB87-8B80892D06B9}" type="presParOf" srcId="{56D24EE9-403E-4AFA-8B47-1613F2E98D8B}" destId="{71D34179-C0D9-4CA9-9F56-902F9E023EFA}" srcOrd="2" destOrd="0" presId="urn:microsoft.com/office/officeart/2005/8/layout/bProcess3"/>
    <dgm:cxn modelId="{F3B57FAE-8548-4CA6-9A1F-DCE4EDC83FDA}" type="presParOf" srcId="{56D24EE9-403E-4AFA-8B47-1613F2E98D8B}" destId="{43C9918B-E580-44B7-B53F-C4BCEBB352AC}" srcOrd="3" destOrd="0" presId="urn:microsoft.com/office/officeart/2005/8/layout/bProcess3"/>
    <dgm:cxn modelId="{BBE15AC9-3785-4274-947A-CD12E326B88C}" type="presParOf" srcId="{43C9918B-E580-44B7-B53F-C4BCEBB352AC}" destId="{17EF4BCA-0EFB-4409-AA05-CE9672D22D1B}" srcOrd="0" destOrd="0" presId="urn:microsoft.com/office/officeart/2005/8/layout/bProcess3"/>
    <dgm:cxn modelId="{113A6B22-F4DC-411D-85A3-9AFF52D140B6}" type="presParOf" srcId="{56D24EE9-403E-4AFA-8B47-1613F2E98D8B}" destId="{AED7835A-0489-4A26-990F-D5ADF9B485B8}" srcOrd="4" destOrd="0" presId="urn:microsoft.com/office/officeart/2005/8/layout/bProcess3"/>
    <dgm:cxn modelId="{B1BD0ACF-C3D3-49DC-ADDA-6FF512E15156}" type="presParOf" srcId="{56D24EE9-403E-4AFA-8B47-1613F2E98D8B}" destId="{9852F22F-4376-4EF1-83E4-9BF1A0EDAEE8}" srcOrd="5" destOrd="0" presId="urn:microsoft.com/office/officeart/2005/8/layout/bProcess3"/>
    <dgm:cxn modelId="{40F56A2F-7BAA-48E4-B040-E26892908D85}" type="presParOf" srcId="{9852F22F-4376-4EF1-83E4-9BF1A0EDAEE8}" destId="{F4B7EF7F-A5E4-452B-957C-7E076235EAB5}" srcOrd="0" destOrd="0" presId="urn:microsoft.com/office/officeart/2005/8/layout/bProcess3"/>
    <dgm:cxn modelId="{76ECF0F2-E293-46FC-87AE-154B77100383}" type="presParOf" srcId="{56D24EE9-403E-4AFA-8B47-1613F2E98D8B}" destId="{8EDB7947-5EC2-43A6-A7E4-9BB8F866A1A1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854845-7737-4E76-9CCD-8D0B5D9C70DD}" type="doc">
      <dgm:prSet loTypeId="urn:microsoft.com/office/officeart/2009/layout/ReverseList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2B90AE38-77AF-4487-BD9C-BE2690E6E37C}">
      <dgm:prSet phldrT="[Texto]" custT="1"/>
      <dgm:spPr/>
      <dgm:t>
        <a:bodyPr/>
        <a:lstStyle/>
        <a:p>
          <a:pPr algn="just"/>
          <a:r>
            <a:rPr lang="es-CO" sz="1800" dirty="0" smtClean="0">
              <a:latin typeface="Arial" charset="0"/>
              <a:cs typeface="Arial" charset="0"/>
            </a:rPr>
            <a:t>La población de atletas de natación de la Federación Deportiva de Santo Domingo de los Tsáchilas, concerniente a 10 niños nadadores de iniciación (9-11 años).</a:t>
          </a:r>
          <a:endParaRPr lang="es-PE" sz="1800" dirty="0"/>
        </a:p>
      </dgm:t>
    </dgm:pt>
    <dgm:pt modelId="{14975CF5-A8C1-495E-8E27-2E4AE7F80E1C}" type="parTrans" cxnId="{E9B5EAF5-F71F-4777-A135-19B07EE37A89}">
      <dgm:prSet/>
      <dgm:spPr/>
      <dgm:t>
        <a:bodyPr/>
        <a:lstStyle/>
        <a:p>
          <a:endParaRPr lang="es-PE"/>
        </a:p>
      </dgm:t>
    </dgm:pt>
    <dgm:pt modelId="{09AE5214-8664-47A7-934F-52025F86CC08}" type="sibTrans" cxnId="{E9B5EAF5-F71F-4777-A135-19B07EE37A89}">
      <dgm:prSet/>
      <dgm:spPr/>
      <dgm:t>
        <a:bodyPr/>
        <a:lstStyle/>
        <a:p>
          <a:endParaRPr lang="es-PE"/>
        </a:p>
      </dgm:t>
    </dgm:pt>
    <dgm:pt modelId="{87CBBBF9-C9D2-4189-9833-84C5202B490C}">
      <dgm:prSet phldrT="[Texto]" custT="1"/>
      <dgm:spPr/>
      <dgm:t>
        <a:bodyPr/>
        <a:lstStyle/>
        <a:p>
          <a:r>
            <a:rPr lang="es-CO" sz="1800" dirty="0" smtClean="0">
              <a:latin typeface="Arial" charset="0"/>
              <a:cs typeface="Arial" charset="0"/>
            </a:rPr>
            <a:t>Por otra parte, fueron entrevistados (técnica de encuesta) 20 especialistas de natación de la República del Ecuador.</a:t>
          </a:r>
        </a:p>
      </dgm:t>
    </dgm:pt>
    <dgm:pt modelId="{888C6146-C1CD-4642-832E-C5D1DC3E5D35}" type="parTrans" cxnId="{9B71FD0A-3932-4D18-9215-328751A71E2D}">
      <dgm:prSet/>
      <dgm:spPr/>
      <dgm:t>
        <a:bodyPr/>
        <a:lstStyle/>
        <a:p>
          <a:endParaRPr lang="es-PE"/>
        </a:p>
      </dgm:t>
    </dgm:pt>
    <dgm:pt modelId="{0300997B-B8AC-4DD5-BF26-B38DBF05FE76}" type="sibTrans" cxnId="{9B71FD0A-3932-4D18-9215-328751A71E2D}">
      <dgm:prSet/>
      <dgm:spPr/>
      <dgm:t>
        <a:bodyPr/>
        <a:lstStyle/>
        <a:p>
          <a:endParaRPr lang="es-PE"/>
        </a:p>
      </dgm:t>
    </dgm:pt>
    <dgm:pt modelId="{E74D1CA2-7AC2-4C9F-BB1F-E60EF0D3A17E}" type="pres">
      <dgm:prSet presAssocID="{5D854845-7737-4E76-9CCD-8D0B5D9C70DD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125F6DCD-98D6-408C-8BB1-CDC2F9B57A3E}" type="pres">
      <dgm:prSet presAssocID="{5D854845-7737-4E76-9CCD-8D0B5D9C70DD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BE310A5-8D01-4547-A8A4-C3C44F60D9E0}" type="pres">
      <dgm:prSet presAssocID="{5D854845-7737-4E76-9CCD-8D0B5D9C70DD}" presName="LeftNode" presStyleLbl="bgImgPlace1" presStyleIdx="0" presStyleCnt="2" custScaleX="210606" custLinFactNeighborX="-71658">
        <dgm:presLayoutVars>
          <dgm:chMax val="2"/>
          <dgm:chPref val="2"/>
        </dgm:presLayoutVars>
      </dgm:prSet>
      <dgm:spPr/>
      <dgm:t>
        <a:bodyPr/>
        <a:lstStyle/>
        <a:p>
          <a:endParaRPr lang="es-PE"/>
        </a:p>
      </dgm:t>
    </dgm:pt>
    <dgm:pt modelId="{A97F29E8-E594-4D85-85F8-313B9CF2CB7E}" type="pres">
      <dgm:prSet presAssocID="{5D854845-7737-4E76-9CCD-8D0B5D9C70DD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CB7BCC4-1562-4A68-ABCE-93C2E98B7A82}" type="pres">
      <dgm:prSet presAssocID="{5D854845-7737-4E76-9CCD-8D0B5D9C70DD}" presName="RightNode" presStyleLbl="bgImgPlace1" presStyleIdx="1" presStyleCnt="2" custScaleX="210799" custLinFactNeighborX="73470">
        <dgm:presLayoutVars>
          <dgm:chMax val="0"/>
          <dgm:chPref val="0"/>
        </dgm:presLayoutVars>
      </dgm:prSet>
      <dgm:spPr/>
      <dgm:t>
        <a:bodyPr/>
        <a:lstStyle/>
        <a:p>
          <a:endParaRPr lang="es-PE"/>
        </a:p>
      </dgm:t>
    </dgm:pt>
    <dgm:pt modelId="{F337403D-2CEC-4264-BE3A-C14C3F662F0A}" type="pres">
      <dgm:prSet presAssocID="{5D854845-7737-4E76-9CCD-8D0B5D9C70DD}" presName="TopArrow" presStyleLbl="node1" presStyleIdx="0" presStyleCnt="2"/>
      <dgm:spPr/>
    </dgm:pt>
    <dgm:pt modelId="{5B352983-C0E5-48C4-B5C3-037D74CE9C4E}" type="pres">
      <dgm:prSet presAssocID="{5D854845-7737-4E76-9CCD-8D0B5D9C70DD}" presName="BottomArrow" presStyleLbl="node1" presStyleIdx="1" presStyleCnt="2"/>
      <dgm:spPr/>
    </dgm:pt>
  </dgm:ptLst>
  <dgm:cxnLst>
    <dgm:cxn modelId="{9B71FD0A-3932-4D18-9215-328751A71E2D}" srcId="{5D854845-7737-4E76-9CCD-8D0B5D9C70DD}" destId="{87CBBBF9-C9D2-4189-9833-84C5202B490C}" srcOrd="1" destOrd="0" parTransId="{888C6146-C1CD-4642-832E-C5D1DC3E5D35}" sibTransId="{0300997B-B8AC-4DD5-BF26-B38DBF05FE76}"/>
    <dgm:cxn modelId="{3459045F-67CE-416D-BC12-E31A8B339DB5}" type="presOf" srcId="{2B90AE38-77AF-4487-BD9C-BE2690E6E37C}" destId="{125F6DCD-98D6-408C-8BB1-CDC2F9B57A3E}" srcOrd="0" destOrd="0" presId="urn:microsoft.com/office/officeart/2009/layout/ReverseList"/>
    <dgm:cxn modelId="{1547939A-B858-4B71-9700-AFD7E17EE77D}" type="presOf" srcId="{87CBBBF9-C9D2-4189-9833-84C5202B490C}" destId="{A97F29E8-E594-4D85-85F8-313B9CF2CB7E}" srcOrd="0" destOrd="0" presId="urn:microsoft.com/office/officeart/2009/layout/ReverseList"/>
    <dgm:cxn modelId="{8BF12B2D-F49D-4E41-8B1D-10730496C18A}" type="presOf" srcId="{2B90AE38-77AF-4487-BD9C-BE2690E6E37C}" destId="{5BE310A5-8D01-4547-A8A4-C3C44F60D9E0}" srcOrd="1" destOrd="0" presId="urn:microsoft.com/office/officeart/2009/layout/ReverseList"/>
    <dgm:cxn modelId="{E9B5EAF5-F71F-4777-A135-19B07EE37A89}" srcId="{5D854845-7737-4E76-9CCD-8D0B5D9C70DD}" destId="{2B90AE38-77AF-4487-BD9C-BE2690E6E37C}" srcOrd="0" destOrd="0" parTransId="{14975CF5-A8C1-495E-8E27-2E4AE7F80E1C}" sibTransId="{09AE5214-8664-47A7-934F-52025F86CC08}"/>
    <dgm:cxn modelId="{4CC7FC46-C1BD-4543-B4E2-4233C3E91616}" type="presOf" srcId="{5D854845-7737-4E76-9CCD-8D0B5D9C70DD}" destId="{E74D1CA2-7AC2-4C9F-BB1F-E60EF0D3A17E}" srcOrd="0" destOrd="0" presId="urn:microsoft.com/office/officeart/2009/layout/ReverseList"/>
    <dgm:cxn modelId="{4E517013-27E3-4D60-9190-81C1AE3516EB}" type="presOf" srcId="{87CBBBF9-C9D2-4189-9833-84C5202B490C}" destId="{5CB7BCC4-1562-4A68-ABCE-93C2E98B7A82}" srcOrd="1" destOrd="0" presId="urn:microsoft.com/office/officeart/2009/layout/ReverseList"/>
    <dgm:cxn modelId="{BCC1C600-5203-4B3B-B294-44592A960554}" type="presParOf" srcId="{E74D1CA2-7AC2-4C9F-BB1F-E60EF0D3A17E}" destId="{125F6DCD-98D6-408C-8BB1-CDC2F9B57A3E}" srcOrd="0" destOrd="0" presId="urn:microsoft.com/office/officeart/2009/layout/ReverseList"/>
    <dgm:cxn modelId="{D4F95BC2-F0C0-40A6-85FD-210E8574ED8C}" type="presParOf" srcId="{E74D1CA2-7AC2-4C9F-BB1F-E60EF0D3A17E}" destId="{5BE310A5-8D01-4547-A8A4-C3C44F60D9E0}" srcOrd="1" destOrd="0" presId="urn:microsoft.com/office/officeart/2009/layout/ReverseList"/>
    <dgm:cxn modelId="{4A22FA3C-A9EB-4090-97ED-DFEF2B981C2A}" type="presParOf" srcId="{E74D1CA2-7AC2-4C9F-BB1F-E60EF0D3A17E}" destId="{A97F29E8-E594-4D85-85F8-313B9CF2CB7E}" srcOrd="2" destOrd="0" presId="urn:microsoft.com/office/officeart/2009/layout/ReverseList"/>
    <dgm:cxn modelId="{F8D48976-DD05-4BE8-84C7-9A33ACA1B27B}" type="presParOf" srcId="{E74D1CA2-7AC2-4C9F-BB1F-E60EF0D3A17E}" destId="{5CB7BCC4-1562-4A68-ABCE-93C2E98B7A82}" srcOrd="3" destOrd="0" presId="urn:microsoft.com/office/officeart/2009/layout/ReverseList"/>
    <dgm:cxn modelId="{5ADB13AB-27C7-43E4-8158-FAA63873C7FE}" type="presParOf" srcId="{E74D1CA2-7AC2-4C9F-BB1F-E60EF0D3A17E}" destId="{F337403D-2CEC-4264-BE3A-C14C3F662F0A}" srcOrd="4" destOrd="0" presId="urn:microsoft.com/office/officeart/2009/layout/ReverseList"/>
    <dgm:cxn modelId="{E207DD29-DEDD-44BC-B643-F07DC6CA16E3}" type="presParOf" srcId="{E74D1CA2-7AC2-4C9F-BB1F-E60EF0D3A17E}" destId="{5B352983-C0E5-48C4-B5C3-037D74CE9C4E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D9D202-65D1-4CFA-AAB9-B38169E3C3C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2487196F-696A-4374-A00D-61E4F2162D31}">
      <dgm:prSet phldrT="[Texto]"/>
      <dgm:spPr/>
      <dgm:t>
        <a:bodyPr/>
        <a:lstStyle/>
        <a:p>
          <a:r>
            <a:rPr lang="es-PE" dirty="0" smtClean="0"/>
            <a:t>1</a:t>
          </a:r>
          <a:endParaRPr lang="es-PE" dirty="0"/>
        </a:p>
      </dgm:t>
    </dgm:pt>
    <dgm:pt modelId="{B687E400-4692-49B6-B91A-48642F823601}" type="parTrans" cxnId="{29366F67-4A05-43D9-9FF1-C64CF18807CE}">
      <dgm:prSet/>
      <dgm:spPr/>
      <dgm:t>
        <a:bodyPr/>
        <a:lstStyle/>
        <a:p>
          <a:endParaRPr lang="es-PE"/>
        </a:p>
      </dgm:t>
    </dgm:pt>
    <dgm:pt modelId="{BB74CB3C-96CB-41D6-8406-2935F8DE1ADF}" type="sibTrans" cxnId="{29366F67-4A05-43D9-9FF1-C64CF18807CE}">
      <dgm:prSet/>
      <dgm:spPr/>
      <dgm:t>
        <a:bodyPr/>
        <a:lstStyle/>
        <a:p>
          <a:endParaRPr lang="es-PE"/>
        </a:p>
      </dgm:t>
    </dgm:pt>
    <dgm:pt modelId="{4DDD2F93-C693-445E-A39D-F314E7EAEF1E}">
      <dgm:prSet phldrT="[Texto]"/>
      <dgm:spPr/>
      <dgm:t>
        <a:bodyPr/>
        <a:lstStyle/>
        <a:p>
          <a:r>
            <a:rPr lang="es-CO" dirty="0" smtClean="0">
              <a:latin typeface="Arial" charset="0"/>
              <a:cs typeface="Arial" charset="0"/>
            </a:rPr>
            <a:t>Realizar  la  explicación  del  ejercicio  que  se  va  a  ejecutar  con  la  mayor claridad posible para que los nadadores comprendan el objetivo que se propone.</a:t>
          </a:r>
          <a:endParaRPr lang="es-PE" dirty="0"/>
        </a:p>
      </dgm:t>
    </dgm:pt>
    <dgm:pt modelId="{C1712722-C1C4-49B5-9BF0-AE3D58EA5B89}" type="parTrans" cxnId="{82A7AE62-90E2-4739-A94E-29F7C64FE365}">
      <dgm:prSet/>
      <dgm:spPr/>
      <dgm:t>
        <a:bodyPr/>
        <a:lstStyle/>
        <a:p>
          <a:endParaRPr lang="es-PE"/>
        </a:p>
      </dgm:t>
    </dgm:pt>
    <dgm:pt modelId="{9A8C697C-766A-419C-96FD-91A429C77D7F}" type="sibTrans" cxnId="{82A7AE62-90E2-4739-A94E-29F7C64FE365}">
      <dgm:prSet/>
      <dgm:spPr/>
      <dgm:t>
        <a:bodyPr/>
        <a:lstStyle/>
        <a:p>
          <a:endParaRPr lang="es-PE"/>
        </a:p>
      </dgm:t>
    </dgm:pt>
    <dgm:pt modelId="{5DA999D7-ECE9-4092-94B2-7155ED3BE474}">
      <dgm:prSet phldrT="[Texto]"/>
      <dgm:spPr/>
      <dgm:t>
        <a:bodyPr/>
        <a:lstStyle/>
        <a:p>
          <a:r>
            <a:rPr lang="es-PE" dirty="0" smtClean="0"/>
            <a:t>2</a:t>
          </a:r>
          <a:endParaRPr lang="es-PE" dirty="0"/>
        </a:p>
      </dgm:t>
    </dgm:pt>
    <dgm:pt modelId="{3C38759C-92B5-4C06-966A-E33C2407D1A8}" type="parTrans" cxnId="{ACF58DAC-B320-4D1E-B6F1-D2EAC1602CE6}">
      <dgm:prSet/>
      <dgm:spPr/>
      <dgm:t>
        <a:bodyPr/>
        <a:lstStyle/>
        <a:p>
          <a:endParaRPr lang="es-PE"/>
        </a:p>
      </dgm:t>
    </dgm:pt>
    <dgm:pt modelId="{E48ECC9C-A4FE-4725-B3F6-479D2AAC5974}" type="sibTrans" cxnId="{ACF58DAC-B320-4D1E-B6F1-D2EAC1602CE6}">
      <dgm:prSet/>
      <dgm:spPr/>
      <dgm:t>
        <a:bodyPr/>
        <a:lstStyle/>
        <a:p>
          <a:endParaRPr lang="es-PE"/>
        </a:p>
      </dgm:t>
    </dgm:pt>
    <dgm:pt modelId="{6A2A612A-29B8-4380-9247-55A05454C96E}">
      <dgm:prSet phldrT="[Texto]"/>
      <dgm:spPr/>
      <dgm:t>
        <a:bodyPr/>
        <a:lstStyle/>
        <a:p>
          <a:r>
            <a:rPr lang="es-CO" dirty="0" smtClean="0">
              <a:latin typeface="Arial" charset="0"/>
              <a:cs typeface="Arial" charset="0"/>
            </a:rPr>
            <a:t>Utilizar los ejercicios durante toda la planificación del programa, durante los cuatro períodos.</a:t>
          </a:r>
          <a:endParaRPr lang="es-PE" dirty="0"/>
        </a:p>
      </dgm:t>
    </dgm:pt>
    <dgm:pt modelId="{657FF1EB-AAFB-4C3F-B3FA-677EF7141760}" type="parTrans" cxnId="{2B75DA05-C953-4DF2-A680-F95AA9E58480}">
      <dgm:prSet/>
      <dgm:spPr/>
      <dgm:t>
        <a:bodyPr/>
        <a:lstStyle/>
        <a:p>
          <a:endParaRPr lang="es-PE"/>
        </a:p>
      </dgm:t>
    </dgm:pt>
    <dgm:pt modelId="{D4549EF5-CE18-46EF-A8C1-9C11E7050175}" type="sibTrans" cxnId="{2B75DA05-C953-4DF2-A680-F95AA9E58480}">
      <dgm:prSet/>
      <dgm:spPr/>
      <dgm:t>
        <a:bodyPr/>
        <a:lstStyle/>
        <a:p>
          <a:endParaRPr lang="es-PE"/>
        </a:p>
      </dgm:t>
    </dgm:pt>
    <dgm:pt modelId="{E78D2ACE-7567-436C-A529-965643EE0FCB}">
      <dgm:prSet phldrT="[Texto]"/>
      <dgm:spPr/>
      <dgm:t>
        <a:bodyPr/>
        <a:lstStyle/>
        <a:p>
          <a:r>
            <a:rPr lang="es-PE" dirty="0" smtClean="0"/>
            <a:t>3</a:t>
          </a:r>
          <a:endParaRPr lang="es-PE" dirty="0"/>
        </a:p>
      </dgm:t>
    </dgm:pt>
    <dgm:pt modelId="{3183A313-986F-41BA-ADB8-5C64760250FD}" type="parTrans" cxnId="{9C246BA5-F225-4C11-9F63-84DDEA9BDFE1}">
      <dgm:prSet/>
      <dgm:spPr/>
      <dgm:t>
        <a:bodyPr/>
        <a:lstStyle/>
        <a:p>
          <a:endParaRPr lang="es-PE"/>
        </a:p>
      </dgm:t>
    </dgm:pt>
    <dgm:pt modelId="{2674DD8E-ED73-41E3-96E7-9B7892CBB49C}" type="sibTrans" cxnId="{9C246BA5-F225-4C11-9F63-84DDEA9BDFE1}">
      <dgm:prSet/>
      <dgm:spPr/>
      <dgm:t>
        <a:bodyPr/>
        <a:lstStyle/>
        <a:p>
          <a:endParaRPr lang="es-PE"/>
        </a:p>
      </dgm:t>
    </dgm:pt>
    <dgm:pt modelId="{141E3D5D-CD0D-460D-8B4E-06AC414CFF46}">
      <dgm:prSet phldrT="[Texto]"/>
      <dgm:spPr/>
      <dgm:t>
        <a:bodyPr/>
        <a:lstStyle/>
        <a:p>
          <a:r>
            <a:rPr lang="es-CO" dirty="0" smtClean="0">
              <a:latin typeface="Arial" charset="0"/>
              <a:cs typeface="Arial" charset="0"/>
            </a:rPr>
            <a:t>La frecuencia de aplicación de los ejercicios está en dependencia de los objetivos que se deseen lograr y también según las características individuales pero dentro de la planificación técnica.</a:t>
          </a:r>
          <a:endParaRPr lang="es-PE" dirty="0"/>
        </a:p>
      </dgm:t>
    </dgm:pt>
    <dgm:pt modelId="{6CA5E15D-6A3B-42A3-9FDB-F22FF3D96A3C}" type="parTrans" cxnId="{054DBC21-4C85-4735-AFA8-13A54C5119AD}">
      <dgm:prSet/>
      <dgm:spPr/>
      <dgm:t>
        <a:bodyPr/>
        <a:lstStyle/>
        <a:p>
          <a:endParaRPr lang="es-PE"/>
        </a:p>
      </dgm:t>
    </dgm:pt>
    <dgm:pt modelId="{D76AA8F4-688C-4916-826C-23E7122F9B5E}" type="sibTrans" cxnId="{054DBC21-4C85-4735-AFA8-13A54C5119AD}">
      <dgm:prSet/>
      <dgm:spPr/>
      <dgm:t>
        <a:bodyPr/>
        <a:lstStyle/>
        <a:p>
          <a:endParaRPr lang="es-PE"/>
        </a:p>
      </dgm:t>
    </dgm:pt>
    <dgm:pt modelId="{5DBF5C54-3325-44A1-A73D-46A087FB6C32}">
      <dgm:prSet phldrT="[Texto]"/>
      <dgm:spPr/>
      <dgm:t>
        <a:bodyPr/>
        <a:lstStyle/>
        <a:p>
          <a:endParaRPr lang="es-PE" dirty="0"/>
        </a:p>
      </dgm:t>
    </dgm:pt>
    <dgm:pt modelId="{C5A87546-6C13-4528-8BC8-45F3018965B7}" type="parTrans" cxnId="{F80C8FFF-E83E-47CB-9642-DF79059A4D81}">
      <dgm:prSet/>
      <dgm:spPr/>
      <dgm:t>
        <a:bodyPr/>
        <a:lstStyle/>
        <a:p>
          <a:endParaRPr lang="es-PE"/>
        </a:p>
      </dgm:t>
    </dgm:pt>
    <dgm:pt modelId="{DC97D701-EB10-486D-9E43-26834D363ACB}" type="sibTrans" cxnId="{F80C8FFF-E83E-47CB-9642-DF79059A4D81}">
      <dgm:prSet/>
      <dgm:spPr/>
      <dgm:t>
        <a:bodyPr/>
        <a:lstStyle/>
        <a:p>
          <a:endParaRPr lang="es-PE"/>
        </a:p>
      </dgm:t>
    </dgm:pt>
    <dgm:pt modelId="{D6E8AA24-3E3D-4BB8-9879-71ED47AD29D0}">
      <dgm:prSet phldrT="[Texto]"/>
      <dgm:spPr/>
      <dgm:t>
        <a:bodyPr/>
        <a:lstStyle/>
        <a:p>
          <a:r>
            <a:rPr lang="es-PE" dirty="0" smtClean="0"/>
            <a:t>4</a:t>
          </a:r>
          <a:endParaRPr lang="es-PE" dirty="0"/>
        </a:p>
      </dgm:t>
    </dgm:pt>
    <dgm:pt modelId="{1693FDEB-7565-4D9C-AAB2-0CAE76479602}" type="parTrans" cxnId="{B236B84A-4F32-45A9-A431-73EE627F9FEF}">
      <dgm:prSet/>
      <dgm:spPr/>
      <dgm:t>
        <a:bodyPr/>
        <a:lstStyle/>
        <a:p>
          <a:endParaRPr lang="es-PE"/>
        </a:p>
      </dgm:t>
    </dgm:pt>
    <dgm:pt modelId="{4E436AC1-6A9C-4D15-B806-A1B21C58E035}" type="sibTrans" cxnId="{B236B84A-4F32-45A9-A431-73EE627F9FEF}">
      <dgm:prSet/>
      <dgm:spPr/>
      <dgm:t>
        <a:bodyPr/>
        <a:lstStyle/>
        <a:p>
          <a:endParaRPr lang="es-PE"/>
        </a:p>
      </dgm:t>
    </dgm:pt>
    <dgm:pt modelId="{DBA6BBF6-F9D1-42C3-BC5C-786507D1B546}">
      <dgm:prSet/>
      <dgm:spPr/>
      <dgm:t>
        <a:bodyPr/>
        <a:lstStyle/>
        <a:p>
          <a:r>
            <a:rPr lang="es-CO" smtClean="0">
              <a:latin typeface="Arial" charset="0"/>
              <a:cs typeface="Arial" charset="0"/>
            </a:rPr>
            <a:t>Evaluar los ejercicios individualmente, cualitativamente y cuantitativamente.</a:t>
          </a:r>
          <a:endParaRPr lang="es-CO" dirty="0">
            <a:latin typeface="Arial" charset="0"/>
            <a:cs typeface="Arial" charset="0"/>
          </a:endParaRPr>
        </a:p>
      </dgm:t>
    </dgm:pt>
    <dgm:pt modelId="{D0FEB74D-502D-4D33-98DE-10FE57A96C09}" type="parTrans" cxnId="{86FE5970-1710-455F-AA16-2DD8DF88E175}">
      <dgm:prSet/>
      <dgm:spPr/>
      <dgm:t>
        <a:bodyPr/>
        <a:lstStyle/>
        <a:p>
          <a:endParaRPr lang="es-PE"/>
        </a:p>
      </dgm:t>
    </dgm:pt>
    <dgm:pt modelId="{F66D63E9-4118-4732-A026-739E4DECD8A5}" type="sibTrans" cxnId="{86FE5970-1710-455F-AA16-2DD8DF88E175}">
      <dgm:prSet/>
      <dgm:spPr/>
      <dgm:t>
        <a:bodyPr/>
        <a:lstStyle/>
        <a:p>
          <a:endParaRPr lang="es-PE"/>
        </a:p>
      </dgm:t>
    </dgm:pt>
    <dgm:pt modelId="{375BB5E0-7CE4-4E75-AE41-7A4AD72BB0A9}" type="pres">
      <dgm:prSet presAssocID="{98D9D202-65D1-4CFA-AAB9-B38169E3C3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C2BE1546-9093-47AC-A172-797CC408394D}" type="pres">
      <dgm:prSet presAssocID="{2487196F-696A-4374-A00D-61E4F2162D31}" presName="linNode" presStyleCnt="0"/>
      <dgm:spPr/>
    </dgm:pt>
    <dgm:pt modelId="{4B9B73D5-0EB9-4E02-8AF2-5AAA16EC8247}" type="pres">
      <dgm:prSet presAssocID="{2487196F-696A-4374-A00D-61E4F2162D31}" presName="parentText" presStyleLbl="node1" presStyleIdx="0" presStyleCnt="4" custScaleX="25486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74E9193-09F1-4422-88EE-704ADF35522F}" type="pres">
      <dgm:prSet presAssocID="{2487196F-696A-4374-A00D-61E4F2162D31}" presName="descendantText" presStyleLbl="alignAccFollowNode1" presStyleIdx="0" presStyleCnt="4" custScaleX="13653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0BED58F-AC01-4677-876F-20FE5B8929AA}" type="pres">
      <dgm:prSet presAssocID="{BB74CB3C-96CB-41D6-8406-2935F8DE1ADF}" presName="sp" presStyleCnt="0"/>
      <dgm:spPr/>
    </dgm:pt>
    <dgm:pt modelId="{3AD2F00F-1320-494A-A599-441833CA3CF9}" type="pres">
      <dgm:prSet presAssocID="{5DA999D7-ECE9-4092-94B2-7155ED3BE474}" presName="linNode" presStyleCnt="0"/>
      <dgm:spPr/>
    </dgm:pt>
    <dgm:pt modelId="{32632833-96F7-408C-8C56-3D5178A0720D}" type="pres">
      <dgm:prSet presAssocID="{5DA999D7-ECE9-4092-94B2-7155ED3BE474}" presName="parentText" presStyleLbl="node1" presStyleIdx="1" presStyleCnt="4" custScaleX="27056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CE87327-3C6E-4C02-89DB-FB0755D967D6}" type="pres">
      <dgm:prSet presAssocID="{5DA999D7-ECE9-4092-94B2-7155ED3BE474}" presName="descendantText" presStyleLbl="alignAccFollowNode1" presStyleIdx="1" presStyleCnt="4" custScaleX="135655" custScaleY="10157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D342BA5-70B1-43D4-A993-CC7CD179E379}" type="pres">
      <dgm:prSet presAssocID="{E48ECC9C-A4FE-4725-B3F6-479D2AAC5974}" presName="sp" presStyleCnt="0"/>
      <dgm:spPr/>
    </dgm:pt>
    <dgm:pt modelId="{A94D0241-AFED-46BF-A88E-75550C424481}" type="pres">
      <dgm:prSet presAssocID="{E78D2ACE-7567-436C-A529-965643EE0FCB}" presName="linNode" presStyleCnt="0"/>
      <dgm:spPr/>
    </dgm:pt>
    <dgm:pt modelId="{8E462550-EF76-4DC1-9CFD-ECECEF35E335}" type="pres">
      <dgm:prSet presAssocID="{E78D2ACE-7567-436C-A529-965643EE0FCB}" presName="parentText" presStyleLbl="node1" presStyleIdx="2" presStyleCnt="4" custScaleX="28035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9EFABB3-2AEA-4816-8E56-8BBC167B605A}" type="pres">
      <dgm:prSet presAssocID="{E78D2ACE-7567-436C-A529-965643EE0FCB}" presName="descendantText" presStyleLbl="alignAccFollowNode1" presStyleIdx="2" presStyleCnt="4" custScaleX="13552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59E17E3-875F-4CAA-810D-598E7D782006}" type="pres">
      <dgm:prSet presAssocID="{2674DD8E-ED73-41E3-96E7-9B7892CBB49C}" presName="sp" presStyleCnt="0"/>
      <dgm:spPr/>
    </dgm:pt>
    <dgm:pt modelId="{8160BA53-F5F1-4BF7-89D1-6D041FAE75AD}" type="pres">
      <dgm:prSet presAssocID="{D6E8AA24-3E3D-4BB8-9879-71ED47AD29D0}" presName="linNode" presStyleCnt="0"/>
      <dgm:spPr/>
    </dgm:pt>
    <dgm:pt modelId="{7C0B9F53-C335-42AE-9922-0A6DF8B4E3FA}" type="pres">
      <dgm:prSet presAssocID="{D6E8AA24-3E3D-4BB8-9879-71ED47AD29D0}" presName="parentText" presStyleLbl="node1" presStyleIdx="3" presStyleCnt="4" custScaleX="28048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B5BD097-85E8-46FF-843A-99B700589C74}" type="pres">
      <dgm:prSet presAssocID="{D6E8AA24-3E3D-4BB8-9879-71ED47AD29D0}" presName="descendantText" presStyleLbl="alignAccFollowNode1" presStyleIdx="3" presStyleCnt="4" custScaleX="13564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B236B84A-4F32-45A9-A431-73EE627F9FEF}" srcId="{98D9D202-65D1-4CFA-AAB9-B38169E3C3CB}" destId="{D6E8AA24-3E3D-4BB8-9879-71ED47AD29D0}" srcOrd="3" destOrd="0" parTransId="{1693FDEB-7565-4D9C-AAB2-0CAE76479602}" sibTransId="{4E436AC1-6A9C-4D15-B806-A1B21C58E035}"/>
    <dgm:cxn modelId="{32404E58-FF3B-4511-8909-C0D100C4CCE8}" type="presOf" srcId="{4DDD2F93-C693-445E-A39D-F314E7EAEF1E}" destId="{474E9193-09F1-4422-88EE-704ADF35522F}" srcOrd="0" destOrd="0" presId="urn:microsoft.com/office/officeart/2005/8/layout/vList5"/>
    <dgm:cxn modelId="{470251D4-2D6F-42BB-8CB0-F6524A1A0045}" type="presOf" srcId="{141E3D5D-CD0D-460D-8B4E-06AC414CFF46}" destId="{89EFABB3-2AEA-4816-8E56-8BBC167B605A}" srcOrd="0" destOrd="0" presId="urn:microsoft.com/office/officeart/2005/8/layout/vList5"/>
    <dgm:cxn modelId="{86FE5970-1710-455F-AA16-2DD8DF88E175}" srcId="{D6E8AA24-3E3D-4BB8-9879-71ED47AD29D0}" destId="{DBA6BBF6-F9D1-42C3-BC5C-786507D1B546}" srcOrd="1" destOrd="0" parTransId="{D0FEB74D-502D-4D33-98DE-10FE57A96C09}" sibTransId="{F66D63E9-4118-4732-A026-739E4DECD8A5}"/>
    <dgm:cxn modelId="{9C246BA5-F225-4C11-9F63-84DDEA9BDFE1}" srcId="{98D9D202-65D1-4CFA-AAB9-B38169E3C3CB}" destId="{E78D2ACE-7567-436C-A529-965643EE0FCB}" srcOrd="2" destOrd="0" parTransId="{3183A313-986F-41BA-ADB8-5C64760250FD}" sibTransId="{2674DD8E-ED73-41E3-96E7-9B7892CBB49C}"/>
    <dgm:cxn modelId="{ACF58DAC-B320-4D1E-B6F1-D2EAC1602CE6}" srcId="{98D9D202-65D1-4CFA-AAB9-B38169E3C3CB}" destId="{5DA999D7-ECE9-4092-94B2-7155ED3BE474}" srcOrd="1" destOrd="0" parTransId="{3C38759C-92B5-4C06-966A-E33C2407D1A8}" sibTransId="{E48ECC9C-A4FE-4725-B3F6-479D2AAC5974}"/>
    <dgm:cxn modelId="{E3F0542D-827D-4968-BDC7-4E6125442355}" type="presOf" srcId="{5DA999D7-ECE9-4092-94B2-7155ED3BE474}" destId="{32632833-96F7-408C-8C56-3D5178A0720D}" srcOrd="0" destOrd="0" presId="urn:microsoft.com/office/officeart/2005/8/layout/vList5"/>
    <dgm:cxn modelId="{F80C8FFF-E83E-47CB-9642-DF79059A4D81}" srcId="{D6E8AA24-3E3D-4BB8-9879-71ED47AD29D0}" destId="{5DBF5C54-3325-44A1-A73D-46A087FB6C32}" srcOrd="0" destOrd="0" parTransId="{C5A87546-6C13-4528-8BC8-45F3018965B7}" sibTransId="{DC97D701-EB10-486D-9E43-26834D363ACB}"/>
    <dgm:cxn modelId="{054DBC21-4C85-4735-AFA8-13A54C5119AD}" srcId="{E78D2ACE-7567-436C-A529-965643EE0FCB}" destId="{141E3D5D-CD0D-460D-8B4E-06AC414CFF46}" srcOrd="0" destOrd="0" parTransId="{6CA5E15D-6A3B-42A3-9FDB-F22FF3D96A3C}" sibTransId="{D76AA8F4-688C-4916-826C-23E7122F9B5E}"/>
    <dgm:cxn modelId="{59292C5B-315B-4806-A649-FAD5B7C61B59}" type="presOf" srcId="{E78D2ACE-7567-436C-A529-965643EE0FCB}" destId="{8E462550-EF76-4DC1-9CFD-ECECEF35E335}" srcOrd="0" destOrd="0" presId="urn:microsoft.com/office/officeart/2005/8/layout/vList5"/>
    <dgm:cxn modelId="{8E26EC0E-FACD-41C2-A67F-BDC0E3EB6F78}" type="presOf" srcId="{D6E8AA24-3E3D-4BB8-9879-71ED47AD29D0}" destId="{7C0B9F53-C335-42AE-9922-0A6DF8B4E3FA}" srcOrd="0" destOrd="0" presId="urn:microsoft.com/office/officeart/2005/8/layout/vList5"/>
    <dgm:cxn modelId="{82A7AE62-90E2-4739-A94E-29F7C64FE365}" srcId="{2487196F-696A-4374-A00D-61E4F2162D31}" destId="{4DDD2F93-C693-445E-A39D-F314E7EAEF1E}" srcOrd="0" destOrd="0" parTransId="{C1712722-C1C4-49B5-9BF0-AE3D58EA5B89}" sibTransId="{9A8C697C-766A-419C-96FD-91A429C77D7F}"/>
    <dgm:cxn modelId="{819B25FC-7778-45E9-8B5F-ABFF78A965BB}" type="presOf" srcId="{2487196F-696A-4374-A00D-61E4F2162D31}" destId="{4B9B73D5-0EB9-4E02-8AF2-5AAA16EC8247}" srcOrd="0" destOrd="0" presId="urn:microsoft.com/office/officeart/2005/8/layout/vList5"/>
    <dgm:cxn modelId="{621E43B3-C92D-44DD-BF7C-C9BF4865BC0D}" type="presOf" srcId="{DBA6BBF6-F9D1-42C3-BC5C-786507D1B546}" destId="{5B5BD097-85E8-46FF-843A-99B700589C74}" srcOrd="0" destOrd="1" presId="urn:microsoft.com/office/officeart/2005/8/layout/vList5"/>
    <dgm:cxn modelId="{29366F67-4A05-43D9-9FF1-C64CF18807CE}" srcId="{98D9D202-65D1-4CFA-AAB9-B38169E3C3CB}" destId="{2487196F-696A-4374-A00D-61E4F2162D31}" srcOrd="0" destOrd="0" parTransId="{B687E400-4692-49B6-B91A-48642F823601}" sibTransId="{BB74CB3C-96CB-41D6-8406-2935F8DE1ADF}"/>
    <dgm:cxn modelId="{2B75DA05-C953-4DF2-A680-F95AA9E58480}" srcId="{5DA999D7-ECE9-4092-94B2-7155ED3BE474}" destId="{6A2A612A-29B8-4380-9247-55A05454C96E}" srcOrd="0" destOrd="0" parTransId="{657FF1EB-AAFB-4C3F-B3FA-677EF7141760}" sibTransId="{D4549EF5-CE18-46EF-A8C1-9C11E7050175}"/>
    <dgm:cxn modelId="{65357588-F680-4E73-8124-5BCF582F3F4E}" type="presOf" srcId="{98D9D202-65D1-4CFA-AAB9-B38169E3C3CB}" destId="{375BB5E0-7CE4-4E75-AE41-7A4AD72BB0A9}" srcOrd="0" destOrd="0" presId="urn:microsoft.com/office/officeart/2005/8/layout/vList5"/>
    <dgm:cxn modelId="{8F3B3B4B-C36C-4B36-86D1-2B9D4BC58595}" type="presOf" srcId="{5DBF5C54-3325-44A1-A73D-46A087FB6C32}" destId="{5B5BD097-85E8-46FF-843A-99B700589C74}" srcOrd="0" destOrd="0" presId="urn:microsoft.com/office/officeart/2005/8/layout/vList5"/>
    <dgm:cxn modelId="{95CC3029-F6D6-4256-9E0A-E412423725D2}" type="presOf" srcId="{6A2A612A-29B8-4380-9247-55A05454C96E}" destId="{CCE87327-3C6E-4C02-89DB-FB0755D967D6}" srcOrd="0" destOrd="0" presId="urn:microsoft.com/office/officeart/2005/8/layout/vList5"/>
    <dgm:cxn modelId="{FC5F08E6-0881-4070-87D8-78948279CCD4}" type="presParOf" srcId="{375BB5E0-7CE4-4E75-AE41-7A4AD72BB0A9}" destId="{C2BE1546-9093-47AC-A172-797CC408394D}" srcOrd="0" destOrd="0" presId="urn:microsoft.com/office/officeart/2005/8/layout/vList5"/>
    <dgm:cxn modelId="{2D2DD058-913E-4AC4-91AF-BE128E6A4FD8}" type="presParOf" srcId="{C2BE1546-9093-47AC-A172-797CC408394D}" destId="{4B9B73D5-0EB9-4E02-8AF2-5AAA16EC8247}" srcOrd="0" destOrd="0" presId="urn:microsoft.com/office/officeart/2005/8/layout/vList5"/>
    <dgm:cxn modelId="{B225C1B3-A531-4A33-B095-6183C1061770}" type="presParOf" srcId="{C2BE1546-9093-47AC-A172-797CC408394D}" destId="{474E9193-09F1-4422-88EE-704ADF35522F}" srcOrd="1" destOrd="0" presId="urn:microsoft.com/office/officeart/2005/8/layout/vList5"/>
    <dgm:cxn modelId="{1AD9473A-F2F4-44A6-A3F1-5FD836E70EAA}" type="presParOf" srcId="{375BB5E0-7CE4-4E75-AE41-7A4AD72BB0A9}" destId="{E0BED58F-AC01-4677-876F-20FE5B8929AA}" srcOrd="1" destOrd="0" presId="urn:microsoft.com/office/officeart/2005/8/layout/vList5"/>
    <dgm:cxn modelId="{A0804BC5-CD74-48EC-BC36-A109CEA210C0}" type="presParOf" srcId="{375BB5E0-7CE4-4E75-AE41-7A4AD72BB0A9}" destId="{3AD2F00F-1320-494A-A599-441833CA3CF9}" srcOrd="2" destOrd="0" presId="urn:microsoft.com/office/officeart/2005/8/layout/vList5"/>
    <dgm:cxn modelId="{AAB4BF8D-CFAB-4FAF-BE1A-8FC9CF1566A2}" type="presParOf" srcId="{3AD2F00F-1320-494A-A599-441833CA3CF9}" destId="{32632833-96F7-408C-8C56-3D5178A0720D}" srcOrd="0" destOrd="0" presId="urn:microsoft.com/office/officeart/2005/8/layout/vList5"/>
    <dgm:cxn modelId="{D5DAEF7F-89E4-4FCF-9C4D-AFAF9AC683A8}" type="presParOf" srcId="{3AD2F00F-1320-494A-A599-441833CA3CF9}" destId="{CCE87327-3C6E-4C02-89DB-FB0755D967D6}" srcOrd="1" destOrd="0" presId="urn:microsoft.com/office/officeart/2005/8/layout/vList5"/>
    <dgm:cxn modelId="{8AFB6114-CC5C-4BA3-9FAB-E42024169152}" type="presParOf" srcId="{375BB5E0-7CE4-4E75-AE41-7A4AD72BB0A9}" destId="{3D342BA5-70B1-43D4-A993-CC7CD179E379}" srcOrd="3" destOrd="0" presId="urn:microsoft.com/office/officeart/2005/8/layout/vList5"/>
    <dgm:cxn modelId="{DF67EB0B-2149-4F96-A700-873876AA5B0B}" type="presParOf" srcId="{375BB5E0-7CE4-4E75-AE41-7A4AD72BB0A9}" destId="{A94D0241-AFED-46BF-A88E-75550C424481}" srcOrd="4" destOrd="0" presId="urn:microsoft.com/office/officeart/2005/8/layout/vList5"/>
    <dgm:cxn modelId="{EEDD4CA2-735A-47B1-BC1D-FCCCA61F1CED}" type="presParOf" srcId="{A94D0241-AFED-46BF-A88E-75550C424481}" destId="{8E462550-EF76-4DC1-9CFD-ECECEF35E335}" srcOrd="0" destOrd="0" presId="urn:microsoft.com/office/officeart/2005/8/layout/vList5"/>
    <dgm:cxn modelId="{0779A5CD-5411-42BE-B896-F39A7A2E3295}" type="presParOf" srcId="{A94D0241-AFED-46BF-A88E-75550C424481}" destId="{89EFABB3-2AEA-4816-8E56-8BBC167B605A}" srcOrd="1" destOrd="0" presId="urn:microsoft.com/office/officeart/2005/8/layout/vList5"/>
    <dgm:cxn modelId="{2DA34025-6F41-4038-8E69-7A5B9C1EDB7D}" type="presParOf" srcId="{375BB5E0-7CE4-4E75-AE41-7A4AD72BB0A9}" destId="{A59E17E3-875F-4CAA-810D-598E7D782006}" srcOrd="5" destOrd="0" presId="urn:microsoft.com/office/officeart/2005/8/layout/vList5"/>
    <dgm:cxn modelId="{7D95672A-6F23-4F78-A2A8-07941E08B65E}" type="presParOf" srcId="{375BB5E0-7CE4-4E75-AE41-7A4AD72BB0A9}" destId="{8160BA53-F5F1-4BF7-89D1-6D041FAE75AD}" srcOrd="6" destOrd="0" presId="urn:microsoft.com/office/officeart/2005/8/layout/vList5"/>
    <dgm:cxn modelId="{017761F5-4EBC-4999-A7EC-B13E9BCB5947}" type="presParOf" srcId="{8160BA53-F5F1-4BF7-89D1-6D041FAE75AD}" destId="{7C0B9F53-C335-42AE-9922-0A6DF8B4E3FA}" srcOrd="0" destOrd="0" presId="urn:microsoft.com/office/officeart/2005/8/layout/vList5"/>
    <dgm:cxn modelId="{27CA64A9-A828-4748-BBB5-D6BE7AF9FD50}" type="presParOf" srcId="{8160BA53-F5F1-4BF7-89D1-6D041FAE75AD}" destId="{5B5BD097-85E8-46FF-843A-99B700589C7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D9D202-65D1-4CFA-AAB9-B38169E3C3C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2487196F-696A-4374-A00D-61E4F2162D31}">
      <dgm:prSet phldrT="[Texto]"/>
      <dgm:spPr/>
      <dgm:t>
        <a:bodyPr/>
        <a:lstStyle/>
        <a:p>
          <a:r>
            <a:rPr lang="es-PE" dirty="0" smtClean="0"/>
            <a:t>5</a:t>
          </a:r>
          <a:endParaRPr lang="es-PE" dirty="0"/>
        </a:p>
      </dgm:t>
    </dgm:pt>
    <dgm:pt modelId="{B687E400-4692-49B6-B91A-48642F823601}" type="parTrans" cxnId="{29366F67-4A05-43D9-9FF1-C64CF18807CE}">
      <dgm:prSet/>
      <dgm:spPr/>
      <dgm:t>
        <a:bodyPr/>
        <a:lstStyle/>
        <a:p>
          <a:endParaRPr lang="es-PE"/>
        </a:p>
      </dgm:t>
    </dgm:pt>
    <dgm:pt modelId="{BB74CB3C-96CB-41D6-8406-2935F8DE1ADF}" type="sibTrans" cxnId="{29366F67-4A05-43D9-9FF1-C64CF18807CE}">
      <dgm:prSet/>
      <dgm:spPr/>
      <dgm:t>
        <a:bodyPr/>
        <a:lstStyle/>
        <a:p>
          <a:endParaRPr lang="es-PE"/>
        </a:p>
      </dgm:t>
    </dgm:pt>
    <dgm:pt modelId="{4DDD2F93-C693-445E-A39D-F314E7EAEF1E}">
      <dgm:prSet phldrT="[Texto]"/>
      <dgm:spPr/>
      <dgm:t>
        <a:bodyPr/>
        <a:lstStyle/>
        <a:p>
          <a:r>
            <a:rPr lang="es-CO" dirty="0" smtClean="0">
              <a:latin typeface="Arial" charset="0"/>
              <a:cs typeface="Arial" charset="0"/>
            </a:rPr>
            <a:t>Al finalizar cada ejercicio  es conveniente dar una opinión sobre la forma en que se ha desarrollado, las faltas que se cometieron y de forma general los aspectos más significativos del mismo, así como estimular los logros obtenidos por los niños/as.</a:t>
          </a:r>
          <a:endParaRPr lang="es-PE" dirty="0"/>
        </a:p>
      </dgm:t>
    </dgm:pt>
    <dgm:pt modelId="{C1712722-C1C4-49B5-9BF0-AE3D58EA5B89}" type="parTrans" cxnId="{82A7AE62-90E2-4739-A94E-29F7C64FE365}">
      <dgm:prSet/>
      <dgm:spPr/>
      <dgm:t>
        <a:bodyPr/>
        <a:lstStyle/>
        <a:p>
          <a:endParaRPr lang="es-PE"/>
        </a:p>
      </dgm:t>
    </dgm:pt>
    <dgm:pt modelId="{9A8C697C-766A-419C-96FD-91A429C77D7F}" type="sibTrans" cxnId="{82A7AE62-90E2-4739-A94E-29F7C64FE365}">
      <dgm:prSet/>
      <dgm:spPr/>
      <dgm:t>
        <a:bodyPr/>
        <a:lstStyle/>
        <a:p>
          <a:endParaRPr lang="es-PE"/>
        </a:p>
      </dgm:t>
    </dgm:pt>
    <dgm:pt modelId="{5DA999D7-ECE9-4092-94B2-7155ED3BE474}">
      <dgm:prSet phldrT="[Texto]"/>
      <dgm:spPr/>
      <dgm:t>
        <a:bodyPr/>
        <a:lstStyle/>
        <a:p>
          <a:r>
            <a:rPr lang="es-PE" dirty="0" smtClean="0"/>
            <a:t>6</a:t>
          </a:r>
          <a:endParaRPr lang="es-PE" dirty="0"/>
        </a:p>
      </dgm:t>
    </dgm:pt>
    <dgm:pt modelId="{3C38759C-92B5-4C06-966A-E33C2407D1A8}" type="parTrans" cxnId="{ACF58DAC-B320-4D1E-B6F1-D2EAC1602CE6}">
      <dgm:prSet/>
      <dgm:spPr/>
      <dgm:t>
        <a:bodyPr/>
        <a:lstStyle/>
        <a:p>
          <a:endParaRPr lang="es-PE"/>
        </a:p>
      </dgm:t>
    </dgm:pt>
    <dgm:pt modelId="{E48ECC9C-A4FE-4725-B3F6-479D2AAC5974}" type="sibTrans" cxnId="{ACF58DAC-B320-4D1E-B6F1-D2EAC1602CE6}">
      <dgm:prSet/>
      <dgm:spPr/>
      <dgm:t>
        <a:bodyPr/>
        <a:lstStyle/>
        <a:p>
          <a:endParaRPr lang="es-PE"/>
        </a:p>
      </dgm:t>
    </dgm:pt>
    <dgm:pt modelId="{6A2A612A-29B8-4380-9247-55A05454C96E}">
      <dgm:prSet phldrT="[Texto]"/>
      <dgm:spPr/>
      <dgm:t>
        <a:bodyPr/>
        <a:lstStyle/>
        <a:p>
          <a:r>
            <a:rPr lang="es-CO" dirty="0" smtClean="0">
              <a:latin typeface="Arial" charset="0"/>
              <a:cs typeface="Arial" charset="0"/>
            </a:rPr>
            <a:t>Utilizar los métodos explicativos –demostrativo por parte del profesor, el método dialogado (entrenador-nadador) el método analítico-asociativo-sintético y el método de  repetición.</a:t>
          </a:r>
          <a:endParaRPr lang="es-PE" dirty="0"/>
        </a:p>
      </dgm:t>
    </dgm:pt>
    <dgm:pt modelId="{657FF1EB-AAFB-4C3F-B3FA-677EF7141760}" type="parTrans" cxnId="{2B75DA05-C953-4DF2-A680-F95AA9E58480}">
      <dgm:prSet/>
      <dgm:spPr/>
      <dgm:t>
        <a:bodyPr/>
        <a:lstStyle/>
        <a:p>
          <a:endParaRPr lang="es-PE"/>
        </a:p>
      </dgm:t>
    </dgm:pt>
    <dgm:pt modelId="{D4549EF5-CE18-46EF-A8C1-9C11E7050175}" type="sibTrans" cxnId="{2B75DA05-C953-4DF2-A680-F95AA9E58480}">
      <dgm:prSet/>
      <dgm:spPr/>
      <dgm:t>
        <a:bodyPr/>
        <a:lstStyle/>
        <a:p>
          <a:endParaRPr lang="es-PE"/>
        </a:p>
      </dgm:t>
    </dgm:pt>
    <dgm:pt modelId="{E78D2ACE-7567-436C-A529-965643EE0FCB}">
      <dgm:prSet phldrT="[Texto]"/>
      <dgm:spPr/>
      <dgm:t>
        <a:bodyPr/>
        <a:lstStyle/>
        <a:p>
          <a:r>
            <a:rPr lang="es-PE" dirty="0" smtClean="0"/>
            <a:t>7</a:t>
          </a:r>
          <a:endParaRPr lang="es-PE" dirty="0"/>
        </a:p>
      </dgm:t>
    </dgm:pt>
    <dgm:pt modelId="{3183A313-986F-41BA-ADB8-5C64760250FD}" type="parTrans" cxnId="{9C246BA5-F225-4C11-9F63-84DDEA9BDFE1}">
      <dgm:prSet/>
      <dgm:spPr/>
      <dgm:t>
        <a:bodyPr/>
        <a:lstStyle/>
        <a:p>
          <a:endParaRPr lang="es-PE"/>
        </a:p>
      </dgm:t>
    </dgm:pt>
    <dgm:pt modelId="{2674DD8E-ED73-41E3-96E7-9B7892CBB49C}" type="sibTrans" cxnId="{9C246BA5-F225-4C11-9F63-84DDEA9BDFE1}">
      <dgm:prSet/>
      <dgm:spPr/>
      <dgm:t>
        <a:bodyPr/>
        <a:lstStyle/>
        <a:p>
          <a:endParaRPr lang="es-PE"/>
        </a:p>
      </dgm:t>
    </dgm:pt>
    <dgm:pt modelId="{141E3D5D-CD0D-460D-8B4E-06AC414CFF46}">
      <dgm:prSet phldrT="[Texto]"/>
      <dgm:spPr/>
      <dgm:t>
        <a:bodyPr/>
        <a:lstStyle/>
        <a:p>
          <a:r>
            <a:rPr lang="es-CO" dirty="0" smtClean="0">
              <a:latin typeface="Arial" charset="0"/>
              <a:cs typeface="Arial" charset="0"/>
            </a:rPr>
            <a:t>Los resultados deben protocolizarse de forma correcta para el análisis final.</a:t>
          </a:r>
          <a:endParaRPr lang="es-PE" dirty="0"/>
        </a:p>
      </dgm:t>
    </dgm:pt>
    <dgm:pt modelId="{6CA5E15D-6A3B-42A3-9FDB-F22FF3D96A3C}" type="parTrans" cxnId="{054DBC21-4C85-4735-AFA8-13A54C5119AD}">
      <dgm:prSet/>
      <dgm:spPr/>
      <dgm:t>
        <a:bodyPr/>
        <a:lstStyle/>
        <a:p>
          <a:endParaRPr lang="es-PE"/>
        </a:p>
      </dgm:t>
    </dgm:pt>
    <dgm:pt modelId="{D76AA8F4-688C-4916-826C-23E7122F9B5E}" type="sibTrans" cxnId="{054DBC21-4C85-4735-AFA8-13A54C5119AD}">
      <dgm:prSet/>
      <dgm:spPr/>
      <dgm:t>
        <a:bodyPr/>
        <a:lstStyle/>
        <a:p>
          <a:endParaRPr lang="es-PE"/>
        </a:p>
      </dgm:t>
    </dgm:pt>
    <dgm:pt modelId="{375BB5E0-7CE4-4E75-AE41-7A4AD72BB0A9}" type="pres">
      <dgm:prSet presAssocID="{98D9D202-65D1-4CFA-AAB9-B38169E3C3C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C2BE1546-9093-47AC-A172-797CC408394D}" type="pres">
      <dgm:prSet presAssocID="{2487196F-696A-4374-A00D-61E4F2162D31}" presName="linNode" presStyleCnt="0"/>
      <dgm:spPr/>
    </dgm:pt>
    <dgm:pt modelId="{4B9B73D5-0EB9-4E02-8AF2-5AAA16EC8247}" type="pres">
      <dgm:prSet presAssocID="{2487196F-696A-4374-A00D-61E4F2162D31}" presName="parentText" presStyleLbl="node1" presStyleIdx="0" presStyleCnt="3" custScaleX="25486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74E9193-09F1-4422-88EE-704ADF35522F}" type="pres">
      <dgm:prSet presAssocID="{2487196F-696A-4374-A00D-61E4F2162D31}" presName="descendantText" presStyleLbl="alignAccFollowNode1" presStyleIdx="0" presStyleCnt="3" custScaleX="136538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0BED58F-AC01-4677-876F-20FE5B8929AA}" type="pres">
      <dgm:prSet presAssocID="{BB74CB3C-96CB-41D6-8406-2935F8DE1ADF}" presName="sp" presStyleCnt="0"/>
      <dgm:spPr/>
    </dgm:pt>
    <dgm:pt modelId="{3AD2F00F-1320-494A-A599-441833CA3CF9}" type="pres">
      <dgm:prSet presAssocID="{5DA999D7-ECE9-4092-94B2-7155ED3BE474}" presName="linNode" presStyleCnt="0"/>
      <dgm:spPr/>
    </dgm:pt>
    <dgm:pt modelId="{32632833-96F7-408C-8C56-3D5178A0720D}" type="pres">
      <dgm:prSet presAssocID="{5DA999D7-ECE9-4092-94B2-7155ED3BE474}" presName="parentText" presStyleLbl="node1" presStyleIdx="1" presStyleCnt="3" custScaleX="27056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CE87327-3C6E-4C02-89DB-FB0755D967D6}" type="pres">
      <dgm:prSet presAssocID="{5DA999D7-ECE9-4092-94B2-7155ED3BE474}" presName="descendantText" presStyleLbl="alignAccFollowNode1" presStyleIdx="1" presStyleCnt="3" custScaleX="135655" custScaleY="10157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D342BA5-70B1-43D4-A993-CC7CD179E379}" type="pres">
      <dgm:prSet presAssocID="{E48ECC9C-A4FE-4725-B3F6-479D2AAC5974}" presName="sp" presStyleCnt="0"/>
      <dgm:spPr/>
    </dgm:pt>
    <dgm:pt modelId="{A94D0241-AFED-46BF-A88E-75550C424481}" type="pres">
      <dgm:prSet presAssocID="{E78D2ACE-7567-436C-A529-965643EE0FCB}" presName="linNode" presStyleCnt="0"/>
      <dgm:spPr/>
    </dgm:pt>
    <dgm:pt modelId="{8E462550-EF76-4DC1-9CFD-ECECEF35E335}" type="pres">
      <dgm:prSet presAssocID="{E78D2ACE-7567-436C-A529-965643EE0FCB}" presName="parentText" presStyleLbl="node1" presStyleIdx="2" presStyleCnt="3" custScaleX="28035">
        <dgm:presLayoutVars>
          <dgm:chMax val="1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89EFABB3-2AEA-4816-8E56-8BBC167B605A}" type="pres">
      <dgm:prSet presAssocID="{E78D2ACE-7567-436C-A529-965643EE0FCB}" presName="descendantText" presStyleLbl="alignAccFollowNode1" presStyleIdx="2" presStyleCnt="3" custScaleX="13552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9C246BA5-F225-4C11-9F63-84DDEA9BDFE1}" srcId="{98D9D202-65D1-4CFA-AAB9-B38169E3C3CB}" destId="{E78D2ACE-7567-436C-A529-965643EE0FCB}" srcOrd="2" destOrd="0" parTransId="{3183A313-986F-41BA-ADB8-5C64760250FD}" sibTransId="{2674DD8E-ED73-41E3-96E7-9B7892CBB49C}"/>
    <dgm:cxn modelId="{ACF58DAC-B320-4D1E-B6F1-D2EAC1602CE6}" srcId="{98D9D202-65D1-4CFA-AAB9-B38169E3C3CB}" destId="{5DA999D7-ECE9-4092-94B2-7155ED3BE474}" srcOrd="1" destOrd="0" parTransId="{3C38759C-92B5-4C06-966A-E33C2407D1A8}" sibTransId="{E48ECC9C-A4FE-4725-B3F6-479D2AAC5974}"/>
    <dgm:cxn modelId="{612EBFD2-8D99-4591-949F-272FFC57310D}" type="presOf" srcId="{2487196F-696A-4374-A00D-61E4F2162D31}" destId="{4B9B73D5-0EB9-4E02-8AF2-5AAA16EC8247}" srcOrd="0" destOrd="0" presId="urn:microsoft.com/office/officeart/2005/8/layout/vList5"/>
    <dgm:cxn modelId="{054DBC21-4C85-4735-AFA8-13A54C5119AD}" srcId="{E78D2ACE-7567-436C-A529-965643EE0FCB}" destId="{141E3D5D-CD0D-460D-8B4E-06AC414CFF46}" srcOrd="0" destOrd="0" parTransId="{6CA5E15D-6A3B-42A3-9FDB-F22FF3D96A3C}" sibTransId="{D76AA8F4-688C-4916-826C-23E7122F9B5E}"/>
    <dgm:cxn modelId="{25339A4A-2A6F-424C-A48B-CBC3F0FF7E79}" type="presOf" srcId="{141E3D5D-CD0D-460D-8B4E-06AC414CFF46}" destId="{89EFABB3-2AEA-4816-8E56-8BBC167B605A}" srcOrd="0" destOrd="0" presId="urn:microsoft.com/office/officeart/2005/8/layout/vList5"/>
    <dgm:cxn modelId="{1EE4F02D-234E-4C3C-AFAD-F9B7C2E553EE}" type="presOf" srcId="{98D9D202-65D1-4CFA-AAB9-B38169E3C3CB}" destId="{375BB5E0-7CE4-4E75-AE41-7A4AD72BB0A9}" srcOrd="0" destOrd="0" presId="urn:microsoft.com/office/officeart/2005/8/layout/vList5"/>
    <dgm:cxn modelId="{82A7AE62-90E2-4739-A94E-29F7C64FE365}" srcId="{2487196F-696A-4374-A00D-61E4F2162D31}" destId="{4DDD2F93-C693-445E-A39D-F314E7EAEF1E}" srcOrd="0" destOrd="0" parTransId="{C1712722-C1C4-49B5-9BF0-AE3D58EA5B89}" sibTransId="{9A8C697C-766A-419C-96FD-91A429C77D7F}"/>
    <dgm:cxn modelId="{B3562F59-AF09-4402-AAB1-59F7242A488A}" type="presOf" srcId="{5DA999D7-ECE9-4092-94B2-7155ED3BE474}" destId="{32632833-96F7-408C-8C56-3D5178A0720D}" srcOrd="0" destOrd="0" presId="urn:microsoft.com/office/officeart/2005/8/layout/vList5"/>
    <dgm:cxn modelId="{29366F67-4A05-43D9-9FF1-C64CF18807CE}" srcId="{98D9D202-65D1-4CFA-AAB9-B38169E3C3CB}" destId="{2487196F-696A-4374-A00D-61E4F2162D31}" srcOrd="0" destOrd="0" parTransId="{B687E400-4692-49B6-B91A-48642F823601}" sibTransId="{BB74CB3C-96CB-41D6-8406-2935F8DE1ADF}"/>
    <dgm:cxn modelId="{9BBB1C12-9E71-4D8F-943F-454DA787478C}" type="presOf" srcId="{4DDD2F93-C693-445E-A39D-F314E7EAEF1E}" destId="{474E9193-09F1-4422-88EE-704ADF35522F}" srcOrd="0" destOrd="0" presId="urn:microsoft.com/office/officeart/2005/8/layout/vList5"/>
    <dgm:cxn modelId="{6CCA28FF-7528-4A72-9527-9C3B52ED3370}" type="presOf" srcId="{6A2A612A-29B8-4380-9247-55A05454C96E}" destId="{CCE87327-3C6E-4C02-89DB-FB0755D967D6}" srcOrd="0" destOrd="0" presId="urn:microsoft.com/office/officeart/2005/8/layout/vList5"/>
    <dgm:cxn modelId="{2B75DA05-C953-4DF2-A680-F95AA9E58480}" srcId="{5DA999D7-ECE9-4092-94B2-7155ED3BE474}" destId="{6A2A612A-29B8-4380-9247-55A05454C96E}" srcOrd="0" destOrd="0" parTransId="{657FF1EB-AAFB-4C3F-B3FA-677EF7141760}" sibTransId="{D4549EF5-CE18-46EF-A8C1-9C11E7050175}"/>
    <dgm:cxn modelId="{FD1781FE-89C6-4E9A-8FFA-C387E68CF089}" type="presOf" srcId="{E78D2ACE-7567-436C-A529-965643EE0FCB}" destId="{8E462550-EF76-4DC1-9CFD-ECECEF35E335}" srcOrd="0" destOrd="0" presId="urn:microsoft.com/office/officeart/2005/8/layout/vList5"/>
    <dgm:cxn modelId="{29AC6E26-49DE-417B-9CC1-3D8A82E1672C}" type="presParOf" srcId="{375BB5E0-7CE4-4E75-AE41-7A4AD72BB0A9}" destId="{C2BE1546-9093-47AC-A172-797CC408394D}" srcOrd="0" destOrd="0" presId="urn:microsoft.com/office/officeart/2005/8/layout/vList5"/>
    <dgm:cxn modelId="{348680EB-8F46-490B-950F-2C6ECE411727}" type="presParOf" srcId="{C2BE1546-9093-47AC-A172-797CC408394D}" destId="{4B9B73D5-0EB9-4E02-8AF2-5AAA16EC8247}" srcOrd="0" destOrd="0" presId="urn:microsoft.com/office/officeart/2005/8/layout/vList5"/>
    <dgm:cxn modelId="{32A67C65-CAFD-459D-9B0D-0AFC7BA8846F}" type="presParOf" srcId="{C2BE1546-9093-47AC-A172-797CC408394D}" destId="{474E9193-09F1-4422-88EE-704ADF35522F}" srcOrd="1" destOrd="0" presId="urn:microsoft.com/office/officeart/2005/8/layout/vList5"/>
    <dgm:cxn modelId="{D81083E8-C691-4000-9AA8-683683CFBDF5}" type="presParOf" srcId="{375BB5E0-7CE4-4E75-AE41-7A4AD72BB0A9}" destId="{E0BED58F-AC01-4677-876F-20FE5B8929AA}" srcOrd="1" destOrd="0" presId="urn:microsoft.com/office/officeart/2005/8/layout/vList5"/>
    <dgm:cxn modelId="{AFDF95E2-DD60-461F-B874-B64E7BA8D7B6}" type="presParOf" srcId="{375BB5E0-7CE4-4E75-AE41-7A4AD72BB0A9}" destId="{3AD2F00F-1320-494A-A599-441833CA3CF9}" srcOrd="2" destOrd="0" presId="urn:microsoft.com/office/officeart/2005/8/layout/vList5"/>
    <dgm:cxn modelId="{65A4EDC4-E02E-4FBB-A89E-1C9A3DFC727C}" type="presParOf" srcId="{3AD2F00F-1320-494A-A599-441833CA3CF9}" destId="{32632833-96F7-408C-8C56-3D5178A0720D}" srcOrd="0" destOrd="0" presId="urn:microsoft.com/office/officeart/2005/8/layout/vList5"/>
    <dgm:cxn modelId="{88296929-E7DE-4DDC-B477-CDA5C8C1F00D}" type="presParOf" srcId="{3AD2F00F-1320-494A-A599-441833CA3CF9}" destId="{CCE87327-3C6E-4C02-89DB-FB0755D967D6}" srcOrd="1" destOrd="0" presId="urn:microsoft.com/office/officeart/2005/8/layout/vList5"/>
    <dgm:cxn modelId="{3D2328BF-64DB-4CCE-B139-E62A1D74DF3C}" type="presParOf" srcId="{375BB5E0-7CE4-4E75-AE41-7A4AD72BB0A9}" destId="{3D342BA5-70B1-43D4-A993-CC7CD179E379}" srcOrd="3" destOrd="0" presId="urn:microsoft.com/office/officeart/2005/8/layout/vList5"/>
    <dgm:cxn modelId="{D1BA4491-4DF7-4844-86AA-71B9A7E26371}" type="presParOf" srcId="{375BB5E0-7CE4-4E75-AE41-7A4AD72BB0A9}" destId="{A94D0241-AFED-46BF-A88E-75550C424481}" srcOrd="4" destOrd="0" presId="urn:microsoft.com/office/officeart/2005/8/layout/vList5"/>
    <dgm:cxn modelId="{50B0601A-D411-4478-999B-17AE059771A7}" type="presParOf" srcId="{A94D0241-AFED-46BF-A88E-75550C424481}" destId="{8E462550-EF76-4DC1-9CFD-ECECEF35E335}" srcOrd="0" destOrd="0" presId="urn:microsoft.com/office/officeart/2005/8/layout/vList5"/>
    <dgm:cxn modelId="{24BD9368-0F77-4CE7-A416-19B3EC81F578}" type="presParOf" srcId="{A94D0241-AFED-46BF-A88E-75550C424481}" destId="{89EFABB3-2AEA-4816-8E56-8BBC167B605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C8BC7-E9AF-4825-AF4D-1B9B78F77953}">
      <dsp:nvSpPr>
        <dsp:cNvPr id="0" name=""/>
        <dsp:cNvSpPr/>
      </dsp:nvSpPr>
      <dsp:spPr>
        <a:xfrm>
          <a:off x="139117" y="0"/>
          <a:ext cx="8374445" cy="4285397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11D53-5E46-4768-AD4A-893626320579}">
      <dsp:nvSpPr>
        <dsp:cNvPr id="0" name=""/>
        <dsp:cNvSpPr/>
      </dsp:nvSpPr>
      <dsp:spPr>
        <a:xfrm>
          <a:off x="6644" y="1285619"/>
          <a:ext cx="1869724" cy="171415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>
              <a:solidFill>
                <a:schemeClr val="tx1"/>
              </a:solidFill>
              <a:latin typeface="CuERPO"/>
            </a:rPr>
            <a:t>PERCEPCIONES ESPECIALIZADAS</a:t>
          </a:r>
          <a:endParaRPr lang="es-PE" sz="1400" b="1" kern="1200" dirty="0">
            <a:solidFill>
              <a:schemeClr val="tx1"/>
            </a:solidFill>
            <a:latin typeface="CuERPO"/>
          </a:endParaRPr>
        </a:p>
      </dsp:txBody>
      <dsp:txXfrm>
        <a:off x="90322" y="1369297"/>
        <a:ext cx="1702368" cy="1546802"/>
      </dsp:txXfrm>
    </dsp:sp>
    <dsp:sp modelId="{743E8798-1AE7-4645-991F-1A5C1A6C5A70}">
      <dsp:nvSpPr>
        <dsp:cNvPr id="0" name=""/>
        <dsp:cNvSpPr/>
      </dsp:nvSpPr>
      <dsp:spPr>
        <a:xfrm>
          <a:off x="2150990" y="1285619"/>
          <a:ext cx="1583400" cy="171415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CuERPO"/>
            </a:rPr>
            <a:t>* ESPACIO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CuERPO"/>
            </a:rPr>
            <a:t>*TIEMPO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CuERPO"/>
            </a:rPr>
            <a:t>*MOVIMIENTO</a:t>
          </a:r>
          <a:endParaRPr lang="es-PE" sz="1400" b="1" kern="1200" dirty="0">
            <a:solidFill>
              <a:schemeClr val="tx1"/>
            </a:solidFill>
            <a:latin typeface="CuERPO"/>
          </a:endParaRPr>
        </a:p>
      </dsp:txBody>
      <dsp:txXfrm>
        <a:off x="2228285" y="1362914"/>
        <a:ext cx="1428810" cy="1559568"/>
      </dsp:txXfrm>
    </dsp:sp>
    <dsp:sp modelId="{C3BCE8A5-9E83-464C-925B-882DCD3A2AC8}">
      <dsp:nvSpPr>
        <dsp:cNvPr id="0" name=""/>
        <dsp:cNvSpPr/>
      </dsp:nvSpPr>
      <dsp:spPr>
        <a:xfrm>
          <a:off x="4009011" y="1285619"/>
          <a:ext cx="1518194" cy="171415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CuERPO"/>
            </a:rPr>
            <a:t>ÉXITO MOTRIZ</a:t>
          </a:r>
          <a:endParaRPr lang="es-PE" sz="1400" b="1" kern="1200" dirty="0">
            <a:solidFill>
              <a:schemeClr val="tx1"/>
            </a:solidFill>
            <a:latin typeface="CuERPO"/>
          </a:endParaRPr>
        </a:p>
      </dsp:txBody>
      <dsp:txXfrm>
        <a:off x="4083123" y="1359731"/>
        <a:ext cx="1369970" cy="1565934"/>
      </dsp:txXfrm>
    </dsp:sp>
    <dsp:sp modelId="{FA551624-D8BB-4E4D-92F1-F27D8CD97DF6}">
      <dsp:nvSpPr>
        <dsp:cNvPr id="0" name=""/>
        <dsp:cNvSpPr/>
      </dsp:nvSpPr>
      <dsp:spPr>
        <a:xfrm>
          <a:off x="5801828" y="1285619"/>
          <a:ext cx="2844208" cy="171415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b="1" kern="1200" dirty="0" smtClean="0">
              <a:solidFill>
                <a:schemeClr val="tx1"/>
              </a:solidFill>
            </a:rPr>
            <a:t>* </a:t>
          </a:r>
          <a:r>
            <a:rPr lang="es-EC" sz="1400" b="1" kern="1200" dirty="0" smtClean="0">
              <a:solidFill>
                <a:schemeClr val="tx1"/>
              </a:solidFill>
              <a:latin typeface="CuERPO"/>
            </a:rPr>
            <a:t>EXPERIENCIAS ACUMIULADAS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CuERPO"/>
            </a:rPr>
            <a:t>* EJERCITACION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CuERPO"/>
            </a:rPr>
            <a:t>* SISTEMATIZACIÓN DE ACCIONES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latin typeface="CuERPO"/>
            </a:rPr>
            <a:t>* ALTA COMLEJIDAD DE ANALIZADORES</a:t>
          </a:r>
        </a:p>
      </dsp:txBody>
      <dsp:txXfrm>
        <a:off x="5885506" y="1369297"/>
        <a:ext cx="2676852" cy="15468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67E49-5C8B-4BC7-8FF0-0F331F111F7D}">
      <dsp:nvSpPr>
        <dsp:cNvPr id="0" name=""/>
        <dsp:cNvSpPr/>
      </dsp:nvSpPr>
      <dsp:spPr>
        <a:xfrm>
          <a:off x="1604837" y="904789"/>
          <a:ext cx="3385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8582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>
            <a:solidFill>
              <a:schemeClr val="tx1"/>
            </a:solidFill>
          </a:endParaRPr>
        </a:p>
      </dsp:txBody>
      <dsp:txXfrm>
        <a:off x="1764899" y="948663"/>
        <a:ext cx="18459" cy="3691"/>
      </dsp:txXfrm>
    </dsp:sp>
    <dsp:sp modelId="{5CFBEA7C-8172-4A47-AE19-8AEF1E846E2A}">
      <dsp:nvSpPr>
        <dsp:cNvPr id="0" name=""/>
        <dsp:cNvSpPr/>
      </dsp:nvSpPr>
      <dsp:spPr>
        <a:xfrm>
          <a:off x="1498" y="468967"/>
          <a:ext cx="1605139" cy="9630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smtClean="0">
              <a:solidFill>
                <a:schemeClr val="tx1"/>
              </a:solidFill>
              <a:latin typeface="Arial" charset="0"/>
              <a:cs typeface="Arial" charset="0"/>
            </a:rPr>
            <a:t>Descriptiva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1498" y="468967"/>
        <a:ext cx="1605139" cy="963083"/>
      </dsp:txXfrm>
    </dsp:sp>
    <dsp:sp modelId="{43C9918B-E580-44B7-B53F-C4BCEBB352AC}">
      <dsp:nvSpPr>
        <dsp:cNvPr id="0" name=""/>
        <dsp:cNvSpPr/>
      </dsp:nvSpPr>
      <dsp:spPr>
        <a:xfrm>
          <a:off x="3579158" y="904789"/>
          <a:ext cx="3385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8582" y="4572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>
            <a:solidFill>
              <a:schemeClr val="tx1"/>
            </a:solidFill>
          </a:endParaRPr>
        </a:p>
      </dsp:txBody>
      <dsp:txXfrm>
        <a:off x="3739220" y="948663"/>
        <a:ext cx="18459" cy="3691"/>
      </dsp:txXfrm>
    </dsp:sp>
    <dsp:sp modelId="{71D34179-C0D9-4CA9-9F56-902F9E023EFA}">
      <dsp:nvSpPr>
        <dsp:cNvPr id="0" name=""/>
        <dsp:cNvSpPr/>
      </dsp:nvSpPr>
      <dsp:spPr>
        <a:xfrm>
          <a:off x="1975819" y="468967"/>
          <a:ext cx="1605139" cy="9630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smtClean="0">
              <a:solidFill>
                <a:schemeClr val="tx1"/>
              </a:solidFill>
              <a:latin typeface="Arial" charset="0"/>
              <a:cs typeface="Arial" charset="0"/>
            </a:rPr>
            <a:t>Transversal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1975819" y="468967"/>
        <a:ext cx="1605139" cy="963083"/>
      </dsp:txXfrm>
    </dsp:sp>
    <dsp:sp modelId="{9852F22F-4376-4EF1-83E4-9BF1A0EDAEE8}">
      <dsp:nvSpPr>
        <dsp:cNvPr id="0" name=""/>
        <dsp:cNvSpPr/>
      </dsp:nvSpPr>
      <dsp:spPr>
        <a:xfrm>
          <a:off x="5553480" y="904789"/>
          <a:ext cx="3385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8582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00" kern="1200">
            <a:solidFill>
              <a:schemeClr val="tx1"/>
            </a:solidFill>
          </a:endParaRPr>
        </a:p>
      </dsp:txBody>
      <dsp:txXfrm>
        <a:off x="5713541" y="948663"/>
        <a:ext cx="18459" cy="3691"/>
      </dsp:txXfrm>
    </dsp:sp>
    <dsp:sp modelId="{AED7835A-0489-4A26-990F-D5ADF9B485B8}">
      <dsp:nvSpPr>
        <dsp:cNvPr id="0" name=""/>
        <dsp:cNvSpPr/>
      </dsp:nvSpPr>
      <dsp:spPr>
        <a:xfrm>
          <a:off x="3950141" y="468967"/>
          <a:ext cx="1605139" cy="9630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smtClean="0">
              <a:solidFill>
                <a:schemeClr val="tx1"/>
              </a:solidFill>
              <a:latin typeface="Arial" charset="0"/>
              <a:cs typeface="Arial" charset="0"/>
            </a:rPr>
            <a:t>Analítica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3950141" y="468967"/>
        <a:ext cx="1605139" cy="963083"/>
      </dsp:txXfrm>
    </dsp:sp>
    <dsp:sp modelId="{8EDB7947-5EC2-43A6-A7E4-9BB8F866A1A1}">
      <dsp:nvSpPr>
        <dsp:cNvPr id="0" name=""/>
        <dsp:cNvSpPr/>
      </dsp:nvSpPr>
      <dsp:spPr>
        <a:xfrm>
          <a:off x="5924462" y="468967"/>
          <a:ext cx="1605139" cy="9630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smtClean="0">
              <a:solidFill>
                <a:schemeClr val="tx1"/>
              </a:solidFill>
              <a:latin typeface="Arial" charset="0"/>
              <a:cs typeface="Arial" charset="0"/>
            </a:rPr>
            <a:t>Correlacional</a:t>
          </a:r>
          <a:endParaRPr lang="es-PE" sz="1800" kern="1200" dirty="0">
            <a:solidFill>
              <a:schemeClr val="tx1"/>
            </a:solidFill>
          </a:endParaRPr>
        </a:p>
      </dsp:txBody>
      <dsp:txXfrm>
        <a:off x="5924462" y="468967"/>
        <a:ext cx="1605139" cy="9630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310A5-8D01-4547-A8A4-C3C44F60D9E0}">
      <dsp:nvSpPr>
        <dsp:cNvPr id="0" name=""/>
        <dsp:cNvSpPr/>
      </dsp:nvSpPr>
      <dsp:spPr>
        <a:xfrm rot="16200000">
          <a:off x="737809" y="334831"/>
          <a:ext cx="2493335" cy="3208987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114300" rIns="102870" bIns="114300" numCol="1" spcCol="1270" anchor="t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Arial" charset="0"/>
              <a:cs typeface="Arial" charset="0"/>
            </a:rPr>
            <a:t>La población de atletas de natación de la Federación Deportiva de Santo Domingo de los Tsáchilas, concerniente a 10 niños nadadores de iniciación (9-11 años).</a:t>
          </a:r>
          <a:endParaRPr lang="es-PE" sz="1800" kern="1200" dirty="0"/>
        </a:p>
      </dsp:txBody>
      <dsp:txXfrm rot="5400000">
        <a:off x="501719" y="814393"/>
        <a:ext cx="3087251" cy="2249863"/>
      </dsp:txXfrm>
    </dsp:sp>
    <dsp:sp modelId="{5CB7BCC4-1562-4A68-ABCE-93C2E98B7A82}">
      <dsp:nvSpPr>
        <dsp:cNvPr id="0" name=""/>
        <dsp:cNvSpPr/>
      </dsp:nvSpPr>
      <dsp:spPr>
        <a:xfrm rot="5400000">
          <a:off x="4541993" y="333361"/>
          <a:ext cx="2493335" cy="3211927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tint val="50000"/>
            <a:hueOff val="1603044"/>
            <a:satOff val="-8859"/>
            <a:lumOff val="1050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14300" rIns="68580" bIns="11430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kern="1200" dirty="0" smtClean="0">
              <a:latin typeface="Arial" charset="0"/>
              <a:cs typeface="Arial" charset="0"/>
            </a:rPr>
            <a:t>Por otra parte, fueron entrevistados (técnica de encuesta) 20 especialistas de natación de la República del Ecuador.</a:t>
          </a:r>
        </a:p>
      </dsp:txBody>
      <dsp:txXfrm rot="-5400000">
        <a:off x="4182697" y="814393"/>
        <a:ext cx="3090191" cy="2249863"/>
      </dsp:txXfrm>
    </dsp:sp>
    <dsp:sp modelId="{F337403D-2CEC-4264-BE3A-C14C3F662F0A}">
      <dsp:nvSpPr>
        <dsp:cNvPr id="0" name=""/>
        <dsp:cNvSpPr/>
      </dsp:nvSpPr>
      <dsp:spPr>
        <a:xfrm>
          <a:off x="3076168" y="0"/>
          <a:ext cx="1592880" cy="159280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352983-C0E5-48C4-B5C3-037D74CE9C4E}">
      <dsp:nvSpPr>
        <dsp:cNvPr id="0" name=""/>
        <dsp:cNvSpPr/>
      </dsp:nvSpPr>
      <dsp:spPr>
        <a:xfrm rot="10800000">
          <a:off x="3076168" y="2285460"/>
          <a:ext cx="1592880" cy="1592802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2">
            <a:hueOff val="1254112"/>
            <a:satOff val="-6827"/>
            <a:lumOff val="2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E9193-09F1-4422-88EE-704ADF35522F}">
      <dsp:nvSpPr>
        <dsp:cNvPr id="0" name=""/>
        <dsp:cNvSpPr/>
      </dsp:nvSpPr>
      <dsp:spPr>
        <a:xfrm rot="5400000">
          <a:off x="3841413" y="-2915771"/>
          <a:ext cx="746868" cy="6769010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latin typeface="Arial" charset="0"/>
              <a:cs typeface="Arial" charset="0"/>
            </a:rPr>
            <a:t>Realizar  la  explicación  del  ejercicio  que  se  va  a  ejecutar  con  la  mayor claridad posible para que los nadadores comprendan el objetivo que se propone.</a:t>
          </a:r>
          <a:endParaRPr lang="es-PE" sz="1400" kern="1200" dirty="0"/>
        </a:p>
      </dsp:txBody>
      <dsp:txXfrm rot="-5400000">
        <a:off x="830343" y="131758"/>
        <a:ext cx="6732551" cy="673950"/>
      </dsp:txXfrm>
    </dsp:sp>
    <dsp:sp modelId="{4B9B73D5-0EB9-4E02-8AF2-5AAA16EC8247}">
      <dsp:nvSpPr>
        <dsp:cNvPr id="0" name=""/>
        <dsp:cNvSpPr/>
      </dsp:nvSpPr>
      <dsp:spPr>
        <a:xfrm>
          <a:off x="119626" y="1941"/>
          <a:ext cx="710715" cy="9335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500" kern="1200" dirty="0" smtClean="0"/>
            <a:t>1</a:t>
          </a:r>
          <a:endParaRPr lang="es-PE" sz="4500" kern="1200" dirty="0"/>
        </a:p>
      </dsp:txBody>
      <dsp:txXfrm>
        <a:off x="154320" y="36635"/>
        <a:ext cx="641327" cy="864197"/>
      </dsp:txXfrm>
    </dsp:sp>
    <dsp:sp modelId="{CCE87327-3C6E-4C02-89DB-FB0755D967D6}">
      <dsp:nvSpPr>
        <dsp:cNvPr id="0" name=""/>
        <dsp:cNvSpPr/>
      </dsp:nvSpPr>
      <dsp:spPr>
        <a:xfrm rot="5400000">
          <a:off x="3857429" y="-1913618"/>
          <a:ext cx="758624" cy="672523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latin typeface="Arial" charset="0"/>
              <a:cs typeface="Arial" charset="0"/>
            </a:rPr>
            <a:t>Utilizar los ejercicios durante toda la planificación del programa, durante los cuatro períodos.</a:t>
          </a:r>
          <a:endParaRPr lang="es-PE" sz="1400" kern="1200" dirty="0"/>
        </a:p>
      </dsp:txBody>
      <dsp:txXfrm rot="-5400000">
        <a:off x="874125" y="1106719"/>
        <a:ext cx="6688201" cy="684558"/>
      </dsp:txXfrm>
    </dsp:sp>
    <dsp:sp modelId="{32632833-96F7-408C-8C56-3D5178A0720D}">
      <dsp:nvSpPr>
        <dsp:cNvPr id="0" name=""/>
        <dsp:cNvSpPr/>
      </dsp:nvSpPr>
      <dsp:spPr>
        <a:xfrm>
          <a:off x="119626" y="982206"/>
          <a:ext cx="754497" cy="9335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500" kern="1200" dirty="0" smtClean="0"/>
            <a:t>2</a:t>
          </a:r>
          <a:endParaRPr lang="es-PE" sz="4500" kern="1200" dirty="0"/>
        </a:p>
      </dsp:txBody>
      <dsp:txXfrm>
        <a:off x="156458" y="1019038"/>
        <a:ext cx="680833" cy="859921"/>
      </dsp:txXfrm>
    </dsp:sp>
    <dsp:sp modelId="{89EFABB3-2AEA-4816-8E56-8BBC167B605A}">
      <dsp:nvSpPr>
        <dsp:cNvPr id="0" name=""/>
        <dsp:cNvSpPr/>
      </dsp:nvSpPr>
      <dsp:spPr>
        <a:xfrm rot="5400000">
          <a:off x="3887311" y="-930056"/>
          <a:ext cx="746868" cy="6718641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dirty="0" smtClean="0">
              <a:latin typeface="Arial" charset="0"/>
              <a:cs typeface="Arial" charset="0"/>
            </a:rPr>
            <a:t>La frecuencia de aplicación de los ejercicios está en dependencia de los objetivos que se deseen lograr y también según las características individuales pero dentro de la planificación técnica.</a:t>
          </a:r>
          <a:endParaRPr lang="es-PE" sz="1400" kern="1200" dirty="0"/>
        </a:p>
      </dsp:txBody>
      <dsp:txXfrm rot="-5400000">
        <a:off x="901425" y="2092289"/>
        <a:ext cx="6682182" cy="673950"/>
      </dsp:txXfrm>
    </dsp:sp>
    <dsp:sp modelId="{8E462550-EF76-4DC1-9CFD-ECECEF35E335}">
      <dsp:nvSpPr>
        <dsp:cNvPr id="0" name=""/>
        <dsp:cNvSpPr/>
      </dsp:nvSpPr>
      <dsp:spPr>
        <a:xfrm>
          <a:off x="119626" y="1962471"/>
          <a:ext cx="781798" cy="93358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500" kern="1200" dirty="0" smtClean="0"/>
            <a:t>3</a:t>
          </a:r>
          <a:endParaRPr lang="es-PE" sz="4500" kern="1200" dirty="0"/>
        </a:p>
      </dsp:txBody>
      <dsp:txXfrm>
        <a:off x="157790" y="2000635"/>
        <a:ext cx="705470" cy="857257"/>
      </dsp:txXfrm>
    </dsp:sp>
    <dsp:sp modelId="{5B5BD097-85E8-46FF-843A-99B700589C74}">
      <dsp:nvSpPr>
        <dsp:cNvPr id="0" name=""/>
        <dsp:cNvSpPr/>
      </dsp:nvSpPr>
      <dsp:spPr>
        <a:xfrm rot="5400000">
          <a:off x="3890772" y="47109"/>
          <a:ext cx="746868" cy="672483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PE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smtClean="0">
              <a:latin typeface="Arial" charset="0"/>
              <a:cs typeface="Arial" charset="0"/>
            </a:rPr>
            <a:t>Evaluar los ejercicios individualmente, cualitativamente y cuantitativamente.</a:t>
          </a:r>
          <a:endParaRPr lang="es-CO" sz="1400" kern="1200" dirty="0">
            <a:latin typeface="Arial" charset="0"/>
            <a:cs typeface="Arial" charset="0"/>
          </a:endParaRPr>
        </a:p>
      </dsp:txBody>
      <dsp:txXfrm rot="-5400000">
        <a:off x="901788" y="3072553"/>
        <a:ext cx="6688379" cy="673950"/>
      </dsp:txXfrm>
    </dsp:sp>
    <dsp:sp modelId="{7C0B9F53-C335-42AE-9922-0A6DF8B4E3FA}">
      <dsp:nvSpPr>
        <dsp:cNvPr id="0" name=""/>
        <dsp:cNvSpPr/>
      </dsp:nvSpPr>
      <dsp:spPr>
        <a:xfrm>
          <a:off x="119626" y="2942736"/>
          <a:ext cx="782160" cy="93358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500" kern="1200" dirty="0" smtClean="0"/>
            <a:t>4</a:t>
          </a:r>
          <a:endParaRPr lang="es-PE" sz="4500" kern="1200" dirty="0"/>
        </a:p>
      </dsp:txBody>
      <dsp:txXfrm>
        <a:off x="157808" y="2980918"/>
        <a:ext cx="705796" cy="85722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4E9193-09F1-4422-88EE-704ADF35522F}">
      <dsp:nvSpPr>
        <dsp:cNvPr id="0" name=""/>
        <dsp:cNvSpPr/>
      </dsp:nvSpPr>
      <dsp:spPr>
        <a:xfrm rot="5400000">
          <a:off x="3718601" y="-2758022"/>
          <a:ext cx="999864" cy="676966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>
              <a:latin typeface="Arial" charset="0"/>
              <a:cs typeface="Arial" charset="0"/>
            </a:rPr>
            <a:t>Al finalizar cada ejercicio  es conveniente dar una opinión sobre la forma en que se ha desarrollado, las faltas que se cometieron y de forma general los aspectos más significativos del mismo, así como estimular los logros obtenidos por los niños/as.</a:t>
          </a:r>
          <a:endParaRPr lang="es-PE" sz="1500" kern="1200" dirty="0"/>
        </a:p>
      </dsp:txBody>
      <dsp:txXfrm rot="-5400000">
        <a:off x="833702" y="175686"/>
        <a:ext cx="6720854" cy="902246"/>
      </dsp:txXfrm>
    </dsp:sp>
    <dsp:sp modelId="{4B9B73D5-0EB9-4E02-8AF2-5AAA16EC8247}">
      <dsp:nvSpPr>
        <dsp:cNvPr id="0" name=""/>
        <dsp:cNvSpPr/>
      </dsp:nvSpPr>
      <dsp:spPr>
        <a:xfrm>
          <a:off x="122918" y="1893"/>
          <a:ext cx="710784" cy="12498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500" kern="1200" dirty="0" smtClean="0"/>
            <a:t>5</a:t>
          </a:r>
          <a:endParaRPr lang="es-PE" sz="4500" kern="1200" dirty="0"/>
        </a:p>
      </dsp:txBody>
      <dsp:txXfrm>
        <a:off x="157616" y="36591"/>
        <a:ext cx="641388" cy="1180434"/>
      </dsp:txXfrm>
    </dsp:sp>
    <dsp:sp modelId="{CCE87327-3C6E-4C02-89DB-FB0755D967D6}">
      <dsp:nvSpPr>
        <dsp:cNvPr id="0" name=""/>
        <dsp:cNvSpPr/>
      </dsp:nvSpPr>
      <dsp:spPr>
        <a:xfrm rot="5400000">
          <a:off x="3732629" y="-1423810"/>
          <a:ext cx="1015602" cy="672588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>
              <a:latin typeface="Arial" charset="0"/>
              <a:cs typeface="Arial" charset="0"/>
            </a:rPr>
            <a:t>Utilizar los métodos explicativos –demostrativo por parte del profesor, el método dialogado (entrenador-nadador) el método analítico-asociativo-sintético y el método de  repetición.</a:t>
          </a:r>
          <a:endParaRPr lang="es-PE" sz="1500" kern="1200" dirty="0"/>
        </a:p>
      </dsp:txBody>
      <dsp:txXfrm rot="-5400000">
        <a:off x="877489" y="1480908"/>
        <a:ext cx="6676305" cy="916446"/>
      </dsp:txXfrm>
    </dsp:sp>
    <dsp:sp modelId="{32632833-96F7-408C-8C56-3D5178A0720D}">
      <dsp:nvSpPr>
        <dsp:cNvPr id="0" name=""/>
        <dsp:cNvSpPr/>
      </dsp:nvSpPr>
      <dsp:spPr>
        <a:xfrm>
          <a:off x="122918" y="1314216"/>
          <a:ext cx="754570" cy="12498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500" kern="1200" dirty="0" smtClean="0"/>
            <a:t>6</a:t>
          </a:r>
          <a:endParaRPr lang="es-PE" sz="4500" kern="1200" dirty="0"/>
        </a:p>
      </dsp:txBody>
      <dsp:txXfrm>
        <a:off x="159753" y="1351051"/>
        <a:ext cx="680900" cy="1176160"/>
      </dsp:txXfrm>
    </dsp:sp>
    <dsp:sp modelId="{89EFABB3-2AEA-4816-8E56-8BBC167B605A}">
      <dsp:nvSpPr>
        <dsp:cNvPr id="0" name=""/>
        <dsp:cNvSpPr/>
      </dsp:nvSpPr>
      <dsp:spPr>
        <a:xfrm rot="5400000">
          <a:off x="3764504" y="-108190"/>
          <a:ext cx="999864" cy="671928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>
              <a:latin typeface="Arial" charset="0"/>
              <a:cs typeface="Arial" charset="0"/>
            </a:rPr>
            <a:t>Los resultados deben protocolizarse de forma correcta para el análisis final.</a:t>
          </a:r>
          <a:endParaRPr lang="es-PE" sz="1500" kern="1200" dirty="0"/>
        </a:p>
      </dsp:txBody>
      <dsp:txXfrm rot="-5400000">
        <a:off x="904792" y="2800331"/>
        <a:ext cx="6670480" cy="902246"/>
      </dsp:txXfrm>
    </dsp:sp>
    <dsp:sp modelId="{8E462550-EF76-4DC1-9CFD-ECECEF35E335}">
      <dsp:nvSpPr>
        <dsp:cNvPr id="0" name=""/>
        <dsp:cNvSpPr/>
      </dsp:nvSpPr>
      <dsp:spPr>
        <a:xfrm>
          <a:off x="122918" y="2626538"/>
          <a:ext cx="781873" cy="12498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500" kern="1200" dirty="0" smtClean="0"/>
            <a:t>7</a:t>
          </a:r>
          <a:endParaRPr lang="es-PE" sz="4500" kern="1200" dirty="0"/>
        </a:p>
      </dsp:txBody>
      <dsp:txXfrm>
        <a:off x="161086" y="2664706"/>
        <a:ext cx="705537" cy="1173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95150-4FD7-4802-B0EB-D52217513A72}" type="datetime1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61895A-832A-4167-BE9B-7448CA062309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71FF-D602-4BB6-9683-7A1E909D4296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2BEB-5202-498C-89F7-BBD3BEE1B887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2B6C6-10FF-4510-A888-F0B9C6A788B0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47B31-A4E1-4FCE-8661-5EC33A675437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D832D-B7F8-4A85-B115-3F84BE9AC26D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B34F3-05F7-41C1-B84E-68CE2E00C83C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47F82-2B2E-4837-B3AB-C94C672FBECB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57738-F4B0-48EA-9B71-E0F723F8BF6C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0D5EF-7D26-425F-8C45-B9312ACE18BC}" type="datetime1">
              <a:rPr lang="en-US" smtClean="0"/>
              <a:pPr/>
              <a:t>9/11/2020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1909345-DEE0-4B07-8E32-441AC9DA095E}" type="datetime1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6DD0FD-55B0-48C4-8AF2-8A69533EDFC3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7 Rectángulo">
            <a:extLst>
              <a:ext uri="{FF2B5EF4-FFF2-40B4-BE49-F238E27FC236}">
                <a16:creationId xmlns:a16="http://schemas.microsoft.com/office/drawing/2014/main" xmlns="" id="{6F1D8752-7F11-464C-8055-269EAF5EF8C2}"/>
              </a:ext>
            </a:extLst>
          </p:cNvPr>
          <p:cNvSpPr/>
          <p:nvPr/>
        </p:nvSpPr>
        <p:spPr>
          <a:xfrm>
            <a:off x="318052" y="3610149"/>
            <a:ext cx="8507896" cy="151288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O" sz="2400" b="1" dirty="0">
                <a:solidFill>
                  <a:schemeClr val="bg1"/>
                </a:solidFill>
              </a:rPr>
              <a:t>ESTUDIO DE LA PERCEPCIÓN DEL TIEMPO Y EL MOVIMIENTO EN NADADORES DE INICIACIÓN DEPORTIVA DE LA FEDERACIÓN DEPORTIVA DE SANTO DOMINGO DE LOS </a:t>
            </a:r>
            <a:r>
              <a:rPr lang="es-CO" sz="2400" b="1" dirty="0" smtClean="0">
                <a:solidFill>
                  <a:schemeClr val="bg1"/>
                </a:solidFill>
              </a:rPr>
              <a:t>TSÁCHILAS</a:t>
            </a:r>
            <a:endParaRPr lang="es-EC" sz="2400" b="1" dirty="0">
              <a:solidFill>
                <a:schemeClr val="bg1"/>
              </a:solidFill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xmlns="" id="{2B241574-C481-406A-ACD3-4DB1EB4F0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615" y="5440823"/>
            <a:ext cx="8204839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pt-BR" altLang="es-ES" sz="2000" b="1" dirty="0">
                <a:solidFill>
                  <a:schemeClr val="bg1"/>
                </a:solidFill>
                <a:latin typeface="Arial" panose="020B0604020202020204" pitchFamily="34" charset="0"/>
              </a:rPr>
              <a:t>AUTORA: LCDA. ANA GABRIELA FIALLOS </a:t>
            </a:r>
            <a:r>
              <a:rPr lang="pt-BR" altLang="es-E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TOLEDO</a:t>
            </a:r>
          </a:p>
          <a:p>
            <a:pPr>
              <a:spcBef>
                <a:spcPct val="50000"/>
              </a:spcBef>
              <a:buNone/>
            </a:pPr>
            <a:r>
              <a:rPr lang="pt-BR" altLang="es-E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DIRECTORA: </a:t>
            </a:r>
            <a:r>
              <a:rPr lang="pt-BR" altLang="es-ES" sz="2000" b="1" dirty="0">
                <a:solidFill>
                  <a:schemeClr val="bg1"/>
                </a:solidFill>
                <a:latin typeface="Arial" panose="020B0604020202020204" pitchFamily="34" charset="0"/>
              </a:rPr>
              <a:t>MSC. MÓNICA MERCEDES </a:t>
            </a:r>
            <a:r>
              <a:rPr lang="pt-BR" altLang="es-ES" sz="20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CABEZAS </a:t>
            </a:r>
            <a:r>
              <a:rPr lang="pt-BR" altLang="es-ES" sz="2000" b="1" dirty="0">
                <a:solidFill>
                  <a:schemeClr val="bg1"/>
                </a:solidFill>
                <a:latin typeface="Arial" panose="020B0604020202020204" pitchFamily="34" charset="0"/>
              </a:rPr>
              <a:t>FLORES</a:t>
            </a:r>
            <a:endParaRPr lang="es-ES" altLang="es-ES" sz="20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60" y="999373"/>
            <a:ext cx="6170516" cy="15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7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7523523"/>
              </p:ext>
            </p:extLst>
          </p:nvPr>
        </p:nvGraphicFramePr>
        <p:xfrm>
          <a:off x="698500" y="2247900"/>
          <a:ext cx="7747000" cy="387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5 CuadroTexto">
            <a:extLst>
              <a:ext uri="{FF2B5EF4-FFF2-40B4-BE49-F238E27FC236}">
                <a16:creationId xmlns:a16="http://schemas.microsoft.com/office/drawing/2014/main" xmlns="" id="{C1B188D4-935B-452D-9328-604E89A30E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17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="" xmlns:a16="http://schemas.microsoft.com/office/drawing/2014/main" id="{6434C015-FB8E-4525-BE58-9435EC0F43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896908"/>
            <a:ext cx="77565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="" xmlns:a16="http://schemas.microsoft.com/office/drawing/2014/main" id="{DF4241AB-A6F7-42A1-9536-6D53D50FA4EA}"/>
              </a:ext>
            </a:extLst>
          </p:cNvPr>
          <p:cNvSpPr txBox="1"/>
          <p:nvPr/>
        </p:nvSpPr>
        <p:spPr>
          <a:xfrm>
            <a:off x="675858" y="1279114"/>
            <a:ext cx="6361043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Ejercicios para el desarrollo de la percepción del tiempo</a:t>
            </a:r>
          </a:p>
        </p:txBody>
      </p:sp>
      <p:sp>
        <p:nvSpPr>
          <p:cNvPr id="6" name="8 CuadroTexto">
            <a:extLst>
              <a:ext uri="{FF2B5EF4-FFF2-40B4-BE49-F238E27FC236}">
                <a16:creationId xmlns="" xmlns:a16="http://schemas.microsoft.com/office/drawing/2014/main" id="{44D49634-5C7C-4262-B649-C5C162D29D41}"/>
              </a:ext>
            </a:extLst>
          </p:cNvPr>
          <p:cNvSpPr txBox="1"/>
          <p:nvPr/>
        </p:nvSpPr>
        <p:spPr>
          <a:xfrm>
            <a:off x="675858" y="2190544"/>
            <a:ext cx="7593501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i="1" dirty="0">
                <a:latin typeface="Arial" charset="0"/>
                <a:cs typeface="Arial" charset="0"/>
              </a:rPr>
              <a:t>1)	</a:t>
            </a:r>
            <a:r>
              <a:rPr lang="es-CO" b="1" i="1" dirty="0">
                <a:latin typeface="Arial" charset="0"/>
                <a:cs typeface="Arial" charset="0"/>
              </a:rPr>
              <a:t>Percepción de una duración vacía: </a:t>
            </a:r>
            <a:r>
              <a:rPr lang="es-CO" i="1" dirty="0">
                <a:latin typeface="Arial" charset="0"/>
                <a:cs typeface="Arial" charset="0"/>
              </a:rPr>
              <a:t>Objetivo. Calcular el tiempo de una actividad en tierra individualmente.</a:t>
            </a:r>
          </a:p>
        </p:txBody>
      </p:sp>
      <p:pic>
        <p:nvPicPr>
          <p:cNvPr id="7" name="9 Imagen" descr="C:\Calero\Memoria16G. 07Abril2015\ \Tesis\Chavez\Nuevos\OK\Natación_PercepciónMovimiento\Imagenes\1.png">
            <a:extLst>
              <a:ext uri="{FF2B5EF4-FFF2-40B4-BE49-F238E27FC236}">
                <a16:creationId xmlns="" xmlns:a16="http://schemas.microsoft.com/office/drawing/2014/main" id="{56DB05BE-3D95-4D48-B92E-71472EC4E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683" y="3049806"/>
            <a:ext cx="4484687" cy="336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0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="" xmlns:a16="http://schemas.microsoft.com/office/drawing/2014/main" id="{D9BBBCBA-8C57-46CD-97F8-80E57E31E3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569913"/>
            <a:ext cx="7756525" cy="105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="" xmlns:a16="http://schemas.microsoft.com/office/drawing/2014/main" id="{3A143349-81ED-4BBF-A575-994F6D436B75}"/>
              </a:ext>
            </a:extLst>
          </p:cNvPr>
          <p:cNvSpPr txBox="1"/>
          <p:nvPr/>
        </p:nvSpPr>
        <p:spPr>
          <a:xfrm>
            <a:off x="649361" y="1252606"/>
            <a:ext cx="6334539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Ejercicios para el desarrollo de la percepción del tiempo</a:t>
            </a:r>
          </a:p>
        </p:txBody>
      </p:sp>
      <p:sp>
        <p:nvSpPr>
          <p:cNvPr id="6" name="8 CuadroTexto">
            <a:extLst>
              <a:ext uri="{FF2B5EF4-FFF2-40B4-BE49-F238E27FC236}">
                <a16:creationId xmlns="" xmlns:a16="http://schemas.microsoft.com/office/drawing/2014/main" id="{67EE254F-F484-46FA-BC8F-F6BAC3940B00}"/>
              </a:ext>
            </a:extLst>
          </p:cNvPr>
          <p:cNvSpPr txBox="1"/>
          <p:nvPr/>
        </p:nvSpPr>
        <p:spPr>
          <a:xfrm>
            <a:off x="636103" y="2190545"/>
            <a:ext cx="7756525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i="1" dirty="0">
                <a:latin typeface="Arial" charset="0"/>
                <a:cs typeface="Arial" charset="0"/>
              </a:rPr>
              <a:t>2)	</a:t>
            </a:r>
            <a:r>
              <a:rPr lang="es-CO" b="1" i="1" dirty="0">
                <a:latin typeface="Arial" charset="0"/>
                <a:cs typeface="Arial" charset="0"/>
              </a:rPr>
              <a:t>Percepción de la duración de una actividad monótona: </a:t>
            </a:r>
            <a:r>
              <a:rPr lang="es-CO" i="1" dirty="0">
                <a:latin typeface="Arial" charset="0"/>
                <a:cs typeface="Arial" charset="0"/>
              </a:rPr>
              <a:t>Objetivo. Calcular el tiempo del ejercicio dispersos en el agua.</a:t>
            </a:r>
          </a:p>
        </p:txBody>
      </p:sp>
      <p:pic>
        <p:nvPicPr>
          <p:cNvPr id="7" name="13 Imagen" descr="C:\Calero\Memoria16G. 07Abril2015\ \Tesis\Chavez\Nuevos\OK\Natación_PercepciónMovimiento\Imagenes\2.png">
            <a:extLst>
              <a:ext uri="{FF2B5EF4-FFF2-40B4-BE49-F238E27FC236}">
                <a16:creationId xmlns="" xmlns:a16="http://schemas.microsoft.com/office/drawing/2014/main" id="{8C7413AE-0F9F-4CFE-8BBD-2E8CAA56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940" y="2985000"/>
            <a:ext cx="5263594" cy="364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33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="" xmlns:a16="http://schemas.microsoft.com/office/drawing/2014/main" id="{23644A2B-EE78-4BC6-9A1A-2F595F91D1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569913"/>
            <a:ext cx="7756525" cy="105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="" xmlns:a16="http://schemas.microsoft.com/office/drawing/2014/main" id="{DFBD8994-8010-46F7-8A2D-C63F8B4B8EA6}"/>
              </a:ext>
            </a:extLst>
          </p:cNvPr>
          <p:cNvSpPr txBox="1"/>
          <p:nvPr/>
        </p:nvSpPr>
        <p:spPr>
          <a:xfrm>
            <a:off x="702371" y="1292361"/>
            <a:ext cx="6374296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Ejercicios para el desarrollo de la percepción del tiempo</a:t>
            </a:r>
          </a:p>
        </p:txBody>
      </p:sp>
      <p:sp>
        <p:nvSpPr>
          <p:cNvPr id="6" name="8 CuadroTexto">
            <a:extLst>
              <a:ext uri="{FF2B5EF4-FFF2-40B4-BE49-F238E27FC236}">
                <a16:creationId xmlns="" xmlns:a16="http://schemas.microsoft.com/office/drawing/2014/main" id="{C5C85FD0-4384-4212-99F5-1EBBD2089750}"/>
              </a:ext>
            </a:extLst>
          </p:cNvPr>
          <p:cNvSpPr txBox="1"/>
          <p:nvPr/>
        </p:nvSpPr>
        <p:spPr>
          <a:xfrm>
            <a:off x="702361" y="2177294"/>
            <a:ext cx="7911548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i="1" dirty="0">
                <a:latin typeface="Arial" charset="0"/>
                <a:cs typeface="Arial" charset="0"/>
              </a:rPr>
              <a:t>3)	</a:t>
            </a:r>
            <a:r>
              <a:rPr lang="es-CO" b="1" i="1" dirty="0">
                <a:latin typeface="Arial" charset="0"/>
                <a:cs typeface="Arial" charset="0"/>
              </a:rPr>
              <a:t>Percepción de la duración de una actividad coherente: </a:t>
            </a:r>
            <a:r>
              <a:rPr lang="es-CO" i="1" dirty="0">
                <a:latin typeface="Arial" charset="0"/>
                <a:cs typeface="Arial" charset="0"/>
              </a:rPr>
              <a:t>Objetivo .Calcular el tiempo de una actividad en el agua durante 50 metros.</a:t>
            </a:r>
          </a:p>
        </p:txBody>
      </p:sp>
      <p:pic>
        <p:nvPicPr>
          <p:cNvPr id="7" name="14 Imagen" descr="C:\Calero\Memoria16G. 07Abril2015\ \Tesis\Chavez\Nuevos\OK\Natación_PercepciónMovimiento\Imagenes\3.png">
            <a:extLst>
              <a:ext uri="{FF2B5EF4-FFF2-40B4-BE49-F238E27FC236}">
                <a16:creationId xmlns="" xmlns:a16="http://schemas.microsoft.com/office/drawing/2014/main" id="{26B69F8D-D007-451F-B885-E228442D1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275" y="2955236"/>
            <a:ext cx="5278905" cy="358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77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="" xmlns:a16="http://schemas.microsoft.com/office/drawing/2014/main" id="{F99C95A2-2436-4302-8CB0-8B4D78E619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569913"/>
            <a:ext cx="7756525" cy="105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="" xmlns:a16="http://schemas.microsoft.com/office/drawing/2014/main" id="{EE17EC42-0199-4DA5-9218-32B60B53D392}"/>
              </a:ext>
            </a:extLst>
          </p:cNvPr>
          <p:cNvSpPr txBox="1"/>
          <p:nvPr/>
        </p:nvSpPr>
        <p:spPr>
          <a:xfrm>
            <a:off x="583098" y="1332120"/>
            <a:ext cx="6361043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Ejercicios para el desarrollo de la percepción del tiempo</a:t>
            </a:r>
          </a:p>
        </p:txBody>
      </p:sp>
      <p:sp>
        <p:nvSpPr>
          <p:cNvPr id="6" name="8 CuadroTexto">
            <a:extLst>
              <a:ext uri="{FF2B5EF4-FFF2-40B4-BE49-F238E27FC236}">
                <a16:creationId xmlns="" xmlns:a16="http://schemas.microsoft.com/office/drawing/2014/main" id="{42642DF0-9595-4FB4-B80F-7EC6E1904095}"/>
              </a:ext>
            </a:extLst>
          </p:cNvPr>
          <p:cNvSpPr txBox="1"/>
          <p:nvPr/>
        </p:nvSpPr>
        <p:spPr>
          <a:xfrm>
            <a:off x="556592" y="2177292"/>
            <a:ext cx="8242852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4)	Percepción del cambio de la velocidad y del tiempo del ejercicio: </a:t>
            </a:r>
            <a:r>
              <a:rPr lang="es-CO" i="1" dirty="0">
                <a:latin typeface="Arial" charset="0"/>
                <a:cs typeface="Arial" charset="0"/>
              </a:rPr>
              <a:t>Objetivo. Diferenciar los cambios de velocidad  en agua durante 100 metros.</a:t>
            </a:r>
          </a:p>
        </p:txBody>
      </p:sp>
      <p:pic>
        <p:nvPicPr>
          <p:cNvPr id="7" name="13 Imagen" descr="C:\Calero\Memoria16G. 07Abril2015\ \Tesis\Chavez\Nuevos\OK\Natación_PercepciónMovimiento\Imagenes\4.png">
            <a:extLst>
              <a:ext uri="{FF2B5EF4-FFF2-40B4-BE49-F238E27FC236}">
                <a16:creationId xmlns="" xmlns:a16="http://schemas.microsoft.com/office/drawing/2014/main" id="{A09C0C98-EF0B-4124-99FF-1EC331ECC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306" y="2955236"/>
            <a:ext cx="4690541" cy="352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8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="" xmlns:a16="http://schemas.microsoft.com/office/drawing/2014/main" id="{F362C2ED-60BF-4846-92E1-CD2EE8CCE0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569913"/>
            <a:ext cx="7756525" cy="105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="" xmlns:a16="http://schemas.microsoft.com/office/drawing/2014/main" id="{B9233E63-134E-4422-BBBF-ECEA65F87C31}"/>
              </a:ext>
            </a:extLst>
          </p:cNvPr>
          <p:cNvSpPr txBox="1"/>
          <p:nvPr/>
        </p:nvSpPr>
        <p:spPr>
          <a:xfrm>
            <a:off x="715616" y="1318868"/>
            <a:ext cx="6321287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Ejercicios para el desarrollo de la percepción del tiempo</a:t>
            </a:r>
          </a:p>
        </p:txBody>
      </p:sp>
      <p:sp>
        <p:nvSpPr>
          <p:cNvPr id="6" name="8 CuadroTexto">
            <a:extLst>
              <a:ext uri="{FF2B5EF4-FFF2-40B4-BE49-F238E27FC236}">
                <a16:creationId xmlns="" xmlns:a16="http://schemas.microsoft.com/office/drawing/2014/main" id="{BCDA94A9-6020-4F75-BFE2-4CB221A5B51D}"/>
              </a:ext>
            </a:extLst>
          </p:cNvPr>
          <p:cNvSpPr txBox="1"/>
          <p:nvPr/>
        </p:nvSpPr>
        <p:spPr>
          <a:xfrm>
            <a:off x="675857" y="2164039"/>
            <a:ext cx="7938052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5)	Percepción del tiempo en la vuelta de frente: </a:t>
            </a:r>
            <a:r>
              <a:rPr lang="es-CO" i="1" dirty="0">
                <a:latin typeface="Arial" charset="0"/>
                <a:cs typeface="Arial" charset="0"/>
              </a:rPr>
              <a:t>Objetivo. Calcular el tiempo de ejecución de la vuelta de frente en seco (tierra)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031DF74E-B292-40AC-9B8C-3B0AD11876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23" y="2928730"/>
            <a:ext cx="5046580" cy="3316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627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="" xmlns:a16="http://schemas.microsoft.com/office/drawing/2014/main" id="{A42DE5CD-16C3-4508-B31B-C813DC1BF6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569913"/>
            <a:ext cx="7756525" cy="105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="" xmlns:a16="http://schemas.microsoft.com/office/drawing/2014/main" id="{5DB221C6-DC0C-4867-9BC6-B0EE29850D9A}"/>
              </a:ext>
            </a:extLst>
          </p:cNvPr>
          <p:cNvSpPr txBox="1"/>
          <p:nvPr/>
        </p:nvSpPr>
        <p:spPr>
          <a:xfrm>
            <a:off x="675859" y="1305614"/>
            <a:ext cx="7756525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Ejercicios para el desarrollo de la percepción del movimiento propio</a:t>
            </a:r>
          </a:p>
        </p:txBody>
      </p:sp>
      <p:sp>
        <p:nvSpPr>
          <p:cNvPr id="6" name="8 CuadroTexto">
            <a:extLst>
              <a:ext uri="{FF2B5EF4-FFF2-40B4-BE49-F238E27FC236}">
                <a16:creationId xmlns="" xmlns:a16="http://schemas.microsoft.com/office/drawing/2014/main" id="{399FDDE8-D4A8-4B37-BA6C-8C7C48D23BE7}"/>
              </a:ext>
            </a:extLst>
          </p:cNvPr>
          <p:cNvSpPr txBox="1"/>
          <p:nvPr/>
        </p:nvSpPr>
        <p:spPr>
          <a:xfrm>
            <a:off x="675861" y="2164038"/>
            <a:ext cx="7756525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1)	Percepción del toque de espalda: </a:t>
            </a:r>
            <a:r>
              <a:rPr lang="es-CO" i="1" dirty="0">
                <a:latin typeface="Arial" charset="0"/>
                <a:cs typeface="Arial" charset="0"/>
              </a:rPr>
              <a:t>Objetivo. Educar la percepción del movimiento propio en el toque de espalda. </a:t>
            </a:r>
          </a:p>
        </p:txBody>
      </p:sp>
      <p:pic>
        <p:nvPicPr>
          <p:cNvPr id="7" name="9 Imagen" descr="C:\Calero\Memoria16G. 07Abril2015\ \Tesis\Chavez\Nuevos\OK\Natación_PercepciónMovimiento\Imagenes\5.png">
            <a:extLst>
              <a:ext uri="{FF2B5EF4-FFF2-40B4-BE49-F238E27FC236}">
                <a16:creationId xmlns="" xmlns:a16="http://schemas.microsoft.com/office/drawing/2014/main" id="{D4E9687A-10B8-42E9-A0A5-F7B372E29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684" y="2976563"/>
            <a:ext cx="5187617" cy="339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2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="" xmlns:a16="http://schemas.microsoft.com/office/drawing/2014/main" id="{03283B2F-8379-4743-A649-9AAEDA397D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569913"/>
            <a:ext cx="7756525" cy="105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="" xmlns:a16="http://schemas.microsoft.com/office/drawing/2014/main" id="{C7D6CAC2-9E54-4F27-8191-03A419310F56}"/>
              </a:ext>
            </a:extLst>
          </p:cNvPr>
          <p:cNvSpPr txBox="1"/>
          <p:nvPr/>
        </p:nvSpPr>
        <p:spPr>
          <a:xfrm>
            <a:off x="675856" y="1305613"/>
            <a:ext cx="7633252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Ejercicios para el desarrollo de la percepción del movimiento propio</a:t>
            </a:r>
          </a:p>
        </p:txBody>
      </p:sp>
      <p:sp>
        <p:nvSpPr>
          <p:cNvPr id="6" name="8 CuadroTexto">
            <a:extLst>
              <a:ext uri="{FF2B5EF4-FFF2-40B4-BE49-F238E27FC236}">
                <a16:creationId xmlns="" xmlns:a16="http://schemas.microsoft.com/office/drawing/2014/main" id="{33156B76-368C-47AF-A2FD-94D225FE0335}"/>
              </a:ext>
            </a:extLst>
          </p:cNvPr>
          <p:cNvSpPr txBox="1"/>
          <p:nvPr/>
        </p:nvSpPr>
        <p:spPr>
          <a:xfrm>
            <a:off x="715619" y="2164040"/>
            <a:ext cx="7633252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2)	Percepción en la vuelta de espalda: </a:t>
            </a:r>
            <a:r>
              <a:rPr lang="es-CO" i="1" dirty="0">
                <a:latin typeface="Arial" charset="0"/>
                <a:cs typeface="Arial" charset="0"/>
              </a:rPr>
              <a:t>Objetivo. Educar la percepción del movimiento propio en la vuelta de espalda.</a:t>
            </a:r>
          </a:p>
        </p:txBody>
      </p:sp>
      <p:pic>
        <p:nvPicPr>
          <p:cNvPr id="7" name="13 Imagen" descr="C:\Calero\Memoria16G. 07Abril2015\ \Tesis\Chavez\Nuevos\OK\Natación_PercepciónMovimiento\Imagenes\6.png">
            <a:extLst>
              <a:ext uri="{FF2B5EF4-FFF2-40B4-BE49-F238E27FC236}">
                <a16:creationId xmlns="" xmlns:a16="http://schemas.microsoft.com/office/drawing/2014/main" id="{270F6445-BEED-4066-8B7F-FD36EB9DF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20" y="2916974"/>
            <a:ext cx="5519479" cy="348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5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5 CuadroTexto">
            <a:extLst>
              <a:ext uri="{FF2B5EF4-FFF2-40B4-BE49-F238E27FC236}">
                <a16:creationId xmlns="" xmlns:a16="http://schemas.microsoft.com/office/drawing/2014/main" id="{094C7323-73BB-4D81-AFFD-9299698C7E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569913"/>
            <a:ext cx="7756525" cy="105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7 CuadroTexto">
            <a:extLst>
              <a:ext uri="{FF2B5EF4-FFF2-40B4-BE49-F238E27FC236}">
                <a16:creationId xmlns="" xmlns:a16="http://schemas.microsoft.com/office/drawing/2014/main" id="{A5BB14CB-BA8A-4222-9E28-9082D428B920}"/>
              </a:ext>
            </a:extLst>
          </p:cNvPr>
          <p:cNvSpPr txBox="1"/>
          <p:nvPr/>
        </p:nvSpPr>
        <p:spPr>
          <a:xfrm>
            <a:off x="622850" y="1318868"/>
            <a:ext cx="7633252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Ejercicios para el desarrollo de la percepción del movimiento propio</a:t>
            </a:r>
          </a:p>
        </p:txBody>
      </p:sp>
      <p:sp>
        <p:nvSpPr>
          <p:cNvPr id="7" name="8 CuadroTexto">
            <a:extLst>
              <a:ext uri="{FF2B5EF4-FFF2-40B4-BE49-F238E27FC236}">
                <a16:creationId xmlns="" xmlns:a16="http://schemas.microsoft.com/office/drawing/2014/main" id="{D8271DB9-082C-4AA2-A09D-1FD702B02474}"/>
              </a:ext>
            </a:extLst>
          </p:cNvPr>
          <p:cNvSpPr txBox="1"/>
          <p:nvPr/>
        </p:nvSpPr>
        <p:spPr>
          <a:xfrm>
            <a:off x="649357" y="2164040"/>
            <a:ext cx="7633252" cy="6461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3)	Percepción de la vuelta de libre: </a:t>
            </a:r>
            <a:r>
              <a:rPr lang="es-CO" i="1" dirty="0">
                <a:latin typeface="Arial" charset="0"/>
                <a:cs typeface="Arial" charset="0"/>
              </a:rPr>
              <a:t>Objetivo. Educar la  percepción  del movimiento propio en la vuelta de libre.</a:t>
            </a:r>
          </a:p>
        </p:txBody>
      </p:sp>
      <p:pic>
        <p:nvPicPr>
          <p:cNvPr id="8" name="14 Imagen" descr="C:\Calero\Memoria16G. 07Abril2015\ \Tesis\Chavez\Nuevos\OK\Natación_PercepciónMovimiento\Imagenes\7.png">
            <a:extLst>
              <a:ext uri="{FF2B5EF4-FFF2-40B4-BE49-F238E27FC236}">
                <a16:creationId xmlns="" xmlns:a16="http://schemas.microsoft.com/office/drawing/2014/main" id="{DC0D876D-4A37-494A-A354-EB16FD9FB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b="17521"/>
          <a:stretch/>
        </p:blipFill>
        <p:spPr bwMode="auto">
          <a:xfrm>
            <a:off x="1127430" y="2969454"/>
            <a:ext cx="5901171" cy="3471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02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="" xmlns:a16="http://schemas.microsoft.com/office/drawing/2014/main" id="{BF7CE761-EC28-4418-B83D-DE33A4D1A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569913"/>
            <a:ext cx="7756525" cy="105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="" xmlns:a16="http://schemas.microsoft.com/office/drawing/2014/main" id="{842EF46A-00F2-4015-A6F0-0CE073AC96ED}"/>
              </a:ext>
            </a:extLst>
          </p:cNvPr>
          <p:cNvSpPr txBox="1"/>
          <p:nvPr/>
        </p:nvSpPr>
        <p:spPr>
          <a:xfrm>
            <a:off x="543338" y="1305615"/>
            <a:ext cx="7756525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Ejercicios para el desarrollo de la percepción del movimiento propio</a:t>
            </a:r>
          </a:p>
        </p:txBody>
      </p:sp>
      <p:sp>
        <p:nvSpPr>
          <p:cNvPr id="6" name="8 CuadroTexto">
            <a:extLst>
              <a:ext uri="{FF2B5EF4-FFF2-40B4-BE49-F238E27FC236}">
                <a16:creationId xmlns="" xmlns:a16="http://schemas.microsoft.com/office/drawing/2014/main" id="{E7197EDD-BC0F-4DFB-8DE8-C4AC08342B1A}"/>
              </a:ext>
            </a:extLst>
          </p:cNvPr>
          <p:cNvSpPr txBox="1"/>
          <p:nvPr/>
        </p:nvSpPr>
        <p:spPr>
          <a:xfrm>
            <a:off x="556587" y="2164037"/>
            <a:ext cx="7871791" cy="92392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4)	Percepción de la entrada al agua desde el bloque de arrancada a través de un aro modalidad libre: </a:t>
            </a:r>
            <a:r>
              <a:rPr lang="es-CO" i="1" dirty="0">
                <a:latin typeface="Arial" charset="0"/>
                <a:cs typeface="Arial" charset="0"/>
              </a:rPr>
              <a:t>Objetivo. Educar la percepción del movimiento propio en la fase de vuelo y la entrada al agua.</a:t>
            </a:r>
          </a:p>
        </p:txBody>
      </p:sp>
      <p:pic>
        <p:nvPicPr>
          <p:cNvPr id="7" name="13 Imagen" descr="C:\Calero\Memoria16G. 07Abril2015\ \Tesis\Chavez\Nuevos\OK\Natación_PercepciónMovimiento\Imagenes\8.png">
            <a:extLst>
              <a:ext uri="{FF2B5EF4-FFF2-40B4-BE49-F238E27FC236}">
                <a16:creationId xmlns="" xmlns:a16="http://schemas.microsoft.com/office/drawing/2014/main" id="{0E726A6B-D588-4408-8BBC-9FD07177C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8"/>
          <a:stretch/>
        </p:blipFill>
        <p:spPr bwMode="auto">
          <a:xfrm>
            <a:off x="1771642" y="3245611"/>
            <a:ext cx="4015014" cy="3406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391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296223"/>
              </p:ext>
            </p:extLst>
          </p:nvPr>
        </p:nvGraphicFramePr>
        <p:xfrm>
          <a:off x="272955" y="2251880"/>
          <a:ext cx="8652681" cy="4285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sz="4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Introducción</a:t>
            </a:r>
            <a:endParaRPr lang="es-PE" sz="4000" dirty="0"/>
          </a:p>
        </p:txBody>
      </p:sp>
    </p:spTree>
    <p:extLst>
      <p:ext uri="{BB962C8B-B14F-4D97-AF65-F5344CB8AC3E}">
        <p14:creationId xmlns:p14="http://schemas.microsoft.com/office/powerpoint/2010/main" val="42466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="" xmlns:a16="http://schemas.microsoft.com/office/drawing/2014/main" id="{FEECF55F-A170-493C-8AD5-3EABFEBCEF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569913"/>
            <a:ext cx="7756525" cy="1054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="" xmlns:a16="http://schemas.microsoft.com/office/drawing/2014/main" id="{EADBC071-A410-4ACF-8A74-0617BD20F584}"/>
              </a:ext>
            </a:extLst>
          </p:cNvPr>
          <p:cNvSpPr txBox="1"/>
          <p:nvPr/>
        </p:nvSpPr>
        <p:spPr>
          <a:xfrm>
            <a:off x="583095" y="1305618"/>
            <a:ext cx="7756525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Ejercicios para el desarrollo de la percepción del movimiento propio</a:t>
            </a:r>
          </a:p>
        </p:txBody>
      </p:sp>
      <p:sp>
        <p:nvSpPr>
          <p:cNvPr id="6" name="8 CuadroTexto">
            <a:extLst>
              <a:ext uri="{FF2B5EF4-FFF2-40B4-BE49-F238E27FC236}">
                <a16:creationId xmlns="" xmlns:a16="http://schemas.microsoft.com/office/drawing/2014/main" id="{BCDEFBD3-9A38-4B8E-92BB-9DB9046BED86}"/>
              </a:ext>
            </a:extLst>
          </p:cNvPr>
          <p:cNvSpPr txBox="1"/>
          <p:nvPr/>
        </p:nvSpPr>
        <p:spPr>
          <a:xfrm>
            <a:off x="583094" y="2150785"/>
            <a:ext cx="7871791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5)	Percepción de la entrada al agua desde la arrancada pasando sobre una vara modalidad  espalda: </a:t>
            </a:r>
            <a:r>
              <a:rPr lang="es-CO" i="1" dirty="0">
                <a:latin typeface="Arial" charset="0"/>
                <a:cs typeface="Arial" charset="0"/>
              </a:rPr>
              <a:t>Objetivo. Educar la percepción del movimiento propio en el empuje, la fase de vuelo y la entrada al agua.</a:t>
            </a:r>
          </a:p>
        </p:txBody>
      </p:sp>
      <p:pic>
        <p:nvPicPr>
          <p:cNvPr id="7" name="14 Imagen" descr="C:\Calero\Memoria16G. 07Abril2015\ \Tesis\Chavez\Nuevos\OK\Natación_PercepciónMovimiento\Imagenes\9.png">
            <a:extLst>
              <a:ext uri="{FF2B5EF4-FFF2-40B4-BE49-F238E27FC236}">
                <a16:creationId xmlns="" xmlns:a16="http://schemas.microsoft.com/office/drawing/2014/main" id="{5E8F8AB8-2094-4F50-85FD-86619EE7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397" y="3160280"/>
            <a:ext cx="524284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56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847037"/>
              </p:ext>
            </p:extLst>
          </p:nvPr>
        </p:nvGraphicFramePr>
        <p:xfrm>
          <a:off x="382137" y="2169994"/>
          <a:ext cx="8063363" cy="446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178"/>
                <a:gridCol w="5050279"/>
                <a:gridCol w="1310185"/>
                <a:gridCol w="1307721"/>
              </a:tblGrid>
              <a:tr h="377415">
                <a:tc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INDICADORES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PRETEST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PE" dirty="0" smtClean="0"/>
                        <a:t>POSTEST</a:t>
                      </a:r>
                      <a:endParaRPr lang="es-PE" dirty="0"/>
                    </a:p>
                  </a:txBody>
                  <a:tcPr/>
                </a:tc>
              </a:tr>
              <a:tr h="591576">
                <a:tc>
                  <a:txBody>
                    <a:bodyPr/>
                    <a:lstStyle/>
                    <a:p>
                      <a:r>
                        <a:rPr lang="es-PE" dirty="0" smtClean="0"/>
                        <a:t>1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Ejecución de la Arrancada libre. Respuesta en la fase  de  vuelo  y entrada al agua.</a:t>
                      </a:r>
                      <a:endParaRPr lang="es-PE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16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24</a:t>
                      </a:r>
                      <a:endParaRPr lang="es-PE" dirty="0"/>
                    </a:p>
                  </a:txBody>
                  <a:tcPr anchor="ctr"/>
                </a:tc>
              </a:tr>
              <a:tr h="930612">
                <a:tc>
                  <a:txBody>
                    <a:bodyPr/>
                    <a:lstStyle/>
                    <a:p>
                      <a:r>
                        <a:rPr lang="es-PE" dirty="0" smtClean="0"/>
                        <a:t>2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Ejecución de la Arrancada de espalda. Respuesta en el empuje, la fase de vuelo y entrada al agua.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16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21</a:t>
                      </a:r>
                      <a:endParaRPr lang="es-PE" dirty="0"/>
                    </a:p>
                  </a:txBody>
                  <a:tcPr anchor="ctr"/>
                </a:tc>
              </a:tr>
              <a:tr h="1209795">
                <a:tc>
                  <a:txBody>
                    <a:bodyPr/>
                    <a:lstStyle/>
                    <a:p>
                      <a:r>
                        <a:rPr lang="es-PE" dirty="0" smtClean="0"/>
                        <a:t>3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Ejecución y desplazamiento del cuerpo en la distancia de 50 y 100 metros de la modalidad libre y espalda.</a:t>
                      </a:r>
                      <a:endParaRPr lang="es-PE" sz="180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18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24</a:t>
                      </a:r>
                      <a:endParaRPr lang="es-PE" dirty="0"/>
                    </a:p>
                  </a:txBody>
                  <a:tcPr anchor="ctr"/>
                </a:tc>
              </a:tr>
              <a:tr h="651428">
                <a:tc>
                  <a:txBody>
                    <a:bodyPr/>
                    <a:lstStyle/>
                    <a:p>
                      <a:r>
                        <a:rPr lang="es-PE" dirty="0" smtClean="0"/>
                        <a:t>4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Ejecución de la vuelta del estilo libre y toque.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18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25</a:t>
                      </a:r>
                      <a:endParaRPr lang="es-PE" dirty="0"/>
                    </a:p>
                  </a:txBody>
                  <a:tcPr anchor="ctr"/>
                </a:tc>
              </a:tr>
              <a:tr h="651428">
                <a:tc>
                  <a:txBody>
                    <a:bodyPr/>
                    <a:lstStyle/>
                    <a:p>
                      <a:r>
                        <a:rPr lang="es-PE" dirty="0" smtClean="0"/>
                        <a:t>5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Ejecución de la vuelta del estilo espalda y toque</a:t>
                      </a:r>
                      <a:r>
                        <a:rPr lang="es-PE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15</a:t>
                      </a:r>
                      <a:endParaRPr lang="es-PE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23</a:t>
                      </a:r>
                      <a:endParaRPr lang="es-PE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F470E875-0451-4F1C-AA7F-D58BBFCFF299}"/>
              </a:ext>
            </a:extLst>
          </p:cNvPr>
          <p:cNvSpPr txBox="1"/>
          <p:nvPr/>
        </p:nvSpPr>
        <p:spPr>
          <a:xfrm>
            <a:off x="2124075" y="387390"/>
            <a:ext cx="6250235" cy="400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Análisis de los resultados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7 CuadroTexto">
            <a:extLst>
              <a:ext uri="{FF2B5EF4-FFF2-40B4-BE49-F238E27FC236}">
                <a16:creationId xmlns:a16="http://schemas.microsoft.com/office/drawing/2014/main" xmlns="" id="{F844FDA1-A9D7-4F50-9C05-C700DC7C2BCD}"/>
              </a:ext>
            </a:extLst>
          </p:cNvPr>
          <p:cNvSpPr txBox="1"/>
          <p:nvPr/>
        </p:nvSpPr>
        <p:spPr>
          <a:xfrm>
            <a:off x="609602" y="989938"/>
            <a:ext cx="774550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s-CO" i="1" dirty="0" smtClean="0">
                <a:latin typeface="Arial" charset="0"/>
                <a:cs typeface="Arial" charset="0"/>
              </a:rPr>
              <a:t>Resultados </a:t>
            </a:r>
            <a:r>
              <a:rPr lang="es-CO" i="1" dirty="0">
                <a:latin typeface="Arial" charset="0"/>
                <a:cs typeface="Arial" charset="0"/>
              </a:rPr>
              <a:t>obtenidos en los indicadores para el análisis de las percepciones. </a:t>
            </a:r>
            <a:r>
              <a:rPr lang="es-CO" i="1" dirty="0" err="1" smtClean="0">
                <a:latin typeface="Arial" charset="0"/>
                <a:cs typeface="Arial" charset="0"/>
              </a:rPr>
              <a:t>Pretest</a:t>
            </a:r>
            <a:r>
              <a:rPr lang="es-CO" i="1" dirty="0">
                <a:latin typeface="Arial" charset="0"/>
                <a:cs typeface="Arial" charset="0"/>
              </a:rPr>
              <a:t> y </a:t>
            </a:r>
            <a:r>
              <a:rPr lang="es-CO" i="1" dirty="0" err="1" smtClean="0">
                <a:latin typeface="Arial" charset="0"/>
                <a:cs typeface="Arial" charset="0"/>
              </a:rPr>
              <a:t>Postest</a:t>
            </a:r>
            <a:r>
              <a:rPr lang="es-CO" i="1" dirty="0" smtClean="0">
                <a:latin typeface="Arial" charset="0"/>
                <a:cs typeface="Arial" charset="0"/>
              </a:rPr>
              <a:t>.</a:t>
            </a:r>
            <a:endParaRPr lang="es-CO" i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7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526290A9-97A8-41EE-8064-95437E71D930}"/>
              </a:ext>
            </a:extLst>
          </p:cNvPr>
          <p:cNvSpPr txBox="1"/>
          <p:nvPr/>
        </p:nvSpPr>
        <p:spPr>
          <a:xfrm>
            <a:off x="2044563" y="317568"/>
            <a:ext cx="6696075" cy="400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Análisis de los resultados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65EAF6-CFCD-48B7-9F89-61EA44A95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1" y="2146850"/>
            <a:ext cx="8296137" cy="465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7 CuadroTexto">
            <a:extLst>
              <a:ext uri="{FF2B5EF4-FFF2-40B4-BE49-F238E27FC236}">
                <a16:creationId xmlns:a16="http://schemas.microsoft.com/office/drawing/2014/main" xmlns="" id="{F52652FF-2576-4786-A1E2-A773C46EC759}"/>
              </a:ext>
            </a:extLst>
          </p:cNvPr>
          <p:cNvSpPr txBox="1"/>
          <p:nvPr/>
        </p:nvSpPr>
        <p:spPr>
          <a:xfrm>
            <a:off x="609601" y="1146588"/>
            <a:ext cx="6374296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Resultados de la encuesta aplicada a los entrenadores</a:t>
            </a:r>
            <a:endParaRPr lang="es-CO" i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9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xmlns="" id="{29D01C78-E629-4A90-A326-30BDB8DEA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42900" indent="-342900" algn="just">
              <a:buFontTx/>
              <a:buAutoNum type="arabicParenR"/>
              <a:defRPr/>
            </a:pPr>
            <a:r>
              <a:rPr lang="es-CO" dirty="0">
                <a:latin typeface="Arial" charset="0"/>
                <a:cs typeface="Arial" charset="0"/>
              </a:rPr>
              <a:t>Los análisis teóricos y metodológicos consultados como parte de la investigación constataron la importancia de la percepción del tiempo y el movimiento como parte del proceso de enseñanza-aprendizaje en la natación, dado que la </a:t>
            </a:r>
            <a:r>
              <a:rPr lang="es-CO" dirty="0" err="1">
                <a:latin typeface="Arial" charset="0"/>
                <a:cs typeface="Arial" charset="0"/>
              </a:rPr>
              <a:t>senso</a:t>
            </a:r>
            <a:r>
              <a:rPr lang="es-CO" dirty="0">
                <a:latin typeface="Arial" charset="0"/>
                <a:cs typeface="Arial" charset="0"/>
              </a:rPr>
              <a:t>-percepción es básica para la asimilación de los contenidos del deportista.</a:t>
            </a:r>
          </a:p>
          <a:p>
            <a:pPr marL="342900" indent="-342900" algn="just">
              <a:buFontTx/>
              <a:buAutoNum type="arabicParenR"/>
              <a:defRPr/>
            </a:pPr>
            <a:r>
              <a:rPr lang="es-CO" dirty="0">
                <a:latin typeface="Arial" charset="0"/>
                <a:cs typeface="Arial" charset="0"/>
              </a:rPr>
              <a:t>El diagnóstico inicial realizado como parte del pretest evidenció dificultades en la preparación deportiva de los sujetos estudiados en términos de percepción del tiempo y el movimiento propio, aspecto sobrevalorado o subvalorado por los entrenadores, aspecto que repercute negativamente en la ejecución de la técnica deportiva estudiada.</a:t>
            </a:r>
          </a:p>
          <a:p>
            <a:pPr marL="342900" indent="-342900" algn="just">
              <a:buFontTx/>
              <a:buAutoNum type="arabicParenR"/>
              <a:defRPr/>
            </a:pPr>
            <a:r>
              <a:rPr lang="es-CO" dirty="0" smtClean="0">
                <a:latin typeface="Arial" charset="0"/>
                <a:cs typeface="Arial" charset="0"/>
              </a:rPr>
              <a:t>Los </a:t>
            </a:r>
            <a:r>
              <a:rPr lang="es-CO" dirty="0">
                <a:latin typeface="Arial" charset="0"/>
                <a:cs typeface="Arial" charset="0"/>
              </a:rPr>
              <a:t>ejercicios elaborados como parte del tercer capítulo mejoraron significativamente el movimiento técnico a partir de la potenciación de 5 indicadores.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D2F55E9D-F14E-4B41-A5BB-56B81AF26F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896908"/>
            <a:ext cx="77565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Conclusiones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xmlns="" id="{BD86037E-EA34-4D66-A701-3855F3E4B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2337301"/>
          </a:xfrm>
        </p:spPr>
        <p:txBody>
          <a:bodyPr/>
          <a:lstStyle/>
          <a:p>
            <a:pPr marL="342900" indent="-342900" algn="just">
              <a:buFontTx/>
              <a:buAutoNum type="arabicParenR"/>
              <a:defRPr/>
            </a:pPr>
            <a:r>
              <a:rPr lang="es-CO" dirty="0">
                <a:latin typeface="Arial" charset="0"/>
                <a:cs typeface="Arial" charset="0"/>
              </a:rPr>
              <a:t>Extender la investigación a una población mayor que la estudiada en el presente trabajo</a:t>
            </a:r>
            <a:r>
              <a:rPr lang="es-CO" b="1" dirty="0">
                <a:latin typeface="Arial" charset="0"/>
                <a:cs typeface="Arial" charset="0"/>
              </a:rPr>
              <a:t>.</a:t>
            </a:r>
          </a:p>
          <a:p>
            <a:pPr marL="342900" indent="-342900" algn="just">
              <a:buFontTx/>
              <a:buAutoNum type="arabicParenR"/>
              <a:defRPr/>
            </a:pPr>
            <a:r>
              <a:rPr lang="es-CO" dirty="0">
                <a:latin typeface="Arial" charset="0"/>
                <a:cs typeface="Arial" charset="0"/>
              </a:rPr>
              <a:t>Socializar los resultados alcanzados.</a:t>
            </a:r>
          </a:p>
          <a:p>
            <a:pPr marL="0" indent="0">
              <a:buNone/>
            </a:pPr>
            <a:endParaRPr lang="es-EC" dirty="0"/>
          </a:p>
        </p:txBody>
      </p:sp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61CAE8F4-FB4C-41EF-AFF5-1C619E9449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896908"/>
            <a:ext cx="77565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2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Recomendaciones</a:t>
            </a:r>
            <a:endParaRPr lang="es-ES_tradnl" sz="2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87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xmlns="" id="{2B3B8007-CC08-45E5-B25F-9FCAD861C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036" y="2314608"/>
            <a:ext cx="7278562" cy="2323654"/>
          </a:xfrm>
        </p:spPr>
        <p:txBody>
          <a:bodyPr/>
          <a:lstStyle/>
          <a:p>
            <a:pPr marL="0" indent="0" algn="just">
              <a:buNone/>
            </a:pPr>
            <a:r>
              <a:rPr lang="es-CO" i="1" dirty="0">
                <a:latin typeface="Arial" charset="0"/>
                <a:cs typeface="Arial" charset="0"/>
              </a:rPr>
              <a:t>¿Cómo desarrollar la percepción del tiempo y el movimiento técnico en nadadores de iniciación de la Federación Deportiva de Santo Domingo de los Tsáchilas?</a:t>
            </a:r>
            <a:endParaRPr lang="es-CO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 algn="just">
              <a:buNone/>
            </a:pPr>
            <a:endParaRPr lang="es-EC" dirty="0"/>
          </a:p>
        </p:txBody>
      </p:sp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18683374-54F5-4B8F-B00C-DDDF921FAC1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743020"/>
            <a:ext cx="77565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4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Problema</a:t>
            </a:r>
            <a:endParaRPr lang="es-ES_tradnl" sz="4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267" y="3878756"/>
            <a:ext cx="1823303" cy="24335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04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xmlns="" id="{E19729D2-75F0-4450-899C-6B735EE27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272" y="2394119"/>
            <a:ext cx="7464092" cy="3877815"/>
          </a:xfrm>
        </p:spPr>
        <p:txBody>
          <a:bodyPr/>
          <a:lstStyle/>
          <a:p>
            <a:pPr marL="0" indent="0" algn="just">
              <a:buNone/>
            </a:pPr>
            <a:r>
              <a:rPr lang="es-CO" i="1" dirty="0">
                <a:latin typeface="Arial" charset="0"/>
                <a:cs typeface="Arial" charset="0"/>
              </a:rPr>
              <a:t>Desarrollar a partir de la implementación de ejercicios físicos especiales la percepción del tiempo y el movimiento técnico en nadadores de iniciación de la Federación Deportiva de Santo Domingo de los </a:t>
            </a:r>
            <a:r>
              <a:rPr lang="es-CO" i="1" dirty="0" smtClean="0">
                <a:latin typeface="Arial" charset="0"/>
                <a:cs typeface="Arial" charset="0"/>
              </a:rPr>
              <a:t>Tsáchilas</a:t>
            </a:r>
            <a:r>
              <a:rPr lang="es-CO" i="1" dirty="0">
                <a:latin typeface="Arial" charset="0"/>
                <a:cs typeface="Arial" charset="0"/>
              </a:rPr>
              <a:t>. </a:t>
            </a:r>
            <a:endParaRPr lang="es-CO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marL="0" indent="0" algn="just">
              <a:buNone/>
            </a:pPr>
            <a:endParaRPr lang="es-EC" dirty="0"/>
          </a:p>
        </p:txBody>
      </p:sp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251A28D9-924E-4022-BB0B-1C7B2E1C60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743020"/>
            <a:ext cx="77565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4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Objetivo General</a:t>
            </a:r>
            <a:endParaRPr lang="es-ES_tradnl" sz="4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513A345B-2CD3-4C01-9EC2-B4B045C4153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743020"/>
            <a:ext cx="77565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4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Objetivos Específicos</a:t>
            </a:r>
            <a:endParaRPr lang="es-ES_tradnl" sz="4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xmlns="" id="{07E82EE1-8722-4F98-8779-850010E04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>
              <a:defRPr/>
            </a:pPr>
            <a:r>
              <a:rPr lang="es-CO" dirty="0">
                <a:latin typeface="Arial" charset="0"/>
                <a:cs typeface="Arial" charset="0"/>
              </a:rPr>
              <a:t>1)	</a:t>
            </a:r>
            <a:r>
              <a:rPr lang="es-CO" dirty="0" smtClean="0">
                <a:latin typeface="Arial" charset="0"/>
                <a:cs typeface="Arial" charset="0"/>
              </a:rPr>
              <a:t>Fundamentar </a:t>
            </a:r>
            <a:r>
              <a:rPr lang="es-CO" dirty="0">
                <a:latin typeface="Arial" charset="0"/>
                <a:cs typeface="Arial" charset="0"/>
              </a:rPr>
              <a:t>las bases teóricas y metodológicas que sustentan la importancia de la percepción del tiempo y el movimiento técnico en la teoría y metodología del entrenamiento deportivo del nadador.</a:t>
            </a:r>
          </a:p>
          <a:p>
            <a:pPr algn="just">
              <a:defRPr/>
            </a:pPr>
            <a:r>
              <a:rPr lang="es-CO" dirty="0">
                <a:latin typeface="Arial" charset="0"/>
                <a:cs typeface="Arial" charset="0"/>
              </a:rPr>
              <a:t>2)	Determinar el estado actual de la percepción del tiempo y el movimiento de los nadadores de iniciación de la Federación Deportiva de Santo Domingo de los Tsáchilas.</a:t>
            </a:r>
          </a:p>
          <a:p>
            <a:pPr algn="just">
              <a:defRPr/>
            </a:pPr>
            <a:r>
              <a:rPr lang="es-CO" dirty="0">
                <a:latin typeface="Arial" charset="0"/>
                <a:cs typeface="Arial" charset="0"/>
              </a:rPr>
              <a:t>3)	Implementar ejercicios físicos especiales para potenciar la percepción del tiempo y el movimiento técnico en nadadores de iniciación de la Federación Deportiva de Santo Domingo de los Tsáchilas.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331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xmlns="" id="{C1CE437F-CEB5-4EA1-9B86-6AB2FA3EE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7" y="2433875"/>
            <a:ext cx="7745505" cy="2350157"/>
          </a:xfrm>
        </p:spPr>
        <p:txBody>
          <a:bodyPr/>
          <a:lstStyle/>
          <a:p>
            <a:pPr marL="0" indent="0" algn="just">
              <a:buNone/>
            </a:pPr>
            <a:r>
              <a:rPr lang="es-CO" dirty="0">
                <a:latin typeface="Arial" charset="0"/>
                <a:cs typeface="Arial" charset="0"/>
              </a:rPr>
              <a:t>La implementación de ejercicios físicos especiales perfeccionará  la percepción del tiempo y el movimiento técnico en nadadores de iniciación de la Federación Deportiva de Santo Domingo de los Tsáchilas.</a:t>
            </a:r>
            <a:endParaRPr lang="es-EC" dirty="0"/>
          </a:p>
        </p:txBody>
      </p:sp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8FC4EB18-DB35-4C93-BD03-B704857A41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975" y="743020"/>
            <a:ext cx="77565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4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Hipótesis</a:t>
            </a:r>
            <a:endParaRPr lang="es-ES_tradnl" sz="4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7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1064773"/>
              </p:ext>
            </p:extLst>
          </p:nvPr>
        </p:nvGraphicFramePr>
        <p:xfrm>
          <a:off x="766739" y="2292824"/>
          <a:ext cx="7531100" cy="1901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231D7CDE-FCDF-4B4F-AE90-BB55391DD3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490" y="743338"/>
            <a:ext cx="77562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4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Tipo de Investigación</a:t>
            </a:r>
            <a:endParaRPr lang="es-ES_tradnl" sz="4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Marcador de contenido 1">
            <a:extLst>
              <a:ext uri="{FF2B5EF4-FFF2-40B4-BE49-F238E27FC236}">
                <a16:creationId xmlns:a16="http://schemas.microsoft.com/office/drawing/2014/main" xmlns="" id="{1B7F60BE-154F-40E5-84DC-4F5A1CAC122A}"/>
              </a:ext>
            </a:extLst>
          </p:cNvPr>
          <p:cNvSpPr txBox="1">
            <a:spLocks/>
          </p:cNvSpPr>
          <p:nvPr/>
        </p:nvSpPr>
        <p:spPr>
          <a:xfrm>
            <a:off x="699246" y="2292824"/>
            <a:ext cx="7871547" cy="4107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576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7724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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3657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0876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-32004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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14884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6888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892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74320" algn="l" defTabSz="914400" rtl="0" eaLnBrk="1" latinLnBrk="0" hangingPunct="1">
              <a:spcBef>
                <a:spcPts val="400"/>
              </a:spcBef>
              <a:buClr>
                <a:schemeClr val="accent1"/>
              </a:buClr>
              <a:buFont typeface="Wingdings" pitchFamily="2" charset="2"/>
              <a:buChar char="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" pitchFamily="2" charset="2"/>
              <a:buNone/>
            </a:pPr>
            <a:r>
              <a:rPr lang="es-CO" sz="2000" dirty="0" smtClean="0">
                <a:latin typeface="Arial" charset="0"/>
                <a:cs typeface="Arial" charset="0"/>
              </a:rPr>
              <a:t>   Se implementará una investigación de tipo mixta.</a:t>
            </a:r>
          </a:p>
          <a:p>
            <a:pPr marL="0" indent="0" algn="just">
              <a:buFont typeface="Wingdings" pitchFamily="2" charset="2"/>
              <a:buNone/>
            </a:pPr>
            <a:endParaRPr lang="es-CO" sz="2000" dirty="0">
              <a:latin typeface="Arial" charset="0"/>
              <a:cs typeface="Arial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s-CO" sz="2000" dirty="0" smtClean="0">
              <a:latin typeface="Arial" charset="0"/>
              <a:cs typeface="Arial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s-CO" sz="2000" dirty="0">
              <a:latin typeface="Arial" charset="0"/>
              <a:cs typeface="Arial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s-CO" sz="2000" dirty="0" smtClean="0">
              <a:latin typeface="Arial" charset="0"/>
              <a:cs typeface="Arial" charset="0"/>
            </a:endParaRPr>
          </a:p>
          <a:p>
            <a:pPr marL="0" indent="0" algn="just">
              <a:buFont typeface="Wingdings" pitchFamily="2" charset="2"/>
              <a:buNone/>
            </a:pPr>
            <a:endParaRPr lang="es-EC" sz="2000" dirty="0"/>
          </a:p>
        </p:txBody>
      </p:sp>
      <p:sp>
        <p:nvSpPr>
          <p:cNvPr id="2" name="Flecha a la derecha con bandas 1"/>
          <p:cNvSpPr/>
          <p:nvPr/>
        </p:nvSpPr>
        <p:spPr>
          <a:xfrm>
            <a:off x="2089551" y="3896436"/>
            <a:ext cx="5375774" cy="2845558"/>
          </a:xfrm>
          <a:prstGeom prst="strip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dirty="0">
                <a:solidFill>
                  <a:schemeClr val="tx1"/>
                </a:solidFill>
                <a:latin typeface="Arial" charset="0"/>
                <a:cs typeface="Arial" charset="0"/>
              </a:rPr>
              <a:t>El enfoque de la investigación será eminentemente </a:t>
            </a:r>
            <a:r>
              <a:rPr lang="es-CO" sz="2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cuantitativo y cualitativos.</a:t>
            </a:r>
            <a:endParaRPr lang="es-PE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0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3349744"/>
              </p:ext>
            </p:extLst>
          </p:nvPr>
        </p:nvGraphicFramePr>
        <p:xfrm>
          <a:off x="698500" y="2247900"/>
          <a:ext cx="7747000" cy="387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3E232536-97CD-447F-B452-267DFC4F87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490" y="743338"/>
            <a:ext cx="77562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4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Población y Muestra</a:t>
            </a:r>
            <a:endParaRPr lang="es-ES_tradnl" sz="4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60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CuadroTexto">
            <a:extLst>
              <a:ext uri="{FF2B5EF4-FFF2-40B4-BE49-F238E27FC236}">
                <a16:creationId xmlns:a16="http://schemas.microsoft.com/office/drawing/2014/main" xmlns="" id="{C1B188D4-935B-452D-9328-604E89A30E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8490" y="661450"/>
            <a:ext cx="7756263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CO" sz="4000" b="1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Propuesta</a:t>
            </a:r>
            <a:endParaRPr lang="es-ES_tradnl" sz="4000" b="1" dirty="0">
              <a:solidFill>
                <a:schemeClr val="accent5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7 CuadroTexto">
            <a:extLst>
              <a:ext uri="{FF2B5EF4-FFF2-40B4-BE49-F238E27FC236}">
                <a16:creationId xmlns:a16="http://schemas.microsoft.com/office/drawing/2014/main" xmlns="" id="{2A10A6E8-DC1A-4F72-AD57-D318553F66B2}"/>
              </a:ext>
            </a:extLst>
          </p:cNvPr>
          <p:cNvSpPr txBox="1"/>
          <p:nvPr/>
        </p:nvSpPr>
        <p:spPr>
          <a:xfrm>
            <a:off x="715618" y="1464643"/>
            <a:ext cx="3379304" cy="36988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s-CO" b="1" i="1" dirty="0">
                <a:latin typeface="Arial" charset="0"/>
                <a:cs typeface="Arial" charset="0"/>
              </a:rPr>
              <a:t>Indicaciones  metodológicas</a:t>
            </a:r>
          </a:p>
        </p:txBody>
      </p:sp>
      <p:graphicFrame>
        <p:nvGraphicFramePr>
          <p:cNvPr id="12" name="Marcador de conteni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3665779"/>
              </p:ext>
            </p:extLst>
          </p:nvPr>
        </p:nvGraphicFramePr>
        <p:xfrm>
          <a:off x="698500" y="2247900"/>
          <a:ext cx="7746253" cy="3878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153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808</Words>
  <Application>Microsoft Office PowerPoint</Application>
  <PresentationFormat>Presentación en pantalla (4:3)</PresentationFormat>
  <Paragraphs>117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Book Antiqua</vt:lpstr>
      <vt:lpstr>CuERPO</vt:lpstr>
      <vt:lpstr>Tahoma</vt:lpstr>
      <vt:lpstr>Wingdings</vt:lpstr>
      <vt:lpstr>Hardcover</vt:lpstr>
      <vt:lpstr>Presentación de PowerPoint</vt:lpstr>
      <vt:lpstr>Introducción</vt:lpstr>
      <vt:lpstr>Problema</vt:lpstr>
      <vt:lpstr>Objetivo General</vt:lpstr>
      <vt:lpstr>Objetivos Específicos</vt:lpstr>
      <vt:lpstr>Hipótesis</vt:lpstr>
      <vt:lpstr>Tipo de Investigación</vt:lpstr>
      <vt:lpstr>Población y Muestra</vt:lpstr>
      <vt:lpstr>Propuesta</vt:lpstr>
      <vt:lpstr>Propuesta</vt:lpstr>
      <vt:lpstr>Propuesta</vt:lpstr>
      <vt:lpstr>Propuesta</vt:lpstr>
      <vt:lpstr>Propuesta</vt:lpstr>
      <vt:lpstr>Propuesta</vt:lpstr>
      <vt:lpstr>Propuesta</vt:lpstr>
      <vt:lpstr>Propuesta</vt:lpstr>
      <vt:lpstr>Propuesta</vt:lpstr>
      <vt:lpstr>Propuesta</vt:lpstr>
      <vt:lpstr>Propuesta</vt:lpstr>
      <vt:lpstr>Propuesta</vt:lpstr>
      <vt:lpstr>Presentación de PowerPoint</vt:lpstr>
      <vt:lpstr>Presentación de PowerPoint</vt:lpstr>
      <vt:lpstr>Conclusiones</vt:lpstr>
      <vt:lpstr>Recomendaciones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angel ordonez moncayo</dc:creator>
  <cp:lastModifiedBy>jose angel ordonez moncayo</cp:lastModifiedBy>
  <cp:revision>29</cp:revision>
  <dcterms:modified xsi:type="dcterms:W3CDTF">2020-09-11T16:38:33Z</dcterms:modified>
</cp:coreProperties>
</file>