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315" r:id="rId5"/>
    <p:sldId id="320" r:id="rId6"/>
    <p:sldId id="314" r:id="rId7"/>
    <p:sldId id="321" r:id="rId8"/>
    <p:sldId id="322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292" r:id="rId20"/>
    <p:sldId id="316" r:id="rId21"/>
    <p:sldId id="293" r:id="rId22"/>
    <p:sldId id="305" r:id="rId23"/>
    <p:sldId id="260" r:id="rId24"/>
    <p:sldId id="262" r:id="rId25"/>
    <p:sldId id="311" r:id="rId26"/>
    <p:sldId id="281" r:id="rId27"/>
    <p:sldId id="294" r:id="rId28"/>
    <p:sldId id="295" r:id="rId29"/>
    <p:sldId id="296" r:id="rId30"/>
    <p:sldId id="303" r:id="rId31"/>
    <p:sldId id="297" r:id="rId32"/>
    <p:sldId id="298" r:id="rId33"/>
    <p:sldId id="299" r:id="rId34"/>
    <p:sldId id="279" r:id="rId35"/>
    <p:sldId id="319" r:id="rId36"/>
    <p:sldId id="317" r:id="rId37"/>
    <p:sldId id="313" r:id="rId38"/>
    <p:sldId id="285" r:id="rId39"/>
    <p:sldId id="318" r:id="rId40"/>
    <p:sldId id="463" r:id="rId41"/>
    <p:sldId id="460" r:id="rId42"/>
  </p:sldIdLst>
  <p:sldSz cx="18288000" cy="10287000"/>
  <p:notesSz cx="6858000" cy="9144000"/>
  <p:embeddedFontLst>
    <p:embeddedFont>
      <p:font typeface="Algerian" panose="04020705040A02060702" pitchFamily="82" charset="0"/>
      <p:regular r:id="rId45"/>
    </p:embeddedFont>
    <p:embeddedFont>
      <p:font typeface="Arial Black" panose="020B0A04020102020204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Luthier" panose="020B0604020202020204" charset="0"/>
      <p:regular r:id="rId52"/>
      <p:bold r:id="rId53"/>
      <p:italic r:id="rId54"/>
      <p:boldItalic r:id="rId55"/>
    </p:embeddedFont>
    <p:embeddedFont>
      <p:font typeface="Marta" panose="02000503060000020003" charset="0"/>
      <p:regular r:id="rId56"/>
      <p:bold r:id="rId57"/>
      <p:italic r:id="rId58"/>
    </p:embeddedFont>
    <p:embeddedFont>
      <p:font typeface="Playfair Display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son Vargas" initials="EV" lastIdx="1" clrIdx="0">
    <p:extLst>
      <p:ext uri="{19B8F6BF-5375-455C-9EA6-DF929625EA0E}">
        <p15:presenceInfo xmlns:p15="http://schemas.microsoft.com/office/powerpoint/2012/main" userId="a190c641717c3d0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A48"/>
    <a:srgbClr val="1F4E79"/>
    <a:srgbClr val="376979"/>
    <a:srgbClr val="46889C"/>
    <a:srgbClr val="3A5369"/>
    <a:srgbClr val="0868D1"/>
    <a:srgbClr val="0D1017"/>
    <a:srgbClr val="44586A"/>
    <a:srgbClr val="8E8F94"/>
    <a:srgbClr val="AEAFB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94364" autoAdjust="0"/>
  </p:normalViewPr>
  <p:slideViewPr>
    <p:cSldViewPr>
      <p:cViewPr varScale="1">
        <p:scale>
          <a:sx n="42" d="100"/>
          <a:sy n="42" d="100"/>
        </p:scale>
        <p:origin x="4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5E8DE-F773-48FB-BB95-079FD7A8BE9F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2DEBF1BB-78A1-470C-88D2-2AEDD3F0EC89}">
      <dgm:prSet phldrT="[Texto]"/>
      <dgm:spPr/>
      <dgm:t>
        <a:bodyPr/>
        <a:lstStyle/>
        <a:p>
          <a:r>
            <a:rPr lang="es-EC" dirty="0"/>
            <a:t>24 marzo 2014</a:t>
          </a:r>
        </a:p>
      </dgm:t>
    </dgm:pt>
    <dgm:pt modelId="{110E4F23-9DB5-4CAD-8D10-20A965AAB870}" type="parTrans" cxnId="{BC9516D6-4A73-4E7D-8ABE-8C344A7894E9}">
      <dgm:prSet/>
      <dgm:spPr/>
      <dgm:t>
        <a:bodyPr/>
        <a:lstStyle/>
        <a:p>
          <a:endParaRPr lang="es-EC"/>
        </a:p>
      </dgm:t>
    </dgm:pt>
    <dgm:pt modelId="{895685AB-BB46-4B46-A2CF-2F007789C204}" type="sibTrans" cxnId="{BC9516D6-4A73-4E7D-8ABE-8C344A7894E9}">
      <dgm:prSet/>
      <dgm:spPr/>
      <dgm:t>
        <a:bodyPr/>
        <a:lstStyle/>
        <a:p>
          <a:endParaRPr lang="es-EC" dirty="0"/>
        </a:p>
      </dgm:t>
    </dgm:pt>
    <dgm:pt modelId="{E11055E6-CE50-4CC6-B4ED-CF5AF04092FE}">
      <dgm:prSet phldrT="[Texto]"/>
      <dgm:spPr/>
      <dgm:t>
        <a:bodyPr/>
        <a:lstStyle/>
        <a:p>
          <a:r>
            <a:rPr lang="es-EC" dirty="0"/>
            <a:t>Informe de Viabilidad Técnica</a:t>
          </a:r>
        </a:p>
      </dgm:t>
    </dgm:pt>
    <dgm:pt modelId="{DF6A6DD7-376B-469F-8A32-2C2F50D07ECB}" type="parTrans" cxnId="{B95762E9-944B-4C39-9BE9-1CD5415E4387}">
      <dgm:prSet/>
      <dgm:spPr/>
      <dgm:t>
        <a:bodyPr/>
        <a:lstStyle/>
        <a:p>
          <a:endParaRPr lang="es-EC"/>
        </a:p>
      </dgm:t>
    </dgm:pt>
    <dgm:pt modelId="{73361748-E7CA-41E6-AAAE-4459ED085F7F}" type="sibTrans" cxnId="{B95762E9-944B-4C39-9BE9-1CD5415E4387}">
      <dgm:prSet/>
      <dgm:spPr/>
      <dgm:t>
        <a:bodyPr/>
        <a:lstStyle/>
        <a:p>
          <a:endParaRPr lang="es-EC" dirty="0"/>
        </a:p>
      </dgm:t>
    </dgm:pt>
    <dgm:pt modelId="{CF16A2FE-D3EF-4D5D-BCAC-3B0ED583184A}">
      <dgm:prSet phldrT="[Texto]"/>
      <dgm:spPr/>
      <dgm:t>
        <a:bodyPr/>
        <a:lstStyle/>
        <a:p>
          <a:r>
            <a:rPr lang="es-EC" dirty="0"/>
            <a:t>Para la compra</a:t>
          </a:r>
        </a:p>
      </dgm:t>
    </dgm:pt>
    <dgm:pt modelId="{B8E34662-7E67-4F69-8BD2-F5BA0E92AEF8}" type="parTrans" cxnId="{4FAEDA8B-F3EB-4D83-9F36-A65830B777D5}">
      <dgm:prSet/>
      <dgm:spPr/>
      <dgm:t>
        <a:bodyPr/>
        <a:lstStyle/>
        <a:p>
          <a:endParaRPr lang="es-EC"/>
        </a:p>
      </dgm:t>
    </dgm:pt>
    <dgm:pt modelId="{0D85B6BE-E506-4712-A2DD-45A61712A0EB}" type="sibTrans" cxnId="{4FAEDA8B-F3EB-4D83-9F36-A65830B777D5}">
      <dgm:prSet/>
      <dgm:spPr/>
      <dgm:t>
        <a:bodyPr/>
        <a:lstStyle/>
        <a:p>
          <a:endParaRPr lang="es-EC"/>
        </a:p>
      </dgm:t>
    </dgm:pt>
    <dgm:pt modelId="{D6CACCF1-4899-472D-B4A2-C8A5787124E3}" type="pres">
      <dgm:prSet presAssocID="{4F45E8DE-F773-48FB-BB95-079FD7A8BE9F}" presName="Name0" presStyleCnt="0">
        <dgm:presLayoutVars>
          <dgm:dir/>
          <dgm:resizeHandles val="exact"/>
        </dgm:presLayoutVars>
      </dgm:prSet>
      <dgm:spPr/>
    </dgm:pt>
    <dgm:pt modelId="{D4E09B80-210B-487B-A6E0-C01CCEE76B43}" type="pres">
      <dgm:prSet presAssocID="{2DEBF1BB-78A1-470C-88D2-2AEDD3F0EC89}" presName="node" presStyleLbl="node1" presStyleIdx="0" presStyleCnt="3">
        <dgm:presLayoutVars>
          <dgm:bulletEnabled val="1"/>
        </dgm:presLayoutVars>
      </dgm:prSet>
      <dgm:spPr/>
    </dgm:pt>
    <dgm:pt modelId="{7FB8FBD0-70EC-47F3-9715-B0A8C1380DBA}" type="pres">
      <dgm:prSet presAssocID="{895685AB-BB46-4B46-A2CF-2F007789C204}" presName="sibTrans" presStyleLbl="sibTrans2D1" presStyleIdx="0" presStyleCnt="2"/>
      <dgm:spPr/>
    </dgm:pt>
    <dgm:pt modelId="{71427394-D231-4EF8-98D1-96809A809D80}" type="pres">
      <dgm:prSet presAssocID="{895685AB-BB46-4B46-A2CF-2F007789C204}" presName="connectorText" presStyleLbl="sibTrans2D1" presStyleIdx="0" presStyleCnt="2"/>
      <dgm:spPr/>
    </dgm:pt>
    <dgm:pt modelId="{AB1FFCAF-D90D-43D6-A4A3-D55E60FFEE15}" type="pres">
      <dgm:prSet presAssocID="{E11055E6-CE50-4CC6-B4ED-CF5AF04092FE}" presName="node" presStyleLbl="node1" presStyleIdx="1" presStyleCnt="3">
        <dgm:presLayoutVars>
          <dgm:bulletEnabled val="1"/>
        </dgm:presLayoutVars>
      </dgm:prSet>
      <dgm:spPr/>
    </dgm:pt>
    <dgm:pt modelId="{ACB6EE34-A273-4157-B4E2-9493D2B18FB1}" type="pres">
      <dgm:prSet presAssocID="{73361748-E7CA-41E6-AAAE-4459ED085F7F}" presName="sibTrans" presStyleLbl="sibTrans2D1" presStyleIdx="1" presStyleCnt="2"/>
      <dgm:spPr/>
    </dgm:pt>
    <dgm:pt modelId="{103DA726-69B6-442E-87C2-741AFB944CD3}" type="pres">
      <dgm:prSet presAssocID="{73361748-E7CA-41E6-AAAE-4459ED085F7F}" presName="connectorText" presStyleLbl="sibTrans2D1" presStyleIdx="1" presStyleCnt="2"/>
      <dgm:spPr/>
    </dgm:pt>
    <dgm:pt modelId="{D67FDE87-A9B8-402B-AFA2-BCA713FD5E13}" type="pres">
      <dgm:prSet presAssocID="{CF16A2FE-D3EF-4D5D-BCAC-3B0ED583184A}" presName="node" presStyleLbl="node1" presStyleIdx="2" presStyleCnt="3">
        <dgm:presLayoutVars>
          <dgm:bulletEnabled val="1"/>
        </dgm:presLayoutVars>
      </dgm:prSet>
      <dgm:spPr/>
    </dgm:pt>
  </dgm:ptLst>
  <dgm:cxnLst>
    <dgm:cxn modelId="{2084D30B-5E12-4DB6-8B7F-831D72E6D553}" type="presOf" srcId="{2DEBF1BB-78A1-470C-88D2-2AEDD3F0EC89}" destId="{D4E09B80-210B-487B-A6E0-C01CCEE76B43}" srcOrd="0" destOrd="0" presId="urn:microsoft.com/office/officeart/2005/8/layout/process1"/>
    <dgm:cxn modelId="{42DEDD0C-2FA3-4A82-8EE3-613FDAD366AF}" type="presOf" srcId="{E11055E6-CE50-4CC6-B4ED-CF5AF04092FE}" destId="{AB1FFCAF-D90D-43D6-A4A3-D55E60FFEE15}" srcOrd="0" destOrd="0" presId="urn:microsoft.com/office/officeart/2005/8/layout/process1"/>
    <dgm:cxn modelId="{2E1E1110-22E0-4F22-ABE9-083C0199D22E}" type="presOf" srcId="{73361748-E7CA-41E6-AAAE-4459ED085F7F}" destId="{103DA726-69B6-442E-87C2-741AFB944CD3}" srcOrd="1" destOrd="0" presId="urn:microsoft.com/office/officeart/2005/8/layout/process1"/>
    <dgm:cxn modelId="{96184B16-84EC-4AF6-A1D4-9AAD5A1696AC}" type="presOf" srcId="{4F45E8DE-F773-48FB-BB95-079FD7A8BE9F}" destId="{D6CACCF1-4899-472D-B4A2-C8A5787124E3}" srcOrd="0" destOrd="0" presId="urn:microsoft.com/office/officeart/2005/8/layout/process1"/>
    <dgm:cxn modelId="{D8680D26-4544-4DF7-A076-15B4E85222FC}" type="presOf" srcId="{895685AB-BB46-4B46-A2CF-2F007789C204}" destId="{71427394-D231-4EF8-98D1-96809A809D80}" srcOrd="1" destOrd="0" presId="urn:microsoft.com/office/officeart/2005/8/layout/process1"/>
    <dgm:cxn modelId="{BD9A0B47-182D-4D69-88DE-450D58571D57}" type="presOf" srcId="{73361748-E7CA-41E6-AAAE-4459ED085F7F}" destId="{ACB6EE34-A273-4157-B4E2-9493D2B18FB1}" srcOrd="0" destOrd="0" presId="urn:microsoft.com/office/officeart/2005/8/layout/process1"/>
    <dgm:cxn modelId="{FBBEC68A-22CC-4788-92AA-42A59611DDB1}" type="presOf" srcId="{895685AB-BB46-4B46-A2CF-2F007789C204}" destId="{7FB8FBD0-70EC-47F3-9715-B0A8C1380DBA}" srcOrd="0" destOrd="0" presId="urn:microsoft.com/office/officeart/2005/8/layout/process1"/>
    <dgm:cxn modelId="{4FAEDA8B-F3EB-4D83-9F36-A65830B777D5}" srcId="{4F45E8DE-F773-48FB-BB95-079FD7A8BE9F}" destId="{CF16A2FE-D3EF-4D5D-BCAC-3B0ED583184A}" srcOrd="2" destOrd="0" parTransId="{B8E34662-7E67-4F69-8BD2-F5BA0E92AEF8}" sibTransId="{0D85B6BE-E506-4712-A2DD-45A61712A0EB}"/>
    <dgm:cxn modelId="{464B1AA5-091C-41BD-9D64-34D86D21ECFC}" type="presOf" srcId="{CF16A2FE-D3EF-4D5D-BCAC-3B0ED583184A}" destId="{D67FDE87-A9B8-402B-AFA2-BCA713FD5E13}" srcOrd="0" destOrd="0" presId="urn:microsoft.com/office/officeart/2005/8/layout/process1"/>
    <dgm:cxn modelId="{BC9516D6-4A73-4E7D-8ABE-8C344A7894E9}" srcId="{4F45E8DE-F773-48FB-BB95-079FD7A8BE9F}" destId="{2DEBF1BB-78A1-470C-88D2-2AEDD3F0EC89}" srcOrd="0" destOrd="0" parTransId="{110E4F23-9DB5-4CAD-8D10-20A965AAB870}" sibTransId="{895685AB-BB46-4B46-A2CF-2F007789C204}"/>
    <dgm:cxn modelId="{B95762E9-944B-4C39-9BE9-1CD5415E4387}" srcId="{4F45E8DE-F773-48FB-BB95-079FD7A8BE9F}" destId="{E11055E6-CE50-4CC6-B4ED-CF5AF04092FE}" srcOrd="1" destOrd="0" parTransId="{DF6A6DD7-376B-469F-8A32-2C2F50D07ECB}" sibTransId="{73361748-E7CA-41E6-AAAE-4459ED085F7F}"/>
    <dgm:cxn modelId="{D2B85DAA-2329-4443-9828-AFD12CC47699}" type="presParOf" srcId="{D6CACCF1-4899-472D-B4A2-C8A5787124E3}" destId="{D4E09B80-210B-487B-A6E0-C01CCEE76B43}" srcOrd="0" destOrd="0" presId="urn:microsoft.com/office/officeart/2005/8/layout/process1"/>
    <dgm:cxn modelId="{8D54CE08-B806-44B8-986B-59943AE5CA8C}" type="presParOf" srcId="{D6CACCF1-4899-472D-B4A2-C8A5787124E3}" destId="{7FB8FBD0-70EC-47F3-9715-B0A8C1380DBA}" srcOrd="1" destOrd="0" presId="urn:microsoft.com/office/officeart/2005/8/layout/process1"/>
    <dgm:cxn modelId="{21FD0392-AA8F-49B8-8EC7-A4FD7CA22B43}" type="presParOf" srcId="{7FB8FBD0-70EC-47F3-9715-B0A8C1380DBA}" destId="{71427394-D231-4EF8-98D1-96809A809D80}" srcOrd="0" destOrd="0" presId="urn:microsoft.com/office/officeart/2005/8/layout/process1"/>
    <dgm:cxn modelId="{35DA3B14-C0C3-4770-BB9F-D94FD9752A89}" type="presParOf" srcId="{D6CACCF1-4899-472D-B4A2-C8A5787124E3}" destId="{AB1FFCAF-D90D-43D6-A4A3-D55E60FFEE15}" srcOrd="2" destOrd="0" presId="urn:microsoft.com/office/officeart/2005/8/layout/process1"/>
    <dgm:cxn modelId="{84748E84-DD82-44F0-BF45-65CF42D81FD2}" type="presParOf" srcId="{D6CACCF1-4899-472D-B4A2-C8A5787124E3}" destId="{ACB6EE34-A273-4157-B4E2-9493D2B18FB1}" srcOrd="3" destOrd="0" presId="urn:microsoft.com/office/officeart/2005/8/layout/process1"/>
    <dgm:cxn modelId="{582B7477-3690-4593-8941-188869EA65D3}" type="presParOf" srcId="{ACB6EE34-A273-4157-B4E2-9493D2B18FB1}" destId="{103DA726-69B6-442E-87C2-741AFB944CD3}" srcOrd="0" destOrd="0" presId="urn:microsoft.com/office/officeart/2005/8/layout/process1"/>
    <dgm:cxn modelId="{D22AFBFB-E36F-4474-B1C5-234CEEE0516C}" type="presParOf" srcId="{D6CACCF1-4899-472D-B4A2-C8A5787124E3}" destId="{D67FDE87-A9B8-402B-AFA2-BCA713FD5E1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674F66-AD7D-40E7-AC9A-D0110768B36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9FB5421-D192-4E01-AE28-4E43B871AB1C}" type="pres">
      <dgm:prSet presAssocID="{0C674F66-AD7D-40E7-AC9A-D0110768B36E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DB1BF2C-DE59-4B57-A3C3-A4E2B8521C14}" type="presOf" srcId="{0C674F66-AD7D-40E7-AC9A-D0110768B36E}" destId="{B9FB5421-D192-4E01-AE28-4E43B871AB1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process1" loCatId="process" qsTypeId="urn:microsoft.com/office/officeart/2005/8/quickstyle/simple5" qsCatId="simple" csTypeId="urn:microsoft.com/office/officeart/2005/8/colors/colorful3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Los ensayos  SPT y refracción sísmica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Mayor cantidad de datos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Para la construcción del Centro de Instrucción Lanzapuentes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6B544F68-7008-4971-8C07-B3F2F07BB134}" type="pres">
      <dgm:prSet presAssocID="{7C9C6802-922B-428C-8732-D3F4AA05E68B}" presName="Name0" presStyleCnt="0">
        <dgm:presLayoutVars>
          <dgm:dir/>
          <dgm:resizeHandles val="exact"/>
        </dgm:presLayoutVars>
      </dgm:prSet>
      <dgm:spPr/>
    </dgm:pt>
    <dgm:pt modelId="{E9DC6303-9885-436A-B212-3F9E27670277}" type="pres">
      <dgm:prSet presAssocID="{52CD7A8F-16ED-4621-9F38-282783E4ED83}" presName="node" presStyleLbl="node1" presStyleIdx="0" presStyleCnt="3">
        <dgm:presLayoutVars>
          <dgm:bulletEnabled val="1"/>
        </dgm:presLayoutVars>
      </dgm:prSet>
      <dgm:spPr/>
    </dgm:pt>
    <dgm:pt modelId="{EAA41D15-2D92-4943-8C3F-BB6760D2D5D0}" type="pres">
      <dgm:prSet presAssocID="{6B133A7B-69A1-45E9-9289-B0C00E572446}" presName="sibTrans" presStyleLbl="sibTrans2D1" presStyleIdx="0" presStyleCnt="2"/>
      <dgm:spPr/>
    </dgm:pt>
    <dgm:pt modelId="{6068AA89-C741-465A-8A27-87BF6C937F85}" type="pres">
      <dgm:prSet presAssocID="{6B133A7B-69A1-45E9-9289-B0C00E572446}" presName="connectorText" presStyleLbl="sibTrans2D1" presStyleIdx="0" presStyleCnt="2"/>
      <dgm:spPr/>
    </dgm:pt>
    <dgm:pt modelId="{83A20279-A8C3-4071-A445-30339E080248}" type="pres">
      <dgm:prSet presAssocID="{84DEEAE9-A1E0-480A-B3AD-AAADB69C1C4B}" presName="node" presStyleLbl="node1" presStyleIdx="1" presStyleCnt="3">
        <dgm:presLayoutVars>
          <dgm:bulletEnabled val="1"/>
        </dgm:presLayoutVars>
      </dgm:prSet>
      <dgm:spPr/>
    </dgm:pt>
    <dgm:pt modelId="{A444303B-DBD6-44EF-AE82-2F307107083E}" type="pres">
      <dgm:prSet presAssocID="{197E2301-9949-48A9-9CC7-198E1FA02315}" presName="sibTrans" presStyleLbl="sibTrans2D1" presStyleIdx="1" presStyleCnt="2"/>
      <dgm:spPr/>
    </dgm:pt>
    <dgm:pt modelId="{804BC7B2-8B53-40A6-A270-8628F838FE9F}" type="pres">
      <dgm:prSet presAssocID="{197E2301-9949-48A9-9CC7-198E1FA02315}" presName="connectorText" presStyleLbl="sibTrans2D1" presStyleIdx="1" presStyleCnt="2"/>
      <dgm:spPr/>
    </dgm:pt>
    <dgm:pt modelId="{28021BD2-FD12-4EA7-9107-AC1CDEED9B92}" type="pres">
      <dgm:prSet presAssocID="{9F7FA495-8615-479A-BC5D-93CC473FBC72}" presName="node" presStyleLbl="node1" presStyleIdx="2" presStyleCnt="3">
        <dgm:presLayoutVars>
          <dgm:bulletEnabled val="1"/>
        </dgm:presLayoutVars>
      </dgm:prSet>
      <dgm:spPr/>
    </dgm:pt>
  </dgm:ptLst>
  <dgm:cxnLst>
    <dgm:cxn modelId="{DD7C9B01-0057-455A-B949-194169854820}" type="presOf" srcId="{9F7FA495-8615-479A-BC5D-93CC473FBC72}" destId="{28021BD2-FD12-4EA7-9107-AC1CDEED9B92}" srcOrd="0" destOrd="0" presId="urn:microsoft.com/office/officeart/2005/8/layout/process1"/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FDB7F74F-FF84-428D-A6A8-03A6DA807587}" type="presOf" srcId="{6B133A7B-69A1-45E9-9289-B0C00E572446}" destId="{EAA41D15-2D92-4943-8C3F-BB6760D2D5D0}" srcOrd="0" destOrd="0" presId="urn:microsoft.com/office/officeart/2005/8/layout/process1"/>
    <dgm:cxn modelId="{E62122A2-B3F2-4C99-BD0C-0FCC18A0490E}" type="presOf" srcId="{7C9C6802-922B-428C-8732-D3F4AA05E68B}" destId="{6B544F68-7008-4971-8C07-B3F2F07BB134}" srcOrd="0" destOrd="0" presId="urn:microsoft.com/office/officeart/2005/8/layout/process1"/>
    <dgm:cxn modelId="{4CC7DBB5-9E98-471A-BE75-AC760649CDA8}" type="presOf" srcId="{6B133A7B-69A1-45E9-9289-B0C00E572446}" destId="{6068AA89-C741-465A-8A27-87BF6C937F85}" srcOrd="1" destOrd="0" presId="urn:microsoft.com/office/officeart/2005/8/layout/process1"/>
    <dgm:cxn modelId="{D80DC8D2-0065-42DA-8E17-8D9A7DCD2BAD}" type="presOf" srcId="{197E2301-9949-48A9-9CC7-198E1FA02315}" destId="{804BC7B2-8B53-40A6-A270-8628F838FE9F}" srcOrd="1" destOrd="0" presId="urn:microsoft.com/office/officeart/2005/8/layout/process1"/>
    <dgm:cxn modelId="{7094E9E7-8E49-43C9-B230-84089E0C1DF9}" type="presOf" srcId="{197E2301-9949-48A9-9CC7-198E1FA02315}" destId="{A444303B-DBD6-44EF-AE82-2F307107083E}" srcOrd="0" destOrd="0" presId="urn:microsoft.com/office/officeart/2005/8/layout/process1"/>
    <dgm:cxn modelId="{A457D2F4-4D9C-4F87-9692-C2A575B1C1D6}" type="presOf" srcId="{52CD7A8F-16ED-4621-9F38-282783E4ED83}" destId="{E9DC6303-9885-436A-B212-3F9E27670277}" srcOrd="0" destOrd="0" presId="urn:microsoft.com/office/officeart/2005/8/layout/process1"/>
    <dgm:cxn modelId="{61BFD1FE-BF26-4C56-B847-3CA9E31AFB7B}" type="presOf" srcId="{84DEEAE9-A1E0-480A-B3AD-AAADB69C1C4B}" destId="{83A20279-A8C3-4071-A445-30339E080248}" srcOrd="0" destOrd="0" presId="urn:microsoft.com/office/officeart/2005/8/layout/process1"/>
    <dgm:cxn modelId="{0BD10871-4321-4F62-82CD-9957B17F648E}" type="presParOf" srcId="{6B544F68-7008-4971-8C07-B3F2F07BB134}" destId="{E9DC6303-9885-436A-B212-3F9E27670277}" srcOrd="0" destOrd="0" presId="urn:microsoft.com/office/officeart/2005/8/layout/process1"/>
    <dgm:cxn modelId="{072B5A73-3537-487F-8498-00D776A16D00}" type="presParOf" srcId="{6B544F68-7008-4971-8C07-B3F2F07BB134}" destId="{EAA41D15-2D92-4943-8C3F-BB6760D2D5D0}" srcOrd="1" destOrd="0" presId="urn:microsoft.com/office/officeart/2005/8/layout/process1"/>
    <dgm:cxn modelId="{B469949E-B3C1-45A6-85E7-3F4907773848}" type="presParOf" srcId="{EAA41D15-2D92-4943-8C3F-BB6760D2D5D0}" destId="{6068AA89-C741-465A-8A27-87BF6C937F85}" srcOrd="0" destOrd="0" presId="urn:microsoft.com/office/officeart/2005/8/layout/process1"/>
    <dgm:cxn modelId="{4E1EC55C-41C4-4A8D-BD15-60D1BC3455C9}" type="presParOf" srcId="{6B544F68-7008-4971-8C07-B3F2F07BB134}" destId="{83A20279-A8C3-4071-A445-30339E080248}" srcOrd="2" destOrd="0" presId="urn:microsoft.com/office/officeart/2005/8/layout/process1"/>
    <dgm:cxn modelId="{52EBC223-EB8A-45BC-9976-FCD0BD3F1C5F}" type="presParOf" srcId="{6B544F68-7008-4971-8C07-B3F2F07BB134}" destId="{A444303B-DBD6-44EF-AE82-2F307107083E}" srcOrd="3" destOrd="0" presId="urn:microsoft.com/office/officeart/2005/8/layout/process1"/>
    <dgm:cxn modelId="{C023BB6A-ACAE-45E3-AD17-A680DB2E9120}" type="presParOf" srcId="{A444303B-DBD6-44EF-AE82-2F307107083E}" destId="{804BC7B2-8B53-40A6-A270-8628F838FE9F}" srcOrd="0" destOrd="0" presId="urn:microsoft.com/office/officeart/2005/8/layout/process1"/>
    <dgm:cxn modelId="{9D14A451-A085-42FC-86FE-7B842FD0EDC4}" type="presParOf" srcId="{6B544F68-7008-4971-8C07-B3F2F07BB134}" destId="{28021BD2-FD12-4EA7-9107-AC1CDEED9B9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3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Capacitar al personal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Operación compuertas Taintor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Emplear los Lanzapuentes Pontones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B26ABDA8-B3D2-4408-AF26-56C98E65E0CB}" type="pres">
      <dgm:prSet presAssocID="{7C9C6802-922B-428C-8732-D3F4AA05E68B}" presName="rootnode" presStyleCnt="0">
        <dgm:presLayoutVars>
          <dgm:chMax/>
          <dgm:chPref/>
          <dgm:dir/>
          <dgm:animLvl val="lvl"/>
        </dgm:presLayoutVars>
      </dgm:prSet>
      <dgm:spPr/>
    </dgm:pt>
    <dgm:pt modelId="{E89D6BE5-E8EC-45AA-94BB-A5E94C06F74F}" type="pres">
      <dgm:prSet presAssocID="{52CD7A8F-16ED-4621-9F38-282783E4ED83}" presName="composite" presStyleCnt="0"/>
      <dgm:spPr/>
    </dgm:pt>
    <dgm:pt modelId="{51BFA4DF-CC20-4884-8E2E-32E9337007A0}" type="pres">
      <dgm:prSet presAssocID="{52CD7A8F-16ED-4621-9F38-282783E4ED83}" presName="LShape" presStyleLbl="alignNode1" presStyleIdx="0" presStyleCnt="5"/>
      <dgm:spPr/>
    </dgm:pt>
    <dgm:pt modelId="{321CDBC0-0633-4C01-ACC4-88BBC8E6AEA5}" type="pres">
      <dgm:prSet presAssocID="{52CD7A8F-16ED-4621-9F38-282783E4ED8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FEC07E6-2C5F-47D7-9216-0A40707AD0B9}" type="pres">
      <dgm:prSet presAssocID="{52CD7A8F-16ED-4621-9F38-282783E4ED83}" presName="Triangle" presStyleLbl="alignNode1" presStyleIdx="1" presStyleCnt="5"/>
      <dgm:spPr/>
    </dgm:pt>
    <dgm:pt modelId="{3BA56A8C-D4F7-47AF-BE9B-0547759A3B79}" type="pres">
      <dgm:prSet presAssocID="{6B133A7B-69A1-45E9-9289-B0C00E572446}" presName="sibTrans" presStyleCnt="0"/>
      <dgm:spPr/>
    </dgm:pt>
    <dgm:pt modelId="{DC2A7F9A-FA71-4AFD-AF74-282B8AE1A765}" type="pres">
      <dgm:prSet presAssocID="{6B133A7B-69A1-45E9-9289-B0C00E572446}" presName="space" presStyleCnt="0"/>
      <dgm:spPr/>
    </dgm:pt>
    <dgm:pt modelId="{6F1BC081-C5FD-4603-AB16-231422FBA152}" type="pres">
      <dgm:prSet presAssocID="{84DEEAE9-A1E0-480A-B3AD-AAADB69C1C4B}" presName="composite" presStyleCnt="0"/>
      <dgm:spPr/>
    </dgm:pt>
    <dgm:pt modelId="{33E31C93-307E-42E5-97AD-37C74B255C69}" type="pres">
      <dgm:prSet presAssocID="{84DEEAE9-A1E0-480A-B3AD-AAADB69C1C4B}" presName="LShape" presStyleLbl="alignNode1" presStyleIdx="2" presStyleCnt="5"/>
      <dgm:spPr/>
    </dgm:pt>
    <dgm:pt modelId="{F797FEF0-64E4-4261-8CA7-D9955C6F6847}" type="pres">
      <dgm:prSet presAssocID="{84DEEAE9-A1E0-480A-B3AD-AAADB69C1C4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10334C9-E0D4-4874-9F33-7552C7A70D4D}" type="pres">
      <dgm:prSet presAssocID="{84DEEAE9-A1E0-480A-B3AD-AAADB69C1C4B}" presName="Triangle" presStyleLbl="alignNode1" presStyleIdx="3" presStyleCnt="5"/>
      <dgm:spPr/>
    </dgm:pt>
    <dgm:pt modelId="{29B26D4C-1DFB-4C42-B4A4-0481019417AD}" type="pres">
      <dgm:prSet presAssocID="{197E2301-9949-48A9-9CC7-198E1FA02315}" presName="sibTrans" presStyleCnt="0"/>
      <dgm:spPr/>
    </dgm:pt>
    <dgm:pt modelId="{B8229E69-96D3-4C8F-8767-BB50968BB119}" type="pres">
      <dgm:prSet presAssocID="{197E2301-9949-48A9-9CC7-198E1FA02315}" presName="space" presStyleCnt="0"/>
      <dgm:spPr/>
    </dgm:pt>
    <dgm:pt modelId="{3D2B9067-8A1E-447B-AC77-022DD59A64AF}" type="pres">
      <dgm:prSet presAssocID="{9F7FA495-8615-479A-BC5D-93CC473FBC72}" presName="composite" presStyleCnt="0"/>
      <dgm:spPr/>
    </dgm:pt>
    <dgm:pt modelId="{481B88AC-5708-4375-A103-89F26F6E25F7}" type="pres">
      <dgm:prSet presAssocID="{9F7FA495-8615-479A-BC5D-93CC473FBC72}" presName="LShape" presStyleLbl="alignNode1" presStyleIdx="4" presStyleCnt="5"/>
      <dgm:spPr/>
    </dgm:pt>
    <dgm:pt modelId="{3B6596F2-24D5-4D11-9DA8-A4CEEF93A7FA}" type="pres">
      <dgm:prSet presAssocID="{9F7FA495-8615-479A-BC5D-93CC473FBC7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015AA82C-1B35-4B35-BBB0-3E0535A5E5E5}" type="presOf" srcId="{84DEEAE9-A1E0-480A-B3AD-AAADB69C1C4B}" destId="{F797FEF0-64E4-4261-8CA7-D9955C6F6847}" srcOrd="0" destOrd="0" presId="urn:microsoft.com/office/officeart/2009/3/layout/StepUpProcess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2D189DAB-C0A4-49AA-8FBF-CFC63CC031D1}" type="presOf" srcId="{52CD7A8F-16ED-4621-9F38-282783E4ED83}" destId="{321CDBC0-0633-4C01-ACC4-88BBC8E6AEA5}" srcOrd="0" destOrd="0" presId="urn:microsoft.com/office/officeart/2009/3/layout/StepUpProcess"/>
    <dgm:cxn modelId="{E556C5DB-B185-4DC6-8E41-CB5D73E71B8A}" type="presOf" srcId="{9F7FA495-8615-479A-BC5D-93CC473FBC72}" destId="{3B6596F2-24D5-4D11-9DA8-A4CEEF93A7FA}" srcOrd="0" destOrd="0" presId="urn:microsoft.com/office/officeart/2009/3/layout/StepUpProcess"/>
    <dgm:cxn modelId="{70F4BFF3-B2BC-4EA6-802A-38FC52527DA1}" type="presOf" srcId="{7C9C6802-922B-428C-8732-D3F4AA05E68B}" destId="{B26ABDA8-B3D2-4408-AF26-56C98E65E0CB}" srcOrd="0" destOrd="0" presId="urn:microsoft.com/office/officeart/2009/3/layout/StepUpProcess"/>
    <dgm:cxn modelId="{247E8BD6-3B51-4215-A3DD-C555B52A6EFC}" type="presParOf" srcId="{B26ABDA8-B3D2-4408-AF26-56C98E65E0CB}" destId="{E89D6BE5-E8EC-45AA-94BB-A5E94C06F74F}" srcOrd="0" destOrd="0" presId="urn:microsoft.com/office/officeart/2009/3/layout/StepUpProcess"/>
    <dgm:cxn modelId="{69564441-9983-425D-A98D-6120323D8932}" type="presParOf" srcId="{E89D6BE5-E8EC-45AA-94BB-A5E94C06F74F}" destId="{51BFA4DF-CC20-4884-8E2E-32E9337007A0}" srcOrd="0" destOrd="0" presId="urn:microsoft.com/office/officeart/2009/3/layout/StepUpProcess"/>
    <dgm:cxn modelId="{97622A8C-1B9F-463D-81AE-31852954A12F}" type="presParOf" srcId="{E89D6BE5-E8EC-45AA-94BB-A5E94C06F74F}" destId="{321CDBC0-0633-4C01-ACC4-88BBC8E6AEA5}" srcOrd="1" destOrd="0" presId="urn:microsoft.com/office/officeart/2009/3/layout/StepUpProcess"/>
    <dgm:cxn modelId="{06415125-ACAF-400F-8E84-32B30240F77A}" type="presParOf" srcId="{E89D6BE5-E8EC-45AA-94BB-A5E94C06F74F}" destId="{9FEC07E6-2C5F-47D7-9216-0A40707AD0B9}" srcOrd="2" destOrd="0" presId="urn:microsoft.com/office/officeart/2009/3/layout/StepUpProcess"/>
    <dgm:cxn modelId="{A7F22672-4CEB-411E-8653-5F69ABC04D4C}" type="presParOf" srcId="{B26ABDA8-B3D2-4408-AF26-56C98E65E0CB}" destId="{3BA56A8C-D4F7-47AF-BE9B-0547759A3B79}" srcOrd="1" destOrd="0" presId="urn:microsoft.com/office/officeart/2009/3/layout/StepUpProcess"/>
    <dgm:cxn modelId="{F443CD6F-D5C9-47A8-9843-86B306562174}" type="presParOf" srcId="{3BA56A8C-D4F7-47AF-BE9B-0547759A3B79}" destId="{DC2A7F9A-FA71-4AFD-AF74-282B8AE1A765}" srcOrd="0" destOrd="0" presId="urn:microsoft.com/office/officeart/2009/3/layout/StepUpProcess"/>
    <dgm:cxn modelId="{236E9D28-F879-4E8F-9D69-D602D4367187}" type="presParOf" srcId="{B26ABDA8-B3D2-4408-AF26-56C98E65E0CB}" destId="{6F1BC081-C5FD-4603-AB16-231422FBA152}" srcOrd="2" destOrd="0" presId="urn:microsoft.com/office/officeart/2009/3/layout/StepUpProcess"/>
    <dgm:cxn modelId="{12016601-126C-4AAA-8DC1-225C4AA77820}" type="presParOf" srcId="{6F1BC081-C5FD-4603-AB16-231422FBA152}" destId="{33E31C93-307E-42E5-97AD-37C74B255C69}" srcOrd="0" destOrd="0" presId="urn:microsoft.com/office/officeart/2009/3/layout/StepUpProcess"/>
    <dgm:cxn modelId="{6A0C0679-80D8-44C5-BBE1-11BBE8D08334}" type="presParOf" srcId="{6F1BC081-C5FD-4603-AB16-231422FBA152}" destId="{F797FEF0-64E4-4261-8CA7-D9955C6F6847}" srcOrd="1" destOrd="0" presId="urn:microsoft.com/office/officeart/2009/3/layout/StepUpProcess"/>
    <dgm:cxn modelId="{EAA01D83-407C-47AD-8952-309FE9A90DE0}" type="presParOf" srcId="{6F1BC081-C5FD-4603-AB16-231422FBA152}" destId="{810334C9-E0D4-4874-9F33-7552C7A70D4D}" srcOrd="2" destOrd="0" presId="urn:microsoft.com/office/officeart/2009/3/layout/StepUpProcess"/>
    <dgm:cxn modelId="{4999A24F-BFA0-4DEC-8D95-57867A5E2595}" type="presParOf" srcId="{B26ABDA8-B3D2-4408-AF26-56C98E65E0CB}" destId="{29B26D4C-1DFB-4C42-B4A4-0481019417AD}" srcOrd="3" destOrd="0" presId="urn:microsoft.com/office/officeart/2009/3/layout/StepUpProcess"/>
    <dgm:cxn modelId="{A0B00558-654A-4486-95D4-DF03BDB6DC08}" type="presParOf" srcId="{29B26D4C-1DFB-4C42-B4A4-0481019417AD}" destId="{B8229E69-96D3-4C8F-8767-BB50968BB119}" srcOrd="0" destOrd="0" presId="urn:microsoft.com/office/officeart/2009/3/layout/StepUpProcess"/>
    <dgm:cxn modelId="{091CB543-ABD6-493B-B467-26DC4A2EEBE4}" type="presParOf" srcId="{B26ABDA8-B3D2-4408-AF26-56C98E65E0CB}" destId="{3D2B9067-8A1E-447B-AC77-022DD59A64AF}" srcOrd="4" destOrd="0" presId="urn:microsoft.com/office/officeart/2009/3/layout/StepUpProcess"/>
    <dgm:cxn modelId="{CE730798-7E79-416F-8F8A-89BD715D6EDB}" type="presParOf" srcId="{3D2B9067-8A1E-447B-AC77-022DD59A64AF}" destId="{481B88AC-5708-4375-A103-89F26F6E25F7}" srcOrd="0" destOrd="0" presId="urn:microsoft.com/office/officeart/2009/3/layout/StepUpProcess"/>
    <dgm:cxn modelId="{929176BB-32A3-4711-98AC-484A6CE1C6AF}" type="presParOf" srcId="{3D2B9067-8A1E-447B-AC77-022DD59A64AF}" destId="{3B6596F2-24D5-4D11-9DA8-A4CEEF93A7F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chevron1" loCatId="process" qsTypeId="urn:microsoft.com/office/officeart/2005/8/quickstyle/simple5" qsCatId="simple" csTypeId="urn:microsoft.com/office/officeart/2005/8/colors/colorful5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Verificar los materiales 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Usan en la Construcción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Hangar y piscinas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53FBB2C3-4D99-4519-A4B4-3EC7B9125B46}" type="pres">
      <dgm:prSet presAssocID="{7C9C6802-922B-428C-8732-D3F4AA05E68B}" presName="Name0" presStyleCnt="0">
        <dgm:presLayoutVars>
          <dgm:dir/>
          <dgm:animLvl val="lvl"/>
          <dgm:resizeHandles val="exact"/>
        </dgm:presLayoutVars>
      </dgm:prSet>
      <dgm:spPr/>
    </dgm:pt>
    <dgm:pt modelId="{1FEB073F-5488-409A-8617-5DA5A88FA3EF}" type="pres">
      <dgm:prSet presAssocID="{52CD7A8F-16ED-4621-9F38-282783E4ED8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ED6828-C6E8-4DF1-8604-D1C8A42A07A8}" type="pres">
      <dgm:prSet presAssocID="{6B133A7B-69A1-45E9-9289-B0C00E572446}" presName="parTxOnlySpace" presStyleCnt="0"/>
      <dgm:spPr/>
    </dgm:pt>
    <dgm:pt modelId="{724E911C-A5DC-43A7-848C-699D117CBE63}" type="pres">
      <dgm:prSet presAssocID="{84DEEAE9-A1E0-480A-B3AD-AAADB69C1C4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9B9FC10-C2B9-43B1-858C-4D72CCBD21B5}" type="pres">
      <dgm:prSet presAssocID="{197E2301-9949-48A9-9CC7-198E1FA02315}" presName="parTxOnlySpace" presStyleCnt="0"/>
      <dgm:spPr/>
    </dgm:pt>
    <dgm:pt modelId="{C94B4CC1-B8FE-4198-ABE4-7627D4E778D2}" type="pres">
      <dgm:prSet presAssocID="{9F7FA495-8615-479A-BC5D-93CC473FBC7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784D0E-39C3-4614-8D9A-B8726F23513B}" type="presOf" srcId="{52CD7A8F-16ED-4621-9F38-282783E4ED83}" destId="{1FEB073F-5488-409A-8617-5DA5A88FA3EF}" srcOrd="0" destOrd="0" presId="urn:microsoft.com/office/officeart/2005/8/layout/chevron1"/>
    <dgm:cxn modelId="{A17CF40F-9B23-4DC4-8D4F-89DB34512EBF}" type="presOf" srcId="{9F7FA495-8615-479A-BC5D-93CC473FBC72}" destId="{C94B4CC1-B8FE-4198-ABE4-7627D4E778D2}" srcOrd="0" destOrd="0" presId="urn:microsoft.com/office/officeart/2005/8/layout/chevron1"/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67373647-9B6F-4FCC-9631-2BB915674D9A}" type="presOf" srcId="{84DEEAE9-A1E0-480A-B3AD-AAADB69C1C4B}" destId="{724E911C-A5DC-43A7-848C-699D117CBE63}" srcOrd="0" destOrd="0" presId="urn:microsoft.com/office/officeart/2005/8/layout/chevron1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BFEE4A59-3954-453B-91BC-5A264229DFE6}" type="presOf" srcId="{7C9C6802-922B-428C-8732-D3F4AA05E68B}" destId="{53FBB2C3-4D99-4519-A4B4-3EC7B9125B46}" srcOrd="0" destOrd="0" presId="urn:microsoft.com/office/officeart/2005/8/layout/chevron1"/>
    <dgm:cxn modelId="{EEC969DA-3C1F-4B1E-84F4-7D04FB83347D}" type="presParOf" srcId="{53FBB2C3-4D99-4519-A4B4-3EC7B9125B46}" destId="{1FEB073F-5488-409A-8617-5DA5A88FA3EF}" srcOrd="0" destOrd="0" presId="urn:microsoft.com/office/officeart/2005/8/layout/chevron1"/>
    <dgm:cxn modelId="{050EFD62-D48F-4897-924B-1E8161E522C8}" type="presParOf" srcId="{53FBB2C3-4D99-4519-A4B4-3EC7B9125B46}" destId="{E1ED6828-C6E8-4DF1-8604-D1C8A42A07A8}" srcOrd="1" destOrd="0" presId="urn:microsoft.com/office/officeart/2005/8/layout/chevron1"/>
    <dgm:cxn modelId="{520FBAF3-DB55-46B2-BE33-F39B83758A06}" type="presParOf" srcId="{53FBB2C3-4D99-4519-A4B4-3EC7B9125B46}" destId="{724E911C-A5DC-43A7-848C-699D117CBE63}" srcOrd="2" destOrd="0" presId="urn:microsoft.com/office/officeart/2005/8/layout/chevron1"/>
    <dgm:cxn modelId="{571E168E-C471-49E3-8034-FDDEFB9DEA46}" type="presParOf" srcId="{53FBB2C3-4D99-4519-A4B4-3EC7B9125B46}" destId="{29B9FC10-C2B9-43B1-858C-4D72CCBD21B5}" srcOrd="3" destOrd="0" presId="urn:microsoft.com/office/officeart/2005/8/layout/chevron1"/>
    <dgm:cxn modelId="{4920C98C-4C7D-4F71-A121-2F8AC4015BE6}" type="presParOf" srcId="{53FBB2C3-4D99-4519-A4B4-3EC7B9125B46}" destId="{C94B4CC1-B8FE-4198-ABE4-7627D4E778D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hChevron3" loCatId="process" qsTypeId="urn:microsoft.com/office/officeart/2005/8/quickstyle/simple5" qsCatId="simple" csTypeId="urn:microsoft.com/office/officeart/2005/8/colors/colorful1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Dar seguimiento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D75739A2-FE1C-4942-9B9C-55B722A9F694}">
      <dgm:prSet phldrT="[Texto]"/>
      <dgm:spPr/>
      <dgm:t>
        <a:bodyPr/>
        <a:lstStyle/>
        <a:p>
          <a:r>
            <a:rPr lang="es-EC" dirty="0"/>
            <a:t>Afecta período de vida útil</a:t>
          </a:r>
        </a:p>
      </dgm:t>
    </dgm:pt>
    <dgm:pt modelId="{65DD69B7-2986-41DD-B620-D0C6EA2EEE37}" type="parTrans" cxnId="{1E206FE3-F0DA-4F6D-8F91-2A88E5BA30BB}">
      <dgm:prSet/>
      <dgm:spPr/>
      <dgm:t>
        <a:bodyPr/>
        <a:lstStyle/>
        <a:p>
          <a:endParaRPr lang="es-EC"/>
        </a:p>
      </dgm:t>
    </dgm:pt>
    <dgm:pt modelId="{BA66C19D-0841-4639-8C16-064ADB9DA062}" type="sibTrans" cxnId="{1E206FE3-F0DA-4F6D-8F91-2A88E5BA30BB}">
      <dgm:prSet/>
      <dgm:spPr/>
      <dgm:t>
        <a:bodyPr/>
        <a:lstStyle/>
        <a:p>
          <a:endParaRPr lang="es-EC"/>
        </a:p>
      </dgm:t>
    </dgm:pt>
    <dgm:pt modelId="{02EEEA57-04AD-44A6-BD6A-BE64A4D30925}">
      <dgm:prSet phldrT="[Texto]"/>
      <dgm:spPr/>
      <dgm:t>
        <a:bodyPr/>
        <a:lstStyle/>
        <a:p>
          <a:r>
            <a:rPr lang="es-EC" dirty="0"/>
            <a:t>A técnicas construcción</a:t>
          </a:r>
        </a:p>
      </dgm:t>
    </dgm:pt>
    <dgm:pt modelId="{87BC9AB1-CE02-4491-B5EE-9A6C51255585}" type="parTrans" cxnId="{85D8CF94-A70C-4D70-A180-6C1752B1FBC6}">
      <dgm:prSet/>
      <dgm:spPr/>
      <dgm:t>
        <a:bodyPr/>
        <a:lstStyle/>
        <a:p>
          <a:endParaRPr lang="es-EC"/>
        </a:p>
      </dgm:t>
    </dgm:pt>
    <dgm:pt modelId="{A3D692A7-9C93-49C5-AD01-FD13976A48FA}" type="sibTrans" cxnId="{85D8CF94-A70C-4D70-A180-6C1752B1FBC6}">
      <dgm:prSet/>
      <dgm:spPr/>
      <dgm:t>
        <a:bodyPr/>
        <a:lstStyle/>
        <a:p>
          <a:endParaRPr lang="es-EC"/>
        </a:p>
      </dgm:t>
    </dgm:pt>
    <dgm:pt modelId="{3608E407-C0AE-4E49-8533-8252C7AD88BE}" type="pres">
      <dgm:prSet presAssocID="{7C9C6802-922B-428C-8732-D3F4AA05E68B}" presName="Name0" presStyleCnt="0">
        <dgm:presLayoutVars>
          <dgm:dir/>
          <dgm:resizeHandles val="exact"/>
        </dgm:presLayoutVars>
      </dgm:prSet>
      <dgm:spPr/>
    </dgm:pt>
    <dgm:pt modelId="{F9349531-7447-41D7-95E9-8F8C0782B166}" type="pres">
      <dgm:prSet presAssocID="{52CD7A8F-16ED-4621-9F38-282783E4ED83}" presName="parTxOnly" presStyleLbl="node1" presStyleIdx="0" presStyleCnt="3">
        <dgm:presLayoutVars>
          <dgm:bulletEnabled val="1"/>
        </dgm:presLayoutVars>
      </dgm:prSet>
      <dgm:spPr/>
    </dgm:pt>
    <dgm:pt modelId="{1D7DB4CC-AD61-416E-A69C-F5041B93BEFD}" type="pres">
      <dgm:prSet presAssocID="{6B133A7B-69A1-45E9-9289-B0C00E572446}" presName="parSpace" presStyleCnt="0"/>
      <dgm:spPr/>
    </dgm:pt>
    <dgm:pt modelId="{88223DBE-6A72-47E2-9931-368F4AA06D8E}" type="pres">
      <dgm:prSet presAssocID="{02EEEA57-04AD-44A6-BD6A-BE64A4D30925}" presName="parTxOnly" presStyleLbl="node1" presStyleIdx="1" presStyleCnt="3">
        <dgm:presLayoutVars>
          <dgm:bulletEnabled val="1"/>
        </dgm:presLayoutVars>
      </dgm:prSet>
      <dgm:spPr/>
    </dgm:pt>
    <dgm:pt modelId="{817E1EE6-2FB3-4D65-9D2F-ADA5CF11E850}" type="pres">
      <dgm:prSet presAssocID="{A3D692A7-9C93-49C5-AD01-FD13976A48FA}" presName="parSpace" presStyleCnt="0"/>
      <dgm:spPr/>
    </dgm:pt>
    <dgm:pt modelId="{CE7FA2B5-3D71-4707-84BD-8A4F43478494}" type="pres">
      <dgm:prSet presAssocID="{D75739A2-FE1C-4942-9B9C-55B722A9F694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AA7FD5F-329B-4B8D-AE08-1B693607FEDA}" type="presOf" srcId="{52CD7A8F-16ED-4621-9F38-282783E4ED83}" destId="{F9349531-7447-41D7-95E9-8F8C0782B166}" srcOrd="0" destOrd="0" presId="urn:microsoft.com/office/officeart/2005/8/layout/hChevron3"/>
    <dgm:cxn modelId="{1E44C447-6629-4107-8026-48C1ECF07D16}" type="presOf" srcId="{02EEEA57-04AD-44A6-BD6A-BE64A4D30925}" destId="{88223DBE-6A72-47E2-9931-368F4AA06D8E}" srcOrd="0" destOrd="0" presId="urn:microsoft.com/office/officeart/2005/8/layout/hChevron3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85D8CF94-A70C-4D70-A180-6C1752B1FBC6}" srcId="{7C9C6802-922B-428C-8732-D3F4AA05E68B}" destId="{02EEEA57-04AD-44A6-BD6A-BE64A4D30925}" srcOrd="1" destOrd="0" parTransId="{87BC9AB1-CE02-4491-B5EE-9A6C51255585}" sibTransId="{A3D692A7-9C93-49C5-AD01-FD13976A48FA}"/>
    <dgm:cxn modelId="{A876CAB4-E0E0-464E-9CDF-215133F59366}" type="presOf" srcId="{D75739A2-FE1C-4942-9B9C-55B722A9F694}" destId="{CE7FA2B5-3D71-4707-84BD-8A4F43478494}" srcOrd="0" destOrd="0" presId="urn:microsoft.com/office/officeart/2005/8/layout/hChevron3"/>
    <dgm:cxn modelId="{1E206FE3-F0DA-4F6D-8F91-2A88E5BA30BB}" srcId="{7C9C6802-922B-428C-8732-D3F4AA05E68B}" destId="{D75739A2-FE1C-4942-9B9C-55B722A9F694}" srcOrd="2" destOrd="0" parTransId="{65DD69B7-2986-41DD-B620-D0C6EA2EEE37}" sibTransId="{BA66C19D-0841-4639-8C16-064ADB9DA062}"/>
    <dgm:cxn modelId="{756860F4-7A71-4659-9D7E-C1D107782102}" type="presOf" srcId="{7C9C6802-922B-428C-8732-D3F4AA05E68B}" destId="{3608E407-C0AE-4E49-8533-8252C7AD88BE}" srcOrd="0" destOrd="0" presId="urn:microsoft.com/office/officeart/2005/8/layout/hChevron3"/>
    <dgm:cxn modelId="{84E6A761-1EA5-4E93-A9AD-E769629A9F04}" type="presParOf" srcId="{3608E407-C0AE-4E49-8533-8252C7AD88BE}" destId="{F9349531-7447-41D7-95E9-8F8C0782B166}" srcOrd="0" destOrd="0" presId="urn:microsoft.com/office/officeart/2005/8/layout/hChevron3"/>
    <dgm:cxn modelId="{0918A0E3-9958-4ED5-A42E-988AD171B0AB}" type="presParOf" srcId="{3608E407-C0AE-4E49-8533-8252C7AD88BE}" destId="{1D7DB4CC-AD61-416E-A69C-F5041B93BEFD}" srcOrd="1" destOrd="0" presId="urn:microsoft.com/office/officeart/2005/8/layout/hChevron3"/>
    <dgm:cxn modelId="{CA6D5D9F-E878-45A9-8E5B-341BBFD82767}" type="presParOf" srcId="{3608E407-C0AE-4E49-8533-8252C7AD88BE}" destId="{88223DBE-6A72-47E2-9931-368F4AA06D8E}" srcOrd="2" destOrd="0" presId="urn:microsoft.com/office/officeart/2005/8/layout/hChevron3"/>
    <dgm:cxn modelId="{5878DE86-F6B2-4960-9C34-8AF2407F982A}" type="presParOf" srcId="{3608E407-C0AE-4E49-8533-8252C7AD88BE}" destId="{817E1EE6-2FB3-4D65-9D2F-ADA5CF11E850}" srcOrd="3" destOrd="0" presId="urn:microsoft.com/office/officeart/2005/8/layout/hChevron3"/>
    <dgm:cxn modelId="{4ED25DEC-D704-4196-A54D-14E501E0925D}" type="presParOf" srcId="{3608E407-C0AE-4E49-8533-8252C7AD88BE}" destId="{CE7FA2B5-3D71-4707-84BD-8A4F4347849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674F66-AD7D-40E7-AC9A-D0110768B36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9FB5421-D192-4E01-AE28-4E43B871AB1C}" type="pres">
      <dgm:prSet presAssocID="{0C674F66-AD7D-40E7-AC9A-D0110768B36E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DB1BF2C-DE59-4B57-A3C3-A4E2B8521C14}" type="presOf" srcId="{0C674F66-AD7D-40E7-AC9A-D0110768B36E}" destId="{B9FB5421-D192-4E01-AE28-4E43B871AB1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3946B8-0E58-4BFC-A98B-C22F66416BD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1D8AA8D-D839-4C24-8E28-DB4CD6E92F42}">
      <dgm:prSet phldrT="[Texto]"/>
      <dgm:spPr/>
      <dgm:t>
        <a:bodyPr/>
        <a:lstStyle/>
        <a:p>
          <a:r>
            <a:rPr lang="es-EC" dirty="0"/>
            <a:t>10</a:t>
          </a:r>
        </a:p>
      </dgm:t>
    </dgm:pt>
    <dgm:pt modelId="{CF9A3C5D-97C5-4DFE-A54D-8FD0E3DB781E}" type="parTrans" cxnId="{07460E70-F4D7-4D29-83B5-7FD861AD4EC6}">
      <dgm:prSet/>
      <dgm:spPr/>
      <dgm:t>
        <a:bodyPr/>
        <a:lstStyle/>
        <a:p>
          <a:endParaRPr lang="es-EC"/>
        </a:p>
      </dgm:t>
    </dgm:pt>
    <dgm:pt modelId="{2EF82D4D-40F2-4412-B789-02816518552F}" type="sibTrans" cxnId="{07460E70-F4D7-4D29-83B5-7FD861AD4EC6}">
      <dgm:prSet/>
      <dgm:spPr/>
      <dgm:t>
        <a:bodyPr/>
        <a:lstStyle/>
        <a:p>
          <a:endParaRPr lang="es-EC"/>
        </a:p>
      </dgm:t>
    </dgm:pt>
    <dgm:pt modelId="{015BEB24-3B06-4067-8D5B-14EE3738DA05}">
      <dgm:prSet phldrT="[Texto]"/>
      <dgm:spPr/>
      <dgm:t>
        <a:bodyPr/>
        <a:lstStyle/>
        <a:p>
          <a:r>
            <a:rPr lang="es-EC" dirty="0"/>
            <a:t>Lanzapuentes</a:t>
          </a:r>
        </a:p>
      </dgm:t>
    </dgm:pt>
    <dgm:pt modelId="{53B0F8B4-0564-4C17-9FF9-EDB8135046C5}" type="parTrans" cxnId="{D45579B3-6474-4BF0-811F-6D808B98B999}">
      <dgm:prSet/>
      <dgm:spPr/>
      <dgm:t>
        <a:bodyPr/>
        <a:lstStyle/>
        <a:p>
          <a:endParaRPr lang="es-EC"/>
        </a:p>
      </dgm:t>
    </dgm:pt>
    <dgm:pt modelId="{CEB763F5-E4A0-445C-A43F-BA0AA9CE9634}" type="sibTrans" cxnId="{D45579B3-6474-4BF0-811F-6D808B98B999}">
      <dgm:prSet/>
      <dgm:spPr/>
      <dgm:t>
        <a:bodyPr/>
        <a:lstStyle/>
        <a:p>
          <a:endParaRPr lang="es-EC"/>
        </a:p>
      </dgm:t>
    </dgm:pt>
    <dgm:pt modelId="{3E102F42-219B-491D-A0B3-9A5A41965E20}">
      <dgm:prSet phldrT="[Texto]"/>
      <dgm:spPr/>
      <dgm:t>
        <a:bodyPr/>
        <a:lstStyle/>
        <a:p>
          <a:r>
            <a:rPr lang="es-EC" dirty="0"/>
            <a:t>Pontones</a:t>
          </a:r>
        </a:p>
      </dgm:t>
    </dgm:pt>
    <dgm:pt modelId="{31852BE1-1FCE-41D6-A5B6-B7E685B98971}" type="parTrans" cxnId="{9940431B-5789-422C-9828-55E195645434}">
      <dgm:prSet/>
      <dgm:spPr/>
      <dgm:t>
        <a:bodyPr/>
        <a:lstStyle/>
        <a:p>
          <a:endParaRPr lang="es-EC"/>
        </a:p>
      </dgm:t>
    </dgm:pt>
    <dgm:pt modelId="{24902954-84F4-46E3-AB08-C2779AF66ED7}" type="sibTrans" cxnId="{9940431B-5789-422C-9828-55E195645434}">
      <dgm:prSet/>
      <dgm:spPr/>
      <dgm:t>
        <a:bodyPr/>
        <a:lstStyle/>
        <a:p>
          <a:endParaRPr lang="es-EC"/>
        </a:p>
      </dgm:t>
    </dgm:pt>
    <dgm:pt modelId="{DDB890A9-76AA-4743-8FC9-C45C7B96CD93}">
      <dgm:prSet phldrT="[Texto]"/>
      <dgm:spPr/>
      <dgm:t>
        <a:bodyPr/>
        <a:lstStyle/>
        <a:p>
          <a:r>
            <a:rPr lang="es-EC" dirty="0"/>
            <a:t>7</a:t>
          </a:r>
        </a:p>
      </dgm:t>
    </dgm:pt>
    <dgm:pt modelId="{87AF5E7E-89A0-48A7-9EC7-829D1AEB9C2E}" type="parTrans" cxnId="{CD9B9211-14A9-4AB2-8ADC-BB5F5467168D}">
      <dgm:prSet/>
      <dgm:spPr/>
      <dgm:t>
        <a:bodyPr/>
        <a:lstStyle/>
        <a:p>
          <a:endParaRPr lang="es-EC"/>
        </a:p>
      </dgm:t>
    </dgm:pt>
    <dgm:pt modelId="{38B91A97-1456-42AA-B7E2-0DD7AAC99E22}" type="sibTrans" cxnId="{CD9B9211-14A9-4AB2-8ADC-BB5F5467168D}">
      <dgm:prSet/>
      <dgm:spPr/>
      <dgm:t>
        <a:bodyPr/>
        <a:lstStyle/>
        <a:p>
          <a:endParaRPr lang="es-EC"/>
        </a:p>
      </dgm:t>
    </dgm:pt>
    <dgm:pt modelId="{2C73E073-E427-48E4-A64C-DBC1F7781DD1}">
      <dgm:prSet phldrT="[Texto]"/>
      <dgm:spPr/>
      <dgm:t>
        <a:bodyPr/>
        <a:lstStyle/>
        <a:p>
          <a:r>
            <a:rPr lang="es-EC" dirty="0"/>
            <a:t>Lanzapuentes</a:t>
          </a:r>
        </a:p>
      </dgm:t>
    </dgm:pt>
    <dgm:pt modelId="{BC2FFCD0-12BD-46F5-BAA9-04D1A9EB7C90}" type="parTrans" cxnId="{0AD097D7-A9A2-4B10-A857-0E671B2EC2BB}">
      <dgm:prSet/>
      <dgm:spPr/>
      <dgm:t>
        <a:bodyPr/>
        <a:lstStyle/>
        <a:p>
          <a:endParaRPr lang="es-EC"/>
        </a:p>
      </dgm:t>
    </dgm:pt>
    <dgm:pt modelId="{742BCA46-4844-45DE-8ED3-269954110238}" type="sibTrans" cxnId="{0AD097D7-A9A2-4B10-A857-0E671B2EC2BB}">
      <dgm:prSet/>
      <dgm:spPr/>
      <dgm:t>
        <a:bodyPr/>
        <a:lstStyle/>
        <a:p>
          <a:endParaRPr lang="es-EC"/>
        </a:p>
      </dgm:t>
    </dgm:pt>
    <dgm:pt modelId="{15B8A7D6-64E3-4B68-A409-5DD648034235}">
      <dgm:prSet phldrT="[Texto]"/>
      <dgm:spPr/>
      <dgm:t>
        <a:bodyPr/>
        <a:lstStyle/>
        <a:p>
          <a:r>
            <a:rPr lang="es-EC" dirty="0"/>
            <a:t>Mecanizado</a:t>
          </a:r>
        </a:p>
      </dgm:t>
    </dgm:pt>
    <dgm:pt modelId="{A222439C-DFB2-40F7-88A0-AC4388022E55}" type="parTrans" cxnId="{20597E2C-F8EC-45D9-B5D9-2EB67907F16E}">
      <dgm:prSet/>
      <dgm:spPr/>
      <dgm:t>
        <a:bodyPr/>
        <a:lstStyle/>
        <a:p>
          <a:endParaRPr lang="es-EC"/>
        </a:p>
      </dgm:t>
    </dgm:pt>
    <dgm:pt modelId="{B332AFDE-0382-41B8-AD00-B902D3FE44C0}" type="sibTrans" cxnId="{20597E2C-F8EC-45D9-B5D9-2EB67907F16E}">
      <dgm:prSet/>
      <dgm:spPr/>
      <dgm:t>
        <a:bodyPr/>
        <a:lstStyle/>
        <a:p>
          <a:endParaRPr lang="es-EC"/>
        </a:p>
      </dgm:t>
    </dgm:pt>
    <dgm:pt modelId="{7CDD1D46-68AA-4447-B9E2-032D32CF3138}" type="pres">
      <dgm:prSet presAssocID="{D53946B8-0E58-4BFC-A98B-C22F66416BD6}" presName="list" presStyleCnt="0">
        <dgm:presLayoutVars>
          <dgm:dir/>
          <dgm:animLvl val="lvl"/>
        </dgm:presLayoutVars>
      </dgm:prSet>
      <dgm:spPr/>
    </dgm:pt>
    <dgm:pt modelId="{06B3BCC6-EE3B-4EA3-95E9-705522F4B58D}" type="pres">
      <dgm:prSet presAssocID="{41D8AA8D-D839-4C24-8E28-DB4CD6E92F42}" presName="posSpace" presStyleCnt="0"/>
      <dgm:spPr/>
    </dgm:pt>
    <dgm:pt modelId="{8B80D380-B8A3-4E23-B290-CBC09668A4ED}" type="pres">
      <dgm:prSet presAssocID="{41D8AA8D-D839-4C24-8E28-DB4CD6E92F42}" presName="vertFlow" presStyleCnt="0"/>
      <dgm:spPr/>
    </dgm:pt>
    <dgm:pt modelId="{6C66CB3C-29B9-4DC3-9930-E88994C005C1}" type="pres">
      <dgm:prSet presAssocID="{41D8AA8D-D839-4C24-8E28-DB4CD6E92F42}" presName="topSpace" presStyleCnt="0"/>
      <dgm:spPr/>
    </dgm:pt>
    <dgm:pt modelId="{69197343-8536-4DE0-8A89-B5EF21E7A437}" type="pres">
      <dgm:prSet presAssocID="{41D8AA8D-D839-4C24-8E28-DB4CD6E92F42}" presName="firstComp" presStyleCnt="0"/>
      <dgm:spPr/>
    </dgm:pt>
    <dgm:pt modelId="{21E306E4-2CD8-46AE-9055-B348168E7D97}" type="pres">
      <dgm:prSet presAssocID="{41D8AA8D-D839-4C24-8E28-DB4CD6E92F42}" presName="firstChild" presStyleLbl="bgAccFollowNode1" presStyleIdx="0" presStyleCnt="4"/>
      <dgm:spPr/>
    </dgm:pt>
    <dgm:pt modelId="{595F86FB-2E1B-44E6-9175-65FEA2F32BA8}" type="pres">
      <dgm:prSet presAssocID="{41D8AA8D-D839-4C24-8E28-DB4CD6E92F42}" presName="firstChildTx" presStyleLbl="bgAccFollowNode1" presStyleIdx="0" presStyleCnt="4">
        <dgm:presLayoutVars>
          <dgm:bulletEnabled val="1"/>
        </dgm:presLayoutVars>
      </dgm:prSet>
      <dgm:spPr/>
    </dgm:pt>
    <dgm:pt modelId="{CF77ED11-CE2E-466B-AE29-FC043677B0A9}" type="pres">
      <dgm:prSet presAssocID="{3E102F42-219B-491D-A0B3-9A5A41965E20}" presName="comp" presStyleCnt="0"/>
      <dgm:spPr/>
    </dgm:pt>
    <dgm:pt modelId="{8885C828-7930-487E-926B-2DF341322161}" type="pres">
      <dgm:prSet presAssocID="{3E102F42-219B-491D-A0B3-9A5A41965E20}" presName="child" presStyleLbl="bgAccFollowNode1" presStyleIdx="1" presStyleCnt="4"/>
      <dgm:spPr/>
    </dgm:pt>
    <dgm:pt modelId="{E6A033E9-77D5-45A2-8EFC-8622927FDB40}" type="pres">
      <dgm:prSet presAssocID="{3E102F42-219B-491D-A0B3-9A5A41965E20}" presName="childTx" presStyleLbl="bgAccFollowNode1" presStyleIdx="1" presStyleCnt="4">
        <dgm:presLayoutVars>
          <dgm:bulletEnabled val="1"/>
        </dgm:presLayoutVars>
      </dgm:prSet>
      <dgm:spPr/>
    </dgm:pt>
    <dgm:pt modelId="{16068AFC-8A47-453A-A5F2-5AFFC0B4ED91}" type="pres">
      <dgm:prSet presAssocID="{41D8AA8D-D839-4C24-8E28-DB4CD6E92F42}" presName="negSpace" presStyleCnt="0"/>
      <dgm:spPr/>
    </dgm:pt>
    <dgm:pt modelId="{474B55D8-0025-44F1-AE6C-59AC719B541D}" type="pres">
      <dgm:prSet presAssocID="{41D8AA8D-D839-4C24-8E28-DB4CD6E92F42}" presName="circle" presStyleLbl="node1" presStyleIdx="0" presStyleCnt="2"/>
      <dgm:spPr/>
    </dgm:pt>
    <dgm:pt modelId="{4661F48C-B2B6-4DD3-8533-1209D240156C}" type="pres">
      <dgm:prSet presAssocID="{2EF82D4D-40F2-4412-B789-02816518552F}" presName="transSpace" presStyleCnt="0"/>
      <dgm:spPr/>
    </dgm:pt>
    <dgm:pt modelId="{F5353B82-B9F9-437F-B8FB-F190172BF756}" type="pres">
      <dgm:prSet presAssocID="{DDB890A9-76AA-4743-8FC9-C45C7B96CD93}" presName="posSpace" presStyleCnt="0"/>
      <dgm:spPr/>
    </dgm:pt>
    <dgm:pt modelId="{DDEE4A8A-4721-4908-A3ED-655E2AE361BF}" type="pres">
      <dgm:prSet presAssocID="{DDB890A9-76AA-4743-8FC9-C45C7B96CD93}" presName="vertFlow" presStyleCnt="0"/>
      <dgm:spPr/>
    </dgm:pt>
    <dgm:pt modelId="{D19262A0-0D91-4642-A4EC-5D7ED44C3784}" type="pres">
      <dgm:prSet presAssocID="{DDB890A9-76AA-4743-8FC9-C45C7B96CD93}" presName="topSpace" presStyleCnt="0"/>
      <dgm:spPr/>
    </dgm:pt>
    <dgm:pt modelId="{438E6002-759C-4BEC-AEB6-3521074F87CE}" type="pres">
      <dgm:prSet presAssocID="{DDB890A9-76AA-4743-8FC9-C45C7B96CD93}" presName="firstComp" presStyleCnt="0"/>
      <dgm:spPr/>
    </dgm:pt>
    <dgm:pt modelId="{B272D428-34F1-461F-9964-A9B13D83323B}" type="pres">
      <dgm:prSet presAssocID="{DDB890A9-76AA-4743-8FC9-C45C7B96CD93}" presName="firstChild" presStyleLbl="bgAccFollowNode1" presStyleIdx="2" presStyleCnt="4"/>
      <dgm:spPr/>
    </dgm:pt>
    <dgm:pt modelId="{99AB883B-C878-4732-B2CF-768F9306A601}" type="pres">
      <dgm:prSet presAssocID="{DDB890A9-76AA-4743-8FC9-C45C7B96CD93}" presName="firstChildTx" presStyleLbl="bgAccFollowNode1" presStyleIdx="2" presStyleCnt="4">
        <dgm:presLayoutVars>
          <dgm:bulletEnabled val="1"/>
        </dgm:presLayoutVars>
      </dgm:prSet>
      <dgm:spPr/>
    </dgm:pt>
    <dgm:pt modelId="{C7637BB6-490B-4878-942B-7BD28B1352A0}" type="pres">
      <dgm:prSet presAssocID="{15B8A7D6-64E3-4B68-A409-5DD648034235}" presName="comp" presStyleCnt="0"/>
      <dgm:spPr/>
    </dgm:pt>
    <dgm:pt modelId="{5752A281-5E19-4007-ACD0-84F810490D0F}" type="pres">
      <dgm:prSet presAssocID="{15B8A7D6-64E3-4B68-A409-5DD648034235}" presName="child" presStyleLbl="bgAccFollowNode1" presStyleIdx="3" presStyleCnt="4"/>
      <dgm:spPr/>
    </dgm:pt>
    <dgm:pt modelId="{5126B81D-A3D8-4575-8907-63D3EA892B7F}" type="pres">
      <dgm:prSet presAssocID="{15B8A7D6-64E3-4B68-A409-5DD648034235}" presName="childTx" presStyleLbl="bgAccFollowNode1" presStyleIdx="3" presStyleCnt="4">
        <dgm:presLayoutVars>
          <dgm:bulletEnabled val="1"/>
        </dgm:presLayoutVars>
      </dgm:prSet>
      <dgm:spPr/>
    </dgm:pt>
    <dgm:pt modelId="{59C84D09-0FCB-4512-8626-BAF894506DA1}" type="pres">
      <dgm:prSet presAssocID="{DDB890A9-76AA-4743-8FC9-C45C7B96CD93}" presName="negSpace" presStyleCnt="0"/>
      <dgm:spPr/>
    </dgm:pt>
    <dgm:pt modelId="{BB0CA26D-B564-49AF-AF16-AFF788C780A1}" type="pres">
      <dgm:prSet presAssocID="{DDB890A9-76AA-4743-8FC9-C45C7B96CD93}" presName="circle" presStyleLbl="node1" presStyleIdx="1" presStyleCnt="2"/>
      <dgm:spPr/>
    </dgm:pt>
  </dgm:ptLst>
  <dgm:cxnLst>
    <dgm:cxn modelId="{38C15707-7E49-4FAF-BC66-7D767C2B48B9}" type="presOf" srcId="{41D8AA8D-D839-4C24-8E28-DB4CD6E92F42}" destId="{474B55D8-0025-44F1-AE6C-59AC719B541D}" srcOrd="0" destOrd="0" presId="urn:microsoft.com/office/officeart/2005/8/layout/hList9"/>
    <dgm:cxn modelId="{0BEDCC0C-4E72-43A4-AF8A-9ABE4ABCB199}" type="presOf" srcId="{3E102F42-219B-491D-A0B3-9A5A41965E20}" destId="{8885C828-7930-487E-926B-2DF341322161}" srcOrd="0" destOrd="0" presId="urn:microsoft.com/office/officeart/2005/8/layout/hList9"/>
    <dgm:cxn modelId="{CD9B9211-14A9-4AB2-8ADC-BB5F5467168D}" srcId="{D53946B8-0E58-4BFC-A98B-C22F66416BD6}" destId="{DDB890A9-76AA-4743-8FC9-C45C7B96CD93}" srcOrd="1" destOrd="0" parTransId="{87AF5E7E-89A0-48A7-9EC7-829D1AEB9C2E}" sibTransId="{38B91A97-1456-42AA-B7E2-0DD7AAC99E22}"/>
    <dgm:cxn modelId="{9940431B-5789-422C-9828-55E195645434}" srcId="{41D8AA8D-D839-4C24-8E28-DB4CD6E92F42}" destId="{3E102F42-219B-491D-A0B3-9A5A41965E20}" srcOrd="1" destOrd="0" parTransId="{31852BE1-1FCE-41D6-A5B6-B7E685B98971}" sibTransId="{24902954-84F4-46E3-AB08-C2779AF66ED7}"/>
    <dgm:cxn modelId="{AAE0482A-8B87-4C96-801F-D672DFB850AC}" type="presOf" srcId="{D53946B8-0E58-4BFC-A98B-C22F66416BD6}" destId="{7CDD1D46-68AA-4447-B9E2-032D32CF3138}" srcOrd="0" destOrd="0" presId="urn:microsoft.com/office/officeart/2005/8/layout/hList9"/>
    <dgm:cxn modelId="{20597E2C-F8EC-45D9-B5D9-2EB67907F16E}" srcId="{DDB890A9-76AA-4743-8FC9-C45C7B96CD93}" destId="{15B8A7D6-64E3-4B68-A409-5DD648034235}" srcOrd="1" destOrd="0" parTransId="{A222439C-DFB2-40F7-88A0-AC4388022E55}" sibTransId="{B332AFDE-0382-41B8-AD00-B902D3FE44C0}"/>
    <dgm:cxn modelId="{F7FA9A3D-1E6F-4E3F-9CD2-BB4C42D4C183}" type="presOf" srcId="{2C73E073-E427-48E4-A64C-DBC1F7781DD1}" destId="{B272D428-34F1-461F-9964-A9B13D83323B}" srcOrd="0" destOrd="0" presId="urn:microsoft.com/office/officeart/2005/8/layout/hList9"/>
    <dgm:cxn modelId="{06900B4A-ECC8-4425-A446-922530EFA087}" type="presOf" srcId="{DDB890A9-76AA-4743-8FC9-C45C7B96CD93}" destId="{BB0CA26D-B564-49AF-AF16-AFF788C780A1}" srcOrd="0" destOrd="0" presId="urn:microsoft.com/office/officeart/2005/8/layout/hList9"/>
    <dgm:cxn modelId="{865D096C-D7C8-4884-8DF4-99894CEBBA03}" type="presOf" srcId="{15B8A7D6-64E3-4B68-A409-5DD648034235}" destId="{5752A281-5E19-4007-ACD0-84F810490D0F}" srcOrd="0" destOrd="0" presId="urn:microsoft.com/office/officeart/2005/8/layout/hList9"/>
    <dgm:cxn modelId="{22D7986E-098B-4269-A1C9-C884A07D783E}" type="presOf" srcId="{2C73E073-E427-48E4-A64C-DBC1F7781DD1}" destId="{99AB883B-C878-4732-B2CF-768F9306A601}" srcOrd="1" destOrd="0" presId="urn:microsoft.com/office/officeart/2005/8/layout/hList9"/>
    <dgm:cxn modelId="{07460E70-F4D7-4D29-83B5-7FD861AD4EC6}" srcId="{D53946B8-0E58-4BFC-A98B-C22F66416BD6}" destId="{41D8AA8D-D839-4C24-8E28-DB4CD6E92F42}" srcOrd="0" destOrd="0" parTransId="{CF9A3C5D-97C5-4DFE-A54D-8FD0E3DB781E}" sibTransId="{2EF82D4D-40F2-4412-B789-02816518552F}"/>
    <dgm:cxn modelId="{0C70C4AB-A2B2-41B0-A0FE-8DB1803F1F69}" type="presOf" srcId="{3E102F42-219B-491D-A0B3-9A5A41965E20}" destId="{E6A033E9-77D5-45A2-8EFC-8622927FDB40}" srcOrd="1" destOrd="0" presId="urn:microsoft.com/office/officeart/2005/8/layout/hList9"/>
    <dgm:cxn modelId="{D45579B3-6474-4BF0-811F-6D808B98B999}" srcId="{41D8AA8D-D839-4C24-8E28-DB4CD6E92F42}" destId="{015BEB24-3B06-4067-8D5B-14EE3738DA05}" srcOrd="0" destOrd="0" parTransId="{53B0F8B4-0564-4C17-9FF9-EDB8135046C5}" sibTransId="{CEB763F5-E4A0-445C-A43F-BA0AA9CE9634}"/>
    <dgm:cxn modelId="{B6FC74BB-A007-49E7-83B1-7F338AB8F0D4}" type="presOf" srcId="{015BEB24-3B06-4067-8D5B-14EE3738DA05}" destId="{21E306E4-2CD8-46AE-9055-B348168E7D97}" srcOrd="0" destOrd="0" presId="urn:microsoft.com/office/officeart/2005/8/layout/hList9"/>
    <dgm:cxn modelId="{0AD097D7-A9A2-4B10-A857-0E671B2EC2BB}" srcId="{DDB890A9-76AA-4743-8FC9-C45C7B96CD93}" destId="{2C73E073-E427-48E4-A64C-DBC1F7781DD1}" srcOrd="0" destOrd="0" parTransId="{BC2FFCD0-12BD-46F5-BAA9-04D1A9EB7C90}" sibTransId="{742BCA46-4844-45DE-8ED3-269954110238}"/>
    <dgm:cxn modelId="{7D3C74DD-00D1-41B8-A19C-5E97D22806C2}" type="presOf" srcId="{15B8A7D6-64E3-4B68-A409-5DD648034235}" destId="{5126B81D-A3D8-4575-8907-63D3EA892B7F}" srcOrd="1" destOrd="0" presId="urn:microsoft.com/office/officeart/2005/8/layout/hList9"/>
    <dgm:cxn modelId="{B13566E9-7DBB-4737-A10F-CD52ED23A971}" type="presOf" srcId="{015BEB24-3B06-4067-8D5B-14EE3738DA05}" destId="{595F86FB-2E1B-44E6-9175-65FEA2F32BA8}" srcOrd="1" destOrd="0" presId="urn:microsoft.com/office/officeart/2005/8/layout/hList9"/>
    <dgm:cxn modelId="{00F7351F-B037-4E88-84B5-EC7ED602B99D}" type="presParOf" srcId="{7CDD1D46-68AA-4447-B9E2-032D32CF3138}" destId="{06B3BCC6-EE3B-4EA3-95E9-705522F4B58D}" srcOrd="0" destOrd="0" presId="urn:microsoft.com/office/officeart/2005/8/layout/hList9"/>
    <dgm:cxn modelId="{C111327A-5BEB-468E-9BF4-D6B955D5938A}" type="presParOf" srcId="{7CDD1D46-68AA-4447-B9E2-032D32CF3138}" destId="{8B80D380-B8A3-4E23-B290-CBC09668A4ED}" srcOrd="1" destOrd="0" presId="urn:microsoft.com/office/officeart/2005/8/layout/hList9"/>
    <dgm:cxn modelId="{6F818C7A-CB0C-4EAE-86E4-B1A2CFB19544}" type="presParOf" srcId="{8B80D380-B8A3-4E23-B290-CBC09668A4ED}" destId="{6C66CB3C-29B9-4DC3-9930-E88994C005C1}" srcOrd="0" destOrd="0" presId="urn:microsoft.com/office/officeart/2005/8/layout/hList9"/>
    <dgm:cxn modelId="{85A1A6A2-8E03-4A66-B35F-F0866BDD356A}" type="presParOf" srcId="{8B80D380-B8A3-4E23-B290-CBC09668A4ED}" destId="{69197343-8536-4DE0-8A89-B5EF21E7A437}" srcOrd="1" destOrd="0" presId="urn:microsoft.com/office/officeart/2005/8/layout/hList9"/>
    <dgm:cxn modelId="{3A37100B-82BC-4F65-B83E-207E10482782}" type="presParOf" srcId="{69197343-8536-4DE0-8A89-B5EF21E7A437}" destId="{21E306E4-2CD8-46AE-9055-B348168E7D97}" srcOrd="0" destOrd="0" presId="urn:microsoft.com/office/officeart/2005/8/layout/hList9"/>
    <dgm:cxn modelId="{4CFC1D9F-5AA3-4473-8B30-801967719F19}" type="presParOf" srcId="{69197343-8536-4DE0-8A89-B5EF21E7A437}" destId="{595F86FB-2E1B-44E6-9175-65FEA2F32BA8}" srcOrd="1" destOrd="0" presId="urn:microsoft.com/office/officeart/2005/8/layout/hList9"/>
    <dgm:cxn modelId="{BE02755D-66AD-4E1D-94B4-2922517D8BC8}" type="presParOf" srcId="{8B80D380-B8A3-4E23-B290-CBC09668A4ED}" destId="{CF77ED11-CE2E-466B-AE29-FC043677B0A9}" srcOrd="2" destOrd="0" presId="urn:microsoft.com/office/officeart/2005/8/layout/hList9"/>
    <dgm:cxn modelId="{573B2889-A28B-4C17-823B-01E999DDAFFF}" type="presParOf" srcId="{CF77ED11-CE2E-466B-AE29-FC043677B0A9}" destId="{8885C828-7930-487E-926B-2DF341322161}" srcOrd="0" destOrd="0" presId="urn:microsoft.com/office/officeart/2005/8/layout/hList9"/>
    <dgm:cxn modelId="{656F6692-A543-4DED-9735-4E9B70449F78}" type="presParOf" srcId="{CF77ED11-CE2E-466B-AE29-FC043677B0A9}" destId="{E6A033E9-77D5-45A2-8EFC-8622927FDB40}" srcOrd="1" destOrd="0" presId="urn:microsoft.com/office/officeart/2005/8/layout/hList9"/>
    <dgm:cxn modelId="{7667E15B-1A65-4C62-A4C9-6C97A0D9CFBB}" type="presParOf" srcId="{7CDD1D46-68AA-4447-B9E2-032D32CF3138}" destId="{16068AFC-8A47-453A-A5F2-5AFFC0B4ED91}" srcOrd="2" destOrd="0" presId="urn:microsoft.com/office/officeart/2005/8/layout/hList9"/>
    <dgm:cxn modelId="{B88DE450-3FAE-4002-9B80-3BDA2B89CD5D}" type="presParOf" srcId="{7CDD1D46-68AA-4447-B9E2-032D32CF3138}" destId="{474B55D8-0025-44F1-AE6C-59AC719B541D}" srcOrd="3" destOrd="0" presId="urn:microsoft.com/office/officeart/2005/8/layout/hList9"/>
    <dgm:cxn modelId="{90384AA0-5ECA-4DAC-A328-C1BB6B1983FA}" type="presParOf" srcId="{7CDD1D46-68AA-4447-B9E2-032D32CF3138}" destId="{4661F48C-B2B6-4DD3-8533-1209D240156C}" srcOrd="4" destOrd="0" presId="urn:microsoft.com/office/officeart/2005/8/layout/hList9"/>
    <dgm:cxn modelId="{8B663BE5-664B-4CB1-8BBE-94E45551DAE3}" type="presParOf" srcId="{7CDD1D46-68AA-4447-B9E2-032D32CF3138}" destId="{F5353B82-B9F9-437F-B8FB-F190172BF756}" srcOrd="5" destOrd="0" presId="urn:microsoft.com/office/officeart/2005/8/layout/hList9"/>
    <dgm:cxn modelId="{C08F7D64-AB6C-4EBA-8531-D8ED08EE548C}" type="presParOf" srcId="{7CDD1D46-68AA-4447-B9E2-032D32CF3138}" destId="{DDEE4A8A-4721-4908-A3ED-655E2AE361BF}" srcOrd="6" destOrd="0" presId="urn:microsoft.com/office/officeart/2005/8/layout/hList9"/>
    <dgm:cxn modelId="{98E49937-A998-4321-98CD-487794BA652B}" type="presParOf" srcId="{DDEE4A8A-4721-4908-A3ED-655E2AE361BF}" destId="{D19262A0-0D91-4642-A4EC-5D7ED44C3784}" srcOrd="0" destOrd="0" presId="urn:microsoft.com/office/officeart/2005/8/layout/hList9"/>
    <dgm:cxn modelId="{9EA98864-9601-4D0F-A2AC-28A9CDBB5E1C}" type="presParOf" srcId="{DDEE4A8A-4721-4908-A3ED-655E2AE361BF}" destId="{438E6002-759C-4BEC-AEB6-3521074F87CE}" srcOrd="1" destOrd="0" presId="urn:microsoft.com/office/officeart/2005/8/layout/hList9"/>
    <dgm:cxn modelId="{4F74B5C5-4B73-4D52-8BF4-5F516E49F9B1}" type="presParOf" srcId="{438E6002-759C-4BEC-AEB6-3521074F87CE}" destId="{B272D428-34F1-461F-9964-A9B13D83323B}" srcOrd="0" destOrd="0" presId="urn:microsoft.com/office/officeart/2005/8/layout/hList9"/>
    <dgm:cxn modelId="{38DB5C4B-ACF6-4AFE-A40B-7777FC83CA04}" type="presParOf" srcId="{438E6002-759C-4BEC-AEB6-3521074F87CE}" destId="{99AB883B-C878-4732-B2CF-768F9306A601}" srcOrd="1" destOrd="0" presId="urn:microsoft.com/office/officeart/2005/8/layout/hList9"/>
    <dgm:cxn modelId="{7658A6CD-15A2-41F7-A09D-065C9BBAC4C9}" type="presParOf" srcId="{DDEE4A8A-4721-4908-A3ED-655E2AE361BF}" destId="{C7637BB6-490B-4878-942B-7BD28B1352A0}" srcOrd="2" destOrd="0" presId="urn:microsoft.com/office/officeart/2005/8/layout/hList9"/>
    <dgm:cxn modelId="{3365F866-CFCC-4E5B-9AB2-5AFF36E833AE}" type="presParOf" srcId="{C7637BB6-490B-4878-942B-7BD28B1352A0}" destId="{5752A281-5E19-4007-ACD0-84F810490D0F}" srcOrd="0" destOrd="0" presId="urn:microsoft.com/office/officeart/2005/8/layout/hList9"/>
    <dgm:cxn modelId="{8753ADC3-0975-455B-96FF-D61B5CF03FE2}" type="presParOf" srcId="{C7637BB6-490B-4878-942B-7BD28B1352A0}" destId="{5126B81D-A3D8-4575-8907-63D3EA892B7F}" srcOrd="1" destOrd="0" presId="urn:microsoft.com/office/officeart/2005/8/layout/hList9"/>
    <dgm:cxn modelId="{36CE4202-5AB4-47EE-8652-A74A4D1EAEBA}" type="presParOf" srcId="{7CDD1D46-68AA-4447-B9E2-032D32CF3138}" destId="{59C84D09-0FCB-4512-8626-BAF894506DA1}" srcOrd="7" destOrd="0" presId="urn:microsoft.com/office/officeart/2005/8/layout/hList9"/>
    <dgm:cxn modelId="{E48022DA-DD37-4562-BB99-02F13A7F1D16}" type="presParOf" srcId="{7CDD1D46-68AA-4447-B9E2-032D32CF3138}" destId="{BB0CA26D-B564-49AF-AF16-AFF788C780A1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1AC372-BB6F-4CFD-827F-EBBDCC5B696F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8138DAD-FCB9-4E84-AACF-8520F018B078}">
      <dgm:prSet phldrT="[Texto]"/>
      <dgm:spPr/>
      <dgm:t>
        <a:bodyPr/>
        <a:lstStyle/>
        <a:p>
          <a:r>
            <a:rPr lang="es-EC" dirty="0"/>
            <a:t>Diseñar Centro Instrucción</a:t>
          </a:r>
        </a:p>
      </dgm:t>
    </dgm:pt>
    <dgm:pt modelId="{359D4973-E902-41AA-90B7-C31298019F32}" type="parTrans" cxnId="{B26DF240-4300-452F-8C62-D458C2C0D2F2}">
      <dgm:prSet/>
      <dgm:spPr/>
      <dgm:t>
        <a:bodyPr/>
        <a:lstStyle/>
        <a:p>
          <a:endParaRPr lang="es-EC"/>
        </a:p>
      </dgm:t>
    </dgm:pt>
    <dgm:pt modelId="{EBF36D1C-F9A8-461F-B9B6-D4501CEE13DB}" type="sibTrans" cxnId="{B26DF240-4300-452F-8C62-D458C2C0D2F2}">
      <dgm:prSet/>
      <dgm:spPr/>
      <dgm:t>
        <a:bodyPr/>
        <a:lstStyle/>
        <a:p>
          <a:endParaRPr lang="es-EC"/>
        </a:p>
      </dgm:t>
    </dgm:pt>
    <dgm:pt modelId="{A98F8875-084B-4722-B8AF-FE390C349A2F}">
      <dgm:prSet phldrT="[Texto]"/>
      <dgm:spPr/>
      <dgm:t>
        <a:bodyPr/>
        <a:lstStyle/>
        <a:p>
          <a:r>
            <a:rPr lang="es-EC" dirty="0"/>
            <a:t>Lanzapuentes Mecanizados HZ-1</a:t>
          </a:r>
        </a:p>
      </dgm:t>
    </dgm:pt>
    <dgm:pt modelId="{D86107AF-5A8B-4300-9272-D4EA04E735DE}" type="parTrans" cxnId="{9C398CAB-6678-483C-A1E3-BE3798430444}">
      <dgm:prSet/>
      <dgm:spPr/>
      <dgm:t>
        <a:bodyPr/>
        <a:lstStyle/>
        <a:p>
          <a:endParaRPr lang="es-EC"/>
        </a:p>
      </dgm:t>
    </dgm:pt>
    <dgm:pt modelId="{46A90F17-0074-45D4-8371-F8649EC983F2}" type="sibTrans" cxnId="{9C398CAB-6678-483C-A1E3-BE3798430444}">
      <dgm:prSet/>
      <dgm:spPr/>
      <dgm:t>
        <a:bodyPr/>
        <a:lstStyle/>
        <a:p>
          <a:endParaRPr lang="es-EC"/>
        </a:p>
      </dgm:t>
    </dgm:pt>
    <dgm:pt modelId="{9516E6B0-BCAF-4AEA-9418-D5F74E65D1E8}">
      <dgm:prSet phldrT="[Texto]"/>
      <dgm:spPr/>
      <dgm:t>
        <a:bodyPr/>
        <a:lstStyle/>
        <a:p>
          <a:r>
            <a:rPr lang="es-EC" dirty="0"/>
            <a:t>Lanzapuentes tipo Pontones Q70T</a:t>
          </a:r>
        </a:p>
      </dgm:t>
    </dgm:pt>
    <dgm:pt modelId="{C699715E-4D5A-4932-9479-9CB52844902F}" type="parTrans" cxnId="{880A7DF0-7368-4FDB-8500-A12DE872F5F3}">
      <dgm:prSet/>
      <dgm:spPr/>
      <dgm:t>
        <a:bodyPr/>
        <a:lstStyle/>
        <a:p>
          <a:endParaRPr lang="es-EC"/>
        </a:p>
      </dgm:t>
    </dgm:pt>
    <dgm:pt modelId="{C8BEFF59-D753-40E5-8072-FE44C7376BCB}" type="sibTrans" cxnId="{880A7DF0-7368-4FDB-8500-A12DE872F5F3}">
      <dgm:prSet/>
      <dgm:spPr/>
      <dgm:t>
        <a:bodyPr/>
        <a:lstStyle/>
        <a:p>
          <a:endParaRPr lang="es-EC"/>
        </a:p>
      </dgm:t>
    </dgm:pt>
    <dgm:pt modelId="{E7226919-C7F2-43B2-920D-7C7971C6B081}">
      <dgm:prSet/>
      <dgm:spPr/>
      <dgm:t>
        <a:bodyPr/>
        <a:lstStyle/>
        <a:p>
          <a:r>
            <a:rPr lang="es-EC" dirty="0"/>
            <a:t>Mejorar la efectividad operativa personal</a:t>
          </a:r>
        </a:p>
      </dgm:t>
    </dgm:pt>
    <dgm:pt modelId="{5607EA24-4EC5-451F-86CF-EC56D91E428E}" type="parTrans" cxnId="{44D003EF-3CF0-4EDA-AFC0-85175CE39EE2}">
      <dgm:prSet/>
      <dgm:spPr/>
      <dgm:t>
        <a:bodyPr/>
        <a:lstStyle/>
        <a:p>
          <a:endParaRPr lang="es-EC"/>
        </a:p>
      </dgm:t>
    </dgm:pt>
    <dgm:pt modelId="{CAF71410-5A6C-445E-9B57-725FA09DD6D1}" type="sibTrans" cxnId="{44D003EF-3CF0-4EDA-AFC0-85175CE39EE2}">
      <dgm:prSet/>
      <dgm:spPr/>
      <dgm:t>
        <a:bodyPr/>
        <a:lstStyle/>
        <a:p>
          <a:endParaRPr lang="es-EC"/>
        </a:p>
      </dgm:t>
    </dgm:pt>
    <dgm:pt modelId="{FE074DA5-7216-43B1-8121-64E2C1CFFC7F}" type="pres">
      <dgm:prSet presAssocID="{511AC372-BB6F-4CFD-827F-EBBDCC5B696F}" presName="CompostProcess" presStyleCnt="0">
        <dgm:presLayoutVars>
          <dgm:dir/>
          <dgm:resizeHandles val="exact"/>
        </dgm:presLayoutVars>
      </dgm:prSet>
      <dgm:spPr/>
    </dgm:pt>
    <dgm:pt modelId="{90BEE6BA-27F1-48A9-8BAB-63B024ED95EF}" type="pres">
      <dgm:prSet presAssocID="{511AC372-BB6F-4CFD-827F-EBBDCC5B696F}" presName="arrow" presStyleLbl="bgShp" presStyleIdx="0" presStyleCnt="1" custScaleX="117647" custLinFactNeighborX="274" custLinFactNeighborY="1409"/>
      <dgm:spPr/>
    </dgm:pt>
    <dgm:pt modelId="{6E66DFA3-1BB5-4F2B-8D0F-8203EB636141}" type="pres">
      <dgm:prSet presAssocID="{511AC372-BB6F-4CFD-827F-EBBDCC5B696F}" presName="linearProcess" presStyleCnt="0"/>
      <dgm:spPr/>
    </dgm:pt>
    <dgm:pt modelId="{2B8E6B09-AF1D-4627-B888-9B88BBF6DCD9}" type="pres">
      <dgm:prSet presAssocID="{A8138DAD-FCB9-4E84-AACF-8520F018B078}" presName="textNode" presStyleLbl="node1" presStyleIdx="0" presStyleCnt="4">
        <dgm:presLayoutVars>
          <dgm:bulletEnabled val="1"/>
        </dgm:presLayoutVars>
      </dgm:prSet>
      <dgm:spPr/>
    </dgm:pt>
    <dgm:pt modelId="{96A36C38-75F1-4C98-B8E1-CFB92E2E8B53}" type="pres">
      <dgm:prSet presAssocID="{EBF36D1C-F9A8-461F-B9B6-D4501CEE13DB}" presName="sibTrans" presStyleCnt="0"/>
      <dgm:spPr/>
    </dgm:pt>
    <dgm:pt modelId="{CC73C8F3-FBEA-4C40-B656-D685E643F69D}" type="pres">
      <dgm:prSet presAssocID="{A98F8875-084B-4722-B8AF-FE390C349A2F}" presName="textNode" presStyleLbl="node1" presStyleIdx="1" presStyleCnt="4">
        <dgm:presLayoutVars>
          <dgm:bulletEnabled val="1"/>
        </dgm:presLayoutVars>
      </dgm:prSet>
      <dgm:spPr/>
    </dgm:pt>
    <dgm:pt modelId="{3970265F-B4EA-4D8A-AFB5-0942B638213A}" type="pres">
      <dgm:prSet presAssocID="{46A90F17-0074-45D4-8371-F8649EC983F2}" presName="sibTrans" presStyleCnt="0"/>
      <dgm:spPr/>
    </dgm:pt>
    <dgm:pt modelId="{68DFC9CB-0D8B-4932-80D0-73ED65CC4B91}" type="pres">
      <dgm:prSet presAssocID="{9516E6B0-BCAF-4AEA-9418-D5F74E65D1E8}" presName="textNode" presStyleLbl="node1" presStyleIdx="2" presStyleCnt="4">
        <dgm:presLayoutVars>
          <dgm:bulletEnabled val="1"/>
        </dgm:presLayoutVars>
      </dgm:prSet>
      <dgm:spPr/>
    </dgm:pt>
    <dgm:pt modelId="{4CD1AF12-FCA9-412E-8AF8-144BE8D403B1}" type="pres">
      <dgm:prSet presAssocID="{C8BEFF59-D753-40E5-8072-FE44C7376BCB}" presName="sibTrans" presStyleCnt="0"/>
      <dgm:spPr/>
    </dgm:pt>
    <dgm:pt modelId="{9F700787-BFB5-44CA-951E-A5767F80A56B}" type="pres">
      <dgm:prSet presAssocID="{E7226919-C7F2-43B2-920D-7C7971C6B08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9558026-F6D3-46E8-8952-54D80FA56DD7}" type="presOf" srcId="{E7226919-C7F2-43B2-920D-7C7971C6B081}" destId="{9F700787-BFB5-44CA-951E-A5767F80A56B}" srcOrd="0" destOrd="0" presId="urn:microsoft.com/office/officeart/2005/8/layout/hProcess9"/>
    <dgm:cxn modelId="{B26DF240-4300-452F-8C62-D458C2C0D2F2}" srcId="{511AC372-BB6F-4CFD-827F-EBBDCC5B696F}" destId="{A8138DAD-FCB9-4E84-AACF-8520F018B078}" srcOrd="0" destOrd="0" parTransId="{359D4973-E902-41AA-90B7-C31298019F32}" sibTransId="{EBF36D1C-F9A8-461F-B9B6-D4501CEE13DB}"/>
    <dgm:cxn modelId="{95985985-3259-4526-B804-FFA887A9092F}" type="presOf" srcId="{9516E6B0-BCAF-4AEA-9418-D5F74E65D1E8}" destId="{68DFC9CB-0D8B-4932-80D0-73ED65CC4B91}" srcOrd="0" destOrd="0" presId="urn:microsoft.com/office/officeart/2005/8/layout/hProcess9"/>
    <dgm:cxn modelId="{2E106395-BEDC-450A-9A9C-E96A0B1535C8}" type="presOf" srcId="{A8138DAD-FCB9-4E84-AACF-8520F018B078}" destId="{2B8E6B09-AF1D-4627-B888-9B88BBF6DCD9}" srcOrd="0" destOrd="0" presId="urn:microsoft.com/office/officeart/2005/8/layout/hProcess9"/>
    <dgm:cxn modelId="{9C398CAB-6678-483C-A1E3-BE3798430444}" srcId="{511AC372-BB6F-4CFD-827F-EBBDCC5B696F}" destId="{A98F8875-084B-4722-B8AF-FE390C349A2F}" srcOrd="1" destOrd="0" parTransId="{D86107AF-5A8B-4300-9272-D4EA04E735DE}" sibTransId="{46A90F17-0074-45D4-8371-F8649EC983F2}"/>
    <dgm:cxn modelId="{A20A96AF-C66C-4E9A-AA8F-AAFA5246E062}" type="presOf" srcId="{511AC372-BB6F-4CFD-827F-EBBDCC5B696F}" destId="{FE074DA5-7216-43B1-8121-64E2C1CFFC7F}" srcOrd="0" destOrd="0" presId="urn:microsoft.com/office/officeart/2005/8/layout/hProcess9"/>
    <dgm:cxn modelId="{BD25B7DD-7909-42CF-BF74-679616EFB57F}" type="presOf" srcId="{A98F8875-084B-4722-B8AF-FE390C349A2F}" destId="{CC73C8F3-FBEA-4C40-B656-D685E643F69D}" srcOrd="0" destOrd="0" presId="urn:microsoft.com/office/officeart/2005/8/layout/hProcess9"/>
    <dgm:cxn modelId="{44D003EF-3CF0-4EDA-AFC0-85175CE39EE2}" srcId="{511AC372-BB6F-4CFD-827F-EBBDCC5B696F}" destId="{E7226919-C7F2-43B2-920D-7C7971C6B081}" srcOrd="3" destOrd="0" parTransId="{5607EA24-4EC5-451F-86CF-EC56D91E428E}" sibTransId="{CAF71410-5A6C-445E-9B57-725FA09DD6D1}"/>
    <dgm:cxn modelId="{880A7DF0-7368-4FDB-8500-A12DE872F5F3}" srcId="{511AC372-BB6F-4CFD-827F-EBBDCC5B696F}" destId="{9516E6B0-BCAF-4AEA-9418-D5F74E65D1E8}" srcOrd="2" destOrd="0" parTransId="{C699715E-4D5A-4932-9479-9CB52844902F}" sibTransId="{C8BEFF59-D753-40E5-8072-FE44C7376BCB}"/>
    <dgm:cxn modelId="{83272E6A-A112-4C3F-A8A7-4BA07CB978F2}" type="presParOf" srcId="{FE074DA5-7216-43B1-8121-64E2C1CFFC7F}" destId="{90BEE6BA-27F1-48A9-8BAB-63B024ED95EF}" srcOrd="0" destOrd="0" presId="urn:microsoft.com/office/officeart/2005/8/layout/hProcess9"/>
    <dgm:cxn modelId="{E321A201-40AB-48B6-A1DB-43F7DA47C5B5}" type="presParOf" srcId="{FE074DA5-7216-43B1-8121-64E2C1CFFC7F}" destId="{6E66DFA3-1BB5-4F2B-8D0F-8203EB636141}" srcOrd="1" destOrd="0" presId="urn:microsoft.com/office/officeart/2005/8/layout/hProcess9"/>
    <dgm:cxn modelId="{85AE8BA2-1946-4BE9-A8B7-380A02FC233D}" type="presParOf" srcId="{6E66DFA3-1BB5-4F2B-8D0F-8203EB636141}" destId="{2B8E6B09-AF1D-4627-B888-9B88BBF6DCD9}" srcOrd="0" destOrd="0" presId="urn:microsoft.com/office/officeart/2005/8/layout/hProcess9"/>
    <dgm:cxn modelId="{E92E06C1-FF65-4678-8ADF-EAC74DB44567}" type="presParOf" srcId="{6E66DFA3-1BB5-4F2B-8D0F-8203EB636141}" destId="{96A36C38-75F1-4C98-B8E1-CFB92E2E8B53}" srcOrd="1" destOrd="0" presId="urn:microsoft.com/office/officeart/2005/8/layout/hProcess9"/>
    <dgm:cxn modelId="{C683F7D6-9C87-4C65-88F5-19F471DE1A8E}" type="presParOf" srcId="{6E66DFA3-1BB5-4F2B-8D0F-8203EB636141}" destId="{CC73C8F3-FBEA-4C40-B656-D685E643F69D}" srcOrd="2" destOrd="0" presId="urn:microsoft.com/office/officeart/2005/8/layout/hProcess9"/>
    <dgm:cxn modelId="{39C4A301-82FC-4CCF-B74F-768452B88CE4}" type="presParOf" srcId="{6E66DFA3-1BB5-4F2B-8D0F-8203EB636141}" destId="{3970265F-B4EA-4D8A-AFB5-0942B638213A}" srcOrd="3" destOrd="0" presId="urn:microsoft.com/office/officeart/2005/8/layout/hProcess9"/>
    <dgm:cxn modelId="{313BE1F6-0ABD-40EE-9F66-7E5D5C51881F}" type="presParOf" srcId="{6E66DFA3-1BB5-4F2B-8D0F-8203EB636141}" destId="{68DFC9CB-0D8B-4932-80D0-73ED65CC4B91}" srcOrd="4" destOrd="0" presId="urn:microsoft.com/office/officeart/2005/8/layout/hProcess9"/>
    <dgm:cxn modelId="{7851043B-8EA7-4D67-9569-B37F2F19887D}" type="presParOf" srcId="{6E66DFA3-1BB5-4F2B-8D0F-8203EB636141}" destId="{4CD1AF12-FCA9-412E-8AF8-144BE8D403B1}" srcOrd="5" destOrd="0" presId="urn:microsoft.com/office/officeart/2005/8/layout/hProcess9"/>
    <dgm:cxn modelId="{4B291DE6-B95F-4FA6-A2A9-81260B74A7AC}" type="presParOf" srcId="{6E66DFA3-1BB5-4F2B-8D0F-8203EB636141}" destId="{9F700787-BFB5-44CA-951E-A5767F80A56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87A011-0488-4083-90E2-D492CEB47FF4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A3B6B05-0725-441F-A27D-F3CE148DDADC}">
      <dgm:prSet phldrT="[Texto]"/>
      <dgm:spPr/>
      <dgm:t>
        <a:bodyPr/>
        <a:lstStyle/>
        <a:p>
          <a:r>
            <a:rPr lang="es-EC" dirty="0"/>
            <a:t>Levantamiento</a:t>
          </a:r>
        </a:p>
        <a:p>
          <a:r>
            <a:rPr lang="es-EC" dirty="0"/>
            <a:t>topográfico</a:t>
          </a:r>
        </a:p>
      </dgm:t>
    </dgm:pt>
    <dgm:pt modelId="{A77F2DDE-C47F-4479-B2ED-B45381DF6A87}" type="parTrans" cxnId="{E2F5ADAD-3CB7-4322-B0C3-4AE3028FCE30}">
      <dgm:prSet/>
      <dgm:spPr/>
      <dgm:t>
        <a:bodyPr/>
        <a:lstStyle/>
        <a:p>
          <a:endParaRPr lang="es-EC"/>
        </a:p>
      </dgm:t>
    </dgm:pt>
    <dgm:pt modelId="{C5E15253-0DF1-4E72-B800-70C0EE3FDC2F}" type="sibTrans" cxnId="{E2F5ADAD-3CB7-4322-B0C3-4AE3028FCE30}">
      <dgm:prSet/>
      <dgm:spPr/>
      <dgm:t>
        <a:bodyPr/>
        <a:lstStyle/>
        <a:p>
          <a:endParaRPr lang="es-EC"/>
        </a:p>
      </dgm:t>
    </dgm:pt>
    <dgm:pt modelId="{9226D4AA-0455-46D5-9554-2B2925B76A3A}">
      <dgm:prSet phldrT="[Texto]"/>
      <dgm:spPr/>
      <dgm:t>
        <a:bodyPr/>
        <a:lstStyle/>
        <a:p>
          <a:r>
            <a:rPr lang="es-EC" dirty="0"/>
            <a:t>Ubicación</a:t>
          </a:r>
        </a:p>
      </dgm:t>
    </dgm:pt>
    <dgm:pt modelId="{10C2D3B2-CEB6-4668-AC5D-72048218DFF6}" type="parTrans" cxnId="{10E05604-301B-4558-847A-9A4C316AED03}">
      <dgm:prSet/>
      <dgm:spPr/>
      <dgm:t>
        <a:bodyPr/>
        <a:lstStyle/>
        <a:p>
          <a:endParaRPr lang="es-EC"/>
        </a:p>
      </dgm:t>
    </dgm:pt>
    <dgm:pt modelId="{C5A3D837-5217-46DB-B382-376A581163E7}" type="sibTrans" cxnId="{10E05604-301B-4558-847A-9A4C316AED03}">
      <dgm:prSet/>
      <dgm:spPr/>
      <dgm:t>
        <a:bodyPr/>
        <a:lstStyle/>
        <a:p>
          <a:endParaRPr lang="es-EC"/>
        </a:p>
      </dgm:t>
    </dgm:pt>
    <dgm:pt modelId="{2E8D97C6-37D2-4551-8252-C2C005A0A6B8}">
      <dgm:prSet phldrT="[Texto]"/>
      <dgm:spPr/>
      <dgm:t>
        <a:bodyPr/>
        <a:lstStyle/>
        <a:p>
          <a:r>
            <a:rPr lang="es-EC" dirty="0"/>
            <a:t>Centro Instrucción</a:t>
          </a:r>
        </a:p>
      </dgm:t>
    </dgm:pt>
    <dgm:pt modelId="{72C8FB69-E3EC-4B34-A1E9-C7C812E98AE2}" type="parTrans" cxnId="{A32C7CE7-E1B8-49CF-9A23-DA26919E9316}">
      <dgm:prSet/>
      <dgm:spPr/>
      <dgm:t>
        <a:bodyPr/>
        <a:lstStyle/>
        <a:p>
          <a:endParaRPr lang="es-EC"/>
        </a:p>
      </dgm:t>
    </dgm:pt>
    <dgm:pt modelId="{A1729F3E-BC87-429F-86C4-3DC206308B0C}" type="sibTrans" cxnId="{A32C7CE7-E1B8-49CF-9A23-DA26919E9316}">
      <dgm:prSet/>
      <dgm:spPr/>
      <dgm:t>
        <a:bodyPr/>
        <a:lstStyle/>
        <a:p>
          <a:endParaRPr lang="es-EC"/>
        </a:p>
      </dgm:t>
    </dgm:pt>
    <dgm:pt modelId="{6B508277-322F-43AC-A191-D9DF7E1DAD59}">
      <dgm:prSet phldrT="[Texto]"/>
      <dgm:spPr/>
      <dgm:t>
        <a:bodyPr/>
        <a:lstStyle/>
        <a:p>
          <a:r>
            <a:rPr lang="es-EC" dirty="0"/>
            <a:t>Clasificar suelos</a:t>
          </a:r>
        </a:p>
      </dgm:t>
    </dgm:pt>
    <dgm:pt modelId="{E7FA7B2F-9336-4F18-9E76-E69A67F9C062}" type="parTrans" cxnId="{00EC613F-082D-4EB6-8EB8-8B5194927DC6}">
      <dgm:prSet/>
      <dgm:spPr/>
      <dgm:t>
        <a:bodyPr/>
        <a:lstStyle/>
        <a:p>
          <a:endParaRPr lang="es-EC"/>
        </a:p>
      </dgm:t>
    </dgm:pt>
    <dgm:pt modelId="{6723B682-8950-4F5A-A986-0018EF25A8D1}" type="sibTrans" cxnId="{00EC613F-082D-4EB6-8EB8-8B5194927DC6}">
      <dgm:prSet/>
      <dgm:spPr/>
      <dgm:t>
        <a:bodyPr/>
        <a:lstStyle/>
        <a:p>
          <a:endParaRPr lang="es-EC"/>
        </a:p>
      </dgm:t>
    </dgm:pt>
    <dgm:pt modelId="{671C7390-5B3A-4A35-9B07-97A5B6C92ED1}">
      <dgm:prSet phldrT="[Texto]"/>
      <dgm:spPr/>
      <dgm:t>
        <a:bodyPr/>
        <a:lstStyle/>
        <a:p>
          <a:r>
            <a:rPr lang="es-EC" dirty="0"/>
            <a:t>Diseño estructural</a:t>
          </a:r>
        </a:p>
      </dgm:t>
    </dgm:pt>
    <dgm:pt modelId="{639B30E3-D934-4E35-8EBB-137BA4FB2F41}" type="parTrans" cxnId="{DF24330B-18C9-439E-8934-D24481AA7067}">
      <dgm:prSet/>
      <dgm:spPr/>
      <dgm:t>
        <a:bodyPr/>
        <a:lstStyle/>
        <a:p>
          <a:endParaRPr lang="es-EC"/>
        </a:p>
      </dgm:t>
    </dgm:pt>
    <dgm:pt modelId="{8BDDE511-DCBB-4712-840F-7067D871CAA9}" type="sibTrans" cxnId="{DF24330B-18C9-439E-8934-D24481AA7067}">
      <dgm:prSet/>
      <dgm:spPr/>
      <dgm:t>
        <a:bodyPr/>
        <a:lstStyle/>
        <a:p>
          <a:endParaRPr lang="es-EC"/>
        </a:p>
      </dgm:t>
    </dgm:pt>
    <dgm:pt modelId="{15B6FC3D-97FF-46D1-B05C-62AC155F180B}">
      <dgm:prSet phldrT="[Texto]"/>
      <dgm:spPr/>
      <dgm:t>
        <a:bodyPr/>
        <a:lstStyle/>
        <a:p>
          <a:r>
            <a:rPr lang="es-EC" dirty="0"/>
            <a:t>Hangar y </a:t>
          </a:r>
        </a:p>
        <a:p>
          <a:r>
            <a:rPr lang="es-EC" dirty="0"/>
            <a:t>2 piscinas </a:t>
          </a:r>
        </a:p>
      </dgm:t>
    </dgm:pt>
    <dgm:pt modelId="{E155D4E6-BFBB-493D-8587-FA820AC7E38A}" type="parTrans" cxnId="{CA09C118-2461-4574-AA6F-2B53747FE1DF}">
      <dgm:prSet/>
      <dgm:spPr/>
      <dgm:t>
        <a:bodyPr/>
        <a:lstStyle/>
        <a:p>
          <a:endParaRPr lang="es-EC"/>
        </a:p>
      </dgm:t>
    </dgm:pt>
    <dgm:pt modelId="{F2495FE6-6334-42F5-B8A9-7D109344699D}" type="sibTrans" cxnId="{CA09C118-2461-4574-AA6F-2B53747FE1DF}">
      <dgm:prSet/>
      <dgm:spPr/>
      <dgm:t>
        <a:bodyPr/>
        <a:lstStyle/>
        <a:p>
          <a:endParaRPr lang="es-EC"/>
        </a:p>
      </dgm:t>
    </dgm:pt>
    <dgm:pt modelId="{D7E605AD-BB1A-4C21-AFC8-99EE3C065F5B}">
      <dgm:prSet phldrT="[Texto]"/>
      <dgm:spPr/>
      <dgm:t>
        <a:bodyPr/>
        <a:lstStyle/>
        <a:p>
          <a:r>
            <a:rPr lang="es-EC" dirty="0"/>
            <a:t>Diseño Estructural</a:t>
          </a:r>
        </a:p>
      </dgm:t>
    </dgm:pt>
    <dgm:pt modelId="{CE97B96E-02CC-4361-9242-3DBE59D668BF}" type="parTrans" cxnId="{34DC522E-60E6-4C7B-8177-3C788EFFB450}">
      <dgm:prSet/>
      <dgm:spPr/>
      <dgm:t>
        <a:bodyPr/>
        <a:lstStyle/>
        <a:p>
          <a:endParaRPr lang="es-EC"/>
        </a:p>
      </dgm:t>
    </dgm:pt>
    <dgm:pt modelId="{93F0999D-C32C-4285-A92E-B075BA37943E}" type="sibTrans" cxnId="{34DC522E-60E6-4C7B-8177-3C788EFFB450}">
      <dgm:prSet/>
      <dgm:spPr/>
      <dgm:t>
        <a:bodyPr/>
        <a:lstStyle/>
        <a:p>
          <a:endParaRPr lang="es-EC"/>
        </a:p>
      </dgm:t>
    </dgm:pt>
    <dgm:pt modelId="{7DA7B66F-DBC7-4B52-8339-506218B320EF}">
      <dgm:prSet phldrT="[Texto]"/>
      <dgm:spPr/>
      <dgm:t>
        <a:bodyPr/>
        <a:lstStyle/>
        <a:p>
          <a:r>
            <a:rPr lang="es-EC" dirty="0"/>
            <a:t>Hangar</a:t>
          </a:r>
        </a:p>
      </dgm:t>
    </dgm:pt>
    <dgm:pt modelId="{236AB0C4-0013-46BC-9856-B325A77AF08A}" type="parTrans" cxnId="{D977E404-C847-477C-9954-7E0037FF1FDA}">
      <dgm:prSet/>
      <dgm:spPr/>
      <dgm:t>
        <a:bodyPr/>
        <a:lstStyle/>
        <a:p>
          <a:endParaRPr lang="es-EC"/>
        </a:p>
      </dgm:t>
    </dgm:pt>
    <dgm:pt modelId="{D1E39433-63EC-4770-BDCB-B34A94C3EB53}" type="sibTrans" cxnId="{D977E404-C847-477C-9954-7E0037FF1FDA}">
      <dgm:prSet/>
      <dgm:spPr/>
      <dgm:t>
        <a:bodyPr/>
        <a:lstStyle/>
        <a:p>
          <a:endParaRPr lang="es-EC"/>
        </a:p>
      </dgm:t>
    </dgm:pt>
    <dgm:pt modelId="{831AAD69-A710-4ACE-9FAB-1306221D508A}">
      <dgm:prSet phldrT="[Texto]"/>
      <dgm:spPr/>
      <dgm:t>
        <a:bodyPr/>
        <a:lstStyle/>
        <a:p>
          <a:r>
            <a:rPr lang="es-EC" dirty="0"/>
            <a:t>Guardar Lanzapuentes</a:t>
          </a:r>
        </a:p>
      </dgm:t>
    </dgm:pt>
    <dgm:pt modelId="{E92E88A8-8BF6-4FAD-9685-A9A84C28C281}" type="parTrans" cxnId="{E61C3F9C-76D2-44CF-BAF4-CD0D862DE3C7}">
      <dgm:prSet/>
      <dgm:spPr/>
      <dgm:t>
        <a:bodyPr/>
        <a:lstStyle/>
        <a:p>
          <a:endParaRPr lang="es-EC"/>
        </a:p>
      </dgm:t>
    </dgm:pt>
    <dgm:pt modelId="{76990A93-E696-465A-96C2-A7694A685724}" type="sibTrans" cxnId="{E61C3F9C-76D2-44CF-BAF4-CD0D862DE3C7}">
      <dgm:prSet/>
      <dgm:spPr/>
      <dgm:t>
        <a:bodyPr/>
        <a:lstStyle/>
        <a:p>
          <a:endParaRPr lang="es-EC"/>
        </a:p>
      </dgm:t>
    </dgm:pt>
    <dgm:pt modelId="{ED6C6A4D-5845-42C1-81DC-EF23144935FB}">
      <dgm:prSet phldrT="[Texto]"/>
      <dgm:spPr/>
      <dgm:t>
        <a:bodyPr/>
        <a:lstStyle/>
        <a:p>
          <a:r>
            <a:rPr lang="es-EC" dirty="0"/>
            <a:t>Diseño estructural e hidráulico</a:t>
          </a:r>
        </a:p>
      </dgm:t>
    </dgm:pt>
    <dgm:pt modelId="{65C5965D-DEE6-42C0-BBD6-A68FABB19381}" type="parTrans" cxnId="{ECE7851D-9FE1-4AED-B432-8F5016E91C8E}">
      <dgm:prSet/>
      <dgm:spPr/>
      <dgm:t>
        <a:bodyPr/>
        <a:lstStyle/>
        <a:p>
          <a:endParaRPr lang="es-EC"/>
        </a:p>
      </dgm:t>
    </dgm:pt>
    <dgm:pt modelId="{6C1940F6-7AF9-4057-B3F1-811E0CD0788C}" type="sibTrans" cxnId="{ECE7851D-9FE1-4AED-B432-8F5016E91C8E}">
      <dgm:prSet/>
      <dgm:spPr/>
      <dgm:t>
        <a:bodyPr/>
        <a:lstStyle/>
        <a:p>
          <a:endParaRPr lang="es-EC"/>
        </a:p>
      </dgm:t>
    </dgm:pt>
    <dgm:pt modelId="{86326DA2-1C28-4EDD-A8D0-55FFBB839CB3}">
      <dgm:prSet phldrT="[Texto]"/>
      <dgm:spPr/>
      <dgm:t>
        <a:bodyPr/>
        <a:lstStyle/>
        <a:p>
          <a:r>
            <a:rPr lang="es-EC" dirty="0"/>
            <a:t>Piscina Mecanizado HZ-1</a:t>
          </a:r>
        </a:p>
      </dgm:t>
    </dgm:pt>
    <dgm:pt modelId="{8A23F6DE-6645-439E-8954-F7BE22F58814}" type="parTrans" cxnId="{701097E2-7D75-47A9-BC64-FB90D153783C}">
      <dgm:prSet/>
      <dgm:spPr/>
      <dgm:t>
        <a:bodyPr/>
        <a:lstStyle/>
        <a:p>
          <a:endParaRPr lang="es-EC"/>
        </a:p>
      </dgm:t>
    </dgm:pt>
    <dgm:pt modelId="{6BA91059-A92B-49E1-A00F-22EAC1260CAC}" type="sibTrans" cxnId="{701097E2-7D75-47A9-BC64-FB90D153783C}">
      <dgm:prSet/>
      <dgm:spPr/>
      <dgm:t>
        <a:bodyPr/>
        <a:lstStyle/>
        <a:p>
          <a:endParaRPr lang="es-EC"/>
        </a:p>
      </dgm:t>
    </dgm:pt>
    <dgm:pt modelId="{7DAD34CA-BECC-4711-A0B7-CA6AD8902974}">
      <dgm:prSet phldrT="[Texto]"/>
      <dgm:spPr/>
      <dgm:t>
        <a:bodyPr/>
        <a:lstStyle/>
        <a:p>
          <a:r>
            <a:rPr lang="es-EC" dirty="0"/>
            <a:t>Piscina Pontones Q70T</a:t>
          </a:r>
        </a:p>
      </dgm:t>
    </dgm:pt>
    <dgm:pt modelId="{83125DD7-5862-423F-AEB5-EA947B5B3295}" type="parTrans" cxnId="{7AF439DF-CCC6-4378-9FF1-FA315A9B8291}">
      <dgm:prSet/>
      <dgm:spPr/>
      <dgm:t>
        <a:bodyPr/>
        <a:lstStyle/>
        <a:p>
          <a:endParaRPr lang="es-EC"/>
        </a:p>
      </dgm:t>
    </dgm:pt>
    <dgm:pt modelId="{B33266B1-24D9-4483-9440-44DFA1F27F04}" type="sibTrans" cxnId="{7AF439DF-CCC6-4378-9FF1-FA315A9B8291}">
      <dgm:prSet/>
      <dgm:spPr/>
      <dgm:t>
        <a:bodyPr/>
        <a:lstStyle/>
        <a:p>
          <a:endParaRPr lang="es-EC"/>
        </a:p>
      </dgm:t>
    </dgm:pt>
    <dgm:pt modelId="{9182E0BD-2027-4DD7-A561-40E396ED21E0}" type="pres">
      <dgm:prSet presAssocID="{ED87A011-0488-4083-90E2-D492CEB47F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87C2EA1-9E40-498B-8CB5-70A38CD062A6}" type="pres">
      <dgm:prSet presAssocID="{2A3B6B05-0725-441F-A27D-F3CE148DDADC}" presName="horFlow" presStyleCnt="0"/>
      <dgm:spPr/>
    </dgm:pt>
    <dgm:pt modelId="{5670D55D-A0F2-49AB-9377-F58CCDF32070}" type="pres">
      <dgm:prSet presAssocID="{2A3B6B05-0725-441F-A27D-F3CE148DDADC}" presName="bigChev" presStyleLbl="node1" presStyleIdx="0" presStyleCnt="4"/>
      <dgm:spPr/>
    </dgm:pt>
    <dgm:pt modelId="{A2548D8A-80CD-4710-A963-E557150BE1FD}" type="pres">
      <dgm:prSet presAssocID="{10C2D3B2-CEB6-4668-AC5D-72048218DFF6}" presName="parTrans" presStyleCnt="0"/>
      <dgm:spPr/>
    </dgm:pt>
    <dgm:pt modelId="{FDBF6F1B-D9F5-4A02-AFFE-89E05B830620}" type="pres">
      <dgm:prSet presAssocID="{9226D4AA-0455-46D5-9554-2B2925B76A3A}" presName="node" presStyleLbl="alignAccFollowNode1" presStyleIdx="0" presStyleCnt="8">
        <dgm:presLayoutVars>
          <dgm:bulletEnabled val="1"/>
        </dgm:presLayoutVars>
      </dgm:prSet>
      <dgm:spPr/>
    </dgm:pt>
    <dgm:pt modelId="{07F252A9-4692-4AA8-8751-7E7D22861B77}" type="pres">
      <dgm:prSet presAssocID="{C5A3D837-5217-46DB-B382-376A581163E7}" presName="sibTrans" presStyleCnt="0"/>
      <dgm:spPr/>
    </dgm:pt>
    <dgm:pt modelId="{DDF37F70-18FE-4242-95C3-90E15321A35B}" type="pres">
      <dgm:prSet presAssocID="{2E8D97C6-37D2-4551-8252-C2C005A0A6B8}" presName="node" presStyleLbl="alignAccFollowNode1" presStyleIdx="1" presStyleCnt="8">
        <dgm:presLayoutVars>
          <dgm:bulletEnabled val="1"/>
        </dgm:presLayoutVars>
      </dgm:prSet>
      <dgm:spPr/>
    </dgm:pt>
    <dgm:pt modelId="{52989A2E-77CE-42D7-B9DA-0EEDEE516782}" type="pres">
      <dgm:prSet presAssocID="{2A3B6B05-0725-441F-A27D-F3CE148DDADC}" presName="vSp" presStyleCnt="0"/>
      <dgm:spPr/>
    </dgm:pt>
    <dgm:pt modelId="{49A67580-7DF9-4E7B-BBEF-60D525D316C4}" type="pres">
      <dgm:prSet presAssocID="{6B508277-322F-43AC-A191-D9DF7E1DAD59}" presName="horFlow" presStyleCnt="0"/>
      <dgm:spPr/>
    </dgm:pt>
    <dgm:pt modelId="{17BA7088-69FF-400A-8A29-EC97E55C3441}" type="pres">
      <dgm:prSet presAssocID="{6B508277-322F-43AC-A191-D9DF7E1DAD59}" presName="bigChev" presStyleLbl="node1" presStyleIdx="1" presStyleCnt="4"/>
      <dgm:spPr/>
    </dgm:pt>
    <dgm:pt modelId="{BDBEF1DF-44AC-436B-B152-D8F3CB192236}" type="pres">
      <dgm:prSet presAssocID="{639B30E3-D934-4E35-8EBB-137BA4FB2F41}" presName="parTrans" presStyleCnt="0"/>
      <dgm:spPr/>
    </dgm:pt>
    <dgm:pt modelId="{14E743BA-45EB-4E30-BE96-6FA1DA02F608}" type="pres">
      <dgm:prSet presAssocID="{671C7390-5B3A-4A35-9B07-97A5B6C92ED1}" presName="node" presStyleLbl="alignAccFollowNode1" presStyleIdx="2" presStyleCnt="8">
        <dgm:presLayoutVars>
          <dgm:bulletEnabled val="1"/>
        </dgm:presLayoutVars>
      </dgm:prSet>
      <dgm:spPr/>
    </dgm:pt>
    <dgm:pt modelId="{0F70B8C5-239E-4A74-B850-15DA760C1F79}" type="pres">
      <dgm:prSet presAssocID="{8BDDE511-DCBB-4712-840F-7067D871CAA9}" presName="sibTrans" presStyleCnt="0"/>
      <dgm:spPr/>
    </dgm:pt>
    <dgm:pt modelId="{E344C482-C68E-4EC2-80B3-BF11921A4DDE}" type="pres">
      <dgm:prSet presAssocID="{15B6FC3D-97FF-46D1-B05C-62AC155F180B}" presName="node" presStyleLbl="alignAccFollowNode1" presStyleIdx="3" presStyleCnt="8">
        <dgm:presLayoutVars>
          <dgm:bulletEnabled val="1"/>
        </dgm:presLayoutVars>
      </dgm:prSet>
      <dgm:spPr/>
    </dgm:pt>
    <dgm:pt modelId="{25864971-2B6B-4994-91C9-BEC2B2FE76BC}" type="pres">
      <dgm:prSet presAssocID="{6B508277-322F-43AC-A191-D9DF7E1DAD59}" presName="vSp" presStyleCnt="0"/>
      <dgm:spPr/>
    </dgm:pt>
    <dgm:pt modelId="{36A6D5F0-2ED3-4DE9-9ACA-643A7291D612}" type="pres">
      <dgm:prSet presAssocID="{D7E605AD-BB1A-4C21-AFC8-99EE3C065F5B}" presName="horFlow" presStyleCnt="0"/>
      <dgm:spPr/>
    </dgm:pt>
    <dgm:pt modelId="{86BC60A1-BFB8-4ACC-AA8C-96B26BA495E9}" type="pres">
      <dgm:prSet presAssocID="{D7E605AD-BB1A-4C21-AFC8-99EE3C065F5B}" presName="bigChev" presStyleLbl="node1" presStyleIdx="2" presStyleCnt="4"/>
      <dgm:spPr/>
    </dgm:pt>
    <dgm:pt modelId="{C4A6524C-8F22-4EA9-9897-769F753E97D3}" type="pres">
      <dgm:prSet presAssocID="{236AB0C4-0013-46BC-9856-B325A77AF08A}" presName="parTrans" presStyleCnt="0"/>
      <dgm:spPr/>
    </dgm:pt>
    <dgm:pt modelId="{D5A38153-8A21-42A2-B0D2-FD8CABC782B4}" type="pres">
      <dgm:prSet presAssocID="{7DA7B66F-DBC7-4B52-8339-506218B320EF}" presName="node" presStyleLbl="alignAccFollowNode1" presStyleIdx="4" presStyleCnt="8">
        <dgm:presLayoutVars>
          <dgm:bulletEnabled val="1"/>
        </dgm:presLayoutVars>
      </dgm:prSet>
      <dgm:spPr/>
    </dgm:pt>
    <dgm:pt modelId="{76E10D35-2955-4952-A91E-1FD190ACFEE3}" type="pres">
      <dgm:prSet presAssocID="{D1E39433-63EC-4770-BDCB-B34A94C3EB53}" presName="sibTrans" presStyleCnt="0"/>
      <dgm:spPr/>
    </dgm:pt>
    <dgm:pt modelId="{012390AD-93B7-4634-957C-437C8AA731D4}" type="pres">
      <dgm:prSet presAssocID="{831AAD69-A710-4ACE-9FAB-1306221D508A}" presName="node" presStyleLbl="alignAccFollowNode1" presStyleIdx="5" presStyleCnt="8">
        <dgm:presLayoutVars>
          <dgm:bulletEnabled val="1"/>
        </dgm:presLayoutVars>
      </dgm:prSet>
      <dgm:spPr/>
    </dgm:pt>
    <dgm:pt modelId="{8D390A9C-B8F4-40EA-BCAC-D95684A09801}" type="pres">
      <dgm:prSet presAssocID="{D7E605AD-BB1A-4C21-AFC8-99EE3C065F5B}" presName="vSp" presStyleCnt="0"/>
      <dgm:spPr/>
    </dgm:pt>
    <dgm:pt modelId="{7F041C67-755D-43CE-A4FB-3289F2F2883B}" type="pres">
      <dgm:prSet presAssocID="{ED6C6A4D-5845-42C1-81DC-EF23144935FB}" presName="horFlow" presStyleCnt="0"/>
      <dgm:spPr/>
    </dgm:pt>
    <dgm:pt modelId="{6D7DC106-2482-4F87-89DE-746973DF5AD5}" type="pres">
      <dgm:prSet presAssocID="{ED6C6A4D-5845-42C1-81DC-EF23144935FB}" presName="bigChev" presStyleLbl="node1" presStyleIdx="3" presStyleCnt="4"/>
      <dgm:spPr/>
    </dgm:pt>
    <dgm:pt modelId="{351D7EE8-7462-4B4A-BC77-2B30F12B8F23}" type="pres">
      <dgm:prSet presAssocID="{8A23F6DE-6645-439E-8954-F7BE22F58814}" presName="parTrans" presStyleCnt="0"/>
      <dgm:spPr/>
    </dgm:pt>
    <dgm:pt modelId="{55F39154-9069-4BEB-9F35-264CBD1ED080}" type="pres">
      <dgm:prSet presAssocID="{86326DA2-1C28-4EDD-A8D0-55FFBB839CB3}" presName="node" presStyleLbl="alignAccFollowNode1" presStyleIdx="6" presStyleCnt="8">
        <dgm:presLayoutVars>
          <dgm:bulletEnabled val="1"/>
        </dgm:presLayoutVars>
      </dgm:prSet>
      <dgm:spPr/>
    </dgm:pt>
    <dgm:pt modelId="{3AEBF6C0-60F4-4029-8145-9EFF28094851}" type="pres">
      <dgm:prSet presAssocID="{6BA91059-A92B-49E1-A00F-22EAC1260CAC}" presName="sibTrans" presStyleCnt="0"/>
      <dgm:spPr/>
    </dgm:pt>
    <dgm:pt modelId="{0590F1F7-CCB3-4411-BFE4-2053FAFF1ECF}" type="pres">
      <dgm:prSet presAssocID="{7DAD34CA-BECC-4711-A0B7-CA6AD8902974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10E05604-301B-4558-847A-9A4C316AED03}" srcId="{2A3B6B05-0725-441F-A27D-F3CE148DDADC}" destId="{9226D4AA-0455-46D5-9554-2B2925B76A3A}" srcOrd="0" destOrd="0" parTransId="{10C2D3B2-CEB6-4668-AC5D-72048218DFF6}" sibTransId="{C5A3D837-5217-46DB-B382-376A581163E7}"/>
    <dgm:cxn modelId="{D977E404-C847-477C-9954-7E0037FF1FDA}" srcId="{D7E605AD-BB1A-4C21-AFC8-99EE3C065F5B}" destId="{7DA7B66F-DBC7-4B52-8339-506218B320EF}" srcOrd="0" destOrd="0" parTransId="{236AB0C4-0013-46BC-9856-B325A77AF08A}" sibTransId="{D1E39433-63EC-4770-BDCB-B34A94C3EB53}"/>
    <dgm:cxn modelId="{DF24330B-18C9-439E-8934-D24481AA7067}" srcId="{6B508277-322F-43AC-A191-D9DF7E1DAD59}" destId="{671C7390-5B3A-4A35-9B07-97A5B6C92ED1}" srcOrd="0" destOrd="0" parTransId="{639B30E3-D934-4E35-8EBB-137BA4FB2F41}" sibTransId="{8BDDE511-DCBB-4712-840F-7067D871CAA9}"/>
    <dgm:cxn modelId="{CA09C118-2461-4574-AA6F-2B53747FE1DF}" srcId="{6B508277-322F-43AC-A191-D9DF7E1DAD59}" destId="{15B6FC3D-97FF-46D1-B05C-62AC155F180B}" srcOrd="1" destOrd="0" parTransId="{E155D4E6-BFBB-493D-8587-FA820AC7E38A}" sibTransId="{F2495FE6-6334-42F5-B8A9-7D109344699D}"/>
    <dgm:cxn modelId="{ECE7851D-9FE1-4AED-B432-8F5016E91C8E}" srcId="{ED87A011-0488-4083-90E2-D492CEB47FF4}" destId="{ED6C6A4D-5845-42C1-81DC-EF23144935FB}" srcOrd="3" destOrd="0" parTransId="{65C5965D-DEE6-42C0-BBD6-A68FABB19381}" sibTransId="{6C1940F6-7AF9-4057-B3F1-811E0CD0788C}"/>
    <dgm:cxn modelId="{D941B51E-6655-443F-870E-B15437D061F7}" type="presOf" srcId="{671C7390-5B3A-4A35-9B07-97A5B6C92ED1}" destId="{14E743BA-45EB-4E30-BE96-6FA1DA02F608}" srcOrd="0" destOrd="0" presId="urn:microsoft.com/office/officeart/2005/8/layout/lProcess3"/>
    <dgm:cxn modelId="{34DC522E-60E6-4C7B-8177-3C788EFFB450}" srcId="{ED87A011-0488-4083-90E2-D492CEB47FF4}" destId="{D7E605AD-BB1A-4C21-AFC8-99EE3C065F5B}" srcOrd="2" destOrd="0" parTransId="{CE97B96E-02CC-4361-9242-3DBE59D668BF}" sibTransId="{93F0999D-C32C-4285-A92E-B075BA37943E}"/>
    <dgm:cxn modelId="{00EC613F-082D-4EB6-8EB8-8B5194927DC6}" srcId="{ED87A011-0488-4083-90E2-D492CEB47FF4}" destId="{6B508277-322F-43AC-A191-D9DF7E1DAD59}" srcOrd="1" destOrd="0" parTransId="{E7FA7B2F-9336-4F18-9E76-E69A67F9C062}" sibTransId="{6723B682-8950-4F5A-A986-0018EF25A8D1}"/>
    <dgm:cxn modelId="{02357787-E653-4AB6-AC2C-D38EE7FAB9A8}" type="presOf" srcId="{15B6FC3D-97FF-46D1-B05C-62AC155F180B}" destId="{E344C482-C68E-4EC2-80B3-BF11921A4DDE}" srcOrd="0" destOrd="0" presId="urn:microsoft.com/office/officeart/2005/8/layout/lProcess3"/>
    <dgm:cxn modelId="{80FD9D89-3F72-4C78-B301-7F4429DE4C15}" type="presOf" srcId="{2A3B6B05-0725-441F-A27D-F3CE148DDADC}" destId="{5670D55D-A0F2-49AB-9377-F58CCDF32070}" srcOrd="0" destOrd="0" presId="urn:microsoft.com/office/officeart/2005/8/layout/lProcess3"/>
    <dgm:cxn modelId="{6EA92C8C-0DF5-4395-A071-B59BF6E36B95}" type="presOf" srcId="{86326DA2-1C28-4EDD-A8D0-55FFBB839CB3}" destId="{55F39154-9069-4BEB-9F35-264CBD1ED080}" srcOrd="0" destOrd="0" presId="urn:microsoft.com/office/officeart/2005/8/layout/lProcess3"/>
    <dgm:cxn modelId="{28161092-68DC-4B6F-B797-4FC72BC90241}" type="presOf" srcId="{ED87A011-0488-4083-90E2-D492CEB47FF4}" destId="{9182E0BD-2027-4DD7-A561-40E396ED21E0}" srcOrd="0" destOrd="0" presId="urn:microsoft.com/office/officeart/2005/8/layout/lProcess3"/>
    <dgm:cxn modelId="{E61C3F9C-76D2-44CF-BAF4-CD0D862DE3C7}" srcId="{D7E605AD-BB1A-4C21-AFC8-99EE3C065F5B}" destId="{831AAD69-A710-4ACE-9FAB-1306221D508A}" srcOrd="1" destOrd="0" parTransId="{E92E88A8-8BF6-4FAD-9685-A9A84C28C281}" sibTransId="{76990A93-E696-465A-96C2-A7694A685724}"/>
    <dgm:cxn modelId="{2CDDAAAB-03A5-4B3D-A560-10123FA25BC1}" type="presOf" srcId="{6B508277-322F-43AC-A191-D9DF7E1DAD59}" destId="{17BA7088-69FF-400A-8A29-EC97E55C3441}" srcOrd="0" destOrd="0" presId="urn:microsoft.com/office/officeart/2005/8/layout/lProcess3"/>
    <dgm:cxn modelId="{E2F5ADAD-3CB7-4322-B0C3-4AE3028FCE30}" srcId="{ED87A011-0488-4083-90E2-D492CEB47FF4}" destId="{2A3B6B05-0725-441F-A27D-F3CE148DDADC}" srcOrd="0" destOrd="0" parTransId="{A77F2DDE-C47F-4479-B2ED-B45381DF6A87}" sibTransId="{C5E15253-0DF1-4E72-B800-70C0EE3FDC2F}"/>
    <dgm:cxn modelId="{1D408DB8-7611-48C2-951B-0630B95A91DC}" type="presOf" srcId="{7DAD34CA-BECC-4711-A0B7-CA6AD8902974}" destId="{0590F1F7-CCB3-4411-BFE4-2053FAFF1ECF}" srcOrd="0" destOrd="0" presId="urn:microsoft.com/office/officeart/2005/8/layout/lProcess3"/>
    <dgm:cxn modelId="{16A559BD-0998-4F5C-825F-ECCC0D1DC95F}" type="presOf" srcId="{9226D4AA-0455-46D5-9554-2B2925B76A3A}" destId="{FDBF6F1B-D9F5-4A02-AFFE-89E05B830620}" srcOrd="0" destOrd="0" presId="urn:microsoft.com/office/officeart/2005/8/layout/lProcess3"/>
    <dgm:cxn modelId="{16130AD6-E2E4-4714-896A-61DEDA0BD9D7}" type="presOf" srcId="{ED6C6A4D-5845-42C1-81DC-EF23144935FB}" destId="{6D7DC106-2482-4F87-89DE-746973DF5AD5}" srcOrd="0" destOrd="0" presId="urn:microsoft.com/office/officeart/2005/8/layout/lProcess3"/>
    <dgm:cxn modelId="{96DB09D9-AF8C-4A10-AC39-819C6E563DDF}" type="presOf" srcId="{831AAD69-A710-4ACE-9FAB-1306221D508A}" destId="{012390AD-93B7-4634-957C-437C8AA731D4}" srcOrd="0" destOrd="0" presId="urn:microsoft.com/office/officeart/2005/8/layout/lProcess3"/>
    <dgm:cxn modelId="{7AF439DF-CCC6-4378-9FF1-FA315A9B8291}" srcId="{ED6C6A4D-5845-42C1-81DC-EF23144935FB}" destId="{7DAD34CA-BECC-4711-A0B7-CA6AD8902974}" srcOrd="1" destOrd="0" parTransId="{83125DD7-5862-423F-AEB5-EA947B5B3295}" sibTransId="{B33266B1-24D9-4483-9440-44DFA1F27F04}"/>
    <dgm:cxn modelId="{701097E2-7D75-47A9-BC64-FB90D153783C}" srcId="{ED6C6A4D-5845-42C1-81DC-EF23144935FB}" destId="{86326DA2-1C28-4EDD-A8D0-55FFBB839CB3}" srcOrd="0" destOrd="0" parTransId="{8A23F6DE-6645-439E-8954-F7BE22F58814}" sibTransId="{6BA91059-A92B-49E1-A00F-22EAC1260CAC}"/>
    <dgm:cxn modelId="{A32C7CE7-E1B8-49CF-9A23-DA26919E9316}" srcId="{2A3B6B05-0725-441F-A27D-F3CE148DDADC}" destId="{2E8D97C6-37D2-4551-8252-C2C005A0A6B8}" srcOrd="1" destOrd="0" parTransId="{72C8FB69-E3EC-4B34-A1E9-C7C812E98AE2}" sibTransId="{A1729F3E-BC87-429F-86C4-3DC206308B0C}"/>
    <dgm:cxn modelId="{CB1802E8-4165-402B-AA16-7D3BC4383C20}" type="presOf" srcId="{D7E605AD-BB1A-4C21-AFC8-99EE3C065F5B}" destId="{86BC60A1-BFB8-4ACC-AA8C-96B26BA495E9}" srcOrd="0" destOrd="0" presId="urn:microsoft.com/office/officeart/2005/8/layout/lProcess3"/>
    <dgm:cxn modelId="{6F7CFBF6-791B-4290-92C6-97189C363AE5}" type="presOf" srcId="{2E8D97C6-37D2-4551-8252-C2C005A0A6B8}" destId="{DDF37F70-18FE-4242-95C3-90E15321A35B}" srcOrd="0" destOrd="0" presId="urn:microsoft.com/office/officeart/2005/8/layout/lProcess3"/>
    <dgm:cxn modelId="{EEF5CEF8-4BDA-47A1-9981-C4BB45E920C5}" type="presOf" srcId="{7DA7B66F-DBC7-4B52-8339-506218B320EF}" destId="{D5A38153-8A21-42A2-B0D2-FD8CABC782B4}" srcOrd="0" destOrd="0" presId="urn:microsoft.com/office/officeart/2005/8/layout/lProcess3"/>
    <dgm:cxn modelId="{50B33A8A-4E08-4831-BB7F-D820C30C998A}" type="presParOf" srcId="{9182E0BD-2027-4DD7-A561-40E396ED21E0}" destId="{B87C2EA1-9E40-498B-8CB5-70A38CD062A6}" srcOrd="0" destOrd="0" presId="urn:microsoft.com/office/officeart/2005/8/layout/lProcess3"/>
    <dgm:cxn modelId="{38FB1D00-DCEC-499E-9754-106D6BC8BF4C}" type="presParOf" srcId="{B87C2EA1-9E40-498B-8CB5-70A38CD062A6}" destId="{5670D55D-A0F2-49AB-9377-F58CCDF32070}" srcOrd="0" destOrd="0" presId="urn:microsoft.com/office/officeart/2005/8/layout/lProcess3"/>
    <dgm:cxn modelId="{796E171D-3E9B-43E4-8BF5-B225B24B1062}" type="presParOf" srcId="{B87C2EA1-9E40-498B-8CB5-70A38CD062A6}" destId="{A2548D8A-80CD-4710-A963-E557150BE1FD}" srcOrd="1" destOrd="0" presId="urn:microsoft.com/office/officeart/2005/8/layout/lProcess3"/>
    <dgm:cxn modelId="{7CB0A14D-7B69-4E3E-B489-D21475760A34}" type="presParOf" srcId="{B87C2EA1-9E40-498B-8CB5-70A38CD062A6}" destId="{FDBF6F1B-D9F5-4A02-AFFE-89E05B830620}" srcOrd="2" destOrd="0" presId="urn:microsoft.com/office/officeart/2005/8/layout/lProcess3"/>
    <dgm:cxn modelId="{EA8F4E56-0ACD-427F-894C-DD6287370429}" type="presParOf" srcId="{B87C2EA1-9E40-498B-8CB5-70A38CD062A6}" destId="{07F252A9-4692-4AA8-8751-7E7D22861B77}" srcOrd="3" destOrd="0" presId="urn:microsoft.com/office/officeart/2005/8/layout/lProcess3"/>
    <dgm:cxn modelId="{A774C9A7-F933-4AB3-93F0-CE1F49148CAC}" type="presParOf" srcId="{B87C2EA1-9E40-498B-8CB5-70A38CD062A6}" destId="{DDF37F70-18FE-4242-95C3-90E15321A35B}" srcOrd="4" destOrd="0" presId="urn:microsoft.com/office/officeart/2005/8/layout/lProcess3"/>
    <dgm:cxn modelId="{C39CF04E-C523-428E-8238-B5CDD8B64B96}" type="presParOf" srcId="{9182E0BD-2027-4DD7-A561-40E396ED21E0}" destId="{52989A2E-77CE-42D7-B9DA-0EEDEE516782}" srcOrd="1" destOrd="0" presId="urn:microsoft.com/office/officeart/2005/8/layout/lProcess3"/>
    <dgm:cxn modelId="{E1F92579-55FA-4931-B950-0F636F17397C}" type="presParOf" srcId="{9182E0BD-2027-4DD7-A561-40E396ED21E0}" destId="{49A67580-7DF9-4E7B-BBEF-60D525D316C4}" srcOrd="2" destOrd="0" presId="urn:microsoft.com/office/officeart/2005/8/layout/lProcess3"/>
    <dgm:cxn modelId="{730D2B30-48F7-4198-8640-1D7B5CC2FA31}" type="presParOf" srcId="{49A67580-7DF9-4E7B-BBEF-60D525D316C4}" destId="{17BA7088-69FF-400A-8A29-EC97E55C3441}" srcOrd="0" destOrd="0" presId="urn:microsoft.com/office/officeart/2005/8/layout/lProcess3"/>
    <dgm:cxn modelId="{FBC768F7-5CF1-49DB-B309-11D9ED5F1F7A}" type="presParOf" srcId="{49A67580-7DF9-4E7B-BBEF-60D525D316C4}" destId="{BDBEF1DF-44AC-436B-B152-D8F3CB192236}" srcOrd="1" destOrd="0" presId="urn:microsoft.com/office/officeart/2005/8/layout/lProcess3"/>
    <dgm:cxn modelId="{7EC963B2-BEA6-4D51-B4B4-C9FB3CA0358B}" type="presParOf" srcId="{49A67580-7DF9-4E7B-BBEF-60D525D316C4}" destId="{14E743BA-45EB-4E30-BE96-6FA1DA02F608}" srcOrd="2" destOrd="0" presId="urn:microsoft.com/office/officeart/2005/8/layout/lProcess3"/>
    <dgm:cxn modelId="{1CBFAAEE-7C24-44D7-9CE6-8978C55D1351}" type="presParOf" srcId="{49A67580-7DF9-4E7B-BBEF-60D525D316C4}" destId="{0F70B8C5-239E-4A74-B850-15DA760C1F79}" srcOrd="3" destOrd="0" presId="urn:microsoft.com/office/officeart/2005/8/layout/lProcess3"/>
    <dgm:cxn modelId="{A50BEDA5-2015-4313-8468-57E134C29D57}" type="presParOf" srcId="{49A67580-7DF9-4E7B-BBEF-60D525D316C4}" destId="{E344C482-C68E-4EC2-80B3-BF11921A4DDE}" srcOrd="4" destOrd="0" presId="urn:microsoft.com/office/officeart/2005/8/layout/lProcess3"/>
    <dgm:cxn modelId="{D23FF816-A7ED-4CD4-A1C5-C515406DBC7C}" type="presParOf" srcId="{9182E0BD-2027-4DD7-A561-40E396ED21E0}" destId="{25864971-2B6B-4994-91C9-BEC2B2FE76BC}" srcOrd="3" destOrd="0" presId="urn:microsoft.com/office/officeart/2005/8/layout/lProcess3"/>
    <dgm:cxn modelId="{172EDA5F-6ECB-4DA1-9463-45256720E9ED}" type="presParOf" srcId="{9182E0BD-2027-4DD7-A561-40E396ED21E0}" destId="{36A6D5F0-2ED3-4DE9-9ACA-643A7291D612}" srcOrd="4" destOrd="0" presId="urn:microsoft.com/office/officeart/2005/8/layout/lProcess3"/>
    <dgm:cxn modelId="{5A7D8860-08A1-4BEA-9449-0810CA5F4005}" type="presParOf" srcId="{36A6D5F0-2ED3-4DE9-9ACA-643A7291D612}" destId="{86BC60A1-BFB8-4ACC-AA8C-96B26BA495E9}" srcOrd="0" destOrd="0" presId="urn:microsoft.com/office/officeart/2005/8/layout/lProcess3"/>
    <dgm:cxn modelId="{955229D8-07F7-4E4F-A454-CFF020FFAC5A}" type="presParOf" srcId="{36A6D5F0-2ED3-4DE9-9ACA-643A7291D612}" destId="{C4A6524C-8F22-4EA9-9897-769F753E97D3}" srcOrd="1" destOrd="0" presId="urn:microsoft.com/office/officeart/2005/8/layout/lProcess3"/>
    <dgm:cxn modelId="{B20493E9-8F2C-4262-A6AC-0B6ADF2A5E5C}" type="presParOf" srcId="{36A6D5F0-2ED3-4DE9-9ACA-643A7291D612}" destId="{D5A38153-8A21-42A2-B0D2-FD8CABC782B4}" srcOrd="2" destOrd="0" presId="urn:microsoft.com/office/officeart/2005/8/layout/lProcess3"/>
    <dgm:cxn modelId="{E17D452B-C259-4028-9C32-D5D814823700}" type="presParOf" srcId="{36A6D5F0-2ED3-4DE9-9ACA-643A7291D612}" destId="{76E10D35-2955-4952-A91E-1FD190ACFEE3}" srcOrd="3" destOrd="0" presId="urn:microsoft.com/office/officeart/2005/8/layout/lProcess3"/>
    <dgm:cxn modelId="{84E62517-287F-4CA6-80BE-4E481AB69B1D}" type="presParOf" srcId="{36A6D5F0-2ED3-4DE9-9ACA-643A7291D612}" destId="{012390AD-93B7-4634-957C-437C8AA731D4}" srcOrd="4" destOrd="0" presId="urn:microsoft.com/office/officeart/2005/8/layout/lProcess3"/>
    <dgm:cxn modelId="{2131C6C8-901D-43A4-B513-9AE5FE79CBB8}" type="presParOf" srcId="{9182E0BD-2027-4DD7-A561-40E396ED21E0}" destId="{8D390A9C-B8F4-40EA-BCAC-D95684A09801}" srcOrd="5" destOrd="0" presId="urn:microsoft.com/office/officeart/2005/8/layout/lProcess3"/>
    <dgm:cxn modelId="{BCF1788D-EFE5-4909-988B-2DE64C143384}" type="presParOf" srcId="{9182E0BD-2027-4DD7-A561-40E396ED21E0}" destId="{7F041C67-755D-43CE-A4FB-3289F2F2883B}" srcOrd="6" destOrd="0" presId="urn:microsoft.com/office/officeart/2005/8/layout/lProcess3"/>
    <dgm:cxn modelId="{8098A0D5-40C5-4891-9590-947ED3D3EADE}" type="presParOf" srcId="{7F041C67-755D-43CE-A4FB-3289F2F2883B}" destId="{6D7DC106-2482-4F87-89DE-746973DF5AD5}" srcOrd="0" destOrd="0" presId="urn:microsoft.com/office/officeart/2005/8/layout/lProcess3"/>
    <dgm:cxn modelId="{916E9B23-26BD-4CAA-89DA-840C132A22C8}" type="presParOf" srcId="{7F041C67-755D-43CE-A4FB-3289F2F2883B}" destId="{351D7EE8-7462-4B4A-BC77-2B30F12B8F23}" srcOrd="1" destOrd="0" presId="urn:microsoft.com/office/officeart/2005/8/layout/lProcess3"/>
    <dgm:cxn modelId="{5D44BBE1-C06B-4D94-B41E-2940C5D6F591}" type="presParOf" srcId="{7F041C67-755D-43CE-A4FB-3289F2F2883B}" destId="{55F39154-9069-4BEB-9F35-264CBD1ED080}" srcOrd="2" destOrd="0" presId="urn:microsoft.com/office/officeart/2005/8/layout/lProcess3"/>
    <dgm:cxn modelId="{945403E9-5218-4342-9DC8-E5BCBAA1CE56}" type="presParOf" srcId="{7F041C67-755D-43CE-A4FB-3289F2F2883B}" destId="{3AEBF6C0-60F4-4029-8145-9EFF28094851}" srcOrd="3" destOrd="0" presId="urn:microsoft.com/office/officeart/2005/8/layout/lProcess3"/>
    <dgm:cxn modelId="{2249ADAA-D1AA-40F2-BEB9-17495CDF822F}" type="presParOf" srcId="{7F041C67-755D-43CE-A4FB-3289F2F2883B}" destId="{0590F1F7-CCB3-4411-BFE4-2053FAFF1EC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674F66-AD7D-40E7-AC9A-D0110768B36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9FB5421-D192-4E01-AE28-4E43B871AB1C}" type="pres">
      <dgm:prSet presAssocID="{0C674F66-AD7D-40E7-AC9A-D0110768B36E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DB1BF2C-DE59-4B57-A3C3-A4E2B8521C14}" type="presOf" srcId="{0C674F66-AD7D-40E7-AC9A-D0110768B36E}" destId="{B9FB5421-D192-4E01-AE28-4E43B871AB1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Se diseñó el Centro de Instrucción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Simulación SAP2000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ArcGIS y HECRAS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6B544F68-7008-4971-8C07-B3F2F07BB134}" type="pres">
      <dgm:prSet presAssocID="{7C9C6802-922B-428C-8732-D3F4AA05E68B}" presName="Name0" presStyleCnt="0">
        <dgm:presLayoutVars>
          <dgm:dir/>
          <dgm:resizeHandles val="exact"/>
        </dgm:presLayoutVars>
      </dgm:prSet>
      <dgm:spPr/>
    </dgm:pt>
    <dgm:pt modelId="{E9DC6303-9885-436A-B212-3F9E27670277}" type="pres">
      <dgm:prSet presAssocID="{52CD7A8F-16ED-4621-9F38-282783E4ED83}" presName="node" presStyleLbl="node1" presStyleIdx="0" presStyleCnt="3">
        <dgm:presLayoutVars>
          <dgm:bulletEnabled val="1"/>
        </dgm:presLayoutVars>
      </dgm:prSet>
      <dgm:spPr/>
    </dgm:pt>
    <dgm:pt modelId="{EAA41D15-2D92-4943-8C3F-BB6760D2D5D0}" type="pres">
      <dgm:prSet presAssocID="{6B133A7B-69A1-45E9-9289-B0C00E572446}" presName="sibTrans" presStyleLbl="sibTrans2D1" presStyleIdx="0" presStyleCnt="2"/>
      <dgm:spPr/>
    </dgm:pt>
    <dgm:pt modelId="{6068AA89-C741-465A-8A27-87BF6C937F85}" type="pres">
      <dgm:prSet presAssocID="{6B133A7B-69A1-45E9-9289-B0C00E572446}" presName="connectorText" presStyleLbl="sibTrans2D1" presStyleIdx="0" presStyleCnt="2"/>
      <dgm:spPr/>
    </dgm:pt>
    <dgm:pt modelId="{83A20279-A8C3-4071-A445-30339E080248}" type="pres">
      <dgm:prSet presAssocID="{84DEEAE9-A1E0-480A-B3AD-AAADB69C1C4B}" presName="node" presStyleLbl="node1" presStyleIdx="1" presStyleCnt="3">
        <dgm:presLayoutVars>
          <dgm:bulletEnabled val="1"/>
        </dgm:presLayoutVars>
      </dgm:prSet>
      <dgm:spPr/>
    </dgm:pt>
    <dgm:pt modelId="{A444303B-DBD6-44EF-AE82-2F307107083E}" type="pres">
      <dgm:prSet presAssocID="{197E2301-9949-48A9-9CC7-198E1FA02315}" presName="sibTrans" presStyleLbl="sibTrans2D1" presStyleIdx="1" presStyleCnt="2"/>
      <dgm:spPr/>
    </dgm:pt>
    <dgm:pt modelId="{804BC7B2-8B53-40A6-A270-8628F838FE9F}" type="pres">
      <dgm:prSet presAssocID="{197E2301-9949-48A9-9CC7-198E1FA02315}" presName="connectorText" presStyleLbl="sibTrans2D1" presStyleIdx="1" presStyleCnt="2"/>
      <dgm:spPr/>
    </dgm:pt>
    <dgm:pt modelId="{28021BD2-FD12-4EA7-9107-AC1CDEED9B92}" type="pres">
      <dgm:prSet presAssocID="{9F7FA495-8615-479A-BC5D-93CC473FBC72}" presName="node" presStyleLbl="node1" presStyleIdx="2" presStyleCnt="3">
        <dgm:presLayoutVars>
          <dgm:bulletEnabled val="1"/>
        </dgm:presLayoutVars>
      </dgm:prSet>
      <dgm:spPr/>
    </dgm:pt>
  </dgm:ptLst>
  <dgm:cxnLst>
    <dgm:cxn modelId="{DD7C9B01-0057-455A-B949-194169854820}" type="presOf" srcId="{9F7FA495-8615-479A-BC5D-93CC473FBC72}" destId="{28021BD2-FD12-4EA7-9107-AC1CDEED9B92}" srcOrd="0" destOrd="0" presId="urn:microsoft.com/office/officeart/2005/8/layout/process1"/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FDB7F74F-FF84-428D-A6A8-03A6DA807587}" type="presOf" srcId="{6B133A7B-69A1-45E9-9289-B0C00E572446}" destId="{EAA41D15-2D92-4943-8C3F-BB6760D2D5D0}" srcOrd="0" destOrd="0" presId="urn:microsoft.com/office/officeart/2005/8/layout/process1"/>
    <dgm:cxn modelId="{E62122A2-B3F2-4C99-BD0C-0FCC18A0490E}" type="presOf" srcId="{7C9C6802-922B-428C-8732-D3F4AA05E68B}" destId="{6B544F68-7008-4971-8C07-B3F2F07BB134}" srcOrd="0" destOrd="0" presId="urn:microsoft.com/office/officeart/2005/8/layout/process1"/>
    <dgm:cxn modelId="{4CC7DBB5-9E98-471A-BE75-AC760649CDA8}" type="presOf" srcId="{6B133A7B-69A1-45E9-9289-B0C00E572446}" destId="{6068AA89-C741-465A-8A27-87BF6C937F85}" srcOrd="1" destOrd="0" presId="urn:microsoft.com/office/officeart/2005/8/layout/process1"/>
    <dgm:cxn modelId="{D80DC8D2-0065-42DA-8E17-8D9A7DCD2BAD}" type="presOf" srcId="{197E2301-9949-48A9-9CC7-198E1FA02315}" destId="{804BC7B2-8B53-40A6-A270-8628F838FE9F}" srcOrd="1" destOrd="0" presId="urn:microsoft.com/office/officeart/2005/8/layout/process1"/>
    <dgm:cxn modelId="{7094E9E7-8E49-43C9-B230-84089E0C1DF9}" type="presOf" srcId="{197E2301-9949-48A9-9CC7-198E1FA02315}" destId="{A444303B-DBD6-44EF-AE82-2F307107083E}" srcOrd="0" destOrd="0" presId="urn:microsoft.com/office/officeart/2005/8/layout/process1"/>
    <dgm:cxn modelId="{A457D2F4-4D9C-4F87-9692-C2A575B1C1D6}" type="presOf" srcId="{52CD7A8F-16ED-4621-9F38-282783E4ED83}" destId="{E9DC6303-9885-436A-B212-3F9E27670277}" srcOrd="0" destOrd="0" presId="urn:microsoft.com/office/officeart/2005/8/layout/process1"/>
    <dgm:cxn modelId="{61BFD1FE-BF26-4C56-B847-3CA9E31AFB7B}" type="presOf" srcId="{84DEEAE9-A1E0-480A-B3AD-AAADB69C1C4B}" destId="{83A20279-A8C3-4071-A445-30339E080248}" srcOrd="0" destOrd="0" presId="urn:microsoft.com/office/officeart/2005/8/layout/process1"/>
    <dgm:cxn modelId="{0BD10871-4321-4F62-82CD-9957B17F648E}" type="presParOf" srcId="{6B544F68-7008-4971-8C07-B3F2F07BB134}" destId="{E9DC6303-9885-436A-B212-3F9E27670277}" srcOrd="0" destOrd="0" presId="urn:microsoft.com/office/officeart/2005/8/layout/process1"/>
    <dgm:cxn modelId="{072B5A73-3537-487F-8498-00D776A16D00}" type="presParOf" srcId="{6B544F68-7008-4971-8C07-B3F2F07BB134}" destId="{EAA41D15-2D92-4943-8C3F-BB6760D2D5D0}" srcOrd="1" destOrd="0" presId="urn:microsoft.com/office/officeart/2005/8/layout/process1"/>
    <dgm:cxn modelId="{B469949E-B3C1-45A6-85E7-3F4907773848}" type="presParOf" srcId="{EAA41D15-2D92-4943-8C3F-BB6760D2D5D0}" destId="{6068AA89-C741-465A-8A27-87BF6C937F85}" srcOrd="0" destOrd="0" presId="urn:microsoft.com/office/officeart/2005/8/layout/process1"/>
    <dgm:cxn modelId="{4E1EC55C-41C4-4A8D-BD15-60D1BC3455C9}" type="presParOf" srcId="{6B544F68-7008-4971-8C07-B3F2F07BB134}" destId="{83A20279-A8C3-4071-A445-30339E080248}" srcOrd="2" destOrd="0" presId="urn:microsoft.com/office/officeart/2005/8/layout/process1"/>
    <dgm:cxn modelId="{52EBC223-EB8A-45BC-9976-FCD0BD3F1C5F}" type="presParOf" srcId="{6B544F68-7008-4971-8C07-B3F2F07BB134}" destId="{A444303B-DBD6-44EF-AE82-2F307107083E}" srcOrd="3" destOrd="0" presId="urn:microsoft.com/office/officeart/2005/8/layout/process1"/>
    <dgm:cxn modelId="{C023BB6A-ACAE-45E3-AD17-A680DB2E9120}" type="presParOf" srcId="{A444303B-DBD6-44EF-AE82-2F307107083E}" destId="{804BC7B2-8B53-40A6-A270-8628F838FE9F}" srcOrd="0" destOrd="0" presId="urn:microsoft.com/office/officeart/2005/8/layout/process1"/>
    <dgm:cxn modelId="{9D14A451-A085-42FC-86FE-7B842FD0EDC4}" type="presParOf" srcId="{6B544F68-7008-4971-8C07-B3F2F07BB134}" destId="{28021BD2-FD12-4EA7-9107-AC1CDEED9B9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Se realizó diferentes tipos armados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Celosía tipo </a:t>
          </a:r>
          <a:r>
            <a:rPr lang="es-EC" dirty="0" err="1"/>
            <a:t>Wareen</a:t>
          </a:r>
          <a:endParaRPr lang="es-EC" dirty="0"/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Distribuye cargas uniforme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B26ABDA8-B3D2-4408-AF26-56C98E65E0CB}" type="pres">
      <dgm:prSet presAssocID="{7C9C6802-922B-428C-8732-D3F4AA05E68B}" presName="rootnode" presStyleCnt="0">
        <dgm:presLayoutVars>
          <dgm:chMax/>
          <dgm:chPref/>
          <dgm:dir/>
          <dgm:animLvl val="lvl"/>
        </dgm:presLayoutVars>
      </dgm:prSet>
      <dgm:spPr/>
    </dgm:pt>
    <dgm:pt modelId="{E89D6BE5-E8EC-45AA-94BB-A5E94C06F74F}" type="pres">
      <dgm:prSet presAssocID="{52CD7A8F-16ED-4621-9F38-282783E4ED83}" presName="composite" presStyleCnt="0"/>
      <dgm:spPr/>
    </dgm:pt>
    <dgm:pt modelId="{51BFA4DF-CC20-4884-8E2E-32E9337007A0}" type="pres">
      <dgm:prSet presAssocID="{52CD7A8F-16ED-4621-9F38-282783E4ED83}" presName="LShape" presStyleLbl="alignNode1" presStyleIdx="0" presStyleCnt="5"/>
      <dgm:spPr/>
    </dgm:pt>
    <dgm:pt modelId="{321CDBC0-0633-4C01-ACC4-88BBC8E6AEA5}" type="pres">
      <dgm:prSet presAssocID="{52CD7A8F-16ED-4621-9F38-282783E4ED8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FEC07E6-2C5F-47D7-9216-0A40707AD0B9}" type="pres">
      <dgm:prSet presAssocID="{52CD7A8F-16ED-4621-9F38-282783E4ED83}" presName="Triangle" presStyleLbl="alignNode1" presStyleIdx="1" presStyleCnt="5"/>
      <dgm:spPr/>
    </dgm:pt>
    <dgm:pt modelId="{3BA56A8C-D4F7-47AF-BE9B-0547759A3B79}" type="pres">
      <dgm:prSet presAssocID="{6B133A7B-69A1-45E9-9289-B0C00E572446}" presName="sibTrans" presStyleCnt="0"/>
      <dgm:spPr/>
    </dgm:pt>
    <dgm:pt modelId="{DC2A7F9A-FA71-4AFD-AF74-282B8AE1A765}" type="pres">
      <dgm:prSet presAssocID="{6B133A7B-69A1-45E9-9289-B0C00E572446}" presName="space" presStyleCnt="0"/>
      <dgm:spPr/>
    </dgm:pt>
    <dgm:pt modelId="{6F1BC081-C5FD-4603-AB16-231422FBA152}" type="pres">
      <dgm:prSet presAssocID="{84DEEAE9-A1E0-480A-B3AD-AAADB69C1C4B}" presName="composite" presStyleCnt="0"/>
      <dgm:spPr/>
    </dgm:pt>
    <dgm:pt modelId="{33E31C93-307E-42E5-97AD-37C74B255C69}" type="pres">
      <dgm:prSet presAssocID="{84DEEAE9-A1E0-480A-B3AD-AAADB69C1C4B}" presName="LShape" presStyleLbl="alignNode1" presStyleIdx="2" presStyleCnt="5"/>
      <dgm:spPr/>
    </dgm:pt>
    <dgm:pt modelId="{F797FEF0-64E4-4261-8CA7-D9955C6F6847}" type="pres">
      <dgm:prSet presAssocID="{84DEEAE9-A1E0-480A-B3AD-AAADB69C1C4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10334C9-E0D4-4874-9F33-7552C7A70D4D}" type="pres">
      <dgm:prSet presAssocID="{84DEEAE9-A1E0-480A-B3AD-AAADB69C1C4B}" presName="Triangle" presStyleLbl="alignNode1" presStyleIdx="3" presStyleCnt="5"/>
      <dgm:spPr/>
    </dgm:pt>
    <dgm:pt modelId="{29B26D4C-1DFB-4C42-B4A4-0481019417AD}" type="pres">
      <dgm:prSet presAssocID="{197E2301-9949-48A9-9CC7-198E1FA02315}" presName="sibTrans" presStyleCnt="0"/>
      <dgm:spPr/>
    </dgm:pt>
    <dgm:pt modelId="{B8229E69-96D3-4C8F-8767-BB50968BB119}" type="pres">
      <dgm:prSet presAssocID="{197E2301-9949-48A9-9CC7-198E1FA02315}" presName="space" presStyleCnt="0"/>
      <dgm:spPr/>
    </dgm:pt>
    <dgm:pt modelId="{3D2B9067-8A1E-447B-AC77-022DD59A64AF}" type="pres">
      <dgm:prSet presAssocID="{9F7FA495-8615-479A-BC5D-93CC473FBC72}" presName="composite" presStyleCnt="0"/>
      <dgm:spPr/>
    </dgm:pt>
    <dgm:pt modelId="{481B88AC-5708-4375-A103-89F26F6E25F7}" type="pres">
      <dgm:prSet presAssocID="{9F7FA495-8615-479A-BC5D-93CC473FBC72}" presName="LShape" presStyleLbl="alignNode1" presStyleIdx="4" presStyleCnt="5"/>
      <dgm:spPr/>
    </dgm:pt>
    <dgm:pt modelId="{3B6596F2-24D5-4D11-9DA8-A4CEEF93A7FA}" type="pres">
      <dgm:prSet presAssocID="{9F7FA495-8615-479A-BC5D-93CC473FBC7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015AA82C-1B35-4B35-BBB0-3E0535A5E5E5}" type="presOf" srcId="{84DEEAE9-A1E0-480A-B3AD-AAADB69C1C4B}" destId="{F797FEF0-64E4-4261-8CA7-D9955C6F6847}" srcOrd="0" destOrd="0" presId="urn:microsoft.com/office/officeart/2009/3/layout/StepUpProcess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2D189DAB-C0A4-49AA-8FBF-CFC63CC031D1}" type="presOf" srcId="{52CD7A8F-16ED-4621-9F38-282783E4ED83}" destId="{321CDBC0-0633-4C01-ACC4-88BBC8E6AEA5}" srcOrd="0" destOrd="0" presId="urn:microsoft.com/office/officeart/2009/3/layout/StepUpProcess"/>
    <dgm:cxn modelId="{E556C5DB-B185-4DC6-8E41-CB5D73E71B8A}" type="presOf" srcId="{9F7FA495-8615-479A-BC5D-93CC473FBC72}" destId="{3B6596F2-24D5-4D11-9DA8-A4CEEF93A7FA}" srcOrd="0" destOrd="0" presId="urn:microsoft.com/office/officeart/2009/3/layout/StepUpProcess"/>
    <dgm:cxn modelId="{70F4BFF3-B2BC-4EA6-802A-38FC52527DA1}" type="presOf" srcId="{7C9C6802-922B-428C-8732-D3F4AA05E68B}" destId="{B26ABDA8-B3D2-4408-AF26-56C98E65E0CB}" srcOrd="0" destOrd="0" presId="urn:microsoft.com/office/officeart/2009/3/layout/StepUpProcess"/>
    <dgm:cxn modelId="{247E8BD6-3B51-4215-A3DD-C555B52A6EFC}" type="presParOf" srcId="{B26ABDA8-B3D2-4408-AF26-56C98E65E0CB}" destId="{E89D6BE5-E8EC-45AA-94BB-A5E94C06F74F}" srcOrd="0" destOrd="0" presId="urn:microsoft.com/office/officeart/2009/3/layout/StepUpProcess"/>
    <dgm:cxn modelId="{69564441-9983-425D-A98D-6120323D8932}" type="presParOf" srcId="{E89D6BE5-E8EC-45AA-94BB-A5E94C06F74F}" destId="{51BFA4DF-CC20-4884-8E2E-32E9337007A0}" srcOrd="0" destOrd="0" presId="urn:microsoft.com/office/officeart/2009/3/layout/StepUpProcess"/>
    <dgm:cxn modelId="{97622A8C-1B9F-463D-81AE-31852954A12F}" type="presParOf" srcId="{E89D6BE5-E8EC-45AA-94BB-A5E94C06F74F}" destId="{321CDBC0-0633-4C01-ACC4-88BBC8E6AEA5}" srcOrd="1" destOrd="0" presId="urn:microsoft.com/office/officeart/2009/3/layout/StepUpProcess"/>
    <dgm:cxn modelId="{06415125-ACAF-400F-8E84-32B30240F77A}" type="presParOf" srcId="{E89D6BE5-E8EC-45AA-94BB-A5E94C06F74F}" destId="{9FEC07E6-2C5F-47D7-9216-0A40707AD0B9}" srcOrd="2" destOrd="0" presId="urn:microsoft.com/office/officeart/2009/3/layout/StepUpProcess"/>
    <dgm:cxn modelId="{A7F22672-4CEB-411E-8653-5F69ABC04D4C}" type="presParOf" srcId="{B26ABDA8-B3D2-4408-AF26-56C98E65E0CB}" destId="{3BA56A8C-D4F7-47AF-BE9B-0547759A3B79}" srcOrd="1" destOrd="0" presId="urn:microsoft.com/office/officeart/2009/3/layout/StepUpProcess"/>
    <dgm:cxn modelId="{F443CD6F-D5C9-47A8-9843-86B306562174}" type="presParOf" srcId="{3BA56A8C-D4F7-47AF-BE9B-0547759A3B79}" destId="{DC2A7F9A-FA71-4AFD-AF74-282B8AE1A765}" srcOrd="0" destOrd="0" presId="urn:microsoft.com/office/officeart/2009/3/layout/StepUpProcess"/>
    <dgm:cxn modelId="{236E9D28-F879-4E8F-9D69-D602D4367187}" type="presParOf" srcId="{B26ABDA8-B3D2-4408-AF26-56C98E65E0CB}" destId="{6F1BC081-C5FD-4603-AB16-231422FBA152}" srcOrd="2" destOrd="0" presId="urn:microsoft.com/office/officeart/2009/3/layout/StepUpProcess"/>
    <dgm:cxn modelId="{12016601-126C-4AAA-8DC1-225C4AA77820}" type="presParOf" srcId="{6F1BC081-C5FD-4603-AB16-231422FBA152}" destId="{33E31C93-307E-42E5-97AD-37C74B255C69}" srcOrd="0" destOrd="0" presId="urn:microsoft.com/office/officeart/2009/3/layout/StepUpProcess"/>
    <dgm:cxn modelId="{6A0C0679-80D8-44C5-BBE1-11BBE8D08334}" type="presParOf" srcId="{6F1BC081-C5FD-4603-AB16-231422FBA152}" destId="{F797FEF0-64E4-4261-8CA7-D9955C6F6847}" srcOrd="1" destOrd="0" presId="urn:microsoft.com/office/officeart/2009/3/layout/StepUpProcess"/>
    <dgm:cxn modelId="{EAA01D83-407C-47AD-8952-309FE9A90DE0}" type="presParOf" srcId="{6F1BC081-C5FD-4603-AB16-231422FBA152}" destId="{810334C9-E0D4-4874-9F33-7552C7A70D4D}" srcOrd="2" destOrd="0" presId="urn:microsoft.com/office/officeart/2009/3/layout/StepUpProcess"/>
    <dgm:cxn modelId="{4999A24F-BFA0-4DEC-8D95-57867A5E2595}" type="presParOf" srcId="{B26ABDA8-B3D2-4408-AF26-56C98E65E0CB}" destId="{29B26D4C-1DFB-4C42-B4A4-0481019417AD}" srcOrd="3" destOrd="0" presId="urn:microsoft.com/office/officeart/2009/3/layout/StepUpProcess"/>
    <dgm:cxn modelId="{A0B00558-654A-4486-95D4-DF03BDB6DC08}" type="presParOf" srcId="{29B26D4C-1DFB-4C42-B4A4-0481019417AD}" destId="{B8229E69-96D3-4C8F-8767-BB50968BB119}" srcOrd="0" destOrd="0" presId="urn:microsoft.com/office/officeart/2009/3/layout/StepUpProcess"/>
    <dgm:cxn modelId="{091CB543-ABD6-493B-B467-26DC4A2EEBE4}" type="presParOf" srcId="{B26ABDA8-B3D2-4408-AF26-56C98E65E0CB}" destId="{3D2B9067-8A1E-447B-AC77-022DD59A64AF}" srcOrd="4" destOrd="0" presId="urn:microsoft.com/office/officeart/2009/3/layout/StepUpProcess"/>
    <dgm:cxn modelId="{CE730798-7E79-416F-8F8A-89BD715D6EDB}" type="presParOf" srcId="{3D2B9067-8A1E-447B-AC77-022DD59A64AF}" destId="{481B88AC-5708-4375-A103-89F26F6E25F7}" srcOrd="0" destOrd="0" presId="urn:microsoft.com/office/officeart/2009/3/layout/StepUpProcess"/>
    <dgm:cxn modelId="{929176BB-32A3-4711-98AC-484A6CE1C6AF}" type="presParOf" srcId="{3D2B9067-8A1E-447B-AC77-022DD59A64AF}" destId="{3B6596F2-24D5-4D11-9DA8-A4CEEF93A7F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Los perfiles, ángulos, correas y tensores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Norma AISC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Optimiza estructura económico y segura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53FBB2C3-4D99-4519-A4B4-3EC7B9125B46}" type="pres">
      <dgm:prSet presAssocID="{7C9C6802-922B-428C-8732-D3F4AA05E68B}" presName="Name0" presStyleCnt="0">
        <dgm:presLayoutVars>
          <dgm:dir/>
          <dgm:animLvl val="lvl"/>
          <dgm:resizeHandles val="exact"/>
        </dgm:presLayoutVars>
      </dgm:prSet>
      <dgm:spPr/>
    </dgm:pt>
    <dgm:pt modelId="{1FEB073F-5488-409A-8617-5DA5A88FA3EF}" type="pres">
      <dgm:prSet presAssocID="{52CD7A8F-16ED-4621-9F38-282783E4ED8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ED6828-C6E8-4DF1-8604-D1C8A42A07A8}" type="pres">
      <dgm:prSet presAssocID="{6B133A7B-69A1-45E9-9289-B0C00E572446}" presName="parTxOnlySpace" presStyleCnt="0"/>
      <dgm:spPr/>
    </dgm:pt>
    <dgm:pt modelId="{724E911C-A5DC-43A7-848C-699D117CBE63}" type="pres">
      <dgm:prSet presAssocID="{84DEEAE9-A1E0-480A-B3AD-AAADB69C1C4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9B9FC10-C2B9-43B1-858C-4D72CCBD21B5}" type="pres">
      <dgm:prSet presAssocID="{197E2301-9949-48A9-9CC7-198E1FA02315}" presName="parTxOnlySpace" presStyleCnt="0"/>
      <dgm:spPr/>
    </dgm:pt>
    <dgm:pt modelId="{C94B4CC1-B8FE-4198-ABE4-7627D4E778D2}" type="pres">
      <dgm:prSet presAssocID="{9F7FA495-8615-479A-BC5D-93CC473FBC7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784D0E-39C3-4614-8D9A-B8726F23513B}" type="presOf" srcId="{52CD7A8F-16ED-4621-9F38-282783E4ED83}" destId="{1FEB073F-5488-409A-8617-5DA5A88FA3EF}" srcOrd="0" destOrd="0" presId="urn:microsoft.com/office/officeart/2005/8/layout/chevron1"/>
    <dgm:cxn modelId="{A17CF40F-9B23-4DC4-8D4F-89DB34512EBF}" type="presOf" srcId="{9F7FA495-8615-479A-BC5D-93CC473FBC72}" destId="{C94B4CC1-B8FE-4198-ABE4-7627D4E778D2}" srcOrd="0" destOrd="0" presId="urn:microsoft.com/office/officeart/2005/8/layout/chevron1"/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67373647-9B6F-4FCC-9631-2BB915674D9A}" type="presOf" srcId="{84DEEAE9-A1E0-480A-B3AD-AAADB69C1C4B}" destId="{724E911C-A5DC-43A7-848C-699D117CBE63}" srcOrd="0" destOrd="0" presId="urn:microsoft.com/office/officeart/2005/8/layout/chevron1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BFEE4A59-3954-453B-91BC-5A264229DFE6}" type="presOf" srcId="{7C9C6802-922B-428C-8732-D3F4AA05E68B}" destId="{53FBB2C3-4D99-4519-A4B4-3EC7B9125B46}" srcOrd="0" destOrd="0" presId="urn:microsoft.com/office/officeart/2005/8/layout/chevron1"/>
    <dgm:cxn modelId="{EEC969DA-3C1F-4B1E-84F4-7D04FB83347D}" type="presParOf" srcId="{53FBB2C3-4D99-4519-A4B4-3EC7B9125B46}" destId="{1FEB073F-5488-409A-8617-5DA5A88FA3EF}" srcOrd="0" destOrd="0" presId="urn:microsoft.com/office/officeart/2005/8/layout/chevron1"/>
    <dgm:cxn modelId="{050EFD62-D48F-4897-924B-1E8161E522C8}" type="presParOf" srcId="{53FBB2C3-4D99-4519-A4B4-3EC7B9125B46}" destId="{E1ED6828-C6E8-4DF1-8604-D1C8A42A07A8}" srcOrd="1" destOrd="0" presId="urn:microsoft.com/office/officeart/2005/8/layout/chevron1"/>
    <dgm:cxn modelId="{520FBAF3-DB55-46B2-BE33-F39B83758A06}" type="presParOf" srcId="{53FBB2C3-4D99-4519-A4B4-3EC7B9125B46}" destId="{724E911C-A5DC-43A7-848C-699D117CBE63}" srcOrd="2" destOrd="0" presId="urn:microsoft.com/office/officeart/2005/8/layout/chevron1"/>
    <dgm:cxn modelId="{571E168E-C471-49E3-8034-FDDEFB9DEA46}" type="presParOf" srcId="{53FBB2C3-4D99-4519-A4B4-3EC7B9125B46}" destId="{29B9FC10-C2B9-43B1-858C-4D72CCBD21B5}" srcOrd="3" destOrd="0" presId="urn:microsoft.com/office/officeart/2005/8/layout/chevron1"/>
    <dgm:cxn modelId="{4920C98C-4C7D-4F71-A121-2F8AC4015BE6}" type="presParOf" srcId="{53FBB2C3-4D99-4519-A4B4-3EC7B9125B46}" destId="{C94B4CC1-B8FE-4198-ABE4-7627D4E778D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9C6802-922B-428C-8732-D3F4AA05E68B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52CD7A8F-16ED-4621-9F38-282783E4ED83}">
      <dgm:prSet phldrT="[Texto]"/>
      <dgm:spPr/>
      <dgm:t>
        <a:bodyPr/>
        <a:lstStyle/>
        <a:p>
          <a:r>
            <a:rPr lang="es-EC" dirty="0"/>
            <a:t>Centro de Instrucción </a:t>
          </a:r>
        </a:p>
      </dgm:t>
    </dgm:pt>
    <dgm:pt modelId="{C66D9C1F-FAFA-4C0D-9861-60138EC26595}" type="parTrans" cxnId="{C3599F4C-4DCB-4165-A5C9-5D61037A00E1}">
      <dgm:prSet/>
      <dgm:spPr/>
      <dgm:t>
        <a:bodyPr/>
        <a:lstStyle/>
        <a:p>
          <a:endParaRPr lang="es-EC"/>
        </a:p>
      </dgm:t>
    </dgm:pt>
    <dgm:pt modelId="{6B133A7B-69A1-45E9-9289-B0C00E572446}" type="sibTrans" cxnId="{C3599F4C-4DCB-4165-A5C9-5D61037A00E1}">
      <dgm:prSet/>
      <dgm:spPr/>
      <dgm:t>
        <a:bodyPr/>
        <a:lstStyle/>
        <a:p>
          <a:endParaRPr lang="es-EC"/>
        </a:p>
      </dgm:t>
    </dgm:pt>
    <dgm:pt modelId="{84DEEAE9-A1E0-480A-B3AD-AAADB69C1C4B}">
      <dgm:prSet phldrT="[Texto]"/>
      <dgm:spPr/>
      <dgm:t>
        <a:bodyPr/>
        <a:lstStyle/>
        <a:p>
          <a:r>
            <a:rPr lang="es-EC" dirty="0"/>
            <a:t>Operan 5 Lanzapuentes tipo Pontones</a:t>
          </a:r>
        </a:p>
      </dgm:t>
    </dgm:pt>
    <dgm:pt modelId="{0E94FE82-6126-4F14-A2C7-812BA1E51497}" type="parTrans" cxnId="{7B83435B-8227-4BD9-967C-20090C14FD5C}">
      <dgm:prSet/>
      <dgm:spPr/>
      <dgm:t>
        <a:bodyPr/>
        <a:lstStyle/>
        <a:p>
          <a:endParaRPr lang="es-EC"/>
        </a:p>
      </dgm:t>
    </dgm:pt>
    <dgm:pt modelId="{197E2301-9949-48A9-9CC7-198E1FA02315}" type="sibTrans" cxnId="{7B83435B-8227-4BD9-967C-20090C14FD5C}">
      <dgm:prSet/>
      <dgm:spPr/>
      <dgm:t>
        <a:bodyPr/>
        <a:lstStyle/>
        <a:p>
          <a:endParaRPr lang="es-EC"/>
        </a:p>
      </dgm:t>
    </dgm:pt>
    <dgm:pt modelId="{9F7FA495-8615-479A-BC5D-93CC473FBC72}">
      <dgm:prSet phldrT="[Texto]"/>
      <dgm:spPr/>
      <dgm:t>
        <a:bodyPr/>
        <a:lstStyle/>
        <a:p>
          <a:r>
            <a:rPr lang="es-EC" dirty="0"/>
            <a:t>3 Lanzapuentes Mecanizados</a:t>
          </a:r>
        </a:p>
      </dgm:t>
    </dgm:pt>
    <dgm:pt modelId="{BC371269-8FD1-48D2-8345-58A4FF275305}" type="parTrans" cxnId="{C74F002A-20F0-4B8E-A272-5DC6EFB220E0}">
      <dgm:prSet/>
      <dgm:spPr/>
      <dgm:t>
        <a:bodyPr/>
        <a:lstStyle/>
        <a:p>
          <a:endParaRPr lang="es-EC"/>
        </a:p>
      </dgm:t>
    </dgm:pt>
    <dgm:pt modelId="{64EFE9EE-7078-4D8A-876F-8AF1424E3033}" type="sibTrans" cxnId="{C74F002A-20F0-4B8E-A272-5DC6EFB220E0}">
      <dgm:prSet/>
      <dgm:spPr/>
      <dgm:t>
        <a:bodyPr/>
        <a:lstStyle/>
        <a:p>
          <a:endParaRPr lang="es-EC"/>
        </a:p>
      </dgm:t>
    </dgm:pt>
    <dgm:pt modelId="{D75739A2-FE1C-4942-9B9C-55B722A9F694}">
      <dgm:prSet phldrT="[Texto]"/>
      <dgm:spPr/>
      <dgm:t>
        <a:bodyPr/>
        <a:lstStyle/>
        <a:p>
          <a:r>
            <a:rPr lang="es-EC" dirty="0"/>
            <a:t>47.06% de los vehículos tácticos</a:t>
          </a:r>
        </a:p>
      </dgm:t>
    </dgm:pt>
    <dgm:pt modelId="{65DD69B7-2986-41DD-B620-D0C6EA2EEE37}" type="parTrans" cxnId="{1E206FE3-F0DA-4F6D-8F91-2A88E5BA30BB}">
      <dgm:prSet/>
      <dgm:spPr/>
      <dgm:t>
        <a:bodyPr/>
        <a:lstStyle/>
        <a:p>
          <a:endParaRPr lang="es-EC"/>
        </a:p>
      </dgm:t>
    </dgm:pt>
    <dgm:pt modelId="{BA66C19D-0841-4639-8C16-064ADB9DA062}" type="sibTrans" cxnId="{1E206FE3-F0DA-4F6D-8F91-2A88E5BA30BB}">
      <dgm:prSet/>
      <dgm:spPr/>
      <dgm:t>
        <a:bodyPr/>
        <a:lstStyle/>
        <a:p>
          <a:endParaRPr lang="es-EC"/>
        </a:p>
      </dgm:t>
    </dgm:pt>
    <dgm:pt modelId="{3608E407-C0AE-4E49-8533-8252C7AD88BE}" type="pres">
      <dgm:prSet presAssocID="{7C9C6802-922B-428C-8732-D3F4AA05E68B}" presName="Name0" presStyleCnt="0">
        <dgm:presLayoutVars>
          <dgm:dir/>
          <dgm:resizeHandles val="exact"/>
        </dgm:presLayoutVars>
      </dgm:prSet>
      <dgm:spPr/>
    </dgm:pt>
    <dgm:pt modelId="{F9349531-7447-41D7-95E9-8F8C0782B166}" type="pres">
      <dgm:prSet presAssocID="{52CD7A8F-16ED-4621-9F38-282783E4ED83}" presName="parTxOnly" presStyleLbl="node1" presStyleIdx="0" presStyleCnt="4">
        <dgm:presLayoutVars>
          <dgm:bulletEnabled val="1"/>
        </dgm:presLayoutVars>
      </dgm:prSet>
      <dgm:spPr/>
    </dgm:pt>
    <dgm:pt modelId="{1D7DB4CC-AD61-416E-A69C-F5041B93BEFD}" type="pres">
      <dgm:prSet presAssocID="{6B133A7B-69A1-45E9-9289-B0C00E572446}" presName="parSpace" presStyleCnt="0"/>
      <dgm:spPr/>
    </dgm:pt>
    <dgm:pt modelId="{B1F9D41B-FAAA-4034-9DCE-97BBF855D5E8}" type="pres">
      <dgm:prSet presAssocID="{84DEEAE9-A1E0-480A-B3AD-AAADB69C1C4B}" presName="parTxOnly" presStyleLbl="node1" presStyleIdx="1" presStyleCnt="4">
        <dgm:presLayoutVars>
          <dgm:bulletEnabled val="1"/>
        </dgm:presLayoutVars>
      </dgm:prSet>
      <dgm:spPr/>
    </dgm:pt>
    <dgm:pt modelId="{CBABABB0-E09C-4CC4-8CE6-79026DCAA56E}" type="pres">
      <dgm:prSet presAssocID="{197E2301-9949-48A9-9CC7-198E1FA02315}" presName="parSpace" presStyleCnt="0"/>
      <dgm:spPr/>
    </dgm:pt>
    <dgm:pt modelId="{73CA82C3-7698-4753-96FC-54B675FF96E6}" type="pres">
      <dgm:prSet presAssocID="{9F7FA495-8615-479A-BC5D-93CC473FBC72}" presName="parTxOnly" presStyleLbl="node1" presStyleIdx="2" presStyleCnt="4">
        <dgm:presLayoutVars>
          <dgm:bulletEnabled val="1"/>
        </dgm:presLayoutVars>
      </dgm:prSet>
      <dgm:spPr/>
    </dgm:pt>
    <dgm:pt modelId="{DD4E2349-7626-4DE4-96F7-BDF1D747C2F5}" type="pres">
      <dgm:prSet presAssocID="{64EFE9EE-7078-4D8A-876F-8AF1424E3033}" presName="parSpace" presStyleCnt="0"/>
      <dgm:spPr/>
    </dgm:pt>
    <dgm:pt modelId="{CE7FA2B5-3D71-4707-84BD-8A4F43478494}" type="pres">
      <dgm:prSet presAssocID="{D75739A2-FE1C-4942-9B9C-55B722A9F69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C74F002A-20F0-4B8E-A272-5DC6EFB220E0}" srcId="{7C9C6802-922B-428C-8732-D3F4AA05E68B}" destId="{9F7FA495-8615-479A-BC5D-93CC473FBC72}" srcOrd="2" destOrd="0" parTransId="{BC371269-8FD1-48D2-8345-58A4FF275305}" sibTransId="{64EFE9EE-7078-4D8A-876F-8AF1424E3033}"/>
    <dgm:cxn modelId="{7B83435B-8227-4BD9-967C-20090C14FD5C}" srcId="{7C9C6802-922B-428C-8732-D3F4AA05E68B}" destId="{84DEEAE9-A1E0-480A-B3AD-AAADB69C1C4B}" srcOrd="1" destOrd="0" parTransId="{0E94FE82-6126-4F14-A2C7-812BA1E51497}" sibTransId="{197E2301-9949-48A9-9CC7-198E1FA02315}"/>
    <dgm:cxn modelId="{48D1865F-1E37-46EE-BDEB-14298CFB67E7}" type="presOf" srcId="{84DEEAE9-A1E0-480A-B3AD-AAADB69C1C4B}" destId="{B1F9D41B-FAAA-4034-9DCE-97BBF855D5E8}" srcOrd="0" destOrd="0" presId="urn:microsoft.com/office/officeart/2005/8/layout/hChevron3"/>
    <dgm:cxn modelId="{8AA7FD5F-329B-4B8D-AE08-1B693607FEDA}" type="presOf" srcId="{52CD7A8F-16ED-4621-9F38-282783E4ED83}" destId="{F9349531-7447-41D7-95E9-8F8C0782B166}" srcOrd="0" destOrd="0" presId="urn:microsoft.com/office/officeart/2005/8/layout/hChevron3"/>
    <dgm:cxn modelId="{C54D6246-51FD-4CB1-9E48-7AAACA510A6C}" type="presOf" srcId="{9F7FA495-8615-479A-BC5D-93CC473FBC72}" destId="{73CA82C3-7698-4753-96FC-54B675FF96E6}" srcOrd="0" destOrd="0" presId="urn:microsoft.com/office/officeart/2005/8/layout/hChevron3"/>
    <dgm:cxn modelId="{C3599F4C-4DCB-4165-A5C9-5D61037A00E1}" srcId="{7C9C6802-922B-428C-8732-D3F4AA05E68B}" destId="{52CD7A8F-16ED-4621-9F38-282783E4ED83}" srcOrd="0" destOrd="0" parTransId="{C66D9C1F-FAFA-4C0D-9861-60138EC26595}" sibTransId="{6B133A7B-69A1-45E9-9289-B0C00E572446}"/>
    <dgm:cxn modelId="{A876CAB4-E0E0-464E-9CDF-215133F59366}" type="presOf" srcId="{D75739A2-FE1C-4942-9B9C-55B722A9F694}" destId="{CE7FA2B5-3D71-4707-84BD-8A4F43478494}" srcOrd="0" destOrd="0" presId="urn:microsoft.com/office/officeart/2005/8/layout/hChevron3"/>
    <dgm:cxn modelId="{1E206FE3-F0DA-4F6D-8F91-2A88E5BA30BB}" srcId="{7C9C6802-922B-428C-8732-D3F4AA05E68B}" destId="{D75739A2-FE1C-4942-9B9C-55B722A9F694}" srcOrd="3" destOrd="0" parTransId="{65DD69B7-2986-41DD-B620-D0C6EA2EEE37}" sibTransId="{BA66C19D-0841-4639-8C16-064ADB9DA062}"/>
    <dgm:cxn modelId="{756860F4-7A71-4659-9D7E-C1D107782102}" type="presOf" srcId="{7C9C6802-922B-428C-8732-D3F4AA05E68B}" destId="{3608E407-C0AE-4E49-8533-8252C7AD88BE}" srcOrd="0" destOrd="0" presId="urn:microsoft.com/office/officeart/2005/8/layout/hChevron3"/>
    <dgm:cxn modelId="{84E6A761-1EA5-4E93-A9AD-E769629A9F04}" type="presParOf" srcId="{3608E407-C0AE-4E49-8533-8252C7AD88BE}" destId="{F9349531-7447-41D7-95E9-8F8C0782B166}" srcOrd="0" destOrd="0" presId="urn:microsoft.com/office/officeart/2005/8/layout/hChevron3"/>
    <dgm:cxn modelId="{0918A0E3-9958-4ED5-A42E-988AD171B0AB}" type="presParOf" srcId="{3608E407-C0AE-4E49-8533-8252C7AD88BE}" destId="{1D7DB4CC-AD61-416E-A69C-F5041B93BEFD}" srcOrd="1" destOrd="0" presId="urn:microsoft.com/office/officeart/2005/8/layout/hChevron3"/>
    <dgm:cxn modelId="{D239F54D-21CE-4EC0-830B-038DD7D4AA6D}" type="presParOf" srcId="{3608E407-C0AE-4E49-8533-8252C7AD88BE}" destId="{B1F9D41B-FAAA-4034-9DCE-97BBF855D5E8}" srcOrd="2" destOrd="0" presId="urn:microsoft.com/office/officeart/2005/8/layout/hChevron3"/>
    <dgm:cxn modelId="{625929C2-D638-4B8E-851F-A51DC590A882}" type="presParOf" srcId="{3608E407-C0AE-4E49-8533-8252C7AD88BE}" destId="{CBABABB0-E09C-4CC4-8CE6-79026DCAA56E}" srcOrd="3" destOrd="0" presId="urn:microsoft.com/office/officeart/2005/8/layout/hChevron3"/>
    <dgm:cxn modelId="{1768DC93-9D2A-41EE-80D8-2ACB22D1D8D4}" type="presParOf" srcId="{3608E407-C0AE-4E49-8533-8252C7AD88BE}" destId="{73CA82C3-7698-4753-96FC-54B675FF96E6}" srcOrd="4" destOrd="0" presId="urn:microsoft.com/office/officeart/2005/8/layout/hChevron3"/>
    <dgm:cxn modelId="{1FC7D7F9-2EDD-4E09-9CB2-5099B38690FF}" type="presParOf" srcId="{3608E407-C0AE-4E49-8533-8252C7AD88BE}" destId="{DD4E2349-7626-4DE4-96F7-BDF1D747C2F5}" srcOrd="5" destOrd="0" presId="urn:microsoft.com/office/officeart/2005/8/layout/hChevron3"/>
    <dgm:cxn modelId="{4ED25DEC-D704-4196-A54D-14E501E0925D}" type="presParOf" srcId="{3608E407-C0AE-4E49-8533-8252C7AD88BE}" destId="{CE7FA2B5-3D71-4707-84BD-8A4F43478494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09B80-210B-487B-A6E0-C01CCEE76B43}">
      <dsp:nvSpPr>
        <dsp:cNvPr id="0" name=""/>
        <dsp:cNvSpPr/>
      </dsp:nvSpPr>
      <dsp:spPr>
        <a:xfrm>
          <a:off x="9904" y="1415579"/>
          <a:ext cx="2960359" cy="1776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24 marzo 2014</a:t>
          </a:r>
        </a:p>
      </dsp:txBody>
      <dsp:txXfrm>
        <a:off x="61928" y="1467603"/>
        <a:ext cx="2856311" cy="1672167"/>
      </dsp:txXfrm>
    </dsp:sp>
    <dsp:sp modelId="{7FB8FBD0-70EC-47F3-9715-B0A8C1380DBA}">
      <dsp:nvSpPr>
        <dsp:cNvPr id="0" name=""/>
        <dsp:cNvSpPr/>
      </dsp:nvSpPr>
      <dsp:spPr>
        <a:xfrm>
          <a:off x="3266300" y="1936602"/>
          <a:ext cx="627596" cy="7341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3266300" y="2083436"/>
        <a:ext cx="439317" cy="440501"/>
      </dsp:txXfrm>
    </dsp:sp>
    <dsp:sp modelId="{AB1FFCAF-D90D-43D6-A4A3-D55E60FFEE15}">
      <dsp:nvSpPr>
        <dsp:cNvPr id="0" name=""/>
        <dsp:cNvSpPr/>
      </dsp:nvSpPr>
      <dsp:spPr>
        <a:xfrm>
          <a:off x="4154408" y="1415579"/>
          <a:ext cx="2960359" cy="1776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Informe de Viabilidad Técnica</a:t>
          </a:r>
        </a:p>
      </dsp:txBody>
      <dsp:txXfrm>
        <a:off x="4206432" y="1467603"/>
        <a:ext cx="2856311" cy="1672167"/>
      </dsp:txXfrm>
    </dsp:sp>
    <dsp:sp modelId="{ACB6EE34-A273-4157-B4E2-9493D2B18FB1}">
      <dsp:nvSpPr>
        <dsp:cNvPr id="0" name=""/>
        <dsp:cNvSpPr/>
      </dsp:nvSpPr>
      <dsp:spPr>
        <a:xfrm>
          <a:off x="7410804" y="1936602"/>
          <a:ext cx="627596" cy="7341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7410804" y="2083436"/>
        <a:ext cx="439317" cy="440501"/>
      </dsp:txXfrm>
    </dsp:sp>
    <dsp:sp modelId="{D67FDE87-A9B8-402B-AFA2-BCA713FD5E13}">
      <dsp:nvSpPr>
        <dsp:cNvPr id="0" name=""/>
        <dsp:cNvSpPr/>
      </dsp:nvSpPr>
      <dsp:spPr>
        <a:xfrm>
          <a:off x="8298912" y="1415579"/>
          <a:ext cx="2960359" cy="1776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Para la compra</a:t>
          </a:r>
        </a:p>
      </dsp:txBody>
      <dsp:txXfrm>
        <a:off x="8350936" y="1467603"/>
        <a:ext cx="2856311" cy="16721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C6303-9885-436A-B212-3F9E27670277}">
      <dsp:nvSpPr>
        <dsp:cNvPr id="0" name=""/>
        <dsp:cNvSpPr/>
      </dsp:nvSpPr>
      <dsp:spPr>
        <a:xfrm>
          <a:off x="14839" y="2983168"/>
          <a:ext cx="4435325" cy="2661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Los ensayos  SPT y refracción sísmica</a:t>
          </a:r>
        </a:p>
      </dsp:txBody>
      <dsp:txXfrm>
        <a:off x="92783" y="3061112"/>
        <a:ext cx="4279437" cy="2505307"/>
      </dsp:txXfrm>
    </dsp:sp>
    <dsp:sp modelId="{EAA41D15-2D92-4943-8C3F-BB6760D2D5D0}">
      <dsp:nvSpPr>
        <dsp:cNvPr id="0" name=""/>
        <dsp:cNvSpPr/>
      </dsp:nvSpPr>
      <dsp:spPr>
        <a:xfrm>
          <a:off x="4893697" y="3763786"/>
          <a:ext cx="940289" cy="1099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4893697" y="3983778"/>
        <a:ext cx="658202" cy="659976"/>
      </dsp:txXfrm>
    </dsp:sp>
    <dsp:sp modelId="{83A20279-A8C3-4071-A445-30339E080248}">
      <dsp:nvSpPr>
        <dsp:cNvPr id="0" name=""/>
        <dsp:cNvSpPr/>
      </dsp:nvSpPr>
      <dsp:spPr>
        <a:xfrm>
          <a:off x="6224295" y="2983168"/>
          <a:ext cx="4435325" cy="2661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Mayor cantidad de datos</a:t>
          </a:r>
        </a:p>
      </dsp:txBody>
      <dsp:txXfrm>
        <a:off x="6302239" y="3061112"/>
        <a:ext cx="4279437" cy="2505307"/>
      </dsp:txXfrm>
    </dsp:sp>
    <dsp:sp modelId="{A444303B-DBD6-44EF-AE82-2F307107083E}">
      <dsp:nvSpPr>
        <dsp:cNvPr id="0" name=""/>
        <dsp:cNvSpPr/>
      </dsp:nvSpPr>
      <dsp:spPr>
        <a:xfrm>
          <a:off x="11103153" y="3763786"/>
          <a:ext cx="940289" cy="1099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11103153" y="3983778"/>
        <a:ext cx="658202" cy="659976"/>
      </dsp:txXfrm>
    </dsp:sp>
    <dsp:sp modelId="{28021BD2-FD12-4EA7-9107-AC1CDEED9B92}">
      <dsp:nvSpPr>
        <dsp:cNvPr id="0" name=""/>
        <dsp:cNvSpPr/>
      </dsp:nvSpPr>
      <dsp:spPr>
        <a:xfrm>
          <a:off x="12433751" y="2983168"/>
          <a:ext cx="4435325" cy="2661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Para la construcción del Centro de Instrucción Lanzapuentes</a:t>
          </a:r>
        </a:p>
      </dsp:txBody>
      <dsp:txXfrm>
        <a:off x="12511695" y="3061112"/>
        <a:ext cx="4279437" cy="25053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FA4DF-CC20-4884-8E2E-32E9337007A0}">
      <dsp:nvSpPr>
        <dsp:cNvPr id="0" name=""/>
        <dsp:cNvSpPr/>
      </dsp:nvSpPr>
      <dsp:spPr>
        <a:xfrm rot="5400000">
          <a:off x="1550876" y="1443675"/>
          <a:ext cx="2491121" cy="414516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1CDBC0-0633-4C01-ACC4-88BBC8E6AEA5}">
      <dsp:nvSpPr>
        <dsp:cNvPr id="0" name=""/>
        <dsp:cNvSpPr/>
      </dsp:nvSpPr>
      <dsp:spPr>
        <a:xfrm>
          <a:off x="1135046" y="2682188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Capacitar al personal</a:t>
          </a:r>
        </a:p>
      </dsp:txBody>
      <dsp:txXfrm>
        <a:off x="1135046" y="2682188"/>
        <a:ext cx="3742282" cy="3280329"/>
      </dsp:txXfrm>
    </dsp:sp>
    <dsp:sp modelId="{9FEC07E6-2C5F-47D7-9216-0A40707AD0B9}">
      <dsp:nvSpPr>
        <dsp:cNvPr id="0" name=""/>
        <dsp:cNvSpPr/>
      </dsp:nvSpPr>
      <dsp:spPr>
        <a:xfrm>
          <a:off x="4171237" y="1138503"/>
          <a:ext cx="706091" cy="7060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E31C93-307E-42E5-97AD-37C74B255C69}">
      <dsp:nvSpPr>
        <dsp:cNvPr id="0" name=""/>
        <dsp:cNvSpPr/>
      </dsp:nvSpPr>
      <dsp:spPr>
        <a:xfrm rot="5400000">
          <a:off x="6132160" y="310032"/>
          <a:ext cx="2491121" cy="414516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97FEF0-64E4-4261-8CA7-D9955C6F6847}">
      <dsp:nvSpPr>
        <dsp:cNvPr id="0" name=""/>
        <dsp:cNvSpPr/>
      </dsp:nvSpPr>
      <dsp:spPr>
        <a:xfrm>
          <a:off x="5716330" y="1548544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Operación compuertas Taintor</a:t>
          </a:r>
        </a:p>
      </dsp:txBody>
      <dsp:txXfrm>
        <a:off x="5716330" y="1548544"/>
        <a:ext cx="3742282" cy="3280329"/>
      </dsp:txXfrm>
    </dsp:sp>
    <dsp:sp modelId="{810334C9-E0D4-4874-9F33-7552C7A70D4D}">
      <dsp:nvSpPr>
        <dsp:cNvPr id="0" name=""/>
        <dsp:cNvSpPr/>
      </dsp:nvSpPr>
      <dsp:spPr>
        <a:xfrm>
          <a:off x="8752522" y="4860"/>
          <a:ext cx="706091" cy="7060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1B88AC-5708-4375-A103-89F26F6E25F7}">
      <dsp:nvSpPr>
        <dsp:cNvPr id="0" name=""/>
        <dsp:cNvSpPr/>
      </dsp:nvSpPr>
      <dsp:spPr>
        <a:xfrm rot="5400000">
          <a:off x="10713445" y="-823611"/>
          <a:ext cx="2491121" cy="414516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6596F2-24D5-4D11-9DA8-A4CEEF93A7FA}">
      <dsp:nvSpPr>
        <dsp:cNvPr id="0" name=""/>
        <dsp:cNvSpPr/>
      </dsp:nvSpPr>
      <dsp:spPr>
        <a:xfrm>
          <a:off x="10297615" y="414901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Emplear los Lanzapuentes Pontones</a:t>
          </a:r>
        </a:p>
      </dsp:txBody>
      <dsp:txXfrm>
        <a:off x="10297615" y="414901"/>
        <a:ext cx="3742282" cy="32803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B073F-5488-409A-8617-5DA5A88FA3EF}">
      <dsp:nvSpPr>
        <dsp:cNvPr id="0" name=""/>
        <dsp:cNvSpPr/>
      </dsp:nvSpPr>
      <dsp:spPr>
        <a:xfrm>
          <a:off x="4509" y="2438646"/>
          <a:ext cx="5494064" cy="219762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100" kern="1200" dirty="0"/>
            <a:t>Verificar los materiales </a:t>
          </a:r>
        </a:p>
      </dsp:txBody>
      <dsp:txXfrm>
        <a:off x="1103322" y="2438646"/>
        <a:ext cx="3296439" cy="2197625"/>
      </dsp:txXfrm>
    </dsp:sp>
    <dsp:sp modelId="{724E911C-A5DC-43A7-848C-699D117CBE63}">
      <dsp:nvSpPr>
        <dsp:cNvPr id="0" name=""/>
        <dsp:cNvSpPr/>
      </dsp:nvSpPr>
      <dsp:spPr>
        <a:xfrm>
          <a:off x="4949167" y="2438646"/>
          <a:ext cx="5494064" cy="2197625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100" kern="1200" dirty="0"/>
            <a:t>Usan en la Construcción</a:t>
          </a:r>
        </a:p>
      </dsp:txBody>
      <dsp:txXfrm>
        <a:off x="6047980" y="2438646"/>
        <a:ext cx="3296439" cy="2197625"/>
      </dsp:txXfrm>
    </dsp:sp>
    <dsp:sp modelId="{C94B4CC1-B8FE-4198-ABE4-7627D4E778D2}">
      <dsp:nvSpPr>
        <dsp:cNvPr id="0" name=""/>
        <dsp:cNvSpPr/>
      </dsp:nvSpPr>
      <dsp:spPr>
        <a:xfrm>
          <a:off x="9893825" y="2438646"/>
          <a:ext cx="5494064" cy="2197625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100" kern="1200" dirty="0"/>
            <a:t>Hangar y piscinas</a:t>
          </a:r>
        </a:p>
      </dsp:txBody>
      <dsp:txXfrm>
        <a:off x="10992638" y="2438646"/>
        <a:ext cx="3296439" cy="21976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49531-7447-41D7-95E9-8F8C0782B166}">
      <dsp:nvSpPr>
        <dsp:cNvPr id="0" name=""/>
        <dsp:cNvSpPr/>
      </dsp:nvSpPr>
      <dsp:spPr>
        <a:xfrm>
          <a:off x="7656" y="2834422"/>
          <a:ext cx="6695450" cy="267818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38684" rIns="69342" bIns="13868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200" kern="1200" dirty="0"/>
            <a:t>Dar seguimiento</a:t>
          </a:r>
        </a:p>
      </dsp:txBody>
      <dsp:txXfrm>
        <a:off x="7656" y="2834422"/>
        <a:ext cx="6025905" cy="2678180"/>
      </dsp:txXfrm>
    </dsp:sp>
    <dsp:sp modelId="{88223DBE-6A72-47E2-9931-368F4AA06D8E}">
      <dsp:nvSpPr>
        <dsp:cNvPr id="0" name=""/>
        <dsp:cNvSpPr/>
      </dsp:nvSpPr>
      <dsp:spPr>
        <a:xfrm>
          <a:off x="5364017" y="2834422"/>
          <a:ext cx="6695450" cy="267818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026" tIns="138684" rIns="69342" bIns="13868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200" kern="1200" dirty="0"/>
            <a:t>A técnicas construcción</a:t>
          </a:r>
        </a:p>
      </dsp:txBody>
      <dsp:txXfrm>
        <a:off x="6703107" y="2834422"/>
        <a:ext cx="4017270" cy="2678180"/>
      </dsp:txXfrm>
    </dsp:sp>
    <dsp:sp modelId="{CE7FA2B5-3D71-4707-84BD-8A4F43478494}">
      <dsp:nvSpPr>
        <dsp:cNvPr id="0" name=""/>
        <dsp:cNvSpPr/>
      </dsp:nvSpPr>
      <dsp:spPr>
        <a:xfrm>
          <a:off x="10720378" y="2834422"/>
          <a:ext cx="6695450" cy="267818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8026" tIns="138684" rIns="69342" bIns="13868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200" kern="1200" dirty="0"/>
            <a:t>Afecta período de vida útil</a:t>
          </a:r>
        </a:p>
      </dsp:txBody>
      <dsp:txXfrm>
        <a:off x="12059468" y="2834422"/>
        <a:ext cx="4017270" cy="26781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306E4-2CD8-46AE-9055-B348168E7D97}">
      <dsp:nvSpPr>
        <dsp:cNvPr id="0" name=""/>
        <dsp:cNvSpPr/>
      </dsp:nvSpPr>
      <dsp:spPr>
        <a:xfrm>
          <a:off x="4014787" y="520843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Lanzapuentes</a:t>
          </a:r>
        </a:p>
      </dsp:txBody>
      <dsp:txXfrm>
        <a:off x="4326969" y="520843"/>
        <a:ext cx="1638954" cy="1301408"/>
      </dsp:txXfrm>
    </dsp:sp>
    <dsp:sp modelId="{8885C828-7930-487E-926B-2DF341322161}">
      <dsp:nvSpPr>
        <dsp:cNvPr id="0" name=""/>
        <dsp:cNvSpPr/>
      </dsp:nvSpPr>
      <dsp:spPr>
        <a:xfrm>
          <a:off x="4014787" y="1822252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Pontones</a:t>
          </a:r>
        </a:p>
      </dsp:txBody>
      <dsp:txXfrm>
        <a:off x="4326969" y="1822252"/>
        <a:ext cx="1638954" cy="1301408"/>
      </dsp:txXfrm>
    </dsp:sp>
    <dsp:sp modelId="{474B55D8-0025-44F1-AE6C-59AC719B541D}">
      <dsp:nvSpPr>
        <dsp:cNvPr id="0" name=""/>
        <dsp:cNvSpPr/>
      </dsp:nvSpPr>
      <dsp:spPr>
        <a:xfrm>
          <a:off x="2974181" y="540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10</a:t>
          </a:r>
        </a:p>
      </dsp:txBody>
      <dsp:txXfrm>
        <a:off x="3164672" y="191031"/>
        <a:ext cx="919775" cy="919775"/>
      </dsp:txXfrm>
    </dsp:sp>
    <dsp:sp modelId="{B272D428-34F1-461F-9964-A9B13D83323B}">
      <dsp:nvSpPr>
        <dsp:cNvPr id="0" name=""/>
        <dsp:cNvSpPr/>
      </dsp:nvSpPr>
      <dsp:spPr>
        <a:xfrm>
          <a:off x="7266682" y="520843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Lanzapuentes</a:t>
          </a:r>
        </a:p>
      </dsp:txBody>
      <dsp:txXfrm>
        <a:off x="7578864" y="520843"/>
        <a:ext cx="1638954" cy="1301408"/>
      </dsp:txXfrm>
    </dsp:sp>
    <dsp:sp modelId="{5752A281-5E19-4007-ACD0-84F810490D0F}">
      <dsp:nvSpPr>
        <dsp:cNvPr id="0" name=""/>
        <dsp:cNvSpPr/>
      </dsp:nvSpPr>
      <dsp:spPr>
        <a:xfrm>
          <a:off x="7266682" y="1822252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Mecanizado</a:t>
          </a:r>
        </a:p>
      </dsp:txBody>
      <dsp:txXfrm>
        <a:off x="7578864" y="1822252"/>
        <a:ext cx="1638954" cy="1301408"/>
      </dsp:txXfrm>
    </dsp:sp>
    <dsp:sp modelId="{BB0CA26D-B564-49AF-AF16-AFF788C780A1}">
      <dsp:nvSpPr>
        <dsp:cNvPr id="0" name=""/>
        <dsp:cNvSpPr/>
      </dsp:nvSpPr>
      <dsp:spPr>
        <a:xfrm>
          <a:off x="6226076" y="540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7</a:t>
          </a:r>
        </a:p>
      </dsp:txBody>
      <dsp:txXfrm>
        <a:off x="6416567" y="191031"/>
        <a:ext cx="919775" cy="919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EE6BA-27F1-48A9-8BAB-63B024ED95EF}">
      <dsp:nvSpPr>
        <dsp:cNvPr id="0" name=""/>
        <dsp:cNvSpPr/>
      </dsp:nvSpPr>
      <dsp:spPr>
        <a:xfrm>
          <a:off x="8" y="0"/>
          <a:ext cx="16382991" cy="812800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B8E6B09-AF1D-4627-B888-9B88BBF6DCD9}">
      <dsp:nvSpPr>
        <dsp:cNvPr id="0" name=""/>
        <dsp:cNvSpPr/>
      </dsp:nvSpPr>
      <dsp:spPr>
        <a:xfrm>
          <a:off x="5305" y="2438399"/>
          <a:ext cx="3823413" cy="3251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kern="1200" dirty="0"/>
            <a:t>Diseñar Centro Instrucción</a:t>
          </a:r>
        </a:p>
      </dsp:txBody>
      <dsp:txXfrm>
        <a:off x="164016" y="2597110"/>
        <a:ext cx="3505991" cy="2933778"/>
      </dsp:txXfrm>
    </dsp:sp>
    <dsp:sp modelId="{CC73C8F3-FBEA-4C40-B656-D685E643F69D}">
      <dsp:nvSpPr>
        <dsp:cNvPr id="0" name=""/>
        <dsp:cNvSpPr/>
      </dsp:nvSpPr>
      <dsp:spPr>
        <a:xfrm>
          <a:off x="4188297" y="2438399"/>
          <a:ext cx="3823413" cy="3251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kern="1200" dirty="0"/>
            <a:t>Lanzapuentes Mecanizados HZ-1</a:t>
          </a:r>
        </a:p>
      </dsp:txBody>
      <dsp:txXfrm>
        <a:off x="4347008" y="2597110"/>
        <a:ext cx="3505991" cy="2933778"/>
      </dsp:txXfrm>
    </dsp:sp>
    <dsp:sp modelId="{68DFC9CB-0D8B-4932-80D0-73ED65CC4B91}">
      <dsp:nvSpPr>
        <dsp:cNvPr id="0" name=""/>
        <dsp:cNvSpPr/>
      </dsp:nvSpPr>
      <dsp:spPr>
        <a:xfrm>
          <a:off x="8371289" y="2438399"/>
          <a:ext cx="3823413" cy="3251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kern="1200" dirty="0"/>
            <a:t>Lanzapuentes tipo Pontones Q70T</a:t>
          </a:r>
        </a:p>
      </dsp:txBody>
      <dsp:txXfrm>
        <a:off x="8530000" y="2597110"/>
        <a:ext cx="3505991" cy="2933778"/>
      </dsp:txXfrm>
    </dsp:sp>
    <dsp:sp modelId="{9F700787-BFB5-44CA-951E-A5767F80A56B}">
      <dsp:nvSpPr>
        <dsp:cNvPr id="0" name=""/>
        <dsp:cNvSpPr/>
      </dsp:nvSpPr>
      <dsp:spPr>
        <a:xfrm>
          <a:off x="12554280" y="2438399"/>
          <a:ext cx="3823413" cy="3251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kern="1200" dirty="0"/>
            <a:t>Mejorar la efectividad operativa personal</a:t>
          </a:r>
        </a:p>
      </dsp:txBody>
      <dsp:txXfrm>
        <a:off x="12712991" y="2597110"/>
        <a:ext cx="3505991" cy="2933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0D55D-A0F2-49AB-9377-F58CCDF32070}">
      <dsp:nvSpPr>
        <dsp:cNvPr id="0" name=""/>
        <dsp:cNvSpPr/>
      </dsp:nvSpPr>
      <dsp:spPr>
        <a:xfrm>
          <a:off x="2788449" y="5912"/>
          <a:ext cx="5423854" cy="21695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Levantamiento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topográfico</a:t>
          </a:r>
        </a:p>
      </dsp:txBody>
      <dsp:txXfrm>
        <a:off x="3873220" y="5912"/>
        <a:ext cx="3254313" cy="2169541"/>
      </dsp:txXfrm>
    </dsp:sp>
    <dsp:sp modelId="{FDBF6F1B-D9F5-4A02-AFFE-89E05B830620}">
      <dsp:nvSpPr>
        <dsp:cNvPr id="0" name=""/>
        <dsp:cNvSpPr/>
      </dsp:nvSpPr>
      <dsp:spPr>
        <a:xfrm>
          <a:off x="7507203" y="190323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Ubicación</a:t>
          </a:r>
        </a:p>
      </dsp:txBody>
      <dsp:txXfrm>
        <a:off x="8407563" y="190323"/>
        <a:ext cx="2701080" cy="1800719"/>
      </dsp:txXfrm>
    </dsp:sp>
    <dsp:sp modelId="{DDF37F70-18FE-4242-95C3-90E15321A35B}">
      <dsp:nvSpPr>
        <dsp:cNvPr id="0" name=""/>
        <dsp:cNvSpPr/>
      </dsp:nvSpPr>
      <dsp:spPr>
        <a:xfrm>
          <a:off x="11378750" y="190323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717974"/>
            <a:satOff val="-625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717974"/>
              <a:satOff val="-62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Centro Instrucción</a:t>
          </a:r>
        </a:p>
      </dsp:txBody>
      <dsp:txXfrm>
        <a:off x="12279110" y="190323"/>
        <a:ext cx="2701080" cy="1800719"/>
      </dsp:txXfrm>
    </dsp:sp>
    <dsp:sp modelId="{17BA7088-69FF-400A-8A29-EC97E55C3441}">
      <dsp:nvSpPr>
        <dsp:cNvPr id="0" name=""/>
        <dsp:cNvSpPr/>
      </dsp:nvSpPr>
      <dsp:spPr>
        <a:xfrm>
          <a:off x="2788449" y="2479190"/>
          <a:ext cx="5423854" cy="2169541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Clasificar suelos</a:t>
          </a:r>
        </a:p>
      </dsp:txBody>
      <dsp:txXfrm>
        <a:off x="3873220" y="2479190"/>
        <a:ext cx="3254313" cy="2169541"/>
      </dsp:txXfrm>
    </dsp:sp>
    <dsp:sp modelId="{14E743BA-45EB-4E30-BE96-6FA1DA02F608}">
      <dsp:nvSpPr>
        <dsp:cNvPr id="0" name=""/>
        <dsp:cNvSpPr/>
      </dsp:nvSpPr>
      <dsp:spPr>
        <a:xfrm>
          <a:off x="7507203" y="2663601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1435949"/>
            <a:satOff val="-12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435949"/>
              <a:satOff val="-12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Diseño estructural</a:t>
          </a:r>
        </a:p>
      </dsp:txBody>
      <dsp:txXfrm>
        <a:off x="8407563" y="2663601"/>
        <a:ext cx="2701080" cy="1800719"/>
      </dsp:txXfrm>
    </dsp:sp>
    <dsp:sp modelId="{E344C482-C68E-4EC2-80B3-BF11921A4DDE}">
      <dsp:nvSpPr>
        <dsp:cNvPr id="0" name=""/>
        <dsp:cNvSpPr/>
      </dsp:nvSpPr>
      <dsp:spPr>
        <a:xfrm>
          <a:off x="11378750" y="2663601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2153923"/>
            <a:satOff val="-1876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153923"/>
              <a:satOff val="-1876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Hangar y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2 piscinas </a:t>
          </a:r>
        </a:p>
      </dsp:txBody>
      <dsp:txXfrm>
        <a:off x="12279110" y="2663601"/>
        <a:ext cx="2701080" cy="1800719"/>
      </dsp:txXfrm>
    </dsp:sp>
    <dsp:sp modelId="{86BC60A1-BFB8-4ACC-AA8C-96B26BA495E9}">
      <dsp:nvSpPr>
        <dsp:cNvPr id="0" name=""/>
        <dsp:cNvSpPr/>
      </dsp:nvSpPr>
      <dsp:spPr>
        <a:xfrm>
          <a:off x="2788449" y="4952467"/>
          <a:ext cx="5423854" cy="2169541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Diseño Estructural</a:t>
          </a:r>
        </a:p>
      </dsp:txBody>
      <dsp:txXfrm>
        <a:off x="3873220" y="4952467"/>
        <a:ext cx="3254313" cy="2169541"/>
      </dsp:txXfrm>
    </dsp:sp>
    <dsp:sp modelId="{D5A38153-8A21-42A2-B0D2-FD8CABC782B4}">
      <dsp:nvSpPr>
        <dsp:cNvPr id="0" name=""/>
        <dsp:cNvSpPr/>
      </dsp:nvSpPr>
      <dsp:spPr>
        <a:xfrm>
          <a:off x="7507203" y="5136879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2871898"/>
            <a:satOff val="-2502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871898"/>
              <a:satOff val="-2502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Hangar</a:t>
          </a:r>
        </a:p>
      </dsp:txBody>
      <dsp:txXfrm>
        <a:off x="8407563" y="5136879"/>
        <a:ext cx="2701080" cy="1800719"/>
      </dsp:txXfrm>
    </dsp:sp>
    <dsp:sp modelId="{012390AD-93B7-4634-957C-437C8AA731D4}">
      <dsp:nvSpPr>
        <dsp:cNvPr id="0" name=""/>
        <dsp:cNvSpPr/>
      </dsp:nvSpPr>
      <dsp:spPr>
        <a:xfrm>
          <a:off x="11378750" y="5136879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3589872"/>
            <a:satOff val="-31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89872"/>
              <a:satOff val="-31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Guardar Lanzapuentes</a:t>
          </a:r>
        </a:p>
      </dsp:txBody>
      <dsp:txXfrm>
        <a:off x="12279110" y="5136879"/>
        <a:ext cx="2701080" cy="1800719"/>
      </dsp:txXfrm>
    </dsp:sp>
    <dsp:sp modelId="{6D7DC106-2482-4F87-89DE-746973DF5AD5}">
      <dsp:nvSpPr>
        <dsp:cNvPr id="0" name=""/>
        <dsp:cNvSpPr/>
      </dsp:nvSpPr>
      <dsp:spPr>
        <a:xfrm>
          <a:off x="2788449" y="7425745"/>
          <a:ext cx="5423854" cy="2169541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Diseño estructural e hidráulico</a:t>
          </a:r>
        </a:p>
      </dsp:txBody>
      <dsp:txXfrm>
        <a:off x="3873220" y="7425745"/>
        <a:ext cx="3254313" cy="2169541"/>
      </dsp:txXfrm>
    </dsp:sp>
    <dsp:sp modelId="{55F39154-9069-4BEB-9F35-264CBD1ED080}">
      <dsp:nvSpPr>
        <dsp:cNvPr id="0" name=""/>
        <dsp:cNvSpPr/>
      </dsp:nvSpPr>
      <dsp:spPr>
        <a:xfrm>
          <a:off x="7507203" y="7610156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4307846"/>
            <a:satOff val="-3753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307846"/>
              <a:satOff val="-3753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Piscina Mecanizado HZ-1</a:t>
          </a:r>
        </a:p>
      </dsp:txBody>
      <dsp:txXfrm>
        <a:off x="8407563" y="7610156"/>
        <a:ext cx="2701080" cy="1800719"/>
      </dsp:txXfrm>
    </dsp:sp>
    <dsp:sp modelId="{0590F1F7-CCB3-4411-BFE4-2053FAFF1ECF}">
      <dsp:nvSpPr>
        <dsp:cNvPr id="0" name=""/>
        <dsp:cNvSpPr/>
      </dsp:nvSpPr>
      <dsp:spPr>
        <a:xfrm>
          <a:off x="11378750" y="7610156"/>
          <a:ext cx="4501799" cy="1800719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/>
            <a:t>Piscina Pontones Q70T</a:t>
          </a:r>
        </a:p>
      </dsp:txBody>
      <dsp:txXfrm>
        <a:off x="12279110" y="7610156"/>
        <a:ext cx="2701080" cy="1800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C6303-9885-436A-B212-3F9E27670277}">
      <dsp:nvSpPr>
        <dsp:cNvPr id="0" name=""/>
        <dsp:cNvSpPr/>
      </dsp:nvSpPr>
      <dsp:spPr>
        <a:xfrm>
          <a:off x="14839" y="2983168"/>
          <a:ext cx="4435325" cy="26611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Se diseñó el Centro de Instrucción</a:t>
          </a:r>
        </a:p>
      </dsp:txBody>
      <dsp:txXfrm>
        <a:off x="92783" y="3061112"/>
        <a:ext cx="4279437" cy="2505307"/>
      </dsp:txXfrm>
    </dsp:sp>
    <dsp:sp modelId="{EAA41D15-2D92-4943-8C3F-BB6760D2D5D0}">
      <dsp:nvSpPr>
        <dsp:cNvPr id="0" name=""/>
        <dsp:cNvSpPr/>
      </dsp:nvSpPr>
      <dsp:spPr>
        <a:xfrm>
          <a:off x="4893697" y="3763786"/>
          <a:ext cx="940289" cy="10999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4300" kern="1200"/>
        </a:p>
      </dsp:txBody>
      <dsp:txXfrm>
        <a:off x="4893697" y="3983778"/>
        <a:ext cx="658202" cy="659976"/>
      </dsp:txXfrm>
    </dsp:sp>
    <dsp:sp modelId="{83A20279-A8C3-4071-A445-30339E080248}">
      <dsp:nvSpPr>
        <dsp:cNvPr id="0" name=""/>
        <dsp:cNvSpPr/>
      </dsp:nvSpPr>
      <dsp:spPr>
        <a:xfrm>
          <a:off x="6224295" y="2983168"/>
          <a:ext cx="4435325" cy="2661195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Simulación SAP2000</a:t>
          </a:r>
        </a:p>
      </dsp:txBody>
      <dsp:txXfrm>
        <a:off x="6302239" y="3061112"/>
        <a:ext cx="4279437" cy="2505307"/>
      </dsp:txXfrm>
    </dsp:sp>
    <dsp:sp modelId="{A444303B-DBD6-44EF-AE82-2F307107083E}">
      <dsp:nvSpPr>
        <dsp:cNvPr id="0" name=""/>
        <dsp:cNvSpPr/>
      </dsp:nvSpPr>
      <dsp:spPr>
        <a:xfrm>
          <a:off x="11103153" y="3763786"/>
          <a:ext cx="940289" cy="10999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4300" kern="1200"/>
        </a:p>
      </dsp:txBody>
      <dsp:txXfrm>
        <a:off x="11103153" y="3983778"/>
        <a:ext cx="658202" cy="659976"/>
      </dsp:txXfrm>
    </dsp:sp>
    <dsp:sp modelId="{28021BD2-FD12-4EA7-9107-AC1CDEED9B92}">
      <dsp:nvSpPr>
        <dsp:cNvPr id="0" name=""/>
        <dsp:cNvSpPr/>
      </dsp:nvSpPr>
      <dsp:spPr>
        <a:xfrm>
          <a:off x="12433751" y="2983168"/>
          <a:ext cx="4435325" cy="266119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ArcGIS y HECRAS</a:t>
          </a:r>
        </a:p>
      </dsp:txBody>
      <dsp:txXfrm>
        <a:off x="12511695" y="3061112"/>
        <a:ext cx="4279437" cy="25053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FA4DF-CC20-4884-8E2E-32E9337007A0}">
      <dsp:nvSpPr>
        <dsp:cNvPr id="0" name=""/>
        <dsp:cNvSpPr/>
      </dsp:nvSpPr>
      <dsp:spPr>
        <a:xfrm rot="5400000">
          <a:off x="1550876" y="1443675"/>
          <a:ext cx="2491121" cy="41451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CDBC0-0633-4C01-ACC4-88BBC8E6AEA5}">
      <dsp:nvSpPr>
        <dsp:cNvPr id="0" name=""/>
        <dsp:cNvSpPr/>
      </dsp:nvSpPr>
      <dsp:spPr>
        <a:xfrm>
          <a:off x="1135046" y="2682188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400" kern="1200" dirty="0"/>
            <a:t>Se realizó diferentes tipos armados</a:t>
          </a:r>
        </a:p>
      </dsp:txBody>
      <dsp:txXfrm>
        <a:off x="1135046" y="2682188"/>
        <a:ext cx="3742282" cy="3280329"/>
      </dsp:txXfrm>
    </dsp:sp>
    <dsp:sp modelId="{9FEC07E6-2C5F-47D7-9216-0A40707AD0B9}">
      <dsp:nvSpPr>
        <dsp:cNvPr id="0" name=""/>
        <dsp:cNvSpPr/>
      </dsp:nvSpPr>
      <dsp:spPr>
        <a:xfrm>
          <a:off x="4171237" y="1138503"/>
          <a:ext cx="706091" cy="70609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31C93-307E-42E5-97AD-37C74B255C69}">
      <dsp:nvSpPr>
        <dsp:cNvPr id="0" name=""/>
        <dsp:cNvSpPr/>
      </dsp:nvSpPr>
      <dsp:spPr>
        <a:xfrm rot="5400000">
          <a:off x="6132160" y="310032"/>
          <a:ext cx="2491121" cy="414516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7FEF0-64E4-4261-8CA7-D9955C6F6847}">
      <dsp:nvSpPr>
        <dsp:cNvPr id="0" name=""/>
        <dsp:cNvSpPr/>
      </dsp:nvSpPr>
      <dsp:spPr>
        <a:xfrm>
          <a:off x="5716330" y="1548544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400" kern="1200" dirty="0"/>
            <a:t>Celosía tipo </a:t>
          </a:r>
          <a:r>
            <a:rPr lang="es-EC" sz="5400" kern="1200" dirty="0" err="1"/>
            <a:t>Wareen</a:t>
          </a:r>
          <a:endParaRPr lang="es-EC" sz="5400" kern="1200" dirty="0"/>
        </a:p>
      </dsp:txBody>
      <dsp:txXfrm>
        <a:off x="5716330" y="1548544"/>
        <a:ext cx="3742282" cy="3280329"/>
      </dsp:txXfrm>
    </dsp:sp>
    <dsp:sp modelId="{810334C9-E0D4-4874-9F33-7552C7A70D4D}">
      <dsp:nvSpPr>
        <dsp:cNvPr id="0" name=""/>
        <dsp:cNvSpPr/>
      </dsp:nvSpPr>
      <dsp:spPr>
        <a:xfrm>
          <a:off x="8752522" y="4860"/>
          <a:ext cx="706091" cy="706091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B88AC-5708-4375-A103-89F26F6E25F7}">
      <dsp:nvSpPr>
        <dsp:cNvPr id="0" name=""/>
        <dsp:cNvSpPr/>
      </dsp:nvSpPr>
      <dsp:spPr>
        <a:xfrm rot="5400000">
          <a:off x="10713445" y="-823611"/>
          <a:ext cx="2491121" cy="414516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596F2-24D5-4D11-9DA8-A4CEEF93A7FA}">
      <dsp:nvSpPr>
        <dsp:cNvPr id="0" name=""/>
        <dsp:cNvSpPr/>
      </dsp:nvSpPr>
      <dsp:spPr>
        <a:xfrm>
          <a:off x="10297615" y="414901"/>
          <a:ext cx="3742282" cy="328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400" kern="1200" dirty="0"/>
            <a:t>Distribuye cargas uniforme</a:t>
          </a:r>
        </a:p>
      </dsp:txBody>
      <dsp:txXfrm>
        <a:off x="10297615" y="414901"/>
        <a:ext cx="3742282" cy="32803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B073F-5488-409A-8617-5DA5A88FA3EF}">
      <dsp:nvSpPr>
        <dsp:cNvPr id="0" name=""/>
        <dsp:cNvSpPr/>
      </dsp:nvSpPr>
      <dsp:spPr>
        <a:xfrm>
          <a:off x="4509" y="2438646"/>
          <a:ext cx="5494064" cy="219762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/>
            <a:t>Los perfiles, ángulos, correas y tensores</a:t>
          </a:r>
        </a:p>
      </dsp:txBody>
      <dsp:txXfrm>
        <a:off x="1103322" y="2438646"/>
        <a:ext cx="3296439" cy="2197625"/>
      </dsp:txXfrm>
    </dsp:sp>
    <dsp:sp modelId="{724E911C-A5DC-43A7-848C-699D117CBE63}">
      <dsp:nvSpPr>
        <dsp:cNvPr id="0" name=""/>
        <dsp:cNvSpPr/>
      </dsp:nvSpPr>
      <dsp:spPr>
        <a:xfrm>
          <a:off x="4949167" y="2438646"/>
          <a:ext cx="5494064" cy="2197625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/>
            <a:t>Norma AISC</a:t>
          </a:r>
        </a:p>
      </dsp:txBody>
      <dsp:txXfrm>
        <a:off x="6047980" y="2438646"/>
        <a:ext cx="3296439" cy="2197625"/>
      </dsp:txXfrm>
    </dsp:sp>
    <dsp:sp modelId="{C94B4CC1-B8FE-4198-ABE4-7627D4E778D2}">
      <dsp:nvSpPr>
        <dsp:cNvPr id="0" name=""/>
        <dsp:cNvSpPr/>
      </dsp:nvSpPr>
      <dsp:spPr>
        <a:xfrm>
          <a:off x="9893825" y="2438646"/>
          <a:ext cx="5494064" cy="2197625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/>
            <a:t>Optimiza estructura económico y segura</a:t>
          </a:r>
        </a:p>
      </dsp:txBody>
      <dsp:txXfrm>
        <a:off x="10992638" y="2438646"/>
        <a:ext cx="3296439" cy="21976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49531-7447-41D7-95E9-8F8C0782B166}">
      <dsp:nvSpPr>
        <dsp:cNvPr id="0" name=""/>
        <dsp:cNvSpPr/>
      </dsp:nvSpPr>
      <dsp:spPr>
        <a:xfrm>
          <a:off x="5104" y="3149202"/>
          <a:ext cx="5121552" cy="204862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/>
            <a:t>Centro de Instrucción </a:t>
          </a:r>
        </a:p>
      </dsp:txBody>
      <dsp:txXfrm>
        <a:off x="5104" y="3149202"/>
        <a:ext cx="4609397" cy="2048620"/>
      </dsp:txXfrm>
    </dsp:sp>
    <dsp:sp modelId="{B1F9D41B-FAAA-4034-9DCE-97BBF855D5E8}">
      <dsp:nvSpPr>
        <dsp:cNvPr id="0" name=""/>
        <dsp:cNvSpPr/>
      </dsp:nvSpPr>
      <dsp:spPr>
        <a:xfrm>
          <a:off x="4102346" y="3149202"/>
          <a:ext cx="5121552" cy="2048620"/>
        </a:xfrm>
        <a:prstGeom prst="chevr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/>
            <a:t>Operan 5 Lanzapuentes tipo Pontones</a:t>
          </a:r>
        </a:p>
      </dsp:txBody>
      <dsp:txXfrm>
        <a:off x="5126656" y="3149202"/>
        <a:ext cx="3072932" cy="2048620"/>
      </dsp:txXfrm>
    </dsp:sp>
    <dsp:sp modelId="{73CA82C3-7698-4753-96FC-54B675FF96E6}">
      <dsp:nvSpPr>
        <dsp:cNvPr id="0" name=""/>
        <dsp:cNvSpPr/>
      </dsp:nvSpPr>
      <dsp:spPr>
        <a:xfrm>
          <a:off x="8199587" y="3149202"/>
          <a:ext cx="5121552" cy="2048620"/>
        </a:xfrm>
        <a:prstGeom prst="chevr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/>
            <a:t>3 Lanzapuentes Mecanizados</a:t>
          </a:r>
        </a:p>
      </dsp:txBody>
      <dsp:txXfrm>
        <a:off x="9223897" y="3149202"/>
        <a:ext cx="3072932" cy="2048620"/>
      </dsp:txXfrm>
    </dsp:sp>
    <dsp:sp modelId="{CE7FA2B5-3D71-4707-84BD-8A4F43478494}">
      <dsp:nvSpPr>
        <dsp:cNvPr id="0" name=""/>
        <dsp:cNvSpPr/>
      </dsp:nvSpPr>
      <dsp:spPr>
        <a:xfrm>
          <a:off x="12296829" y="3149202"/>
          <a:ext cx="5121552" cy="20486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/>
            <a:t>47.06% de los vehículos tácticos</a:t>
          </a:r>
        </a:p>
      </dsp:txBody>
      <dsp:txXfrm>
        <a:off x="13321139" y="3149202"/>
        <a:ext cx="3072932" cy="2048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F13B4C6-53BC-45A4-9135-6294377569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41607A-0890-47E8-AC23-2A53756A23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19811-2694-49D7-AB34-074FDC8305F2}" type="datetimeFigureOut">
              <a:rPr lang="es-EC" smtClean="0"/>
              <a:t>28 sep. 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FA104A-5EA7-48E5-BFB5-1042CC5A5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439E4A-BD64-4CA0-8EEC-F96FA8A24D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290B3-41EA-4316-83C3-C49AA7E411C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8980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BD14-6387-4EAD-8590-BBC87080AF3F}" type="datetimeFigureOut">
              <a:rPr lang="es-EC" smtClean="0"/>
              <a:t>28 sep. 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2887-86E6-4FB7-A002-400D965B9BF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1077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90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809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087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321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DC5C94-E19C-4C78-8E33-D09F7DCB93C7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0630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457C-A93E-4184-9527-213489FD2669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138C-B915-4424-9B02-855DB85333BA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B1E-D3D9-4EC8-809A-CAA86ACB12C1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78C5-0416-4157-8B8F-9D62EE119BA9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5988-D167-441A-96ED-833D22F0131A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8533-5337-4A88-B10E-1351193F2F28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CF85B-0ACF-44A0-8CF6-B38B517552D1}" type="datetime1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EE7E-1C73-41EF-B7B5-F2C0A2B79368}" type="datetime1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546-B81F-49DE-9485-6F8F8AC24D68}" type="datetime1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47650" y="9690099"/>
            <a:ext cx="1409700" cy="575734"/>
          </a:xfrm>
        </p:spPr>
        <p:txBody>
          <a:bodyPr/>
          <a:lstStyle>
            <a:lvl1pPr>
              <a:defRPr sz="6000">
                <a:latin typeface="Algerian" panose="04020705040A02060702" pitchFamily="8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9073-2B39-4301-BCD8-8F2BDBAAFE24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D62D-7EB8-4345-9E21-7330F60B93C3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 t="7786" b="7786"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F791-F080-4394-8A88-3603D09754F3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" Type="http://schemas.openxmlformats.org/officeDocument/2006/relationships/diagramData" Target="../diagrams/data5.xml"/><Relationship Id="rId21" Type="http://schemas.openxmlformats.org/officeDocument/2006/relationships/diagramQuickStyle" Target="../diagrams/quickStyle8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24" Type="http://schemas.openxmlformats.org/officeDocument/2006/relationships/diagramData" Target="../diagrams/data9.xml"/><Relationship Id="rId5" Type="http://schemas.openxmlformats.org/officeDocument/2006/relationships/diagramQuickStyle" Target="../diagrams/quickStyle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10" Type="http://schemas.openxmlformats.org/officeDocument/2006/relationships/diagramLayout" Target="../diagrams/layout6.xml"/><Relationship Id="rId19" Type="http://schemas.openxmlformats.org/officeDocument/2006/relationships/diagramData" Target="../diagrams/data8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diagramDrawing" Target="../diagrams/drawing11.xml"/><Relationship Id="rId18" Type="http://schemas.microsoft.com/office/2007/relationships/diagramDrawing" Target="../diagrams/drawing12.xml"/><Relationship Id="rId26" Type="http://schemas.openxmlformats.org/officeDocument/2006/relationships/diagramQuickStyle" Target="../diagrams/quickStyle14.xml"/><Relationship Id="rId3" Type="http://schemas.openxmlformats.org/officeDocument/2006/relationships/diagramData" Target="../diagrams/data10.xml"/><Relationship Id="rId21" Type="http://schemas.openxmlformats.org/officeDocument/2006/relationships/diagramQuickStyle" Target="../diagrams/quickStyle13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17" Type="http://schemas.openxmlformats.org/officeDocument/2006/relationships/diagramColors" Target="../diagrams/colors12.xml"/><Relationship Id="rId25" Type="http://schemas.openxmlformats.org/officeDocument/2006/relationships/diagramLayout" Target="../diagrams/layout14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12.xml"/><Relationship Id="rId20" Type="http://schemas.openxmlformats.org/officeDocument/2006/relationships/diagramLayout" Target="../diagrams/layout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24" Type="http://schemas.openxmlformats.org/officeDocument/2006/relationships/diagramData" Target="../diagrams/data14.xml"/><Relationship Id="rId5" Type="http://schemas.openxmlformats.org/officeDocument/2006/relationships/diagramQuickStyle" Target="../diagrams/quickStyle10.xml"/><Relationship Id="rId15" Type="http://schemas.openxmlformats.org/officeDocument/2006/relationships/diagramLayout" Target="../diagrams/layout12.xml"/><Relationship Id="rId23" Type="http://schemas.microsoft.com/office/2007/relationships/diagramDrawing" Target="../diagrams/drawing13.xml"/><Relationship Id="rId28" Type="http://schemas.microsoft.com/office/2007/relationships/diagramDrawing" Target="../diagrams/drawing14.xml"/><Relationship Id="rId10" Type="http://schemas.openxmlformats.org/officeDocument/2006/relationships/diagramLayout" Target="../diagrams/layout11.xml"/><Relationship Id="rId19" Type="http://schemas.openxmlformats.org/officeDocument/2006/relationships/diagramData" Target="../diagrams/data13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diagramData" Target="../diagrams/data12.xml"/><Relationship Id="rId22" Type="http://schemas.openxmlformats.org/officeDocument/2006/relationships/diagramColors" Target="../diagrams/colors13.xml"/><Relationship Id="rId27" Type="http://schemas.openxmlformats.org/officeDocument/2006/relationships/diagramColors" Target="../diagrams/colors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977539" y="27094"/>
            <a:ext cx="10288211" cy="10271750"/>
            <a:chOff x="0" y="0"/>
            <a:chExt cx="6350000" cy="6339840"/>
          </a:xfrm>
          <a:solidFill>
            <a:srgbClr val="1F4E79">
              <a:alpha val="61961"/>
            </a:srgb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3262972" y="2233707"/>
            <a:ext cx="15294869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600" b="1" dirty="0">
                <a:solidFill>
                  <a:srgbClr val="000000"/>
                </a:solidFill>
                <a:latin typeface="Marta"/>
              </a:rPr>
              <a:t>DEPARTAMENTO DE CIENCIAS DE LA TIERRA Y LA CONSTRUCCIÓN  </a:t>
            </a:r>
          </a:p>
          <a:p>
            <a:pPr algn="ctr">
              <a:lnSpc>
                <a:spcPts val="3519"/>
              </a:lnSpc>
            </a:pPr>
            <a:endParaRPr lang="en-US" sz="3600" b="1" dirty="0">
              <a:solidFill>
                <a:srgbClr val="000000"/>
              </a:solidFill>
              <a:latin typeface="Marta"/>
            </a:endParaRPr>
          </a:p>
          <a:p>
            <a:pPr algn="ctr">
              <a:lnSpc>
                <a:spcPts val="3519"/>
              </a:lnSpc>
            </a:pPr>
            <a:r>
              <a:rPr lang="en-US" sz="3600" b="1" dirty="0">
                <a:solidFill>
                  <a:srgbClr val="000000"/>
                </a:solidFill>
                <a:latin typeface="Marta"/>
              </a:rPr>
              <a:t>CARRERA DE INGENIERÍA CIVIL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0713" y="105516"/>
            <a:ext cx="7544492" cy="17926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80085" y="4400646"/>
            <a:ext cx="12513861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600" b="1" dirty="0">
                <a:solidFill>
                  <a:srgbClr val="000000"/>
                </a:solidFill>
                <a:latin typeface="Playfair Display"/>
              </a:rPr>
              <a:t>DISEÑO ESTRUCTURAL DEL CENTRO DE INSTRUCCIÓN Y CAPACITACIÓN PARA LOS LANZAPUENTES MECANIZADOS HZ-1 Y PUENTES FLOTANTES TIPO PONTONES Q70T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17541" y="7260222"/>
            <a:ext cx="7193098" cy="699893"/>
            <a:chOff x="-270963" y="76200"/>
            <a:chExt cx="9590797" cy="933190"/>
          </a:xfrm>
        </p:grpSpPr>
        <p:sp>
          <p:nvSpPr>
            <p:cNvPr id="9" name="TextBox 9"/>
            <p:cNvSpPr txBox="1"/>
            <p:nvPr/>
          </p:nvSpPr>
          <p:spPr>
            <a:xfrm>
              <a:off x="-270963" y="354242"/>
              <a:ext cx="3154336" cy="529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39"/>
                </a:lnSpc>
              </a:pPr>
              <a:endParaRPr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2927" y="76200"/>
              <a:ext cx="5476907" cy="933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50"/>
                </a:lnSpc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59553" y="7439619"/>
            <a:ext cx="1175492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AUTORES:</a:t>
            </a:r>
          </a:p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VACA PUGA, DAVID ALEXANDER  </a:t>
            </a:r>
          </a:p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VARGAS VINUEZA, EDISON BALTAZAR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35608" y="9689786"/>
            <a:ext cx="4124348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SANGOLQUÍ, 2020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7067" y="7504883"/>
            <a:ext cx="2154172" cy="1938755"/>
          </a:xfrm>
          <a:prstGeom prst="rect">
            <a:avLst/>
          </a:prstGeom>
        </p:spPr>
      </p:pic>
      <p:sp>
        <p:nvSpPr>
          <p:cNvPr id="25" name="TextBox 11"/>
          <p:cNvSpPr txBox="1"/>
          <p:nvPr/>
        </p:nvSpPr>
        <p:spPr>
          <a:xfrm>
            <a:off x="7207253" y="8994797"/>
            <a:ext cx="78004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DIRECTOR:</a:t>
            </a:r>
          </a:p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PHD.ING.HARO BÁEZ, ANA GABRIELA</a:t>
            </a: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757" y="-26976"/>
            <a:ext cx="4360965" cy="9285276"/>
          </a:xfrm>
          <a:prstGeom prst="rect">
            <a:avLst/>
          </a:prstGeom>
        </p:spPr>
      </p:pic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5B75CF45-46CC-4309-A3E2-83F2F9FC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941710" y="-1282851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Cargas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E5DE6687-4959-494B-A895-774E6036EDCF}"/>
              </a:ext>
            </a:extLst>
          </p:cNvPr>
          <p:cNvSpPr txBox="1"/>
          <p:nvPr/>
        </p:nvSpPr>
        <p:spPr>
          <a:xfrm>
            <a:off x="8305800" y="1141447"/>
            <a:ext cx="4724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latin typeface="Playfair Display" panose="020B0604020202020204" charset="0"/>
              </a:rPr>
              <a:t>Carga Muerta </a:t>
            </a:r>
            <a:endParaRPr lang="es-EC" sz="6000" b="0" i="1" dirty="0">
              <a:latin typeface="Playfair Display" panose="020B060402020202020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D71C42B-653A-4530-B931-B04CB8CE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6" y="2963838"/>
            <a:ext cx="18292255" cy="73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Cargas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D49241-E2D5-470F-AC21-E8080FCC85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2" y="3389935"/>
            <a:ext cx="9452117" cy="5722961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B582AF9-AA6C-434B-A457-DB750A0711E3}"/>
              </a:ext>
            </a:extLst>
          </p:cNvPr>
          <p:cNvGraphicFramePr>
            <a:graphicFrameLocks noGrp="1"/>
          </p:cNvGraphicFramePr>
          <p:nvPr/>
        </p:nvGraphicFramePr>
        <p:xfrm>
          <a:off x="9288832" y="1136004"/>
          <a:ext cx="8833298" cy="4632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902">
                  <a:extLst>
                    <a:ext uri="{9D8B030D-6E8A-4147-A177-3AD203B41FA5}">
                      <a16:colId xmlns:a16="http://schemas.microsoft.com/office/drawing/2014/main" val="1137932569"/>
                    </a:ext>
                  </a:extLst>
                </a:gridCol>
                <a:gridCol w="1347998">
                  <a:extLst>
                    <a:ext uri="{9D8B030D-6E8A-4147-A177-3AD203B41FA5}">
                      <a16:colId xmlns:a16="http://schemas.microsoft.com/office/drawing/2014/main" val="2637835858"/>
                    </a:ext>
                  </a:extLst>
                </a:gridCol>
                <a:gridCol w="1249094">
                  <a:extLst>
                    <a:ext uri="{9D8B030D-6E8A-4147-A177-3AD203B41FA5}">
                      <a16:colId xmlns:a16="http://schemas.microsoft.com/office/drawing/2014/main" val="2089041188"/>
                    </a:ext>
                  </a:extLst>
                </a:gridCol>
                <a:gridCol w="1040796">
                  <a:extLst>
                    <a:ext uri="{9D8B030D-6E8A-4147-A177-3AD203B41FA5}">
                      <a16:colId xmlns:a16="http://schemas.microsoft.com/office/drawing/2014/main" val="380440341"/>
                    </a:ext>
                  </a:extLst>
                </a:gridCol>
                <a:gridCol w="868147">
                  <a:extLst>
                    <a:ext uri="{9D8B030D-6E8A-4147-A177-3AD203B41FA5}">
                      <a16:colId xmlns:a16="http://schemas.microsoft.com/office/drawing/2014/main" val="3211949888"/>
                    </a:ext>
                  </a:extLst>
                </a:gridCol>
                <a:gridCol w="1214670">
                  <a:extLst>
                    <a:ext uri="{9D8B030D-6E8A-4147-A177-3AD203B41FA5}">
                      <a16:colId xmlns:a16="http://schemas.microsoft.com/office/drawing/2014/main" val="2617313317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1885985390"/>
                    </a:ext>
                  </a:extLst>
                </a:gridCol>
                <a:gridCol w="1040796">
                  <a:extLst>
                    <a:ext uri="{9D8B030D-6E8A-4147-A177-3AD203B41FA5}">
                      <a16:colId xmlns:a16="http://schemas.microsoft.com/office/drawing/2014/main" val="310617076"/>
                    </a:ext>
                  </a:extLst>
                </a:gridCol>
              </a:tblGrid>
              <a:tr h="5907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CARGA VIVA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71,38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kg/m2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78214593"/>
                  </a:ext>
                </a:extLst>
              </a:tr>
              <a:tr h="1088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CORREAS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EJE-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LADO A(m)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LADO B (m)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AxB(m2)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CARGA [kg/m]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CARGA [T/m]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00632847"/>
                  </a:ext>
                </a:extLst>
              </a:tr>
              <a:tr h="590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0,905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5,430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64,599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0,065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75813757"/>
                  </a:ext>
                </a:extLst>
              </a:tr>
              <a:tr h="590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1,905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11,430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135,979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57882412"/>
                  </a:ext>
                </a:extLst>
              </a:tr>
              <a:tr h="590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142,760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4766100"/>
                  </a:ext>
                </a:extLst>
              </a:tr>
              <a:tr h="590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1,901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11,406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135,693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9822802"/>
                  </a:ext>
                </a:extLst>
              </a:tr>
              <a:tr h="590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1,803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10,818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128,698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4913341"/>
                  </a:ext>
                </a:extLst>
              </a:tr>
            </a:tbl>
          </a:graphicData>
        </a:graphic>
      </p:graphicFrame>
      <p:sp>
        <p:nvSpPr>
          <p:cNvPr id="10" name="TextBox 20">
            <a:extLst>
              <a:ext uri="{FF2B5EF4-FFF2-40B4-BE49-F238E27FC236}">
                <a16:creationId xmlns:a16="http://schemas.microsoft.com/office/drawing/2014/main" id="{EF152215-BCD9-4B75-8712-003578B7ABDA}"/>
              </a:ext>
            </a:extLst>
          </p:cNvPr>
          <p:cNvSpPr txBox="1"/>
          <p:nvPr/>
        </p:nvSpPr>
        <p:spPr>
          <a:xfrm>
            <a:off x="8001000" y="228218"/>
            <a:ext cx="4724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latin typeface="Playfair Display" panose="020B0604020202020204" charset="0"/>
              </a:rPr>
              <a:t>Carga Viva </a:t>
            </a:r>
            <a:endParaRPr lang="es-EC" sz="6000" b="0" i="1" dirty="0">
              <a:latin typeface="Playfair Display" panose="020B060402020202020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8F7C7C-926B-4BE3-9AC7-B2A8F6D5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885" y="5844436"/>
            <a:ext cx="9503421" cy="44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3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C50261-533B-4CB8-ABBB-A4C96360C37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691" y="1355053"/>
            <a:ext cx="9790386" cy="567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C3EEC0B1-3792-444C-A147-965A82641D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7818" y="-1577560"/>
            <a:ext cx="2391920" cy="610146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381C126E-10A0-450D-B1BC-695646D48DEA}"/>
              </a:ext>
            </a:extLst>
          </p:cNvPr>
          <p:cNvSpPr txBox="1"/>
          <p:nvPr/>
        </p:nvSpPr>
        <p:spPr>
          <a:xfrm>
            <a:off x="112457" y="643134"/>
            <a:ext cx="2971800" cy="1660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5400" i="1" dirty="0">
                <a:solidFill>
                  <a:srgbClr val="FFFFFF"/>
                </a:solidFill>
                <a:latin typeface="Playfair Display" panose="020B0604020202020204" charset="0"/>
              </a:rPr>
              <a:t>Cortante Basal</a:t>
            </a:r>
            <a:endParaRPr lang="es-EC" sz="54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8CC921D7-AAC9-4ECD-B967-377F1C1A78E9}"/>
                  </a:ext>
                </a:extLst>
              </p:cNvPr>
              <p:cNvSpPr/>
              <p:nvPr/>
            </p:nvSpPr>
            <p:spPr>
              <a:xfrm>
                <a:off x="8034148" y="7658100"/>
                <a:ext cx="2619546" cy="675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Sa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Ta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8CC921D7-AAC9-4ECD-B967-377F1C1A7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148" y="7658100"/>
                <a:ext cx="2619546" cy="6751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4DF9B38-6096-46B0-9D5A-3176E1752C5B}"/>
              </a:ext>
            </a:extLst>
          </p:cNvPr>
          <p:cNvGraphicFramePr>
            <a:graphicFrameLocks noGrp="1"/>
          </p:cNvGraphicFramePr>
          <p:nvPr/>
        </p:nvGraphicFramePr>
        <p:xfrm>
          <a:off x="386185" y="3035055"/>
          <a:ext cx="7248123" cy="6756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2273">
                  <a:extLst>
                    <a:ext uri="{9D8B030D-6E8A-4147-A177-3AD203B41FA5}">
                      <a16:colId xmlns:a16="http://schemas.microsoft.com/office/drawing/2014/main" val="3376881432"/>
                    </a:ext>
                  </a:extLst>
                </a:gridCol>
                <a:gridCol w="1902815">
                  <a:extLst>
                    <a:ext uri="{9D8B030D-6E8A-4147-A177-3AD203B41FA5}">
                      <a16:colId xmlns:a16="http://schemas.microsoft.com/office/drawing/2014/main" val="3134779812"/>
                    </a:ext>
                  </a:extLst>
                </a:gridCol>
                <a:gridCol w="1743035">
                  <a:extLst>
                    <a:ext uri="{9D8B030D-6E8A-4147-A177-3AD203B41FA5}">
                      <a16:colId xmlns:a16="http://schemas.microsoft.com/office/drawing/2014/main" val="2326120454"/>
                    </a:ext>
                  </a:extLst>
                </a:gridCol>
              </a:tblGrid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FACTORES A DISEÑAR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PAG NEC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29255734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ZONAS SÍSMICA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6906864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Z 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0,4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2506823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TIPO DE SUELO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29-30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3306454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Fa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45600415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Fd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1,19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12117369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Fs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1,28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89441357"/>
                  </a:ext>
                </a:extLst>
              </a:tr>
              <a:tr h="417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Tc=Fs*Fd/Fa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0,698133333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5762327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Ct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0,055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89600780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0,75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25537790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hn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9477152"/>
                  </a:ext>
                </a:extLst>
              </a:tr>
              <a:tr h="417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T=Ct*hn^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0,332205794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48646831"/>
                  </a:ext>
                </a:extLst>
              </a:tr>
              <a:tr h="46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Tcal+30%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0,431867533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70726598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2,48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71514581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9859052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Sa=n*Z*Fa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1,1904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89905246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B915A54-37D1-43C0-B4B1-0B179051C519}"/>
              </a:ext>
            </a:extLst>
          </p:cNvPr>
          <p:cNvGraphicFramePr>
            <a:graphicFrameLocks noGrp="1"/>
          </p:cNvGraphicFramePr>
          <p:nvPr/>
        </p:nvGraphicFramePr>
        <p:xfrm>
          <a:off x="11131801" y="7202558"/>
          <a:ext cx="6551000" cy="3005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2132">
                  <a:extLst>
                    <a:ext uri="{9D8B030D-6E8A-4147-A177-3AD203B41FA5}">
                      <a16:colId xmlns:a16="http://schemas.microsoft.com/office/drawing/2014/main" val="3018355170"/>
                    </a:ext>
                  </a:extLst>
                </a:gridCol>
                <a:gridCol w="1651064">
                  <a:extLst>
                    <a:ext uri="{9D8B030D-6E8A-4147-A177-3AD203B41FA5}">
                      <a16:colId xmlns:a16="http://schemas.microsoft.com/office/drawing/2014/main" val="485639329"/>
                    </a:ext>
                  </a:extLst>
                </a:gridCol>
                <a:gridCol w="1597804">
                  <a:extLst>
                    <a:ext uri="{9D8B030D-6E8A-4147-A177-3AD203B41FA5}">
                      <a16:colId xmlns:a16="http://schemas.microsoft.com/office/drawing/2014/main" val="2054142877"/>
                    </a:ext>
                  </a:extLst>
                </a:gridCol>
              </a:tblGrid>
              <a:tr h="758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FACTORES A DISEÑAR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PAG NEC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7854922"/>
                  </a:ext>
                </a:extLst>
              </a:tr>
              <a:tr h="370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69418039"/>
                  </a:ext>
                </a:extLst>
              </a:tr>
              <a:tr h="370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87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9533306"/>
                  </a:ext>
                </a:extLst>
              </a:tr>
              <a:tr h="370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46446153"/>
                  </a:ext>
                </a:extLst>
              </a:tr>
              <a:tr h="370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50387699"/>
                  </a:ext>
                </a:extLst>
              </a:tr>
              <a:tr h="7553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V=(I*Sa)/(R*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p*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E) *W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0,5952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0062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0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Placa Base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CE34F2-FAA9-468D-92F4-DA5AE55CEA1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7" y="2929278"/>
            <a:ext cx="2459538" cy="40889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A760E9-AE3F-4E48-B5CD-38E950E39FA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891" y="7166066"/>
            <a:ext cx="5275130" cy="29352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F443F9-5A2B-41AD-B3FD-E360E0AA4FF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7183984"/>
            <a:ext cx="5809623" cy="2933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9E13C2-598B-469C-8CEC-852120E8A774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0849" y="2734820"/>
            <a:ext cx="2916738" cy="4283442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3D20864F-434B-4431-9DE4-C0289DE48378}"/>
              </a:ext>
            </a:extLst>
          </p:cNvPr>
          <p:cNvSpPr txBox="1"/>
          <p:nvPr/>
        </p:nvSpPr>
        <p:spPr>
          <a:xfrm>
            <a:off x="244668" y="4499751"/>
            <a:ext cx="1812732" cy="1596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s-EC" sz="3200" i="1" dirty="0">
                <a:latin typeface="Playfair Display" panose="020B0604020202020204" charset="0"/>
              </a:rPr>
              <a:t>Columnas de borde</a:t>
            </a:r>
            <a:endParaRPr lang="es-EC" sz="3200" b="0" i="1" dirty="0">
              <a:latin typeface="Playfair Display" panose="020B060402020202020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64075176-281A-49C3-A5DD-5A992CC07A7D}"/>
              </a:ext>
            </a:extLst>
          </p:cNvPr>
          <p:cNvSpPr txBox="1"/>
          <p:nvPr/>
        </p:nvSpPr>
        <p:spPr>
          <a:xfrm>
            <a:off x="15944223" y="4078374"/>
            <a:ext cx="2195024" cy="1596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720"/>
              </a:lnSpc>
              <a:defRPr sz="3200" i="1">
                <a:latin typeface="Playfair Display" panose="020B0604020202020204" charset="0"/>
              </a:defRPr>
            </a:lvl1pPr>
          </a:lstStyle>
          <a:p>
            <a:pPr algn="ctr"/>
            <a:r>
              <a:rPr lang="es-EC" dirty="0"/>
              <a:t>Columnas de centro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E57F44-49E8-4B8B-8B2B-55480AE4F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418" y="2882624"/>
            <a:ext cx="2639769" cy="41356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55CC5A3-C816-4DA6-AD1B-CA7B99F78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0981" y="2711843"/>
            <a:ext cx="3525013" cy="430641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3CBF682-6BD6-43B4-A0F2-A55DC12ED955}"/>
              </a:ext>
            </a:extLst>
          </p:cNvPr>
          <p:cNvSpPr/>
          <p:nvPr/>
        </p:nvSpPr>
        <p:spPr>
          <a:xfrm>
            <a:off x="32656" y="7473248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Largo: 45 cm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Ancho: 110 cm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Espesor: 3 cm</a:t>
            </a:r>
            <a:endParaRPr lang="es-EC" sz="2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F1BF5EF-E6DC-4AFB-A117-267E976A9E82}"/>
              </a:ext>
            </a:extLst>
          </p:cNvPr>
          <p:cNvSpPr/>
          <p:nvPr/>
        </p:nvSpPr>
        <p:spPr>
          <a:xfrm>
            <a:off x="15624647" y="7578745"/>
            <a:ext cx="25146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Largo: 45 cm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Ancho: 140 cm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Espesor: 3.5 cm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2778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Pernos Anclaje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3074" name="Picture 2" descr="Precio en Ecuador de Ud de Placa de anclaje con pernos atornillados con  arandelas, tuerca y contratuerca. Generador de precios de la construcción.  CYPE Ingenieros, S.A.">
            <a:extLst>
              <a:ext uri="{FF2B5EF4-FFF2-40B4-BE49-F238E27FC236}">
                <a16:creationId xmlns:a16="http://schemas.microsoft.com/office/drawing/2014/main" id="{0D694EC2-E7AB-41E3-B525-9EAB68F9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907779"/>
            <a:ext cx="3379947" cy="38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ernos de anclaje para Postes | Construcciones de metal, Casas con  estructura de acero, Edificios con estructura de acero">
            <a:extLst>
              <a:ext uri="{FF2B5EF4-FFF2-40B4-BE49-F238E27FC236}">
                <a16:creationId xmlns:a16="http://schemas.microsoft.com/office/drawing/2014/main" id="{206F2406-A258-4155-87B5-7F5D6600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136004"/>
            <a:ext cx="554355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7EC354A-BA99-467F-BD82-63B3BF4ED893}"/>
              </a:ext>
            </a:extLst>
          </p:cNvPr>
          <p:cNvGraphicFramePr>
            <a:graphicFrameLocks noGrp="1"/>
          </p:cNvGraphicFramePr>
          <p:nvPr/>
        </p:nvGraphicFramePr>
        <p:xfrm>
          <a:off x="6781800" y="7124700"/>
          <a:ext cx="8839200" cy="271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367235759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8441743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</a:rPr>
                        <a:t>COLUMNAS DE BORDE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</a:rPr>
                        <a:t>COLUMNAS DEL CENTRO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522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Perno: A325 </a:t>
                      </a: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 20 mm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Longitud del anclaje: 55 cm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Tipo de gancho: 90°</a:t>
                      </a:r>
                      <a:endParaRPr lang="es-EC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Perno: A325 </a:t>
                      </a: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 20 mm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Longitud del anclaje: 55 cm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solidFill>
                            <a:schemeClr val="tx1"/>
                          </a:solidFill>
                          <a:effectLst/>
                        </a:rPr>
                        <a:t>Tipo de gancho: 90°</a:t>
                      </a:r>
                      <a:endParaRPr lang="es-EC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885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60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Pedestal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67D904-5B52-4969-9E27-E24583898F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2804192"/>
            <a:ext cx="12877800" cy="73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8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Pedestal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CB69E17-ECB4-4C8D-A489-2A3A68EC17F7}"/>
              </a:ext>
            </a:extLst>
          </p:cNvPr>
          <p:cNvGrpSpPr/>
          <p:nvPr/>
        </p:nvGrpSpPr>
        <p:grpSpPr>
          <a:xfrm>
            <a:off x="2438400" y="2854587"/>
            <a:ext cx="14554200" cy="7543801"/>
            <a:chOff x="1651770" y="1538859"/>
            <a:chExt cx="16625116" cy="85344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A02BA4C-25AC-4449-B17C-7980C7C9C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5" b="-2406"/>
            <a:stretch/>
          </p:blipFill>
          <p:spPr>
            <a:xfrm>
              <a:off x="1651770" y="1538859"/>
              <a:ext cx="16625116" cy="85344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C15E0A2-FC6F-4211-8B54-682E3A4E9AA2}"/>
                </a:ext>
              </a:extLst>
            </p:cNvPr>
            <p:cNvSpPr txBox="1"/>
            <p:nvPr/>
          </p:nvSpPr>
          <p:spPr>
            <a:xfrm>
              <a:off x="1676400" y="3527925"/>
              <a:ext cx="381000" cy="19203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72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-12193" y="679649"/>
            <a:ext cx="4710930" cy="1642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4800" i="1" dirty="0">
                <a:solidFill>
                  <a:srgbClr val="FFFFFF"/>
                </a:solidFill>
                <a:latin typeface="Playfair Display" panose="020B0604020202020204" charset="0"/>
              </a:rPr>
              <a:t>Vigas Cimentación</a:t>
            </a:r>
            <a:endParaRPr lang="es-EC" sz="48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E01244-2EDF-4698-B89C-6D31398633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0" y="3071570"/>
            <a:ext cx="15074656" cy="3429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F324E6-A138-4A29-BD3E-BEFE3B5C337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0" y="6858000"/>
            <a:ext cx="150746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0DB94-0CA3-49DA-9942-E29188F00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42900"/>
            <a:ext cx="17402629" cy="51112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13471C-3E7E-4037-AB56-7CC9624CF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5295900"/>
            <a:ext cx="17402629" cy="48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9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53026" y="192917"/>
            <a:ext cx="10981948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>
                <a:solidFill>
                  <a:srgbClr val="000000"/>
                </a:solidFill>
                <a:latin typeface="Luthier"/>
              </a:rPr>
              <a:t>DISEÑO DE LA PISCINA DE HORMIGÓN ARMADO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D8A5B9E-2E9D-41A1-A7F1-2FF887E32D9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3128434"/>
            <a:ext cx="16535400" cy="5715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C5D338-CE0E-4335-9DD1-9C8C9D18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26432" y="0"/>
            <a:ext cx="4761568" cy="10287000"/>
          </a:xfrm>
          <a:prstGeom prst="rect">
            <a:avLst/>
          </a:prstGeom>
          <a:solidFill>
            <a:srgbClr val="1F4E79">
              <a:alpha val="66275"/>
            </a:srgbClr>
          </a:solidFill>
        </p:spPr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714500" y="-1127574"/>
            <a:ext cx="2209799" cy="5638802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228600" y="1409698"/>
            <a:ext cx="29718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54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Problema</a:t>
            </a:r>
          </a:p>
        </p:txBody>
      </p:sp>
      <p:pic>
        <p:nvPicPr>
          <p:cNvPr id="5" name="3 Imagen">
            <a:extLst>
              <a:ext uri="{FF2B5EF4-FFF2-40B4-BE49-F238E27FC236}">
                <a16:creationId xmlns:a16="http://schemas.microsoft.com/office/drawing/2014/main" id="{F532C3D4-3875-4925-9A3C-AF4C9F8C9D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905" y="3676783"/>
            <a:ext cx="5638803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877CFA-E127-43D6-8420-FF10E39C65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738" y="3632198"/>
            <a:ext cx="5499190" cy="3168785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4E5FE56-E457-47F1-AD9E-61789FAFD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655778"/>
              </p:ext>
            </p:extLst>
          </p:nvPr>
        </p:nvGraphicFramePr>
        <p:xfrm>
          <a:off x="5947811" y="-500803"/>
          <a:ext cx="11269177" cy="460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51446DA-0FFF-4F6A-A46B-3194AC8C4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330608"/>
              </p:ext>
            </p:extLst>
          </p:nvPr>
        </p:nvGraphicFramePr>
        <p:xfrm>
          <a:off x="2819398" y="7315201"/>
          <a:ext cx="12192001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724542-68DE-4B0A-A6EE-9184C7F4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6CD00A-9783-4123-B544-A852543D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6FFCDF3-47B9-4C88-A00A-2E6ADE841DA8}"/>
              </a:ext>
            </a:extLst>
          </p:cNvPr>
          <p:cNvSpPr txBox="1"/>
          <p:nvPr/>
        </p:nvSpPr>
        <p:spPr>
          <a:xfrm>
            <a:off x="228600" y="-29633"/>
            <a:ext cx="10981948" cy="88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s-EC" sz="4800" b="1" u="sng" spc="-100" dirty="0">
                <a:solidFill>
                  <a:srgbClr val="000000"/>
                </a:solidFill>
                <a:latin typeface="Luthier"/>
              </a:rPr>
              <a:t>Ubicación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80B4E2-F6E6-479C-BC52-837333646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43"/>
          <a:stretch/>
        </p:blipFill>
        <p:spPr>
          <a:xfrm>
            <a:off x="29705" y="982814"/>
            <a:ext cx="18288000" cy="897255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E02A7D1-B288-4553-8449-1FF11564E9BE}"/>
              </a:ext>
            </a:extLst>
          </p:cNvPr>
          <p:cNvGrpSpPr/>
          <p:nvPr/>
        </p:nvGrpSpPr>
        <p:grpSpPr>
          <a:xfrm>
            <a:off x="13182600" y="3390900"/>
            <a:ext cx="4800600" cy="4724400"/>
            <a:chOff x="0" y="0"/>
            <a:chExt cx="4428490" cy="207327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1587E53-5F0E-4573-B50C-690B09286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4428490" cy="20732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Cuadro de texto 2">
              <a:extLst>
                <a:ext uri="{FF2B5EF4-FFF2-40B4-BE49-F238E27FC236}">
                  <a16:creationId xmlns:a16="http://schemas.microsoft.com/office/drawing/2014/main" id="{7F85A4E8-A087-4139-B45B-554AC6FEC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9766" y="1080654"/>
              <a:ext cx="772160" cy="27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C" sz="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HANGAR</a:t>
              </a:r>
              <a:endPara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Cuadro de texto 2">
              <a:extLst>
                <a:ext uri="{FF2B5EF4-FFF2-40B4-BE49-F238E27FC236}">
                  <a16:creationId xmlns:a16="http://schemas.microsoft.com/office/drawing/2014/main" id="{429A3B9E-5DD3-44DC-9981-1E114A0E9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8" y="836162"/>
              <a:ext cx="1099820" cy="1056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PISCINA LANZAPUENTES MECANIZADO</a:t>
              </a:r>
              <a:endPara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lecha: a la derecha 6">
              <a:extLst>
                <a:ext uri="{FF2B5EF4-FFF2-40B4-BE49-F238E27FC236}">
                  <a16:creationId xmlns:a16="http://schemas.microsoft.com/office/drawing/2014/main" id="{EDE6425F-E34E-4BA0-B011-B16D3584F16E}"/>
                </a:ext>
              </a:extLst>
            </p:cNvPr>
            <p:cNvSpPr/>
            <p:nvPr/>
          </p:nvSpPr>
          <p:spPr>
            <a:xfrm>
              <a:off x="1075255" y="1118245"/>
              <a:ext cx="224790" cy="97790"/>
            </a:xfrm>
            <a:prstGeom prst="righ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dirty="0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3DB4E2D-C42F-4E67-9D32-FA9348ADDE51}"/>
              </a:ext>
            </a:extLst>
          </p:cNvPr>
          <p:cNvSpPr/>
          <p:nvPr/>
        </p:nvSpPr>
        <p:spPr>
          <a:xfrm>
            <a:off x="3681910" y="5337811"/>
            <a:ext cx="875883" cy="642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3D33FB2-888E-4CB2-8CEC-2263325FA168}"/>
              </a:ext>
            </a:extLst>
          </p:cNvPr>
          <p:cNvCxnSpPr>
            <a:cxnSpLocks/>
          </p:cNvCxnSpPr>
          <p:nvPr/>
        </p:nvCxnSpPr>
        <p:spPr>
          <a:xfrm>
            <a:off x="4557793" y="5753100"/>
            <a:ext cx="838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5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A38DABD-3956-4F7C-B8CA-B661671DD8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1500"/>
            <a:ext cx="17907000" cy="911859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BE26EA07-BF35-430C-90CB-F755210385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67175" y="-1587533"/>
            <a:ext cx="2391920" cy="6101460"/>
          </a:xfrm>
          <a:prstGeom prst="rect">
            <a:avLst/>
          </a:prstGeom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B5EE2E11-8129-4B07-B483-08169E7C0D1E}"/>
              </a:ext>
            </a:extLst>
          </p:cNvPr>
          <p:cNvSpPr txBox="1"/>
          <p:nvPr/>
        </p:nvSpPr>
        <p:spPr>
          <a:xfrm>
            <a:off x="322078" y="1071422"/>
            <a:ext cx="4710930" cy="783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4800" i="1" dirty="0">
                <a:solidFill>
                  <a:srgbClr val="FFFFFF"/>
                </a:solidFill>
                <a:latin typeface="Playfair Display" panose="020B0604020202020204" charset="0"/>
              </a:rPr>
              <a:t>Introducción</a:t>
            </a:r>
            <a:endParaRPr lang="es-EC" sz="48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4E48B2-7672-4C7B-B8B7-56D35A01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5F9D1A-25D6-41B4-8B98-E389DCB7C2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6880" y="4991100"/>
            <a:ext cx="8295299" cy="5029200"/>
          </a:xfrm>
          <a:prstGeom prst="rect">
            <a:avLst/>
          </a:prstGeom>
        </p:spPr>
      </p:pic>
      <p:pic>
        <p:nvPicPr>
          <p:cNvPr id="3" name="Marcador de contenido 9">
            <a:extLst>
              <a:ext uri="{FF2B5EF4-FFF2-40B4-BE49-F238E27FC236}">
                <a16:creationId xmlns:a16="http://schemas.microsoft.com/office/drawing/2014/main" id="{17B56C63-2B3C-4C0A-99B9-C169E53EBF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6400" y="755434"/>
            <a:ext cx="8295299" cy="38639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D1E10A-9508-462C-A201-6267AD48CD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755434"/>
            <a:ext cx="8295299" cy="91335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F698F8-4D41-4318-8493-9F2127F0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  <a:solidFill>
            <a:srgbClr val="1F4E79"/>
          </a:solidFill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B323601-6410-47D8-9793-4BBB9C9294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3438805"/>
            <a:ext cx="8275320" cy="60480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32D681-69E0-4673-BFC3-DCED8431F7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542" y="342899"/>
            <a:ext cx="8463658" cy="44663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2FB2-DF2B-4127-A8F4-6CD95C46337E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1" y="4809205"/>
            <a:ext cx="8458200" cy="5134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F25258D9-00B8-476C-990E-F542625846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7A21FFD-90B7-4C40-8DBD-DCFCABEA2AF7}"/>
              </a:ext>
            </a:extLst>
          </p:cNvPr>
          <p:cNvSpPr txBox="1"/>
          <p:nvPr/>
        </p:nvSpPr>
        <p:spPr>
          <a:xfrm>
            <a:off x="-12193" y="679649"/>
            <a:ext cx="4710930" cy="1642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4800" i="1" dirty="0">
                <a:solidFill>
                  <a:srgbClr val="FFFFFF"/>
                </a:solidFill>
                <a:latin typeface="Playfair Display" panose="020B0604020202020204" charset="0"/>
              </a:rPr>
              <a:t>Diseño Estructural</a:t>
            </a:r>
            <a:endParaRPr lang="es-EC" sz="48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E2C50699-2CEB-4208-9ADB-3E97DF90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728275" y="-2062717"/>
            <a:ext cx="2296049" cy="61346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" y="664480"/>
            <a:ext cx="336128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Modelo SAP2000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0CEB7F-4434-4485-A1B3-CC81AC4FC1E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4" y="2173947"/>
            <a:ext cx="16840200" cy="7054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746BE9-388E-43E4-BCC5-0510A51823B9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795264"/>
            <a:ext cx="13201396" cy="6575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AC690D-9671-4BBE-8804-124516050FD3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9886" y="2853673"/>
            <a:ext cx="14020800" cy="6731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C3426D-8441-4CA3-8215-B53A94C9AA17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399" y="2960530"/>
            <a:ext cx="11467202" cy="6575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790CDB-8DCB-4D49-B3D2-A384F153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37932" y="534689"/>
            <a:ext cx="15726068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>
                <a:solidFill>
                  <a:srgbClr val="000000"/>
                </a:solidFill>
                <a:latin typeface="Luthier"/>
              </a:rPr>
              <a:t>DISEÑO DE LA PISCINA DE GEOMEMBRANA CON GAVIONES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E22428-8081-4B39-9F1F-84E9DCFF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32" y="2705099"/>
            <a:ext cx="15345067" cy="6936811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E4C6CE-2F07-4431-BC04-0CD3B398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/>
          <p:cNvSpPr/>
          <p:nvPr/>
        </p:nvSpPr>
        <p:spPr>
          <a:xfrm>
            <a:off x="0" y="21167"/>
            <a:ext cx="17602200" cy="9389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6B50DAF-CF00-438A-9832-C96ABB11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02"/>
          <a:stretch>
            <a:fillRect/>
          </a:stretch>
        </p:blipFill>
        <p:spPr bwMode="auto">
          <a:xfrm>
            <a:off x="721895" y="2483075"/>
            <a:ext cx="1645758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AABE452-74F5-4391-955D-92DC8084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71" y="3845528"/>
            <a:ext cx="16105430" cy="465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08DF29-C55B-4FD2-B307-437FAF28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95235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Generalidades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A9CA2FD-667D-4C0D-91D6-4094F7C26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338" y="334041"/>
            <a:ext cx="8168462" cy="65392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9F43A33-8EA8-4A00-B7CB-38EE8653C0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9706"/>
            <a:ext cx="8153400" cy="5012394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BFE42-ECEF-4E1B-AD53-AA113F0D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6A57E67-F471-4D96-8E91-9BC81790886F}"/>
              </a:ext>
            </a:extLst>
          </p:cNvPr>
          <p:cNvSpPr/>
          <p:nvPr/>
        </p:nvSpPr>
        <p:spPr>
          <a:xfrm>
            <a:off x="9601200" y="7113272"/>
            <a:ext cx="7602363" cy="288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D3842BC-5592-4EF8-93DF-32F7642FF7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287"/>
          <a:stretch/>
        </p:blipFill>
        <p:spPr bwMode="auto">
          <a:xfrm>
            <a:off x="9601200" y="7277100"/>
            <a:ext cx="7203438" cy="2502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12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Diseño </a:t>
            </a:r>
            <a:r>
              <a:rPr lang="es-EC" sz="4200" b="1" i="1" spc="-58" dirty="0" err="1">
                <a:solidFill>
                  <a:srgbClr val="FFFFFF"/>
                </a:solidFill>
                <a:latin typeface="Playfair Display" panose="020B0604020202020204" charset="0"/>
              </a:rPr>
              <a:t>Hidrológio</a:t>
            </a:r>
            <a:endParaRPr lang="es-EC" sz="4200" b="1" i="1" spc="-58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CF0377-0761-4859-A675-31C3F6D4B43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415" y="419077"/>
            <a:ext cx="9931400" cy="497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042747-839A-41FD-A775-170DA44FF05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" y="6907412"/>
            <a:ext cx="6452618" cy="3379587"/>
          </a:xfrm>
          <a:prstGeom prst="rect">
            <a:avLst/>
          </a:prstGeom>
          <a:noFill/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4570C09-73EE-42BC-89F2-5B223F047D1B}"/>
              </a:ext>
            </a:extLst>
          </p:cNvPr>
          <p:cNvGrpSpPr/>
          <p:nvPr/>
        </p:nvGrpSpPr>
        <p:grpSpPr>
          <a:xfrm>
            <a:off x="6688973" y="5624382"/>
            <a:ext cx="10824887" cy="4353584"/>
            <a:chOff x="0" y="0"/>
            <a:chExt cx="5474929" cy="185420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4299396-5970-4D1B-8A86-41CC0686C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0" y="0"/>
              <a:ext cx="2699385" cy="18300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8CB30D9-E56A-4E84-8BA4-F109735B2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0" r="1839"/>
            <a:stretch/>
          </p:blipFill>
          <p:spPr bwMode="auto">
            <a:xfrm>
              <a:off x="2595204" y="0"/>
              <a:ext cx="2879725" cy="1854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51CEA5C1-82D6-4E44-A0BE-D85D546AD148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" y="3618916"/>
            <a:ext cx="6452618" cy="3277184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242675-CBAE-49DB-B0B5-C3906DB1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C21345F-E9D4-4060-B567-47B0A11E726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877" y="2588955"/>
            <a:ext cx="5782932" cy="304916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Simulación HEC-RAS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2AE0706-448D-4F59-8B7B-9730CEEDC63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0076" y="25401"/>
            <a:ext cx="5486400" cy="43427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6992C55-90C4-4C56-88CF-97A65BC2FF5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615" y="4368166"/>
            <a:ext cx="5486399" cy="29089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6BDBF6-72AA-4604-8A0A-05F7694F195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615" y="7291070"/>
            <a:ext cx="5489861" cy="290893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BA32A76F-9CBD-4A47-9D9D-8BA913DBFCC3}"/>
              </a:ext>
            </a:extLst>
          </p:cNvPr>
          <p:cNvGrpSpPr/>
          <p:nvPr/>
        </p:nvGrpSpPr>
        <p:grpSpPr>
          <a:xfrm>
            <a:off x="349463" y="5762017"/>
            <a:ext cx="11582400" cy="3911599"/>
            <a:chOff x="0" y="0"/>
            <a:chExt cx="5478680" cy="124333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B4E2746-B416-4446-BF55-25BC19D5E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2699385" cy="12433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AFF9D42-8680-4220-818A-6E28B7E15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9295" y="12031"/>
              <a:ext cx="2699385" cy="12211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031CE0-DDE7-499B-8082-51D282FE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41301" y="-1245326"/>
            <a:ext cx="2391920" cy="610146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52401" y="1402548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5400" i="1" dirty="0">
                <a:solidFill>
                  <a:srgbClr val="FFFFFF"/>
                </a:solidFill>
                <a:latin typeface="Playfair Display" panose="020B0604020202020204" charset="0"/>
              </a:rPr>
              <a:t>O</a:t>
            </a:r>
            <a:r>
              <a:rPr lang="es-EC" sz="5400" b="0" i="1" dirty="0">
                <a:solidFill>
                  <a:srgbClr val="FFFFFF"/>
                </a:solidFill>
                <a:latin typeface="Playfair Display" panose="020B0604020202020204" charset="0"/>
              </a:rPr>
              <a:t>bjetivos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EF5A39-C364-41F3-99C6-A11FEAD20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23314"/>
              </p:ext>
            </p:extLst>
          </p:nvPr>
        </p:nvGraphicFramePr>
        <p:xfrm>
          <a:off x="914400" y="1402548"/>
          <a:ext cx="16383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C181DB-E348-4700-9D15-0214B643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F34FD0D-4378-4404-9C2F-64098B345497}"/>
              </a:ext>
            </a:extLst>
          </p:cNvPr>
          <p:cNvGrpSpPr/>
          <p:nvPr/>
        </p:nvGrpSpPr>
        <p:grpSpPr>
          <a:xfrm>
            <a:off x="0" y="571500"/>
            <a:ext cx="18135600" cy="8458200"/>
            <a:chOff x="0" y="0"/>
            <a:chExt cx="5476814" cy="222123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06AFB7A-A718-4750-805F-1B5CC6B0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99385" cy="222123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B8FC63C-7AB1-4984-869B-BB3663454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7429" y="0"/>
              <a:ext cx="2699385" cy="2221230"/>
            </a:xfrm>
            <a:prstGeom prst="rect">
              <a:avLst/>
            </a:prstGeom>
          </p:spPr>
        </p:pic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019E41-1330-411A-AFAD-E481BAEF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Diseño Presa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1D1137-6622-4250-BE84-E3C8510F713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4461" y="289560"/>
            <a:ext cx="8980170" cy="5581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4DC500-1AED-4267-A9C1-F32444AFD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" y="5848350"/>
            <a:ext cx="17754601" cy="443865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810C97-D172-4965-AD70-F73670F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3" y="1838194"/>
            <a:ext cx="415111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Diseño Geomembrana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031C06B-5D85-4C57-871C-03DB8CC2D3F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1024"/>
            <a:ext cx="7030382" cy="434347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F036C1-7426-47B7-8034-4A9F1A7EF0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90500"/>
            <a:ext cx="9753600" cy="46482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AA1494B-0DC1-49AD-8C70-554BF05233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382" y="4991024"/>
            <a:ext cx="10785756" cy="434347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726DE4-6AC4-4948-8D3D-6AEFA780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0912" y="1287874"/>
            <a:ext cx="336128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Diseño Gaviones Reno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3800" y="25889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Texto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4A4A065-E154-47BC-B5D2-BA9017B0427F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422"/>
          <a:stretch/>
        </p:blipFill>
        <p:spPr bwMode="auto">
          <a:xfrm>
            <a:off x="426720" y="3620743"/>
            <a:ext cx="9677400" cy="662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42E1AC-9BAD-4ABB-BE7A-2BD6C222C04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08"/>
          <a:stretch/>
        </p:blipFill>
        <p:spPr bwMode="auto">
          <a:xfrm>
            <a:off x="9758779" y="-68522"/>
            <a:ext cx="8376821" cy="34594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0F0F6-B3ED-46F8-9C2C-A3287E24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D583518-5ABD-4118-9548-077462F44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4223576"/>
            <a:ext cx="6324600" cy="57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5BCB58-7071-4C42-A75F-EC8BA319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36" y="0"/>
            <a:ext cx="15544800" cy="1050007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28800" y="-723901"/>
            <a:ext cx="1676400" cy="533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2278" y="1660970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Resultados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BDFCF0-F8E2-4918-A0C8-D175495B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345637F-BAA2-4A81-A7E2-A0038A65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D8B7FB-AD84-46D9-A527-8CBADA10CC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360" y="0"/>
            <a:ext cx="14541279" cy="10287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9C8130-A923-48D2-B0F4-F59303A61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1167"/>
            <a:ext cx="14564087" cy="10287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90E0F4-BE3A-487C-B8B1-E5E3D3D38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76" y="38002"/>
            <a:ext cx="1456408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7E49ABC-1A6F-4EE6-A6E7-1C9A4385B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-59266"/>
            <a:ext cx="14370567" cy="101503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E2D55F-5B8C-4066-9166-9B109AA9E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145" y="-127610"/>
            <a:ext cx="14564087" cy="10287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324C8A-E5A7-4A6E-ADD3-D2F5261B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1091A3-39BA-4320-9471-13E5677B4F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28800" y="-1769533"/>
            <a:ext cx="1676400" cy="5334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B186EE5-87C5-4503-9773-3C4E5119C775}"/>
              </a:ext>
            </a:extLst>
          </p:cNvPr>
          <p:cNvSpPr txBox="1"/>
          <p:nvPr/>
        </p:nvSpPr>
        <p:spPr>
          <a:xfrm>
            <a:off x="192278" y="615338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2939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7349596-CD42-4FFD-B082-28915860BB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65" y="151140"/>
            <a:ext cx="14564087" cy="10287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C476AE-257B-4A8B-A099-ED0BDFC73D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095" y="0"/>
            <a:ext cx="14992049" cy="1058928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264E338-B7E7-4B8C-AD02-DDB700002D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362200" y="-1409700"/>
            <a:ext cx="1676400" cy="5334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0470CC8-7810-4E4E-9988-ECE7E2D6C805}"/>
              </a:ext>
            </a:extLst>
          </p:cNvPr>
          <p:cNvSpPr txBox="1"/>
          <p:nvPr/>
        </p:nvSpPr>
        <p:spPr>
          <a:xfrm>
            <a:off x="725678" y="975171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Resultados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C9C8E5-1D01-489A-A1F4-69D0FFFA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  <a:solidFill>
            <a:srgbClr val="1F4E79"/>
          </a:solidFill>
        </p:grpSpPr>
        <p:sp>
          <p:nvSpPr>
            <p:cNvPr id="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99977329"/>
              </p:ext>
            </p:extLst>
          </p:nvPr>
        </p:nvGraphicFramePr>
        <p:xfrm>
          <a:off x="6019800" y="377462"/>
          <a:ext cx="11734800" cy="971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75166" y="-1461631"/>
            <a:ext cx="2492577" cy="579669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EFE806D-E2B7-45A5-BC3E-A7D0AE342242}"/>
              </a:ext>
            </a:extLst>
          </p:cNvPr>
          <p:cNvSpPr txBox="1"/>
          <p:nvPr/>
        </p:nvSpPr>
        <p:spPr>
          <a:xfrm>
            <a:off x="302054" y="1154585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Conclusiones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DF5C66-865A-41FA-9957-EEC058EE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DEAAA99-FFF9-4B0C-A292-94554C88C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566743"/>
              </p:ext>
            </p:extLst>
          </p:nvPr>
        </p:nvGraphicFramePr>
        <p:xfrm>
          <a:off x="338623" y="179035"/>
          <a:ext cx="16883916" cy="862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55791D2-D4D9-45B1-93B8-B943BE56B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212000"/>
              </p:ext>
            </p:extLst>
          </p:nvPr>
        </p:nvGraphicFramePr>
        <p:xfrm>
          <a:off x="1162050" y="3372766"/>
          <a:ext cx="14763750" cy="5965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54245418-C0DB-40EC-8E37-FBB11E5CB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204969"/>
              </p:ext>
            </p:extLst>
          </p:nvPr>
        </p:nvGraphicFramePr>
        <p:xfrm>
          <a:off x="533400" y="1762385"/>
          <a:ext cx="15392400" cy="707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F8D90C70-0A04-42C7-B8D5-4AFF37F521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542992"/>
              </p:ext>
            </p:extLst>
          </p:nvPr>
        </p:nvGraphicFramePr>
        <p:xfrm>
          <a:off x="533400" y="1343073"/>
          <a:ext cx="17423486" cy="834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26436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Graphic spid="13" grpId="0">
        <p:bldAsOne/>
      </p:bldGraphic>
      <p:bldGraphic spid="13" grpId="1">
        <p:bldAsOne/>
      </p:bldGraphic>
      <p:bldGraphic spid="16" grpId="0">
        <p:bldAsOne/>
      </p:bldGraphic>
      <p:bldGraphic spid="16" grpId="1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6019800" y="377462"/>
          <a:ext cx="11734800" cy="971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75166" y="-1274595"/>
            <a:ext cx="2492577" cy="579669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DF5C66-865A-41FA-9957-EEC058EE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DEAAA99-FFF9-4B0C-A292-94554C88C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4122707"/>
              </p:ext>
            </p:extLst>
          </p:nvPr>
        </p:nvGraphicFramePr>
        <p:xfrm>
          <a:off x="892265" y="1170046"/>
          <a:ext cx="16883916" cy="862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55791D2-D4D9-45B1-93B8-B943BE56B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011736"/>
              </p:ext>
            </p:extLst>
          </p:nvPr>
        </p:nvGraphicFramePr>
        <p:xfrm>
          <a:off x="2060485" y="3297103"/>
          <a:ext cx="14763750" cy="5965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54245418-C0DB-40EC-8E37-FBB11E5CB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948983"/>
              </p:ext>
            </p:extLst>
          </p:nvPr>
        </p:nvGraphicFramePr>
        <p:xfrm>
          <a:off x="1162050" y="2491371"/>
          <a:ext cx="15392400" cy="707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F8D90C70-0A04-42C7-B8D5-4AFF37F521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502471"/>
              </p:ext>
            </p:extLst>
          </p:nvPr>
        </p:nvGraphicFramePr>
        <p:xfrm>
          <a:off x="707571" y="1343074"/>
          <a:ext cx="17423486" cy="834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4" name="TextBox 3">
            <a:extLst>
              <a:ext uri="{FF2B5EF4-FFF2-40B4-BE49-F238E27FC236}">
                <a16:creationId xmlns:a16="http://schemas.microsoft.com/office/drawing/2014/main" id="{586AE174-FC45-4FC2-99A2-C9A297FE7917}"/>
              </a:ext>
            </a:extLst>
          </p:cNvPr>
          <p:cNvSpPr txBox="1"/>
          <p:nvPr/>
        </p:nvSpPr>
        <p:spPr>
          <a:xfrm>
            <a:off x="685800" y="1429406"/>
            <a:ext cx="3361286" cy="51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3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4187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Graphic spid="13" grpId="0">
        <p:bldAsOne/>
      </p:bldGraphic>
      <p:bldGraphic spid="13" grpId="1">
        <p:bldAsOne/>
      </p:bldGraphic>
      <p:bldGraphic spid="16" grpId="0">
        <p:bldAsOne/>
      </p:bldGraphic>
      <p:bldGraphic spid="16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41301" y="-1245326"/>
            <a:ext cx="2391920" cy="610146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52401" y="1402548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5400" i="1" dirty="0">
                <a:solidFill>
                  <a:srgbClr val="FFFFFF"/>
                </a:solidFill>
                <a:latin typeface="Playfair Display" panose="020B0604020202020204" charset="0"/>
              </a:rPr>
              <a:t>O</a:t>
            </a:r>
            <a:r>
              <a:rPr lang="es-EC" sz="5400" b="0" i="1" dirty="0">
                <a:solidFill>
                  <a:srgbClr val="FFFFFF"/>
                </a:solidFill>
                <a:latin typeface="Playfair Display" panose="020B0604020202020204" charset="0"/>
              </a:rPr>
              <a:t>bjetivos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84C4412-C8C4-4797-A6B4-B66E0CC9C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820514"/>
              </p:ext>
            </p:extLst>
          </p:nvPr>
        </p:nvGraphicFramePr>
        <p:xfrm>
          <a:off x="1600200" y="723900"/>
          <a:ext cx="186690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AE0A55-04D0-49FB-8A37-9D9828BD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6019800" y="377462"/>
          <a:ext cx="11734800" cy="971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875166" y="-1274595"/>
            <a:ext cx="2492577" cy="579669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DF5C66-865A-41FA-9957-EEC058EE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86AE174-FC45-4FC2-99A2-C9A297FE7917}"/>
              </a:ext>
            </a:extLst>
          </p:cNvPr>
          <p:cNvSpPr txBox="1"/>
          <p:nvPr/>
        </p:nvSpPr>
        <p:spPr>
          <a:xfrm>
            <a:off x="685800" y="1429406"/>
            <a:ext cx="3361286" cy="51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3200" b="1" i="1" spc="-58" dirty="0">
                <a:solidFill>
                  <a:srgbClr val="FFFFFF"/>
                </a:solidFill>
                <a:latin typeface="Playfair Display" panose="020B0604020202020204" charset="0"/>
              </a:rPr>
              <a:t>Agradecimientos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CC0D76-9AB9-4EE6-840A-4B210D56C8A3}"/>
              </a:ext>
            </a:extLst>
          </p:cNvPr>
          <p:cNvSpPr txBox="1"/>
          <p:nvPr/>
        </p:nvSpPr>
        <p:spPr>
          <a:xfrm>
            <a:off x="2057400" y="3390900"/>
            <a:ext cx="1478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i="1" dirty="0"/>
              <a:t>-Cuerpo de Ingenieros del Ejército</a:t>
            </a:r>
          </a:p>
          <a:p>
            <a:r>
              <a:rPr lang="es-EC" sz="4800" b="1" i="1" dirty="0"/>
              <a:t>-Batallón de Ingenieros No 68 “COTOPAXI”</a:t>
            </a:r>
          </a:p>
          <a:p>
            <a:r>
              <a:rPr lang="es-EC" sz="4800" b="1" i="1" dirty="0"/>
              <a:t>-Ing. </a:t>
            </a:r>
            <a:r>
              <a:rPr lang="es-ES" sz="4800" b="1" i="1" dirty="0"/>
              <a:t>Luis Balarezo, Analista Técnico de Suelos del C.E.E</a:t>
            </a:r>
          </a:p>
          <a:p>
            <a:r>
              <a:rPr lang="es-ES" sz="4800" b="1" i="1" dirty="0"/>
              <a:t>-Ing. Washington Sandoval </a:t>
            </a:r>
            <a:r>
              <a:rPr lang="es-ES" sz="4800" b="1" i="1" dirty="0" err="1"/>
              <a:t>Ph.D</a:t>
            </a:r>
            <a:endParaRPr lang="es-ES" sz="4800" b="1" i="1" dirty="0"/>
          </a:p>
          <a:p>
            <a:r>
              <a:rPr lang="es-ES" sz="4800" b="1" i="1" dirty="0"/>
              <a:t>-Ing. Lenin </a:t>
            </a:r>
            <a:r>
              <a:rPr lang="es-ES" sz="4800" b="1" i="1" dirty="0" err="1"/>
              <a:t>Avata</a:t>
            </a:r>
            <a:endParaRPr lang="es-ES" sz="4800" b="1" i="1" dirty="0"/>
          </a:p>
          <a:p>
            <a:r>
              <a:rPr lang="es-ES" sz="4800" b="1" i="1" dirty="0"/>
              <a:t>-Ing. Jorge Zúñiga</a:t>
            </a:r>
          </a:p>
          <a:p>
            <a:r>
              <a:rPr lang="es-ES" sz="4800" b="1" i="1" dirty="0"/>
              <a:t>-Ing. Ana Gabriela Haro </a:t>
            </a:r>
            <a:r>
              <a:rPr lang="es-ES" sz="4800" b="1" i="1" dirty="0" err="1"/>
              <a:t>Ph.D</a:t>
            </a:r>
            <a:r>
              <a:rPr lang="es-ES" sz="4800" b="1" i="1" dirty="0"/>
              <a:t>.</a:t>
            </a:r>
            <a:endParaRPr lang="es-EC" sz="4800" b="1" i="1" dirty="0"/>
          </a:p>
          <a:p>
            <a:endParaRPr lang="es-EC" sz="4800" b="1" i="1" dirty="0"/>
          </a:p>
        </p:txBody>
      </p:sp>
    </p:spTree>
    <p:extLst>
      <p:ext uri="{BB962C8B-B14F-4D97-AF65-F5344CB8AC3E}">
        <p14:creationId xmlns:p14="http://schemas.microsoft.com/office/powerpoint/2010/main" val="2498640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INGENIERÍA MILITA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44" t="-205"/>
          <a:stretch/>
        </p:blipFill>
        <p:spPr bwMode="auto">
          <a:xfrm>
            <a:off x="1071825" y="-62271"/>
            <a:ext cx="14930175" cy="103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15208" y="0"/>
            <a:ext cx="14257584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¡CUALQUIERA SEA EL OBSTÁCULO… NOSOTROS LO CRUZAREMOS¡</a:t>
            </a:r>
          </a:p>
        </p:txBody>
      </p:sp>
      <p:pic>
        <p:nvPicPr>
          <p:cNvPr id="1028" name="Picture 4" descr="Garantizar la defensa de la soberanía e integridad territorial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5208" y="5251512"/>
            <a:ext cx="13986792" cy="50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499484" y="4063381"/>
            <a:ext cx="9516177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3231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505200" y="233481"/>
            <a:ext cx="9991348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>
                <a:solidFill>
                  <a:srgbClr val="000000"/>
                </a:solidFill>
                <a:latin typeface="Luthier"/>
              </a:rPr>
              <a:t>DISEÑO ESTRUCTURAL DEL HANGAR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8AD651-3D91-4CA8-B1FE-DABA76D3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0" y="2182733"/>
            <a:ext cx="17397280" cy="78707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A2075F-D6E7-4D78-8273-0408E7E9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328" y="228600"/>
            <a:ext cx="9849343" cy="98298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578CB50-7A99-46FF-A76B-282CA562D650}"/>
              </a:ext>
            </a:extLst>
          </p:cNvPr>
          <p:cNvGrpSpPr/>
          <p:nvPr/>
        </p:nvGrpSpPr>
        <p:grpSpPr>
          <a:xfrm>
            <a:off x="152399" y="228600"/>
            <a:ext cx="17983199" cy="9944100"/>
            <a:chOff x="0" y="0"/>
            <a:chExt cx="4714875" cy="283845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ABCBECE-01DC-4EDA-B705-F64DE0644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4875" cy="2838450"/>
            </a:xfrm>
            <a:prstGeom prst="rect">
              <a:avLst/>
            </a:prstGeom>
          </p:spPr>
        </p:pic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A4F384F8-1C27-4D12-B79F-2086F2CD3E0A}"/>
                </a:ext>
              </a:extLst>
            </p:cNvPr>
            <p:cNvSpPr/>
            <p:nvPr/>
          </p:nvSpPr>
          <p:spPr>
            <a:xfrm>
              <a:off x="394696" y="345269"/>
              <a:ext cx="4158504" cy="2316436"/>
            </a:xfrm>
            <a:custGeom>
              <a:avLst/>
              <a:gdLst>
                <a:gd name="connsiteX0" fmla="*/ 0 w 4838987"/>
                <a:gd name="connsiteY0" fmla="*/ 676297 h 2628922"/>
                <a:gd name="connsiteX1" fmla="*/ 485775 w 4838987"/>
                <a:gd name="connsiteY1" fmla="*/ 22 h 2628922"/>
                <a:gd name="connsiteX2" fmla="*/ 1524000 w 4838987"/>
                <a:gd name="connsiteY2" fmla="*/ 695347 h 2628922"/>
                <a:gd name="connsiteX3" fmla="*/ 1733550 w 4838987"/>
                <a:gd name="connsiteY3" fmla="*/ 819172 h 2628922"/>
                <a:gd name="connsiteX4" fmla="*/ 1847850 w 4838987"/>
                <a:gd name="connsiteY4" fmla="*/ 885847 h 2628922"/>
                <a:gd name="connsiteX5" fmla="*/ 2047875 w 4838987"/>
                <a:gd name="connsiteY5" fmla="*/ 1019197 h 2628922"/>
                <a:gd name="connsiteX6" fmla="*/ 2257425 w 4838987"/>
                <a:gd name="connsiteY6" fmla="*/ 1162072 h 2628922"/>
                <a:gd name="connsiteX7" fmla="*/ 2505075 w 4838987"/>
                <a:gd name="connsiteY7" fmla="*/ 1295422 h 2628922"/>
                <a:gd name="connsiteX8" fmla="*/ 2686050 w 4838987"/>
                <a:gd name="connsiteY8" fmla="*/ 1381147 h 2628922"/>
                <a:gd name="connsiteX9" fmla="*/ 2838450 w 4838987"/>
                <a:gd name="connsiteY9" fmla="*/ 1428772 h 2628922"/>
                <a:gd name="connsiteX10" fmla="*/ 2981325 w 4838987"/>
                <a:gd name="connsiteY10" fmla="*/ 1476397 h 2628922"/>
                <a:gd name="connsiteX11" fmla="*/ 3171825 w 4838987"/>
                <a:gd name="connsiteY11" fmla="*/ 1514497 h 2628922"/>
                <a:gd name="connsiteX12" fmla="*/ 3286125 w 4838987"/>
                <a:gd name="connsiteY12" fmla="*/ 1514497 h 2628922"/>
                <a:gd name="connsiteX13" fmla="*/ 3362325 w 4838987"/>
                <a:gd name="connsiteY13" fmla="*/ 1485922 h 2628922"/>
                <a:gd name="connsiteX14" fmla="*/ 3457575 w 4838987"/>
                <a:gd name="connsiteY14" fmla="*/ 1428772 h 2628922"/>
                <a:gd name="connsiteX15" fmla="*/ 3505200 w 4838987"/>
                <a:gd name="connsiteY15" fmla="*/ 1314472 h 2628922"/>
                <a:gd name="connsiteX16" fmla="*/ 3552825 w 4838987"/>
                <a:gd name="connsiteY16" fmla="*/ 1171597 h 2628922"/>
                <a:gd name="connsiteX17" fmla="*/ 3581400 w 4838987"/>
                <a:gd name="connsiteY17" fmla="*/ 1028722 h 2628922"/>
                <a:gd name="connsiteX18" fmla="*/ 3638550 w 4838987"/>
                <a:gd name="connsiteY18" fmla="*/ 904897 h 2628922"/>
                <a:gd name="connsiteX19" fmla="*/ 3743325 w 4838987"/>
                <a:gd name="connsiteY19" fmla="*/ 762022 h 2628922"/>
                <a:gd name="connsiteX20" fmla="*/ 3933825 w 4838987"/>
                <a:gd name="connsiteY20" fmla="*/ 666772 h 2628922"/>
                <a:gd name="connsiteX21" fmla="*/ 4105275 w 4838987"/>
                <a:gd name="connsiteY21" fmla="*/ 704872 h 2628922"/>
                <a:gd name="connsiteX22" fmla="*/ 4333875 w 4838987"/>
                <a:gd name="connsiteY22" fmla="*/ 752497 h 2628922"/>
                <a:gd name="connsiteX23" fmla="*/ 4514850 w 4838987"/>
                <a:gd name="connsiteY23" fmla="*/ 866797 h 2628922"/>
                <a:gd name="connsiteX24" fmla="*/ 4695825 w 4838987"/>
                <a:gd name="connsiteY24" fmla="*/ 1057297 h 2628922"/>
                <a:gd name="connsiteX25" fmla="*/ 4781550 w 4838987"/>
                <a:gd name="connsiteY25" fmla="*/ 1257322 h 2628922"/>
                <a:gd name="connsiteX26" fmla="*/ 4838700 w 4838987"/>
                <a:gd name="connsiteY26" fmla="*/ 1514497 h 2628922"/>
                <a:gd name="connsiteX27" fmla="*/ 4800600 w 4838987"/>
                <a:gd name="connsiteY27" fmla="*/ 1800247 h 2628922"/>
                <a:gd name="connsiteX28" fmla="*/ 4733925 w 4838987"/>
                <a:gd name="connsiteY28" fmla="*/ 2190772 h 2628922"/>
                <a:gd name="connsiteX29" fmla="*/ 4657725 w 4838987"/>
                <a:gd name="connsiteY29" fmla="*/ 2628922 h 262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38987" h="2628922">
                  <a:moveTo>
                    <a:pt x="0" y="676297"/>
                  </a:moveTo>
                  <a:cubicBezTo>
                    <a:pt x="115887" y="336572"/>
                    <a:pt x="231775" y="-3153"/>
                    <a:pt x="485775" y="22"/>
                  </a:cubicBezTo>
                  <a:cubicBezTo>
                    <a:pt x="739775" y="3197"/>
                    <a:pt x="1316038" y="558822"/>
                    <a:pt x="1524000" y="695347"/>
                  </a:cubicBezTo>
                  <a:cubicBezTo>
                    <a:pt x="1731962" y="831872"/>
                    <a:pt x="1733550" y="819172"/>
                    <a:pt x="1733550" y="819172"/>
                  </a:cubicBezTo>
                  <a:cubicBezTo>
                    <a:pt x="1787525" y="850922"/>
                    <a:pt x="1795462" y="852509"/>
                    <a:pt x="1847850" y="885847"/>
                  </a:cubicBezTo>
                  <a:cubicBezTo>
                    <a:pt x="1900238" y="919185"/>
                    <a:pt x="2047875" y="1019197"/>
                    <a:pt x="2047875" y="1019197"/>
                  </a:cubicBezTo>
                  <a:cubicBezTo>
                    <a:pt x="2116137" y="1065234"/>
                    <a:pt x="2181225" y="1116035"/>
                    <a:pt x="2257425" y="1162072"/>
                  </a:cubicBezTo>
                  <a:cubicBezTo>
                    <a:pt x="2333625" y="1208110"/>
                    <a:pt x="2433637" y="1258909"/>
                    <a:pt x="2505075" y="1295422"/>
                  </a:cubicBezTo>
                  <a:cubicBezTo>
                    <a:pt x="2576513" y="1331935"/>
                    <a:pt x="2630488" y="1358922"/>
                    <a:pt x="2686050" y="1381147"/>
                  </a:cubicBezTo>
                  <a:cubicBezTo>
                    <a:pt x="2741612" y="1403372"/>
                    <a:pt x="2789238" y="1412897"/>
                    <a:pt x="2838450" y="1428772"/>
                  </a:cubicBezTo>
                  <a:cubicBezTo>
                    <a:pt x="2887662" y="1444647"/>
                    <a:pt x="2925763" y="1462110"/>
                    <a:pt x="2981325" y="1476397"/>
                  </a:cubicBezTo>
                  <a:cubicBezTo>
                    <a:pt x="3036888" y="1490685"/>
                    <a:pt x="3121025" y="1508147"/>
                    <a:pt x="3171825" y="1514497"/>
                  </a:cubicBezTo>
                  <a:cubicBezTo>
                    <a:pt x="3222625" y="1520847"/>
                    <a:pt x="3254375" y="1519259"/>
                    <a:pt x="3286125" y="1514497"/>
                  </a:cubicBezTo>
                  <a:cubicBezTo>
                    <a:pt x="3317875" y="1509735"/>
                    <a:pt x="3333750" y="1500209"/>
                    <a:pt x="3362325" y="1485922"/>
                  </a:cubicBezTo>
                  <a:cubicBezTo>
                    <a:pt x="3390900" y="1471635"/>
                    <a:pt x="3433763" y="1457347"/>
                    <a:pt x="3457575" y="1428772"/>
                  </a:cubicBezTo>
                  <a:cubicBezTo>
                    <a:pt x="3481387" y="1400197"/>
                    <a:pt x="3489325" y="1357334"/>
                    <a:pt x="3505200" y="1314472"/>
                  </a:cubicBezTo>
                  <a:cubicBezTo>
                    <a:pt x="3521075" y="1271610"/>
                    <a:pt x="3540125" y="1219222"/>
                    <a:pt x="3552825" y="1171597"/>
                  </a:cubicBezTo>
                  <a:cubicBezTo>
                    <a:pt x="3565525" y="1123972"/>
                    <a:pt x="3567113" y="1073172"/>
                    <a:pt x="3581400" y="1028722"/>
                  </a:cubicBezTo>
                  <a:cubicBezTo>
                    <a:pt x="3595687" y="984272"/>
                    <a:pt x="3611562" y="949347"/>
                    <a:pt x="3638550" y="904897"/>
                  </a:cubicBezTo>
                  <a:cubicBezTo>
                    <a:pt x="3665538" y="860447"/>
                    <a:pt x="3694113" y="801710"/>
                    <a:pt x="3743325" y="762022"/>
                  </a:cubicBezTo>
                  <a:cubicBezTo>
                    <a:pt x="3792538" y="722335"/>
                    <a:pt x="3873500" y="676297"/>
                    <a:pt x="3933825" y="666772"/>
                  </a:cubicBezTo>
                  <a:cubicBezTo>
                    <a:pt x="3994150" y="657247"/>
                    <a:pt x="4105275" y="704872"/>
                    <a:pt x="4105275" y="704872"/>
                  </a:cubicBezTo>
                  <a:cubicBezTo>
                    <a:pt x="4171950" y="719159"/>
                    <a:pt x="4265612" y="725509"/>
                    <a:pt x="4333875" y="752497"/>
                  </a:cubicBezTo>
                  <a:cubicBezTo>
                    <a:pt x="4402138" y="779485"/>
                    <a:pt x="4454525" y="815997"/>
                    <a:pt x="4514850" y="866797"/>
                  </a:cubicBezTo>
                  <a:cubicBezTo>
                    <a:pt x="4575175" y="917597"/>
                    <a:pt x="4651375" y="992210"/>
                    <a:pt x="4695825" y="1057297"/>
                  </a:cubicBezTo>
                  <a:cubicBezTo>
                    <a:pt x="4740275" y="1122384"/>
                    <a:pt x="4757738" y="1181122"/>
                    <a:pt x="4781550" y="1257322"/>
                  </a:cubicBezTo>
                  <a:cubicBezTo>
                    <a:pt x="4805362" y="1333522"/>
                    <a:pt x="4835525" y="1424010"/>
                    <a:pt x="4838700" y="1514497"/>
                  </a:cubicBezTo>
                  <a:cubicBezTo>
                    <a:pt x="4841875" y="1604984"/>
                    <a:pt x="4818063" y="1687535"/>
                    <a:pt x="4800600" y="1800247"/>
                  </a:cubicBezTo>
                  <a:cubicBezTo>
                    <a:pt x="4783138" y="1912960"/>
                    <a:pt x="4757737" y="2052660"/>
                    <a:pt x="4733925" y="2190772"/>
                  </a:cubicBezTo>
                  <a:cubicBezTo>
                    <a:pt x="4710113" y="2328884"/>
                    <a:pt x="4683919" y="2478903"/>
                    <a:pt x="4657725" y="2628922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2BE73058-EF2D-4D04-B45B-7CFFEE9CE0E3}"/>
                </a:ext>
              </a:extLst>
            </p:cNvPr>
            <p:cNvCxnSpPr/>
            <p:nvPr/>
          </p:nvCxnSpPr>
          <p:spPr>
            <a:xfrm flipH="1" flipV="1">
              <a:off x="3623002" y="2675341"/>
              <a:ext cx="762000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 de texto 2">
              <a:extLst>
                <a:ext uri="{FF2B5EF4-FFF2-40B4-BE49-F238E27FC236}">
                  <a16:creationId xmlns:a16="http://schemas.microsoft.com/office/drawing/2014/main" id="{F14243D9-1A14-42CA-9449-3C1F0EBBB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092" y="2496065"/>
              <a:ext cx="1905000" cy="266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C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Carretera Panamericana E35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11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>
            <a:extLst>
              <a:ext uri="{FF2B5EF4-FFF2-40B4-BE49-F238E27FC236}">
                <a16:creationId xmlns:a16="http://schemas.microsoft.com/office/drawing/2014/main" id="{9A3CE3AD-38AF-411E-A196-9B2BB68DB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FBF14885-5091-4F01-9AFB-9D9467E88EB0}"/>
              </a:ext>
            </a:extLst>
          </p:cNvPr>
          <p:cNvSpPr txBox="1"/>
          <p:nvPr/>
        </p:nvSpPr>
        <p:spPr>
          <a:xfrm>
            <a:off x="165870" y="1136004"/>
            <a:ext cx="4253730" cy="760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4000" i="1" dirty="0">
                <a:solidFill>
                  <a:srgbClr val="FFFFFF"/>
                </a:solidFill>
                <a:latin typeface="Playfair Display" panose="020B0604020202020204" charset="0"/>
              </a:rPr>
              <a:t>Generalidades</a:t>
            </a:r>
            <a:endParaRPr lang="es-EC" sz="4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5A9E8B-21DC-4520-A651-4A6CF95C6D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2906486"/>
            <a:ext cx="12877800" cy="73533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9F9498-300D-4DEF-AD9E-8A342E992D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20653"/>
            <a:ext cx="18288001" cy="605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8D27F8E-688F-458A-902B-79A59500C8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" y="2906486"/>
            <a:ext cx="18239929" cy="59708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3A2B18-7406-4426-825F-FCFE8FD48888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335" y="2863569"/>
            <a:ext cx="10972799" cy="74391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C57B638-21B9-4E08-AD4D-2E373E39E4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30" y="2820653"/>
            <a:ext cx="18239929" cy="27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54770" y="-1511870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Cargas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E509DB3F-74F7-483C-9784-23ADBC88FED0}"/>
              </a:ext>
            </a:extLst>
          </p:cNvPr>
          <p:cNvSpPr/>
          <p:nvPr/>
        </p:nvSpPr>
        <p:spPr>
          <a:xfrm>
            <a:off x="669489" y="3613039"/>
            <a:ext cx="5410200" cy="1403325"/>
          </a:xfrm>
          <a:custGeom>
            <a:avLst/>
            <a:gdLst>
              <a:gd name="connsiteX0" fmla="*/ 0 w 5410200"/>
              <a:gd name="connsiteY0" fmla="*/ 0 h 1403325"/>
              <a:gd name="connsiteX1" fmla="*/ 5410200 w 5410200"/>
              <a:gd name="connsiteY1" fmla="*/ 0 h 1403325"/>
              <a:gd name="connsiteX2" fmla="*/ 5410200 w 5410200"/>
              <a:gd name="connsiteY2" fmla="*/ 1403325 h 1403325"/>
              <a:gd name="connsiteX3" fmla="*/ 0 w 5410200"/>
              <a:gd name="connsiteY3" fmla="*/ 1403325 h 1403325"/>
              <a:gd name="connsiteX4" fmla="*/ 0 w 5410200"/>
              <a:gd name="connsiteY4" fmla="*/ 0 h 14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0" h="1403325">
                <a:moveTo>
                  <a:pt x="0" y="0"/>
                </a:moveTo>
                <a:lnTo>
                  <a:pt x="5410200" y="0"/>
                </a:lnTo>
                <a:lnTo>
                  <a:pt x="5410200" y="1403325"/>
                </a:lnTo>
                <a:lnTo>
                  <a:pt x="0" y="14033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892" tIns="687324" rIns="419892" bIns="234696" numCol="1" spcCol="1270" anchor="t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sz="3300" kern="1200" dirty="0"/>
              <a:t>Carga Muerta (1)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702511F4-A585-4B13-822E-8ADF991B716E}"/>
              </a:ext>
            </a:extLst>
          </p:cNvPr>
          <p:cNvSpPr/>
          <p:nvPr/>
        </p:nvSpPr>
        <p:spPr>
          <a:xfrm>
            <a:off x="939999" y="3125959"/>
            <a:ext cx="3787140" cy="974160"/>
          </a:xfrm>
          <a:custGeom>
            <a:avLst/>
            <a:gdLst>
              <a:gd name="connsiteX0" fmla="*/ 0 w 3787140"/>
              <a:gd name="connsiteY0" fmla="*/ 162363 h 974160"/>
              <a:gd name="connsiteX1" fmla="*/ 162363 w 3787140"/>
              <a:gd name="connsiteY1" fmla="*/ 0 h 974160"/>
              <a:gd name="connsiteX2" fmla="*/ 3624777 w 3787140"/>
              <a:gd name="connsiteY2" fmla="*/ 0 h 974160"/>
              <a:gd name="connsiteX3" fmla="*/ 3787140 w 3787140"/>
              <a:gd name="connsiteY3" fmla="*/ 162363 h 974160"/>
              <a:gd name="connsiteX4" fmla="*/ 3787140 w 3787140"/>
              <a:gd name="connsiteY4" fmla="*/ 811797 h 974160"/>
              <a:gd name="connsiteX5" fmla="*/ 3624777 w 3787140"/>
              <a:gd name="connsiteY5" fmla="*/ 974160 h 974160"/>
              <a:gd name="connsiteX6" fmla="*/ 162363 w 3787140"/>
              <a:gd name="connsiteY6" fmla="*/ 974160 h 974160"/>
              <a:gd name="connsiteX7" fmla="*/ 0 w 3787140"/>
              <a:gd name="connsiteY7" fmla="*/ 811797 h 974160"/>
              <a:gd name="connsiteX8" fmla="*/ 0 w 3787140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7140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3624777" y="0"/>
                </a:lnTo>
                <a:cubicBezTo>
                  <a:pt x="3714448" y="0"/>
                  <a:pt x="3787140" y="72692"/>
                  <a:pt x="3787140" y="162363"/>
                </a:cubicBezTo>
                <a:lnTo>
                  <a:pt x="3787140" y="811797"/>
                </a:lnTo>
                <a:cubicBezTo>
                  <a:pt x="3787140" y="901468"/>
                  <a:pt x="3714448" y="974160"/>
                  <a:pt x="3624777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700" tIns="47555" rIns="190700" bIns="47555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3300" kern="1200" dirty="0"/>
              <a:t>Permanentes</a:t>
            </a: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DC33967E-118F-4532-9ED1-F8624EDC5DE2}"/>
              </a:ext>
            </a:extLst>
          </p:cNvPr>
          <p:cNvSpPr/>
          <p:nvPr/>
        </p:nvSpPr>
        <p:spPr>
          <a:xfrm>
            <a:off x="669489" y="5681645"/>
            <a:ext cx="5410200" cy="1923075"/>
          </a:xfrm>
          <a:custGeom>
            <a:avLst/>
            <a:gdLst>
              <a:gd name="connsiteX0" fmla="*/ 0 w 5410200"/>
              <a:gd name="connsiteY0" fmla="*/ 0 h 1923075"/>
              <a:gd name="connsiteX1" fmla="*/ 5410200 w 5410200"/>
              <a:gd name="connsiteY1" fmla="*/ 0 h 1923075"/>
              <a:gd name="connsiteX2" fmla="*/ 5410200 w 5410200"/>
              <a:gd name="connsiteY2" fmla="*/ 1923075 h 1923075"/>
              <a:gd name="connsiteX3" fmla="*/ 0 w 5410200"/>
              <a:gd name="connsiteY3" fmla="*/ 1923075 h 1923075"/>
              <a:gd name="connsiteX4" fmla="*/ 0 w 5410200"/>
              <a:gd name="connsiteY4" fmla="*/ 0 h 19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0" h="1923075">
                <a:moveTo>
                  <a:pt x="0" y="0"/>
                </a:moveTo>
                <a:lnTo>
                  <a:pt x="5410200" y="0"/>
                </a:lnTo>
                <a:lnTo>
                  <a:pt x="5410200" y="1923075"/>
                </a:lnTo>
                <a:lnTo>
                  <a:pt x="0" y="19230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892" tIns="687324" rIns="419892" bIns="234696" numCol="1" spcCol="1270" anchor="t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sz="3300" kern="1200" dirty="0"/>
              <a:t>Carga Viva (2)</a:t>
            </a:r>
          </a:p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sz="3300" kern="1200" dirty="0"/>
              <a:t>Carga Granizo(3)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7C9C535-097D-4D0A-B816-9B50C990F307}"/>
              </a:ext>
            </a:extLst>
          </p:cNvPr>
          <p:cNvSpPr/>
          <p:nvPr/>
        </p:nvSpPr>
        <p:spPr>
          <a:xfrm>
            <a:off x="939999" y="5194565"/>
            <a:ext cx="3787140" cy="974160"/>
          </a:xfrm>
          <a:custGeom>
            <a:avLst/>
            <a:gdLst>
              <a:gd name="connsiteX0" fmla="*/ 0 w 3787140"/>
              <a:gd name="connsiteY0" fmla="*/ 162363 h 974160"/>
              <a:gd name="connsiteX1" fmla="*/ 162363 w 3787140"/>
              <a:gd name="connsiteY1" fmla="*/ 0 h 974160"/>
              <a:gd name="connsiteX2" fmla="*/ 3624777 w 3787140"/>
              <a:gd name="connsiteY2" fmla="*/ 0 h 974160"/>
              <a:gd name="connsiteX3" fmla="*/ 3787140 w 3787140"/>
              <a:gd name="connsiteY3" fmla="*/ 162363 h 974160"/>
              <a:gd name="connsiteX4" fmla="*/ 3787140 w 3787140"/>
              <a:gd name="connsiteY4" fmla="*/ 811797 h 974160"/>
              <a:gd name="connsiteX5" fmla="*/ 3624777 w 3787140"/>
              <a:gd name="connsiteY5" fmla="*/ 974160 h 974160"/>
              <a:gd name="connsiteX6" fmla="*/ 162363 w 3787140"/>
              <a:gd name="connsiteY6" fmla="*/ 974160 h 974160"/>
              <a:gd name="connsiteX7" fmla="*/ 0 w 3787140"/>
              <a:gd name="connsiteY7" fmla="*/ 811797 h 974160"/>
              <a:gd name="connsiteX8" fmla="*/ 0 w 3787140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7140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3624777" y="0"/>
                </a:lnTo>
                <a:cubicBezTo>
                  <a:pt x="3714448" y="0"/>
                  <a:pt x="3787140" y="72692"/>
                  <a:pt x="3787140" y="162363"/>
                </a:cubicBezTo>
                <a:lnTo>
                  <a:pt x="3787140" y="811797"/>
                </a:lnTo>
                <a:cubicBezTo>
                  <a:pt x="3787140" y="901468"/>
                  <a:pt x="3714448" y="974160"/>
                  <a:pt x="3624777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700" tIns="47555" rIns="190700" bIns="47555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3300" kern="1200" dirty="0"/>
              <a:t>Variables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AF4A2C54-69A5-452C-A680-E28A32F6CC6E}"/>
              </a:ext>
            </a:extLst>
          </p:cNvPr>
          <p:cNvSpPr/>
          <p:nvPr/>
        </p:nvSpPr>
        <p:spPr>
          <a:xfrm>
            <a:off x="669489" y="8270000"/>
            <a:ext cx="5410200" cy="1403325"/>
          </a:xfrm>
          <a:custGeom>
            <a:avLst/>
            <a:gdLst>
              <a:gd name="connsiteX0" fmla="*/ 0 w 5410200"/>
              <a:gd name="connsiteY0" fmla="*/ 0 h 1403325"/>
              <a:gd name="connsiteX1" fmla="*/ 5410200 w 5410200"/>
              <a:gd name="connsiteY1" fmla="*/ 0 h 1403325"/>
              <a:gd name="connsiteX2" fmla="*/ 5410200 w 5410200"/>
              <a:gd name="connsiteY2" fmla="*/ 1403325 h 1403325"/>
              <a:gd name="connsiteX3" fmla="*/ 0 w 5410200"/>
              <a:gd name="connsiteY3" fmla="*/ 1403325 h 1403325"/>
              <a:gd name="connsiteX4" fmla="*/ 0 w 5410200"/>
              <a:gd name="connsiteY4" fmla="*/ 0 h 14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0" h="1403325">
                <a:moveTo>
                  <a:pt x="0" y="0"/>
                </a:moveTo>
                <a:lnTo>
                  <a:pt x="5410200" y="0"/>
                </a:lnTo>
                <a:lnTo>
                  <a:pt x="5410200" y="1403325"/>
                </a:lnTo>
                <a:lnTo>
                  <a:pt x="0" y="14033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892" tIns="687324" rIns="419892" bIns="234696" numCol="1" spcCol="1270" anchor="t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sz="3300" kern="1200" dirty="0"/>
              <a:t>Sismo (4)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73AE86C2-E3C4-4B1A-8014-444CF4C50F76}"/>
              </a:ext>
            </a:extLst>
          </p:cNvPr>
          <p:cNvSpPr/>
          <p:nvPr/>
        </p:nvSpPr>
        <p:spPr>
          <a:xfrm>
            <a:off x="939999" y="7782920"/>
            <a:ext cx="3787140" cy="974160"/>
          </a:xfrm>
          <a:custGeom>
            <a:avLst/>
            <a:gdLst>
              <a:gd name="connsiteX0" fmla="*/ 0 w 3787140"/>
              <a:gd name="connsiteY0" fmla="*/ 162363 h 974160"/>
              <a:gd name="connsiteX1" fmla="*/ 162363 w 3787140"/>
              <a:gd name="connsiteY1" fmla="*/ 0 h 974160"/>
              <a:gd name="connsiteX2" fmla="*/ 3624777 w 3787140"/>
              <a:gd name="connsiteY2" fmla="*/ 0 h 974160"/>
              <a:gd name="connsiteX3" fmla="*/ 3787140 w 3787140"/>
              <a:gd name="connsiteY3" fmla="*/ 162363 h 974160"/>
              <a:gd name="connsiteX4" fmla="*/ 3787140 w 3787140"/>
              <a:gd name="connsiteY4" fmla="*/ 811797 h 974160"/>
              <a:gd name="connsiteX5" fmla="*/ 3624777 w 3787140"/>
              <a:gd name="connsiteY5" fmla="*/ 974160 h 974160"/>
              <a:gd name="connsiteX6" fmla="*/ 162363 w 3787140"/>
              <a:gd name="connsiteY6" fmla="*/ 974160 h 974160"/>
              <a:gd name="connsiteX7" fmla="*/ 0 w 3787140"/>
              <a:gd name="connsiteY7" fmla="*/ 811797 h 974160"/>
              <a:gd name="connsiteX8" fmla="*/ 0 w 3787140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7140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3624777" y="0"/>
                </a:lnTo>
                <a:cubicBezTo>
                  <a:pt x="3714448" y="0"/>
                  <a:pt x="3787140" y="72692"/>
                  <a:pt x="3787140" y="162363"/>
                </a:cubicBezTo>
                <a:lnTo>
                  <a:pt x="3787140" y="811797"/>
                </a:lnTo>
                <a:cubicBezTo>
                  <a:pt x="3787140" y="901468"/>
                  <a:pt x="3714448" y="974160"/>
                  <a:pt x="3624777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700" tIns="47555" rIns="190700" bIns="47555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3300" kern="1200" dirty="0"/>
              <a:t>Accidentales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8C46EE-6EF6-45E3-89FC-447465388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713" y="368680"/>
            <a:ext cx="10363200" cy="95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B40A243-F62A-45F9-AFA3-7B829AF2D4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17" y="3527925"/>
            <a:ext cx="7034757" cy="200204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177F1538-0912-490C-80E8-84D95CC6F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941710" y="-1282851"/>
            <a:ext cx="2391920" cy="610146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471CBD87-E0FA-4FA6-A117-B513A1F4CAD4}"/>
              </a:ext>
            </a:extLst>
          </p:cNvPr>
          <p:cNvSpPr txBox="1"/>
          <p:nvPr/>
        </p:nvSpPr>
        <p:spPr>
          <a:xfrm>
            <a:off x="165870" y="1136004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solidFill>
                  <a:srgbClr val="FFFFFF"/>
                </a:solidFill>
                <a:latin typeface="Playfair Display" panose="020B0604020202020204" charset="0"/>
              </a:rPr>
              <a:t>Cargas</a:t>
            </a:r>
            <a:endParaRPr lang="es-EC" sz="60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E5DE6687-4959-494B-A895-774E6036EDCF}"/>
              </a:ext>
            </a:extLst>
          </p:cNvPr>
          <p:cNvSpPr txBox="1"/>
          <p:nvPr/>
        </p:nvSpPr>
        <p:spPr>
          <a:xfrm>
            <a:off x="8305800" y="1141447"/>
            <a:ext cx="4724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6000" i="1" dirty="0">
                <a:latin typeface="Playfair Display" panose="020B0604020202020204" charset="0"/>
              </a:rPr>
              <a:t>Carga Muerta </a:t>
            </a:r>
            <a:endParaRPr lang="es-EC" sz="6000" b="0" i="1" dirty="0">
              <a:latin typeface="Playfair Display" panose="020B0604020202020204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DE2FFEC-DCCF-4736-B0D8-6A2D1D22830B}"/>
              </a:ext>
            </a:extLst>
          </p:cNvPr>
          <p:cNvGrpSpPr/>
          <p:nvPr/>
        </p:nvGrpSpPr>
        <p:grpSpPr>
          <a:xfrm>
            <a:off x="8001000" y="3533368"/>
            <a:ext cx="10251760" cy="6052322"/>
            <a:chOff x="285750" y="322138"/>
            <a:chExt cx="4034155" cy="218371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BD5E799-3024-4FCB-B13E-B858D5FAF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50" y="322138"/>
              <a:ext cx="4034155" cy="2183714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373FC36-F0C9-4940-98C4-EF2BA9ABF5CA}"/>
                </a:ext>
              </a:extLst>
            </p:cNvPr>
            <p:cNvSpPr/>
            <p:nvPr/>
          </p:nvSpPr>
          <p:spPr>
            <a:xfrm>
              <a:off x="285750" y="1771650"/>
              <a:ext cx="3962400" cy="16825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dirty="0"/>
            </a:p>
          </p:txBody>
        </p:sp>
      </p:grp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7197E18-4B69-423A-9560-F3288BA9690D}"/>
              </a:ext>
            </a:extLst>
          </p:cNvPr>
          <p:cNvGraphicFramePr>
            <a:graphicFrameLocks noGrp="1"/>
          </p:cNvGraphicFramePr>
          <p:nvPr/>
        </p:nvGraphicFramePr>
        <p:xfrm>
          <a:off x="8576512" y="3557931"/>
          <a:ext cx="8907376" cy="6052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1913">
                  <a:extLst>
                    <a:ext uri="{9D8B030D-6E8A-4147-A177-3AD203B41FA5}">
                      <a16:colId xmlns:a16="http://schemas.microsoft.com/office/drawing/2014/main" val="3563116866"/>
                    </a:ext>
                  </a:extLst>
                </a:gridCol>
                <a:gridCol w="1509112">
                  <a:extLst>
                    <a:ext uri="{9D8B030D-6E8A-4147-A177-3AD203B41FA5}">
                      <a16:colId xmlns:a16="http://schemas.microsoft.com/office/drawing/2014/main" val="2454584527"/>
                    </a:ext>
                  </a:extLst>
                </a:gridCol>
                <a:gridCol w="892805">
                  <a:extLst>
                    <a:ext uri="{9D8B030D-6E8A-4147-A177-3AD203B41FA5}">
                      <a16:colId xmlns:a16="http://schemas.microsoft.com/office/drawing/2014/main" val="2036502357"/>
                    </a:ext>
                  </a:extLst>
                </a:gridCol>
                <a:gridCol w="1293340">
                  <a:extLst>
                    <a:ext uri="{9D8B030D-6E8A-4147-A177-3AD203B41FA5}">
                      <a16:colId xmlns:a16="http://schemas.microsoft.com/office/drawing/2014/main" val="1399386336"/>
                    </a:ext>
                  </a:extLst>
                </a:gridCol>
                <a:gridCol w="1120206">
                  <a:extLst>
                    <a:ext uri="{9D8B030D-6E8A-4147-A177-3AD203B41FA5}">
                      <a16:colId xmlns:a16="http://schemas.microsoft.com/office/drawing/2014/main" val="3974866126"/>
                    </a:ext>
                  </a:extLst>
                </a:gridCol>
              </a:tblGrid>
              <a:tr h="4602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TABLA DE MATERIALES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487253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MATERIAL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PESO TOTAL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132039"/>
                  </a:ext>
                </a:extLst>
              </a:tr>
              <a:tr h="483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UNIDAD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Ton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ÁREA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Ton/m2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Kg/m2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9513986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CORREA300X100X4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25,951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0,009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8,827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06638924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TCV80X40X5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2,473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0,001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0,841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16903871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TC250X80X8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38,053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0,013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12,943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26238667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TCDOBLE250X80X8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2,839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0,001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0,966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44582042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CUADRADO150X50X3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5,372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0,002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1,827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76069012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TEN14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1,704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0,001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0,580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91646040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DONBLEANGULO75X75X5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27,469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0,009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9,343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10763060"/>
                  </a:ext>
                </a:extLst>
              </a:tr>
              <a:tr h="460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DOBLEANGULOV30X30X4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1,349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0,000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0,459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50013468"/>
                  </a:ext>
                </a:extLst>
              </a:tr>
              <a:tr h="483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TCUADRA40X40X3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0,930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2940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0,000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0,316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5879212"/>
                  </a:ext>
                </a:extLst>
              </a:tr>
              <a:tr h="483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0000"/>
                          </a:solidFill>
                          <a:effectLst/>
                        </a:rPr>
                        <a:t>SUMATORIA 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0000"/>
                          </a:solidFill>
                          <a:effectLst/>
                        </a:rPr>
                        <a:t>106,139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0000"/>
                          </a:solidFill>
                          <a:effectLst/>
                        </a:rPr>
                        <a:t>0,036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0000"/>
                          </a:solidFill>
                          <a:effectLst/>
                        </a:rPr>
                        <a:t>36,102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75776165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5360077-1CF0-4004-B877-41EFCF0628A6}"/>
              </a:ext>
            </a:extLst>
          </p:cNvPr>
          <p:cNvGraphicFramePr>
            <a:graphicFrameLocks noGrp="1"/>
          </p:cNvGraphicFramePr>
          <p:nvPr/>
        </p:nvGraphicFramePr>
        <p:xfrm>
          <a:off x="300772" y="4000500"/>
          <a:ext cx="7700228" cy="4989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631">
                  <a:extLst>
                    <a:ext uri="{9D8B030D-6E8A-4147-A177-3AD203B41FA5}">
                      <a16:colId xmlns:a16="http://schemas.microsoft.com/office/drawing/2014/main" val="85821043"/>
                    </a:ext>
                  </a:extLst>
                </a:gridCol>
                <a:gridCol w="1074016">
                  <a:extLst>
                    <a:ext uri="{9D8B030D-6E8A-4147-A177-3AD203B41FA5}">
                      <a16:colId xmlns:a16="http://schemas.microsoft.com/office/drawing/2014/main" val="2163525257"/>
                    </a:ext>
                  </a:extLst>
                </a:gridCol>
                <a:gridCol w="1213470">
                  <a:extLst>
                    <a:ext uri="{9D8B030D-6E8A-4147-A177-3AD203B41FA5}">
                      <a16:colId xmlns:a16="http://schemas.microsoft.com/office/drawing/2014/main" val="1583074274"/>
                    </a:ext>
                  </a:extLst>
                </a:gridCol>
                <a:gridCol w="785736">
                  <a:extLst>
                    <a:ext uri="{9D8B030D-6E8A-4147-A177-3AD203B41FA5}">
                      <a16:colId xmlns:a16="http://schemas.microsoft.com/office/drawing/2014/main" val="2827311930"/>
                    </a:ext>
                  </a:extLst>
                </a:gridCol>
                <a:gridCol w="740986">
                  <a:extLst>
                    <a:ext uri="{9D8B030D-6E8A-4147-A177-3AD203B41FA5}">
                      <a16:colId xmlns:a16="http://schemas.microsoft.com/office/drawing/2014/main" val="1736641045"/>
                    </a:ext>
                  </a:extLst>
                </a:gridCol>
                <a:gridCol w="1049039">
                  <a:extLst>
                    <a:ext uri="{9D8B030D-6E8A-4147-A177-3AD203B41FA5}">
                      <a16:colId xmlns:a16="http://schemas.microsoft.com/office/drawing/2014/main" val="2720177941"/>
                    </a:ext>
                  </a:extLst>
                </a:gridCol>
                <a:gridCol w="899175">
                  <a:extLst>
                    <a:ext uri="{9D8B030D-6E8A-4147-A177-3AD203B41FA5}">
                      <a16:colId xmlns:a16="http://schemas.microsoft.com/office/drawing/2014/main" val="709604404"/>
                    </a:ext>
                  </a:extLst>
                </a:gridCol>
                <a:gridCol w="899175">
                  <a:extLst>
                    <a:ext uri="{9D8B030D-6E8A-4147-A177-3AD203B41FA5}">
                      <a16:colId xmlns:a16="http://schemas.microsoft.com/office/drawing/2014/main" val="1626292542"/>
                    </a:ext>
                  </a:extLst>
                </a:gridCol>
              </a:tblGrid>
              <a:tr h="6491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CARGA MUERTA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6,79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kg/m2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CARGA DE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</a:rPr>
                        <a:t>KUTERMICO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 DE 15mm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3147"/>
                  </a:ext>
                </a:extLst>
              </a:tr>
              <a:tr h="1161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CORREAS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EJE-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</a:rPr>
                        <a:t>NUM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LADO A(m)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LADO B (m)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ÁREA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</a:rPr>
                        <a:t>AxB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(m2)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CARGA [kg/m]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CARGA [T/m]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27564489"/>
                  </a:ext>
                </a:extLst>
              </a:tr>
              <a:tr h="56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MUERTA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0,905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5,430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6,145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0,006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5642150"/>
                  </a:ext>
                </a:extLst>
              </a:tr>
              <a:tr h="56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MUERTA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1,905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11,430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12,935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0,013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38367297"/>
                  </a:ext>
                </a:extLst>
              </a:tr>
              <a:tr h="56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MUERTA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3-8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2,000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12,000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13,580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0,014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28392377"/>
                  </a:ext>
                </a:extLst>
              </a:tr>
              <a:tr h="56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MUERTA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1,901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11,406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12,908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0,013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88448401"/>
                  </a:ext>
                </a:extLst>
              </a:tr>
              <a:tr h="56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MUERTA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1-2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1,803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10,818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12,242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0,012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2441544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1DAEDC3A-89FF-445D-A49F-4AE72F397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7" y="5678929"/>
            <a:ext cx="2343150" cy="4210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9F9DA9-6C2C-4E7C-9FA1-FFD2D9383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15" y="5650354"/>
            <a:ext cx="42576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841</Words>
  <Application>Microsoft Office PowerPoint</Application>
  <PresentationFormat>Personalizado</PresentationFormat>
  <Paragraphs>403</Paragraphs>
  <Slides>41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</vt:lpstr>
      <vt:lpstr>Algerian</vt:lpstr>
      <vt:lpstr>Luthier</vt:lpstr>
      <vt:lpstr>Playfair Display</vt:lpstr>
      <vt:lpstr>Symbol</vt:lpstr>
      <vt:lpstr>Cambria Math</vt:lpstr>
      <vt:lpstr>Arial Black</vt:lpstr>
      <vt:lpstr>Marta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EN ADMINISTRACIÓN TURÍSTICA Y HOTELERA</dc:title>
  <dc:creator>Usuario</dc:creator>
  <cp:lastModifiedBy>Edison Vargas</cp:lastModifiedBy>
  <cp:revision>160</cp:revision>
  <dcterms:created xsi:type="dcterms:W3CDTF">2006-08-16T00:00:00Z</dcterms:created>
  <dcterms:modified xsi:type="dcterms:W3CDTF">2020-09-28T23:29:38Z</dcterms:modified>
  <dc:identifier>DADdnie70og</dc:identifier>
</cp:coreProperties>
</file>