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32" r:id="rId1"/>
  </p:sldMasterIdLst>
  <p:notesMasterIdLst>
    <p:notesMasterId r:id="rId42"/>
  </p:notesMasterIdLst>
  <p:handoutMasterIdLst>
    <p:handoutMasterId r:id="rId43"/>
  </p:handoutMasterIdLst>
  <p:sldIdLst>
    <p:sldId id="256" r:id="rId2"/>
    <p:sldId id="287" r:id="rId3"/>
    <p:sldId id="288" r:id="rId4"/>
    <p:sldId id="289" r:id="rId5"/>
    <p:sldId id="291" r:id="rId6"/>
    <p:sldId id="292" r:id="rId7"/>
    <p:sldId id="293" r:id="rId8"/>
    <p:sldId id="294" r:id="rId9"/>
    <p:sldId id="295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6" r:id="rId38"/>
    <p:sldId id="327" r:id="rId39"/>
    <p:sldId id="328" r:id="rId40"/>
    <p:sldId id="325" r:id="rId41"/>
  </p:sldIdLst>
  <p:sldSz cx="9144000" cy="6858000" type="screen4x3"/>
  <p:notesSz cx="9028113" cy="70770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 Bautista Vega" initials="VBV" lastIdx="1" clrIdx="0">
    <p:extLst>
      <p:ext uri="{19B8F6BF-5375-455C-9EA6-DF929625EA0E}">
        <p15:presenceInfo xmlns:p15="http://schemas.microsoft.com/office/powerpoint/2012/main" userId="b7de6e0254996e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2EADB"/>
    <a:srgbClr val="EEF2E9"/>
    <a:srgbClr val="00703C"/>
    <a:srgbClr val="D8E2CF"/>
    <a:srgbClr val="7F7F7F"/>
    <a:srgbClr val="00733D"/>
    <a:srgbClr val="BFB4CB"/>
    <a:srgbClr val="77943B"/>
    <a:srgbClr val="B66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5407" autoAdjust="0"/>
  </p:normalViewPr>
  <p:slideViewPr>
    <p:cSldViewPr>
      <p:cViewPr varScale="1">
        <p:scale>
          <a:sx n="90" d="100"/>
          <a:sy n="90" d="100"/>
        </p:scale>
        <p:origin x="1386" y="90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E09F07-83CB-45F9-833D-3303436658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146E521-60DC-4B84-BD62-CA2A4BCB65C3}">
      <dgm:prSet phldrT="[Texto]" custT="1"/>
      <dgm:spPr>
        <a:solidFill>
          <a:srgbClr val="D8E2CF"/>
        </a:solidFill>
        <a:ln>
          <a:solidFill>
            <a:srgbClr val="00733D"/>
          </a:solidFill>
        </a:ln>
      </dgm:spPr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gm:t>
    </dgm:pt>
    <dgm:pt modelId="{2428ED76-93E4-41C1-9960-DF18C40E66B7}" type="parTrans" cxnId="{2F088D43-FC70-4A19-8345-1B9969A1FB3E}">
      <dgm:prSet/>
      <dgm:spPr/>
      <dgm:t>
        <a:bodyPr/>
        <a:lstStyle/>
        <a:p>
          <a:endParaRPr lang="es-EC" sz="2400"/>
        </a:p>
      </dgm:t>
    </dgm:pt>
    <dgm:pt modelId="{BD477C8A-75C0-491B-A39E-46E5A706C8F1}" type="sibTrans" cxnId="{2F088D43-FC70-4A19-8345-1B9969A1FB3E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C" sz="2400"/>
        </a:p>
      </dgm:t>
    </dgm:pt>
    <dgm:pt modelId="{8CACD1F7-2F50-4952-8BD2-87EF4C72AC56}">
      <dgm:prSet phldrT="[Texto]" custT="1"/>
      <dgm:spPr>
        <a:solidFill>
          <a:srgbClr val="D8E2CF"/>
        </a:solidFill>
        <a:ln>
          <a:solidFill>
            <a:srgbClr val="00733D"/>
          </a:solidFill>
        </a:ln>
      </dgm:spPr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gm:t>
    </dgm:pt>
    <dgm:pt modelId="{EBAA0356-DBD5-40B2-874A-EE7BA9321B53}" type="parTrans" cxnId="{1F051BDB-B7A6-46EF-AB5B-D2F007647337}">
      <dgm:prSet/>
      <dgm:spPr/>
      <dgm:t>
        <a:bodyPr/>
        <a:lstStyle/>
        <a:p>
          <a:endParaRPr lang="es-EC" sz="2400"/>
        </a:p>
      </dgm:t>
    </dgm:pt>
    <dgm:pt modelId="{A1F2019D-7764-4164-8C88-F7145165C02E}" type="sibTrans" cxnId="{1F051BDB-B7A6-46EF-AB5B-D2F007647337}">
      <dgm:prSet/>
      <dgm:spPr/>
      <dgm:t>
        <a:bodyPr/>
        <a:lstStyle/>
        <a:p>
          <a:endParaRPr lang="es-EC" sz="2400"/>
        </a:p>
      </dgm:t>
    </dgm:pt>
    <dgm:pt modelId="{C40B5B4B-0A4F-47E8-B091-D1EBAE5C8077}">
      <dgm:prSet phldrT="[Texto]" custT="1"/>
      <dgm:spPr>
        <a:solidFill>
          <a:srgbClr val="D8E2CF"/>
        </a:solidFill>
        <a:ln>
          <a:solidFill>
            <a:srgbClr val="00733D"/>
          </a:solidFill>
        </a:ln>
      </dgm:spPr>
      <dgm:t>
        <a:bodyPr/>
        <a:lstStyle/>
        <a:p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C426A-CA2A-4318-8DB2-B7A7DC640751}" type="parTrans" cxnId="{6B94B652-844A-47B8-8526-D7AFEE3E87CB}">
      <dgm:prSet/>
      <dgm:spPr/>
      <dgm:t>
        <a:bodyPr/>
        <a:lstStyle/>
        <a:p>
          <a:endParaRPr lang="es-EC" sz="2400"/>
        </a:p>
      </dgm:t>
    </dgm:pt>
    <dgm:pt modelId="{50959F37-078A-4A00-BF2A-5004F620552C}" type="sibTrans" cxnId="{6B94B652-844A-47B8-8526-D7AFEE3E87CB}">
      <dgm:prSet/>
      <dgm:spPr/>
      <dgm:t>
        <a:bodyPr/>
        <a:lstStyle/>
        <a:p>
          <a:endParaRPr lang="es-EC" sz="2400"/>
        </a:p>
      </dgm:t>
    </dgm:pt>
    <dgm:pt modelId="{887E0948-E5A4-4C2D-A1B8-C203BAC3974C}">
      <dgm:prSet phldrT="[Texto]" custT="1"/>
      <dgm:spPr>
        <a:solidFill>
          <a:srgbClr val="D8E2CF"/>
        </a:solidFill>
        <a:ln>
          <a:solidFill>
            <a:srgbClr val="00733D"/>
          </a:solidFill>
        </a:ln>
      </dgm:spPr>
      <dgm:t>
        <a:bodyPr/>
        <a:lstStyle/>
        <a:p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C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BC779F-7BA0-43BC-B8BA-E8262B050D89}" type="parTrans" cxnId="{9439A4C9-F96C-4AC2-BE2D-774A5547BA4E}">
      <dgm:prSet/>
      <dgm:spPr/>
      <dgm:t>
        <a:bodyPr/>
        <a:lstStyle/>
        <a:p>
          <a:endParaRPr lang="es-EC" sz="2400"/>
        </a:p>
      </dgm:t>
    </dgm:pt>
    <dgm:pt modelId="{7395DB62-F722-4FE1-A625-3D5772EDD9E5}" type="sibTrans" cxnId="{9439A4C9-F96C-4AC2-BE2D-774A5547BA4E}">
      <dgm:prSet/>
      <dgm:spPr/>
      <dgm:t>
        <a:bodyPr/>
        <a:lstStyle/>
        <a:p>
          <a:endParaRPr lang="es-EC" sz="2400"/>
        </a:p>
      </dgm:t>
    </dgm:pt>
    <dgm:pt modelId="{65F6CCEE-08EC-4749-BEEE-C80A57C76CDA}">
      <dgm:prSet phldrT="[Texto]" custT="1"/>
      <dgm:spPr>
        <a:solidFill>
          <a:srgbClr val="D8E2CF"/>
        </a:solidFill>
        <a:ln>
          <a:solidFill>
            <a:srgbClr val="00733D"/>
          </a:solidFill>
        </a:ln>
      </dgm:spPr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gm:t>
    </dgm:pt>
    <dgm:pt modelId="{78651069-89CC-4D24-9BAC-9C8C622D2EF4}" type="parTrans" cxnId="{765720C4-3D00-4E4A-8991-A5ABB158D6F1}">
      <dgm:prSet/>
      <dgm:spPr/>
      <dgm:t>
        <a:bodyPr/>
        <a:lstStyle/>
        <a:p>
          <a:endParaRPr lang="es-EC" sz="2400"/>
        </a:p>
      </dgm:t>
    </dgm:pt>
    <dgm:pt modelId="{14B41886-FE52-4EE1-8076-0C990720D0AC}" type="sibTrans" cxnId="{765720C4-3D00-4E4A-8991-A5ABB158D6F1}">
      <dgm:prSet/>
      <dgm:spPr/>
      <dgm:t>
        <a:bodyPr/>
        <a:lstStyle/>
        <a:p>
          <a:endParaRPr lang="es-EC" sz="2400"/>
        </a:p>
      </dgm:t>
    </dgm:pt>
    <dgm:pt modelId="{CD84E995-AAC8-4031-8781-633383CB88ED}">
      <dgm:prSet phldrT="[Texto]" custT="1"/>
      <dgm:spPr>
        <a:solidFill>
          <a:srgbClr val="D8E2CF"/>
        </a:solidFill>
        <a:ln>
          <a:solidFill>
            <a:srgbClr val="00733D"/>
          </a:solidFill>
        </a:ln>
      </dgm:spPr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gm:t>
    </dgm:pt>
    <dgm:pt modelId="{017AFF1F-9E9C-404E-B469-ED78C9E17F53}" type="parTrans" cxnId="{2E509751-989D-4900-ABC3-B242AA6F37CC}">
      <dgm:prSet/>
      <dgm:spPr/>
      <dgm:t>
        <a:bodyPr/>
        <a:lstStyle/>
        <a:p>
          <a:endParaRPr lang="es-EC" sz="2400"/>
        </a:p>
      </dgm:t>
    </dgm:pt>
    <dgm:pt modelId="{32FE3076-059D-4B69-A879-D6E52152837A}" type="sibTrans" cxnId="{2E509751-989D-4900-ABC3-B242AA6F37CC}">
      <dgm:prSet/>
      <dgm:spPr/>
      <dgm:t>
        <a:bodyPr/>
        <a:lstStyle/>
        <a:p>
          <a:endParaRPr lang="es-EC" sz="2400"/>
        </a:p>
      </dgm:t>
    </dgm:pt>
    <dgm:pt modelId="{21824E9D-67EE-47FF-920D-A7E04205857A}" type="pres">
      <dgm:prSet presAssocID="{6DE09F07-83CB-45F9-833D-330343665859}" presName="Name0" presStyleCnt="0">
        <dgm:presLayoutVars>
          <dgm:chMax val="7"/>
          <dgm:chPref val="7"/>
          <dgm:dir/>
        </dgm:presLayoutVars>
      </dgm:prSet>
      <dgm:spPr/>
    </dgm:pt>
    <dgm:pt modelId="{9D03704E-D2AC-439E-9765-C73820C4776E}" type="pres">
      <dgm:prSet presAssocID="{6DE09F07-83CB-45F9-833D-330343665859}" presName="Name1" presStyleCnt="0"/>
      <dgm:spPr/>
    </dgm:pt>
    <dgm:pt modelId="{580EF17D-A9CA-4B96-9EC5-F54FE7CA0CA6}" type="pres">
      <dgm:prSet presAssocID="{6DE09F07-83CB-45F9-833D-330343665859}" presName="cycle" presStyleCnt="0"/>
      <dgm:spPr/>
    </dgm:pt>
    <dgm:pt modelId="{9A7A2655-23CF-4745-8912-6FDC96C9ABE6}" type="pres">
      <dgm:prSet presAssocID="{6DE09F07-83CB-45F9-833D-330343665859}" presName="srcNode" presStyleLbl="node1" presStyleIdx="0" presStyleCnt="6"/>
      <dgm:spPr/>
    </dgm:pt>
    <dgm:pt modelId="{878B9D59-4FB8-4057-8431-8594D3CDB0C3}" type="pres">
      <dgm:prSet presAssocID="{6DE09F07-83CB-45F9-833D-330343665859}" presName="conn" presStyleLbl="parChTrans1D2" presStyleIdx="0" presStyleCnt="1"/>
      <dgm:spPr/>
    </dgm:pt>
    <dgm:pt modelId="{26630E3A-D54C-4ADB-9D5B-26C82724F582}" type="pres">
      <dgm:prSet presAssocID="{6DE09F07-83CB-45F9-833D-330343665859}" presName="extraNode" presStyleLbl="node1" presStyleIdx="0" presStyleCnt="6"/>
      <dgm:spPr/>
    </dgm:pt>
    <dgm:pt modelId="{5BB8613A-4E6F-44EE-A459-CF4D7F047AC8}" type="pres">
      <dgm:prSet presAssocID="{6DE09F07-83CB-45F9-833D-330343665859}" presName="dstNode" presStyleLbl="node1" presStyleIdx="0" presStyleCnt="6"/>
      <dgm:spPr/>
    </dgm:pt>
    <dgm:pt modelId="{E1EE0707-513A-45D2-975B-B1B1272F6EB6}" type="pres">
      <dgm:prSet presAssocID="{2146E521-60DC-4B84-BD62-CA2A4BCB65C3}" presName="text_1" presStyleLbl="node1" presStyleIdx="0" presStyleCnt="6" custLinFactNeighborX="1237" custLinFactNeighborY="13630">
        <dgm:presLayoutVars>
          <dgm:bulletEnabled val="1"/>
        </dgm:presLayoutVars>
      </dgm:prSet>
      <dgm:spPr/>
    </dgm:pt>
    <dgm:pt modelId="{E2BA9EEB-54AE-4B2D-9A67-FE9AAFA61228}" type="pres">
      <dgm:prSet presAssocID="{2146E521-60DC-4B84-BD62-CA2A4BCB65C3}" presName="accent_1" presStyleCnt="0"/>
      <dgm:spPr/>
    </dgm:pt>
    <dgm:pt modelId="{00042B64-3CBA-4E72-A783-2D9391111B18}" type="pres">
      <dgm:prSet presAssocID="{2146E521-60DC-4B84-BD62-CA2A4BCB65C3}" presName="accentRepeatNode" presStyleLbl="solidFgAcc1" presStyleIdx="0" presStyleCnt="6"/>
      <dgm:spPr>
        <a:solidFill>
          <a:srgbClr val="D8E2CF"/>
        </a:solidFill>
        <a:ln>
          <a:solidFill>
            <a:srgbClr val="00733D"/>
          </a:solidFill>
        </a:ln>
      </dgm:spPr>
    </dgm:pt>
    <dgm:pt modelId="{111DE5B3-ECC0-466C-9DF3-6E87318B0681}" type="pres">
      <dgm:prSet presAssocID="{887E0948-E5A4-4C2D-A1B8-C203BAC3974C}" presName="text_2" presStyleLbl="node1" presStyleIdx="1" presStyleCnt="6">
        <dgm:presLayoutVars>
          <dgm:bulletEnabled val="1"/>
        </dgm:presLayoutVars>
      </dgm:prSet>
      <dgm:spPr/>
    </dgm:pt>
    <dgm:pt modelId="{3E56156E-5BCF-4E84-B49E-A286C296AA89}" type="pres">
      <dgm:prSet presAssocID="{887E0948-E5A4-4C2D-A1B8-C203BAC3974C}" presName="accent_2" presStyleCnt="0"/>
      <dgm:spPr/>
    </dgm:pt>
    <dgm:pt modelId="{CE6896E0-D3B8-4E86-AE44-48F8D89E7222}" type="pres">
      <dgm:prSet presAssocID="{887E0948-E5A4-4C2D-A1B8-C203BAC3974C}" presName="accentRepeatNode" presStyleLbl="solidFgAcc1" presStyleIdx="1" presStyleCnt="6"/>
      <dgm:spPr>
        <a:solidFill>
          <a:srgbClr val="D8E2CF"/>
        </a:solidFill>
        <a:ln>
          <a:solidFill>
            <a:srgbClr val="00733D"/>
          </a:solidFill>
        </a:ln>
      </dgm:spPr>
    </dgm:pt>
    <dgm:pt modelId="{5D44F102-67A0-4828-B982-AFCD58702965}" type="pres">
      <dgm:prSet presAssocID="{8CACD1F7-2F50-4952-8BD2-87EF4C72AC56}" presName="text_3" presStyleLbl="node1" presStyleIdx="2" presStyleCnt="6">
        <dgm:presLayoutVars>
          <dgm:bulletEnabled val="1"/>
        </dgm:presLayoutVars>
      </dgm:prSet>
      <dgm:spPr/>
    </dgm:pt>
    <dgm:pt modelId="{D428041A-D8FF-4230-BB22-06F21788A7F6}" type="pres">
      <dgm:prSet presAssocID="{8CACD1F7-2F50-4952-8BD2-87EF4C72AC56}" presName="accent_3" presStyleCnt="0"/>
      <dgm:spPr/>
    </dgm:pt>
    <dgm:pt modelId="{0D80279D-EB8D-4B65-9A38-CDE491AD2DF3}" type="pres">
      <dgm:prSet presAssocID="{8CACD1F7-2F50-4952-8BD2-87EF4C72AC56}" presName="accentRepeatNode" presStyleLbl="solidFgAcc1" presStyleIdx="2" presStyleCnt="6"/>
      <dgm:spPr>
        <a:solidFill>
          <a:srgbClr val="D8E2CF"/>
        </a:solidFill>
        <a:ln>
          <a:solidFill>
            <a:srgbClr val="00733D"/>
          </a:solidFill>
        </a:ln>
      </dgm:spPr>
    </dgm:pt>
    <dgm:pt modelId="{2EBFA1C8-865E-46E1-A7B8-FE3DF2CE2BB0}" type="pres">
      <dgm:prSet presAssocID="{C40B5B4B-0A4F-47E8-B091-D1EBAE5C8077}" presName="text_4" presStyleLbl="node1" presStyleIdx="3" presStyleCnt="6">
        <dgm:presLayoutVars>
          <dgm:bulletEnabled val="1"/>
        </dgm:presLayoutVars>
      </dgm:prSet>
      <dgm:spPr/>
    </dgm:pt>
    <dgm:pt modelId="{7A7335AE-F4DB-46CC-87A6-81A72DC56E4F}" type="pres">
      <dgm:prSet presAssocID="{C40B5B4B-0A4F-47E8-B091-D1EBAE5C8077}" presName="accent_4" presStyleCnt="0"/>
      <dgm:spPr/>
    </dgm:pt>
    <dgm:pt modelId="{2341DEA9-7B34-444B-AF31-44DB8FC40397}" type="pres">
      <dgm:prSet presAssocID="{C40B5B4B-0A4F-47E8-B091-D1EBAE5C8077}" presName="accentRepeatNode" presStyleLbl="solidFgAcc1" presStyleIdx="3" presStyleCnt="6"/>
      <dgm:spPr>
        <a:solidFill>
          <a:srgbClr val="D8E2CF"/>
        </a:solidFill>
        <a:ln>
          <a:solidFill>
            <a:srgbClr val="00733D"/>
          </a:solidFill>
        </a:ln>
      </dgm:spPr>
    </dgm:pt>
    <dgm:pt modelId="{7C1A49B5-30D9-45D1-9C9D-C87F3C940F12}" type="pres">
      <dgm:prSet presAssocID="{65F6CCEE-08EC-4749-BEEE-C80A57C76CDA}" presName="text_5" presStyleLbl="node1" presStyleIdx="4" presStyleCnt="6">
        <dgm:presLayoutVars>
          <dgm:bulletEnabled val="1"/>
        </dgm:presLayoutVars>
      </dgm:prSet>
      <dgm:spPr/>
    </dgm:pt>
    <dgm:pt modelId="{029CA6A1-6000-4180-9BDD-81A34932E7C3}" type="pres">
      <dgm:prSet presAssocID="{65F6CCEE-08EC-4749-BEEE-C80A57C76CDA}" presName="accent_5" presStyleCnt="0"/>
      <dgm:spPr/>
    </dgm:pt>
    <dgm:pt modelId="{5A96A00F-3F1C-4B7F-A127-0C4F58D50673}" type="pres">
      <dgm:prSet presAssocID="{65F6CCEE-08EC-4749-BEEE-C80A57C76CDA}" presName="accentRepeatNode" presStyleLbl="solidFgAcc1" presStyleIdx="4" presStyleCnt="6"/>
      <dgm:spPr>
        <a:solidFill>
          <a:srgbClr val="D8E2CF"/>
        </a:solidFill>
        <a:ln>
          <a:solidFill>
            <a:srgbClr val="00733D"/>
          </a:solidFill>
        </a:ln>
      </dgm:spPr>
    </dgm:pt>
    <dgm:pt modelId="{57B544D8-6DE0-48CF-87CC-536FF9916577}" type="pres">
      <dgm:prSet presAssocID="{CD84E995-AAC8-4031-8781-633383CB88ED}" presName="text_6" presStyleLbl="node1" presStyleIdx="5" presStyleCnt="6">
        <dgm:presLayoutVars>
          <dgm:bulletEnabled val="1"/>
        </dgm:presLayoutVars>
      </dgm:prSet>
      <dgm:spPr/>
    </dgm:pt>
    <dgm:pt modelId="{6A61A0B4-949C-49B1-9804-8B5CFEA29E7F}" type="pres">
      <dgm:prSet presAssocID="{CD84E995-AAC8-4031-8781-633383CB88ED}" presName="accent_6" presStyleCnt="0"/>
      <dgm:spPr/>
    </dgm:pt>
    <dgm:pt modelId="{F5D38281-2E53-4186-B1D8-0FACFC54621E}" type="pres">
      <dgm:prSet presAssocID="{CD84E995-AAC8-4031-8781-633383CB88ED}" presName="accentRepeatNode" presStyleLbl="solidFgAcc1" presStyleIdx="5" presStyleCnt="6"/>
      <dgm:spPr>
        <a:solidFill>
          <a:srgbClr val="D8E2CF"/>
        </a:solidFill>
        <a:ln>
          <a:solidFill>
            <a:srgbClr val="00733D"/>
          </a:solidFill>
        </a:ln>
      </dgm:spPr>
    </dgm:pt>
  </dgm:ptLst>
  <dgm:cxnLst>
    <dgm:cxn modelId="{7763B217-1B7A-4DC6-9584-13F271253D69}" type="presOf" srcId="{887E0948-E5A4-4C2D-A1B8-C203BAC3974C}" destId="{111DE5B3-ECC0-466C-9DF3-6E87318B0681}" srcOrd="0" destOrd="0" presId="urn:microsoft.com/office/officeart/2008/layout/VerticalCurvedList"/>
    <dgm:cxn modelId="{8C39343A-88D4-4698-94A9-4E2E337E584C}" type="presOf" srcId="{8CACD1F7-2F50-4952-8BD2-87EF4C72AC56}" destId="{5D44F102-67A0-4828-B982-AFCD58702965}" srcOrd="0" destOrd="0" presId="urn:microsoft.com/office/officeart/2008/layout/VerticalCurvedList"/>
    <dgm:cxn modelId="{2F088D43-FC70-4A19-8345-1B9969A1FB3E}" srcId="{6DE09F07-83CB-45F9-833D-330343665859}" destId="{2146E521-60DC-4B84-BD62-CA2A4BCB65C3}" srcOrd="0" destOrd="0" parTransId="{2428ED76-93E4-41C1-9960-DF18C40E66B7}" sibTransId="{BD477C8A-75C0-491B-A39E-46E5A706C8F1}"/>
    <dgm:cxn modelId="{9835AF6A-535F-4C65-B523-36C9F4782688}" type="presOf" srcId="{BD477C8A-75C0-491B-A39E-46E5A706C8F1}" destId="{878B9D59-4FB8-4057-8431-8594D3CDB0C3}" srcOrd="0" destOrd="0" presId="urn:microsoft.com/office/officeart/2008/layout/VerticalCurvedList"/>
    <dgm:cxn modelId="{2E509751-989D-4900-ABC3-B242AA6F37CC}" srcId="{6DE09F07-83CB-45F9-833D-330343665859}" destId="{CD84E995-AAC8-4031-8781-633383CB88ED}" srcOrd="5" destOrd="0" parTransId="{017AFF1F-9E9C-404E-B469-ED78C9E17F53}" sibTransId="{32FE3076-059D-4B69-A879-D6E52152837A}"/>
    <dgm:cxn modelId="{6B94B652-844A-47B8-8526-D7AFEE3E87CB}" srcId="{6DE09F07-83CB-45F9-833D-330343665859}" destId="{C40B5B4B-0A4F-47E8-B091-D1EBAE5C8077}" srcOrd="3" destOrd="0" parTransId="{5C6C426A-CA2A-4318-8DB2-B7A7DC640751}" sibTransId="{50959F37-078A-4A00-BF2A-5004F620552C}"/>
    <dgm:cxn modelId="{4BA18174-462C-46D8-8BAD-6BF6F4DA39F8}" type="presOf" srcId="{C40B5B4B-0A4F-47E8-B091-D1EBAE5C8077}" destId="{2EBFA1C8-865E-46E1-A7B8-FE3DF2CE2BB0}" srcOrd="0" destOrd="0" presId="urn:microsoft.com/office/officeart/2008/layout/VerticalCurvedList"/>
    <dgm:cxn modelId="{EA7A7A7D-F1EA-4F3D-95FC-5EC27B86E712}" type="presOf" srcId="{65F6CCEE-08EC-4749-BEEE-C80A57C76CDA}" destId="{7C1A49B5-30D9-45D1-9C9D-C87F3C940F12}" srcOrd="0" destOrd="0" presId="urn:microsoft.com/office/officeart/2008/layout/VerticalCurvedList"/>
    <dgm:cxn modelId="{E47580A1-97D9-4DD5-A66B-6DA8241BC97B}" type="presOf" srcId="{2146E521-60DC-4B84-BD62-CA2A4BCB65C3}" destId="{E1EE0707-513A-45D2-975B-B1B1272F6EB6}" srcOrd="0" destOrd="0" presId="urn:microsoft.com/office/officeart/2008/layout/VerticalCurvedList"/>
    <dgm:cxn modelId="{765720C4-3D00-4E4A-8991-A5ABB158D6F1}" srcId="{6DE09F07-83CB-45F9-833D-330343665859}" destId="{65F6CCEE-08EC-4749-BEEE-C80A57C76CDA}" srcOrd="4" destOrd="0" parTransId="{78651069-89CC-4D24-9BAC-9C8C622D2EF4}" sibTransId="{14B41886-FE52-4EE1-8076-0C990720D0AC}"/>
    <dgm:cxn modelId="{6DB129C9-1310-4CEB-9860-DD5AD04F4A35}" type="presOf" srcId="{CD84E995-AAC8-4031-8781-633383CB88ED}" destId="{57B544D8-6DE0-48CF-87CC-536FF9916577}" srcOrd="0" destOrd="0" presId="urn:microsoft.com/office/officeart/2008/layout/VerticalCurvedList"/>
    <dgm:cxn modelId="{9439A4C9-F96C-4AC2-BE2D-774A5547BA4E}" srcId="{6DE09F07-83CB-45F9-833D-330343665859}" destId="{887E0948-E5A4-4C2D-A1B8-C203BAC3974C}" srcOrd="1" destOrd="0" parTransId="{A3BC779F-7BA0-43BC-B8BA-E8262B050D89}" sibTransId="{7395DB62-F722-4FE1-A625-3D5772EDD9E5}"/>
    <dgm:cxn modelId="{58FEA0CB-A4F1-4166-90D4-C96C7444C0BF}" type="presOf" srcId="{6DE09F07-83CB-45F9-833D-330343665859}" destId="{21824E9D-67EE-47FF-920D-A7E04205857A}" srcOrd="0" destOrd="0" presId="urn:microsoft.com/office/officeart/2008/layout/VerticalCurvedList"/>
    <dgm:cxn modelId="{1F051BDB-B7A6-46EF-AB5B-D2F007647337}" srcId="{6DE09F07-83CB-45F9-833D-330343665859}" destId="{8CACD1F7-2F50-4952-8BD2-87EF4C72AC56}" srcOrd="2" destOrd="0" parTransId="{EBAA0356-DBD5-40B2-874A-EE7BA9321B53}" sibTransId="{A1F2019D-7764-4164-8C88-F7145165C02E}"/>
    <dgm:cxn modelId="{5195A7CF-49E2-4E6E-ACB8-923A4298D23C}" type="presParOf" srcId="{21824E9D-67EE-47FF-920D-A7E04205857A}" destId="{9D03704E-D2AC-439E-9765-C73820C4776E}" srcOrd="0" destOrd="0" presId="urn:microsoft.com/office/officeart/2008/layout/VerticalCurvedList"/>
    <dgm:cxn modelId="{B1C8A2A9-4314-4E36-9436-AD8B46B35B20}" type="presParOf" srcId="{9D03704E-D2AC-439E-9765-C73820C4776E}" destId="{580EF17D-A9CA-4B96-9EC5-F54FE7CA0CA6}" srcOrd="0" destOrd="0" presId="urn:microsoft.com/office/officeart/2008/layout/VerticalCurvedList"/>
    <dgm:cxn modelId="{FECC858F-3D04-458D-BE78-13E51993C4DB}" type="presParOf" srcId="{580EF17D-A9CA-4B96-9EC5-F54FE7CA0CA6}" destId="{9A7A2655-23CF-4745-8912-6FDC96C9ABE6}" srcOrd="0" destOrd="0" presId="urn:microsoft.com/office/officeart/2008/layout/VerticalCurvedList"/>
    <dgm:cxn modelId="{0F327F70-80F4-4E71-9A0C-3DDF269611A2}" type="presParOf" srcId="{580EF17D-A9CA-4B96-9EC5-F54FE7CA0CA6}" destId="{878B9D59-4FB8-4057-8431-8594D3CDB0C3}" srcOrd="1" destOrd="0" presId="urn:microsoft.com/office/officeart/2008/layout/VerticalCurvedList"/>
    <dgm:cxn modelId="{6FD729A1-A09C-4649-BA4A-0777C8BE992A}" type="presParOf" srcId="{580EF17D-A9CA-4B96-9EC5-F54FE7CA0CA6}" destId="{26630E3A-D54C-4ADB-9D5B-26C82724F582}" srcOrd="2" destOrd="0" presId="urn:microsoft.com/office/officeart/2008/layout/VerticalCurvedList"/>
    <dgm:cxn modelId="{620B40CB-5CF6-4E49-A003-F2B65F06102C}" type="presParOf" srcId="{580EF17D-A9CA-4B96-9EC5-F54FE7CA0CA6}" destId="{5BB8613A-4E6F-44EE-A459-CF4D7F047AC8}" srcOrd="3" destOrd="0" presId="urn:microsoft.com/office/officeart/2008/layout/VerticalCurvedList"/>
    <dgm:cxn modelId="{4DCA15E3-9F31-4CDF-B53E-39300CBD6744}" type="presParOf" srcId="{9D03704E-D2AC-439E-9765-C73820C4776E}" destId="{E1EE0707-513A-45D2-975B-B1B1272F6EB6}" srcOrd="1" destOrd="0" presId="urn:microsoft.com/office/officeart/2008/layout/VerticalCurvedList"/>
    <dgm:cxn modelId="{29E1CECB-48C7-4CAF-957D-2ECA5F3EEB70}" type="presParOf" srcId="{9D03704E-D2AC-439E-9765-C73820C4776E}" destId="{E2BA9EEB-54AE-4B2D-9A67-FE9AAFA61228}" srcOrd="2" destOrd="0" presId="urn:microsoft.com/office/officeart/2008/layout/VerticalCurvedList"/>
    <dgm:cxn modelId="{0E0D6EF0-13F9-4FEB-8FBD-4DDD76610345}" type="presParOf" srcId="{E2BA9EEB-54AE-4B2D-9A67-FE9AAFA61228}" destId="{00042B64-3CBA-4E72-A783-2D9391111B18}" srcOrd="0" destOrd="0" presId="urn:microsoft.com/office/officeart/2008/layout/VerticalCurvedList"/>
    <dgm:cxn modelId="{0C48A51F-E261-4DEB-B822-00DA337DF4ED}" type="presParOf" srcId="{9D03704E-D2AC-439E-9765-C73820C4776E}" destId="{111DE5B3-ECC0-466C-9DF3-6E87318B0681}" srcOrd="3" destOrd="0" presId="urn:microsoft.com/office/officeart/2008/layout/VerticalCurvedList"/>
    <dgm:cxn modelId="{0E5D62F1-2E06-4B22-8622-E983C3EF5CA6}" type="presParOf" srcId="{9D03704E-D2AC-439E-9765-C73820C4776E}" destId="{3E56156E-5BCF-4E84-B49E-A286C296AA89}" srcOrd="4" destOrd="0" presId="urn:microsoft.com/office/officeart/2008/layout/VerticalCurvedList"/>
    <dgm:cxn modelId="{73DC3178-FB73-418A-B615-F5FB8C0CF395}" type="presParOf" srcId="{3E56156E-5BCF-4E84-B49E-A286C296AA89}" destId="{CE6896E0-D3B8-4E86-AE44-48F8D89E7222}" srcOrd="0" destOrd="0" presId="urn:microsoft.com/office/officeart/2008/layout/VerticalCurvedList"/>
    <dgm:cxn modelId="{BC6449E6-2488-4E18-A3B3-A888C7603D30}" type="presParOf" srcId="{9D03704E-D2AC-439E-9765-C73820C4776E}" destId="{5D44F102-67A0-4828-B982-AFCD58702965}" srcOrd="5" destOrd="0" presId="urn:microsoft.com/office/officeart/2008/layout/VerticalCurvedList"/>
    <dgm:cxn modelId="{87CE5E09-4505-44BD-AECD-DC3140524805}" type="presParOf" srcId="{9D03704E-D2AC-439E-9765-C73820C4776E}" destId="{D428041A-D8FF-4230-BB22-06F21788A7F6}" srcOrd="6" destOrd="0" presId="urn:microsoft.com/office/officeart/2008/layout/VerticalCurvedList"/>
    <dgm:cxn modelId="{8303D77A-FE2B-4D40-B530-F12CF4951CC0}" type="presParOf" srcId="{D428041A-D8FF-4230-BB22-06F21788A7F6}" destId="{0D80279D-EB8D-4B65-9A38-CDE491AD2DF3}" srcOrd="0" destOrd="0" presId="urn:microsoft.com/office/officeart/2008/layout/VerticalCurvedList"/>
    <dgm:cxn modelId="{156BC818-2C7A-4333-B9EA-A6B316614C30}" type="presParOf" srcId="{9D03704E-D2AC-439E-9765-C73820C4776E}" destId="{2EBFA1C8-865E-46E1-A7B8-FE3DF2CE2BB0}" srcOrd="7" destOrd="0" presId="urn:microsoft.com/office/officeart/2008/layout/VerticalCurvedList"/>
    <dgm:cxn modelId="{CE5EF1D5-2E23-4C4D-BFEE-7CBE6C27D3E5}" type="presParOf" srcId="{9D03704E-D2AC-439E-9765-C73820C4776E}" destId="{7A7335AE-F4DB-46CC-87A6-81A72DC56E4F}" srcOrd="8" destOrd="0" presId="urn:microsoft.com/office/officeart/2008/layout/VerticalCurvedList"/>
    <dgm:cxn modelId="{51BFE2BE-5195-4895-B39B-CE7CBF59DB0D}" type="presParOf" srcId="{7A7335AE-F4DB-46CC-87A6-81A72DC56E4F}" destId="{2341DEA9-7B34-444B-AF31-44DB8FC40397}" srcOrd="0" destOrd="0" presId="urn:microsoft.com/office/officeart/2008/layout/VerticalCurvedList"/>
    <dgm:cxn modelId="{90462083-9CC1-45BF-BDBF-7CA8FE58DE48}" type="presParOf" srcId="{9D03704E-D2AC-439E-9765-C73820C4776E}" destId="{7C1A49B5-30D9-45D1-9C9D-C87F3C940F12}" srcOrd="9" destOrd="0" presId="urn:microsoft.com/office/officeart/2008/layout/VerticalCurvedList"/>
    <dgm:cxn modelId="{294110AA-514C-46AC-8AC4-C8AEF2EBD041}" type="presParOf" srcId="{9D03704E-D2AC-439E-9765-C73820C4776E}" destId="{029CA6A1-6000-4180-9BDD-81A34932E7C3}" srcOrd="10" destOrd="0" presId="urn:microsoft.com/office/officeart/2008/layout/VerticalCurvedList"/>
    <dgm:cxn modelId="{DCFD95CA-A84C-470B-BFD1-857D6F317FE9}" type="presParOf" srcId="{029CA6A1-6000-4180-9BDD-81A34932E7C3}" destId="{5A96A00F-3F1C-4B7F-A127-0C4F58D50673}" srcOrd="0" destOrd="0" presId="urn:microsoft.com/office/officeart/2008/layout/VerticalCurvedList"/>
    <dgm:cxn modelId="{FF36FD5D-2F41-4D4B-BA2C-74BA0B1301EF}" type="presParOf" srcId="{9D03704E-D2AC-439E-9765-C73820C4776E}" destId="{57B544D8-6DE0-48CF-87CC-536FF9916577}" srcOrd="11" destOrd="0" presId="urn:microsoft.com/office/officeart/2008/layout/VerticalCurvedList"/>
    <dgm:cxn modelId="{78613A6E-F36B-4AFB-A073-AF3E57E82DA3}" type="presParOf" srcId="{9D03704E-D2AC-439E-9765-C73820C4776E}" destId="{6A61A0B4-949C-49B1-9804-8B5CFEA29E7F}" srcOrd="12" destOrd="0" presId="urn:microsoft.com/office/officeart/2008/layout/VerticalCurvedList"/>
    <dgm:cxn modelId="{244DC61F-33E9-4BB8-A35A-DC5D0C76686C}" type="presParOf" srcId="{6A61A0B4-949C-49B1-9804-8B5CFEA29E7F}" destId="{F5D38281-2E53-4186-B1D8-0FACFC5462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E09F07-83CB-45F9-833D-3303436658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146E521-60DC-4B84-BD62-CA2A4BCB65C3}">
      <dgm:prSet phldrT="[Texto]" custT="1"/>
      <dgm:spPr>
        <a:solidFill>
          <a:srgbClr val="D8E2CF"/>
        </a:solidFill>
        <a:ln>
          <a:solidFill>
            <a:srgbClr val="00733D"/>
          </a:solidFill>
        </a:ln>
      </dgm:spPr>
      <dgm:t>
        <a:bodyPr/>
        <a:lstStyle/>
        <a:p>
          <a:r>
            <a:rPr lang="es-EC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gm:t>
    </dgm:pt>
    <dgm:pt modelId="{2428ED76-93E4-41C1-9960-DF18C40E66B7}" type="parTrans" cxnId="{2F088D43-FC70-4A19-8345-1B9969A1FB3E}">
      <dgm:prSet/>
      <dgm:spPr/>
      <dgm:t>
        <a:bodyPr/>
        <a:lstStyle/>
        <a:p>
          <a:endParaRPr lang="es-EC" sz="2400"/>
        </a:p>
      </dgm:t>
    </dgm:pt>
    <dgm:pt modelId="{BD477C8A-75C0-491B-A39E-46E5A706C8F1}" type="sibTrans" cxnId="{2F088D43-FC70-4A19-8345-1B9969A1FB3E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C" sz="2400"/>
        </a:p>
      </dgm:t>
    </dgm:pt>
    <dgm:pt modelId="{8CACD1F7-2F50-4952-8BD2-87EF4C72AC56}">
      <dgm:prSet phldrT="[Texto]" custT="1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gm:t>
    </dgm:pt>
    <dgm:pt modelId="{EBAA0356-DBD5-40B2-874A-EE7BA9321B53}" type="parTrans" cxnId="{1F051BDB-B7A6-46EF-AB5B-D2F007647337}">
      <dgm:prSet/>
      <dgm:spPr/>
      <dgm:t>
        <a:bodyPr/>
        <a:lstStyle/>
        <a:p>
          <a:endParaRPr lang="es-EC" sz="2400"/>
        </a:p>
      </dgm:t>
    </dgm:pt>
    <dgm:pt modelId="{A1F2019D-7764-4164-8C88-F7145165C02E}" type="sibTrans" cxnId="{1F051BDB-B7A6-46EF-AB5B-D2F007647337}">
      <dgm:prSet/>
      <dgm:spPr/>
      <dgm:t>
        <a:bodyPr/>
        <a:lstStyle/>
        <a:p>
          <a:endParaRPr lang="es-EC" sz="2400"/>
        </a:p>
      </dgm:t>
    </dgm:pt>
    <dgm:pt modelId="{C40B5B4B-0A4F-47E8-B091-D1EBAE5C8077}">
      <dgm:prSet phldrT="[Texto]" custT="1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sz="24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  <a:endParaRPr lang="es-EC" sz="2400" dirty="0">
            <a:solidFill>
              <a:schemeClr val="bg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C426A-CA2A-4318-8DB2-B7A7DC640751}" type="parTrans" cxnId="{6B94B652-844A-47B8-8526-D7AFEE3E87CB}">
      <dgm:prSet/>
      <dgm:spPr/>
      <dgm:t>
        <a:bodyPr/>
        <a:lstStyle/>
        <a:p>
          <a:endParaRPr lang="es-EC" sz="2400"/>
        </a:p>
      </dgm:t>
    </dgm:pt>
    <dgm:pt modelId="{50959F37-078A-4A00-BF2A-5004F620552C}" type="sibTrans" cxnId="{6B94B652-844A-47B8-8526-D7AFEE3E87CB}">
      <dgm:prSet/>
      <dgm:spPr/>
      <dgm:t>
        <a:bodyPr/>
        <a:lstStyle/>
        <a:p>
          <a:endParaRPr lang="es-EC" sz="2400"/>
        </a:p>
      </dgm:t>
    </dgm:pt>
    <dgm:pt modelId="{887E0948-E5A4-4C2D-A1B8-C203BAC3974C}">
      <dgm:prSet phldrT="[Texto]" custT="1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gm:t>
    </dgm:pt>
    <dgm:pt modelId="{A3BC779F-7BA0-43BC-B8BA-E8262B050D89}" type="parTrans" cxnId="{9439A4C9-F96C-4AC2-BE2D-774A5547BA4E}">
      <dgm:prSet/>
      <dgm:spPr/>
      <dgm:t>
        <a:bodyPr/>
        <a:lstStyle/>
        <a:p>
          <a:endParaRPr lang="es-EC" sz="2400"/>
        </a:p>
      </dgm:t>
    </dgm:pt>
    <dgm:pt modelId="{7395DB62-F722-4FE1-A625-3D5772EDD9E5}" type="sibTrans" cxnId="{9439A4C9-F96C-4AC2-BE2D-774A5547BA4E}">
      <dgm:prSet/>
      <dgm:spPr/>
      <dgm:t>
        <a:bodyPr/>
        <a:lstStyle/>
        <a:p>
          <a:endParaRPr lang="es-EC" sz="2400"/>
        </a:p>
      </dgm:t>
    </dgm:pt>
    <dgm:pt modelId="{65F6CCEE-08EC-4749-BEEE-C80A57C76CDA}">
      <dgm:prSet phldrT="[Texto]" custT="1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gm:t>
    </dgm:pt>
    <dgm:pt modelId="{78651069-89CC-4D24-9BAC-9C8C622D2EF4}" type="parTrans" cxnId="{765720C4-3D00-4E4A-8991-A5ABB158D6F1}">
      <dgm:prSet/>
      <dgm:spPr/>
      <dgm:t>
        <a:bodyPr/>
        <a:lstStyle/>
        <a:p>
          <a:endParaRPr lang="es-EC" sz="2400"/>
        </a:p>
      </dgm:t>
    </dgm:pt>
    <dgm:pt modelId="{14B41886-FE52-4EE1-8076-0C990720D0AC}" type="sibTrans" cxnId="{765720C4-3D00-4E4A-8991-A5ABB158D6F1}">
      <dgm:prSet/>
      <dgm:spPr/>
      <dgm:t>
        <a:bodyPr/>
        <a:lstStyle/>
        <a:p>
          <a:endParaRPr lang="es-EC" sz="2400"/>
        </a:p>
      </dgm:t>
    </dgm:pt>
    <dgm:pt modelId="{ECCFD45A-D121-4E5A-B97C-087C2C172534}">
      <dgm:prSet phldrT="[Texto]" custT="1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gm:t>
    </dgm:pt>
    <dgm:pt modelId="{9B66F800-0889-456B-A097-A10F8F3537BE}" type="parTrans" cxnId="{C31D163B-8E36-4F27-929A-28FD30E75847}">
      <dgm:prSet/>
      <dgm:spPr/>
      <dgm:t>
        <a:bodyPr/>
        <a:lstStyle/>
        <a:p>
          <a:endParaRPr lang="es-EC" sz="2400"/>
        </a:p>
      </dgm:t>
    </dgm:pt>
    <dgm:pt modelId="{04CB2F84-BA3E-4061-87D9-0C1FD1267402}" type="sibTrans" cxnId="{C31D163B-8E36-4F27-929A-28FD30E75847}">
      <dgm:prSet/>
      <dgm:spPr/>
      <dgm:t>
        <a:bodyPr/>
        <a:lstStyle/>
        <a:p>
          <a:endParaRPr lang="es-EC" sz="2400"/>
        </a:p>
      </dgm:t>
    </dgm:pt>
    <dgm:pt modelId="{21824E9D-67EE-47FF-920D-A7E04205857A}" type="pres">
      <dgm:prSet presAssocID="{6DE09F07-83CB-45F9-833D-330343665859}" presName="Name0" presStyleCnt="0">
        <dgm:presLayoutVars>
          <dgm:chMax val="7"/>
          <dgm:chPref val="7"/>
          <dgm:dir/>
        </dgm:presLayoutVars>
      </dgm:prSet>
      <dgm:spPr/>
    </dgm:pt>
    <dgm:pt modelId="{9D03704E-D2AC-439E-9765-C73820C4776E}" type="pres">
      <dgm:prSet presAssocID="{6DE09F07-83CB-45F9-833D-330343665859}" presName="Name1" presStyleCnt="0"/>
      <dgm:spPr/>
    </dgm:pt>
    <dgm:pt modelId="{580EF17D-A9CA-4B96-9EC5-F54FE7CA0CA6}" type="pres">
      <dgm:prSet presAssocID="{6DE09F07-83CB-45F9-833D-330343665859}" presName="cycle" presStyleCnt="0"/>
      <dgm:spPr/>
    </dgm:pt>
    <dgm:pt modelId="{9A7A2655-23CF-4745-8912-6FDC96C9ABE6}" type="pres">
      <dgm:prSet presAssocID="{6DE09F07-83CB-45F9-833D-330343665859}" presName="srcNode" presStyleLbl="node1" presStyleIdx="0" presStyleCnt="6"/>
      <dgm:spPr/>
    </dgm:pt>
    <dgm:pt modelId="{878B9D59-4FB8-4057-8431-8594D3CDB0C3}" type="pres">
      <dgm:prSet presAssocID="{6DE09F07-83CB-45F9-833D-330343665859}" presName="conn" presStyleLbl="parChTrans1D2" presStyleIdx="0" presStyleCnt="1"/>
      <dgm:spPr/>
    </dgm:pt>
    <dgm:pt modelId="{26630E3A-D54C-4ADB-9D5B-26C82724F582}" type="pres">
      <dgm:prSet presAssocID="{6DE09F07-83CB-45F9-833D-330343665859}" presName="extraNode" presStyleLbl="node1" presStyleIdx="0" presStyleCnt="6"/>
      <dgm:spPr/>
    </dgm:pt>
    <dgm:pt modelId="{5BB8613A-4E6F-44EE-A459-CF4D7F047AC8}" type="pres">
      <dgm:prSet presAssocID="{6DE09F07-83CB-45F9-833D-330343665859}" presName="dstNode" presStyleLbl="node1" presStyleIdx="0" presStyleCnt="6"/>
      <dgm:spPr/>
    </dgm:pt>
    <dgm:pt modelId="{E1EE0707-513A-45D2-975B-B1B1272F6EB6}" type="pres">
      <dgm:prSet presAssocID="{2146E521-60DC-4B84-BD62-CA2A4BCB65C3}" presName="text_1" presStyleLbl="node1" presStyleIdx="0" presStyleCnt="6" custLinFactNeighborX="1237" custLinFactNeighborY="13630">
        <dgm:presLayoutVars>
          <dgm:bulletEnabled val="1"/>
        </dgm:presLayoutVars>
      </dgm:prSet>
      <dgm:spPr/>
    </dgm:pt>
    <dgm:pt modelId="{E2BA9EEB-54AE-4B2D-9A67-FE9AAFA61228}" type="pres">
      <dgm:prSet presAssocID="{2146E521-60DC-4B84-BD62-CA2A4BCB65C3}" presName="accent_1" presStyleCnt="0"/>
      <dgm:spPr/>
    </dgm:pt>
    <dgm:pt modelId="{00042B64-3CBA-4E72-A783-2D9391111B18}" type="pres">
      <dgm:prSet presAssocID="{2146E521-60DC-4B84-BD62-CA2A4BCB65C3}" presName="accentRepeatNode" presStyleLbl="solidFgAcc1" presStyleIdx="0" presStyleCnt="6"/>
      <dgm:spPr>
        <a:solidFill>
          <a:srgbClr val="D8E2CF"/>
        </a:solidFill>
        <a:ln>
          <a:solidFill>
            <a:srgbClr val="00733D"/>
          </a:solidFill>
        </a:ln>
      </dgm:spPr>
    </dgm:pt>
    <dgm:pt modelId="{111DE5B3-ECC0-466C-9DF3-6E87318B0681}" type="pres">
      <dgm:prSet presAssocID="{887E0948-E5A4-4C2D-A1B8-C203BAC3974C}" presName="text_2" presStyleLbl="node1" presStyleIdx="1" presStyleCnt="6">
        <dgm:presLayoutVars>
          <dgm:bulletEnabled val="1"/>
        </dgm:presLayoutVars>
      </dgm:prSet>
      <dgm:spPr/>
    </dgm:pt>
    <dgm:pt modelId="{3E56156E-5BCF-4E84-B49E-A286C296AA89}" type="pres">
      <dgm:prSet presAssocID="{887E0948-E5A4-4C2D-A1B8-C203BAC3974C}" presName="accent_2" presStyleCnt="0"/>
      <dgm:spPr/>
    </dgm:pt>
    <dgm:pt modelId="{CE6896E0-D3B8-4E86-AE44-48F8D89E7222}" type="pres">
      <dgm:prSet presAssocID="{887E0948-E5A4-4C2D-A1B8-C203BAC3974C}" presName="accentRepeatNode" presStyleLbl="solidFgAcc1" presStyleIdx="1" presStyleCnt="6"/>
      <dgm:spPr>
        <a:ln>
          <a:solidFill>
            <a:schemeClr val="bg1">
              <a:lumMod val="50000"/>
            </a:schemeClr>
          </a:solidFill>
        </a:ln>
      </dgm:spPr>
    </dgm:pt>
    <dgm:pt modelId="{5D44F102-67A0-4828-B982-AFCD58702965}" type="pres">
      <dgm:prSet presAssocID="{8CACD1F7-2F50-4952-8BD2-87EF4C72AC56}" presName="text_3" presStyleLbl="node1" presStyleIdx="2" presStyleCnt="6">
        <dgm:presLayoutVars>
          <dgm:bulletEnabled val="1"/>
        </dgm:presLayoutVars>
      </dgm:prSet>
      <dgm:spPr/>
    </dgm:pt>
    <dgm:pt modelId="{D428041A-D8FF-4230-BB22-06F21788A7F6}" type="pres">
      <dgm:prSet presAssocID="{8CACD1F7-2F50-4952-8BD2-87EF4C72AC56}" presName="accent_3" presStyleCnt="0"/>
      <dgm:spPr/>
    </dgm:pt>
    <dgm:pt modelId="{0D80279D-EB8D-4B65-9A38-CDE491AD2DF3}" type="pres">
      <dgm:prSet presAssocID="{8CACD1F7-2F50-4952-8BD2-87EF4C72AC56}" presName="accentRepeatNode" presStyleLbl="solidFgAcc1" presStyleIdx="2" presStyleCnt="6"/>
      <dgm:spPr>
        <a:ln>
          <a:solidFill>
            <a:schemeClr val="bg1">
              <a:lumMod val="50000"/>
            </a:schemeClr>
          </a:solidFill>
        </a:ln>
      </dgm:spPr>
    </dgm:pt>
    <dgm:pt modelId="{2EBFA1C8-865E-46E1-A7B8-FE3DF2CE2BB0}" type="pres">
      <dgm:prSet presAssocID="{C40B5B4B-0A4F-47E8-B091-D1EBAE5C8077}" presName="text_4" presStyleLbl="node1" presStyleIdx="3" presStyleCnt="6">
        <dgm:presLayoutVars>
          <dgm:bulletEnabled val="1"/>
        </dgm:presLayoutVars>
      </dgm:prSet>
      <dgm:spPr/>
    </dgm:pt>
    <dgm:pt modelId="{7A7335AE-F4DB-46CC-87A6-81A72DC56E4F}" type="pres">
      <dgm:prSet presAssocID="{C40B5B4B-0A4F-47E8-B091-D1EBAE5C8077}" presName="accent_4" presStyleCnt="0"/>
      <dgm:spPr/>
    </dgm:pt>
    <dgm:pt modelId="{2341DEA9-7B34-444B-AF31-44DB8FC40397}" type="pres">
      <dgm:prSet presAssocID="{C40B5B4B-0A4F-47E8-B091-D1EBAE5C8077}" presName="accentRepeatNode" presStyleLbl="solidFgAcc1" presStyleIdx="3" presStyleCnt="6"/>
      <dgm:spPr>
        <a:ln>
          <a:solidFill>
            <a:schemeClr val="bg1">
              <a:lumMod val="50000"/>
            </a:schemeClr>
          </a:solidFill>
        </a:ln>
      </dgm:spPr>
    </dgm:pt>
    <dgm:pt modelId="{7C1A49B5-30D9-45D1-9C9D-C87F3C940F12}" type="pres">
      <dgm:prSet presAssocID="{65F6CCEE-08EC-4749-BEEE-C80A57C76CDA}" presName="text_5" presStyleLbl="node1" presStyleIdx="4" presStyleCnt="6">
        <dgm:presLayoutVars>
          <dgm:bulletEnabled val="1"/>
        </dgm:presLayoutVars>
      </dgm:prSet>
      <dgm:spPr/>
    </dgm:pt>
    <dgm:pt modelId="{029CA6A1-6000-4180-9BDD-81A34932E7C3}" type="pres">
      <dgm:prSet presAssocID="{65F6CCEE-08EC-4749-BEEE-C80A57C76CDA}" presName="accent_5" presStyleCnt="0"/>
      <dgm:spPr/>
    </dgm:pt>
    <dgm:pt modelId="{5A96A00F-3F1C-4B7F-A127-0C4F58D50673}" type="pres">
      <dgm:prSet presAssocID="{65F6CCEE-08EC-4749-BEEE-C80A57C76CDA}" presName="accentRepeatNode" presStyleLbl="solidFgAcc1" presStyleIdx="4" presStyleCnt="6"/>
      <dgm:spPr>
        <a:ln>
          <a:solidFill>
            <a:schemeClr val="bg1">
              <a:lumMod val="50000"/>
            </a:schemeClr>
          </a:solidFill>
        </a:ln>
      </dgm:spPr>
    </dgm:pt>
    <dgm:pt modelId="{D6545B5F-CFA1-4E09-9829-A435FC2EB5AB}" type="pres">
      <dgm:prSet presAssocID="{ECCFD45A-D121-4E5A-B97C-087C2C172534}" presName="text_6" presStyleLbl="node1" presStyleIdx="5" presStyleCnt="6">
        <dgm:presLayoutVars>
          <dgm:bulletEnabled val="1"/>
        </dgm:presLayoutVars>
      </dgm:prSet>
      <dgm:spPr/>
    </dgm:pt>
    <dgm:pt modelId="{CB957171-F649-4A90-9888-4ADBBB43E944}" type="pres">
      <dgm:prSet presAssocID="{ECCFD45A-D121-4E5A-B97C-087C2C172534}" presName="accent_6" presStyleCnt="0"/>
      <dgm:spPr/>
    </dgm:pt>
    <dgm:pt modelId="{CE29D35B-30C9-401E-B4A5-3B27F65D86BB}" type="pres">
      <dgm:prSet presAssocID="{ECCFD45A-D121-4E5A-B97C-087C2C172534}" presName="accentRepeatNode" presStyleLbl="solidFgAcc1" presStyleIdx="5" presStyleCnt="6"/>
      <dgm:spPr>
        <a:ln>
          <a:solidFill>
            <a:srgbClr val="7F7F7F"/>
          </a:solidFill>
        </a:ln>
      </dgm:spPr>
    </dgm:pt>
  </dgm:ptLst>
  <dgm:cxnLst>
    <dgm:cxn modelId="{7763B217-1B7A-4DC6-9584-13F271253D69}" type="presOf" srcId="{887E0948-E5A4-4C2D-A1B8-C203BAC3974C}" destId="{111DE5B3-ECC0-466C-9DF3-6E87318B0681}" srcOrd="0" destOrd="0" presId="urn:microsoft.com/office/officeart/2008/layout/VerticalCurvedList"/>
    <dgm:cxn modelId="{A9B59E32-C454-4B5D-8DCD-D1FAD9A3BD15}" type="presOf" srcId="{ECCFD45A-D121-4E5A-B97C-087C2C172534}" destId="{D6545B5F-CFA1-4E09-9829-A435FC2EB5AB}" srcOrd="0" destOrd="0" presId="urn:microsoft.com/office/officeart/2008/layout/VerticalCurvedList"/>
    <dgm:cxn modelId="{8C39343A-88D4-4698-94A9-4E2E337E584C}" type="presOf" srcId="{8CACD1F7-2F50-4952-8BD2-87EF4C72AC56}" destId="{5D44F102-67A0-4828-B982-AFCD58702965}" srcOrd="0" destOrd="0" presId="urn:microsoft.com/office/officeart/2008/layout/VerticalCurvedList"/>
    <dgm:cxn modelId="{C31D163B-8E36-4F27-929A-28FD30E75847}" srcId="{6DE09F07-83CB-45F9-833D-330343665859}" destId="{ECCFD45A-D121-4E5A-B97C-087C2C172534}" srcOrd="5" destOrd="0" parTransId="{9B66F800-0889-456B-A097-A10F8F3537BE}" sibTransId="{04CB2F84-BA3E-4061-87D9-0C1FD1267402}"/>
    <dgm:cxn modelId="{2F088D43-FC70-4A19-8345-1B9969A1FB3E}" srcId="{6DE09F07-83CB-45F9-833D-330343665859}" destId="{2146E521-60DC-4B84-BD62-CA2A4BCB65C3}" srcOrd="0" destOrd="0" parTransId="{2428ED76-93E4-41C1-9960-DF18C40E66B7}" sibTransId="{BD477C8A-75C0-491B-A39E-46E5A706C8F1}"/>
    <dgm:cxn modelId="{9835AF6A-535F-4C65-B523-36C9F4782688}" type="presOf" srcId="{BD477C8A-75C0-491B-A39E-46E5A706C8F1}" destId="{878B9D59-4FB8-4057-8431-8594D3CDB0C3}" srcOrd="0" destOrd="0" presId="urn:microsoft.com/office/officeart/2008/layout/VerticalCurvedList"/>
    <dgm:cxn modelId="{6B94B652-844A-47B8-8526-D7AFEE3E87CB}" srcId="{6DE09F07-83CB-45F9-833D-330343665859}" destId="{C40B5B4B-0A4F-47E8-B091-D1EBAE5C8077}" srcOrd="3" destOrd="0" parTransId="{5C6C426A-CA2A-4318-8DB2-B7A7DC640751}" sibTransId="{50959F37-078A-4A00-BF2A-5004F620552C}"/>
    <dgm:cxn modelId="{4BA18174-462C-46D8-8BAD-6BF6F4DA39F8}" type="presOf" srcId="{C40B5B4B-0A4F-47E8-B091-D1EBAE5C8077}" destId="{2EBFA1C8-865E-46E1-A7B8-FE3DF2CE2BB0}" srcOrd="0" destOrd="0" presId="urn:microsoft.com/office/officeart/2008/layout/VerticalCurvedList"/>
    <dgm:cxn modelId="{EA7A7A7D-F1EA-4F3D-95FC-5EC27B86E712}" type="presOf" srcId="{65F6CCEE-08EC-4749-BEEE-C80A57C76CDA}" destId="{7C1A49B5-30D9-45D1-9C9D-C87F3C940F12}" srcOrd="0" destOrd="0" presId="urn:microsoft.com/office/officeart/2008/layout/VerticalCurvedList"/>
    <dgm:cxn modelId="{E47580A1-97D9-4DD5-A66B-6DA8241BC97B}" type="presOf" srcId="{2146E521-60DC-4B84-BD62-CA2A4BCB65C3}" destId="{E1EE0707-513A-45D2-975B-B1B1272F6EB6}" srcOrd="0" destOrd="0" presId="urn:microsoft.com/office/officeart/2008/layout/VerticalCurvedList"/>
    <dgm:cxn modelId="{765720C4-3D00-4E4A-8991-A5ABB158D6F1}" srcId="{6DE09F07-83CB-45F9-833D-330343665859}" destId="{65F6CCEE-08EC-4749-BEEE-C80A57C76CDA}" srcOrd="4" destOrd="0" parTransId="{78651069-89CC-4D24-9BAC-9C8C622D2EF4}" sibTransId="{14B41886-FE52-4EE1-8076-0C990720D0AC}"/>
    <dgm:cxn modelId="{9439A4C9-F96C-4AC2-BE2D-774A5547BA4E}" srcId="{6DE09F07-83CB-45F9-833D-330343665859}" destId="{887E0948-E5A4-4C2D-A1B8-C203BAC3974C}" srcOrd="1" destOrd="0" parTransId="{A3BC779F-7BA0-43BC-B8BA-E8262B050D89}" sibTransId="{7395DB62-F722-4FE1-A625-3D5772EDD9E5}"/>
    <dgm:cxn modelId="{58FEA0CB-A4F1-4166-90D4-C96C7444C0BF}" type="presOf" srcId="{6DE09F07-83CB-45F9-833D-330343665859}" destId="{21824E9D-67EE-47FF-920D-A7E04205857A}" srcOrd="0" destOrd="0" presId="urn:microsoft.com/office/officeart/2008/layout/VerticalCurvedList"/>
    <dgm:cxn modelId="{1F051BDB-B7A6-46EF-AB5B-D2F007647337}" srcId="{6DE09F07-83CB-45F9-833D-330343665859}" destId="{8CACD1F7-2F50-4952-8BD2-87EF4C72AC56}" srcOrd="2" destOrd="0" parTransId="{EBAA0356-DBD5-40B2-874A-EE7BA9321B53}" sibTransId="{A1F2019D-7764-4164-8C88-F7145165C02E}"/>
    <dgm:cxn modelId="{5195A7CF-49E2-4E6E-ACB8-923A4298D23C}" type="presParOf" srcId="{21824E9D-67EE-47FF-920D-A7E04205857A}" destId="{9D03704E-D2AC-439E-9765-C73820C4776E}" srcOrd="0" destOrd="0" presId="urn:microsoft.com/office/officeart/2008/layout/VerticalCurvedList"/>
    <dgm:cxn modelId="{B1C8A2A9-4314-4E36-9436-AD8B46B35B20}" type="presParOf" srcId="{9D03704E-D2AC-439E-9765-C73820C4776E}" destId="{580EF17D-A9CA-4B96-9EC5-F54FE7CA0CA6}" srcOrd="0" destOrd="0" presId="urn:microsoft.com/office/officeart/2008/layout/VerticalCurvedList"/>
    <dgm:cxn modelId="{FECC858F-3D04-458D-BE78-13E51993C4DB}" type="presParOf" srcId="{580EF17D-A9CA-4B96-9EC5-F54FE7CA0CA6}" destId="{9A7A2655-23CF-4745-8912-6FDC96C9ABE6}" srcOrd="0" destOrd="0" presId="urn:microsoft.com/office/officeart/2008/layout/VerticalCurvedList"/>
    <dgm:cxn modelId="{0F327F70-80F4-4E71-9A0C-3DDF269611A2}" type="presParOf" srcId="{580EF17D-A9CA-4B96-9EC5-F54FE7CA0CA6}" destId="{878B9D59-4FB8-4057-8431-8594D3CDB0C3}" srcOrd="1" destOrd="0" presId="urn:microsoft.com/office/officeart/2008/layout/VerticalCurvedList"/>
    <dgm:cxn modelId="{6FD729A1-A09C-4649-BA4A-0777C8BE992A}" type="presParOf" srcId="{580EF17D-A9CA-4B96-9EC5-F54FE7CA0CA6}" destId="{26630E3A-D54C-4ADB-9D5B-26C82724F582}" srcOrd="2" destOrd="0" presId="urn:microsoft.com/office/officeart/2008/layout/VerticalCurvedList"/>
    <dgm:cxn modelId="{620B40CB-5CF6-4E49-A003-F2B65F06102C}" type="presParOf" srcId="{580EF17D-A9CA-4B96-9EC5-F54FE7CA0CA6}" destId="{5BB8613A-4E6F-44EE-A459-CF4D7F047AC8}" srcOrd="3" destOrd="0" presId="urn:microsoft.com/office/officeart/2008/layout/VerticalCurvedList"/>
    <dgm:cxn modelId="{4DCA15E3-9F31-4CDF-B53E-39300CBD6744}" type="presParOf" srcId="{9D03704E-D2AC-439E-9765-C73820C4776E}" destId="{E1EE0707-513A-45D2-975B-B1B1272F6EB6}" srcOrd="1" destOrd="0" presId="urn:microsoft.com/office/officeart/2008/layout/VerticalCurvedList"/>
    <dgm:cxn modelId="{29E1CECB-48C7-4CAF-957D-2ECA5F3EEB70}" type="presParOf" srcId="{9D03704E-D2AC-439E-9765-C73820C4776E}" destId="{E2BA9EEB-54AE-4B2D-9A67-FE9AAFA61228}" srcOrd="2" destOrd="0" presId="urn:microsoft.com/office/officeart/2008/layout/VerticalCurvedList"/>
    <dgm:cxn modelId="{0E0D6EF0-13F9-4FEB-8FBD-4DDD76610345}" type="presParOf" srcId="{E2BA9EEB-54AE-4B2D-9A67-FE9AAFA61228}" destId="{00042B64-3CBA-4E72-A783-2D9391111B18}" srcOrd="0" destOrd="0" presId="urn:microsoft.com/office/officeart/2008/layout/VerticalCurvedList"/>
    <dgm:cxn modelId="{0C48A51F-E261-4DEB-B822-00DA337DF4ED}" type="presParOf" srcId="{9D03704E-D2AC-439E-9765-C73820C4776E}" destId="{111DE5B3-ECC0-466C-9DF3-6E87318B0681}" srcOrd="3" destOrd="0" presId="urn:microsoft.com/office/officeart/2008/layout/VerticalCurvedList"/>
    <dgm:cxn modelId="{0E5D62F1-2E06-4B22-8622-E983C3EF5CA6}" type="presParOf" srcId="{9D03704E-D2AC-439E-9765-C73820C4776E}" destId="{3E56156E-5BCF-4E84-B49E-A286C296AA89}" srcOrd="4" destOrd="0" presId="urn:microsoft.com/office/officeart/2008/layout/VerticalCurvedList"/>
    <dgm:cxn modelId="{73DC3178-FB73-418A-B615-F5FB8C0CF395}" type="presParOf" srcId="{3E56156E-5BCF-4E84-B49E-A286C296AA89}" destId="{CE6896E0-D3B8-4E86-AE44-48F8D89E7222}" srcOrd="0" destOrd="0" presId="urn:microsoft.com/office/officeart/2008/layout/VerticalCurvedList"/>
    <dgm:cxn modelId="{BC6449E6-2488-4E18-A3B3-A888C7603D30}" type="presParOf" srcId="{9D03704E-D2AC-439E-9765-C73820C4776E}" destId="{5D44F102-67A0-4828-B982-AFCD58702965}" srcOrd="5" destOrd="0" presId="urn:microsoft.com/office/officeart/2008/layout/VerticalCurvedList"/>
    <dgm:cxn modelId="{87CE5E09-4505-44BD-AECD-DC3140524805}" type="presParOf" srcId="{9D03704E-D2AC-439E-9765-C73820C4776E}" destId="{D428041A-D8FF-4230-BB22-06F21788A7F6}" srcOrd="6" destOrd="0" presId="urn:microsoft.com/office/officeart/2008/layout/VerticalCurvedList"/>
    <dgm:cxn modelId="{8303D77A-FE2B-4D40-B530-F12CF4951CC0}" type="presParOf" srcId="{D428041A-D8FF-4230-BB22-06F21788A7F6}" destId="{0D80279D-EB8D-4B65-9A38-CDE491AD2DF3}" srcOrd="0" destOrd="0" presId="urn:microsoft.com/office/officeart/2008/layout/VerticalCurvedList"/>
    <dgm:cxn modelId="{156BC818-2C7A-4333-B9EA-A6B316614C30}" type="presParOf" srcId="{9D03704E-D2AC-439E-9765-C73820C4776E}" destId="{2EBFA1C8-865E-46E1-A7B8-FE3DF2CE2BB0}" srcOrd="7" destOrd="0" presId="urn:microsoft.com/office/officeart/2008/layout/VerticalCurvedList"/>
    <dgm:cxn modelId="{CE5EF1D5-2E23-4C4D-BFEE-7CBE6C27D3E5}" type="presParOf" srcId="{9D03704E-D2AC-439E-9765-C73820C4776E}" destId="{7A7335AE-F4DB-46CC-87A6-81A72DC56E4F}" srcOrd="8" destOrd="0" presId="urn:microsoft.com/office/officeart/2008/layout/VerticalCurvedList"/>
    <dgm:cxn modelId="{51BFE2BE-5195-4895-B39B-CE7CBF59DB0D}" type="presParOf" srcId="{7A7335AE-F4DB-46CC-87A6-81A72DC56E4F}" destId="{2341DEA9-7B34-444B-AF31-44DB8FC40397}" srcOrd="0" destOrd="0" presId="urn:microsoft.com/office/officeart/2008/layout/VerticalCurvedList"/>
    <dgm:cxn modelId="{90462083-9CC1-45BF-BDBF-7CA8FE58DE48}" type="presParOf" srcId="{9D03704E-D2AC-439E-9765-C73820C4776E}" destId="{7C1A49B5-30D9-45D1-9C9D-C87F3C940F12}" srcOrd="9" destOrd="0" presId="urn:microsoft.com/office/officeart/2008/layout/VerticalCurvedList"/>
    <dgm:cxn modelId="{294110AA-514C-46AC-8AC4-C8AEF2EBD041}" type="presParOf" srcId="{9D03704E-D2AC-439E-9765-C73820C4776E}" destId="{029CA6A1-6000-4180-9BDD-81A34932E7C3}" srcOrd="10" destOrd="0" presId="urn:microsoft.com/office/officeart/2008/layout/VerticalCurvedList"/>
    <dgm:cxn modelId="{DCFD95CA-A84C-470B-BFD1-857D6F317FE9}" type="presParOf" srcId="{029CA6A1-6000-4180-9BDD-81A34932E7C3}" destId="{5A96A00F-3F1C-4B7F-A127-0C4F58D50673}" srcOrd="0" destOrd="0" presId="urn:microsoft.com/office/officeart/2008/layout/VerticalCurvedList"/>
    <dgm:cxn modelId="{BDC24F07-6ED4-417F-A09C-5C09E3FB7DBF}" type="presParOf" srcId="{9D03704E-D2AC-439E-9765-C73820C4776E}" destId="{D6545B5F-CFA1-4E09-9829-A435FC2EB5AB}" srcOrd="11" destOrd="0" presId="urn:microsoft.com/office/officeart/2008/layout/VerticalCurvedList"/>
    <dgm:cxn modelId="{1DAF10C1-EFA6-45B3-8E2A-74E9A65DB34E}" type="presParOf" srcId="{9D03704E-D2AC-439E-9765-C73820C4776E}" destId="{CB957171-F649-4A90-9888-4ADBBB43E944}" srcOrd="12" destOrd="0" presId="urn:microsoft.com/office/officeart/2008/layout/VerticalCurvedList"/>
    <dgm:cxn modelId="{0732E539-83AC-4E74-AC8F-DB57CAA355A7}" type="presParOf" srcId="{CB957171-F649-4A90-9888-4ADBBB43E944}" destId="{CE29D35B-30C9-401E-B4A5-3B27F65D86B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E09F07-83CB-45F9-833D-3303436658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146E521-60DC-4B84-BD62-CA2A4BCB65C3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gm:t>
    </dgm:pt>
    <dgm:pt modelId="{2428ED76-93E4-41C1-9960-DF18C40E66B7}" type="parTrans" cxnId="{2F088D43-FC70-4A19-8345-1B9969A1FB3E}">
      <dgm:prSet/>
      <dgm:spPr/>
      <dgm:t>
        <a:bodyPr/>
        <a:lstStyle/>
        <a:p>
          <a:endParaRPr lang="es-EC"/>
        </a:p>
      </dgm:t>
    </dgm:pt>
    <dgm:pt modelId="{BD477C8A-75C0-491B-A39E-46E5A706C8F1}" type="sibTrans" cxnId="{2F088D43-FC70-4A19-8345-1B9969A1FB3E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C"/>
        </a:p>
      </dgm:t>
    </dgm:pt>
    <dgm:pt modelId="{8CACD1F7-2F50-4952-8BD2-87EF4C72AC56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gm:t>
    </dgm:pt>
    <dgm:pt modelId="{EBAA0356-DBD5-40B2-874A-EE7BA9321B53}" type="parTrans" cxnId="{1F051BDB-B7A6-46EF-AB5B-D2F007647337}">
      <dgm:prSet/>
      <dgm:spPr/>
      <dgm:t>
        <a:bodyPr/>
        <a:lstStyle/>
        <a:p>
          <a:endParaRPr lang="es-EC"/>
        </a:p>
      </dgm:t>
    </dgm:pt>
    <dgm:pt modelId="{A1F2019D-7764-4164-8C88-F7145165C02E}" type="sibTrans" cxnId="{1F051BDB-B7A6-46EF-AB5B-D2F007647337}">
      <dgm:prSet/>
      <dgm:spPr/>
      <dgm:t>
        <a:bodyPr/>
        <a:lstStyle/>
        <a:p>
          <a:endParaRPr lang="es-EC"/>
        </a:p>
      </dgm:t>
    </dgm:pt>
    <dgm:pt modelId="{C40B5B4B-0A4F-47E8-B091-D1EBAE5C8077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  <a:endParaRPr lang="es-EC" dirty="0">
            <a:solidFill>
              <a:schemeClr val="bg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C426A-CA2A-4318-8DB2-B7A7DC640751}" type="parTrans" cxnId="{6B94B652-844A-47B8-8526-D7AFEE3E87CB}">
      <dgm:prSet/>
      <dgm:spPr/>
      <dgm:t>
        <a:bodyPr/>
        <a:lstStyle/>
        <a:p>
          <a:endParaRPr lang="es-EC"/>
        </a:p>
      </dgm:t>
    </dgm:pt>
    <dgm:pt modelId="{50959F37-078A-4A00-BF2A-5004F620552C}" type="sibTrans" cxnId="{6B94B652-844A-47B8-8526-D7AFEE3E87CB}">
      <dgm:prSet/>
      <dgm:spPr/>
      <dgm:t>
        <a:bodyPr/>
        <a:lstStyle/>
        <a:p>
          <a:endParaRPr lang="es-EC"/>
        </a:p>
      </dgm:t>
    </dgm:pt>
    <dgm:pt modelId="{887E0948-E5A4-4C2D-A1B8-C203BAC3974C}">
      <dgm:prSet phldrT="[Texto]"/>
      <dgm:spPr>
        <a:solidFill>
          <a:srgbClr val="D8E2CF"/>
        </a:solidFill>
        <a:ln>
          <a:solidFill>
            <a:srgbClr val="01713C"/>
          </a:solidFill>
        </a:ln>
      </dgm:spPr>
      <dgm:t>
        <a:bodyPr/>
        <a:lstStyle/>
        <a:p>
          <a:r>
            <a:rPr lang="es-EC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BC779F-7BA0-43BC-B8BA-E8262B050D89}" type="parTrans" cxnId="{9439A4C9-F96C-4AC2-BE2D-774A5547BA4E}">
      <dgm:prSet/>
      <dgm:spPr/>
      <dgm:t>
        <a:bodyPr/>
        <a:lstStyle/>
        <a:p>
          <a:endParaRPr lang="es-EC"/>
        </a:p>
      </dgm:t>
    </dgm:pt>
    <dgm:pt modelId="{7395DB62-F722-4FE1-A625-3D5772EDD9E5}" type="sibTrans" cxnId="{9439A4C9-F96C-4AC2-BE2D-774A5547BA4E}">
      <dgm:prSet/>
      <dgm:spPr/>
      <dgm:t>
        <a:bodyPr/>
        <a:lstStyle/>
        <a:p>
          <a:endParaRPr lang="es-EC"/>
        </a:p>
      </dgm:t>
    </dgm:pt>
    <dgm:pt modelId="{65F6CCEE-08EC-4749-BEEE-C80A57C76CDA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gm:t>
    </dgm:pt>
    <dgm:pt modelId="{78651069-89CC-4D24-9BAC-9C8C622D2EF4}" type="parTrans" cxnId="{765720C4-3D00-4E4A-8991-A5ABB158D6F1}">
      <dgm:prSet/>
      <dgm:spPr/>
      <dgm:t>
        <a:bodyPr/>
        <a:lstStyle/>
        <a:p>
          <a:endParaRPr lang="es-EC"/>
        </a:p>
      </dgm:t>
    </dgm:pt>
    <dgm:pt modelId="{14B41886-FE52-4EE1-8076-0C990720D0AC}" type="sibTrans" cxnId="{765720C4-3D00-4E4A-8991-A5ABB158D6F1}">
      <dgm:prSet/>
      <dgm:spPr/>
      <dgm:t>
        <a:bodyPr/>
        <a:lstStyle/>
        <a:p>
          <a:endParaRPr lang="es-EC"/>
        </a:p>
      </dgm:t>
    </dgm:pt>
    <dgm:pt modelId="{EBFC5C0F-7F94-423B-8F78-71429A267393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gm:t>
    </dgm:pt>
    <dgm:pt modelId="{924897F1-E010-43F5-B66F-8B72FEAEACBC}" type="parTrans" cxnId="{00251428-AB41-4DEB-9978-78BD6DE086A8}">
      <dgm:prSet/>
      <dgm:spPr/>
      <dgm:t>
        <a:bodyPr/>
        <a:lstStyle/>
        <a:p>
          <a:endParaRPr lang="es-EC"/>
        </a:p>
      </dgm:t>
    </dgm:pt>
    <dgm:pt modelId="{58FBF5A2-EABC-420A-BD1B-CE96646072D7}" type="sibTrans" cxnId="{00251428-AB41-4DEB-9978-78BD6DE086A8}">
      <dgm:prSet/>
      <dgm:spPr/>
      <dgm:t>
        <a:bodyPr/>
        <a:lstStyle/>
        <a:p>
          <a:endParaRPr lang="es-EC"/>
        </a:p>
      </dgm:t>
    </dgm:pt>
    <dgm:pt modelId="{21824E9D-67EE-47FF-920D-A7E04205857A}" type="pres">
      <dgm:prSet presAssocID="{6DE09F07-83CB-45F9-833D-330343665859}" presName="Name0" presStyleCnt="0">
        <dgm:presLayoutVars>
          <dgm:chMax val="7"/>
          <dgm:chPref val="7"/>
          <dgm:dir/>
        </dgm:presLayoutVars>
      </dgm:prSet>
      <dgm:spPr/>
    </dgm:pt>
    <dgm:pt modelId="{9D03704E-D2AC-439E-9765-C73820C4776E}" type="pres">
      <dgm:prSet presAssocID="{6DE09F07-83CB-45F9-833D-330343665859}" presName="Name1" presStyleCnt="0"/>
      <dgm:spPr/>
    </dgm:pt>
    <dgm:pt modelId="{580EF17D-A9CA-4B96-9EC5-F54FE7CA0CA6}" type="pres">
      <dgm:prSet presAssocID="{6DE09F07-83CB-45F9-833D-330343665859}" presName="cycle" presStyleCnt="0"/>
      <dgm:spPr/>
    </dgm:pt>
    <dgm:pt modelId="{9A7A2655-23CF-4745-8912-6FDC96C9ABE6}" type="pres">
      <dgm:prSet presAssocID="{6DE09F07-83CB-45F9-833D-330343665859}" presName="srcNode" presStyleLbl="node1" presStyleIdx="0" presStyleCnt="6"/>
      <dgm:spPr/>
    </dgm:pt>
    <dgm:pt modelId="{878B9D59-4FB8-4057-8431-8594D3CDB0C3}" type="pres">
      <dgm:prSet presAssocID="{6DE09F07-83CB-45F9-833D-330343665859}" presName="conn" presStyleLbl="parChTrans1D2" presStyleIdx="0" presStyleCnt="1"/>
      <dgm:spPr/>
    </dgm:pt>
    <dgm:pt modelId="{26630E3A-D54C-4ADB-9D5B-26C82724F582}" type="pres">
      <dgm:prSet presAssocID="{6DE09F07-83CB-45F9-833D-330343665859}" presName="extraNode" presStyleLbl="node1" presStyleIdx="0" presStyleCnt="6"/>
      <dgm:spPr/>
    </dgm:pt>
    <dgm:pt modelId="{5BB8613A-4E6F-44EE-A459-CF4D7F047AC8}" type="pres">
      <dgm:prSet presAssocID="{6DE09F07-83CB-45F9-833D-330343665859}" presName="dstNode" presStyleLbl="node1" presStyleIdx="0" presStyleCnt="6"/>
      <dgm:spPr/>
    </dgm:pt>
    <dgm:pt modelId="{E1EE0707-513A-45D2-975B-B1B1272F6EB6}" type="pres">
      <dgm:prSet presAssocID="{2146E521-60DC-4B84-BD62-CA2A4BCB65C3}" presName="text_1" presStyleLbl="node1" presStyleIdx="0" presStyleCnt="6" custLinFactNeighborX="1237" custLinFactNeighborY="13630">
        <dgm:presLayoutVars>
          <dgm:bulletEnabled val="1"/>
        </dgm:presLayoutVars>
      </dgm:prSet>
      <dgm:spPr/>
    </dgm:pt>
    <dgm:pt modelId="{E2BA9EEB-54AE-4B2D-9A67-FE9AAFA61228}" type="pres">
      <dgm:prSet presAssocID="{2146E521-60DC-4B84-BD62-CA2A4BCB65C3}" presName="accent_1" presStyleCnt="0"/>
      <dgm:spPr/>
    </dgm:pt>
    <dgm:pt modelId="{00042B64-3CBA-4E72-A783-2D9391111B18}" type="pres">
      <dgm:prSet presAssocID="{2146E521-60DC-4B84-BD62-CA2A4BCB65C3}" presName="accentRepeatNode" presStyleLbl="solidFgAcc1" presStyleIdx="0" presStyleCnt="6"/>
      <dgm:spPr>
        <a:solidFill>
          <a:srgbClr val="FFFFFF"/>
        </a:solidFill>
        <a:ln>
          <a:solidFill>
            <a:schemeClr val="bg1">
              <a:lumMod val="50000"/>
            </a:schemeClr>
          </a:solidFill>
        </a:ln>
      </dgm:spPr>
    </dgm:pt>
    <dgm:pt modelId="{111DE5B3-ECC0-466C-9DF3-6E87318B0681}" type="pres">
      <dgm:prSet presAssocID="{887E0948-E5A4-4C2D-A1B8-C203BAC3974C}" presName="text_2" presStyleLbl="node1" presStyleIdx="1" presStyleCnt="6">
        <dgm:presLayoutVars>
          <dgm:bulletEnabled val="1"/>
        </dgm:presLayoutVars>
      </dgm:prSet>
      <dgm:spPr/>
    </dgm:pt>
    <dgm:pt modelId="{3E56156E-5BCF-4E84-B49E-A286C296AA89}" type="pres">
      <dgm:prSet presAssocID="{887E0948-E5A4-4C2D-A1B8-C203BAC3974C}" presName="accent_2" presStyleCnt="0"/>
      <dgm:spPr/>
    </dgm:pt>
    <dgm:pt modelId="{CE6896E0-D3B8-4E86-AE44-48F8D89E7222}" type="pres">
      <dgm:prSet presAssocID="{887E0948-E5A4-4C2D-A1B8-C203BAC3974C}" presName="accentRepeatNode" presStyleLbl="solidFgAcc1" presStyleIdx="1" presStyleCnt="6"/>
      <dgm:spPr>
        <a:solidFill>
          <a:srgbClr val="D8E2CF"/>
        </a:solidFill>
        <a:ln>
          <a:solidFill>
            <a:srgbClr val="01713C"/>
          </a:solidFill>
        </a:ln>
      </dgm:spPr>
    </dgm:pt>
    <dgm:pt modelId="{5D44F102-67A0-4828-B982-AFCD58702965}" type="pres">
      <dgm:prSet presAssocID="{8CACD1F7-2F50-4952-8BD2-87EF4C72AC56}" presName="text_3" presStyleLbl="node1" presStyleIdx="2" presStyleCnt="6">
        <dgm:presLayoutVars>
          <dgm:bulletEnabled val="1"/>
        </dgm:presLayoutVars>
      </dgm:prSet>
      <dgm:spPr/>
    </dgm:pt>
    <dgm:pt modelId="{D428041A-D8FF-4230-BB22-06F21788A7F6}" type="pres">
      <dgm:prSet presAssocID="{8CACD1F7-2F50-4952-8BD2-87EF4C72AC56}" presName="accent_3" presStyleCnt="0"/>
      <dgm:spPr/>
    </dgm:pt>
    <dgm:pt modelId="{0D80279D-EB8D-4B65-9A38-CDE491AD2DF3}" type="pres">
      <dgm:prSet presAssocID="{8CACD1F7-2F50-4952-8BD2-87EF4C72AC56}" presName="accentRepeatNode" presStyleLbl="solidFgAcc1" presStyleIdx="2" presStyleCnt="6"/>
      <dgm:spPr>
        <a:ln>
          <a:solidFill>
            <a:schemeClr val="bg1">
              <a:lumMod val="50000"/>
            </a:schemeClr>
          </a:solidFill>
        </a:ln>
      </dgm:spPr>
    </dgm:pt>
    <dgm:pt modelId="{2EBFA1C8-865E-46E1-A7B8-FE3DF2CE2BB0}" type="pres">
      <dgm:prSet presAssocID="{C40B5B4B-0A4F-47E8-B091-D1EBAE5C8077}" presName="text_4" presStyleLbl="node1" presStyleIdx="3" presStyleCnt="6">
        <dgm:presLayoutVars>
          <dgm:bulletEnabled val="1"/>
        </dgm:presLayoutVars>
      </dgm:prSet>
      <dgm:spPr/>
    </dgm:pt>
    <dgm:pt modelId="{7A7335AE-F4DB-46CC-87A6-81A72DC56E4F}" type="pres">
      <dgm:prSet presAssocID="{C40B5B4B-0A4F-47E8-B091-D1EBAE5C8077}" presName="accent_4" presStyleCnt="0"/>
      <dgm:spPr/>
    </dgm:pt>
    <dgm:pt modelId="{2341DEA9-7B34-444B-AF31-44DB8FC40397}" type="pres">
      <dgm:prSet presAssocID="{C40B5B4B-0A4F-47E8-B091-D1EBAE5C8077}" presName="accentRepeatNode" presStyleLbl="solidFgAcc1" presStyleIdx="3" presStyleCnt="6"/>
      <dgm:spPr>
        <a:ln>
          <a:solidFill>
            <a:schemeClr val="bg1">
              <a:lumMod val="50000"/>
            </a:schemeClr>
          </a:solidFill>
        </a:ln>
      </dgm:spPr>
    </dgm:pt>
    <dgm:pt modelId="{7C1A49B5-30D9-45D1-9C9D-C87F3C940F12}" type="pres">
      <dgm:prSet presAssocID="{65F6CCEE-08EC-4749-BEEE-C80A57C76CDA}" presName="text_5" presStyleLbl="node1" presStyleIdx="4" presStyleCnt="6">
        <dgm:presLayoutVars>
          <dgm:bulletEnabled val="1"/>
        </dgm:presLayoutVars>
      </dgm:prSet>
      <dgm:spPr/>
    </dgm:pt>
    <dgm:pt modelId="{029CA6A1-6000-4180-9BDD-81A34932E7C3}" type="pres">
      <dgm:prSet presAssocID="{65F6CCEE-08EC-4749-BEEE-C80A57C76CDA}" presName="accent_5" presStyleCnt="0"/>
      <dgm:spPr/>
    </dgm:pt>
    <dgm:pt modelId="{5A96A00F-3F1C-4B7F-A127-0C4F58D50673}" type="pres">
      <dgm:prSet presAssocID="{65F6CCEE-08EC-4749-BEEE-C80A57C76CDA}" presName="accentRepeatNode" presStyleLbl="solidFgAcc1" presStyleIdx="4" presStyleCnt="6"/>
      <dgm:spPr>
        <a:ln>
          <a:solidFill>
            <a:schemeClr val="bg1">
              <a:lumMod val="50000"/>
            </a:schemeClr>
          </a:solidFill>
        </a:ln>
      </dgm:spPr>
    </dgm:pt>
    <dgm:pt modelId="{555D82CF-CE95-49B4-8090-D83B5079F5B8}" type="pres">
      <dgm:prSet presAssocID="{EBFC5C0F-7F94-423B-8F78-71429A267393}" presName="text_6" presStyleLbl="node1" presStyleIdx="5" presStyleCnt="6">
        <dgm:presLayoutVars>
          <dgm:bulletEnabled val="1"/>
        </dgm:presLayoutVars>
      </dgm:prSet>
      <dgm:spPr/>
    </dgm:pt>
    <dgm:pt modelId="{DB391D94-ED11-4157-93E0-741FECFB6228}" type="pres">
      <dgm:prSet presAssocID="{EBFC5C0F-7F94-423B-8F78-71429A267393}" presName="accent_6" presStyleCnt="0"/>
      <dgm:spPr/>
    </dgm:pt>
    <dgm:pt modelId="{31997801-78AA-4537-A2D4-98000541B9A6}" type="pres">
      <dgm:prSet presAssocID="{EBFC5C0F-7F94-423B-8F78-71429A267393}" presName="accentRepeatNode" presStyleLbl="solidFgAcc1" presStyleIdx="5" presStyleCnt="6"/>
      <dgm:spPr>
        <a:ln>
          <a:solidFill>
            <a:schemeClr val="bg1">
              <a:lumMod val="50000"/>
            </a:schemeClr>
          </a:solidFill>
        </a:ln>
      </dgm:spPr>
    </dgm:pt>
  </dgm:ptLst>
  <dgm:cxnLst>
    <dgm:cxn modelId="{7763B217-1B7A-4DC6-9584-13F271253D69}" type="presOf" srcId="{887E0948-E5A4-4C2D-A1B8-C203BAC3974C}" destId="{111DE5B3-ECC0-466C-9DF3-6E87318B0681}" srcOrd="0" destOrd="0" presId="urn:microsoft.com/office/officeart/2008/layout/VerticalCurvedList"/>
    <dgm:cxn modelId="{00251428-AB41-4DEB-9978-78BD6DE086A8}" srcId="{6DE09F07-83CB-45F9-833D-330343665859}" destId="{EBFC5C0F-7F94-423B-8F78-71429A267393}" srcOrd="5" destOrd="0" parTransId="{924897F1-E010-43F5-B66F-8B72FEAEACBC}" sibTransId="{58FBF5A2-EABC-420A-BD1B-CE96646072D7}"/>
    <dgm:cxn modelId="{A1805432-B0A8-4320-B590-FCCB96A6C823}" type="presOf" srcId="{EBFC5C0F-7F94-423B-8F78-71429A267393}" destId="{555D82CF-CE95-49B4-8090-D83B5079F5B8}" srcOrd="0" destOrd="0" presId="urn:microsoft.com/office/officeart/2008/layout/VerticalCurvedList"/>
    <dgm:cxn modelId="{8C39343A-88D4-4698-94A9-4E2E337E584C}" type="presOf" srcId="{8CACD1F7-2F50-4952-8BD2-87EF4C72AC56}" destId="{5D44F102-67A0-4828-B982-AFCD58702965}" srcOrd="0" destOrd="0" presId="urn:microsoft.com/office/officeart/2008/layout/VerticalCurvedList"/>
    <dgm:cxn modelId="{2F088D43-FC70-4A19-8345-1B9969A1FB3E}" srcId="{6DE09F07-83CB-45F9-833D-330343665859}" destId="{2146E521-60DC-4B84-BD62-CA2A4BCB65C3}" srcOrd="0" destOrd="0" parTransId="{2428ED76-93E4-41C1-9960-DF18C40E66B7}" sibTransId="{BD477C8A-75C0-491B-A39E-46E5A706C8F1}"/>
    <dgm:cxn modelId="{9835AF6A-535F-4C65-B523-36C9F4782688}" type="presOf" srcId="{BD477C8A-75C0-491B-A39E-46E5A706C8F1}" destId="{878B9D59-4FB8-4057-8431-8594D3CDB0C3}" srcOrd="0" destOrd="0" presId="urn:microsoft.com/office/officeart/2008/layout/VerticalCurvedList"/>
    <dgm:cxn modelId="{6B94B652-844A-47B8-8526-D7AFEE3E87CB}" srcId="{6DE09F07-83CB-45F9-833D-330343665859}" destId="{C40B5B4B-0A4F-47E8-B091-D1EBAE5C8077}" srcOrd="3" destOrd="0" parTransId="{5C6C426A-CA2A-4318-8DB2-B7A7DC640751}" sibTransId="{50959F37-078A-4A00-BF2A-5004F620552C}"/>
    <dgm:cxn modelId="{4BA18174-462C-46D8-8BAD-6BF6F4DA39F8}" type="presOf" srcId="{C40B5B4B-0A4F-47E8-B091-D1EBAE5C8077}" destId="{2EBFA1C8-865E-46E1-A7B8-FE3DF2CE2BB0}" srcOrd="0" destOrd="0" presId="urn:microsoft.com/office/officeart/2008/layout/VerticalCurvedList"/>
    <dgm:cxn modelId="{EA7A7A7D-F1EA-4F3D-95FC-5EC27B86E712}" type="presOf" srcId="{65F6CCEE-08EC-4749-BEEE-C80A57C76CDA}" destId="{7C1A49B5-30D9-45D1-9C9D-C87F3C940F12}" srcOrd="0" destOrd="0" presId="urn:microsoft.com/office/officeart/2008/layout/VerticalCurvedList"/>
    <dgm:cxn modelId="{E47580A1-97D9-4DD5-A66B-6DA8241BC97B}" type="presOf" srcId="{2146E521-60DC-4B84-BD62-CA2A4BCB65C3}" destId="{E1EE0707-513A-45D2-975B-B1B1272F6EB6}" srcOrd="0" destOrd="0" presId="urn:microsoft.com/office/officeart/2008/layout/VerticalCurvedList"/>
    <dgm:cxn modelId="{765720C4-3D00-4E4A-8991-A5ABB158D6F1}" srcId="{6DE09F07-83CB-45F9-833D-330343665859}" destId="{65F6CCEE-08EC-4749-BEEE-C80A57C76CDA}" srcOrd="4" destOrd="0" parTransId="{78651069-89CC-4D24-9BAC-9C8C622D2EF4}" sibTransId="{14B41886-FE52-4EE1-8076-0C990720D0AC}"/>
    <dgm:cxn modelId="{9439A4C9-F96C-4AC2-BE2D-774A5547BA4E}" srcId="{6DE09F07-83CB-45F9-833D-330343665859}" destId="{887E0948-E5A4-4C2D-A1B8-C203BAC3974C}" srcOrd="1" destOrd="0" parTransId="{A3BC779F-7BA0-43BC-B8BA-E8262B050D89}" sibTransId="{7395DB62-F722-4FE1-A625-3D5772EDD9E5}"/>
    <dgm:cxn modelId="{58FEA0CB-A4F1-4166-90D4-C96C7444C0BF}" type="presOf" srcId="{6DE09F07-83CB-45F9-833D-330343665859}" destId="{21824E9D-67EE-47FF-920D-A7E04205857A}" srcOrd="0" destOrd="0" presId="urn:microsoft.com/office/officeart/2008/layout/VerticalCurvedList"/>
    <dgm:cxn modelId="{1F051BDB-B7A6-46EF-AB5B-D2F007647337}" srcId="{6DE09F07-83CB-45F9-833D-330343665859}" destId="{8CACD1F7-2F50-4952-8BD2-87EF4C72AC56}" srcOrd="2" destOrd="0" parTransId="{EBAA0356-DBD5-40B2-874A-EE7BA9321B53}" sibTransId="{A1F2019D-7764-4164-8C88-F7145165C02E}"/>
    <dgm:cxn modelId="{5195A7CF-49E2-4E6E-ACB8-923A4298D23C}" type="presParOf" srcId="{21824E9D-67EE-47FF-920D-A7E04205857A}" destId="{9D03704E-D2AC-439E-9765-C73820C4776E}" srcOrd="0" destOrd="0" presId="urn:microsoft.com/office/officeart/2008/layout/VerticalCurvedList"/>
    <dgm:cxn modelId="{B1C8A2A9-4314-4E36-9436-AD8B46B35B20}" type="presParOf" srcId="{9D03704E-D2AC-439E-9765-C73820C4776E}" destId="{580EF17D-A9CA-4B96-9EC5-F54FE7CA0CA6}" srcOrd="0" destOrd="0" presId="urn:microsoft.com/office/officeart/2008/layout/VerticalCurvedList"/>
    <dgm:cxn modelId="{FECC858F-3D04-458D-BE78-13E51993C4DB}" type="presParOf" srcId="{580EF17D-A9CA-4B96-9EC5-F54FE7CA0CA6}" destId="{9A7A2655-23CF-4745-8912-6FDC96C9ABE6}" srcOrd="0" destOrd="0" presId="urn:microsoft.com/office/officeart/2008/layout/VerticalCurvedList"/>
    <dgm:cxn modelId="{0F327F70-80F4-4E71-9A0C-3DDF269611A2}" type="presParOf" srcId="{580EF17D-A9CA-4B96-9EC5-F54FE7CA0CA6}" destId="{878B9D59-4FB8-4057-8431-8594D3CDB0C3}" srcOrd="1" destOrd="0" presId="urn:microsoft.com/office/officeart/2008/layout/VerticalCurvedList"/>
    <dgm:cxn modelId="{6FD729A1-A09C-4649-BA4A-0777C8BE992A}" type="presParOf" srcId="{580EF17D-A9CA-4B96-9EC5-F54FE7CA0CA6}" destId="{26630E3A-D54C-4ADB-9D5B-26C82724F582}" srcOrd="2" destOrd="0" presId="urn:microsoft.com/office/officeart/2008/layout/VerticalCurvedList"/>
    <dgm:cxn modelId="{620B40CB-5CF6-4E49-A003-F2B65F06102C}" type="presParOf" srcId="{580EF17D-A9CA-4B96-9EC5-F54FE7CA0CA6}" destId="{5BB8613A-4E6F-44EE-A459-CF4D7F047AC8}" srcOrd="3" destOrd="0" presId="urn:microsoft.com/office/officeart/2008/layout/VerticalCurvedList"/>
    <dgm:cxn modelId="{4DCA15E3-9F31-4CDF-B53E-39300CBD6744}" type="presParOf" srcId="{9D03704E-D2AC-439E-9765-C73820C4776E}" destId="{E1EE0707-513A-45D2-975B-B1B1272F6EB6}" srcOrd="1" destOrd="0" presId="urn:microsoft.com/office/officeart/2008/layout/VerticalCurvedList"/>
    <dgm:cxn modelId="{29E1CECB-48C7-4CAF-957D-2ECA5F3EEB70}" type="presParOf" srcId="{9D03704E-D2AC-439E-9765-C73820C4776E}" destId="{E2BA9EEB-54AE-4B2D-9A67-FE9AAFA61228}" srcOrd="2" destOrd="0" presId="urn:microsoft.com/office/officeart/2008/layout/VerticalCurvedList"/>
    <dgm:cxn modelId="{0E0D6EF0-13F9-4FEB-8FBD-4DDD76610345}" type="presParOf" srcId="{E2BA9EEB-54AE-4B2D-9A67-FE9AAFA61228}" destId="{00042B64-3CBA-4E72-A783-2D9391111B18}" srcOrd="0" destOrd="0" presId="urn:microsoft.com/office/officeart/2008/layout/VerticalCurvedList"/>
    <dgm:cxn modelId="{0C48A51F-E261-4DEB-B822-00DA337DF4ED}" type="presParOf" srcId="{9D03704E-D2AC-439E-9765-C73820C4776E}" destId="{111DE5B3-ECC0-466C-9DF3-6E87318B0681}" srcOrd="3" destOrd="0" presId="urn:microsoft.com/office/officeart/2008/layout/VerticalCurvedList"/>
    <dgm:cxn modelId="{0E5D62F1-2E06-4B22-8622-E983C3EF5CA6}" type="presParOf" srcId="{9D03704E-D2AC-439E-9765-C73820C4776E}" destId="{3E56156E-5BCF-4E84-B49E-A286C296AA89}" srcOrd="4" destOrd="0" presId="urn:microsoft.com/office/officeart/2008/layout/VerticalCurvedList"/>
    <dgm:cxn modelId="{73DC3178-FB73-418A-B615-F5FB8C0CF395}" type="presParOf" srcId="{3E56156E-5BCF-4E84-B49E-A286C296AA89}" destId="{CE6896E0-D3B8-4E86-AE44-48F8D89E7222}" srcOrd="0" destOrd="0" presId="urn:microsoft.com/office/officeart/2008/layout/VerticalCurvedList"/>
    <dgm:cxn modelId="{BC6449E6-2488-4E18-A3B3-A888C7603D30}" type="presParOf" srcId="{9D03704E-D2AC-439E-9765-C73820C4776E}" destId="{5D44F102-67A0-4828-B982-AFCD58702965}" srcOrd="5" destOrd="0" presId="urn:microsoft.com/office/officeart/2008/layout/VerticalCurvedList"/>
    <dgm:cxn modelId="{87CE5E09-4505-44BD-AECD-DC3140524805}" type="presParOf" srcId="{9D03704E-D2AC-439E-9765-C73820C4776E}" destId="{D428041A-D8FF-4230-BB22-06F21788A7F6}" srcOrd="6" destOrd="0" presId="urn:microsoft.com/office/officeart/2008/layout/VerticalCurvedList"/>
    <dgm:cxn modelId="{8303D77A-FE2B-4D40-B530-F12CF4951CC0}" type="presParOf" srcId="{D428041A-D8FF-4230-BB22-06F21788A7F6}" destId="{0D80279D-EB8D-4B65-9A38-CDE491AD2DF3}" srcOrd="0" destOrd="0" presId="urn:microsoft.com/office/officeart/2008/layout/VerticalCurvedList"/>
    <dgm:cxn modelId="{156BC818-2C7A-4333-B9EA-A6B316614C30}" type="presParOf" srcId="{9D03704E-D2AC-439E-9765-C73820C4776E}" destId="{2EBFA1C8-865E-46E1-A7B8-FE3DF2CE2BB0}" srcOrd="7" destOrd="0" presId="urn:microsoft.com/office/officeart/2008/layout/VerticalCurvedList"/>
    <dgm:cxn modelId="{CE5EF1D5-2E23-4C4D-BFEE-7CBE6C27D3E5}" type="presParOf" srcId="{9D03704E-D2AC-439E-9765-C73820C4776E}" destId="{7A7335AE-F4DB-46CC-87A6-81A72DC56E4F}" srcOrd="8" destOrd="0" presId="urn:microsoft.com/office/officeart/2008/layout/VerticalCurvedList"/>
    <dgm:cxn modelId="{51BFE2BE-5195-4895-B39B-CE7CBF59DB0D}" type="presParOf" srcId="{7A7335AE-F4DB-46CC-87A6-81A72DC56E4F}" destId="{2341DEA9-7B34-444B-AF31-44DB8FC40397}" srcOrd="0" destOrd="0" presId="urn:microsoft.com/office/officeart/2008/layout/VerticalCurvedList"/>
    <dgm:cxn modelId="{90462083-9CC1-45BF-BDBF-7CA8FE58DE48}" type="presParOf" srcId="{9D03704E-D2AC-439E-9765-C73820C4776E}" destId="{7C1A49B5-30D9-45D1-9C9D-C87F3C940F12}" srcOrd="9" destOrd="0" presId="urn:microsoft.com/office/officeart/2008/layout/VerticalCurvedList"/>
    <dgm:cxn modelId="{294110AA-514C-46AC-8AC4-C8AEF2EBD041}" type="presParOf" srcId="{9D03704E-D2AC-439E-9765-C73820C4776E}" destId="{029CA6A1-6000-4180-9BDD-81A34932E7C3}" srcOrd="10" destOrd="0" presId="urn:microsoft.com/office/officeart/2008/layout/VerticalCurvedList"/>
    <dgm:cxn modelId="{DCFD95CA-A84C-470B-BFD1-857D6F317FE9}" type="presParOf" srcId="{029CA6A1-6000-4180-9BDD-81A34932E7C3}" destId="{5A96A00F-3F1C-4B7F-A127-0C4F58D50673}" srcOrd="0" destOrd="0" presId="urn:microsoft.com/office/officeart/2008/layout/VerticalCurvedList"/>
    <dgm:cxn modelId="{E7D3568B-97E1-4FA9-9D8E-77B2DB127E93}" type="presParOf" srcId="{9D03704E-D2AC-439E-9765-C73820C4776E}" destId="{555D82CF-CE95-49B4-8090-D83B5079F5B8}" srcOrd="11" destOrd="0" presId="urn:microsoft.com/office/officeart/2008/layout/VerticalCurvedList"/>
    <dgm:cxn modelId="{C27334A8-47CE-4C3E-B9CB-8B53098E53C0}" type="presParOf" srcId="{9D03704E-D2AC-439E-9765-C73820C4776E}" destId="{DB391D94-ED11-4157-93E0-741FECFB6228}" srcOrd="12" destOrd="0" presId="urn:microsoft.com/office/officeart/2008/layout/VerticalCurvedList"/>
    <dgm:cxn modelId="{B117F1F2-F2DF-4492-A2C1-F46D9072AE99}" type="presParOf" srcId="{DB391D94-ED11-4157-93E0-741FECFB6228}" destId="{31997801-78AA-4537-A2D4-98000541B9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E09F07-83CB-45F9-833D-3303436658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146E521-60DC-4B84-BD62-CA2A4BCB65C3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gm:t>
    </dgm:pt>
    <dgm:pt modelId="{2428ED76-93E4-41C1-9960-DF18C40E66B7}" type="parTrans" cxnId="{2F088D43-FC70-4A19-8345-1B9969A1FB3E}">
      <dgm:prSet/>
      <dgm:spPr/>
      <dgm:t>
        <a:bodyPr/>
        <a:lstStyle/>
        <a:p>
          <a:endParaRPr lang="es-EC"/>
        </a:p>
      </dgm:t>
    </dgm:pt>
    <dgm:pt modelId="{BD477C8A-75C0-491B-A39E-46E5A706C8F1}" type="sibTrans" cxnId="{2F088D43-FC70-4A19-8345-1B9969A1FB3E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C"/>
        </a:p>
      </dgm:t>
    </dgm:pt>
    <dgm:pt modelId="{8CACD1F7-2F50-4952-8BD2-87EF4C72AC56}">
      <dgm:prSet phldrT="[Texto]"/>
      <dgm:spPr>
        <a:solidFill>
          <a:srgbClr val="D8E2CF"/>
        </a:solidFill>
        <a:ln>
          <a:solidFill>
            <a:srgbClr val="01713C"/>
          </a:solidFill>
        </a:ln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gm:t>
    </dgm:pt>
    <dgm:pt modelId="{EBAA0356-DBD5-40B2-874A-EE7BA9321B53}" type="parTrans" cxnId="{1F051BDB-B7A6-46EF-AB5B-D2F007647337}">
      <dgm:prSet/>
      <dgm:spPr/>
      <dgm:t>
        <a:bodyPr/>
        <a:lstStyle/>
        <a:p>
          <a:endParaRPr lang="es-EC"/>
        </a:p>
      </dgm:t>
    </dgm:pt>
    <dgm:pt modelId="{A1F2019D-7764-4164-8C88-F7145165C02E}" type="sibTrans" cxnId="{1F051BDB-B7A6-46EF-AB5B-D2F007647337}">
      <dgm:prSet/>
      <dgm:spPr/>
      <dgm:t>
        <a:bodyPr/>
        <a:lstStyle/>
        <a:p>
          <a:endParaRPr lang="es-EC"/>
        </a:p>
      </dgm:t>
    </dgm:pt>
    <dgm:pt modelId="{C40B5B4B-0A4F-47E8-B091-D1EBAE5C8077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  <a:endParaRPr lang="es-EC" dirty="0">
            <a:solidFill>
              <a:schemeClr val="bg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C426A-CA2A-4318-8DB2-B7A7DC640751}" type="parTrans" cxnId="{6B94B652-844A-47B8-8526-D7AFEE3E87CB}">
      <dgm:prSet/>
      <dgm:spPr/>
      <dgm:t>
        <a:bodyPr/>
        <a:lstStyle/>
        <a:p>
          <a:endParaRPr lang="es-EC"/>
        </a:p>
      </dgm:t>
    </dgm:pt>
    <dgm:pt modelId="{50959F37-078A-4A00-BF2A-5004F620552C}" type="sibTrans" cxnId="{6B94B652-844A-47B8-8526-D7AFEE3E87CB}">
      <dgm:prSet/>
      <dgm:spPr/>
      <dgm:t>
        <a:bodyPr/>
        <a:lstStyle/>
        <a:p>
          <a:endParaRPr lang="es-EC"/>
        </a:p>
      </dgm:t>
    </dgm:pt>
    <dgm:pt modelId="{887E0948-E5A4-4C2D-A1B8-C203BAC3974C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gm:t>
    </dgm:pt>
    <dgm:pt modelId="{A3BC779F-7BA0-43BC-B8BA-E8262B050D89}" type="parTrans" cxnId="{9439A4C9-F96C-4AC2-BE2D-774A5547BA4E}">
      <dgm:prSet/>
      <dgm:spPr/>
      <dgm:t>
        <a:bodyPr/>
        <a:lstStyle/>
        <a:p>
          <a:endParaRPr lang="es-EC"/>
        </a:p>
      </dgm:t>
    </dgm:pt>
    <dgm:pt modelId="{7395DB62-F722-4FE1-A625-3D5772EDD9E5}" type="sibTrans" cxnId="{9439A4C9-F96C-4AC2-BE2D-774A5547BA4E}">
      <dgm:prSet/>
      <dgm:spPr/>
      <dgm:t>
        <a:bodyPr/>
        <a:lstStyle/>
        <a:p>
          <a:endParaRPr lang="es-EC"/>
        </a:p>
      </dgm:t>
    </dgm:pt>
    <dgm:pt modelId="{65F6CCEE-08EC-4749-BEEE-C80A57C76CDA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gm:t>
    </dgm:pt>
    <dgm:pt modelId="{78651069-89CC-4D24-9BAC-9C8C622D2EF4}" type="parTrans" cxnId="{765720C4-3D00-4E4A-8991-A5ABB158D6F1}">
      <dgm:prSet/>
      <dgm:spPr/>
      <dgm:t>
        <a:bodyPr/>
        <a:lstStyle/>
        <a:p>
          <a:endParaRPr lang="es-EC"/>
        </a:p>
      </dgm:t>
    </dgm:pt>
    <dgm:pt modelId="{14B41886-FE52-4EE1-8076-0C990720D0AC}" type="sibTrans" cxnId="{765720C4-3D00-4E4A-8991-A5ABB158D6F1}">
      <dgm:prSet/>
      <dgm:spPr/>
      <dgm:t>
        <a:bodyPr/>
        <a:lstStyle/>
        <a:p>
          <a:endParaRPr lang="es-EC"/>
        </a:p>
      </dgm:t>
    </dgm:pt>
    <dgm:pt modelId="{5E1CD239-00CF-440F-9A26-8E470EA907AB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gm:t>
    </dgm:pt>
    <dgm:pt modelId="{3005137F-036D-4360-8B62-AE37003DACFC}" type="parTrans" cxnId="{A54B54DD-3D6A-4BAD-A159-19B316F4CEFF}">
      <dgm:prSet/>
      <dgm:spPr/>
      <dgm:t>
        <a:bodyPr/>
        <a:lstStyle/>
        <a:p>
          <a:endParaRPr lang="es-EC"/>
        </a:p>
      </dgm:t>
    </dgm:pt>
    <dgm:pt modelId="{A4E434A1-C43A-422D-BAE9-0B800525A52A}" type="sibTrans" cxnId="{A54B54DD-3D6A-4BAD-A159-19B316F4CEFF}">
      <dgm:prSet/>
      <dgm:spPr/>
      <dgm:t>
        <a:bodyPr/>
        <a:lstStyle/>
        <a:p>
          <a:endParaRPr lang="es-EC"/>
        </a:p>
      </dgm:t>
    </dgm:pt>
    <dgm:pt modelId="{21824E9D-67EE-47FF-920D-A7E04205857A}" type="pres">
      <dgm:prSet presAssocID="{6DE09F07-83CB-45F9-833D-330343665859}" presName="Name0" presStyleCnt="0">
        <dgm:presLayoutVars>
          <dgm:chMax val="7"/>
          <dgm:chPref val="7"/>
          <dgm:dir/>
        </dgm:presLayoutVars>
      </dgm:prSet>
      <dgm:spPr/>
    </dgm:pt>
    <dgm:pt modelId="{9D03704E-D2AC-439E-9765-C73820C4776E}" type="pres">
      <dgm:prSet presAssocID="{6DE09F07-83CB-45F9-833D-330343665859}" presName="Name1" presStyleCnt="0"/>
      <dgm:spPr/>
    </dgm:pt>
    <dgm:pt modelId="{580EF17D-A9CA-4B96-9EC5-F54FE7CA0CA6}" type="pres">
      <dgm:prSet presAssocID="{6DE09F07-83CB-45F9-833D-330343665859}" presName="cycle" presStyleCnt="0"/>
      <dgm:spPr/>
    </dgm:pt>
    <dgm:pt modelId="{9A7A2655-23CF-4745-8912-6FDC96C9ABE6}" type="pres">
      <dgm:prSet presAssocID="{6DE09F07-83CB-45F9-833D-330343665859}" presName="srcNode" presStyleLbl="node1" presStyleIdx="0" presStyleCnt="6"/>
      <dgm:spPr/>
    </dgm:pt>
    <dgm:pt modelId="{878B9D59-4FB8-4057-8431-8594D3CDB0C3}" type="pres">
      <dgm:prSet presAssocID="{6DE09F07-83CB-45F9-833D-330343665859}" presName="conn" presStyleLbl="parChTrans1D2" presStyleIdx="0" presStyleCnt="1"/>
      <dgm:spPr/>
    </dgm:pt>
    <dgm:pt modelId="{26630E3A-D54C-4ADB-9D5B-26C82724F582}" type="pres">
      <dgm:prSet presAssocID="{6DE09F07-83CB-45F9-833D-330343665859}" presName="extraNode" presStyleLbl="node1" presStyleIdx="0" presStyleCnt="6"/>
      <dgm:spPr/>
    </dgm:pt>
    <dgm:pt modelId="{5BB8613A-4E6F-44EE-A459-CF4D7F047AC8}" type="pres">
      <dgm:prSet presAssocID="{6DE09F07-83CB-45F9-833D-330343665859}" presName="dstNode" presStyleLbl="node1" presStyleIdx="0" presStyleCnt="6"/>
      <dgm:spPr/>
    </dgm:pt>
    <dgm:pt modelId="{E1EE0707-513A-45D2-975B-B1B1272F6EB6}" type="pres">
      <dgm:prSet presAssocID="{2146E521-60DC-4B84-BD62-CA2A4BCB65C3}" presName="text_1" presStyleLbl="node1" presStyleIdx="0" presStyleCnt="6" custLinFactNeighborX="1237" custLinFactNeighborY="13630">
        <dgm:presLayoutVars>
          <dgm:bulletEnabled val="1"/>
        </dgm:presLayoutVars>
      </dgm:prSet>
      <dgm:spPr/>
    </dgm:pt>
    <dgm:pt modelId="{E2BA9EEB-54AE-4B2D-9A67-FE9AAFA61228}" type="pres">
      <dgm:prSet presAssocID="{2146E521-60DC-4B84-BD62-CA2A4BCB65C3}" presName="accent_1" presStyleCnt="0"/>
      <dgm:spPr/>
    </dgm:pt>
    <dgm:pt modelId="{00042B64-3CBA-4E72-A783-2D9391111B18}" type="pres">
      <dgm:prSet presAssocID="{2146E521-60DC-4B84-BD62-CA2A4BCB65C3}" presName="accentRepeatNode" presStyleLbl="solidFgAcc1" presStyleIdx="0" presStyleCnt="6"/>
      <dgm:spPr>
        <a:solidFill>
          <a:srgbClr val="FFFFFF"/>
        </a:solidFill>
        <a:ln>
          <a:solidFill>
            <a:schemeClr val="bg1">
              <a:lumMod val="50000"/>
            </a:schemeClr>
          </a:solidFill>
        </a:ln>
      </dgm:spPr>
    </dgm:pt>
    <dgm:pt modelId="{111DE5B3-ECC0-466C-9DF3-6E87318B0681}" type="pres">
      <dgm:prSet presAssocID="{887E0948-E5A4-4C2D-A1B8-C203BAC3974C}" presName="text_2" presStyleLbl="node1" presStyleIdx="1" presStyleCnt="6">
        <dgm:presLayoutVars>
          <dgm:bulletEnabled val="1"/>
        </dgm:presLayoutVars>
      </dgm:prSet>
      <dgm:spPr/>
    </dgm:pt>
    <dgm:pt modelId="{3E56156E-5BCF-4E84-B49E-A286C296AA89}" type="pres">
      <dgm:prSet presAssocID="{887E0948-E5A4-4C2D-A1B8-C203BAC3974C}" presName="accent_2" presStyleCnt="0"/>
      <dgm:spPr/>
    </dgm:pt>
    <dgm:pt modelId="{CE6896E0-D3B8-4E86-AE44-48F8D89E7222}" type="pres">
      <dgm:prSet presAssocID="{887E0948-E5A4-4C2D-A1B8-C203BAC3974C}" presName="accentRepeatNode" presStyleLbl="solidFgAcc1" presStyleIdx="1" presStyleCnt="6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</dgm:pt>
    <dgm:pt modelId="{5D44F102-67A0-4828-B982-AFCD58702965}" type="pres">
      <dgm:prSet presAssocID="{8CACD1F7-2F50-4952-8BD2-87EF4C72AC56}" presName="text_3" presStyleLbl="node1" presStyleIdx="2" presStyleCnt="6">
        <dgm:presLayoutVars>
          <dgm:bulletEnabled val="1"/>
        </dgm:presLayoutVars>
      </dgm:prSet>
      <dgm:spPr/>
    </dgm:pt>
    <dgm:pt modelId="{D428041A-D8FF-4230-BB22-06F21788A7F6}" type="pres">
      <dgm:prSet presAssocID="{8CACD1F7-2F50-4952-8BD2-87EF4C72AC56}" presName="accent_3" presStyleCnt="0"/>
      <dgm:spPr/>
    </dgm:pt>
    <dgm:pt modelId="{0D80279D-EB8D-4B65-9A38-CDE491AD2DF3}" type="pres">
      <dgm:prSet presAssocID="{8CACD1F7-2F50-4952-8BD2-87EF4C72AC56}" presName="accentRepeatNode" presStyleLbl="solidFgAcc1" presStyleIdx="2" presStyleCnt="6"/>
      <dgm:spPr>
        <a:solidFill>
          <a:srgbClr val="D8E2CF"/>
        </a:solidFill>
        <a:ln>
          <a:solidFill>
            <a:srgbClr val="01713C"/>
          </a:solidFill>
        </a:ln>
      </dgm:spPr>
    </dgm:pt>
    <dgm:pt modelId="{2EBFA1C8-865E-46E1-A7B8-FE3DF2CE2BB0}" type="pres">
      <dgm:prSet presAssocID="{C40B5B4B-0A4F-47E8-B091-D1EBAE5C8077}" presName="text_4" presStyleLbl="node1" presStyleIdx="3" presStyleCnt="6">
        <dgm:presLayoutVars>
          <dgm:bulletEnabled val="1"/>
        </dgm:presLayoutVars>
      </dgm:prSet>
      <dgm:spPr/>
    </dgm:pt>
    <dgm:pt modelId="{7A7335AE-F4DB-46CC-87A6-81A72DC56E4F}" type="pres">
      <dgm:prSet presAssocID="{C40B5B4B-0A4F-47E8-B091-D1EBAE5C8077}" presName="accent_4" presStyleCnt="0"/>
      <dgm:spPr/>
    </dgm:pt>
    <dgm:pt modelId="{2341DEA9-7B34-444B-AF31-44DB8FC40397}" type="pres">
      <dgm:prSet presAssocID="{C40B5B4B-0A4F-47E8-B091-D1EBAE5C8077}" presName="accentRepeatNode" presStyleLbl="solidFgAcc1" presStyleIdx="3" presStyleCnt="6"/>
      <dgm:spPr>
        <a:ln>
          <a:solidFill>
            <a:schemeClr val="bg1">
              <a:lumMod val="50000"/>
            </a:schemeClr>
          </a:solidFill>
        </a:ln>
      </dgm:spPr>
    </dgm:pt>
    <dgm:pt modelId="{7C1A49B5-30D9-45D1-9C9D-C87F3C940F12}" type="pres">
      <dgm:prSet presAssocID="{65F6CCEE-08EC-4749-BEEE-C80A57C76CDA}" presName="text_5" presStyleLbl="node1" presStyleIdx="4" presStyleCnt="6">
        <dgm:presLayoutVars>
          <dgm:bulletEnabled val="1"/>
        </dgm:presLayoutVars>
      </dgm:prSet>
      <dgm:spPr/>
    </dgm:pt>
    <dgm:pt modelId="{029CA6A1-6000-4180-9BDD-81A34932E7C3}" type="pres">
      <dgm:prSet presAssocID="{65F6CCEE-08EC-4749-BEEE-C80A57C76CDA}" presName="accent_5" presStyleCnt="0"/>
      <dgm:spPr/>
    </dgm:pt>
    <dgm:pt modelId="{5A96A00F-3F1C-4B7F-A127-0C4F58D50673}" type="pres">
      <dgm:prSet presAssocID="{65F6CCEE-08EC-4749-BEEE-C80A57C76CDA}" presName="accentRepeatNode" presStyleLbl="solidFgAcc1" presStyleIdx="4" presStyleCnt="6"/>
      <dgm:spPr>
        <a:ln>
          <a:solidFill>
            <a:schemeClr val="bg1">
              <a:lumMod val="50000"/>
            </a:schemeClr>
          </a:solidFill>
        </a:ln>
      </dgm:spPr>
    </dgm:pt>
    <dgm:pt modelId="{5841BFE1-8DFE-4EC8-81C9-96B1F826ABCF}" type="pres">
      <dgm:prSet presAssocID="{5E1CD239-00CF-440F-9A26-8E470EA907AB}" presName="text_6" presStyleLbl="node1" presStyleIdx="5" presStyleCnt="6">
        <dgm:presLayoutVars>
          <dgm:bulletEnabled val="1"/>
        </dgm:presLayoutVars>
      </dgm:prSet>
      <dgm:spPr/>
    </dgm:pt>
    <dgm:pt modelId="{F8F6509F-58A6-46D9-89A7-DE3A342A3C50}" type="pres">
      <dgm:prSet presAssocID="{5E1CD239-00CF-440F-9A26-8E470EA907AB}" presName="accent_6" presStyleCnt="0"/>
      <dgm:spPr/>
    </dgm:pt>
    <dgm:pt modelId="{27A9452A-CF4F-45DC-B116-B5626B8E3F7F}" type="pres">
      <dgm:prSet presAssocID="{5E1CD239-00CF-440F-9A26-8E470EA907AB}" presName="accentRepeatNode" presStyleLbl="solidFgAcc1" presStyleIdx="5" presStyleCnt="6"/>
      <dgm:spPr>
        <a:ln>
          <a:solidFill>
            <a:schemeClr val="bg1">
              <a:lumMod val="50000"/>
            </a:schemeClr>
          </a:solidFill>
        </a:ln>
      </dgm:spPr>
    </dgm:pt>
  </dgm:ptLst>
  <dgm:cxnLst>
    <dgm:cxn modelId="{7763B217-1B7A-4DC6-9584-13F271253D69}" type="presOf" srcId="{887E0948-E5A4-4C2D-A1B8-C203BAC3974C}" destId="{111DE5B3-ECC0-466C-9DF3-6E87318B0681}" srcOrd="0" destOrd="0" presId="urn:microsoft.com/office/officeart/2008/layout/VerticalCurvedList"/>
    <dgm:cxn modelId="{8C39343A-88D4-4698-94A9-4E2E337E584C}" type="presOf" srcId="{8CACD1F7-2F50-4952-8BD2-87EF4C72AC56}" destId="{5D44F102-67A0-4828-B982-AFCD58702965}" srcOrd="0" destOrd="0" presId="urn:microsoft.com/office/officeart/2008/layout/VerticalCurvedList"/>
    <dgm:cxn modelId="{2F088D43-FC70-4A19-8345-1B9969A1FB3E}" srcId="{6DE09F07-83CB-45F9-833D-330343665859}" destId="{2146E521-60DC-4B84-BD62-CA2A4BCB65C3}" srcOrd="0" destOrd="0" parTransId="{2428ED76-93E4-41C1-9960-DF18C40E66B7}" sibTransId="{BD477C8A-75C0-491B-A39E-46E5A706C8F1}"/>
    <dgm:cxn modelId="{9835AF6A-535F-4C65-B523-36C9F4782688}" type="presOf" srcId="{BD477C8A-75C0-491B-A39E-46E5A706C8F1}" destId="{878B9D59-4FB8-4057-8431-8594D3CDB0C3}" srcOrd="0" destOrd="0" presId="urn:microsoft.com/office/officeart/2008/layout/VerticalCurvedList"/>
    <dgm:cxn modelId="{6B94B652-844A-47B8-8526-D7AFEE3E87CB}" srcId="{6DE09F07-83CB-45F9-833D-330343665859}" destId="{C40B5B4B-0A4F-47E8-B091-D1EBAE5C8077}" srcOrd="3" destOrd="0" parTransId="{5C6C426A-CA2A-4318-8DB2-B7A7DC640751}" sibTransId="{50959F37-078A-4A00-BF2A-5004F620552C}"/>
    <dgm:cxn modelId="{4BA18174-462C-46D8-8BAD-6BF6F4DA39F8}" type="presOf" srcId="{C40B5B4B-0A4F-47E8-B091-D1EBAE5C8077}" destId="{2EBFA1C8-865E-46E1-A7B8-FE3DF2CE2BB0}" srcOrd="0" destOrd="0" presId="urn:microsoft.com/office/officeart/2008/layout/VerticalCurvedList"/>
    <dgm:cxn modelId="{9F854B59-1F48-477F-B8CF-CA6158C2A534}" type="presOf" srcId="{5E1CD239-00CF-440F-9A26-8E470EA907AB}" destId="{5841BFE1-8DFE-4EC8-81C9-96B1F826ABCF}" srcOrd="0" destOrd="0" presId="urn:microsoft.com/office/officeart/2008/layout/VerticalCurvedList"/>
    <dgm:cxn modelId="{EA7A7A7D-F1EA-4F3D-95FC-5EC27B86E712}" type="presOf" srcId="{65F6CCEE-08EC-4749-BEEE-C80A57C76CDA}" destId="{7C1A49B5-30D9-45D1-9C9D-C87F3C940F12}" srcOrd="0" destOrd="0" presId="urn:microsoft.com/office/officeart/2008/layout/VerticalCurvedList"/>
    <dgm:cxn modelId="{E47580A1-97D9-4DD5-A66B-6DA8241BC97B}" type="presOf" srcId="{2146E521-60DC-4B84-BD62-CA2A4BCB65C3}" destId="{E1EE0707-513A-45D2-975B-B1B1272F6EB6}" srcOrd="0" destOrd="0" presId="urn:microsoft.com/office/officeart/2008/layout/VerticalCurvedList"/>
    <dgm:cxn modelId="{765720C4-3D00-4E4A-8991-A5ABB158D6F1}" srcId="{6DE09F07-83CB-45F9-833D-330343665859}" destId="{65F6CCEE-08EC-4749-BEEE-C80A57C76CDA}" srcOrd="4" destOrd="0" parTransId="{78651069-89CC-4D24-9BAC-9C8C622D2EF4}" sibTransId="{14B41886-FE52-4EE1-8076-0C990720D0AC}"/>
    <dgm:cxn modelId="{9439A4C9-F96C-4AC2-BE2D-774A5547BA4E}" srcId="{6DE09F07-83CB-45F9-833D-330343665859}" destId="{887E0948-E5A4-4C2D-A1B8-C203BAC3974C}" srcOrd="1" destOrd="0" parTransId="{A3BC779F-7BA0-43BC-B8BA-E8262B050D89}" sibTransId="{7395DB62-F722-4FE1-A625-3D5772EDD9E5}"/>
    <dgm:cxn modelId="{58FEA0CB-A4F1-4166-90D4-C96C7444C0BF}" type="presOf" srcId="{6DE09F07-83CB-45F9-833D-330343665859}" destId="{21824E9D-67EE-47FF-920D-A7E04205857A}" srcOrd="0" destOrd="0" presId="urn:microsoft.com/office/officeart/2008/layout/VerticalCurvedList"/>
    <dgm:cxn modelId="{1F051BDB-B7A6-46EF-AB5B-D2F007647337}" srcId="{6DE09F07-83CB-45F9-833D-330343665859}" destId="{8CACD1F7-2F50-4952-8BD2-87EF4C72AC56}" srcOrd="2" destOrd="0" parTransId="{EBAA0356-DBD5-40B2-874A-EE7BA9321B53}" sibTransId="{A1F2019D-7764-4164-8C88-F7145165C02E}"/>
    <dgm:cxn modelId="{A54B54DD-3D6A-4BAD-A159-19B316F4CEFF}" srcId="{6DE09F07-83CB-45F9-833D-330343665859}" destId="{5E1CD239-00CF-440F-9A26-8E470EA907AB}" srcOrd="5" destOrd="0" parTransId="{3005137F-036D-4360-8B62-AE37003DACFC}" sibTransId="{A4E434A1-C43A-422D-BAE9-0B800525A52A}"/>
    <dgm:cxn modelId="{5195A7CF-49E2-4E6E-ACB8-923A4298D23C}" type="presParOf" srcId="{21824E9D-67EE-47FF-920D-A7E04205857A}" destId="{9D03704E-D2AC-439E-9765-C73820C4776E}" srcOrd="0" destOrd="0" presId="urn:microsoft.com/office/officeart/2008/layout/VerticalCurvedList"/>
    <dgm:cxn modelId="{B1C8A2A9-4314-4E36-9436-AD8B46B35B20}" type="presParOf" srcId="{9D03704E-D2AC-439E-9765-C73820C4776E}" destId="{580EF17D-A9CA-4B96-9EC5-F54FE7CA0CA6}" srcOrd="0" destOrd="0" presId="urn:microsoft.com/office/officeart/2008/layout/VerticalCurvedList"/>
    <dgm:cxn modelId="{FECC858F-3D04-458D-BE78-13E51993C4DB}" type="presParOf" srcId="{580EF17D-A9CA-4B96-9EC5-F54FE7CA0CA6}" destId="{9A7A2655-23CF-4745-8912-6FDC96C9ABE6}" srcOrd="0" destOrd="0" presId="urn:microsoft.com/office/officeart/2008/layout/VerticalCurvedList"/>
    <dgm:cxn modelId="{0F327F70-80F4-4E71-9A0C-3DDF269611A2}" type="presParOf" srcId="{580EF17D-A9CA-4B96-9EC5-F54FE7CA0CA6}" destId="{878B9D59-4FB8-4057-8431-8594D3CDB0C3}" srcOrd="1" destOrd="0" presId="urn:microsoft.com/office/officeart/2008/layout/VerticalCurvedList"/>
    <dgm:cxn modelId="{6FD729A1-A09C-4649-BA4A-0777C8BE992A}" type="presParOf" srcId="{580EF17D-A9CA-4B96-9EC5-F54FE7CA0CA6}" destId="{26630E3A-D54C-4ADB-9D5B-26C82724F582}" srcOrd="2" destOrd="0" presId="urn:microsoft.com/office/officeart/2008/layout/VerticalCurvedList"/>
    <dgm:cxn modelId="{620B40CB-5CF6-4E49-A003-F2B65F06102C}" type="presParOf" srcId="{580EF17D-A9CA-4B96-9EC5-F54FE7CA0CA6}" destId="{5BB8613A-4E6F-44EE-A459-CF4D7F047AC8}" srcOrd="3" destOrd="0" presId="urn:microsoft.com/office/officeart/2008/layout/VerticalCurvedList"/>
    <dgm:cxn modelId="{4DCA15E3-9F31-4CDF-B53E-39300CBD6744}" type="presParOf" srcId="{9D03704E-D2AC-439E-9765-C73820C4776E}" destId="{E1EE0707-513A-45D2-975B-B1B1272F6EB6}" srcOrd="1" destOrd="0" presId="urn:microsoft.com/office/officeart/2008/layout/VerticalCurvedList"/>
    <dgm:cxn modelId="{29E1CECB-48C7-4CAF-957D-2ECA5F3EEB70}" type="presParOf" srcId="{9D03704E-D2AC-439E-9765-C73820C4776E}" destId="{E2BA9EEB-54AE-4B2D-9A67-FE9AAFA61228}" srcOrd="2" destOrd="0" presId="urn:microsoft.com/office/officeart/2008/layout/VerticalCurvedList"/>
    <dgm:cxn modelId="{0E0D6EF0-13F9-4FEB-8FBD-4DDD76610345}" type="presParOf" srcId="{E2BA9EEB-54AE-4B2D-9A67-FE9AAFA61228}" destId="{00042B64-3CBA-4E72-A783-2D9391111B18}" srcOrd="0" destOrd="0" presId="urn:microsoft.com/office/officeart/2008/layout/VerticalCurvedList"/>
    <dgm:cxn modelId="{0C48A51F-E261-4DEB-B822-00DA337DF4ED}" type="presParOf" srcId="{9D03704E-D2AC-439E-9765-C73820C4776E}" destId="{111DE5B3-ECC0-466C-9DF3-6E87318B0681}" srcOrd="3" destOrd="0" presId="urn:microsoft.com/office/officeart/2008/layout/VerticalCurvedList"/>
    <dgm:cxn modelId="{0E5D62F1-2E06-4B22-8622-E983C3EF5CA6}" type="presParOf" srcId="{9D03704E-D2AC-439E-9765-C73820C4776E}" destId="{3E56156E-5BCF-4E84-B49E-A286C296AA89}" srcOrd="4" destOrd="0" presId="urn:microsoft.com/office/officeart/2008/layout/VerticalCurvedList"/>
    <dgm:cxn modelId="{73DC3178-FB73-418A-B615-F5FB8C0CF395}" type="presParOf" srcId="{3E56156E-5BCF-4E84-B49E-A286C296AA89}" destId="{CE6896E0-D3B8-4E86-AE44-48F8D89E7222}" srcOrd="0" destOrd="0" presId="urn:microsoft.com/office/officeart/2008/layout/VerticalCurvedList"/>
    <dgm:cxn modelId="{BC6449E6-2488-4E18-A3B3-A888C7603D30}" type="presParOf" srcId="{9D03704E-D2AC-439E-9765-C73820C4776E}" destId="{5D44F102-67A0-4828-B982-AFCD58702965}" srcOrd="5" destOrd="0" presId="urn:microsoft.com/office/officeart/2008/layout/VerticalCurvedList"/>
    <dgm:cxn modelId="{87CE5E09-4505-44BD-AECD-DC3140524805}" type="presParOf" srcId="{9D03704E-D2AC-439E-9765-C73820C4776E}" destId="{D428041A-D8FF-4230-BB22-06F21788A7F6}" srcOrd="6" destOrd="0" presId="urn:microsoft.com/office/officeart/2008/layout/VerticalCurvedList"/>
    <dgm:cxn modelId="{8303D77A-FE2B-4D40-B530-F12CF4951CC0}" type="presParOf" srcId="{D428041A-D8FF-4230-BB22-06F21788A7F6}" destId="{0D80279D-EB8D-4B65-9A38-CDE491AD2DF3}" srcOrd="0" destOrd="0" presId="urn:microsoft.com/office/officeart/2008/layout/VerticalCurvedList"/>
    <dgm:cxn modelId="{156BC818-2C7A-4333-B9EA-A6B316614C30}" type="presParOf" srcId="{9D03704E-D2AC-439E-9765-C73820C4776E}" destId="{2EBFA1C8-865E-46E1-A7B8-FE3DF2CE2BB0}" srcOrd="7" destOrd="0" presId="urn:microsoft.com/office/officeart/2008/layout/VerticalCurvedList"/>
    <dgm:cxn modelId="{CE5EF1D5-2E23-4C4D-BFEE-7CBE6C27D3E5}" type="presParOf" srcId="{9D03704E-D2AC-439E-9765-C73820C4776E}" destId="{7A7335AE-F4DB-46CC-87A6-81A72DC56E4F}" srcOrd="8" destOrd="0" presId="urn:microsoft.com/office/officeart/2008/layout/VerticalCurvedList"/>
    <dgm:cxn modelId="{51BFE2BE-5195-4895-B39B-CE7CBF59DB0D}" type="presParOf" srcId="{7A7335AE-F4DB-46CC-87A6-81A72DC56E4F}" destId="{2341DEA9-7B34-444B-AF31-44DB8FC40397}" srcOrd="0" destOrd="0" presId="urn:microsoft.com/office/officeart/2008/layout/VerticalCurvedList"/>
    <dgm:cxn modelId="{90462083-9CC1-45BF-BDBF-7CA8FE58DE48}" type="presParOf" srcId="{9D03704E-D2AC-439E-9765-C73820C4776E}" destId="{7C1A49B5-30D9-45D1-9C9D-C87F3C940F12}" srcOrd="9" destOrd="0" presId="urn:microsoft.com/office/officeart/2008/layout/VerticalCurvedList"/>
    <dgm:cxn modelId="{294110AA-514C-46AC-8AC4-C8AEF2EBD041}" type="presParOf" srcId="{9D03704E-D2AC-439E-9765-C73820C4776E}" destId="{029CA6A1-6000-4180-9BDD-81A34932E7C3}" srcOrd="10" destOrd="0" presId="urn:microsoft.com/office/officeart/2008/layout/VerticalCurvedList"/>
    <dgm:cxn modelId="{DCFD95CA-A84C-470B-BFD1-857D6F317FE9}" type="presParOf" srcId="{029CA6A1-6000-4180-9BDD-81A34932E7C3}" destId="{5A96A00F-3F1C-4B7F-A127-0C4F58D50673}" srcOrd="0" destOrd="0" presId="urn:microsoft.com/office/officeart/2008/layout/VerticalCurvedList"/>
    <dgm:cxn modelId="{BB340D19-C785-4A18-8705-410DDCCD371A}" type="presParOf" srcId="{9D03704E-D2AC-439E-9765-C73820C4776E}" destId="{5841BFE1-8DFE-4EC8-81C9-96B1F826ABCF}" srcOrd="11" destOrd="0" presId="urn:microsoft.com/office/officeart/2008/layout/VerticalCurvedList"/>
    <dgm:cxn modelId="{B70E60F4-E86E-4BB7-8026-ACDD4F69ACA4}" type="presParOf" srcId="{9D03704E-D2AC-439E-9765-C73820C4776E}" destId="{F8F6509F-58A6-46D9-89A7-DE3A342A3C50}" srcOrd="12" destOrd="0" presId="urn:microsoft.com/office/officeart/2008/layout/VerticalCurvedList"/>
    <dgm:cxn modelId="{A8D2B256-7C7C-46C5-A182-94881638B224}" type="presParOf" srcId="{F8F6509F-58A6-46D9-89A7-DE3A342A3C50}" destId="{27A9452A-CF4F-45DC-B116-B5626B8E3F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E09F07-83CB-45F9-833D-3303436658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146E521-60DC-4B84-BD62-CA2A4BCB65C3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gm:t>
    </dgm:pt>
    <dgm:pt modelId="{2428ED76-93E4-41C1-9960-DF18C40E66B7}" type="parTrans" cxnId="{2F088D43-FC70-4A19-8345-1B9969A1FB3E}">
      <dgm:prSet/>
      <dgm:spPr/>
      <dgm:t>
        <a:bodyPr/>
        <a:lstStyle/>
        <a:p>
          <a:endParaRPr lang="es-EC"/>
        </a:p>
      </dgm:t>
    </dgm:pt>
    <dgm:pt modelId="{BD477C8A-75C0-491B-A39E-46E5A706C8F1}" type="sibTrans" cxnId="{2F088D43-FC70-4A19-8345-1B9969A1FB3E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C"/>
        </a:p>
      </dgm:t>
    </dgm:pt>
    <dgm:pt modelId="{8CACD1F7-2F50-4952-8BD2-87EF4C72AC56}">
      <dgm:prSet phldrT="[Texto]"/>
      <dgm:spPr>
        <a:solidFill>
          <a:srgbClr val="EEF2E9"/>
        </a:solidFill>
        <a:ln>
          <a:solidFill>
            <a:srgbClr val="D8E2CF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gm:t>
    </dgm:pt>
    <dgm:pt modelId="{EBAA0356-DBD5-40B2-874A-EE7BA9321B53}" type="parTrans" cxnId="{1F051BDB-B7A6-46EF-AB5B-D2F007647337}">
      <dgm:prSet/>
      <dgm:spPr/>
      <dgm:t>
        <a:bodyPr/>
        <a:lstStyle/>
        <a:p>
          <a:endParaRPr lang="es-EC"/>
        </a:p>
      </dgm:t>
    </dgm:pt>
    <dgm:pt modelId="{A1F2019D-7764-4164-8C88-F7145165C02E}" type="sibTrans" cxnId="{1F051BDB-B7A6-46EF-AB5B-D2F007647337}">
      <dgm:prSet/>
      <dgm:spPr/>
      <dgm:t>
        <a:bodyPr/>
        <a:lstStyle/>
        <a:p>
          <a:endParaRPr lang="es-EC"/>
        </a:p>
      </dgm:t>
    </dgm:pt>
    <dgm:pt modelId="{C40B5B4B-0A4F-47E8-B091-D1EBAE5C8077}">
      <dgm:prSet phldrT="[Texto]"/>
      <dgm:spPr>
        <a:solidFill>
          <a:srgbClr val="D8E2CF"/>
        </a:solidFill>
        <a:ln>
          <a:solidFill>
            <a:srgbClr val="01713C"/>
          </a:solidFill>
        </a:ln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</a:p>
      </dgm:t>
    </dgm:pt>
    <dgm:pt modelId="{5C6C426A-CA2A-4318-8DB2-B7A7DC640751}" type="parTrans" cxnId="{6B94B652-844A-47B8-8526-D7AFEE3E87CB}">
      <dgm:prSet/>
      <dgm:spPr/>
      <dgm:t>
        <a:bodyPr/>
        <a:lstStyle/>
        <a:p>
          <a:endParaRPr lang="es-EC"/>
        </a:p>
      </dgm:t>
    </dgm:pt>
    <dgm:pt modelId="{50959F37-078A-4A00-BF2A-5004F620552C}" type="sibTrans" cxnId="{6B94B652-844A-47B8-8526-D7AFEE3E87CB}">
      <dgm:prSet/>
      <dgm:spPr/>
      <dgm:t>
        <a:bodyPr/>
        <a:lstStyle/>
        <a:p>
          <a:endParaRPr lang="es-EC"/>
        </a:p>
      </dgm:t>
    </dgm:pt>
    <dgm:pt modelId="{887E0948-E5A4-4C2D-A1B8-C203BAC3974C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gm:t>
    </dgm:pt>
    <dgm:pt modelId="{A3BC779F-7BA0-43BC-B8BA-E8262B050D89}" type="parTrans" cxnId="{9439A4C9-F96C-4AC2-BE2D-774A5547BA4E}">
      <dgm:prSet/>
      <dgm:spPr/>
      <dgm:t>
        <a:bodyPr/>
        <a:lstStyle/>
        <a:p>
          <a:endParaRPr lang="es-EC"/>
        </a:p>
      </dgm:t>
    </dgm:pt>
    <dgm:pt modelId="{7395DB62-F722-4FE1-A625-3D5772EDD9E5}" type="sibTrans" cxnId="{9439A4C9-F96C-4AC2-BE2D-774A5547BA4E}">
      <dgm:prSet/>
      <dgm:spPr/>
      <dgm:t>
        <a:bodyPr/>
        <a:lstStyle/>
        <a:p>
          <a:endParaRPr lang="es-EC"/>
        </a:p>
      </dgm:t>
    </dgm:pt>
    <dgm:pt modelId="{65F6CCEE-08EC-4749-BEEE-C80A57C76CDA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gm:t>
    </dgm:pt>
    <dgm:pt modelId="{78651069-89CC-4D24-9BAC-9C8C622D2EF4}" type="parTrans" cxnId="{765720C4-3D00-4E4A-8991-A5ABB158D6F1}">
      <dgm:prSet/>
      <dgm:spPr/>
      <dgm:t>
        <a:bodyPr/>
        <a:lstStyle/>
        <a:p>
          <a:endParaRPr lang="es-EC"/>
        </a:p>
      </dgm:t>
    </dgm:pt>
    <dgm:pt modelId="{14B41886-FE52-4EE1-8076-0C990720D0AC}" type="sibTrans" cxnId="{765720C4-3D00-4E4A-8991-A5ABB158D6F1}">
      <dgm:prSet/>
      <dgm:spPr/>
      <dgm:t>
        <a:bodyPr/>
        <a:lstStyle/>
        <a:p>
          <a:endParaRPr lang="es-EC"/>
        </a:p>
      </dgm:t>
    </dgm:pt>
    <dgm:pt modelId="{D45157E4-DDDA-44E6-BEA6-0FCCCBAC9949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gm:t>
    </dgm:pt>
    <dgm:pt modelId="{8C799375-51B4-4840-95C3-463D48F5422E}" type="parTrans" cxnId="{A8F90047-51B8-4664-AC64-8C165C4F1E1F}">
      <dgm:prSet/>
      <dgm:spPr/>
      <dgm:t>
        <a:bodyPr/>
        <a:lstStyle/>
        <a:p>
          <a:endParaRPr lang="es-EC"/>
        </a:p>
      </dgm:t>
    </dgm:pt>
    <dgm:pt modelId="{F2086482-2B37-46E5-B77E-9F1BF1D02859}" type="sibTrans" cxnId="{A8F90047-51B8-4664-AC64-8C165C4F1E1F}">
      <dgm:prSet/>
      <dgm:spPr/>
      <dgm:t>
        <a:bodyPr/>
        <a:lstStyle/>
        <a:p>
          <a:endParaRPr lang="es-EC"/>
        </a:p>
      </dgm:t>
    </dgm:pt>
    <dgm:pt modelId="{21824E9D-67EE-47FF-920D-A7E04205857A}" type="pres">
      <dgm:prSet presAssocID="{6DE09F07-83CB-45F9-833D-330343665859}" presName="Name0" presStyleCnt="0">
        <dgm:presLayoutVars>
          <dgm:chMax val="7"/>
          <dgm:chPref val="7"/>
          <dgm:dir/>
        </dgm:presLayoutVars>
      </dgm:prSet>
      <dgm:spPr/>
    </dgm:pt>
    <dgm:pt modelId="{9D03704E-D2AC-439E-9765-C73820C4776E}" type="pres">
      <dgm:prSet presAssocID="{6DE09F07-83CB-45F9-833D-330343665859}" presName="Name1" presStyleCnt="0"/>
      <dgm:spPr/>
    </dgm:pt>
    <dgm:pt modelId="{580EF17D-A9CA-4B96-9EC5-F54FE7CA0CA6}" type="pres">
      <dgm:prSet presAssocID="{6DE09F07-83CB-45F9-833D-330343665859}" presName="cycle" presStyleCnt="0"/>
      <dgm:spPr/>
    </dgm:pt>
    <dgm:pt modelId="{9A7A2655-23CF-4745-8912-6FDC96C9ABE6}" type="pres">
      <dgm:prSet presAssocID="{6DE09F07-83CB-45F9-833D-330343665859}" presName="srcNode" presStyleLbl="node1" presStyleIdx="0" presStyleCnt="6"/>
      <dgm:spPr/>
    </dgm:pt>
    <dgm:pt modelId="{878B9D59-4FB8-4057-8431-8594D3CDB0C3}" type="pres">
      <dgm:prSet presAssocID="{6DE09F07-83CB-45F9-833D-330343665859}" presName="conn" presStyleLbl="parChTrans1D2" presStyleIdx="0" presStyleCnt="1"/>
      <dgm:spPr/>
    </dgm:pt>
    <dgm:pt modelId="{26630E3A-D54C-4ADB-9D5B-26C82724F582}" type="pres">
      <dgm:prSet presAssocID="{6DE09F07-83CB-45F9-833D-330343665859}" presName="extraNode" presStyleLbl="node1" presStyleIdx="0" presStyleCnt="6"/>
      <dgm:spPr/>
    </dgm:pt>
    <dgm:pt modelId="{5BB8613A-4E6F-44EE-A459-CF4D7F047AC8}" type="pres">
      <dgm:prSet presAssocID="{6DE09F07-83CB-45F9-833D-330343665859}" presName="dstNode" presStyleLbl="node1" presStyleIdx="0" presStyleCnt="6"/>
      <dgm:spPr/>
    </dgm:pt>
    <dgm:pt modelId="{E1EE0707-513A-45D2-975B-B1B1272F6EB6}" type="pres">
      <dgm:prSet presAssocID="{2146E521-60DC-4B84-BD62-CA2A4BCB65C3}" presName="text_1" presStyleLbl="node1" presStyleIdx="0" presStyleCnt="6" custLinFactNeighborX="1237" custLinFactNeighborY="13630">
        <dgm:presLayoutVars>
          <dgm:bulletEnabled val="1"/>
        </dgm:presLayoutVars>
      </dgm:prSet>
      <dgm:spPr/>
    </dgm:pt>
    <dgm:pt modelId="{E2BA9EEB-54AE-4B2D-9A67-FE9AAFA61228}" type="pres">
      <dgm:prSet presAssocID="{2146E521-60DC-4B84-BD62-CA2A4BCB65C3}" presName="accent_1" presStyleCnt="0"/>
      <dgm:spPr/>
    </dgm:pt>
    <dgm:pt modelId="{00042B64-3CBA-4E72-A783-2D9391111B18}" type="pres">
      <dgm:prSet presAssocID="{2146E521-60DC-4B84-BD62-CA2A4BCB65C3}" presName="accentRepeatNode" presStyleLbl="solidFgAcc1" presStyleIdx="0" presStyleCnt="6"/>
      <dgm:spPr>
        <a:solidFill>
          <a:srgbClr val="FFFFFF"/>
        </a:solidFill>
        <a:ln>
          <a:solidFill>
            <a:schemeClr val="bg1">
              <a:lumMod val="50000"/>
            </a:schemeClr>
          </a:solidFill>
        </a:ln>
      </dgm:spPr>
    </dgm:pt>
    <dgm:pt modelId="{111DE5B3-ECC0-466C-9DF3-6E87318B0681}" type="pres">
      <dgm:prSet presAssocID="{887E0948-E5A4-4C2D-A1B8-C203BAC3974C}" presName="text_2" presStyleLbl="node1" presStyleIdx="1" presStyleCnt="6">
        <dgm:presLayoutVars>
          <dgm:bulletEnabled val="1"/>
        </dgm:presLayoutVars>
      </dgm:prSet>
      <dgm:spPr/>
    </dgm:pt>
    <dgm:pt modelId="{3E56156E-5BCF-4E84-B49E-A286C296AA89}" type="pres">
      <dgm:prSet presAssocID="{887E0948-E5A4-4C2D-A1B8-C203BAC3974C}" presName="accent_2" presStyleCnt="0"/>
      <dgm:spPr/>
    </dgm:pt>
    <dgm:pt modelId="{CE6896E0-D3B8-4E86-AE44-48F8D89E7222}" type="pres">
      <dgm:prSet presAssocID="{887E0948-E5A4-4C2D-A1B8-C203BAC3974C}" presName="accentRepeatNode" presStyleLbl="solidFgAcc1" presStyleIdx="1" presStyleCnt="6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</dgm:pt>
    <dgm:pt modelId="{5D44F102-67A0-4828-B982-AFCD58702965}" type="pres">
      <dgm:prSet presAssocID="{8CACD1F7-2F50-4952-8BD2-87EF4C72AC56}" presName="text_3" presStyleLbl="node1" presStyleIdx="2" presStyleCnt="6">
        <dgm:presLayoutVars>
          <dgm:bulletEnabled val="1"/>
        </dgm:presLayoutVars>
      </dgm:prSet>
      <dgm:spPr/>
    </dgm:pt>
    <dgm:pt modelId="{D428041A-D8FF-4230-BB22-06F21788A7F6}" type="pres">
      <dgm:prSet presAssocID="{8CACD1F7-2F50-4952-8BD2-87EF4C72AC56}" presName="accent_3" presStyleCnt="0"/>
      <dgm:spPr/>
    </dgm:pt>
    <dgm:pt modelId="{0D80279D-EB8D-4B65-9A38-CDE491AD2DF3}" type="pres">
      <dgm:prSet presAssocID="{8CACD1F7-2F50-4952-8BD2-87EF4C72AC56}" presName="accentRepeatNode" presStyleLbl="solidFgAcc1" presStyleIdx="2" presStyleCnt="6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</dgm:pt>
    <dgm:pt modelId="{2EBFA1C8-865E-46E1-A7B8-FE3DF2CE2BB0}" type="pres">
      <dgm:prSet presAssocID="{C40B5B4B-0A4F-47E8-B091-D1EBAE5C8077}" presName="text_4" presStyleLbl="node1" presStyleIdx="3" presStyleCnt="6">
        <dgm:presLayoutVars>
          <dgm:bulletEnabled val="1"/>
        </dgm:presLayoutVars>
      </dgm:prSet>
      <dgm:spPr/>
    </dgm:pt>
    <dgm:pt modelId="{7A7335AE-F4DB-46CC-87A6-81A72DC56E4F}" type="pres">
      <dgm:prSet presAssocID="{C40B5B4B-0A4F-47E8-B091-D1EBAE5C8077}" presName="accent_4" presStyleCnt="0"/>
      <dgm:spPr/>
    </dgm:pt>
    <dgm:pt modelId="{2341DEA9-7B34-444B-AF31-44DB8FC40397}" type="pres">
      <dgm:prSet presAssocID="{C40B5B4B-0A4F-47E8-B091-D1EBAE5C8077}" presName="accentRepeatNode" presStyleLbl="solidFgAcc1" presStyleIdx="3" presStyleCnt="6"/>
      <dgm:spPr>
        <a:solidFill>
          <a:srgbClr val="D8E2CF"/>
        </a:solidFill>
        <a:ln>
          <a:solidFill>
            <a:srgbClr val="01713C"/>
          </a:solidFill>
        </a:ln>
      </dgm:spPr>
    </dgm:pt>
    <dgm:pt modelId="{7C1A49B5-30D9-45D1-9C9D-C87F3C940F12}" type="pres">
      <dgm:prSet presAssocID="{65F6CCEE-08EC-4749-BEEE-C80A57C76CDA}" presName="text_5" presStyleLbl="node1" presStyleIdx="4" presStyleCnt="6">
        <dgm:presLayoutVars>
          <dgm:bulletEnabled val="1"/>
        </dgm:presLayoutVars>
      </dgm:prSet>
      <dgm:spPr/>
    </dgm:pt>
    <dgm:pt modelId="{029CA6A1-6000-4180-9BDD-81A34932E7C3}" type="pres">
      <dgm:prSet presAssocID="{65F6CCEE-08EC-4749-BEEE-C80A57C76CDA}" presName="accent_5" presStyleCnt="0"/>
      <dgm:spPr/>
    </dgm:pt>
    <dgm:pt modelId="{5A96A00F-3F1C-4B7F-A127-0C4F58D50673}" type="pres">
      <dgm:prSet presAssocID="{65F6CCEE-08EC-4749-BEEE-C80A57C76CDA}" presName="accentRepeatNode" presStyleLbl="solidFgAcc1" presStyleIdx="4" presStyleCnt="6"/>
      <dgm:spPr>
        <a:ln>
          <a:solidFill>
            <a:schemeClr val="bg1">
              <a:lumMod val="50000"/>
            </a:schemeClr>
          </a:solidFill>
        </a:ln>
      </dgm:spPr>
    </dgm:pt>
    <dgm:pt modelId="{25EB95F1-2646-448A-BE12-9153BB183947}" type="pres">
      <dgm:prSet presAssocID="{D45157E4-DDDA-44E6-BEA6-0FCCCBAC9949}" presName="text_6" presStyleLbl="node1" presStyleIdx="5" presStyleCnt="6">
        <dgm:presLayoutVars>
          <dgm:bulletEnabled val="1"/>
        </dgm:presLayoutVars>
      </dgm:prSet>
      <dgm:spPr/>
    </dgm:pt>
    <dgm:pt modelId="{6EB18078-F594-41E7-BC5B-36491C9EF6E2}" type="pres">
      <dgm:prSet presAssocID="{D45157E4-DDDA-44E6-BEA6-0FCCCBAC9949}" presName="accent_6" presStyleCnt="0"/>
      <dgm:spPr/>
    </dgm:pt>
    <dgm:pt modelId="{BB68AEF5-5BE5-4517-92D3-1CEDB3E2884F}" type="pres">
      <dgm:prSet presAssocID="{D45157E4-DDDA-44E6-BEA6-0FCCCBAC9949}" presName="accentRepeatNode" presStyleLbl="solidFgAcc1" presStyleIdx="5" presStyleCnt="6"/>
      <dgm:spPr>
        <a:ln>
          <a:solidFill>
            <a:schemeClr val="bg1">
              <a:lumMod val="50000"/>
            </a:schemeClr>
          </a:solidFill>
        </a:ln>
      </dgm:spPr>
    </dgm:pt>
  </dgm:ptLst>
  <dgm:cxnLst>
    <dgm:cxn modelId="{7763B217-1B7A-4DC6-9584-13F271253D69}" type="presOf" srcId="{887E0948-E5A4-4C2D-A1B8-C203BAC3974C}" destId="{111DE5B3-ECC0-466C-9DF3-6E87318B0681}" srcOrd="0" destOrd="0" presId="urn:microsoft.com/office/officeart/2008/layout/VerticalCurvedList"/>
    <dgm:cxn modelId="{8C39343A-88D4-4698-94A9-4E2E337E584C}" type="presOf" srcId="{8CACD1F7-2F50-4952-8BD2-87EF4C72AC56}" destId="{5D44F102-67A0-4828-B982-AFCD58702965}" srcOrd="0" destOrd="0" presId="urn:microsoft.com/office/officeart/2008/layout/VerticalCurvedList"/>
    <dgm:cxn modelId="{2F088D43-FC70-4A19-8345-1B9969A1FB3E}" srcId="{6DE09F07-83CB-45F9-833D-330343665859}" destId="{2146E521-60DC-4B84-BD62-CA2A4BCB65C3}" srcOrd="0" destOrd="0" parTransId="{2428ED76-93E4-41C1-9960-DF18C40E66B7}" sibTransId="{BD477C8A-75C0-491B-A39E-46E5A706C8F1}"/>
    <dgm:cxn modelId="{A8F90047-51B8-4664-AC64-8C165C4F1E1F}" srcId="{6DE09F07-83CB-45F9-833D-330343665859}" destId="{D45157E4-DDDA-44E6-BEA6-0FCCCBAC9949}" srcOrd="5" destOrd="0" parTransId="{8C799375-51B4-4840-95C3-463D48F5422E}" sibTransId="{F2086482-2B37-46E5-B77E-9F1BF1D02859}"/>
    <dgm:cxn modelId="{9835AF6A-535F-4C65-B523-36C9F4782688}" type="presOf" srcId="{BD477C8A-75C0-491B-A39E-46E5A706C8F1}" destId="{878B9D59-4FB8-4057-8431-8594D3CDB0C3}" srcOrd="0" destOrd="0" presId="urn:microsoft.com/office/officeart/2008/layout/VerticalCurvedList"/>
    <dgm:cxn modelId="{6B94B652-844A-47B8-8526-D7AFEE3E87CB}" srcId="{6DE09F07-83CB-45F9-833D-330343665859}" destId="{C40B5B4B-0A4F-47E8-B091-D1EBAE5C8077}" srcOrd="3" destOrd="0" parTransId="{5C6C426A-CA2A-4318-8DB2-B7A7DC640751}" sibTransId="{50959F37-078A-4A00-BF2A-5004F620552C}"/>
    <dgm:cxn modelId="{4BA18174-462C-46D8-8BAD-6BF6F4DA39F8}" type="presOf" srcId="{C40B5B4B-0A4F-47E8-B091-D1EBAE5C8077}" destId="{2EBFA1C8-865E-46E1-A7B8-FE3DF2CE2BB0}" srcOrd="0" destOrd="0" presId="urn:microsoft.com/office/officeart/2008/layout/VerticalCurvedList"/>
    <dgm:cxn modelId="{EA7A7A7D-F1EA-4F3D-95FC-5EC27B86E712}" type="presOf" srcId="{65F6CCEE-08EC-4749-BEEE-C80A57C76CDA}" destId="{7C1A49B5-30D9-45D1-9C9D-C87F3C940F12}" srcOrd="0" destOrd="0" presId="urn:microsoft.com/office/officeart/2008/layout/VerticalCurvedList"/>
    <dgm:cxn modelId="{E47580A1-97D9-4DD5-A66B-6DA8241BC97B}" type="presOf" srcId="{2146E521-60DC-4B84-BD62-CA2A4BCB65C3}" destId="{E1EE0707-513A-45D2-975B-B1B1272F6EB6}" srcOrd="0" destOrd="0" presId="urn:microsoft.com/office/officeart/2008/layout/VerticalCurvedList"/>
    <dgm:cxn modelId="{765720C4-3D00-4E4A-8991-A5ABB158D6F1}" srcId="{6DE09F07-83CB-45F9-833D-330343665859}" destId="{65F6CCEE-08EC-4749-BEEE-C80A57C76CDA}" srcOrd="4" destOrd="0" parTransId="{78651069-89CC-4D24-9BAC-9C8C622D2EF4}" sibTransId="{14B41886-FE52-4EE1-8076-0C990720D0AC}"/>
    <dgm:cxn modelId="{86E882C8-F19F-4098-9FD6-5149EA79B3F3}" type="presOf" srcId="{D45157E4-DDDA-44E6-BEA6-0FCCCBAC9949}" destId="{25EB95F1-2646-448A-BE12-9153BB183947}" srcOrd="0" destOrd="0" presId="urn:microsoft.com/office/officeart/2008/layout/VerticalCurvedList"/>
    <dgm:cxn modelId="{9439A4C9-F96C-4AC2-BE2D-774A5547BA4E}" srcId="{6DE09F07-83CB-45F9-833D-330343665859}" destId="{887E0948-E5A4-4C2D-A1B8-C203BAC3974C}" srcOrd="1" destOrd="0" parTransId="{A3BC779F-7BA0-43BC-B8BA-E8262B050D89}" sibTransId="{7395DB62-F722-4FE1-A625-3D5772EDD9E5}"/>
    <dgm:cxn modelId="{58FEA0CB-A4F1-4166-90D4-C96C7444C0BF}" type="presOf" srcId="{6DE09F07-83CB-45F9-833D-330343665859}" destId="{21824E9D-67EE-47FF-920D-A7E04205857A}" srcOrd="0" destOrd="0" presId="urn:microsoft.com/office/officeart/2008/layout/VerticalCurvedList"/>
    <dgm:cxn modelId="{1F051BDB-B7A6-46EF-AB5B-D2F007647337}" srcId="{6DE09F07-83CB-45F9-833D-330343665859}" destId="{8CACD1F7-2F50-4952-8BD2-87EF4C72AC56}" srcOrd="2" destOrd="0" parTransId="{EBAA0356-DBD5-40B2-874A-EE7BA9321B53}" sibTransId="{A1F2019D-7764-4164-8C88-F7145165C02E}"/>
    <dgm:cxn modelId="{5195A7CF-49E2-4E6E-ACB8-923A4298D23C}" type="presParOf" srcId="{21824E9D-67EE-47FF-920D-A7E04205857A}" destId="{9D03704E-D2AC-439E-9765-C73820C4776E}" srcOrd="0" destOrd="0" presId="urn:microsoft.com/office/officeart/2008/layout/VerticalCurvedList"/>
    <dgm:cxn modelId="{B1C8A2A9-4314-4E36-9436-AD8B46B35B20}" type="presParOf" srcId="{9D03704E-D2AC-439E-9765-C73820C4776E}" destId="{580EF17D-A9CA-4B96-9EC5-F54FE7CA0CA6}" srcOrd="0" destOrd="0" presId="urn:microsoft.com/office/officeart/2008/layout/VerticalCurvedList"/>
    <dgm:cxn modelId="{FECC858F-3D04-458D-BE78-13E51993C4DB}" type="presParOf" srcId="{580EF17D-A9CA-4B96-9EC5-F54FE7CA0CA6}" destId="{9A7A2655-23CF-4745-8912-6FDC96C9ABE6}" srcOrd="0" destOrd="0" presId="urn:microsoft.com/office/officeart/2008/layout/VerticalCurvedList"/>
    <dgm:cxn modelId="{0F327F70-80F4-4E71-9A0C-3DDF269611A2}" type="presParOf" srcId="{580EF17D-A9CA-4B96-9EC5-F54FE7CA0CA6}" destId="{878B9D59-4FB8-4057-8431-8594D3CDB0C3}" srcOrd="1" destOrd="0" presId="urn:microsoft.com/office/officeart/2008/layout/VerticalCurvedList"/>
    <dgm:cxn modelId="{6FD729A1-A09C-4649-BA4A-0777C8BE992A}" type="presParOf" srcId="{580EF17D-A9CA-4B96-9EC5-F54FE7CA0CA6}" destId="{26630E3A-D54C-4ADB-9D5B-26C82724F582}" srcOrd="2" destOrd="0" presId="urn:microsoft.com/office/officeart/2008/layout/VerticalCurvedList"/>
    <dgm:cxn modelId="{620B40CB-5CF6-4E49-A003-F2B65F06102C}" type="presParOf" srcId="{580EF17D-A9CA-4B96-9EC5-F54FE7CA0CA6}" destId="{5BB8613A-4E6F-44EE-A459-CF4D7F047AC8}" srcOrd="3" destOrd="0" presId="urn:microsoft.com/office/officeart/2008/layout/VerticalCurvedList"/>
    <dgm:cxn modelId="{4DCA15E3-9F31-4CDF-B53E-39300CBD6744}" type="presParOf" srcId="{9D03704E-D2AC-439E-9765-C73820C4776E}" destId="{E1EE0707-513A-45D2-975B-B1B1272F6EB6}" srcOrd="1" destOrd="0" presId="urn:microsoft.com/office/officeart/2008/layout/VerticalCurvedList"/>
    <dgm:cxn modelId="{29E1CECB-48C7-4CAF-957D-2ECA5F3EEB70}" type="presParOf" srcId="{9D03704E-D2AC-439E-9765-C73820C4776E}" destId="{E2BA9EEB-54AE-4B2D-9A67-FE9AAFA61228}" srcOrd="2" destOrd="0" presId="urn:microsoft.com/office/officeart/2008/layout/VerticalCurvedList"/>
    <dgm:cxn modelId="{0E0D6EF0-13F9-4FEB-8FBD-4DDD76610345}" type="presParOf" srcId="{E2BA9EEB-54AE-4B2D-9A67-FE9AAFA61228}" destId="{00042B64-3CBA-4E72-A783-2D9391111B18}" srcOrd="0" destOrd="0" presId="urn:microsoft.com/office/officeart/2008/layout/VerticalCurvedList"/>
    <dgm:cxn modelId="{0C48A51F-E261-4DEB-B822-00DA337DF4ED}" type="presParOf" srcId="{9D03704E-D2AC-439E-9765-C73820C4776E}" destId="{111DE5B3-ECC0-466C-9DF3-6E87318B0681}" srcOrd="3" destOrd="0" presId="urn:microsoft.com/office/officeart/2008/layout/VerticalCurvedList"/>
    <dgm:cxn modelId="{0E5D62F1-2E06-4B22-8622-E983C3EF5CA6}" type="presParOf" srcId="{9D03704E-D2AC-439E-9765-C73820C4776E}" destId="{3E56156E-5BCF-4E84-B49E-A286C296AA89}" srcOrd="4" destOrd="0" presId="urn:microsoft.com/office/officeart/2008/layout/VerticalCurvedList"/>
    <dgm:cxn modelId="{73DC3178-FB73-418A-B615-F5FB8C0CF395}" type="presParOf" srcId="{3E56156E-5BCF-4E84-B49E-A286C296AA89}" destId="{CE6896E0-D3B8-4E86-AE44-48F8D89E7222}" srcOrd="0" destOrd="0" presId="urn:microsoft.com/office/officeart/2008/layout/VerticalCurvedList"/>
    <dgm:cxn modelId="{BC6449E6-2488-4E18-A3B3-A888C7603D30}" type="presParOf" srcId="{9D03704E-D2AC-439E-9765-C73820C4776E}" destId="{5D44F102-67A0-4828-B982-AFCD58702965}" srcOrd="5" destOrd="0" presId="urn:microsoft.com/office/officeart/2008/layout/VerticalCurvedList"/>
    <dgm:cxn modelId="{87CE5E09-4505-44BD-AECD-DC3140524805}" type="presParOf" srcId="{9D03704E-D2AC-439E-9765-C73820C4776E}" destId="{D428041A-D8FF-4230-BB22-06F21788A7F6}" srcOrd="6" destOrd="0" presId="urn:microsoft.com/office/officeart/2008/layout/VerticalCurvedList"/>
    <dgm:cxn modelId="{8303D77A-FE2B-4D40-B530-F12CF4951CC0}" type="presParOf" srcId="{D428041A-D8FF-4230-BB22-06F21788A7F6}" destId="{0D80279D-EB8D-4B65-9A38-CDE491AD2DF3}" srcOrd="0" destOrd="0" presId="urn:microsoft.com/office/officeart/2008/layout/VerticalCurvedList"/>
    <dgm:cxn modelId="{156BC818-2C7A-4333-B9EA-A6B316614C30}" type="presParOf" srcId="{9D03704E-D2AC-439E-9765-C73820C4776E}" destId="{2EBFA1C8-865E-46E1-A7B8-FE3DF2CE2BB0}" srcOrd="7" destOrd="0" presId="urn:microsoft.com/office/officeart/2008/layout/VerticalCurvedList"/>
    <dgm:cxn modelId="{CE5EF1D5-2E23-4C4D-BFEE-7CBE6C27D3E5}" type="presParOf" srcId="{9D03704E-D2AC-439E-9765-C73820C4776E}" destId="{7A7335AE-F4DB-46CC-87A6-81A72DC56E4F}" srcOrd="8" destOrd="0" presId="urn:microsoft.com/office/officeart/2008/layout/VerticalCurvedList"/>
    <dgm:cxn modelId="{51BFE2BE-5195-4895-B39B-CE7CBF59DB0D}" type="presParOf" srcId="{7A7335AE-F4DB-46CC-87A6-81A72DC56E4F}" destId="{2341DEA9-7B34-444B-AF31-44DB8FC40397}" srcOrd="0" destOrd="0" presId="urn:microsoft.com/office/officeart/2008/layout/VerticalCurvedList"/>
    <dgm:cxn modelId="{90462083-9CC1-45BF-BDBF-7CA8FE58DE48}" type="presParOf" srcId="{9D03704E-D2AC-439E-9765-C73820C4776E}" destId="{7C1A49B5-30D9-45D1-9C9D-C87F3C940F12}" srcOrd="9" destOrd="0" presId="urn:microsoft.com/office/officeart/2008/layout/VerticalCurvedList"/>
    <dgm:cxn modelId="{294110AA-514C-46AC-8AC4-C8AEF2EBD041}" type="presParOf" srcId="{9D03704E-D2AC-439E-9765-C73820C4776E}" destId="{029CA6A1-6000-4180-9BDD-81A34932E7C3}" srcOrd="10" destOrd="0" presId="urn:microsoft.com/office/officeart/2008/layout/VerticalCurvedList"/>
    <dgm:cxn modelId="{DCFD95CA-A84C-470B-BFD1-857D6F317FE9}" type="presParOf" srcId="{029CA6A1-6000-4180-9BDD-81A34932E7C3}" destId="{5A96A00F-3F1C-4B7F-A127-0C4F58D50673}" srcOrd="0" destOrd="0" presId="urn:microsoft.com/office/officeart/2008/layout/VerticalCurvedList"/>
    <dgm:cxn modelId="{AD8EA210-6710-4B11-AFC9-CC43F182C477}" type="presParOf" srcId="{9D03704E-D2AC-439E-9765-C73820C4776E}" destId="{25EB95F1-2646-448A-BE12-9153BB183947}" srcOrd="11" destOrd="0" presId="urn:microsoft.com/office/officeart/2008/layout/VerticalCurvedList"/>
    <dgm:cxn modelId="{557157AA-1777-47AD-BBCD-05EED06BFF4A}" type="presParOf" srcId="{9D03704E-D2AC-439E-9765-C73820C4776E}" destId="{6EB18078-F594-41E7-BC5B-36491C9EF6E2}" srcOrd="12" destOrd="0" presId="urn:microsoft.com/office/officeart/2008/layout/VerticalCurvedList"/>
    <dgm:cxn modelId="{83E5205E-7216-449F-9BA9-04CC748EBCB7}" type="presParOf" srcId="{6EB18078-F594-41E7-BC5B-36491C9EF6E2}" destId="{BB68AEF5-5BE5-4517-92D3-1CEDB3E288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E09F07-83CB-45F9-833D-3303436658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146E521-60DC-4B84-BD62-CA2A4BCB65C3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gm:t>
    </dgm:pt>
    <dgm:pt modelId="{2428ED76-93E4-41C1-9960-DF18C40E66B7}" type="parTrans" cxnId="{2F088D43-FC70-4A19-8345-1B9969A1FB3E}">
      <dgm:prSet/>
      <dgm:spPr/>
      <dgm:t>
        <a:bodyPr/>
        <a:lstStyle/>
        <a:p>
          <a:endParaRPr lang="es-EC"/>
        </a:p>
      </dgm:t>
    </dgm:pt>
    <dgm:pt modelId="{BD477C8A-75C0-491B-A39E-46E5A706C8F1}" type="sibTrans" cxnId="{2F088D43-FC70-4A19-8345-1B9969A1FB3E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C"/>
        </a:p>
      </dgm:t>
    </dgm:pt>
    <dgm:pt modelId="{8CACD1F7-2F50-4952-8BD2-87EF4C72AC56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gm:t>
    </dgm:pt>
    <dgm:pt modelId="{EBAA0356-DBD5-40B2-874A-EE7BA9321B53}" type="parTrans" cxnId="{1F051BDB-B7A6-46EF-AB5B-D2F007647337}">
      <dgm:prSet/>
      <dgm:spPr/>
      <dgm:t>
        <a:bodyPr/>
        <a:lstStyle/>
        <a:p>
          <a:endParaRPr lang="es-EC"/>
        </a:p>
      </dgm:t>
    </dgm:pt>
    <dgm:pt modelId="{A1F2019D-7764-4164-8C88-F7145165C02E}" type="sibTrans" cxnId="{1F051BDB-B7A6-46EF-AB5B-D2F007647337}">
      <dgm:prSet/>
      <dgm:spPr/>
      <dgm:t>
        <a:bodyPr/>
        <a:lstStyle/>
        <a:p>
          <a:endParaRPr lang="es-EC"/>
        </a:p>
      </dgm:t>
    </dgm:pt>
    <dgm:pt modelId="{C40B5B4B-0A4F-47E8-B091-D1EBAE5C8077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</a:p>
      </dgm:t>
    </dgm:pt>
    <dgm:pt modelId="{5C6C426A-CA2A-4318-8DB2-B7A7DC640751}" type="parTrans" cxnId="{6B94B652-844A-47B8-8526-D7AFEE3E87CB}">
      <dgm:prSet/>
      <dgm:spPr/>
      <dgm:t>
        <a:bodyPr/>
        <a:lstStyle/>
        <a:p>
          <a:endParaRPr lang="es-EC"/>
        </a:p>
      </dgm:t>
    </dgm:pt>
    <dgm:pt modelId="{50959F37-078A-4A00-BF2A-5004F620552C}" type="sibTrans" cxnId="{6B94B652-844A-47B8-8526-D7AFEE3E87CB}">
      <dgm:prSet/>
      <dgm:spPr/>
      <dgm:t>
        <a:bodyPr/>
        <a:lstStyle/>
        <a:p>
          <a:endParaRPr lang="es-EC"/>
        </a:p>
      </dgm:t>
    </dgm:pt>
    <dgm:pt modelId="{887E0948-E5A4-4C2D-A1B8-C203BAC3974C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gm:t>
    </dgm:pt>
    <dgm:pt modelId="{A3BC779F-7BA0-43BC-B8BA-E8262B050D89}" type="parTrans" cxnId="{9439A4C9-F96C-4AC2-BE2D-774A5547BA4E}">
      <dgm:prSet/>
      <dgm:spPr/>
      <dgm:t>
        <a:bodyPr/>
        <a:lstStyle/>
        <a:p>
          <a:endParaRPr lang="es-EC"/>
        </a:p>
      </dgm:t>
    </dgm:pt>
    <dgm:pt modelId="{7395DB62-F722-4FE1-A625-3D5772EDD9E5}" type="sibTrans" cxnId="{9439A4C9-F96C-4AC2-BE2D-774A5547BA4E}">
      <dgm:prSet/>
      <dgm:spPr/>
      <dgm:t>
        <a:bodyPr/>
        <a:lstStyle/>
        <a:p>
          <a:endParaRPr lang="es-EC"/>
        </a:p>
      </dgm:t>
    </dgm:pt>
    <dgm:pt modelId="{65F6CCEE-08EC-4749-BEEE-C80A57C76CDA}">
      <dgm:prSet phldrT="[Texto]"/>
      <dgm:spPr>
        <a:solidFill>
          <a:srgbClr val="D8E2CF"/>
        </a:solidFill>
        <a:ln>
          <a:solidFill>
            <a:srgbClr val="01713C"/>
          </a:solidFill>
        </a:ln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gm:t>
    </dgm:pt>
    <dgm:pt modelId="{78651069-89CC-4D24-9BAC-9C8C622D2EF4}" type="parTrans" cxnId="{765720C4-3D00-4E4A-8991-A5ABB158D6F1}">
      <dgm:prSet/>
      <dgm:spPr/>
      <dgm:t>
        <a:bodyPr/>
        <a:lstStyle/>
        <a:p>
          <a:endParaRPr lang="es-EC"/>
        </a:p>
      </dgm:t>
    </dgm:pt>
    <dgm:pt modelId="{14B41886-FE52-4EE1-8076-0C990720D0AC}" type="sibTrans" cxnId="{765720C4-3D00-4E4A-8991-A5ABB158D6F1}">
      <dgm:prSet/>
      <dgm:spPr/>
      <dgm:t>
        <a:bodyPr/>
        <a:lstStyle/>
        <a:p>
          <a:endParaRPr lang="es-EC"/>
        </a:p>
      </dgm:t>
    </dgm:pt>
    <dgm:pt modelId="{30910CBE-DC2E-47C1-A8CB-BD415E4950FC}">
      <dgm:prSet phldrT="[Texto]"/>
      <dgm:spPr>
        <a:solidFill>
          <a:schemeClr val="bg1">
            <a:lumMod val="9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gm:t>
    </dgm:pt>
    <dgm:pt modelId="{A24875B7-12E9-4559-B554-0B35F96EC6E2}" type="parTrans" cxnId="{30E9FD6A-C812-49F8-B3B6-4E8157953565}">
      <dgm:prSet/>
      <dgm:spPr/>
      <dgm:t>
        <a:bodyPr/>
        <a:lstStyle/>
        <a:p>
          <a:endParaRPr lang="es-EC"/>
        </a:p>
      </dgm:t>
    </dgm:pt>
    <dgm:pt modelId="{AD256598-4AEE-44A5-8B79-98601F6ECA32}" type="sibTrans" cxnId="{30E9FD6A-C812-49F8-B3B6-4E8157953565}">
      <dgm:prSet/>
      <dgm:spPr/>
      <dgm:t>
        <a:bodyPr/>
        <a:lstStyle/>
        <a:p>
          <a:endParaRPr lang="es-EC"/>
        </a:p>
      </dgm:t>
    </dgm:pt>
    <dgm:pt modelId="{21824E9D-67EE-47FF-920D-A7E04205857A}" type="pres">
      <dgm:prSet presAssocID="{6DE09F07-83CB-45F9-833D-330343665859}" presName="Name0" presStyleCnt="0">
        <dgm:presLayoutVars>
          <dgm:chMax val="7"/>
          <dgm:chPref val="7"/>
          <dgm:dir/>
        </dgm:presLayoutVars>
      </dgm:prSet>
      <dgm:spPr/>
    </dgm:pt>
    <dgm:pt modelId="{9D03704E-D2AC-439E-9765-C73820C4776E}" type="pres">
      <dgm:prSet presAssocID="{6DE09F07-83CB-45F9-833D-330343665859}" presName="Name1" presStyleCnt="0"/>
      <dgm:spPr/>
    </dgm:pt>
    <dgm:pt modelId="{580EF17D-A9CA-4B96-9EC5-F54FE7CA0CA6}" type="pres">
      <dgm:prSet presAssocID="{6DE09F07-83CB-45F9-833D-330343665859}" presName="cycle" presStyleCnt="0"/>
      <dgm:spPr/>
    </dgm:pt>
    <dgm:pt modelId="{9A7A2655-23CF-4745-8912-6FDC96C9ABE6}" type="pres">
      <dgm:prSet presAssocID="{6DE09F07-83CB-45F9-833D-330343665859}" presName="srcNode" presStyleLbl="node1" presStyleIdx="0" presStyleCnt="6"/>
      <dgm:spPr/>
    </dgm:pt>
    <dgm:pt modelId="{878B9D59-4FB8-4057-8431-8594D3CDB0C3}" type="pres">
      <dgm:prSet presAssocID="{6DE09F07-83CB-45F9-833D-330343665859}" presName="conn" presStyleLbl="parChTrans1D2" presStyleIdx="0" presStyleCnt="1"/>
      <dgm:spPr/>
    </dgm:pt>
    <dgm:pt modelId="{26630E3A-D54C-4ADB-9D5B-26C82724F582}" type="pres">
      <dgm:prSet presAssocID="{6DE09F07-83CB-45F9-833D-330343665859}" presName="extraNode" presStyleLbl="node1" presStyleIdx="0" presStyleCnt="6"/>
      <dgm:spPr/>
    </dgm:pt>
    <dgm:pt modelId="{5BB8613A-4E6F-44EE-A459-CF4D7F047AC8}" type="pres">
      <dgm:prSet presAssocID="{6DE09F07-83CB-45F9-833D-330343665859}" presName="dstNode" presStyleLbl="node1" presStyleIdx="0" presStyleCnt="6"/>
      <dgm:spPr/>
    </dgm:pt>
    <dgm:pt modelId="{E1EE0707-513A-45D2-975B-B1B1272F6EB6}" type="pres">
      <dgm:prSet presAssocID="{2146E521-60DC-4B84-BD62-CA2A4BCB65C3}" presName="text_1" presStyleLbl="node1" presStyleIdx="0" presStyleCnt="6" custLinFactNeighborX="1237" custLinFactNeighborY="13630">
        <dgm:presLayoutVars>
          <dgm:bulletEnabled val="1"/>
        </dgm:presLayoutVars>
      </dgm:prSet>
      <dgm:spPr/>
    </dgm:pt>
    <dgm:pt modelId="{E2BA9EEB-54AE-4B2D-9A67-FE9AAFA61228}" type="pres">
      <dgm:prSet presAssocID="{2146E521-60DC-4B84-BD62-CA2A4BCB65C3}" presName="accent_1" presStyleCnt="0"/>
      <dgm:spPr/>
    </dgm:pt>
    <dgm:pt modelId="{00042B64-3CBA-4E72-A783-2D9391111B18}" type="pres">
      <dgm:prSet presAssocID="{2146E521-60DC-4B84-BD62-CA2A4BCB65C3}" presName="accentRepeatNode" presStyleLbl="solidFgAcc1" presStyleIdx="0" presStyleCnt="6"/>
      <dgm:spPr>
        <a:solidFill>
          <a:srgbClr val="FFFFFF"/>
        </a:solidFill>
        <a:ln>
          <a:solidFill>
            <a:schemeClr val="bg1">
              <a:lumMod val="50000"/>
            </a:schemeClr>
          </a:solidFill>
        </a:ln>
      </dgm:spPr>
    </dgm:pt>
    <dgm:pt modelId="{111DE5B3-ECC0-466C-9DF3-6E87318B0681}" type="pres">
      <dgm:prSet presAssocID="{887E0948-E5A4-4C2D-A1B8-C203BAC3974C}" presName="text_2" presStyleLbl="node1" presStyleIdx="1" presStyleCnt="6">
        <dgm:presLayoutVars>
          <dgm:bulletEnabled val="1"/>
        </dgm:presLayoutVars>
      </dgm:prSet>
      <dgm:spPr/>
    </dgm:pt>
    <dgm:pt modelId="{3E56156E-5BCF-4E84-B49E-A286C296AA89}" type="pres">
      <dgm:prSet presAssocID="{887E0948-E5A4-4C2D-A1B8-C203BAC3974C}" presName="accent_2" presStyleCnt="0"/>
      <dgm:spPr/>
    </dgm:pt>
    <dgm:pt modelId="{CE6896E0-D3B8-4E86-AE44-48F8D89E7222}" type="pres">
      <dgm:prSet presAssocID="{887E0948-E5A4-4C2D-A1B8-C203BAC3974C}" presName="accentRepeatNode" presStyleLbl="solidFgAcc1" presStyleIdx="1" presStyleCnt="6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</dgm:pt>
    <dgm:pt modelId="{5D44F102-67A0-4828-B982-AFCD58702965}" type="pres">
      <dgm:prSet presAssocID="{8CACD1F7-2F50-4952-8BD2-87EF4C72AC56}" presName="text_3" presStyleLbl="node1" presStyleIdx="2" presStyleCnt="6">
        <dgm:presLayoutVars>
          <dgm:bulletEnabled val="1"/>
        </dgm:presLayoutVars>
      </dgm:prSet>
      <dgm:spPr/>
    </dgm:pt>
    <dgm:pt modelId="{D428041A-D8FF-4230-BB22-06F21788A7F6}" type="pres">
      <dgm:prSet presAssocID="{8CACD1F7-2F50-4952-8BD2-87EF4C72AC56}" presName="accent_3" presStyleCnt="0"/>
      <dgm:spPr/>
    </dgm:pt>
    <dgm:pt modelId="{0D80279D-EB8D-4B65-9A38-CDE491AD2DF3}" type="pres">
      <dgm:prSet presAssocID="{8CACD1F7-2F50-4952-8BD2-87EF4C72AC56}" presName="accentRepeatNode" presStyleLbl="solidFgAcc1" presStyleIdx="2" presStyleCnt="6"/>
      <dgm:spPr>
        <a:solidFill>
          <a:srgbClr val="FFFFFF"/>
        </a:solidFill>
        <a:ln>
          <a:solidFill>
            <a:schemeClr val="bg1">
              <a:lumMod val="50000"/>
            </a:schemeClr>
          </a:solidFill>
        </a:ln>
      </dgm:spPr>
    </dgm:pt>
    <dgm:pt modelId="{2EBFA1C8-865E-46E1-A7B8-FE3DF2CE2BB0}" type="pres">
      <dgm:prSet presAssocID="{C40B5B4B-0A4F-47E8-B091-D1EBAE5C8077}" presName="text_4" presStyleLbl="node1" presStyleIdx="3" presStyleCnt="6">
        <dgm:presLayoutVars>
          <dgm:bulletEnabled val="1"/>
        </dgm:presLayoutVars>
      </dgm:prSet>
      <dgm:spPr/>
    </dgm:pt>
    <dgm:pt modelId="{7A7335AE-F4DB-46CC-87A6-81A72DC56E4F}" type="pres">
      <dgm:prSet presAssocID="{C40B5B4B-0A4F-47E8-B091-D1EBAE5C8077}" presName="accent_4" presStyleCnt="0"/>
      <dgm:spPr/>
    </dgm:pt>
    <dgm:pt modelId="{2341DEA9-7B34-444B-AF31-44DB8FC40397}" type="pres">
      <dgm:prSet presAssocID="{C40B5B4B-0A4F-47E8-B091-D1EBAE5C8077}" presName="accentRepeatNode" presStyleLbl="solidFgAcc1" presStyleIdx="3" presStyleCnt="6"/>
      <dgm:spPr>
        <a:ln>
          <a:solidFill>
            <a:schemeClr val="bg1">
              <a:lumMod val="50000"/>
            </a:schemeClr>
          </a:solidFill>
        </a:ln>
      </dgm:spPr>
    </dgm:pt>
    <dgm:pt modelId="{7C1A49B5-30D9-45D1-9C9D-C87F3C940F12}" type="pres">
      <dgm:prSet presAssocID="{65F6CCEE-08EC-4749-BEEE-C80A57C76CDA}" presName="text_5" presStyleLbl="node1" presStyleIdx="4" presStyleCnt="6">
        <dgm:presLayoutVars>
          <dgm:bulletEnabled val="1"/>
        </dgm:presLayoutVars>
      </dgm:prSet>
      <dgm:spPr/>
    </dgm:pt>
    <dgm:pt modelId="{029CA6A1-6000-4180-9BDD-81A34932E7C3}" type="pres">
      <dgm:prSet presAssocID="{65F6CCEE-08EC-4749-BEEE-C80A57C76CDA}" presName="accent_5" presStyleCnt="0"/>
      <dgm:spPr/>
    </dgm:pt>
    <dgm:pt modelId="{5A96A00F-3F1C-4B7F-A127-0C4F58D50673}" type="pres">
      <dgm:prSet presAssocID="{65F6CCEE-08EC-4749-BEEE-C80A57C76CDA}" presName="accentRepeatNode" presStyleLbl="solidFgAcc1" presStyleIdx="4" presStyleCnt="6"/>
      <dgm:spPr>
        <a:solidFill>
          <a:srgbClr val="D8E2CF"/>
        </a:solidFill>
        <a:ln>
          <a:solidFill>
            <a:srgbClr val="01713C"/>
          </a:solidFill>
        </a:ln>
      </dgm:spPr>
    </dgm:pt>
    <dgm:pt modelId="{EE9B20C4-2E27-44E7-ACFA-E609BC63DD93}" type="pres">
      <dgm:prSet presAssocID="{30910CBE-DC2E-47C1-A8CB-BD415E4950FC}" presName="text_6" presStyleLbl="node1" presStyleIdx="5" presStyleCnt="6">
        <dgm:presLayoutVars>
          <dgm:bulletEnabled val="1"/>
        </dgm:presLayoutVars>
      </dgm:prSet>
      <dgm:spPr/>
    </dgm:pt>
    <dgm:pt modelId="{13D3CF48-6E73-45DB-A8E0-0AD28B04B035}" type="pres">
      <dgm:prSet presAssocID="{30910CBE-DC2E-47C1-A8CB-BD415E4950FC}" presName="accent_6" presStyleCnt="0"/>
      <dgm:spPr/>
    </dgm:pt>
    <dgm:pt modelId="{E34E64CD-C576-4E57-BB60-3199DF14A2B7}" type="pres">
      <dgm:prSet presAssocID="{30910CBE-DC2E-47C1-A8CB-BD415E4950FC}" presName="accentRepeatNode" presStyleLbl="solidFgAcc1" presStyleIdx="5" presStyleCnt="6"/>
      <dgm:spPr>
        <a:ln>
          <a:solidFill>
            <a:schemeClr val="bg1">
              <a:lumMod val="50000"/>
            </a:schemeClr>
          </a:solidFill>
        </a:ln>
      </dgm:spPr>
    </dgm:pt>
  </dgm:ptLst>
  <dgm:cxnLst>
    <dgm:cxn modelId="{7763B217-1B7A-4DC6-9584-13F271253D69}" type="presOf" srcId="{887E0948-E5A4-4C2D-A1B8-C203BAC3974C}" destId="{111DE5B3-ECC0-466C-9DF3-6E87318B0681}" srcOrd="0" destOrd="0" presId="urn:microsoft.com/office/officeart/2008/layout/VerticalCurvedList"/>
    <dgm:cxn modelId="{8C39343A-88D4-4698-94A9-4E2E337E584C}" type="presOf" srcId="{8CACD1F7-2F50-4952-8BD2-87EF4C72AC56}" destId="{5D44F102-67A0-4828-B982-AFCD58702965}" srcOrd="0" destOrd="0" presId="urn:microsoft.com/office/officeart/2008/layout/VerticalCurvedList"/>
    <dgm:cxn modelId="{2F088D43-FC70-4A19-8345-1B9969A1FB3E}" srcId="{6DE09F07-83CB-45F9-833D-330343665859}" destId="{2146E521-60DC-4B84-BD62-CA2A4BCB65C3}" srcOrd="0" destOrd="0" parTransId="{2428ED76-93E4-41C1-9960-DF18C40E66B7}" sibTransId="{BD477C8A-75C0-491B-A39E-46E5A706C8F1}"/>
    <dgm:cxn modelId="{9835AF6A-535F-4C65-B523-36C9F4782688}" type="presOf" srcId="{BD477C8A-75C0-491B-A39E-46E5A706C8F1}" destId="{878B9D59-4FB8-4057-8431-8594D3CDB0C3}" srcOrd="0" destOrd="0" presId="urn:microsoft.com/office/officeart/2008/layout/VerticalCurvedList"/>
    <dgm:cxn modelId="{30E9FD6A-C812-49F8-B3B6-4E8157953565}" srcId="{6DE09F07-83CB-45F9-833D-330343665859}" destId="{30910CBE-DC2E-47C1-A8CB-BD415E4950FC}" srcOrd="5" destOrd="0" parTransId="{A24875B7-12E9-4559-B554-0B35F96EC6E2}" sibTransId="{AD256598-4AEE-44A5-8B79-98601F6ECA32}"/>
    <dgm:cxn modelId="{6B94B652-844A-47B8-8526-D7AFEE3E87CB}" srcId="{6DE09F07-83CB-45F9-833D-330343665859}" destId="{C40B5B4B-0A4F-47E8-B091-D1EBAE5C8077}" srcOrd="3" destOrd="0" parTransId="{5C6C426A-CA2A-4318-8DB2-B7A7DC640751}" sibTransId="{50959F37-078A-4A00-BF2A-5004F620552C}"/>
    <dgm:cxn modelId="{4BA18174-462C-46D8-8BAD-6BF6F4DA39F8}" type="presOf" srcId="{C40B5B4B-0A4F-47E8-B091-D1EBAE5C8077}" destId="{2EBFA1C8-865E-46E1-A7B8-FE3DF2CE2BB0}" srcOrd="0" destOrd="0" presId="urn:microsoft.com/office/officeart/2008/layout/VerticalCurvedList"/>
    <dgm:cxn modelId="{EA7A7A7D-F1EA-4F3D-95FC-5EC27B86E712}" type="presOf" srcId="{65F6CCEE-08EC-4749-BEEE-C80A57C76CDA}" destId="{7C1A49B5-30D9-45D1-9C9D-C87F3C940F12}" srcOrd="0" destOrd="0" presId="urn:microsoft.com/office/officeart/2008/layout/VerticalCurvedList"/>
    <dgm:cxn modelId="{59FF18A0-2FDB-48B9-AB1D-5FF72E4F960F}" type="presOf" srcId="{30910CBE-DC2E-47C1-A8CB-BD415E4950FC}" destId="{EE9B20C4-2E27-44E7-ACFA-E609BC63DD93}" srcOrd="0" destOrd="0" presId="urn:microsoft.com/office/officeart/2008/layout/VerticalCurvedList"/>
    <dgm:cxn modelId="{E47580A1-97D9-4DD5-A66B-6DA8241BC97B}" type="presOf" srcId="{2146E521-60DC-4B84-BD62-CA2A4BCB65C3}" destId="{E1EE0707-513A-45D2-975B-B1B1272F6EB6}" srcOrd="0" destOrd="0" presId="urn:microsoft.com/office/officeart/2008/layout/VerticalCurvedList"/>
    <dgm:cxn modelId="{765720C4-3D00-4E4A-8991-A5ABB158D6F1}" srcId="{6DE09F07-83CB-45F9-833D-330343665859}" destId="{65F6CCEE-08EC-4749-BEEE-C80A57C76CDA}" srcOrd="4" destOrd="0" parTransId="{78651069-89CC-4D24-9BAC-9C8C622D2EF4}" sibTransId="{14B41886-FE52-4EE1-8076-0C990720D0AC}"/>
    <dgm:cxn modelId="{9439A4C9-F96C-4AC2-BE2D-774A5547BA4E}" srcId="{6DE09F07-83CB-45F9-833D-330343665859}" destId="{887E0948-E5A4-4C2D-A1B8-C203BAC3974C}" srcOrd="1" destOrd="0" parTransId="{A3BC779F-7BA0-43BC-B8BA-E8262B050D89}" sibTransId="{7395DB62-F722-4FE1-A625-3D5772EDD9E5}"/>
    <dgm:cxn modelId="{58FEA0CB-A4F1-4166-90D4-C96C7444C0BF}" type="presOf" srcId="{6DE09F07-83CB-45F9-833D-330343665859}" destId="{21824E9D-67EE-47FF-920D-A7E04205857A}" srcOrd="0" destOrd="0" presId="urn:microsoft.com/office/officeart/2008/layout/VerticalCurvedList"/>
    <dgm:cxn modelId="{1F051BDB-B7A6-46EF-AB5B-D2F007647337}" srcId="{6DE09F07-83CB-45F9-833D-330343665859}" destId="{8CACD1F7-2F50-4952-8BD2-87EF4C72AC56}" srcOrd="2" destOrd="0" parTransId="{EBAA0356-DBD5-40B2-874A-EE7BA9321B53}" sibTransId="{A1F2019D-7764-4164-8C88-F7145165C02E}"/>
    <dgm:cxn modelId="{5195A7CF-49E2-4E6E-ACB8-923A4298D23C}" type="presParOf" srcId="{21824E9D-67EE-47FF-920D-A7E04205857A}" destId="{9D03704E-D2AC-439E-9765-C73820C4776E}" srcOrd="0" destOrd="0" presId="urn:microsoft.com/office/officeart/2008/layout/VerticalCurvedList"/>
    <dgm:cxn modelId="{B1C8A2A9-4314-4E36-9436-AD8B46B35B20}" type="presParOf" srcId="{9D03704E-D2AC-439E-9765-C73820C4776E}" destId="{580EF17D-A9CA-4B96-9EC5-F54FE7CA0CA6}" srcOrd="0" destOrd="0" presId="urn:microsoft.com/office/officeart/2008/layout/VerticalCurvedList"/>
    <dgm:cxn modelId="{FECC858F-3D04-458D-BE78-13E51993C4DB}" type="presParOf" srcId="{580EF17D-A9CA-4B96-9EC5-F54FE7CA0CA6}" destId="{9A7A2655-23CF-4745-8912-6FDC96C9ABE6}" srcOrd="0" destOrd="0" presId="urn:microsoft.com/office/officeart/2008/layout/VerticalCurvedList"/>
    <dgm:cxn modelId="{0F327F70-80F4-4E71-9A0C-3DDF269611A2}" type="presParOf" srcId="{580EF17D-A9CA-4B96-9EC5-F54FE7CA0CA6}" destId="{878B9D59-4FB8-4057-8431-8594D3CDB0C3}" srcOrd="1" destOrd="0" presId="urn:microsoft.com/office/officeart/2008/layout/VerticalCurvedList"/>
    <dgm:cxn modelId="{6FD729A1-A09C-4649-BA4A-0777C8BE992A}" type="presParOf" srcId="{580EF17D-A9CA-4B96-9EC5-F54FE7CA0CA6}" destId="{26630E3A-D54C-4ADB-9D5B-26C82724F582}" srcOrd="2" destOrd="0" presId="urn:microsoft.com/office/officeart/2008/layout/VerticalCurvedList"/>
    <dgm:cxn modelId="{620B40CB-5CF6-4E49-A003-F2B65F06102C}" type="presParOf" srcId="{580EF17D-A9CA-4B96-9EC5-F54FE7CA0CA6}" destId="{5BB8613A-4E6F-44EE-A459-CF4D7F047AC8}" srcOrd="3" destOrd="0" presId="urn:microsoft.com/office/officeart/2008/layout/VerticalCurvedList"/>
    <dgm:cxn modelId="{4DCA15E3-9F31-4CDF-B53E-39300CBD6744}" type="presParOf" srcId="{9D03704E-D2AC-439E-9765-C73820C4776E}" destId="{E1EE0707-513A-45D2-975B-B1B1272F6EB6}" srcOrd="1" destOrd="0" presId="urn:microsoft.com/office/officeart/2008/layout/VerticalCurvedList"/>
    <dgm:cxn modelId="{29E1CECB-48C7-4CAF-957D-2ECA5F3EEB70}" type="presParOf" srcId="{9D03704E-D2AC-439E-9765-C73820C4776E}" destId="{E2BA9EEB-54AE-4B2D-9A67-FE9AAFA61228}" srcOrd="2" destOrd="0" presId="urn:microsoft.com/office/officeart/2008/layout/VerticalCurvedList"/>
    <dgm:cxn modelId="{0E0D6EF0-13F9-4FEB-8FBD-4DDD76610345}" type="presParOf" srcId="{E2BA9EEB-54AE-4B2D-9A67-FE9AAFA61228}" destId="{00042B64-3CBA-4E72-A783-2D9391111B18}" srcOrd="0" destOrd="0" presId="urn:microsoft.com/office/officeart/2008/layout/VerticalCurvedList"/>
    <dgm:cxn modelId="{0C48A51F-E261-4DEB-B822-00DA337DF4ED}" type="presParOf" srcId="{9D03704E-D2AC-439E-9765-C73820C4776E}" destId="{111DE5B3-ECC0-466C-9DF3-6E87318B0681}" srcOrd="3" destOrd="0" presId="urn:microsoft.com/office/officeart/2008/layout/VerticalCurvedList"/>
    <dgm:cxn modelId="{0E5D62F1-2E06-4B22-8622-E983C3EF5CA6}" type="presParOf" srcId="{9D03704E-D2AC-439E-9765-C73820C4776E}" destId="{3E56156E-5BCF-4E84-B49E-A286C296AA89}" srcOrd="4" destOrd="0" presId="urn:microsoft.com/office/officeart/2008/layout/VerticalCurvedList"/>
    <dgm:cxn modelId="{73DC3178-FB73-418A-B615-F5FB8C0CF395}" type="presParOf" srcId="{3E56156E-5BCF-4E84-B49E-A286C296AA89}" destId="{CE6896E0-D3B8-4E86-AE44-48F8D89E7222}" srcOrd="0" destOrd="0" presId="urn:microsoft.com/office/officeart/2008/layout/VerticalCurvedList"/>
    <dgm:cxn modelId="{BC6449E6-2488-4E18-A3B3-A888C7603D30}" type="presParOf" srcId="{9D03704E-D2AC-439E-9765-C73820C4776E}" destId="{5D44F102-67A0-4828-B982-AFCD58702965}" srcOrd="5" destOrd="0" presId="urn:microsoft.com/office/officeart/2008/layout/VerticalCurvedList"/>
    <dgm:cxn modelId="{87CE5E09-4505-44BD-AECD-DC3140524805}" type="presParOf" srcId="{9D03704E-D2AC-439E-9765-C73820C4776E}" destId="{D428041A-D8FF-4230-BB22-06F21788A7F6}" srcOrd="6" destOrd="0" presId="urn:microsoft.com/office/officeart/2008/layout/VerticalCurvedList"/>
    <dgm:cxn modelId="{8303D77A-FE2B-4D40-B530-F12CF4951CC0}" type="presParOf" srcId="{D428041A-D8FF-4230-BB22-06F21788A7F6}" destId="{0D80279D-EB8D-4B65-9A38-CDE491AD2DF3}" srcOrd="0" destOrd="0" presId="urn:microsoft.com/office/officeart/2008/layout/VerticalCurvedList"/>
    <dgm:cxn modelId="{156BC818-2C7A-4333-B9EA-A6B316614C30}" type="presParOf" srcId="{9D03704E-D2AC-439E-9765-C73820C4776E}" destId="{2EBFA1C8-865E-46E1-A7B8-FE3DF2CE2BB0}" srcOrd="7" destOrd="0" presId="urn:microsoft.com/office/officeart/2008/layout/VerticalCurvedList"/>
    <dgm:cxn modelId="{CE5EF1D5-2E23-4C4D-BFEE-7CBE6C27D3E5}" type="presParOf" srcId="{9D03704E-D2AC-439E-9765-C73820C4776E}" destId="{7A7335AE-F4DB-46CC-87A6-81A72DC56E4F}" srcOrd="8" destOrd="0" presId="urn:microsoft.com/office/officeart/2008/layout/VerticalCurvedList"/>
    <dgm:cxn modelId="{51BFE2BE-5195-4895-B39B-CE7CBF59DB0D}" type="presParOf" srcId="{7A7335AE-F4DB-46CC-87A6-81A72DC56E4F}" destId="{2341DEA9-7B34-444B-AF31-44DB8FC40397}" srcOrd="0" destOrd="0" presId="urn:microsoft.com/office/officeart/2008/layout/VerticalCurvedList"/>
    <dgm:cxn modelId="{90462083-9CC1-45BF-BDBF-7CA8FE58DE48}" type="presParOf" srcId="{9D03704E-D2AC-439E-9765-C73820C4776E}" destId="{7C1A49B5-30D9-45D1-9C9D-C87F3C940F12}" srcOrd="9" destOrd="0" presId="urn:microsoft.com/office/officeart/2008/layout/VerticalCurvedList"/>
    <dgm:cxn modelId="{294110AA-514C-46AC-8AC4-C8AEF2EBD041}" type="presParOf" srcId="{9D03704E-D2AC-439E-9765-C73820C4776E}" destId="{029CA6A1-6000-4180-9BDD-81A34932E7C3}" srcOrd="10" destOrd="0" presId="urn:microsoft.com/office/officeart/2008/layout/VerticalCurvedList"/>
    <dgm:cxn modelId="{DCFD95CA-A84C-470B-BFD1-857D6F317FE9}" type="presParOf" srcId="{029CA6A1-6000-4180-9BDD-81A34932E7C3}" destId="{5A96A00F-3F1C-4B7F-A127-0C4F58D50673}" srcOrd="0" destOrd="0" presId="urn:microsoft.com/office/officeart/2008/layout/VerticalCurvedList"/>
    <dgm:cxn modelId="{66D029FC-0906-43EC-AD79-7C417460955B}" type="presParOf" srcId="{9D03704E-D2AC-439E-9765-C73820C4776E}" destId="{EE9B20C4-2E27-44E7-ACFA-E609BC63DD93}" srcOrd="11" destOrd="0" presId="urn:microsoft.com/office/officeart/2008/layout/VerticalCurvedList"/>
    <dgm:cxn modelId="{BD718062-514E-44F3-882E-539941BD93AB}" type="presParOf" srcId="{9D03704E-D2AC-439E-9765-C73820C4776E}" destId="{13D3CF48-6E73-45DB-A8E0-0AD28B04B035}" srcOrd="12" destOrd="0" presId="urn:microsoft.com/office/officeart/2008/layout/VerticalCurvedList"/>
    <dgm:cxn modelId="{11D82C50-372D-4205-BEF8-0037F757E081}" type="presParOf" srcId="{13D3CF48-6E73-45DB-A8E0-0AD28B04B035}" destId="{E34E64CD-C576-4E57-BB60-3199DF14A2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E09F07-83CB-45F9-833D-330343665859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146E521-60DC-4B84-BD62-CA2A4BCB65C3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gm:t>
    </dgm:pt>
    <dgm:pt modelId="{2428ED76-93E4-41C1-9960-DF18C40E66B7}" type="parTrans" cxnId="{2F088D43-FC70-4A19-8345-1B9969A1FB3E}">
      <dgm:prSet/>
      <dgm:spPr/>
      <dgm:t>
        <a:bodyPr/>
        <a:lstStyle/>
        <a:p>
          <a:endParaRPr lang="es-EC"/>
        </a:p>
      </dgm:t>
    </dgm:pt>
    <dgm:pt modelId="{BD477C8A-75C0-491B-A39E-46E5A706C8F1}" type="sibTrans" cxnId="{2F088D43-FC70-4A19-8345-1B9969A1FB3E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C"/>
        </a:p>
      </dgm:t>
    </dgm:pt>
    <dgm:pt modelId="{8CACD1F7-2F50-4952-8BD2-87EF4C72AC56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gm:t>
    </dgm:pt>
    <dgm:pt modelId="{EBAA0356-DBD5-40B2-874A-EE7BA9321B53}" type="parTrans" cxnId="{1F051BDB-B7A6-46EF-AB5B-D2F007647337}">
      <dgm:prSet/>
      <dgm:spPr/>
      <dgm:t>
        <a:bodyPr/>
        <a:lstStyle/>
        <a:p>
          <a:endParaRPr lang="es-EC"/>
        </a:p>
      </dgm:t>
    </dgm:pt>
    <dgm:pt modelId="{A1F2019D-7764-4164-8C88-F7145165C02E}" type="sibTrans" cxnId="{1F051BDB-B7A6-46EF-AB5B-D2F007647337}">
      <dgm:prSet/>
      <dgm:spPr/>
      <dgm:t>
        <a:bodyPr/>
        <a:lstStyle/>
        <a:p>
          <a:endParaRPr lang="es-EC"/>
        </a:p>
      </dgm:t>
    </dgm:pt>
    <dgm:pt modelId="{C40B5B4B-0A4F-47E8-B091-D1EBAE5C8077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</a:p>
      </dgm:t>
    </dgm:pt>
    <dgm:pt modelId="{5C6C426A-CA2A-4318-8DB2-B7A7DC640751}" type="parTrans" cxnId="{6B94B652-844A-47B8-8526-D7AFEE3E87CB}">
      <dgm:prSet/>
      <dgm:spPr/>
      <dgm:t>
        <a:bodyPr/>
        <a:lstStyle/>
        <a:p>
          <a:endParaRPr lang="es-EC"/>
        </a:p>
      </dgm:t>
    </dgm:pt>
    <dgm:pt modelId="{50959F37-078A-4A00-BF2A-5004F620552C}" type="sibTrans" cxnId="{6B94B652-844A-47B8-8526-D7AFEE3E87CB}">
      <dgm:prSet/>
      <dgm:spPr/>
      <dgm:t>
        <a:bodyPr/>
        <a:lstStyle/>
        <a:p>
          <a:endParaRPr lang="es-EC"/>
        </a:p>
      </dgm:t>
    </dgm:pt>
    <dgm:pt modelId="{887E0948-E5A4-4C2D-A1B8-C203BAC3974C}">
      <dgm:prSet phldrT="[Texto]"/>
      <dgm:spPr>
        <a:solidFill>
          <a:srgbClr val="EEF2E9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gm:t>
    </dgm:pt>
    <dgm:pt modelId="{A3BC779F-7BA0-43BC-B8BA-E8262B050D89}" type="parTrans" cxnId="{9439A4C9-F96C-4AC2-BE2D-774A5547BA4E}">
      <dgm:prSet/>
      <dgm:spPr/>
      <dgm:t>
        <a:bodyPr/>
        <a:lstStyle/>
        <a:p>
          <a:endParaRPr lang="es-EC"/>
        </a:p>
      </dgm:t>
    </dgm:pt>
    <dgm:pt modelId="{7395DB62-F722-4FE1-A625-3D5772EDD9E5}" type="sibTrans" cxnId="{9439A4C9-F96C-4AC2-BE2D-774A5547BA4E}">
      <dgm:prSet/>
      <dgm:spPr/>
      <dgm:t>
        <a:bodyPr/>
        <a:lstStyle/>
        <a:p>
          <a:endParaRPr lang="es-EC"/>
        </a:p>
      </dgm:t>
    </dgm:pt>
    <dgm:pt modelId="{65F6CCEE-08EC-4749-BEEE-C80A57C76CDA}">
      <dgm:prSet phldrT="[Texto]"/>
      <dgm:spPr>
        <a:solidFill>
          <a:srgbClr val="EEF2E9"/>
        </a:solidFill>
        <a:ln>
          <a:solidFill>
            <a:srgbClr val="E2EADB"/>
          </a:solidFill>
        </a:ln>
      </dgm:spPr>
      <dgm:t>
        <a:bodyPr/>
        <a:lstStyle/>
        <a:p>
          <a:r>
            <a:rPr lang="es-EC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gm:t>
    </dgm:pt>
    <dgm:pt modelId="{78651069-89CC-4D24-9BAC-9C8C622D2EF4}" type="parTrans" cxnId="{765720C4-3D00-4E4A-8991-A5ABB158D6F1}">
      <dgm:prSet/>
      <dgm:spPr/>
      <dgm:t>
        <a:bodyPr/>
        <a:lstStyle/>
        <a:p>
          <a:endParaRPr lang="es-EC"/>
        </a:p>
      </dgm:t>
    </dgm:pt>
    <dgm:pt modelId="{14B41886-FE52-4EE1-8076-0C990720D0AC}" type="sibTrans" cxnId="{765720C4-3D00-4E4A-8991-A5ABB158D6F1}">
      <dgm:prSet/>
      <dgm:spPr/>
      <dgm:t>
        <a:bodyPr/>
        <a:lstStyle/>
        <a:p>
          <a:endParaRPr lang="es-EC"/>
        </a:p>
      </dgm:t>
    </dgm:pt>
    <dgm:pt modelId="{30910CBE-DC2E-47C1-A8CB-BD415E4950FC}">
      <dgm:prSet phldrT="[Texto]"/>
      <dgm:spPr>
        <a:solidFill>
          <a:srgbClr val="D8E2CF"/>
        </a:solidFill>
        <a:ln>
          <a:solidFill>
            <a:srgbClr val="00703C"/>
          </a:solidFill>
        </a:ln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gm:t>
    </dgm:pt>
    <dgm:pt modelId="{A24875B7-12E9-4559-B554-0B35F96EC6E2}" type="parTrans" cxnId="{30E9FD6A-C812-49F8-B3B6-4E8157953565}">
      <dgm:prSet/>
      <dgm:spPr/>
      <dgm:t>
        <a:bodyPr/>
        <a:lstStyle/>
        <a:p>
          <a:endParaRPr lang="es-EC"/>
        </a:p>
      </dgm:t>
    </dgm:pt>
    <dgm:pt modelId="{AD256598-4AEE-44A5-8B79-98601F6ECA32}" type="sibTrans" cxnId="{30E9FD6A-C812-49F8-B3B6-4E8157953565}">
      <dgm:prSet/>
      <dgm:spPr/>
      <dgm:t>
        <a:bodyPr/>
        <a:lstStyle/>
        <a:p>
          <a:endParaRPr lang="es-EC"/>
        </a:p>
      </dgm:t>
    </dgm:pt>
    <dgm:pt modelId="{21824E9D-67EE-47FF-920D-A7E04205857A}" type="pres">
      <dgm:prSet presAssocID="{6DE09F07-83CB-45F9-833D-330343665859}" presName="Name0" presStyleCnt="0">
        <dgm:presLayoutVars>
          <dgm:chMax val="7"/>
          <dgm:chPref val="7"/>
          <dgm:dir/>
        </dgm:presLayoutVars>
      </dgm:prSet>
      <dgm:spPr/>
    </dgm:pt>
    <dgm:pt modelId="{9D03704E-D2AC-439E-9765-C73820C4776E}" type="pres">
      <dgm:prSet presAssocID="{6DE09F07-83CB-45F9-833D-330343665859}" presName="Name1" presStyleCnt="0"/>
      <dgm:spPr/>
    </dgm:pt>
    <dgm:pt modelId="{580EF17D-A9CA-4B96-9EC5-F54FE7CA0CA6}" type="pres">
      <dgm:prSet presAssocID="{6DE09F07-83CB-45F9-833D-330343665859}" presName="cycle" presStyleCnt="0"/>
      <dgm:spPr/>
    </dgm:pt>
    <dgm:pt modelId="{9A7A2655-23CF-4745-8912-6FDC96C9ABE6}" type="pres">
      <dgm:prSet presAssocID="{6DE09F07-83CB-45F9-833D-330343665859}" presName="srcNode" presStyleLbl="node1" presStyleIdx="0" presStyleCnt="6"/>
      <dgm:spPr/>
    </dgm:pt>
    <dgm:pt modelId="{878B9D59-4FB8-4057-8431-8594D3CDB0C3}" type="pres">
      <dgm:prSet presAssocID="{6DE09F07-83CB-45F9-833D-330343665859}" presName="conn" presStyleLbl="parChTrans1D2" presStyleIdx="0" presStyleCnt="1"/>
      <dgm:spPr/>
    </dgm:pt>
    <dgm:pt modelId="{26630E3A-D54C-4ADB-9D5B-26C82724F582}" type="pres">
      <dgm:prSet presAssocID="{6DE09F07-83CB-45F9-833D-330343665859}" presName="extraNode" presStyleLbl="node1" presStyleIdx="0" presStyleCnt="6"/>
      <dgm:spPr/>
    </dgm:pt>
    <dgm:pt modelId="{5BB8613A-4E6F-44EE-A459-CF4D7F047AC8}" type="pres">
      <dgm:prSet presAssocID="{6DE09F07-83CB-45F9-833D-330343665859}" presName="dstNode" presStyleLbl="node1" presStyleIdx="0" presStyleCnt="6"/>
      <dgm:spPr/>
    </dgm:pt>
    <dgm:pt modelId="{E1EE0707-513A-45D2-975B-B1B1272F6EB6}" type="pres">
      <dgm:prSet presAssocID="{2146E521-60DC-4B84-BD62-CA2A4BCB65C3}" presName="text_1" presStyleLbl="node1" presStyleIdx="0" presStyleCnt="6" custLinFactNeighborX="1237" custLinFactNeighborY="13630">
        <dgm:presLayoutVars>
          <dgm:bulletEnabled val="1"/>
        </dgm:presLayoutVars>
      </dgm:prSet>
      <dgm:spPr/>
    </dgm:pt>
    <dgm:pt modelId="{E2BA9EEB-54AE-4B2D-9A67-FE9AAFA61228}" type="pres">
      <dgm:prSet presAssocID="{2146E521-60DC-4B84-BD62-CA2A4BCB65C3}" presName="accent_1" presStyleCnt="0"/>
      <dgm:spPr/>
    </dgm:pt>
    <dgm:pt modelId="{00042B64-3CBA-4E72-A783-2D9391111B18}" type="pres">
      <dgm:prSet presAssocID="{2146E521-60DC-4B84-BD62-CA2A4BCB65C3}" presName="accentRepeatNode" presStyleLbl="solidFgAcc1" presStyleIdx="0" presStyleCnt="6"/>
      <dgm:spPr>
        <a:solidFill>
          <a:srgbClr val="FFFFFF"/>
        </a:solidFill>
        <a:ln>
          <a:solidFill>
            <a:schemeClr val="bg1">
              <a:lumMod val="50000"/>
            </a:schemeClr>
          </a:solidFill>
        </a:ln>
      </dgm:spPr>
    </dgm:pt>
    <dgm:pt modelId="{111DE5B3-ECC0-466C-9DF3-6E87318B0681}" type="pres">
      <dgm:prSet presAssocID="{887E0948-E5A4-4C2D-A1B8-C203BAC3974C}" presName="text_2" presStyleLbl="node1" presStyleIdx="1" presStyleCnt="6">
        <dgm:presLayoutVars>
          <dgm:bulletEnabled val="1"/>
        </dgm:presLayoutVars>
      </dgm:prSet>
      <dgm:spPr/>
    </dgm:pt>
    <dgm:pt modelId="{3E56156E-5BCF-4E84-B49E-A286C296AA89}" type="pres">
      <dgm:prSet presAssocID="{887E0948-E5A4-4C2D-A1B8-C203BAC3974C}" presName="accent_2" presStyleCnt="0"/>
      <dgm:spPr/>
    </dgm:pt>
    <dgm:pt modelId="{CE6896E0-D3B8-4E86-AE44-48F8D89E7222}" type="pres">
      <dgm:prSet presAssocID="{887E0948-E5A4-4C2D-A1B8-C203BAC3974C}" presName="accentRepeatNode" presStyleLbl="solidFgAcc1" presStyleIdx="1" presStyleCnt="6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</dgm:pt>
    <dgm:pt modelId="{5D44F102-67A0-4828-B982-AFCD58702965}" type="pres">
      <dgm:prSet presAssocID="{8CACD1F7-2F50-4952-8BD2-87EF4C72AC56}" presName="text_3" presStyleLbl="node1" presStyleIdx="2" presStyleCnt="6">
        <dgm:presLayoutVars>
          <dgm:bulletEnabled val="1"/>
        </dgm:presLayoutVars>
      </dgm:prSet>
      <dgm:spPr/>
    </dgm:pt>
    <dgm:pt modelId="{D428041A-D8FF-4230-BB22-06F21788A7F6}" type="pres">
      <dgm:prSet presAssocID="{8CACD1F7-2F50-4952-8BD2-87EF4C72AC56}" presName="accent_3" presStyleCnt="0"/>
      <dgm:spPr/>
    </dgm:pt>
    <dgm:pt modelId="{0D80279D-EB8D-4B65-9A38-CDE491AD2DF3}" type="pres">
      <dgm:prSet presAssocID="{8CACD1F7-2F50-4952-8BD2-87EF4C72AC56}" presName="accentRepeatNode" presStyleLbl="solidFgAcc1" presStyleIdx="2" presStyleCnt="6"/>
      <dgm:spPr>
        <a:solidFill>
          <a:srgbClr val="FFFFFF"/>
        </a:solidFill>
        <a:ln>
          <a:solidFill>
            <a:schemeClr val="bg1">
              <a:lumMod val="50000"/>
            </a:schemeClr>
          </a:solidFill>
        </a:ln>
      </dgm:spPr>
    </dgm:pt>
    <dgm:pt modelId="{2EBFA1C8-865E-46E1-A7B8-FE3DF2CE2BB0}" type="pres">
      <dgm:prSet presAssocID="{C40B5B4B-0A4F-47E8-B091-D1EBAE5C8077}" presName="text_4" presStyleLbl="node1" presStyleIdx="3" presStyleCnt="6">
        <dgm:presLayoutVars>
          <dgm:bulletEnabled val="1"/>
        </dgm:presLayoutVars>
      </dgm:prSet>
      <dgm:spPr/>
    </dgm:pt>
    <dgm:pt modelId="{7A7335AE-F4DB-46CC-87A6-81A72DC56E4F}" type="pres">
      <dgm:prSet presAssocID="{C40B5B4B-0A4F-47E8-B091-D1EBAE5C8077}" presName="accent_4" presStyleCnt="0"/>
      <dgm:spPr/>
    </dgm:pt>
    <dgm:pt modelId="{2341DEA9-7B34-444B-AF31-44DB8FC40397}" type="pres">
      <dgm:prSet presAssocID="{C40B5B4B-0A4F-47E8-B091-D1EBAE5C8077}" presName="accentRepeatNode" presStyleLbl="solidFgAcc1" presStyleIdx="3" presStyleCnt="6"/>
      <dgm:spPr>
        <a:ln>
          <a:solidFill>
            <a:schemeClr val="bg1">
              <a:lumMod val="50000"/>
            </a:schemeClr>
          </a:solidFill>
        </a:ln>
      </dgm:spPr>
    </dgm:pt>
    <dgm:pt modelId="{7C1A49B5-30D9-45D1-9C9D-C87F3C940F12}" type="pres">
      <dgm:prSet presAssocID="{65F6CCEE-08EC-4749-BEEE-C80A57C76CDA}" presName="text_5" presStyleLbl="node1" presStyleIdx="4" presStyleCnt="6">
        <dgm:presLayoutVars>
          <dgm:bulletEnabled val="1"/>
        </dgm:presLayoutVars>
      </dgm:prSet>
      <dgm:spPr/>
    </dgm:pt>
    <dgm:pt modelId="{029CA6A1-6000-4180-9BDD-81A34932E7C3}" type="pres">
      <dgm:prSet presAssocID="{65F6CCEE-08EC-4749-BEEE-C80A57C76CDA}" presName="accent_5" presStyleCnt="0"/>
      <dgm:spPr/>
    </dgm:pt>
    <dgm:pt modelId="{5A96A00F-3F1C-4B7F-A127-0C4F58D50673}" type="pres">
      <dgm:prSet presAssocID="{65F6CCEE-08EC-4749-BEEE-C80A57C76CDA}" presName="accentRepeatNode" presStyleLbl="solidFgAcc1" presStyleIdx="4" presStyleCnt="6"/>
      <dgm:spPr>
        <a:solidFill>
          <a:srgbClr val="FFFFFF"/>
        </a:solidFill>
        <a:ln>
          <a:solidFill>
            <a:schemeClr val="bg1">
              <a:lumMod val="50000"/>
            </a:schemeClr>
          </a:solidFill>
        </a:ln>
      </dgm:spPr>
    </dgm:pt>
    <dgm:pt modelId="{EE9B20C4-2E27-44E7-ACFA-E609BC63DD93}" type="pres">
      <dgm:prSet presAssocID="{30910CBE-DC2E-47C1-A8CB-BD415E4950FC}" presName="text_6" presStyleLbl="node1" presStyleIdx="5" presStyleCnt="6">
        <dgm:presLayoutVars>
          <dgm:bulletEnabled val="1"/>
        </dgm:presLayoutVars>
      </dgm:prSet>
      <dgm:spPr/>
    </dgm:pt>
    <dgm:pt modelId="{13D3CF48-6E73-45DB-A8E0-0AD28B04B035}" type="pres">
      <dgm:prSet presAssocID="{30910CBE-DC2E-47C1-A8CB-BD415E4950FC}" presName="accent_6" presStyleCnt="0"/>
      <dgm:spPr/>
    </dgm:pt>
    <dgm:pt modelId="{E34E64CD-C576-4E57-BB60-3199DF14A2B7}" type="pres">
      <dgm:prSet presAssocID="{30910CBE-DC2E-47C1-A8CB-BD415E4950FC}" presName="accentRepeatNode" presStyleLbl="solidFgAcc1" presStyleIdx="5" presStyleCnt="6"/>
      <dgm:spPr>
        <a:solidFill>
          <a:srgbClr val="D8E2CF"/>
        </a:solidFill>
        <a:ln>
          <a:solidFill>
            <a:srgbClr val="00703C"/>
          </a:solidFill>
        </a:ln>
      </dgm:spPr>
    </dgm:pt>
  </dgm:ptLst>
  <dgm:cxnLst>
    <dgm:cxn modelId="{7763B217-1B7A-4DC6-9584-13F271253D69}" type="presOf" srcId="{887E0948-E5A4-4C2D-A1B8-C203BAC3974C}" destId="{111DE5B3-ECC0-466C-9DF3-6E87318B0681}" srcOrd="0" destOrd="0" presId="urn:microsoft.com/office/officeart/2008/layout/VerticalCurvedList"/>
    <dgm:cxn modelId="{8C39343A-88D4-4698-94A9-4E2E337E584C}" type="presOf" srcId="{8CACD1F7-2F50-4952-8BD2-87EF4C72AC56}" destId="{5D44F102-67A0-4828-B982-AFCD58702965}" srcOrd="0" destOrd="0" presId="urn:microsoft.com/office/officeart/2008/layout/VerticalCurvedList"/>
    <dgm:cxn modelId="{2F088D43-FC70-4A19-8345-1B9969A1FB3E}" srcId="{6DE09F07-83CB-45F9-833D-330343665859}" destId="{2146E521-60DC-4B84-BD62-CA2A4BCB65C3}" srcOrd="0" destOrd="0" parTransId="{2428ED76-93E4-41C1-9960-DF18C40E66B7}" sibTransId="{BD477C8A-75C0-491B-A39E-46E5A706C8F1}"/>
    <dgm:cxn modelId="{9835AF6A-535F-4C65-B523-36C9F4782688}" type="presOf" srcId="{BD477C8A-75C0-491B-A39E-46E5A706C8F1}" destId="{878B9D59-4FB8-4057-8431-8594D3CDB0C3}" srcOrd="0" destOrd="0" presId="urn:microsoft.com/office/officeart/2008/layout/VerticalCurvedList"/>
    <dgm:cxn modelId="{30E9FD6A-C812-49F8-B3B6-4E8157953565}" srcId="{6DE09F07-83CB-45F9-833D-330343665859}" destId="{30910CBE-DC2E-47C1-A8CB-BD415E4950FC}" srcOrd="5" destOrd="0" parTransId="{A24875B7-12E9-4559-B554-0B35F96EC6E2}" sibTransId="{AD256598-4AEE-44A5-8B79-98601F6ECA32}"/>
    <dgm:cxn modelId="{6B94B652-844A-47B8-8526-D7AFEE3E87CB}" srcId="{6DE09F07-83CB-45F9-833D-330343665859}" destId="{C40B5B4B-0A4F-47E8-B091-D1EBAE5C8077}" srcOrd="3" destOrd="0" parTransId="{5C6C426A-CA2A-4318-8DB2-B7A7DC640751}" sibTransId="{50959F37-078A-4A00-BF2A-5004F620552C}"/>
    <dgm:cxn modelId="{4BA18174-462C-46D8-8BAD-6BF6F4DA39F8}" type="presOf" srcId="{C40B5B4B-0A4F-47E8-B091-D1EBAE5C8077}" destId="{2EBFA1C8-865E-46E1-A7B8-FE3DF2CE2BB0}" srcOrd="0" destOrd="0" presId="urn:microsoft.com/office/officeart/2008/layout/VerticalCurvedList"/>
    <dgm:cxn modelId="{EA7A7A7D-F1EA-4F3D-95FC-5EC27B86E712}" type="presOf" srcId="{65F6CCEE-08EC-4749-BEEE-C80A57C76CDA}" destId="{7C1A49B5-30D9-45D1-9C9D-C87F3C940F12}" srcOrd="0" destOrd="0" presId="urn:microsoft.com/office/officeart/2008/layout/VerticalCurvedList"/>
    <dgm:cxn modelId="{59FF18A0-2FDB-48B9-AB1D-5FF72E4F960F}" type="presOf" srcId="{30910CBE-DC2E-47C1-A8CB-BD415E4950FC}" destId="{EE9B20C4-2E27-44E7-ACFA-E609BC63DD93}" srcOrd="0" destOrd="0" presId="urn:microsoft.com/office/officeart/2008/layout/VerticalCurvedList"/>
    <dgm:cxn modelId="{E47580A1-97D9-4DD5-A66B-6DA8241BC97B}" type="presOf" srcId="{2146E521-60DC-4B84-BD62-CA2A4BCB65C3}" destId="{E1EE0707-513A-45D2-975B-B1B1272F6EB6}" srcOrd="0" destOrd="0" presId="urn:microsoft.com/office/officeart/2008/layout/VerticalCurvedList"/>
    <dgm:cxn modelId="{765720C4-3D00-4E4A-8991-A5ABB158D6F1}" srcId="{6DE09F07-83CB-45F9-833D-330343665859}" destId="{65F6CCEE-08EC-4749-BEEE-C80A57C76CDA}" srcOrd="4" destOrd="0" parTransId="{78651069-89CC-4D24-9BAC-9C8C622D2EF4}" sibTransId="{14B41886-FE52-4EE1-8076-0C990720D0AC}"/>
    <dgm:cxn modelId="{9439A4C9-F96C-4AC2-BE2D-774A5547BA4E}" srcId="{6DE09F07-83CB-45F9-833D-330343665859}" destId="{887E0948-E5A4-4C2D-A1B8-C203BAC3974C}" srcOrd="1" destOrd="0" parTransId="{A3BC779F-7BA0-43BC-B8BA-E8262B050D89}" sibTransId="{7395DB62-F722-4FE1-A625-3D5772EDD9E5}"/>
    <dgm:cxn modelId="{58FEA0CB-A4F1-4166-90D4-C96C7444C0BF}" type="presOf" srcId="{6DE09F07-83CB-45F9-833D-330343665859}" destId="{21824E9D-67EE-47FF-920D-A7E04205857A}" srcOrd="0" destOrd="0" presId="urn:microsoft.com/office/officeart/2008/layout/VerticalCurvedList"/>
    <dgm:cxn modelId="{1F051BDB-B7A6-46EF-AB5B-D2F007647337}" srcId="{6DE09F07-83CB-45F9-833D-330343665859}" destId="{8CACD1F7-2F50-4952-8BD2-87EF4C72AC56}" srcOrd="2" destOrd="0" parTransId="{EBAA0356-DBD5-40B2-874A-EE7BA9321B53}" sibTransId="{A1F2019D-7764-4164-8C88-F7145165C02E}"/>
    <dgm:cxn modelId="{5195A7CF-49E2-4E6E-ACB8-923A4298D23C}" type="presParOf" srcId="{21824E9D-67EE-47FF-920D-A7E04205857A}" destId="{9D03704E-D2AC-439E-9765-C73820C4776E}" srcOrd="0" destOrd="0" presId="urn:microsoft.com/office/officeart/2008/layout/VerticalCurvedList"/>
    <dgm:cxn modelId="{B1C8A2A9-4314-4E36-9436-AD8B46B35B20}" type="presParOf" srcId="{9D03704E-D2AC-439E-9765-C73820C4776E}" destId="{580EF17D-A9CA-4B96-9EC5-F54FE7CA0CA6}" srcOrd="0" destOrd="0" presId="urn:microsoft.com/office/officeart/2008/layout/VerticalCurvedList"/>
    <dgm:cxn modelId="{FECC858F-3D04-458D-BE78-13E51993C4DB}" type="presParOf" srcId="{580EF17D-A9CA-4B96-9EC5-F54FE7CA0CA6}" destId="{9A7A2655-23CF-4745-8912-6FDC96C9ABE6}" srcOrd="0" destOrd="0" presId="urn:microsoft.com/office/officeart/2008/layout/VerticalCurvedList"/>
    <dgm:cxn modelId="{0F327F70-80F4-4E71-9A0C-3DDF269611A2}" type="presParOf" srcId="{580EF17D-A9CA-4B96-9EC5-F54FE7CA0CA6}" destId="{878B9D59-4FB8-4057-8431-8594D3CDB0C3}" srcOrd="1" destOrd="0" presId="urn:microsoft.com/office/officeart/2008/layout/VerticalCurvedList"/>
    <dgm:cxn modelId="{6FD729A1-A09C-4649-BA4A-0777C8BE992A}" type="presParOf" srcId="{580EF17D-A9CA-4B96-9EC5-F54FE7CA0CA6}" destId="{26630E3A-D54C-4ADB-9D5B-26C82724F582}" srcOrd="2" destOrd="0" presId="urn:microsoft.com/office/officeart/2008/layout/VerticalCurvedList"/>
    <dgm:cxn modelId="{620B40CB-5CF6-4E49-A003-F2B65F06102C}" type="presParOf" srcId="{580EF17D-A9CA-4B96-9EC5-F54FE7CA0CA6}" destId="{5BB8613A-4E6F-44EE-A459-CF4D7F047AC8}" srcOrd="3" destOrd="0" presId="urn:microsoft.com/office/officeart/2008/layout/VerticalCurvedList"/>
    <dgm:cxn modelId="{4DCA15E3-9F31-4CDF-B53E-39300CBD6744}" type="presParOf" srcId="{9D03704E-D2AC-439E-9765-C73820C4776E}" destId="{E1EE0707-513A-45D2-975B-B1B1272F6EB6}" srcOrd="1" destOrd="0" presId="urn:microsoft.com/office/officeart/2008/layout/VerticalCurvedList"/>
    <dgm:cxn modelId="{29E1CECB-48C7-4CAF-957D-2ECA5F3EEB70}" type="presParOf" srcId="{9D03704E-D2AC-439E-9765-C73820C4776E}" destId="{E2BA9EEB-54AE-4B2D-9A67-FE9AAFA61228}" srcOrd="2" destOrd="0" presId="urn:microsoft.com/office/officeart/2008/layout/VerticalCurvedList"/>
    <dgm:cxn modelId="{0E0D6EF0-13F9-4FEB-8FBD-4DDD76610345}" type="presParOf" srcId="{E2BA9EEB-54AE-4B2D-9A67-FE9AAFA61228}" destId="{00042B64-3CBA-4E72-A783-2D9391111B18}" srcOrd="0" destOrd="0" presId="urn:microsoft.com/office/officeart/2008/layout/VerticalCurvedList"/>
    <dgm:cxn modelId="{0C48A51F-E261-4DEB-B822-00DA337DF4ED}" type="presParOf" srcId="{9D03704E-D2AC-439E-9765-C73820C4776E}" destId="{111DE5B3-ECC0-466C-9DF3-6E87318B0681}" srcOrd="3" destOrd="0" presId="urn:microsoft.com/office/officeart/2008/layout/VerticalCurvedList"/>
    <dgm:cxn modelId="{0E5D62F1-2E06-4B22-8622-E983C3EF5CA6}" type="presParOf" srcId="{9D03704E-D2AC-439E-9765-C73820C4776E}" destId="{3E56156E-5BCF-4E84-B49E-A286C296AA89}" srcOrd="4" destOrd="0" presId="urn:microsoft.com/office/officeart/2008/layout/VerticalCurvedList"/>
    <dgm:cxn modelId="{73DC3178-FB73-418A-B615-F5FB8C0CF395}" type="presParOf" srcId="{3E56156E-5BCF-4E84-B49E-A286C296AA89}" destId="{CE6896E0-D3B8-4E86-AE44-48F8D89E7222}" srcOrd="0" destOrd="0" presId="urn:microsoft.com/office/officeart/2008/layout/VerticalCurvedList"/>
    <dgm:cxn modelId="{BC6449E6-2488-4E18-A3B3-A888C7603D30}" type="presParOf" srcId="{9D03704E-D2AC-439E-9765-C73820C4776E}" destId="{5D44F102-67A0-4828-B982-AFCD58702965}" srcOrd="5" destOrd="0" presId="urn:microsoft.com/office/officeart/2008/layout/VerticalCurvedList"/>
    <dgm:cxn modelId="{87CE5E09-4505-44BD-AECD-DC3140524805}" type="presParOf" srcId="{9D03704E-D2AC-439E-9765-C73820C4776E}" destId="{D428041A-D8FF-4230-BB22-06F21788A7F6}" srcOrd="6" destOrd="0" presId="urn:microsoft.com/office/officeart/2008/layout/VerticalCurvedList"/>
    <dgm:cxn modelId="{8303D77A-FE2B-4D40-B530-F12CF4951CC0}" type="presParOf" srcId="{D428041A-D8FF-4230-BB22-06F21788A7F6}" destId="{0D80279D-EB8D-4B65-9A38-CDE491AD2DF3}" srcOrd="0" destOrd="0" presId="urn:microsoft.com/office/officeart/2008/layout/VerticalCurvedList"/>
    <dgm:cxn modelId="{156BC818-2C7A-4333-B9EA-A6B316614C30}" type="presParOf" srcId="{9D03704E-D2AC-439E-9765-C73820C4776E}" destId="{2EBFA1C8-865E-46E1-A7B8-FE3DF2CE2BB0}" srcOrd="7" destOrd="0" presId="urn:microsoft.com/office/officeart/2008/layout/VerticalCurvedList"/>
    <dgm:cxn modelId="{CE5EF1D5-2E23-4C4D-BFEE-7CBE6C27D3E5}" type="presParOf" srcId="{9D03704E-D2AC-439E-9765-C73820C4776E}" destId="{7A7335AE-F4DB-46CC-87A6-81A72DC56E4F}" srcOrd="8" destOrd="0" presId="urn:microsoft.com/office/officeart/2008/layout/VerticalCurvedList"/>
    <dgm:cxn modelId="{51BFE2BE-5195-4895-B39B-CE7CBF59DB0D}" type="presParOf" srcId="{7A7335AE-F4DB-46CC-87A6-81A72DC56E4F}" destId="{2341DEA9-7B34-444B-AF31-44DB8FC40397}" srcOrd="0" destOrd="0" presId="urn:microsoft.com/office/officeart/2008/layout/VerticalCurvedList"/>
    <dgm:cxn modelId="{90462083-9CC1-45BF-BDBF-7CA8FE58DE48}" type="presParOf" srcId="{9D03704E-D2AC-439E-9765-C73820C4776E}" destId="{7C1A49B5-30D9-45D1-9C9D-C87F3C940F12}" srcOrd="9" destOrd="0" presId="urn:microsoft.com/office/officeart/2008/layout/VerticalCurvedList"/>
    <dgm:cxn modelId="{294110AA-514C-46AC-8AC4-C8AEF2EBD041}" type="presParOf" srcId="{9D03704E-D2AC-439E-9765-C73820C4776E}" destId="{029CA6A1-6000-4180-9BDD-81A34932E7C3}" srcOrd="10" destOrd="0" presId="urn:microsoft.com/office/officeart/2008/layout/VerticalCurvedList"/>
    <dgm:cxn modelId="{DCFD95CA-A84C-470B-BFD1-857D6F317FE9}" type="presParOf" srcId="{029CA6A1-6000-4180-9BDD-81A34932E7C3}" destId="{5A96A00F-3F1C-4B7F-A127-0C4F58D50673}" srcOrd="0" destOrd="0" presId="urn:microsoft.com/office/officeart/2008/layout/VerticalCurvedList"/>
    <dgm:cxn modelId="{66D029FC-0906-43EC-AD79-7C417460955B}" type="presParOf" srcId="{9D03704E-D2AC-439E-9765-C73820C4776E}" destId="{EE9B20C4-2E27-44E7-ACFA-E609BC63DD93}" srcOrd="11" destOrd="0" presId="urn:microsoft.com/office/officeart/2008/layout/VerticalCurvedList"/>
    <dgm:cxn modelId="{BD718062-514E-44F3-882E-539941BD93AB}" type="presParOf" srcId="{9D03704E-D2AC-439E-9765-C73820C4776E}" destId="{13D3CF48-6E73-45DB-A8E0-0AD28B04B035}" srcOrd="12" destOrd="0" presId="urn:microsoft.com/office/officeart/2008/layout/VerticalCurvedList"/>
    <dgm:cxn modelId="{11D82C50-372D-4205-BEF8-0037F757E081}" type="presParOf" srcId="{13D3CF48-6E73-45DB-A8E0-0AD28B04B035}" destId="{E34E64CD-C576-4E57-BB60-3199DF14A2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B9D59-4FB8-4057-8431-8594D3CDB0C3}">
      <dsp:nvSpPr>
        <dsp:cNvPr id="0" name=""/>
        <dsp:cNvSpPr/>
      </dsp:nvSpPr>
      <dsp:spPr>
        <a:xfrm>
          <a:off x="-3838124" y="-589443"/>
          <a:ext cx="4574491" cy="4574491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E0707-513A-45D2-975B-B1B1272F6EB6}">
      <dsp:nvSpPr>
        <dsp:cNvPr id="0" name=""/>
        <dsp:cNvSpPr/>
      </dsp:nvSpPr>
      <dsp:spPr>
        <a:xfrm>
          <a:off x="320205" y="227538"/>
          <a:ext cx="4698109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sp:txBody>
      <dsp:txXfrm>
        <a:off x="320205" y="227538"/>
        <a:ext cx="4698109" cy="357489"/>
      </dsp:txXfrm>
    </dsp:sp>
    <dsp:sp modelId="{00042B64-3CBA-4E72-A783-2D9391111B18}">
      <dsp:nvSpPr>
        <dsp:cNvPr id="0" name=""/>
        <dsp:cNvSpPr/>
      </dsp:nvSpPr>
      <dsp:spPr>
        <a:xfrm>
          <a:off x="52144" y="134126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DE5B3-ECC0-466C-9DF3-6E87318B0681}">
      <dsp:nvSpPr>
        <dsp:cNvPr id="0" name=""/>
        <dsp:cNvSpPr/>
      </dsp:nvSpPr>
      <dsp:spPr>
        <a:xfrm>
          <a:off x="569634" y="714978"/>
          <a:ext cx="4404050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634" y="714978"/>
        <a:ext cx="4404050" cy="357489"/>
      </dsp:txXfrm>
    </dsp:sp>
    <dsp:sp modelId="{CE6896E0-D3B8-4E86-AE44-48F8D89E7222}">
      <dsp:nvSpPr>
        <dsp:cNvPr id="0" name=""/>
        <dsp:cNvSpPr/>
      </dsp:nvSpPr>
      <dsp:spPr>
        <a:xfrm>
          <a:off x="346204" y="670292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4F102-67A0-4828-B982-AFCD58702965}">
      <dsp:nvSpPr>
        <dsp:cNvPr id="0" name=""/>
        <dsp:cNvSpPr/>
      </dsp:nvSpPr>
      <dsp:spPr>
        <a:xfrm>
          <a:off x="704100" y="1251144"/>
          <a:ext cx="4269584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sp:txBody>
      <dsp:txXfrm>
        <a:off x="704100" y="1251144"/>
        <a:ext cx="4269584" cy="357489"/>
      </dsp:txXfrm>
    </dsp:sp>
    <dsp:sp modelId="{0D80279D-EB8D-4B65-9A38-CDE491AD2DF3}">
      <dsp:nvSpPr>
        <dsp:cNvPr id="0" name=""/>
        <dsp:cNvSpPr/>
      </dsp:nvSpPr>
      <dsp:spPr>
        <a:xfrm>
          <a:off x="480669" y="1206458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FA1C8-865E-46E1-A7B8-FE3DF2CE2BB0}">
      <dsp:nvSpPr>
        <dsp:cNvPr id="0" name=""/>
        <dsp:cNvSpPr/>
      </dsp:nvSpPr>
      <dsp:spPr>
        <a:xfrm>
          <a:off x="704100" y="1786970"/>
          <a:ext cx="4269584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  <a:endParaRPr lang="es-EC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4100" y="1786970"/>
        <a:ext cx="4269584" cy="357489"/>
      </dsp:txXfrm>
    </dsp:sp>
    <dsp:sp modelId="{2341DEA9-7B34-444B-AF31-44DB8FC40397}">
      <dsp:nvSpPr>
        <dsp:cNvPr id="0" name=""/>
        <dsp:cNvSpPr/>
      </dsp:nvSpPr>
      <dsp:spPr>
        <a:xfrm>
          <a:off x="480669" y="1742284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49B5-30D9-45D1-9C9D-C87F3C940F12}">
      <dsp:nvSpPr>
        <dsp:cNvPr id="0" name=""/>
        <dsp:cNvSpPr/>
      </dsp:nvSpPr>
      <dsp:spPr>
        <a:xfrm>
          <a:off x="569634" y="2323136"/>
          <a:ext cx="4404050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sp:txBody>
      <dsp:txXfrm>
        <a:off x="569634" y="2323136"/>
        <a:ext cx="4404050" cy="357489"/>
      </dsp:txXfrm>
    </dsp:sp>
    <dsp:sp modelId="{5A96A00F-3F1C-4B7F-A127-0C4F58D50673}">
      <dsp:nvSpPr>
        <dsp:cNvPr id="0" name=""/>
        <dsp:cNvSpPr/>
      </dsp:nvSpPr>
      <dsp:spPr>
        <a:xfrm>
          <a:off x="346204" y="2278450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544D8-6DE0-48CF-87CC-536FF9916577}">
      <dsp:nvSpPr>
        <dsp:cNvPr id="0" name=""/>
        <dsp:cNvSpPr/>
      </dsp:nvSpPr>
      <dsp:spPr>
        <a:xfrm>
          <a:off x="275575" y="2859302"/>
          <a:ext cx="4698109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sp:txBody>
      <dsp:txXfrm>
        <a:off x="275575" y="2859302"/>
        <a:ext cx="4698109" cy="357489"/>
      </dsp:txXfrm>
    </dsp:sp>
    <dsp:sp modelId="{F5D38281-2E53-4186-B1D8-0FACFC54621E}">
      <dsp:nvSpPr>
        <dsp:cNvPr id="0" name=""/>
        <dsp:cNvSpPr/>
      </dsp:nvSpPr>
      <dsp:spPr>
        <a:xfrm>
          <a:off x="52144" y="2814616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B9D59-4FB8-4057-8431-8594D3CDB0C3}">
      <dsp:nvSpPr>
        <dsp:cNvPr id="0" name=""/>
        <dsp:cNvSpPr/>
      </dsp:nvSpPr>
      <dsp:spPr>
        <a:xfrm>
          <a:off x="-3838124" y="-589443"/>
          <a:ext cx="4574491" cy="4574491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E0707-513A-45D2-975B-B1B1272F6EB6}">
      <dsp:nvSpPr>
        <dsp:cNvPr id="0" name=""/>
        <dsp:cNvSpPr/>
      </dsp:nvSpPr>
      <dsp:spPr>
        <a:xfrm>
          <a:off x="320205" y="227538"/>
          <a:ext cx="4698109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sp:txBody>
      <dsp:txXfrm>
        <a:off x="320205" y="227538"/>
        <a:ext cx="4698109" cy="357489"/>
      </dsp:txXfrm>
    </dsp:sp>
    <dsp:sp modelId="{00042B64-3CBA-4E72-A783-2D9391111B18}">
      <dsp:nvSpPr>
        <dsp:cNvPr id="0" name=""/>
        <dsp:cNvSpPr/>
      </dsp:nvSpPr>
      <dsp:spPr>
        <a:xfrm>
          <a:off x="52144" y="134126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0733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DE5B3-ECC0-466C-9DF3-6E87318B0681}">
      <dsp:nvSpPr>
        <dsp:cNvPr id="0" name=""/>
        <dsp:cNvSpPr/>
      </dsp:nvSpPr>
      <dsp:spPr>
        <a:xfrm>
          <a:off x="569634" y="714978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sp:txBody>
      <dsp:txXfrm>
        <a:off x="569634" y="714978"/>
        <a:ext cx="4404050" cy="357489"/>
      </dsp:txXfrm>
    </dsp:sp>
    <dsp:sp modelId="{CE6896E0-D3B8-4E86-AE44-48F8D89E7222}">
      <dsp:nvSpPr>
        <dsp:cNvPr id="0" name=""/>
        <dsp:cNvSpPr/>
      </dsp:nvSpPr>
      <dsp:spPr>
        <a:xfrm>
          <a:off x="346204" y="670292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4F102-67A0-4828-B982-AFCD58702965}">
      <dsp:nvSpPr>
        <dsp:cNvPr id="0" name=""/>
        <dsp:cNvSpPr/>
      </dsp:nvSpPr>
      <dsp:spPr>
        <a:xfrm>
          <a:off x="704100" y="1251144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sp:txBody>
      <dsp:txXfrm>
        <a:off x="704100" y="1251144"/>
        <a:ext cx="4269584" cy="357489"/>
      </dsp:txXfrm>
    </dsp:sp>
    <dsp:sp modelId="{0D80279D-EB8D-4B65-9A38-CDE491AD2DF3}">
      <dsp:nvSpPr>
        <dsp:cNvPr id="0" name=""/>
        <dsp:cNvSpPr/>
      </dsp:nvSpPr>
      <dsp:spPr>
        <a:xfrm>
          <a:off x="480669" y="1206458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FA1C8-865E-46E1-A7B8-FE3DF2CE2BB0}">
      <dsp:nvSpPr>
        <dsp:cNvPr id="0" name=""/>
        <dsp:cNvSpPr/>
      </dsp:nvSpPr>
      <dsp:spPr>
        <a:xfrm>
          <a:off x="704100" y="1786970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  <a:endParaRPr lang="es-EC" sz="2400" kern="1200" dirty="0">
            <a:solidFill>
              <a:schemeClr val="bg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4100" y="1786970"/>
        <a:ext cx="4269584" cy="357489"/>
      </dsp:txXfrm>
    </dsp:sp>
    <dsp:sp modelId="{2341DEA9-7B34-444B-AF31-44DB8FC40397}">
      <dsp:nvSpPr>
        <dsp:cNvPr id="0" name=""/>
        <dsp:cNvSpPr/>
      </dsp:nvSpPr>
      <dsp:spPr>
        <a:xfrm>
          <a:off x="480669" y="1742284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49B5-30D9-45D1-9C9D-C87F3C940F12}">
      <dsp:nvSpPr>
        <dsp:cNvPr id="0" name=""/>
        <dsp:cNvSpPr/>
      </dsp:nvSpPr>
      <dsp:spPr>
        <a:xfrm>
          <a:off x="569634" y="2323136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sp:txBody>
      <dsp:txXfrm>
        <a:off x="569634" y="2323136"/>
        <a:ext cx="4404050" cy="357489"/>
      </dsp:txXfrm>
    </dsp:sp>
    <dsp:sp modelId="{5A96A00F-3F1C-4B7F-A127-0C4F58D50673}">
      <dsp:nvSpPr>
        <dsp:cNvPr id="0" name=""/>
        <dsp:cNvSpPr/>
      </dsp:nvSpPr>
      <dsp:spPr>
        <a:xfrm>
          <a:off x="346204" y="2278450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45B5F-CFA1-4E09-9829-A435FC2EB5AB}">
      <dsp:nvSpPr>
        <dsp:cNvPr id="0" name=""/>
        <dsp:cNvSpPr/>
      </dsp:nvSpPr>
      <dsp:spPr>
        <a:xfrm>
          <a:off x="275575" y="2859302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sp:txBody>
      <dsp:txXfrm>
        <a:off x="275575" y="2859302"/>
        <a:ext cx="4698109" cy="357489"/>
      </dsp:txXfrm>
    </dsp:sp>
    <dsp:sp modelId="{CE29D35B-30C9-401E-B4A5-3B27F65D86BB}">
      <dsp:nvSpPr>
        <dsp:cNvPr id="0" name=""/>
        <dsp:cNvSpPr/>
      </dsp:nvSpPr>
      <dsp:spPr>
        <a:xfrm>
          <a:off x="52144" y="2814616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B9D59-4FB8-4057-8431-8594D3CDB0C3}">
      <dsp:nvSpPr>
        <dsp:cNvPr id="0" name=""/>
        <dsp:cNvSpPr/>
      </dsp:nvSpPr>
      <dsp:spPr>
        <a:xfrm>
          <a:off x="-3838124" y="-589443"/>
          <a:ext cx="4574491" cy="4574491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E0707-513A-45D2-975B-B1B1272F6EB6}">
      <dsp:nvSpPr>
        <dsp:cNvPr id="0" name=""/>
        <dsp:cNvSpPr/>
      </dsp:nvSpPr>
      <dsp:spPr>
        <a:xfrm>
          <a:off x="320205" y="227538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sp:txBody>
      <dsp:txXfrm>
        <a:off x="320205" y="227538"/>
        <a:ext cx="4698109" cy="357489"/>
      </dsp:txXfrm>
    </dsp:sp>
    <dsp:sp modelId="{00042B64-3CBA-4E72-A783-2D9391111B18}">
      <dsp:nvSpPr>
        <dsp:cNvPr id="0" name=""/>
        <dsp:cNvSpPr/>
      </dsp:nvSpPr>
      <dsp:spPr>
        <a:xfrm>
          <a:off x="52144" y="134126"/>
          <a:ext cx="446861" cy="446861"/>
        </a:xfrm>
        <a:prstGeom prst="ellipse">
          <a:avLst/>
        </a:prstGeom>
        <a:solidFill>
          <a:srgbClr val="FFFFF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DE5B3-ECC0-466C-9DF3-6E87318B0681}">
      <dsp:nvSpPr>
        <dsp:cNvPr id="0" name=""/>
        <dsp:cNvSpPr/>
      </dsp:nvSpPr>
      <dsp:spPr>
        <a:xfrm>
          <a:off x="569634" y="714978"/>
          <a:ext cx="4404050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171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  <a:endParaRPr lang="es-EC" sz="1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634" y="714978"/>
        <a:ext cx="4404050" cy="357489"/>
      </dsp:txXfrm>
    </dsp:sp>
    <dsp:sp modelId="{CE6896E0-D3B8-4E86-AE44-48F8D89E7222}">
      <dsp:nvSpPr>
        <dsp:cNvPr id="0" name=""/>
        <dsp:cNvSpPr/>
      </dsp:nvSpPr>
      <dsp:spPr>
        <a:xfrm>
          <a:off x="346204" y="670292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171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4F102-67A0-4828-B982-AFCD58702965}">
      <dsp:nvSpPr>
        <dsp:cNvPr id="0" name=""/>
        <dsp:cNvSpPr/>
      </dsp:nvSpPr>
      <dsp:spPr>
        <a:xfrm>
          <a:off x="704100" y="1251144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sp:txBody>
      <dsp:txXfrm>
        <a:off x="704100" y="1251144"/>
        <a:ext cx="4269584" cy="357489"/>
      </dsp:txXfrm>
    </dsp:sp>
    <dsp:sp modelId="{0D80279D-EB8D-4B65-9A38-CDE491AD2DF3}">
      <dsp:nvSpPr>
        <dsp:cNvPr id="0" name=""/>
        <dsp:cNvSpPr/>
      </dsp:nvSpPr>
      <dsp:spPr>
        <a:xfrm>
          <a:off x="480669" y="1206458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FA1C8-865E-46E1-A7B8-FE3DF2CE2BB0}">
      <dsp:nvSpPr>
        <dsp:cNvPr id="0" name=""/>
        <dsp:cNvSpPr/>
      </dsp:nvSpPr>
      <dsp:spPr>
        <a:xfrm>
          <a:off x="704100" y="1786970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  <a:endParaRPr lang="es-EC" sz="1900" kern="1200" dirty="0">
            <a:solidFill>
              <a:schemeClr val="bg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4100" y="1786970"/>
        <a:ext cx="4269584" cy="357489"/>
      </dsp:txXfrm>
    </dsp:sp>
    <dsp:sp modelId="{2341DEA9-7B34-444B-AF31-44DB8FC40397}">
      <dsp:nvSpPr>
        <dsp:cNvPr id="0" name=""/>
        <dsp:cNvSpPr/>
      </dsp:nvSpPr>
      <dsp:spPr>
        <a:xfrm>
          <a:off x="480669" y="1742284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49B5-30D9-45D1-9C9D-C87F3C940F12}">
      <dsp:nvSpPr>
        <dsp:cNvPr id="0" name=""/>
        <dsp:cNvSpPr/>
      </dsp:nvSpPr>
      <dsp:spPr>
        <a:xfrm>
          <a:off x="569634" y="2323136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sp:txBody>
      <dsp:txXfrm>
        <a:off x="569634" y="2323136"/>
        <a:ext cx="4404050" cy="357489"/>
      </dsp:txXfrm>
    </dsp:sp>
    <dsp:sp modelId="{5A96A00F-3F1C-4B7F-A127-0C4F58D50673}">
      <dsp:nvSpPr>
        <dsp:cNvPr id="0" name=""/>
        <dsp:cNvSpPr/>
      </dsp:nvSpPr>
      <dsp:spPr>
        <a:xfrm>
          <a:off x="346204" y="2278450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D82CF-CE95-49B4-8090-D83B5079F5B8}">
      <dsp:nvSpPr>
        <dsp:cNvPr id="0" name=""/>
        <dsp:cNvSpPr/>
      </dsp:nvSpPr>
      <dsp:spPr>
        <a:xfrm>
          <a:off x="275575" y="2859302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sp:txBody>
      <dsp:txXfrm>
        <a:off x="275575" y="2859302"/>
        <a:ext cx="4698109" cy="357489"/>
      </dsp:txXfrm>
    </dsp:sp>
    <dsp:sp modelId="{31997801-78AA-4537-A2D4-98000541B9A6}">
      <dsp:nvSpPr>
        <dsp:cNvPr id="0" name=""/>
        <dsp:cNvSpPr/>
      </dsp:nvSpPr>
      <dsp:spPr>
        <a:xfrm>
          <a:off x="52144" y="2814616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B9D59-4FB8-4057-8431-8594D3CDB0C3}">
      <dsp:nvSpPr>
        <dsp:cNvPr id="0" name=""/>
        <dsp:cNvSpPr/>
      </dsp:nvSpPr>
      <dsp:spPr>
        <a:xfrm>
          <a:off x="-3838124" y="-589443"/>
          <a:ext cx="4574491" cy="4574491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E0707-513A-45D2-975B-B1B1272F6EB6}">
      <dsp:nvSpPr>
        <dsp:cNvPr id="0" name=""/>
        <dsp:cNvSpPr/>
      </dsp:nvSpPr>
      <dsp:spPr>
        <a:xfrm>
          <a:off x="320205" y="227538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sp:txBody>
      <dsp:txXfrm>
        <a:off x="320205" y="227538"/>
        <a:ext cx="4698109" cy="357489"/>
      </dsp:txXfrm>
    </dsp:sp>
    <dsp:sp modelId="{00042B64-3CBA-4E72-A783-2D9391111B18}">
      <dsp:nvSpPr>
        <dsp:cNvPr id="0" name=""/>
        <dsp:cNvSpPr/>
      </dsp:nvSpPr>
      <dsp:spPr>
        <a:xfrm>
          <a:off x="52144" y="134126"/>
          <a:ext cx="446861" cy="446861"/>
        </a:xfrm>
        <a:prstGeom prst="ellipse">
          <a:avLst/>
        </a:prstGeom>
        <a:solidFill>
          <a:srgbClr val="FFFFF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DE5B3-ECC0-466C-9DF3-6E87318B0681}">
      <dsp:nvSpPr>
        <dsp:cNvPr id="0" name=""/>
        <dsp:cNvSpPr/>
      </dsp:nvSpPr>
      <dsp:spPr>
        <a:xfrm>
          <a:off x="569634" y="714978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sp:txBody>
      <dsp:txXfrm>
        <a:off x="569634" y="714978"/>
        <a:ext cx="4404050" cy="357489"/>
      </dsp:txXfrm>
    </dsp:sp>
    <dsp:sp modelId="{CE6896E0-D3B8-4E86-AE44-48F8D89E7222}">
      <dsp:nvSpPr>
        <dsp:cNvPr id="0" name=""/>
        <dsp:cNvSpPr/>
      </dsp:nvSpPr>
      <dsp:spPr>
        <a:xfrm>
          <a:off x="346204" y="670292"/>
          <a:ext cx="446861" cy="44686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4F102-67A0-4828-B982-AFCD58702965}">
      <dsp:nvSpPr>
        <dsp:cNvPr id="0" name=""/>
        <dsp:cNvSpPr/>
      </dsp:nvSpPr>
      <dsp:spPr>
        <a:xfrm>
          <a:off x="704100" y="1251144"/>
          <a:ext cx="4269584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171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sp:txBody>
      <dsp:txXfrm>
        <a:off x="704100" y="1251144"/>
        <a:ext cx="4269584" cy="357489"/>
      </dsp:txXfrm>
    </dsp:sp>
    <dsp:sp modelId="{0D80279D-EB8D-4B65-9A38-CDE491AD2DF3}">
      <dsp:nvSpPr>
        <dsp:cNvPr id="0" name=""/>
        <dsp:cNvSpPr/>
      </dsp:nvSpPr>
      <dsp:spPr>
        <a:xfrm>
          <a:off x="480669" y="1206458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171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FA1C8-865E-46E1-A7B8-FE3DF2CE2BB0}">
      <dsp:nvSpPr>
        <dsp:cNvPr id="0" name=""/>
        <dsp:cNvSpPr/>
      </dsp:nvSpPr>
      <dsp:spPr>
        <a:xfrm>
          <a:off x="704100" y="1786970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  <a:endParaRPr lang="es-EC" sz="1900" kern="1200" dirty="0">
            <a:solidFill>
              <a:schemeClr val="bg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4100" y="1786970"/>
        <a:ext cx="4269584" cy="357489"/>
      </dsp:txXfrm>
    </dsp:sp>
    <dsp:sp modelId="{2341DEA9-7B34-444B-AF31-44DB8FC40397}">
      <dsp:nvSpPr>
        <dsp:cNvPr id="0" name=""/>
        <dsp:cNvSpPr/>
      </dsp:nvSpPr>
      <dsp:spPr>
        <a:xfrm>
          <a:off x="480669" y="1742284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49B5-30D9-45D1-9C9D-C87F3C940F12}">
      <dsp:nvSpPr>
        <dsp:cNvPr id="0" name=""/>
        <dsp:cNvSpPr/>
      </dsp:nvSpPr>
      <dsp:spPr>
        <a:xfrm>
          <a:off x="569634" y="2323136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sp:txBody>
      <dsp:txXfrm>
        <a:off x="569634" y="2323136"/>
        <a:ext cx="4404050" cy="357489"/>
      </dsp:txXfrm>
    </dsp:sp>
    <dsp:sp modelId="{5A96A00F-3F1C-4B7F-A127-0C4F58D50673}">
      <dsp:nvSpPr>
        <dsp:cNvPr id="0" name=""/>
        <dsp:cNvSpPr/>
      </dsp:nvSpPr>
      <dsp:spPr>
        <a:xfrm>
          <a:off x="346204" y="2278450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1BFE1-8DFE-4EC8-81C9-96B1F826ABCF}">
      <dsp:nvSpPr>
        <dsp:cNvPr id="0" name=""/>
        <dsp:cNvSpPr/>
      </dsp:nvSpPr>
      <dsp:spPr>
        <a:xfrm>
          <a:off x="275575" y="2859302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sp:txBody>
      <dsp:txXfrm>
        <a:off x="275575" y="2859302"/>
        <a:ext cx="4698109" cy="357489"/>
      </dsp:txXfrm>
    </dsp:sp>
    <dsp:sp modelId="{27A9452A-CF4F-45DC-B116-B5626B8E3F7F}">
      <dsp:nvSpPr>
        <dsp:cNvPr id="0" name=""/>
        <dsp:cNvSpPr/>
      </dsp:nvSpPr>
      <dsp:spPr>
        <a:xfrm>
          <a:off x="52144" y="2814616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B9D59-4FB8-4057-8431-8594D3CDB0C3}">
      <dsp:nvSpPr>
        <dsp:cNvPr id="0" name=""/>
        <dsp:cNvSpPr/>
      </dsp:nvSpPr>
      <dsp:spPr>
        <a:xfrm>
          <a:off x="-3838124" y="-589443"/>
          <a:ext cx="4574491" cy="4574491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E0707-513A-45D2-975B-B1B1272F6EB6}">
      <dsp:nvSpPr>
        <dsp:cNvPr id="0" name=""/>
        <dsp:cNvSpPr/>
      </dsp:nvSpPr>
      <dsp:spPr>
        <a:xfrm>
          <a:off x="320205" y="227538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sp:txBody>
      <dsp:txXfrm>
        <a:off x="320205" y="227538"/>
        <a:ext cx="4698109" cy="357489"/>
      </dsp:txXfrm>
    </dsp:sp>
    <dsp:sp modelId="{00042B64-3CBA-4E72-A783-2D9391111B18}">
      <dsp:nvSpPr>
        <dsp:cNvPr id="0" name=""/>
        <dsp:cNvSpPr/>
      </dsp:nvSpPr>
      <dsp:spPr>
        <a:xfrm>
          <a:off x="52144" y="134126"/>
          <a:ext cx="446861" cy="446861"/>
        </a:xfrm>
        <a:prstGeom prst="ellipse">
          <a:avLst/>
        </a:prstGeom>
        <a:solidFill>
          <a:srgbClr val="FFFFF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DE5B3-ECC0-466C-9DF3-6E87318B0681}">
      <dsp:nvSpPr>
        <dsp:cNvPr id="0" name=""/>
        <dsp:cNvSpPr/>
      </dsp:nvSpPr>
      <dsp:spPr>
        <a:xfrm>
          <a:off x="569634" y="714978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sp:txBody>
      <dsp:txXfrm>
        <a:off x="569634" y="714978"/>
        <a:ext cx="4404050" cy="357489"/>
      </dsp:txXfrm>
    </dsp:sp>
    <dsp:sp modelId="{CE6896E0-D3B8-4E86-AE44-48F8D89E7222}">
      <dsp:nvSpPr>
        <dsp:cNvPr id="0" name=""/>
        <dsp:cNvSpPr/>
      </dsp:nvSpPr>
      <dsp:spPr>
        <a:xfrm>
          <a:off x="346204" y="670292"/>
          <a:ext cx="446861" cy="44686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4F102-67A0-4828-B982-AFCD58702965}">
      <dsp:nvSpPr>
        <dsp:cNvPr id="0" name=""/>
        <dsp:cNvSpPr/>
      </dsp:nvSpPr>
      <dsp:spPr>
        <a:xfrm>
          <a:off x="704100" y="1251144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D8E2C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sp:txBody>
      <dsp:txXfrm>
        <a:off x="704100" y="1251144"/>
        <a:ext cx="4269584" cy="357489"/>
      </dsp:txXfrm>
    </dsp:sp>
    <dsp:sp modelId="{0D80279D-EB8D-4B65-9A38-CDE491AD2DF3}">
      <dsp:nvSpPr>
        <dsp:cNvPr id="0" name=""/>
        <dsp:cNvSpPr/>
      </dsp:nvSpPr>
      <dsp:spPr>
        <a:xfrm>
          <a:off x="480669" y="1206458"/>
          <a:ext cx="446861" cy="44686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FA1C8-865E-46E1-A7B8-FE3DF2CE2BB0}">
      <dsp:nvSpPr>
        <dsp:cNvPr id="0" name=""/>
        <dsp:cNvSpPr/>
      </dsp:nvSpPr>
      <dsp:spPr>
        <a:xfrm>
          <a:off x="704100" y="1786970"/>
          <a:ext cx="4269584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171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</a:p>
      </dsp:txBody>
      <dsp:txXfrm>
        <a:off x="704100" y="1786970"/>
        <a:ext cx="4269584" cy="357489"/>
      </dsp:txXfrm>
    </dsp:sp>
    <dsp:sp modelId="{2341DEA9-7B34-444B-AF31-44DB8FC40397}">
      <dsp:nvSpPr>
        <dsp:cNvPr id="0" name=""/>
        <dsp:cNvSpPr/>
      </dsp:nvSpPr>
      <dsp:spPr>
        <a:xfrm>
          <a:off x="480669" y="1742284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171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49B5-30D9-45D1-9C9D-C87F3C940F12}">
      <dsp:nvSpPr>
        <dsp:cNvPr id="0" name=""/>
        <dsp:cNvSpPr/>
      </dsp:nvSpPr>
      <dsp:spPr>
        <a:xfrm>
          <a:off x="569634" y="2323136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sp:txBody>
      <dsp:txXfrm>
        <a:off x="569634" y="2323136"/>
        <a:ext cx="4404050" cy="357489"/>
      </dsp:txXfrm>
    </dsp:sp>
    <dsp:sp modelId="{5A96A00F-3F1C-4B7F-A127-0C4F58D50673}">
      <dsp:nvSpPr>
        <dsp:cNvPr id="0" name=""/>
        <dsp:cNvSpPr/>
      </dsp:nvSpPr>
      <dsp:spPr>
        <a:xfrm>
          <a:off x="346204" y="2278450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B95F1-2646-448A-BE12-9153BB183947}">
      <dsp:nvSpPr>
        <dsp:cNvPr id="0" name=""/>
        <dsp:cNvSpPr/>
      </dsp:nvSpPr>
      <dsp:spPr>
        <a:xfrm>
          <a:off x="275575" y="2859302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sp:txBody>
      <dsp:txXfrm>
        <a:off x="275575" y="2859302"/>
        <a:ext cx="4698109" cy="357489"/>
      </dsp:txXfrm>
    </dsp:sp>
    <dsp:sp modelId="{BB68AEF5-5BE5-4517-92D3-1CEDB3E2884F}">
      <dsp:nvSpPr>
        <dsp:cNvPr id="0" name=""/>
        <dsp:cNvSpPr/>
      </dsp:nvSpPr>
      <dsp:spPr>
        <a:xfrm>
          <a:off x="52144" y="2814616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B9D59-4FB8-4057-8431-8594D3CDB0C3}">
      <dsp:nvSpPr>
        <dsp:cNvPr id="0" name=""/>
        <dsp:cNvSpPr/>
      </dsp:nvSpPr>
      <dsp:spPr>
        <a:xfrm>
          <a:off x="-3838124" y="-589443"/>
          <a:ext cx="4574491" cy="4574491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E0707-513A-45D2-975B-B1B1272F6EB6}">
      <dsp:nvSpPr>
        <dsp:cNvPr id="0" name=""/>
        <dsp:cNvSpPr/>
      </dsp:nvSpPr>
      <dsp:spPr>
        <a:xfrm>
          <a:off x="320205" y="227538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sp:txBody>
      <dsp:txXfrm>
        <a:off x="320205" y="227538"/>
        <a:ext cx="4698109" cy="357489"/>
      </dsp:txXfrm>
    </dsp:sp>
    <dsp:sp modelId="{00042B64-3CBA-4E72-A783-2D9391111B18}">
      <dsp:nvSpPr>
        <dsp:cNvPr id="0" name=""/>
        <dsp:cNvSpPr/>
      </dsp:nvSpPr>
      <dsp:spPr>
        <a:xfrm>
          <a:off x="52144" y="134126"/>
          <a:ext cx="446861" cy="446861"/>
        </a:xfrm>
        <a:prstGeom prst="ellipse">
          <a:avLst/>
        </a:prstGeom>
        <a:solidFill>
          <a:srgbClr val="FFFFF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DE5B3-ECC0-466C-9DF3-6E87318B0681}">
      <dsp:nvSpPr>
        <dsp:cNvPr id="0" name=""/>
        <dsp:cNvSpPr/>
      </dsp:nvSpPr>
      <dsp:spPr>
        <a:xfrm>
          <a:off x="569634" y="714978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sp:txBody>
      <dsp:txXfrm>
        <a:off x="569634" y="714978"/>
        <a:ext cx="4404050" cy="357489"/>
      </dsp:txXfrm>
    </dsp:sp>
    <dsp:sp modelId="{CE6896E0-D3B8-4E86-AE44-48F8D89E7222}">
      <dsp:nvSpPr>
        <dsp:cNvPr id="0" name=""/>
        <dsp:cNvSpPr/>
      </dsp:nvSpPr>
      <dsp:spPr>
        <a:xfrm>
          <a:off x="346204" y="670292"/>
          <a:ext cx="446861" cy="44686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4F102-67A0-4828-B982-AFCD58702965}">
      <dsp:nvSpPr>
        <dsp:cNvPr id="0" name=""/>
        <dsp:cNvSpPr/>
      </dsp:nvSpPr>
      <dsp:spPr>
        <a:xfrm>
          <a:off x="704100" y="1251144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sp:txBody>
      <dsp:txXfrm>
        <a:off x="704100" y="1251144"/>
        <a:ext cx="4269584" cy="357489"/>
      </dsp:txXfrm>
    </dsp:sp>
    <dsp:sp modelId="{0D80279D-EB8D-4B65-9A38-CDE491AD2DF3}">
      <dsp:nvSpPr>
        <dsp:cNvPr id="0" name=""/>
        <dsp:cNvSpPr/>
      </dsp:nvSpPr>
      <dsp:spPr>
        <a:xfrm>
          <a:off x="480669" y="1206458"/>
          <a:ext cx="446861" cy="446861"/>
        </a:xfrm>
        <a:prstGeom prst="ellipse">
          <a:avLst/>
        </a:prstGeom>
        <a:solidFill>
          <a:srgbClr val="FFFFF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FA1C8-865E-46E1-A7B8-FE3DF2CE2BB0}">
      <dsp:nvSpPr>
        <dsp:cNvPr id="0" name=""/>
        <dsp:cNvSpPr/>
      </dsp:nvSpPr>
      <dsp:spPr>
        <a:xfrm>
          <a:off x="704100" y="1786970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</a:p>
      </dsp:txBody>
      <dsp:txXfrm>
        <a:off x="704100" y="1786970"/>
        <a:ext cx="4269584" cy="357489"/>
      </dsp:txXfrm>
    </dsp:sp>
    <dsp:sp modelId="{2341DEA9-7B34-444B-AF31-44DB8FC40397}">
      <dsp:nvSpPr>
        <dsp:cNvPr id="0" name=""/>
        <dsp:cNvSpPr/>
      </dsp:nvSpPr>
      <dsp:spPr>
        <a:xfrm>
          <a:off x="480669" y="1742284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49B5-30D9-45D1-9C9D-C87F3C940F12}">
      <dsp:nvSpPr>
        <dsp:cNvPr id="0" name=""/>
        <dsp:cNvSpPr/>
      </dsp:nvSpPr>
      <dsp:spPr>
        <a:xfrm>
          <a:off x="569634" y="2323136"/>
          <a:ext cx="4404050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171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sp:txBody>
      <dsp:txXfrm>
        <a:off x="569634" y="2323136"/>
        <a:ext cx="4404050" cy="357489"/>
      </dsp:txXfrm>
    </dsp:sp>
    <dsp:sp modelId="{5A96A00F-3F1C-4B7F-A127-0C4F58D50673}">
      <dsp:nvSpPr>
        <dsp:cNvPr id="0" name=""/>
        <dsp:cNvSpPr/>
      </dsp:nvSpPr>
      <dsp:spPr>
        <a:xfrm>
          <a:off x="346204" y="2278450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171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B20C4-2E27-44E7-ACFA-E609BC63DD93}">
      <dsp:nvSpPr>
        <dsp:cNvPr id="0" name=""/>
        <dsp:cNvSpPr/>
      </dsp:nvSpPr>
      <dsp:spPr>
        <a:xfrm>
          <a:off x="275575" y="2859302"/>
          <a:ext cx="4698109" cy="357489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sp:txBody>
      <dsp:txXfrm>
        <a:off x="275575" y="2859302"/>
        <a:ext cx="4698109" cy="357489"/>
      </dsp:txXfrm>
    </dsp:sp>
    <dsp:sp modelId="{E34E64CD-C576-4E57-BB60-3199DF14A2B7}">
      <dsp:nvSpPr>
        <dsp:cNvPr id="0" name=""/>
        <dsp:cNvSpPr/>
      </dsp:nvSpPr>
      <dsp:spPr>
        <a:xfrm>
          <a:off x="52144" y="2814616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B9D59-4FB8-4057-8431-8594D3CDB0C3}">
      <dsp:nvSpPr>
        <dsp:cNvPr id="0" name=""/>
        <dsp:cNvSpPr/>
      </dsp:nvSpPr>
      <dsp:spPr>
        <a:xfrm>
          <a:off x="-3838124" y="-589443"/>
          <a:ext cx="4574491" cy="4574491"/>
        </a:xfrm>
        <a:prstGeom prst="blockArc">
          <a:avLst>
            <a:gd name="adj1" fmla="val 18900000"/>
            <a:gd name="adj2" fmla="val 2700000"/>
            <a:gd name="adj3" fmla="val 472"/>
          </a:avLst>
        </a:prstGeom>
        <a:noFill/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EE0707-513A-45D2-975B-B1B1272F6EB6}">
      <dsp:nvSpPr>
        <dsp:cNvPr id="0" name=""/>
        <dsp:cNvSpPr/>
      </dsp:nvSpPr>
      <dsp:spPr>
        <a:xfrm>
          <a:off x="320205" y="227538"/>
          <a:ext cx="4698109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Introducción</a:t>
          </a:r>
        </a:p>
      </dsp:txBody>
      <dsp:txXfrm>
        <a:off x="320205" y="227538"/>
        <a:ext cx="4698109" cy="357489"/>
      </dsp:txXfrm>
    </dsp:sp>
    <dsp:sp modelId="{00042B64-3CBA-4E72-A783-2D9391111B18}">
      <dsp:nvSpPr>
        <dsp:cNvPr id="0" name=""/>
        <dsp:cNvSpPr/>
      </dsp:nvSpPr>
      <dsp:spPr>
        <a:xfrm>
          <a:off x="52144" y="134126"/>
          <a:ext cx="446861" cy="446861"/>
        </a:xfrm>
        <a:prstGeom prst="ellipse">
          <a:avLst/>
        </a:prstGeom>
        <a:solidFill>
          <a:srgbClr val="FFFFF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DE5B3-ECC0-466C-9DF3-6E87318B0681}">
      <dsp:nvSpPr>
        <dsp:cNvPr id="0" name=""/>
        <dsp:cNvSpPr/>
      </dsp:nvSpPr>
      <dsp:spPr>
        <a:xfrm>
          <a:off x="569634" y="714978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Objetivos</a:t>
          </a:r>
        </a:p>
      </dsp:txBody>
      <dsp:txXfrm>
        <a:off x="569634" y="714978"/>
        <a:ext cx="4404050" cy="357489"/>
      </dsp:txXfrm>
    </dsp:sp>
    <dsp:sp modelId="{CE6896E0-D3B8-4E86-AE44-48F8D89E7222}">
      <dsp:nvSpPr>
        <dsp:cNvPr id="0" name=""/>
        <dsp:cNvSpPr/>
      </dsp:nvSpPr>
      <dsp:spPr>
        <a:xfrm>
          <a:off x="346204" y="670292"/>
          <a:ext cx="446861" cy="446861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4F102-67A0-4828-B982-AFCD58702965}">
      <dsp:nvSpPr>
        <dsp:cNvPr id="0" name=""/>
        <dsp:cNvSpPr/>
      </dsp:nvSpPr>
      <dsp:spPr>
        <a:xfrm>
          <a:off x="704100" y="1251144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</a:p>
      </dsp:txBody>
      <dsp:txXfrm>
        <a:off x="704100" y="1251144"/>
        <a:ext cx="4269584" cy="357489"/>
      </dsp:txXfrm>
    </dsp:sp>
    <dsp:sp modelId="{0D80279D-EB8D-4B65-9A38-CDE491AD2DF3}">
      <dsp:nvSpPr>
        <dsp:cNvPr id="0" name=""/>
        <dsp:cNvSpPr/>
      </dsp:nvSpPr>
      <dsp:spPr>
        <a:xfrm>
          <a:off x="480669" y="1206458"/>
          <a:ext cx="446861" cy="446861"/>
        </a:xfrm>
        <a:prstGeom prst="ellipse">
          <a:avLst/>
        </a:prstGeom>
        <a:solidFill>
          <a:srgbClr val="FFFFF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FA1C8-865E-46E1-A7B8-FE3DF2CE2BB0}">
      <dsp:nvSpPr>
        <dsp:cNvPr id="0" name=""/>
        <dsp:cNvSpPr/>
      </dsp:nvSpPr>
      <dsp:spPr>
        <a:xfrm>
          <a:off x="704100" y="1786970"/>
          <a:ext cx="4269584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Resultados y discusión</a:t>
          </a:r>
        </a:p>
      </dsp:txBody>
      <dsp:txXfrm>
        <a:off x="704100" y="1786970"/>
        <a:ext cx="4269584" cy="357489"/>
      </dsp:txXfrm>
    </dsp:sp>
    <dsp:sp modelId="{2341DEA9-7B34-444B-AF31-44DB8FC40397}">
      <dsp:nvSpPr>
        <dsp:cNvPr id="0" name=""/>
        <dsp:cNvSpPr/>
      </dsp:nvSpPr>
      <dsp:spPr>
        <a:xfrm>
          <a:off x="480669" y="1742284"/>
          <a:ext cx="446861" cy="446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A49B5-30D9-45D1-9C9D-C87F3C940F12}">
      <dsp:nvSpPr>
        <dsp:cNvPr id="0" name=""/>
        <dsp:cNvSpPr/>
      </dsp:nvSpPr>
      <dsp:spPr>
        <a:xfrm>
          <a:off x="569634" y="2323136"/>
          <a:ext cx="4404050" cy="357489"/>
        </a:xfrm>
        <a:prstGeom prst="rect">
          <a:avLst/>
        </a:prstGeom>
        <a:solidFill>
          <a:srgbClr val="EEF2E9"/>
        </a:solidFill>
        <a:ln w="25400" cap="flat" cmpd="sng" algn="ctr">
          <a:solidFill>
            <a:srgbClr val="E2EAD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sp:txBody>
      <dsp:txXfrm>
        <a:off x="569634" y="2323136"/>
        <a:ext cx="4404050" cy="357489"/>
      </dsp:txXfrm>
    </dsp:sp>
    <dsp:sp modelId="{5A96A00F-3F1C-4B7F-A127-0C4F58D50673}">
      <dsp:nvSpPr>
        <dsp:cNvPr id="0" name=""/>
        <dsp:cNvSpPr/>
      </dsp:nvSpPr>
      <dsp:spPr>
        <a:xfrm>
          <a:off x="346204" y="2278450"/>
          <a:ext cx="446861" cy="446861"/>
        </a:xfrm>
        <a:prstGeom prst="ellipse">
          <a:avLst/>
        </a:prstGeom>
        <a:solidFill>
          <a:srgbClr val="FFFFFF"/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B20C4-2E27-44E7-ACFA-E609BC63DD93}">
      <dsp:nvSpPr>
        <dsp:cNvPr id="0" name=""/>
        <dsp:cNvSpPr/>
      </dsp:nvSpPr>
      <dsp:spPr>
        <a:xfrm>
          <a:off x="275575" y="2859302"/>
          <a:ext cx="4698109" cy="357489"/>
        </a:xfrm>
        <a:prstGeom prst="rect">
          <a:avLst/>
        </a:prstGeom>
        <a:solidFill>
          <a:srgbClr val="D8E2CF"/>
        </a:solidFill>
        <a:ln w="25400" cap="flat" cmpd="sng" algn="ctr">
          <a:solidFill>
            <a:srgbClr val="0070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757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</a:p>
      </dsp:txBody>
      <dsp:txXfrm>
        <a:off x="275575" y="2859302"/>
        <a:ext cx="4698109" cy="357489"/>
      </dsp:txXfrm>
    </dsp:sp>
    <dsp:sp modelId="{E34E64CD-C576-4E57-BB60-3199DF14A2B7}">
      <dsp:nvSpPr>
        <dsp:cNvPr id="0" name=""/>
        <dsp:cNvSpPr/>
      </dsp:nvSpPr>
      <dsp:spPr>
        <a:xfrm>
          <a:off x="52144" y="2814616"/>
          <a:ext cx="446861" cy="446861"/>
        </a:xfrm>
        <a:prstGeom prst="ellipse">
          <a:avLst/>
        </a:prstGeom>
        <a:solidFill>
          <a:srgbClr val="D8E2CF"/>
        </a:solidFill>
        <a:ln w="25400" cap="flat" cmpd="sng" algn="ctr">
          <a:solidFill>
            <a:srgbClr val="00703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113645" y="0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/>
          <a:lstStyle>
            <a:lvl1pPr algn="r">
              <a:defRPr sz="1100"/>
            </a:lvl1pPr>
          </a:lstStyle>
          <a:p>
            <a:fld id="{5688F513-517E-4CF4-875C-566F382BDF2E}" type="datetimeFigureOut">
              <a:rPr lang="es-ES" smtClean="0"/>
              <a:pPr/>
              <a:t>31/08/2020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722507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 anchor="b"/>
          <a:lstStyle>
            <a:lvl1pPr algn="l">
              <a:defRPr sz="1100"/>
            </a:lvl1pPr>
          </a:lstStyle>
          <a:p>
            <a:r>
              <a:rPr lang="es-ES"/>
              <a:t>CÓDIGO: SGC.DI.269       VERSIÓN: 1.0        DICIEMBRE 13 2011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113645" y="6722507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 anchor="b"/>
          <a:lstStyle>
            <a:lvl1pPr algn="r">
              <a:defRPr sz="1100"/>
            </a:lvl1pPr>
          </a:lstStyle>
          <a:p>
            <a:fld id="{82D75A72-D475-4644-863B-4274F2D12A4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8841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13841" y="0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/>
          <a:lstStyle>
            <a:lvl1pPr algn="r">
              <a:defRPr sz="1300"/>
            </a:lvl1pPr>
          </a:lstStyle>
          <a:p>
            <a:fld id="{467A6AF2-C3A6-4EA1-BB42-D573A88196E2}" type="datetimeFigureOut">
              <a:rPr lang="es-ES" smtClean="0"/>
              <a:pPr/>
              <a:t>31/08/2020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744788" y="531813"/>
            <a:ext cx="3538537" cy="2652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37" tIns="45068" rIns="90137" bIns="45068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02812" y="3361612"/>
            <a:ext cx="7222490" cy="3184684"/>
          </a:xfrm>
          <a:prstGeom prst="rect">
            <a:avLst/>
          </a:prstGeom>
        </p:spPr>
        <p:txBody>
          <a:bodyPr vert="horz" lIns="90137" tIns="45068" rIns="90137" bIns="4506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6721994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 anchor="b"/>
          <a:lstStyle>
            <a:lvl1pPr algn="l">
              <a:defRPr sz="1300"/>
            </a:lvl1pPr>
          </a:lstStyle>
          <a:p>
            <a:r>
              <a:rPr lang="es-ES"/>
              <a:t>CÓDIGO: SGC.DI.269       VERSIÓN: 1.0        DICIEMBRE 13 2011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13841" y="6721994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 anchor="b"/>
          <a:lstStyle>
            <a:lvl1pPr algn="r">
              <a:defRPr sz="1300"/>
            </a:lvl1pPr>
          </a:lstStyle>
          <a:p>
            <a:fld id="{6A7441D7-C633-4324-86FF-E00342CAD51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624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744788" y="531813"/>
            <a:ext cx="3538537" cy="2652712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12C8CD-58C2-49FF-BA77-69DC7549D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10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0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0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071813" y="228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9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5661248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5662451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5662451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222164"/>
            <a:ext cx="2232000" cy="576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4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2" y="6308729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2" y="6235700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2" y="62833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6656871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6658074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6658074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14" y="5981170"/>
            <a:ext cx="2232000" cy="5764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ti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38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t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7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6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"/><Relationship Id="rId4" Type="http://schemas.openxmlformats.org/officeDocument/2006/relationships/image" Target="../media/image53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5.tiff"/><Relationship Id="rId4" Type="http://schemas.openxmlformats.org/officeDocument/2006/relationships/image" Target="../media/image64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71" y="-84874"/>
            <a:ext cx="1206941" cy="1248559"/>
          </a:xfrm>
          <a:prstGeom prst="rect">
            <a:avLst/>
          </a:prstGeom>
        </p:spPr>
      </p:pic>
      <p:sp>
        <p:nvSpPr>
          <p:cNvPr id="7" name="1 Rectángulo">
            <a:extLst>
              <a:ext uri="{FF2B5EF4-FFF2-40B4-BE49-F238E27FC236}">
                <a16:creationId xmlns:a16="http://schemas.microsoft.com/office/drawing/2014/main" id="{FA3F7054-9143-406D-975B-C290664E8416}"/>
              </a:ext>
            </a:extLst>
          </p:cNvPr>
          <p:cNvSpPr/>
          <p:nvPr/>
        </p:nvSpPr>
        <p:spPr>
          <a:xfrm>
            <a:off x="828092" y="1421870"/>
            <a:ext cx="75243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dirty="0"/>
              <a:t> </a:t>
            </a:r>
            <a:r>
              <a:rPr lang="es-EC" dirty="0"/>
              <a:t> </a:t>
            </a:r>
          </a:p>
          <a:p>
            <a:pPr algn="ctr"/>
            <a:endParaRPr lang="es-EC" dirty="0"/>
          </a:p>
          <a:p>
            <a:pPr algn="ctr"/>
            <a:endParaRPr lang="es-EC" dirty="0"/>
          </a:p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b="1" dirty="0"/>
              <a:t> </a:t>
            </a:r>
          </a:p>
          <a:p>
            <a:pPr algn="ctr"/>
            <a:endParaRPr lang="es-EC" dirty="0"/>
          </a:p>
          <a:p>
            <a:pPr algn="ctr"/>
            <a:endParaRPr lang="es-EC" dirty="0"/>
          </a:p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b="1" dirty="0"/>
              <a:t> </a:t>
            </a:r>
            <a:endParaRPr lang="es-EC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1EA72D2-C38B-4E45-B1E6-127FADDFF12D}"/>
              </a:ext>
            </a:extLst>
          </p:cNvPr>
          <p:cNvSpPr txBox="1"/>
          <p:nvPr/>
        </p:nvSpPr>
        <p:spPr>
          <a:xfrm>
            <a:off x="791580" y="976009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DEPARTAMENTO DE CIENCIAS DE LA VIDA Y LA AGRICULTURA</a:t>
            </a:r>
          </a:p>
          <a:p>
            <a:pPr algn="ctr"/>
            <a:r>
              <a:rPr lang="es-EC" sz="1600" b="1" dirty="0"/>
              <a:t>CARRERA DE INGENIERÍA EN BIOTECNOLOGÍA</a:t>
            </a:r>
          </a:p>
          <a:p>
            <a:pPr algn="ctr"/>
            <a:endParaRPr lang="es-EC" sz="1600" b="1" dirty="0"/>
          </a:p>
          <a:p>
            <a:pPr algn="ctr"/>
            <a:endParaRPr lang="es-EC" sz="1600" b="1" dirty="0"/>
          </a:p>
          <a:p>
            <a:pPr algn="ctr"/>
            <a:r>
              <a:rPr lang="es-EC" sz="1600" b="1" dirty="0"/>
              <a:t>TRABAJO DE TITULACIÓN, PREVIO A LA OBTENCIÓN DEL TÍTULO DE INGENIERA EN BIOTECNOLOGÍA</a:t>
            </a:r>
          </a:p>
          <a:p>
            <a:pPr algn="ctr"/>
            <a:endParaRPr lang="es-EC" b="1" dirty="0"/>
          </a:p>
          <a:p>
            <a:pPr algn="ctr"/>
            <a:r>
              <a:rPr lang="es-EC" b="1" dirty="0"/>
              <a:t>“</a:t>
            </a:r>
            <a:r>
              <a:rPr lang="es-MX" b="1" dirty="0"/>
              <a:t>Establecimiento de un proceso productivo a escala de laboratorio para la obtención de antígenos recombinantes contra </a:t>
            </a:r>
            <a:r>
              <a:rPr lang="es-MX" b="1" i="1" dirty="0" err="1"/>
              <a:t>Lawsonia</a:t>
            </a:r>
            <a:r>
              <a:rPr lang="es-MX" b="1" i="1" dirty="0"/>
              <a:t> </a:t>
            </a:r>
            <a:r>
              <a:rPr lang="es-MX" b="1" i="1" dirty="0" err="1"/>
              <a:t>intracellularis</a:t>
            </a:r>
            <a:r>
              <a:rPr lang="es-MX" b="1" dirty="0"/>
              <a:t>, causante de la enteropatía proliferativa porcina, en </a:t>
            </a:r>
            <a:r>
              <a:rPr lang="es-MX" b="1" i="1" dirty="0" err="1"/>
              <a:t>Escherichia</a:t>
            </a:r>
            <a:r>
              <a:rPr lang="es-MX" b="1" i="1" dirty="0"/>
              <a:t> </a:t>
            </a:r>
            <a:r>
              <a:rPr lang="es-MX" b="1" i="1" dirty="0" err="1"/>
              <a:t>coli</a:t>
            </a:r>
            <a:r>
              <a:rPr lang="es-EC" b="1" dirty="0"/>
              <a:t>”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4D3B93-4CC9-479F-88E6-8A7650D20953}"/>
              </a:ext>
            </a:extLst>
          </p:cNvPr>
          <p:cNvSpPr txBox="1"/>
          <p:nvPr/>
        </p:nvSpPr>
        <p:spPr>
          <a:xfrm>
            <a:off x="971600" y="378297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Elaborado por</a:t>
            </a:r>
          </a:p>
          <a:p>
            <a:pPr algn="ctr"/>
            <a:r>
              <a:rPr lang="es-EC" dirty="0"/>
              <a:t>Santiago Alberto Salazar Guamán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17E5AEE-7CCB-4FCD-A40E-87DB49C73CF5}"/>
              </a:ext>
            </a:extLst>
          </p:cNvPr>
          <p:cNvSpPr/>
          <p:nvPr/>
        </p:nvSpPr>
        <p:spPr>
          <a:xfrm>
            <a:off x="2169466" y="4617097"/>
            <a:ext cx="24207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/>
              <a:t>Directora</a:t>
            </a:r>
          </a:p>
          <a:p>
            <a:pPr algn="ctr"/>
            <a:endParaRPr lang="es-EC" sz="1400" b="1" dirty="0"/>
          </a:p>
          <a:p>
            <a:pPr algn="ctr"/>
            <a:r>
              <a:rPr lang="es-EC" sz="1400" dirty="0"/>
              <a:t>Dra. </a:t>
            </a:r>
            <a:r>
              <a:rPr lang="es-EC" sz="1400" dirty="0" err="1"/>
              <a:t>Thelvia</a:t>
            </a:r>
            <a:r>
              <a:rPr lang="es-EC" sz="1400" dirty="0"/>
              <a:t> I. Ramos, M.Sc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535BAF4-12EE-400F-8821-099ADE67AB6B}"/>
              </a:ext>
            </a:extLst>
          </p:cNvPr>
          <p:cNvSpPr txBox="1"/>
          <p:nvPr/>
        </p:nvSpPr>
        <p:spPr>
          <a:xfrm>
            <a:off x="6096508" y="5352713"/>
            <a:ext cx="3431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/>
              <a:t>Sangolquí, 31 agosto del 2020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A545E95-1886-4C9B-8547-32206BC636FD}"/>
              </a:ext>
            </a:extLst>
          </p:cNvPr>
          <p:cNvSpPr/>
          <p:nvPr/>
        </p:nvSpPr>
        <p:spPr>
          <a:xfrm>
            <a:off x="4851584" y="4561190"/>
            <a:ext cx="25939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err="1"/>
              <a:t>Co-directora</a:t>
            </a:r>
            <a:endParaRPr lang="es-EC" sz="1400" b="1" dirty="0"/>
          </a:p>
          <a:p>
            <a:pPr algn="ctr"/>
            <a:endParaRPr lang="es-EC" sz="1400" b="1" dirty="0"/>
          </a:p>
          <a:p>
            <a:pPr algn="ctr"/>
            <a:r>
              <a:rPr lang="es-EC" sz="1400" dirty="0"/>
              <a:t>Raquel Montesino Seguí, PhD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5ED4B15C-0AEA-4830-846D-12A7D687E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340" y="4179527"/>
            <a:ext cx="1564286" cy="92142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A32E74F-B65D-4AC2-8419-DBB6FDE97172}"/>
              </a:ext>
            </a:extLst>
          </p:cNvPr>
          <p:cNvSpPr/>
          <p:nvPr/>
        </p:nvSpPr>
        <p:spPr>
          <a:xfrm>
            <a:off x="61477" y="3969065"/>
            <a:ext cx="423396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Cuantificación de los antígenos mediante densitometría en SDS-PAGE. BSA como estándar. Las flechas indican los antígenos de </a:t>
            </a:r>
            <a:r>
              <a:rPr lang="es-ES" sz="135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Lawsonia</a:t>
            </a:r>
            <a:r>
              <a:rPr lang="es-ES" sz="135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35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intracellularis</a:t>
            </a:r>
            <a:r>
              <a:rPr lang="es-ES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D38D7DF-C6C1-4C37-B31F-EB04E918D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731202"/>
              </p:ext>
            </p:extLst>
          </p:nvPr>
        </p:nvGraphicFramePr>
        <p:xfrm>
          <a:off x="4547948" y="2079613"/>
          <a:ext cx="4328518" cy="181226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816678">
                  <a:extLst>
                    <a:ext uri="{9D8B030D-6E8A-4147-A177-3AD203B41FA5}">
                      <a16:colId xmlns:a16="http://schemas.microsoft.com/office/drawing/2014/main" val="2669605916"/>
                    </a:ext>
                  </a:extLst>
                </a:gridCol>
                <a:gridCol w="1511840">
                  <a:extLst>
                    <a:ext uri="{9D8B030D-6E8A-4147-A177-3AD203B41FA5}">
                      <a16:colId xmlns:a16="http://schemas.microsoft.com/office/drawing/2014/main" val="403663002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Variable</a:t>
                      </a:r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Cantidad</a:t>
                      </a:r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8836274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s-EC" sz="1400" dirty="0"/>
                        <a:t>Peso húmedo</a:t>
                      </a:r>
                      <a:endParaRPr lang="es-EC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16 g/L</a:t>
                      </a:r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88418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s-EC" sz="1400" dirty="0"/>
                        <a:t>Pureza</a:t>
                      </a:r>
                      <a:endParaRPr lang="es-EC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77 %</a:t>
                      </a:r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153805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l"/>
                      <a:r>
                        <a:rPr lang="es-EC" sz="1400" dirty="0"/>
                        <a:t>Rendimiento volumétrico (litro de</a:t>
                      </a:r>
                      <a:r>
                        <a:rPr lang="es-EC" sz="1400" baseline="0" dirty="0"/>
                        <a:t> </a:t>
                      </a:r>
                      <a:r>
                        <a:rPr lang="es-EC" sz="1400" dirty="0"/>
                        <a:t>cultivo)</a:t>
                      </a:r>
                      <a:endParaRPr lang="es-EC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38 mg Ag/L</a:t>
                      </a:r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99797562"/>
                  </a:ext>
                </a:extLst>
              </a:tr>
              <a:tr h="471148">
                <a:tc>
                  <a:txBody>
                    <a:bodyPr/>
                    <a:lstStyle/>
                    <a:p>
                      <a:pPr algn="l"/>
                      <a:r>
                        <a:rPr lang="es-EC" sz="1400" dirty="0"/>
                        <a:t>Dosis (200 µg)</a:t>
                      </a:r>
                      <a:endParaRPr lang="es-EC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1885 dosis / 10 L</a:t>
                      </a:r>
                      <a:endParaRPr lang="es-EC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32218316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D1ADEC5-A96C-49B4-8D0C-248A0F76B191}"/>
              </a:ext>
            </a:extLst>
          </p:cNvPr>
          <p:cNvSpPr txBox="1"/>
          <p:nvPr/>
        </p:nvSpPr>
        <p:spPr>
          <a:xfrm>
            <a:off x="4540529" y="1549420"/>
            <a:ext cx="40759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de la producción de antígenos recombinantes contra </a:t>
            </a:r>
            <a:r>
              <a:rPr lang="es-E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s-ES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intracellularis</a:t>
            </a:r>
            <a:r>
              <a:rPr lang="es-E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s-ES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es-E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medio TB</a:t>
            </a:r>
            <a:r>
              <a:rPr lang="es-E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sz="13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ABC085C1-4F3B-4ED5-AC87-99580A9EA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17" y="764297"/>
            <a:ext cx="5305760" cy="598856"/>
          </a:xfrm>
        </p:spPr>
        <p:txBody>
          <a:bodyPr>
            <a:noAutofit/>
          </a:bodyPr>
          <a:lstStyle/>
          <a:p>
            <a:pPr algn="l"/>
            <a:r>
              <a:rPr lang="es-EC" sz="2000" i="0" dirty="0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Producción de los antígenos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436B8F8-BD65-4638-92F6-22AF4A5AFF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7" y="1629917"/>
            <a:ext cx="3221713" cy="232287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F27B499-2BEB-4C18-925B-AA87AFA2E817}"/>
              </a:ext>
            </a:extLst>
          </p:cNvPr>
          <p:cNvSpPr txBox="1"/>
          <p:nvPr/>
        </p:nvSpPr>
        <p:spPr>
          <a:xfrm>
            <a:off x="4295445" y="4898926"/>
            <a:ext cx="2613895" cy="332006"/>
          </a:xfrm>
          <a:prstGeom prst="roundRect">
            <a:avLst/>
          </a:prstGeom>
          <a:noFill/>
          <a:ln w="28575">
            <a:solidFill>
              <a:srgbClr val="01713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Alto costo de producción</a:t>
            </a:r>
          </a:p>
        </p:txBody>
      </p:sp>
      <p:sp>
        <p:nvSpPr>
          <p:cNvPr id="14" name="Flecha izquierda 16">
            <a:extLst>
              <a:ext uri="{FF2B5EF4-FFF2-40B4-BE49-F238E27FC236}">
                <a16:creationId xmlns:a16="http://schemas.microsoft.com/office/drawing/2014/main" id="{BDC9330D-34AC-4E5C-B4E5-91219319EA5F}"/>
              </a:ext>
            </a:extLst>
          </p:cNvPr>
          <p:cNvSpPr/>
          <p:nvPr/>
        </p:nvSpPr>
        <p:spPr>
          <a:xfrm>
            <a:off x="3954684" y="4952844"/>
            <a:ext cx="242782" cy="202399"/>
          </a:xfrm>
          <a:prstGeom prst="leftArrow">
            <a:avLst/>
          </a:prstGeom>
          <a:solidFill>
            <a:srgbClr val="A1B98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F4EFBF-D8F0-4182-9AF5-F56F9D69ED6E}"/>
              </a:ext>
            </a:extLst>
          </p:cNvPr>
          <p:cNvSpPr/>
          <p:nvPr/>
        </p:nvSpPr>
        <p:spPr>
          <a:xfrm>
            <a:off x="4551488" y="2929685"/>
            <a:ext cx="4338410" cy="9214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C7BEEE4-CCA8-47A3-99A4-DB51E4713A9C}"/>
              </a:ext>
            </a:extLst>
          </p:cNvPr>
          <p:cNvSpPr/>
          <p:nvPr/>
        </p:nvSpPr>
        <p:spPr>
          <a:xfrm>
            <a:off x="1854481" y="1629917"/>
            <a:ext cx="233244" cy="2309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B391161-9A06-41AE-A18A-DEB86DEFC4EB}"/>
              </a:ext>
            </a:extLst>
          </p:cNvPr>
          <p:cNvSpPr/>
          <p:nvPr/>
        </p:nvSpPr>
        <p:spPr>
          <a:xfrm>
            <a:off x="895253" y="4910403"/>
            <a:ext cx="2894067" cy="332006"/>
          </a:xfrm>
          <a:prstGeom prst="roundRect">
            <a:avLst/>
          </a:prstGeom>
          <a:ln w="28575">
            <a:solidFill>
              <a:srgbClr val="01713C"/>
            </a:solidFill>
          </a:ln>
        </p:spPr>
        <p:txBody>
          <a:bodyPr wrap="square">
            <a:spAutoFit/>
          </a:bodyPr>
          <a:lstStyle/>
          <a:p>
            <a:r>
              <a:rPr lang="es-E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Aumentar el rendimiento de antígenos</a:t>
            </a:r>
          </a:p>
        </p:txBody>
      </p:sp>
      <p:pic>
        <p:nvPicPr>
          <p:cNvPr id="22" name="Picture 2" descr="Resultado de imagen para fermenter e coli">
            <a:extLst>
              <a:ext uri="{FF2B5EF4-FFF2-40B4-BE49-F238E27FC236}">
                <a16:creationId xmlns:a16="http://schemas.microsoft.com/office/drawing/2014/main" id="{4F85E27A-62BF-45BB-A598-BC8110EA4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1" t="5440" r="51609" b="66484"/>
          <a:stretch/>
        </p:blipFill>
        <p:spPr bwMode="auto">
          <a:xfrm>
            <a:off x="8063457" y="4179527"/>
            <a:ext cx="649003" cy="84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echa izquierda 16">
            <a:extLst>
              <a:ext uri="{FF2B5EF4-FFF2-40B4-BE49-F238E27FC236}">
                <a16:creationId xmlns:a16="http://schemas.microsoft.com/office/drawing/2014/main" id="{46962F2E-04AE-40BB-91CB-9ADC1586D16A}"/>
              </a:ext>
            </a:extLst>
          </p:cNvPr>
          <p:cNvSpPr/>
          <p:nvPr/>
        </p:nvSpPr>
        <p:spPr>
          <a:xfrm rot="16200000">
            <a:off x="5725633" y="4323710"/>
            <a:ext cx="475585" cy="216025"/>
          </a:xfrm>
          <a:prstGeom prst="leftArrow">
            <a:avLst/>
          </a:prstGeom>
          <a:solidFill>
            <a:srgbClr val="A1B98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3B6CFED-2174-461D-9988-09308EE2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720" y="177741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A6DA64-FD44-4476-928D-63AA8C22ACB7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0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A276B20B-07CE-45A4-BD30-4D2AC44A37A0}"/>
              </a:ext>
            </a:extLst>
          </p:cNvPr>
          <p:cNvSpPr txBox="1">
            <a:spLocks/>
          </p:cNvSpPr>
          <p:nvPr/>
        </p:nvSpPr>
        <p:spPr>
          <a:xfrm>
            <a:off x="315017" y="726064"/>
            <a:ext cx="5305760" cy="5988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200" b="1" dirty="0">
                <a:solidFill>
                  <a:srgbClr val="2F61B3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Proceso productivo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A1B52A-748B-4E1E-A07A-B057F77A6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9" t="23690" r="55524"/>
          <a:stretch/>
        </p:blipFill>
        <p:spPr>
          <a:xfrm>
            <a:off x="3452775" y="2764900"/>
            <a:ext cx="1381124" cy="18078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CFF945F-A652-4602-8BEE-2BE6F3F60152}"/>
              </a:ext>
            </a:extLst>
          </p:cNvPr>
          <p:cNvSpPr txBox="1"/>
          <p:nvPr/>
        </p:nvSpPr>
        <p:spPr>
          <a:xfrm>
            <a:off x="3364863" y="4526822"/>
            <a:ext cx="150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Fermentación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C2FCBFC-298C-4E2A-990C-B4E6F164D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402"/>
          <a:stretch/>
        </p:blipFill>
        <p:spPr>
          <a:xfrm>
            <a:off x="634240" y="3326560"/>
            <a:ext cx="158590" cy="10713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AFBECA-A2E8-4BC7-A9AB-84E4FD1B3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19" r="50900"/>
          <a:stretch/>
        </p:blipFill>
        <p:spPr>
          <a:xfrm>
            <a:off x="1416968" y="3326560"/>
            <a:ext cx="273545" cy="10713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1F8A7D5-D51F-4570-8CBF-C28BC221A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24" t="13140" r="-1848" b="-4326"/>
          <a:stretch/>
        </p:blipFill>
        <p:spPr>
          <a:xfrm>
            <a:off x="2370079" y="3420984"/>
            <a:ext cx="666371" cy="976905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EC23034-392B-4810-93F7-2320C27B2940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14336" y="4711488"/>
            <a:ext cx="3050531" cy="14246"/>
          </a:xfrm>
          <a:prstGeom prst="straightConnector1">
            <a:avLst/>
          </a:prstGeom>
          <a:ln w="19050">
            <a:headEnd type="triangl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4C79BD2-5D5F-452B-96B3-D9A10622C100}"/>
              </a:ext>
            </a:extLst>
          </p:cNvPr>
          <p:cNvCxnSpPr>
            <a:cxnSpLocks/>
          </p:cNvCxnSpPr>
          <p:nvPr/>
        </p:nvCxnSpPr>
        <p:spPr>
          <a:xfrm>
            <a:off x="4833903" y="4740682"/>
            <a:ext cx="4084815" cy="0"/>
          </a:xfrm>
          <a:prstGeom prst="straightConnector1">
            <a:avLst/>
          </a:prstGeom>
          <a:ln w="19050">
            <a:headEnd type="triangle" w="lg" len="lg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44CE7CE6-5597-4348-BBDA-FB06CE365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82" t="12449" r="2441"/>
          <a:stretch/>
        </p:blipFill>
        <p:spPr>
          <a:xfrm>
            <a:off x="6624084" y="3601756"/>
            <a:ext cx="1251284" cy="81791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CEBAB48-49CF-41C8-802A-AA27D72E5001}"/>
              </a:ext>
            </a:extLst>
          </p:cNvPr>
          <p:cNvSpPr txBox="1"/>
          <p:nvPr/>
        </p:nvSpPr>
        <p:spPr>
          <a:xfrm>
            <a:off x="1146318" y="4744767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A294A0-7CE2-4303-B15D-ECC09F7B4997}"/>
              </a:ext>
            </a:extLst>
          </p:cNvPr>
          <p:cNvSpPr txBox="1"/>
          <p:nvPr/>
        </p:nvSpPr>
        <p:spPr>
          <a:xfrm>
            <a:off x="5775464" y="4744771"/>
            <a:ext cx="182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  <a:endParaRPr lang="es-EC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9D060FC-DCE6-4CD9-A1B1-90D57B58C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995" y="3463228"/>
            <a:ext cx="941565" cy="941565"/>
          </a:xfrm>
          <a:prstGeom prst="rect">
            <a:avLst/>
          </a:prstGeom>
        </p:spPr>
      </p:pic>
      <p:pic>
        <p:nvPicPr>
          <p:cNvPr id="18" name="Picture 2" descr="Chromatographic methods for protein purification">
            <a:extLst>
              <a:ext uri="{FF2B5EF4-FFF2-40B4-BE49-F238E27FC236}">
                <a16:creationId xmlns:a16="http://schemas.microsoft.com/office/drawing/2014/main" id="{44E2992B-B9EC-4F78-BC4A-42D340AC3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1" t="11922" r="8927" b="31708"/>
          <a:stretch/>
        </p:blipFill>
        <p:spPr bwMode="auto">
          <a:xfrm>
            <a:off x="8311572" y="3586879"/>
            <a:ext cx="245967" cy="77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EE5CFFB-9DBC-4483-A003-57C8AB10B8FF}"/>
              </a:ext>
            </a:extLst>
          </p:cNvPr>
          <p:cNvSpPr txBox="1"/>
          <p:nvPr/>
        </p:nvSpPr>
        <p:spPr>
          <a:xfrm>
            <a:off x="0" y="2782128"/>
            <a:ext cx="11379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Banco de células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66540D-BAFE-4FEB-90AD-79F258049180}"/>
              </a:ext>
            </a:extLst>
          </p:cNvPr>
          <p:cNvSpPr txBox="1"/>
          <p:nvPr/>
        </p:nvSpPr>
        <p:spPr>
          <a:xfrm>
            <a:off x="1077523" y="2782123"/>
            <a:ext cx="10630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Expansión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168D27-70DA-4360-AC3D-E8F83E9B42D8}"/>
              </a:ext>
            </a:extLst>
          </p:cNvPr>
          <p:cNvSpPr txBox="1"/>
          <p:nvPr/>
        </p:nvSpPr>
        <p:spPr>
          <a:xfrm>
            <a:off x="2140581" y="2782123"/>
            <a:ext cx="10630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Inóculo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BAD25C2-44DE-4E82-9EBF-0EAEDD82939C}"/>
              </a:ext>
            </a:extLst>
          </p:cNvPr>
          <p:cNvSpPr txBox="1"/>
          <p:nvPr/>
        </p:nvSpPr>
        <p:spPr>
          <a:xfrm>
            <a:off x="5038490" y="2670805"/>
            <a:ext cx="12367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Recuperación  celular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5D2C2FD-DD81-46B1-8709-E356FA4A0C17}"/>
              </a:ext>
            </a:extLst>
          </p:cNvPr>
          <p:cNvSpPr txBox="1"/>
          <p:nvPr/>
        </p:nvSpPr>
        <p:spPr>
          <a:xfrm>
            <a:off x="6479796" y="2723135"/>
            <a:ext cx="12202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Ruptura celular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BBBF587-8C27-4489-A27F-E6F675E9C6E7}"/>
              </a:ext>
            </a:extLst>
          </p:cNvPr>
          <p:cNvSpPr txBox="1"/>
          <p:nvPr/>
        </p:nvSpPr>
        <p:spPr>
          <a:xfrm>
            <a:off x="7767032" y="2723131"/>
            <a:ext cx="12202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Purificación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F2F94B7-D426-4B71-8D5E-E1F2C7D83A38}"/>
              </a:ext>
            </a:extLst>
          </p:cNvPr>
          <p:cNvCxnSpPr/>
          <p:nvPr/>
        </p:nvCxnSpPr>
        <p:spPr>
          <a:xfrm>
            <a:off x="900024" y="3975473"/>
            <a:ext cx="40005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0EDD8525-25D6-459D-859A-9560F368C62F}"/>
              </a:ext>
            </a:extLst>
          </p:cNvPr>
          <p:cNvCxnSpPr/>
          <p:nvPr/>
        </p:nvCxnSpPr>
        <p:spPr>
          <a:xfrm>
            <a:off x="1834835" y="3995437"/>
            <a:ext cx="40005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2B137C82-C4DA-438B-81C3-C86B4A7E6F70}"/>
              </a:ext>
            </a:extLst>
          </p:cNvPr>
          <p:cNvCxnSpPr/>
          <p:nvPr/>
        </p:nvCxnSpPr>
        <p:spPr>
          <a:xfrm>
            <a:off x="3052724" y="3992572"/>
            <a:ext cx="40005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39B229A6-6561-4EA7-B72A-0AFC6D60AAE7}"/>
              </a:ext>
            </a:extLst>
          </p:cNvPr>
          <p:cNvCxnSpPr/>
          <p:nvPr/>
        </p:nvCxnSpPr>
        <p:spPr>
          <a:xfrm>
            <a:off x="4695698" y="4010708"/>
            <a:ext cx="40005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CAD03840-FCCC-49C8-9EBD-E2808CE31B4B}"/>
              </a:ext>
            </a:extLst>
          </p:cNvPr>
          <p:cNvCxnSpPr/>
          <p:nvPr/>
        </p:nvCxnSpPr>
        <p:spPr>
          <a:xfrm>
            <a:off x="6191840" y="4010708"/>
            <a:ext cx="40005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413963FD-9E83-4D09-9B9D-7F26F2586551}"/>
              </a:ext>
            </a:extLst>
          </p:cNvPr>
          <p:cNvCxnSpPr/>
          <p:nvPr/>
        </p:nvCxnSpPr>
        <p:spPr>
          <a:xfrm>
            <a:off x="7889983" y="3992572"/>
            <a:ext cx="40005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CADA109-0749-44F7-8FEA-24A2DE977C93}"/>
              </a:ext>
            </a:extLst>
          </p:cNvPr>
          <p:cNvSpPr/>
          <p:nvPr/>
        </p:nvSpPr>
        <p:spPr>
          <a:xfrm>
            <a:off x="95131" y="6373331"/>
            <a:ext cx="947695" cy="253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EC" sz="1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(Doran, 2013)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B621FC4C-4C21-4CEF-A81E-4DD3177F8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720" y="177741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BE39BD-2138-4438-A832-F019D59E6D53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7938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CF61830-CFC4-416D-AD20-15F133403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861244"/>
              </p:ext>
            </p:extLst>
          </p:nvPr>
        </p:nvGraphicFramePr>
        <p:xfrm>
          <a:off x="2195740" y="1592796"/>
          <a:ext cx="5018315" cy="3395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58E0856D-FA10-4578-AD30-F470B6E8A33D}"/>
              </a:ext>
            </a:extLst>
          </p:cNvPr>
          <p:cNvSpPr txBox="1"/>
          <p:nvPr/>
        </p:nvSpPr>
        <p:spPr>
          <a:xfrm>
            <a:off x="251520" y="116632"/>
            <a:ext cx="4158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CC4B88D-32BC-49B1-8B03-E79EA4F7CAFE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1069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A021CA8-F2EB-4BDF-A359-386A7641460F}"/>
              </a:ext>
            </a:extLst>
          </p:cNvPr>
          <p:cNvSpPr txBox="1"/>
          <p:nvPr/>
        </p:nvSpPr>
        <p:spPr>
          <a:xfrm>
            <a:off x="433321" y="1063627"/>
            <a:ext cx="8190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350" dirty="0"/>
              <a:t> </a:t>
            </a:r>
            <a:endParaRPr lang="es-EC" sz="1350" dirty="0"/>
          </a:p>
          <a:p>
            <a:pPr algn="just"/>
            <a:r>
              <a:rPr lang="es-MX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un proceso productivo para la obtención de antígenos recombinantes contra </a:t>
            </a:r>
            <a:r>
              <a:rPr lang="es-MX" sz="19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Lawsonia intracellularis</a:t>
            </a:r>
            <a:r>
              <a:rPr lang="es-MX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causante de la enteropatía proliferativa porcina, en </a:t>
            </a:r>
            <a:r>
              <a:rPr lang="es-MX" sz="19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Escherichia coli</a:t>
            </a:r>
            <a:r>
              <a:rPr lang="es-MX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0F8B55-6AFE-4D47-A363-C5C1A89B3626}"/>
              </a:ext>
            </a:extLst>
          </p:cNvPr>
          <p:cNvSpPr txBox="1"/>
          <p:nvPr/>
        </p:nvSpPr>
        <p:spPr>
          <a:xfrm>
            <a:off x="251524" y="2348884"/>
            <a:ext cx="8097267" cy="3473291"/>
          </a:xfrm>
          <a:prstGeom prst="roundRect">
            <a:avLst/>
          </a:prstGeom>
          <a:noFill/>
          <a:ln>
            <a:solidFill>
              <a:srgbClr val="01713C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 1: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 las condiciones óptimas de cultivo para lograr más de 0,5 gr de antígeno por litro de cultivo.</a:t>
            </a:r>
          </a:p>
          <a:p>
            <a:pPr algn="just"/>
            <a:endParaRPr lang="es-ES_trad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b="1" dirty="0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 2: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 procedimiento de recuperación de antígenos con rendimiento mayor de 85%.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b="1" dirty="0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 3: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ensayos de estabilidad acelerados de los antígenos</a:t>
            </a:r>
            <a:r>
              <a:rPr lang="es-ES_trad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s-ES_trad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s-EC" b="1" dirty="0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 4: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Redactar Procedimiento de Operación Estándar (POE) para cada etapa del proceso de producción.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3E63881-9A97-4D54-B7C5-3F28419B1F44}"/>
              </a:ext>
            </a:extLst>
          </p:cNvPr>
          <p:cNvSpPr txBox="1"/>
          <p:nvPr/>
        </p:nvSpPr>
        <p:spPr>
          <a:xfrm>
            <a:off x="413542" y="836716"/>
            <a:ext cx="4573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/>
            <a:r>
              <a:rPr lang="es-ES_tradnl" sz="2400" b="1" dirty="0">
                <a:solidFill>
                  <a:srgbClr val="00206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Objetivo general </a:t>
            </a:r>
            <a:endParaRPr lang="es-EC" sz="2400" b="1" dirty="0">
              <a:solidFill>
                <a:srgbClr val="00206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F725690-AAE8-47E4-A269-B2735FE0A8AE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77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FBA657E-42CA-4E2F-AB13-28944BF596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655015"/>
              </p:ext>
            </p:extLst>
          </p:nvPr>
        </p:nvGraphicFramePr>
        <p:xfrm>
          <a:off x="2195740" y="1592796"/>
          <a:ext cx="5018315" cy="3395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3F11CDA1-43BF-4B5D-8775-083AB997D241}"/>
              </a:ext>
            </a:extLst>
          </p:cNvPr>
          <p:cNvSpPr txBox="1"/>
          <p:nvPr/>
        </p:nvSpPr>
        <p:spPr>
          <a:xfrm>
            <a:off x="116509" y="116632"/>
            <a:ext cx="4158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0DF3A6-445C-4E63-8817-F0870CD0D809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26079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">
            <a:extLst>
              <a:ext uri="{FF2B5EF4-FFF2-40B4-BE49-F238E27FC236}">
                <a16:creationId xmlns:a16="http://schemas.microsoft.com/office/drawing/2014/main" id="{8713CFD3-04F1-4B2A-88DA-A29DFB3FF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11E899A-CBC9-4971-BFF9-18EAC6496634}"/>
              </a:ext>
            </a:extLst>
          </p:cNvPr>
          <p:cNvSpPr/>
          <p:nvPr/>
        </p:nvSpPr>
        <p:spPr>
          <a:xfrm>
            <a:off x="128905" y="1168313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rgbClr val="2A569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Establecimiento del inóculo</a:t>
            </a:r>
            <a:endParaRPr lang="es-EC" b="1" dirty="0">
              <a:solidFill>
                <a:srgbClr val="2A569E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18E2BCA-7E2A-44FA-9565-9581CEF01B12}"/>
              </a:ext>
            </a:extLst>
          </p:cNvPr>
          <p:cNvSpPr txBox="1"/>
          <p:nvPr/>
        </p:nvSpPr>
        <p:spPr>
          <a:xfrm>
            <a:off x="821285" y="4478875"/>
            <a:ext cx="19211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Stock de glicerol de</a:t>
            </a:r>
          </a:p>
          <a:p>
            <a:pPr algn="just"/>
            <a:r>
              <a:rPr lang="es-EC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s-EC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es-EC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transformada con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pLawVac</a:t>
            </a:r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A9C41986-AB3F-45F9-B427-3FE64844E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66" y="2515831"/>
            <a:ext cx="4458311" cy="1987232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5EA6AB9C-3222-46D9-A8B0-0669393B6C2A}"/>
              </a:ext>
            </a:extLst>
          </p:cNvPr>
          <p:cNvSpPr txBox="1"/>
          <p:nvPr/>
        </p:nvSpPr>
        <p:spPr>
          <a:xfrm>
            <a:off x="2871897" y="4489003"/>
            <a:ext cx="17138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 con ampicilina (10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1CCAB43-0934-49DA-B4B1-F96F1EC3227B}"/>
              </a:ext>
            </a:extLst>
          </p:cNvPr>
          <p:cNvSpPr txBox="1"/>
          <p:nvPr/>
        </p:nvSpPr>
        <p:spPr>
          <a:xfrm>
            <a:off x="4844678" y="4528555"/>
            <a:ext cx="17138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 con ampicilina (200 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2964C38-7861-4A60-BC3E-DCA3250310CD}"/>
              </a:ext>
            </a:extLst>
          </p:cNvPr>
          <p:cNvSpPr txBox="1"/>
          <p:nvPr/>
        </p:nvSpPr>
        <p:spPr>
          <a:xfrm>
            <a:off x="2337272" y="2678441"/>
            <a:ext cx="1295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µL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A7628B8-BA57-4EBF-BEE6-BEF33A690B1A}"/>
              </a:ext>
            </a:extLst>
          </p:cNvPr>
          <p:cNvSpPr txBox="1"/>
          <p:nvPr/>
        </p:nvSpPr>
        <p:spPr>
          <a:xfrm>
            <a:off x="4423204" y="2329417"/>
            <a:ext cx="6687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5F61831-FE31-4091-AA11-B41DBF7D9D39}"/>
              </a:ext>
            </a:extLst>
          </p:cNvPr>
          <p:cNvSpPr txBox="1"/>
          <p:nvPr/>
        </p:nvSpPr>
        <p:spPr>
          <a:xfrm>
            <a:off x="3247548" y="1950665"/>
            <a:ext cx="133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Pre-inóculo</a:t>
            </a:r>
            <a:endParaRPr lang="es-EC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4B3412E-E144-4D9F-90D4-E57BA226ADF8}"/>
              </a:ext>
            </a:extLst>
          </p:cNvPr>
          <p:cNvSpPr txBox="1"/>
          <p:nvPr/>
        </p:nvSpPr>
        <p:spPr>
          <a:xfrm>
            <a:off x="5448134" y="195066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Inóculo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8022974-20EE-478E-A376-B7A2508E4370}"/>
              </a:ext>
            </a:extLst>
          </p:cNvPr>
          <p:cNvSpPr txBox="1"/>
          <p:nvPr/>
        </p:nvSpPr>
        <p:spPr>
          <a:xfrm>
            <a:off x="1646825" y="1950292"/>
            <a:ext cx="133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Stock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37EEA98F-FD2D-485F-A0F5-1D7024712A41}"/>
              </a:ext>
            </a:extLst>
          </p:cNvPr>
          <p:cNvCxnSpPr/>
          <p:nvPr/>
        </p:nvCxnSpPr>
        <p:spPr>
          <a:xfrm flipV="1">
            <a:off x="1508021" y="2505764"/>
            <a:ext cx="0" cy="10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ángulo 50">
            <a:extLst>
              <a:ext uri="{FF2B5EF4-FFF2-40B4-BE49-F238E27FC236}">
                <a16:creationId xmlns:a16="http://schemas.microsoft.com/office/drawing/2014/main" id="{E8382E0D-7FC5-4888-91E0-6B0D379F907F}"/>
              </a:ext>
            </a:extLst>
          </p:cNvPr>
          <p:cNvSpPr/>
          <p:nvPr/>
        </p:nvSpPr>
        <p:spPr>
          <a:xfrm>
            <a:off x="76741" y="652646"/>
            <a:ext cx="906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 1: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 las condiciones óptimas de cultivo para lograr más de 0,5 g Ag/L</a:t>
            </a:r>
          </a:p>
          <a:p>
            <a:pPr algn="just"/>
            <a:endParaRPr lang="es-ES_trad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C318E36-B737-4F4D-BAA0-7B43B646F809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15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0D010A-2481-4442-92E9-B32272515E92}"/>
              </a:ext>
            </a:extLst>
          </p:cNvPr>
          <p:cNvSpPr txBox="1"/>
          <p:nvPr/>
        </p:nvSpPr>
        <p:spPr>
          <a:xfrm>
            <a:off x="2828389" y="5092209"/>
            <a:ext cx="1713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horas a 37 °C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0EE277-3112-4E55-9D06-479EF9C9C96A}"/>
              </a:ext>
            </a:extLst>
          </p:cNvPr>
          <p:cNvSpPr txBox="1"/>
          <p:nvPr/>
        </p:nvSpPr>
        <p:spPr>
          <a:xfrm>
            <a:off x="4867136" y="5092586"/>
            <a:ext cx="1713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horas a 37 °C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DE85AC7-614F-4B3A-A1FF-A63DB076507A}"/>
              </a:ext>
            </a:extLst>
          </p:cNvPr>
          <p:cNvCxnSpPr/>
          <p:nvPr/>
        </p:nvCxnSpPr>
        <p:spPr>
          <a:xfrm>
            <a:off x="2871897" y="5415751"/>
            <a:ext cx="1700103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49A01068-85A2-4E74-AB91-C27D53081D6E}"/>
              </a:ext>
            </a:extLst>
          </p:cNvPr>
          <p:cNvCxnSpPr/>
          <p:nvPr/>
        </p:nvCxnSpPr>
        <p:spPr>
          <a:xfrm>
            <a:off x="4919102" y="5420925"/>
            <a:ext cx="1700103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A428CB9-F985-4BC3-8025-2060EAC69EB3}"/>
              </a:ext>
            </a:extLst>
          </p:cNvPr>
          <p:cNvSpPr txBox="1"/>
          <p:nvPr/>
        </p:nvSpPr>
        <p:spPr>
          <a:xfrm>
            <a:off x="2888007" y="5415374"/>
            <a:ext cx="1713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rpm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DFC08E-3CDE-494D-B9A6-A416A360FE6C}"/>
              </a:ext>
            </a:extLst>
          </p:cNvPr>
          <p:cNvSpPr txBox="1"/>
          <p:nvPr/>
        </p:nvSpPr>
        <p:spPr>
          <a:xfrm>
            <a:off x="4889292" y="5415374"/>
            <a:ext cx="1713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rpm</a:t>
            </a:r>
          </a:p>
        </p:txBody>
      </p:sp>
    </p:spTree>
    <p:extLst>
      <p:ext uri="{BB962C8B-B14F-4D97-AF65-F5344CB8AC3E}">
        <p14:creationId xmlns:p14="http://schemas.microsoft.com/office/powerpoint/2010/main" val="790583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870BD2-8D50-49E9-8655-68E377470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40"/>
          <a:stretch/>
        </p:blipFill>
        <p:spPr>
          <a:xfrm>
            <a:off x="807553" y="2694056"/>
            <a:ext cx="3356942" cy="24647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B0FBD0-5C7B-4BBF-8D06-6FCE0D8E4FE4}"/>
              </a:ext>
            </a:extLst>
          </p:cNvPr>
          <p:cNvSpPr txBox="1"/>
          <p:nvPr/>
        </p:nvSpPr>
        <p:spPr>
          <a:xfrm>
            <a:off x="1015034" y="2312606"/>
            <a:ext cx="97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Inóculo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5155BE-4AC2-4E8F-BF20-03BAD5D16051}"/>
              </a:ext>
            </a:extLst>
          </p:cNvPr>
          <p:cNvSpPr txBox="1"/>
          <p:nvPr/>
        </p:nvSpPr>
        <p:spPr>
          <a:xfrm>
            <a:off x="3027708" y="2312606"/>
            <a:ext cx="113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10X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05F415-84FE-41FC-A8EA-0F66D333D413}"/>
              </a:ext>
            </a:extLst>
          </p:cNvPr>
          <p:cNvSpPr txBox="1"/>
          <p:nvPr/>
        </p:nvSpPr>
        <p:spPr>
          <a:xfrm>
            <a:off x="1826984" y="5063492"/>
            <a:ext cx="113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 TB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C3A695F-5482-4856-85A9-3F899844B102}"/>
              </a:ext>
            </a:extLst>
          </p:cNvPr>
          <p:cNvSpPr/>
          <p:nvPr/>
        </p:nvSpPr>
        <p:spPr>
          <a:xfrm>
            <a:off x="439155" y="1148069"/>
            <a:ext cx="54390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200" b="1" dirty="0">
                <a:solidFill>
                  <a:srgbClr val="2A569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Medio de cultivo para el fermentador de 5L</a:t>
            </a:r>
            <a:endParaRPr lang="es-EC" sz="2200" b="1" dirty="0">
              <a:solidFill>
                <a:srgbClr val="2A569E"/>
              </a:solidFill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F198C55-4E0F-43F3-B955-BC6D460397B3}"/>
              </a:ext>
            </a:extLst>
          </p:cNvPr>
          <p:cNvSpPr/>
          <p:nvPr/>
        </p:nvSpPr>
        <p:spPr>
          <a:xfrm>
            <a:off x="4858458" y="2676971"/>
            <a:ext cx="3133021" cy="1957378"/>
          </a:xfrm>
          <a:prstGeom prst="roundRect">
            <a:avLst/>
          </a:prstGeom>
          <a:ln w="19050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</a:t>
            </a:r>
          </a:p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Glicerol: 		5,0 g/L</a:t>
            </a:r>
          </a:p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Extracto de lavadura:	24,0 g/L </a:t>
            </a:r>
          </a:p>
          <a:p>
            <a:pPr algn="just"/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Triptona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12,0 g/L</a:t>
            </a:r>
          </a:p>
          <a:p>
            <a:pPr algn="ctr"/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10X</a:t>
            </a:r>
          </a:p>
          <a:p>
            <a:pPr algn="just"/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HPO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12,5 g/L</a:t>
            </a:r>
          </a:p>
          <a:p>
            <a:pPr algn="just"/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	2,3 g/L</a:t>
            </a:r>
          </a:p>
          <a:p>
            <a:pPr algn="just"/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65900F-1B12-4E92-AB29-DAB2C82D4597}"/>
              </a:ext>
            </a:extLst>
          </p:cNvPr>
          <p:cNvSpPr txBox="1"/>
          <p:nvPr/>
        </p:nvSpPr>
        <p:spPr>
          <a:xfrm>
            <a:off x="4858454" y="2264297"/>
            <a:ext cx="322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 </a:t>
            </a:r>
            <a:r>
              <a:rPr lang="es-EC" u="sng" dirty="0" err="1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Terrific</a:t>
            </a:r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u="sng" dirty="0" err="1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Broth</a:t>
            </a:r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(TB)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377384-C589-4248-9CE7-5B77B890C256}"/>
              </a:ext>
            </a:extLst>
          </p:cNvPr>
          <p:cNvSpPr txBox="1"/>
          <p:nvPr/>
        </p:nvSpPr>
        <p:spPr>
          <a:xfrm>
            <a:off x="4647530" y="2254379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 </a:t>
            </a:r>
            <a:r>
              <a:rPr lang="es-EC" u="sng" dirty="0" err="1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Terrific</a:t>
            </a:r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u="sng" dirty="0" err="1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Broth</a:t>
            </a:r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modificado (TBM)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88B317E-5058-418C-9392-E4CD5EA2F625}"/>
              </a:ext>
            </a:extLst>
          </p:cNvPr>
          <p:cNvSpPr/>
          <p:nvPr/>
        </p:nvSpPr>
        <p:spPr>
          <a:xfrm>
            <a:off x="4858458" y="2706512"/>
            <a:ext cx="3133021" cy="1957378"/>
          </a:xfrm>
          <a:prstGeom prst="roundRect">
            <a:avLst/>
          </a:prstGeom>
          <a:ln w="19050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</a:t>
            </a:r>
          </a:p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Glicerol: 		37,8 g/L</a:t>
            </a:r>
          </a:p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Extracto de lavadura:	24,0 g/L </a:t>
            </a:r>
          </a:p>
          <a:p>
            <a:pPr algn="just"/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Triptona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12,0 g/L</a:t>
            </a:r>
          </a:p>
          <a:p>
            <a:pPr algn="ctr"/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10X</a:t>
            </a:r>
          </a:p>
          <a:p>
            <a:pPr algn="just"/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HPO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12,5 g/L</a:t>
            </a:r>
          </a:p>
          <a:p>
            <a:pPr algn="just"/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	2,3 g/L</a:t>
            </a:r>
          </a:p>
          <a:p>
            <a:pPr algn="just"/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677671-5E28-4F35-A754-45E86ED45703}"/>
              </a:ext>
            </a:extLst>
          </p:cNvPr>
          <p:cNvSpPr txBox="1"/>
          <p:nvPr/>
        </p:nvSpPr>
        <p:spPr>
          <a:xfrm>
            <a:off x="2765240" y="5063489"/>
            <a:ext cx="30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24C4AF0-E4AB-47F4-B9A2-7282BE7235CA}"/>
              </a:ext>
            </a:extLst>
          </p:cNvPr>
          <p:cNvSpPr txBox="1"/>
          <p:nvPr/>
        </p:nvSpPr>
        <p:spPr>
          <a:xfrm>
            <a:off x="4572000" y="2261148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 </a:t>
            </a:r>
            <a:r>
              <a:rPr lang="es-EC" u="sng" dirty="0" err="1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Terrific</a:t>
            </a:r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u="sng" dirty="0" err="1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Broth</a:t>
            </a:r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Glucosa (TBG)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2A2892F-2EC7-42CA-932F-88896AA1D194}"/>
              </a:ext>
            </a:extLst>
          </p:cNvPr>
          <p:cNvSpPr/>
          <p:nvPr/>
        </p:nvSpPr>
        <p:spPr>
          <a:xfrm>
            <a:off x="4848892" y="2690523"/>
            <a:ext cx="3133021" cy="1957378"/>
          </a:xfrm>
          <a:prstGeom prst="roundRect">
            <a:avLst/>
          </a:prstGeom>
          <a:ln w="19050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</a:t>
            </a:r>
          </a:p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Glucosa: 		20,0 g/L</a:t>
            </a:r>
          </a:p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Extracto de lavadura:	24,0 g/L </a:t>
            </a:r>
          </a:p>
          <a:p>
            <a:pPr algn="just"/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Triptona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12,0 g/L</a:t>
            </a:r>
          </a:p>
          <a:p>
            <a:pPr algn="ctr"/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10X</a:t>
            </a:r>
          </a:p>
          <a:p>
            <a:pPr algn="just"/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HPO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	12,5 g/L</a:t>
            </a:r>
          </a:p>
          <a:p>
            <a:pPr algn="just"/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_tradn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s-ES_tradnl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		2,3 g/L</a:t>
            </a:r>
          </a:p>
          <a:p>
            <a:pPr algn="just"/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7D3E8B3-32DF-4A6E-9184-BBA5C14EC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39EDD3-5032-400A-9182-DC18CFD3EDD4}"/>
              </a:ext>
            </a:extLst>
          </p:cNvPr>
          <p:cNvSpPr txBox="1"/>
          <p:nvPr/>
        </p:nvSpPr>
        <p:spPr>
          <a:xfrm>
            <a:off x="5418660" y="4878823"/>
            <a:ext cx="372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Fermentaciones de 2L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23124F9-1337-4095-B32F-B7928EB5A1C3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16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26D5F67-6F52-4FB9-BCE7-9A8F9812D5D8}"/>
              </a:ext>
            </a:extLst>
          </p:cNvPr>
          <p:cNvSpPr txBox="1"/>
          <p:nvPr/>
        </p:nvSpPr>
        <p:spPr>
          <a:xfrm>
            <a:off x="5071396" y="2264671"/>
            <a:ext cx="280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Medición de crecimiento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D8196B7-FB68-492A-B670-C626887A9975}"/>
              </a:ext>
            </a:extLst>
          </p:cNvPr>
          <p:cNvSpPr/>
          <p:nvPr/>
        </p:nvSpPr>
        <p:spPr>
          <a:xfrm>
            <a:off x="4680571" y="2988789"/>
            <a:ext cx="3655876" cy="48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just"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r>
              <a: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U Abs</a:t>
            </a:r>
            <a:r>
              <a:rPr lang="es-EC" sz="15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600nm</a:t>
            </a:r>
            <a:r>
              <a: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0,49 g peso seco/L</a:t>
            </a:r>
            <a:endParaRPr lang="es-EC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9A693F5-F63F-4064-9CD9-5470103D0BD5}"/>
              </a:ext>
            </a:extLst>
          </p:cNvPr>
          <p:cNvSpPr/>
          <p:nvPr/>
        </p:nvSpPr>
        <p:spPr>
          <a:xfrm>
            <a:off x="5061418" y="2637249"/>
            <a:ext cx="3077994" cy="48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just"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r>
              <a: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Densidad óptica a 600 nm</a:t>
            </a:r>
            <a:endParaRPr lang="es-EC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1E55693-0498-43D1-B129-50C4CE20A18B}"/>
              </a:ext>
            </a:extLst>
          </p:cNvPr>
          <p:cNvSpPr/>
          <p:nvPr/>
        </p:nvSpPr>
        <p:spPr>
          <a:xfrm>
            <a:off x="439155" y="745949"/>
            <a:ext cx="26388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200" b="1" dirty="0">
                <a:solidFill>
                  <a:srgbClr val="2A569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Fermentación </a:t>
            </a:r>
            <a:r>
              <a:rPr lang="es-ES_tradnl" sz="2200" b="1" dirty="0" err="1">
                <a:solidFill>
                  <a:srgbClr val="2A569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Batch</a:t>
            </a:r>
            <a:endParaRPr lang="es-EC" sz="2200" b="1" dirty="0">
              <a:solidFill>
                <a:srgbClr val="2A56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6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2" grpId="1"/>
      <p:bldP spid="13" grpId="0" animBg="1"/>
      <p:bldP spid="13" grpId="1" animBg="1"/>
      <p:bldP spid="14" grpId="0"/>
      <p:bldP spid="15" grpId="0"/>
      <p:bldP spid="15" grpId="1"/>
      <p:bldP spid="16" grpId="0" animBg="1"/>
      <p:bldP spid="16" grpId="1" animBg="1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id="{8AEB4D70-D02B-4B3B-942E-AE43BC4E7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653" y="2453468"/>
            <a:ext cx="3357563" cy="2156216"/>
          </a:xfr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5426959-919B-498E-96B7-BB1582FBBB72}"/>
              </a:ext>
            </a:extLst>
          </p:cNvPr>
          <p:cNvSpPr/>
          <p:nvPr/>
        </p:nvSpPr>
        <p:spPr>
          <a:xfrm>
            <a:off x="410412" y="731462"/>
            <a:ext cx="24994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200" b="1" dirty="0">
                <a:solidFill>
                  <a:srgbClr val="2A569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Cultivo alimentado</a:t>
            </a:r>
            <a:endParaRPr lang="es-EC" sz="2200" b="1" dirty="0">
              <a:solidFill>
                <a:srgbClr val="2A569E"/>
              </a:solidFill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B065AD8-FC23-457B-AC8E-BAD4E78052C9}"/>
              </a:ext>
            </a:extLst>
          </p:cNvPr>
          <p:cNvCxnSpPr/>
          <p:nvPr/>
        </p:nvCxnSpPr>
        <p:spPr>
          <a:xfrm flipH="1">
            <a:off x="3467696" y="3427558"/>
            <a:ext cx="171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B49F97E-53F3-4788-A8DD-2C3E31664B31}"/>
              </a:ext>
            </a:extLst>
          </p:cNvPr>
          <p:cNvCxnSpPr/>
          <p:nvPr/>
        </p:nvCxnSpPr>
        <p:spPr>
          <a:xfrm flipH="1">
            <a:off x="2400896" y="2503633"/>
            <a:ext cx="171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97A23E4-16D5-4FAB-9F86-0114DD2F9DEA}"/>
              </a:ext>
            </a:extLst>
          </p:cNvPr>
          <p:cNvSpPr txBox="1"/>
          <p:nvPr/>
        </p:nvSpPr>
        <p:spPr>
          <a:xfrm>
            <a:off x="3015349" y="3023067"/>
            <a:ext cx="138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Suplemento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C53F6F8-FB9C-47D8-842C-2AE4108FDA5C}"/>
              </a:ext>
            </a:extLst>
          </p:cNvPr>
          <p:cNvSpPr txBox="1"/>
          <p:nvPr/>
        </p:nvSpPr>
        <p:spPr>
          <a:xfrm>
            <a:off x="409386" y="2280017"/>
            <a:ext cx="19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Cultivo por lote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259F8BD-D67C-4814-80F1-2DB3AD62D44E}"/>
              </a:ext>
            </a:extLst>
          </p:cNvPr>
          <p:cNvSpPr txBox="1"/>
          <p:nvPr/>
        </p:nvSpPr>
        <p:spPr>
          <a:xfrm>
            <a:off x="2392112" y="4509812"/>
            <a:ext cx="13607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/min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42B6982-7035-48A8-9402-E76484DDBB3A}"/>
              </a:ext>
            </a:extLst>
          </p:cNvPr>
          <p:cNvSpPr/>
          <p:nvPr/>
        </p:nvSpPr>
        <p:spPr>
          <a:xfrm>
            <a:off x="4924039" y="1773147"/>
            <a:ext cx="3133021" cy="777874"/>
          </a:xfrm>
          <a:prstGeom prst="roundRect">
            <a:avLst/>
          </a:prstGeom>
          <a:ln w="19050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Glicerol: 		176 g/L</a:t>
            </a:r>
          </a:p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Extracto de levadura:	279 g/L 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CD6D4EF3-0615-4246-834A-07F9D4867341}"/>
              </a:ext>
            </a:extLst>
          </p:cNvPr>
          <p:cNvCxnSpPr>
            <a:cxnSpLocks/>
          </p:cNvCxnSpPr>
          <p:nvPr/>
        </p:nvCxnSpPr>
        <p:spPr>
          <a:xfrm flipV="1">
            <a:off x="4798598" y="3079699"/>
            <a:ext cx="1080000" cy="1"/>
          </a:xfrm>
          <a:prstGeom prst="straightConnector1">
            <a:avLst/>
          </a:prstGeom>
          <a:ln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5C9578D-09E2-4566-A14D-37FF8EC0B74D}"/>
              </a:ext>
            </a:extLst>
          </p:cNvPr>
          <p:cNvCxnSpPr>
            <a:cxnSpLocks/>
          </p:cNvCxnSpPr>
          <p:nvPr/>
        </p:nvCxnSpPr>
        <p:spPr>
          <a:xfrm flipV="1">
            <a:off x="5979966" y="3079700"/>
            <a:ext cx="1080000" cy="1"/>
          </a:xfrm>
          <a:prstGeom prst="straightConnector1">
            <a:avLst/>
          </a:prstGeom>
          <a:ln>
            <a:solidFill>
              <a:srgbClr val="C00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8179DFD-6DA6-48B6-8F26-85FA2A122CB4}"/>
              </a:ext>
            </a:extLst>
          </p:cNvPr>
          <p:cNvCxnSpPr>
            <a:cxnSpLocks/>
          </p:cNvCxnSpPr>
          <p:nvPr/>
        </p:nvCxnSpPr>
        <p:spPr>
          <a:xfrm flipV="1">
            <a:off x="7158631" y="3078573"/>
            <a:ext cx="1080000" cy="1"/>
          </a:xfrm>
          <a:prstGeom prst="straightConnector1">
            <a:avLst/>
          </a:prstGeom>
          <a:ln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780AFF0-08F5-40D2-AC19-C4935A9A9D45}"/>
              </a:ext>
            </a:extLst>
          </p:cNvPr>
          <p:cNvSpPr txBox="1"/>
          <p:nvPr/>
        </p:nvSpPr>
        <p:spPr>
          <a:xfrm>
            <a:off x="4924034" y="3065321"/>
            <a:ext cx="1064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horas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4FDF7C1-0319-4EFF-BA3C-AB8B8465DE02}"/>
              </a:ext>
            </a:extLst>
          </p:cNvPr>
          <p:cNvSpPr txBox="1"/>
          <p:nvPr/>
        </p:nvSpPr>
        <p:spPr>
          <a:xfrm>
            <a:off x="6013477" y="3079699"/>
            <a:ext cx="1064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solidFill>
                  <a:srgbClr val="B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horas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3C3DDE2-210B-4B3E-BB6A-3A254CC6F512}"/>
              </a:ext>
            </a:extLst>
          </p:cNvPr>
          <p:cNvSpPr txBox="1"/>
          <p:nvPr/>
        </p:nvSpPr>
        <p:spPr>
          <a:xfrm>
            <a:off x="7127548" y="3065556"/>
            <a:ext cx="10648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horas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095CC69-AE5E-4094-90F5-2117C937FCD3}"/>
              </a:ext>
            </a:extLst>
          </p:cNvPr>
          <p:cNvSpPr txBox="1"/>
          <p:nvPr/>
        </p:nvSpPr>
        <p:spPr>
          <a:xfrm>
            <a:off x="5071266" y="2765239"/>
            <a:ext cx="7075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8D79B2-C326-479D-8D1B-FACCF18F682C}"/>
              </a:ext>
            </a:extLst>
          </p:cNvPr>
          <p:cNvSpPr txBox="1"/>
          <p:nvPr/>
        </p:nvSpPr>
        <p:spPr>
          <a:xfrm>
            <a:off x="7362189" y="2808590"/>
            <a:ext cx="7075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D2505D6-5008-4999-8E4B-053A9D0A6222}"/>
              </a:ext>
            </a:extLst>
          </p:cNvPr>
          <p:cNvSpPr txBox="1"/>
          <p:nvPr/>
        </p:nvSpPr>
        <p:spPr>
          <a:xfrm>
            <a:off x="5902668" y="2765239"/>
            <a:ext cx="13390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solidFill>
                  <a:srgbClr val="B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Suplemento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3DA2048-F480-447B-9663-16EFC6D511B4}"/>
              </a:ext>
            </a:extLst>
          </p:cNvPr>
          <p:cNvSpPr txBox="1"/>
          <p:nvPr/>
        </p:nvSpPr>
        <p:spPr>
          <a:xfrm>
            <a:off x="5171497" y="3588808"/>
            <a:ext cx="280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Medición de crecimiento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98213D5-6C1B-403A-A7FE-9D69EC5074B2}"/>
              </a:ext>
            </a:extLst>
          </p:cNvPr>
          <p:cNvSpPr/>
          <p:nvPr/>
        </p:nvSpPr>
        <p:spPr>
          <a:xfrm>
            <a:off x="5008730" y="4471510"/>
            <a:ext cx="3655876" cy="48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just"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r>
              <a: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U Abs</a:t>
            </a:r>
            <a:r>
              <a:rPr lang="es-EC" sz="15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600nm</a:t>
            </a:r>
            <a:r>
              <a: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0,49 g peso seco/L</a:t>
            </a:r>
            <a:endParaRPr lang="es-EC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174DA1B-4306-4F8B-88AD-075FE1143FC4}"/>
              </a:ext>
            </a:extLst>
          </p:cNvPr>
          <p:cNvSpPr/>
          <p:nvPr/>
        </p:nvSpPr>
        <p:spPr>
          <a:xfrm>
            <a:off x="4983914" y="3993520"/>
            <a:ext cx="3077994" cy="48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just"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r>
              <a:rPr lang="es-EC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Densidad óptica a 600 nm</a:t>
            </a:r>
            <a:endParaRPr lang="es-EC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0A44A88-7F71-4A96-BF2D-77A036309372}"/>
              </a:ext>
            </a:extLst>
          </p:cNvPr>
          <p:cNvSpPr txBox="1"/>
          <p:nvPr/>
        </p:nvSpPr>
        <p:spPr>
          <a:xfrm>
            <a:off x="5167134" y="1402304"/>
            <a:ext cx="219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Suplemento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793B5A2-BAFC-4807-9197-AF333EF83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16FBE9-8106-4848-8B09-6451B4B7B25D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529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939F122-8767-41B3-A569-85A367C29D01}"/>
              </a:ext>
            </a:extLst>
          </p:cNvPr>
          <p:cNvSpPr/>
          <p:nvPr/>
        </p:nvSpPr>
        <p:spPr>
          <a:xfrm>
            <a:off x="439155" y="836190"/>
            <a:ext cx="128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62CDEDF-72E3-42F2-A5DC-9C776D2BFB16}"/>
              </a:ext>
            </a:extLst>
          </p:cNvPr>
          <p:cNvSpPr/>
          <p:nvPr/>
        </p:nvSpPr>
        <p:spPr>
          <a:xfrm>
            <a:off x="2850512" y="2288675"/>
            <a:ext cx="1752600" cy="293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6666B2E-4E50-46F4-AE54-F8F133923AB6}"/>
              </a:ext>
            </a:extLst>
          </p:cNvPr>
          <p:cNvSpPr/>
          <p:nvPr/>
        </p:nvSpPr>
        <p:spPr>
          <a:xfrm>
            <a:off x="4629312" y="2291398"/>
            <a:ext cx="1752600" cy="293915"/>
          </a:xfrm>
          <a:prstGeom prst="rect">
            <a:avLst/>
          </a:prstGeom>
          <a:solidFill>
            <a:schemeClr val="bg1"/>
          </a:solidFill>
          <a:ln w="38100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3E5404-33F7-4F48-8F66-CEBB7B6AE3D4}"/>
              </a:ext>
            </a:extLst>
          </p:cNvPr>
          <p:cNvSpPr txBox="1"/>
          <p:nvPr/>
        </p:nvSpPr>
        <p:spPr>
          <a:xfrm>
            <a:off x="3531520" y="2024848"/>
            <a:ext cx="857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horas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DACA56-893B-4C67-8356-9E49FDBE80E3}"/>
              </a:ext>
            </a:extLst>
          </p:cNvPr>
          <p:cNvSpPr txBox="1"/>
          <p:nvPr/>
        </p:nvSpPr>
        <p:spPr>
          <a:xfrm>
            <a:off x="5050787" y="2031526"/>
            <a:ext cx="857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horas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C1159CA-7A4F-4587-8535-D7CD7A0FC7BA}"/>
              </a:ext>
            </a:extLst>
          </p:cNvPr>
          <p:cNvCxnSpPr/>
          <p:nvPr/>
        </p:nvCxnSpPr>
        <p:spPr>
          <a:xfrm flipV="1">
            <a:off x="4603112" y="2609919"/>
            <a:ext cx="0" cy="2095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1AB57F-00F3-4A6D-8F9D-BF5784E0ABD4}"/>
              </a:ext>
            </a:extLst>
          </p:cNvPr>
          <p:cNvSpPr txBox="1"/>
          <p:nvPr/>
        </p:nvSpPr>
        <p:spPr>
          <a:xfrm>
            <a:off x="4188776" y="2732921"/>
            <a:ext cx="951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DD096C-DB05-4180-8E9F-29F73DD98E1D}"/>
              </a:ext>
            </a:extLst>
          </p:cNvPr>
          <p:cNvSpPr txBox="1"/>
          <p:nvPr/>
        </p:nvSpPr>
        <p:spPr>
          <a:xfrm>
            <a:off x="454778" y="1417294"/>
            <a:ext cx="473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IPTG: 0,75 </a:t>
            </a:r>
            <a:r>
              <a:rPr lang="es-EC" b="1" dirty="0" err="1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s-EC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y  1,5 </a:t>
            </a:r>
            <a:r>
              <a:rPr lang="es-EC" b="1" dirty="0" err="1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s-EC" b="1" dirty="0">
              <a:solidFill>
                <a:srgbClr val="2A56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D16A355-B505-48C3-9180-76D8168993E5}"/>
              </a:ext>
            </a:extLst>
          </p:cNvPr>
          <p:cNvSpPr txBox="1"/>
          <p:nvPr/>
        </p:nvSpPr>
        <p:spPr>
          <a:xfrm>
            <a:off x="454778" y="3015138"/>
            <a:ext cx="440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biomasa:5 g/L  y  12 g/L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35E8030-2B27-4015-90CD-B813DF0E9CB1}"/>
              </a:ext>
            </a:extLst>
          </p:cNvPr>
          <p:cNvSpPr/>
          <p:nvPr/>
        </p:nvSpPr>
        <p:spPr>
          <a:xfrm>
            <a:off x="2831465" y="4651133"/>
            <a:ext cx="2219267" cy="293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B828ACA-CF4D-4132-BC94-4D1679BEFBA6}"/>
              </a:ext>
            </a:extLst>
          </p:cNvPr>
          <p:cNvSpPr/>
          <p:nvPr/>
        </p:nvSpPr>
        <p:spPr>
          <a:xfrm>
            <a:off x="5076928" y="4653856"/>
            <a:ext cx="1285934" cy="293915"/>
          </a:xfrm>
          <a:prstGeom prst="rect">
            <a:avLst/>
          </a:prstGeom>
          <a:solidFill>
            <a:schemeClr val="bg1"/>
          </a:solidFill>
          <a:ln w="38100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82311A-3EE3-4AB4-AE0C-42BAFF281D07}"/>
              </a:ext>
            </a:extLst>
          </p:cNvPr>
          <p:cNvSpPr txBox="1"/>
          <p:nvPr/>
        </p:nvSpPr>
        <p:spPr>
          <a:xfrm>
            <a:off x="3626770" y="4395863"/>
            <a:ext cx="857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horas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5A7AB97-852F-44FC-ADB5-8F48C83CC04E}"/>
              </a:ext>
            </a:extLst>
          </p:cNvPr>
          <p:cNvSpPr txBox="1"/>
          <p:nvPr/>
        </p:nvSpPr>
        <p:spPr>
          <a:xfrm>
            <a:off x="5359019" y="4386153"/>
            <a:ext cx="857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horas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07F9F817-FA16-4A78-895F-4094168D731F}"/>
              </a:ext>
            </a:extLst>
          </p:cNvPr>
          <p:cNvCxnSpPr/>
          <p:nvPr/>
        </p:nvCxnSpPr>
        <p:spPr>
          <a:xfrm flipV="1">
            <a:off x="5050032" y="4983957"/>
            <a:ext cx="0" cy="2095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7E7DA35-8836-4F71-90A1-59655637F9AB}"/>
              </a:ext>
            </a:extLst>
          </p:cNvPr>
          <p:cNvSpPr txBox="1"/>
          <p:nvPr/>
        </p:nvSpPr>
        <p:spPr>
          <a:xfrm>
            <a:off x="4603944" y="5124844"/>
            <a:ext cx="24511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D3BD0CA-4E0D-407F-A443-CECDF26FD978}"/>
              </a:ext>
            </a:extLst>
          </p:cNvPr>
          <p:cNvSpPr/>
          <p:nvPr/>
        </p:nvSpPr>
        <p:spPr>
          <a:xfrm>
            <a:off x="2831462" y="3700248"/>
            <a:ext cx="1752600" cy="2939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6734994-34D0-435D-8418-A22BBEA42270}"/>
              </a:ext>
            </a:extLst>
          </p:cNvPr>
          <p:cNvSpPr/>
          <p:nvPr/>
        </p:nvSpPr>
        <p:spPr>
          <a:xfrm>
            <a:off x="4610262" y="3702971"/>
            <a:ext cx="1752600" cy="293915"/>
          </a:xfrm>
          <a:prstGeom prst="rect">
            <a:avLst/>
          </a:prstGeom>
          <a:solidFill>
            <a:schemeClr val="bg1"/>
          </a:solidFill>
          <a:ln w="38100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Expresión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CA59C5A-3B8C-4BBA-B7EA-BDE5FB51624F}"/>
              </a:ext>
            </a:extLst>
          </p:cNvPr>
          <p:cNvSpPr txBox="1"/>
          <p:nvPr/>
        </p:nvSpPr>
        <p:spPr>
          <a:xfrm>
            <a:off x="3512470" y="3436421"/>
            <a:ext cx="857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horas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DE12C10-B350-426D-AB9C-A7E0506F69A8}"/>
              </a:ext>
            </a:extLst>
          </p:cNvPr>
          <p:cNvSpPr txBox="1"/>
          <p:nvPr/>
        </p:nvSpPr>
        <p:spPr>
          <a:xfrm>
            <a:off x="5031737" y="3447861"/>
            <a:ext cx="857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horas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CF55513-E15D-4827-9CCB-72BEC23389BB}"/>
              </a:ext>
            </a:extLst>
          </p:cNvPr>
          <p:cNvCxnSpPr/>
          <p:nvPr/>
        </p:nvCxnSpPr>
        <p:spPr>
          <a:xfrm flipV="1">
            <a:off x="4584062" y="4011553"/>
            <a:ext cx="0" cy="2095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254E2BC-11B3-4DF7-BFAD-D92763DE6E93}"/>
              </a:ext>
            </a:extLst>
          </p:cNvPr>
          <p:cNvSpPr txBox="1"/>
          <p:nvPr/>
        </p:nvSpPr>
        <p:spPr>
          <a:xfrm>
            <a:off x="4169729" y="4142838"/>
            <a:ext cx="23615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Inducción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037CC23A-F663-40D9-894F-85B3F67BE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1919E6-77A3-414D-A553-8BF097243BED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3738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3A8E16B-78B6-4F85-85FF-E0EDDA8F65A6}"/>
              </a:ext>
            </a:extLst>
          </p:cNvPr>
          <p:cNvSpPr/>
          <p:nvPr/>
        </p:nvSpPr>
        <p:spPr>
          <a:xfrm>
            <a:off x="436885" y="797938"/>
            <a:ext cx="3217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Estabilidad del plásmido</a:t>
            </a:r>
          </a:p>
        </p:txBody>
      </p:sp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id="{F03961D2-23FB-4BFD-A007-848CA8A2F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93389" y="2649454"/>
            <a:ext cx="2126999" cy="1505828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66AFD0-BEA2-441B-9EFC-00074D707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931" y="3187872"/>
            <a:ext cx="233871" cy="5381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1E700C-1E48-4A6C-982C-669E98F52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958" y="2692325"/>
            <a:ext cx="271264" cy="162758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BAC136C-6559-4D0A-BBB9-AD90682FB600}"/>
              </a:ext>
            </a:extLst>
          </p:cNvPr>
          <p:cNvSpPr txBox="1"/>
          <p:nvPr/>
        </p:nvSpPr>
        <p:spPr>
          <a:xfrm>
            <a:off x="3184904" y="3281282"/>
            <a:ext cx="800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Dilución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0FC10FB-4F27-4FFC-91F8-AA2E67CBF857}"/>
              </a:ext>
            </a:extLst>
          </p:cNvPr>
          <p:cNvSpPr txBox="1"/>
          <p:nvPr/>
        </p:nvSpPr>
        <p:spPr>
          <a:xfrm>
            <a:off x="3685829" y="4296963"/>
            <a:ext cx="99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NaCl 0,85%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F79B07-0B30-45AB-997D-F989503E3EF1}"/>
              </a:ext>
            </a:extLst>
          </p:cNvPr>
          <p:cNvSpPr txBox="1"/>
          <p:nvPr/>
        </p:nvSpPr>
        <p:spPr>
          <a:xfrm>
            <a:off x="2718491" y="3716444"/>
            <a:ext cx="99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Alícuota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014BE91B-259F-4B49-BE87-C831354A8A4D}"/>
              </a:ext>
            </a:extLst>
          </p:cNvPr>
          <p:cNvCxnSpPr>
            <a:cxnSpLocks/>
          </p:cNvCxnSpPr>
          <p:nvPr/>
        </p:nvCxnSpPr>
        <p:spPr>
          <a:xfrm flipV="1">
            <a:off x="2166772" y="3530128"/>
            <a:ext cx="711127" cy="1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2637A38-7C15-45C6-B629-8E5F50EA6EB5}"/>
              </a:ext>
            </a:extLst>
          </p:cNvPr>
          <p:cNvCxnSpPr>
            <a:cxnSpLocks/>
          </p:cNvCxnSpPr>
          <p:nvPr/>
        </p:nvCxnSpPr>
        <p:spPr>
          <a:xfrm flipV="1">
            <a:off x="3190468" y="3530128"/>
            <a:ext cx="711127" cy="1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0020D4BE-6D3C-4051-B46D-110419147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882" y="2145354"/>
            <a:ext cx="2784230" cy="117504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C6E11CA-D508-4F8A-A189-A6AA5DAA5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640" y="3893610"/>
            <a:ext cx="2784230" cy="1175040"/>
          </a:xfrm>
          <a:prstGeom prst="rect">
            <a:avLst/>
          </a:prstGeom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90D387AB-C33D-4236-81A8-120BF5D4965B}"/>
              </a:ext>
            </a:extLst>
          </p:cNvPr>
          <p:cNvCxnSpPr>
            <a:cxnSpLocks/>
          </p:cNvCxnSpPr>
          <p:nvPr/>
        </p:nvCxnSpPr>
        <p:spPr>
          <a:xfrm flipV="1">
            <a:off x="4325249" y="2732875"/>
            <a:ext cx="988763" cy="797252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7C6DE81-A35B-42E3-B980-42AEBC97B4BB}"/>
              </a:ext>
            </a:extLst>
          </p:cNvPr>
          <p:cNvCxnSpPr>
            <a:cxnSpLocks/>
          </p:cNvCxnSpPr>
          <p:nvPr/>
        </p:nvCxnSpPr>
        <p:spPr>
          <a:xfrm>
            <a:off x="4325016" y="3530126"/>
            <a:ext cx="988992" cy="89379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3AED799-1794-4034-906C-FB1180DF3002}"/>
              </a:ext>
            </a:extLst>
          </p:cNvPr>
          <p:cNvSpPr txBox="1"/>
          <p:nvPr/>
        </p:nvSpPr>
        <p:spPr>
          <a:xfrm>
            <a:off x="5515456" y="1861342"/>
            <a:ext cx="9424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Agar LB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62DF231-38DF-460A-8BA5-5062EB0F9FBC}"/>
              </a:ext>
            </a:extLst>
          </p:cNvPr>
          <p:cNvSpPr txBox="1"/>
          <p:nvPr/>
        </p:nvSpPr>
        <p:spPr>
          <a:xfrm>
            <a:off x="5145151" y="3625663"/>
            <a:ext cx="19215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Agar LB + Ampicilina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058A4070-99FC-4B5C-84B6-05278E4F74D9}"/>
              </a:ext>
            </a:extLst>
          </p:cNvPr>
          <p:cNvCxnSpPr>
            <a:cxnSpLocks/>
          </p:cNvCxnSpPr>
          <p:nvPr/>
        </p:nvCxnSpPr>
        <p:spPr>
          <a:xfrm flipV="1">
            <a:off x="6620669" y="3028195"/>
            <a:ext cx="640070" cy="2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A6BED78E-AE12-473C-8AEC-C6BAF75C9F58}"/>
              </a:ext>
            </a:extLst>
          </p:cNvPr>
          <p:cNvCxnSpPr>
            <a:cxnSpLocks/>
          </p:cNvCxnSpPr>
          <p:nvPr/>
        </p:nvCxnSpPr>
        <p:spPr>
          <a:xfrm flipV="1">
            <a:off x="6700719" y="4762574"/>
            <a:ext cx="640070" cy="2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AA53566-FCD3-4125-AAC0-682D0DD3239D}"/>
              </a:ext>
            </a:extLst>
          </p:cNvPr>
          <p:cNvSpPr txBox="1"/>
          <p:nvPr/>
        </p:nvSpPr>
        <p:spPr>
          <a:xfrm>
            <a:off x="7260743" y="2441413"/>
            <a:ext cx="15405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30-300 colonias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8144334-D9EB-486D-8593-72D3BF7FE5C8}"/>
              </a:ext>
            </a:extLst>
          </p:cNvPr>
          <p:cNvSpPr txBox="1"/>
          <p:nvPr/>
        </p:nvSpPr>
        <p:spPr>
          <a:xfrm>
            <a:off x="7399687" y="4204071"/>
            <a:ext cx="15405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30-300 colonias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5BE4B6C4-6B89-49B8-80AB-DD8379365986}"/>
                  </a:ext>
                </a:extLst>
              </p:cNvPr>
              <p:cNvSpPr txBox="1"/>
              <p:nvPr/>
            </p:nvSpPr>
            <p:spPr>
              <a:xfrm>
                <a:off x="354457" y="4877478"/>
                <a:ext cx="4051473" cy="54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500" i="1"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es-EC" sz="1500" i="1">
                          <a:latin typeface="Cambria Math" panose="02040503050406030204" pitchFamily="18" charset="0"/>
                        </a:rPr>
                        <m:t>𝑅𝑒𝑡𝑒𝑛𝑐𝑖</m:t>
                      </m:r>
                      <m:r>
                        <a:rPr lang="es-EC" sz="1500" i="1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sz="15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500" i="1">
                          <a:latin typeface="Cambria Math" panose="02040503050406030204" pitchFamily="18" charset="0"/>
                        </a:rPr>
                        <m:t>𝑝𝑙</m:t>
                      </m:r>
                      <m:r>
                        <a:rPr lang="es-EC" sz="1500" i="1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s-EC" sz="1500" i="1">
                          <a:latin typeface="Cambria Math" panose="02040503050406030204" pitchFamily="18" charset="0"/>
                        </a:rPr>
                        <m:t>𝑠𝑚𝑖𝑑𝑜</m:t>
                      </m:r>
                      <m:r>
                        <a:rPr lang="es-EC" sz="15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500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s-EC" sz="1500" i="1">
                              <a:latin typeface="Cambria Math" panose="02040503050406030204" pitchFamily="18" charset="0"/>
                            </a:rPr>
                            <m:t>𝐶𝑜𝑙𝑜𝑛𝑖𝑎𝑠</m:t>
                          </m:r>
                          <m:r>
                            <a:rPr lang="es-EC" sz="15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s-EC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5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s-EC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r>
                            <a:rPr lang="es-EC" sz="1500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s-EC" sz="1500" i="1">
                              <a:latin typeface="Cambria Math" panose="02040503050406030204" pitchFamily="18" charset="0"/>
                            </a:rPr>
                            <m:t>𝐶𝑜𝑙𝑜𝑛𝑖𝑎𝑠</m:t>
                          </m:r>
                          <m:r>
                            <a:rPr lang="es-EC" sz="15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s-EC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15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s-EC" sz="1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s-EC" sz="1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∙100</m:t>
                      </m:r>
                    </m:oMath>
                  </m:oMathPara>
                </a14:m>
                <a:endParaRPr lang="es-EC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5BE4B6C4-6B89-49B8-80AB-DD8379365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57" y="4877478"/>
                <a:ext cx="4051473" cy="5482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uadroTexto 25">
            <a:extLst>
              <a:ext uri="{FF2B5EF4-FFF2-40B4-BE49-F238E27FC236}">
                <a16:creationId xmlns:a16="http://schemas.microsoft.com/office/drawing/2014/main" id="{A0690802-AB6D-4144-BC19-819324F1B036}"/>
              </a:ext>
            </a:extLst>
          </p:cNvPr>
          <p:cNvSpPr txBox="1"/>
          <p:nvPr/>
        </p:nvSpPr>
        <p:spPr>
          <a:xfrm>
            <a:off x="2281417" y="3256804"/>
            <a:ext cx="657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4A79B66-3A2D-4187-B4B0-DC34EC30FF63}"/>
              </a:ext>
            </a:extLst>
          </p:cNvPr>
          <p:cNvSpPr txBox="1"/>
          <p:nvPr/>
        </p:nvSpPr>
        <p:spPr>
          <a:xfrm>
            <a:off x="2318516" y="3517990"/>
            <a:ext cx="657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h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8653E2C-6F3C-4A06-8CF1-70C8D8BAD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E4A617-4835-4606-88B8-ABB3663B25FC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89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13D092F8-A7D6-4471-A768-F3A085EBE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852144"/>
              </p:ext>
            </p:extLst>
          </p:nvPr>
        </p:nvGraphicFramePr>
        <p:xfrm>
          <a:off x="2195736" y="1196752"/>
          <a:ext cx="5018315" cy="3395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3BAB7D89-BDD1-4335-80E8-7C78DD6F9CA1}"/>
              </a:ext>
            </a:extLst>
          </p:cNvPr>
          <p:cNvSpPr txBox="1"/>
          <p:nvPr/>
        </p:nvSpPr>
        <p:spPr>
          <a:xfrm>
            <a:off x="179512" y="116632"/>
            <a:ext cx="4158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818687-8D01-4B9D-A45F-1F84CB1FBBDA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2415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C2514BA-C931-419E-9CB8-C95DE9B86319}"/>
              </a:ext>
            </a:extLst>
          </p:cNvPr>
          <p:cNvSpPr/>
          <p:nvPr/>
        </p:nvSpPr>
        <p:spPr>
          <a:xfrm>
            <a:off x="251338" y="1260989"/>
            <a:ext cx="28455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1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Ruptura celular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3B92C7E-6C7D-41A1-9AC1-F0BD7BFE9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2" t="12449" r="2441"/>
          <a:stretch/>
        </p:blipFill>
        <p:spPr>
          <a:xfrm>
            <a:off x="3132276" y="2115782"/>
            <a:ext cx="1777185" cy="11616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B1EC6B-D65E-4E73-A855-7180D61D7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05" y="1865924"/>
            <a:ext cx="279725" cy="16229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9C2B04-58A1-4F3F-875C-DCD4F827D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0507" y="1865919"/>
            <a:ext cx="273545" cy="155979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CC8E80-14CA-4D98-92A4-B88A9B4FC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023" y="1884794"/>
            <a:ext cx="287315" cy="1604111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C59C00C-5562-49E3-AE68-888D685316ED}"/>
              </a:ext>
            </a:extLst>
          </p:cNvPr>
          <p:cNvCxnSpPr>
            <a:cxnSpLocks/>
            <a:stCxn id="9" idx="1"/>
          </p:cNvCxnSpPr>
          <p:nvPr/>
        </p:nvCxnSpPr>
        <p:spPr>
          <a:xfrm>
            <a:off x="444053" y="2645816"/>
            <a:ext cx="7295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BFB16B-1076-4BB9-A376-46A0C0691BE2}"/>
              </a:ext>
            </a:extLst>
          </p:cNvPr>
          <p:cNvSpPr txBox="1"/>
          <p:nvPr/>
        </p:nvSpPr>
        <p:spPr>
          <a:xfrm>
            <a:off x="420706" y="2368817"/>
            <a:ext cx="11908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5.000 rpm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2427FD87-4ABE-4EE5-8B08-814EEAFCF976}"/>
              </a:ext>
            </a:extLst>
          </p:cNvPr>
          <p:cNvCxnSpPr>
            <a:cxnSpLocks/>
          </p:cNvCxnSpPr>
          <p:nvPr/>
        </p:nvCxnSpPr>
        <p:spPr>
          <a:xfrm flipV="1">
            <a:off x="1489730" y="2645820"/>
            <a:ext cx="82484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62C50BA-BBFC-4F42-881A-F9BB2A98417D}"/>
              </a:ext>
            </a:extLst>
          </p:cNvPr>
          <p:cNvSpPr txBox="1"/>
          <p:nvPr/>
        </p:nvSpPr>
        <p:spPr>
          <a:xfrm>
            <a:off x="470666" y="2645815"/>
            <a:ext cx="7295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min</a:t>
            </a:r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1A7C5B7A-80C0-435C-9AE1-D6CA676D094E}"/>
              </a:ext>
            </a:extLst>
          </p:cNvPr>
          <p:cNvSpPr/>
          <p:nvPr/>
        </p:nvSpPr>
        <p:spPr>
          <a:xfrm rot="4766505">
            <a:off x="1355916" y="2102081"/>
            <a:ext cx="490538" cy="598317"/>
          </a:xfrm>
          <a:prstGeom prst="arc">
            <a:avLst>
              <a:gd name="adj1" fmla="val 17584536"/>
              <a:gd name="adj2" fmla="val 1584792"/>
            </a:avLst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6" name="Arco 15">
            <a:extLst>
              <a:ext uri="{FF2B5EF4-FFF2-40B4-BE49-F238E27FC236}">
                <a16:creationId xmlns:a16="http://schemas.microsoft.com/office/drawing/2014/main" id="{AB762727-B9F9-423A-B259-9BF5866B446A}"/>
              </a:ext>
            </a:extLst>
          </p:cNvPr>
          <p:cNvSpPr/>
          <p:nvPr/>
        </p:nvSpPr>
        <p:spPr>
          <a:xfrm rot="15766783">
            <a:off x="1789834" y="2645815"/>
            <a:ext cx="434864" cy="414053"/>
          </a:xfrm>
          <a:prstGeom prst="arc">
            <a:avLst>
              <a:gd name="adj1" fmla="val 15324275"/>
              <a:gd name="adj2" fmla="val 6448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1135216-A2D9-43D9-8CAA-7C93908F31D0}"/>
              </a:ext>
            </a:extLst>
          </p:cNvPr>
          <p:cNvSpPr txBox="1"/>
          <p:nvPr/>
        </p:nvSpPr>
        <p:spPr>
          <a:xfrm>
            <a:off x="1453213" y="2213717"/>
            <a:ext cx="1240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Sobrenadante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C414972-AFDB-44F4-886C-FFE50E915E4D}"/>
              </a:ext>
            </a:extLst>
          </p:cNvPr>
          <p:cNvSpPr txBox="1"/>
          <p:nvPr/>
        </p:nvSpPr>
        <p:spPr>
          <a:xfrm>
            <a:off x="1557170" y="2887897"/>
            <a:ext cx="894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Buffer de ruptura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4E2E9752-2028-47B3-A7DB-8751916F65A1}"/>
              </a:ext>
            </a:extLst>
          </p:cNvPr>
          <p:cNvCxnSpPr>
            <a:cxnSpLocks/>
          </p:cNvCxnSpPr>
          <p:nvPr/>
        </p:nvCxnSpPr>
        <p:spPr>
          <a:xfrm flipV="1">
            <a:off x="2719851" y="2666177"/>
            <a:ext cx="41242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A1457C8-7493-4EA5-9F98-8EAF49A23118}"/>
              </a:ext>
            </a:extLst>
          </p:cNvPr>
          <p:cNvCxnSpPr>
            <a:cxnSpLocks/>
          </p:cNvCxnSpPr>
          <p:nvPr/>
        </p:nvCxnSpPr>
        <p:spPr>
          <a:xfrm flipV="1">
            <a:off x="4809829" y="2675444"/>
            <a:ext cx="41242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402BCEA-06F5-4B9B-8E06-9DCA74DBA497}"/>
              </a:ext>
            </a:extLst>
          </p:cNvPr>
          <p:cNvSpPr txBox="1"/>
          <p:nvPr/>
        </p:nvSpPr>
        <p:spPr>
          <a:xfrm>
            <a:off x="3510726" y="1870362"/>
            <a:ext cx="11054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2-10 pases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EC69563-1AEF-435F-820C-FB5D4F9687CA}"/>
              </a:ext>
            </a:extLst>
          </p:cNvPr>
          <p:cNvSpPr txBox="1"/>
          <p:nvPr/>
        </p:nvSpPr>
        <p:spPr>
          <a:xfrm>
            <a:off x="3561628" y="3253724"/>
            <a:ext cx="11054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12.500 psi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C2D5D8B-850F-47B5-A131-550E350D9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250" y="1870708"/>
            <a:ext cx="273546" cy="164127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0B75BDA-370A-4304-A893-D85E3C21E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951" y="1870712"/>
            <a:ext cx="277166" cy="1663001"/>
          </a:xfrm>
          <a:prstGeom prst="rect">
            <a:avLst/>
          </a:prstGeom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9FA7BDE-7786-4D2D-9806-127A5AD8AB6C}"/>
              </a:ext>
            </a:extLst>
          </p:cNvPr>
          <p:cNvCxnSpPr>
            <a:cxnSpLocks/>
          </p:cNvCxnSpPr>
          <p:nvPr/>
        </p:nvCxnSpPr>
        <p:spPr>
          <a:xfrm flipV="1">
            <a:off x="5564453" y="2666176"/>
            <a:ext cx="82484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A4DAA38-DBB4-4F24-89D4-7DEFFD930996}"/>
              </a:ext>
            </a:extLst>
          </p:cNvPr>
          <p:cNvSpPr txBox="1"/>
          <p:nvPr/>
        </p:nvSpPr>
        <p:spPr>
          <a:xfrm>
            <a:off x="5564452" y="2383175"/>
            <a:ext cx="11908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5.000 rpm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74957F7-5F55-4C8F-B707-2B4CA8CBB87A}"/>
              </a:ext>
            </a:extLst>
          </p:cNvPr>
          <p:cNvSpPr txBox="1"/>
          <p:nvPr/>
        </p:nvSpPr>
        <p:spPr>
          <a:xfrm>
            <a:off x="5611664" y="2693384"/>
            <a:ext cx="7295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min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88CE75C3-83F2-44C6-B685-5091B2BAB41C}"/>
              </a:ext>
            </a:extLst>
          </p:cNvPr>
          <p:cNvCxnSpPr>
            <a:cxnSpLocks/>
          </p:cNvCxnSpPr>
          <p:nvPr/>
        </p:nvCxnSpPr>
        <p:spPr>
          <a:xfrm flipV="1">
            <a:off x="6830437" y="2315660"/>
            <a:ext cx="359752" cy="345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F94FEDA9-4FF3-4241-95C1-4734733A36CD}"/>
              </a:ext>
            </a:extLst>
          </p:cNvPr>
          <p:cNvCxnSpPr>
            <a:cxnSpLocks/>
          </p:cNvCxnSpPr>
          <p:nvPr/>
        </p:nvCxnSpPr>
        <p:spPr>
          <a:xfrm>
            <a:off x="6823671" y="2660179"/>
            <a:ext cx="366518" cy="227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0BAD1C1-E1BD-4AC6-AF42-9D87F5350F17}"/>
              </a:ext>
            </a:extLst>
          </p:cNvPr>
          <p:cNvSpPr txBox="1"/>
          <p:nvPr/>
        </p:nvSpPr>
        <p:spPr>
          <a:xfrm>
            <a:off x="7115929" y="2016556"/>
            <a:ext cx="13663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Sobrenadante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CD8CFAA-F41D-4E6C-9E2B-161A5041C63C}"/>
              </a:ext>
            </a:extLst>
          </p:cNvPr>
          <p:cNvSpPr txBox="1"/>
          <p:nvPr/>
        </p:nvSpPr>
        <p:spPr>
          <a:xfrm>
            <a:off x="7092493" y="2902340"/>
            <a:ext cx="7199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Pellet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3CFF272-75F4-4897-B5B8-4484D188947D}"/>
              </a:ext>
            </a:extLst>
          </p:cNvPr>
          <p:cNvSpPr txBox="1"/>
          <p:nvPr/>
        </p:nvSpPr>
        <p:spPr>
          <a:xfrm>
            <a:off x="2227829" y="3463268"/>
            <a:ext cx="9486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g/L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17CE0C6-68B5-43E1-8D1D-EDA86D5E74B0}"/>
              </a:ext>
            </a:extLst>
          </p:cNvPr>
          <p:cNvSpPr txBox="1"/>
          <p:nvPr/>
        </p:nvSpPr>
        <p:spPr>
          <a:xfrm>
            <a:off x="5087327" y="3471260"/>
            <a:ext cx="595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g/L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94F271D8-8BF0-4757-9FEC-EE61E14FE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2020" y="3794706"/>
            <a:ext cx="271264" cy="1627581"/>
          </a:xfrm>
          <a:prstGeom prst="rect">
            <a:avLst/>
          </a:prstGeom>
        </p:spPr>
      </p:pic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94A73F4D-DE52-427E-8D16-FB2922AC66EF}"/>
              </a:ext>
            </a:extLst>
          </p:cNvPr>
          <p:cNvCxnSpPr>
            <a:cxnSpLocks/>
          </p:cNvCxnSpPr>
          <p:nvPr/>
        </p:nvCxnSpPr>
        <p:spPr>
          <a:xfrm flipV="1">
            <a:off x="2783504" y="3580543"/>
            <a:ext cx="626802" cy="649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A545DD6-69BC-47F6-987E-4DBBF25A3BA9}"/>
              </a:ext>
            </a:extLst>
          </p:cNvPr>
          <p:cNvSpPr txBox="1"/>
          <p:nvPr/>
        </p:nvSpPr>
        <p:spPr>
          <a:xfrm>
            <a:off x="2671795" y="4608496"/>
            <a:ext cx="85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Buffer de ruptura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62E4863F-ADC1-439E-B400-6C17FE5CF9BB}"/>
              </a:ext>
            </a:extLst>
          </p:cNvPr>
          <p:cNvCxnSpPr>
            <a:cxnSpLocks/>
          </p:cNvCxnSpPr>
          <p:nvPr/>
        </p:nvCxnSpPr>
        <p:spPr>
          <a:xfrm>
            <a:off x="4639478" y="3439006"/>
            <a:ext cx="447846" cy="809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Imagen 37">
            <a:extLst>
              <a:ext uri="{FF2B5EF4-FFF2-40B4-BE49-F238E27FC236}">
                <a16:creationId xmlns:a16="http://schemas.microsoft.com/office/drawing/2014/main" id="{525B1CB8-B8DE-4172-8BDC-A497694AC1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3547" y="4290249"/>
            <a:ext cx="233871" cy="538185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66B1886-4D0A-450E-8182-3C6E3A5604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8034" y="3753040"/>
            <a:ext cx="271264" cy="1627585"/>
          </a:xfrm>
          <a:prstGeom prst="rect">
            <a:avLst/>
          </a:prstGeom>
        </p:spPr>
      </p:pic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69543A4B-5F42-4E25-BA56-95E09C972D4B}"/>
              </a:ext>
            </a:extLst>
          </p:cNvPr>
          <p:cNvCxnSpPr>
            <a:cxnSpLocks/>
          </p:cNvCxnSpPr>
          <p:nvPr/>
        </p:nvCxnSpPr>
        <p:spPr>
          <a:xfrm>
            <a:off x="5385179" y="4570932"/>
            <a:ext cx="6389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6480A02B-F38C-4961-913C-7CA1B420E861}"/>
              </a:ext>
            </a:extLst>
          </p:cNvPr>
          <p:cNvCxnSpPr>
            <a:cxnSpLocks/>
          </p:cNvCxnSpPr>
          <p:nvPr/>
        </p:nvCxnSpPr>
        <p:spPr>
          <a:xfrm>
            <a:off x="6464790" y="4559338"/>
            <a:ext cx="638909" cy="11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B91DCCE-5D31-4F5E-92DC-F9F25DBEE7DA}"/>
              </a:ext>
            </a:extLst>
          </p:cNvPr>
          <p:cNvSpPr txBox="1"/>
          <p:nvPr/>
        </p:nvSpPr>
        <p:spPr>
          <a:xfrm>
            <a:off x="5375870" y="4334614"/>
            <a:ext cx="800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Dilución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D36EB96-D672-42C8-B21A-91CC52AA0FEA}"/>
              </a:ext>
            </a:extLst>
          </p:cNvPr>
          <p:cNvSpPr txBox="1"/>
          <p:nvPr/>
        </p:nvSpPr>
        <p:spPr>
          <a:xfrm>
            <a:off x="6498877" y="4345760"/>
            <a:ext cx="800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Siembra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6A571CB-4003-478F-AE16-A1B61F319034}"/>
              </a:ext>
            </a:extLst>
          </p:cNvPr>
          <p:cNvSpPr txBox="1"/>
          <p:nvPr/>
        </p:nvSpPr>
        <p:spPr>
          <a:xfrm>
            <a:off x="5828690" y="5319215"/>
            <a:ext cx="99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NaCl 0,85%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324F80DB-48EC-462E-B2EE-A1439B433DB2}"/>
              </a:ext>
            </a:extLst>
          </p:cNvPr>
          <p:cNvSpPr txBox="1"/>
          <p:nvPr/>
        </p:nvSpPr>
        <p:spPr>
          <a:xfrm>
            <a:off x="4909457" y="4818821"/>
            <a:ext cx="99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Alícuota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9A46EF25-0B6B-4FFF-937A-08745E09A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0188" y="4440924"/>
            <a:ext cx="828572" cy="200000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1CE55DA5-3221-4294-B2A0-416654A2A4D1}"/>
              </a:ext>
            </a:extLst>
          </p:cNvPr>
          <p:cNvSpPr txBox="1"/>
          <p:nvPr/>
        </p:nvSpPr>
        <p:spPr>
          <a:xfrm>
            <a:off x="7256044" y="4655366"/>
            <a:ext cx="99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Agar LB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CE44C638-A674-4857-96EC-0E87DDF8777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314" r="4997" b="5031"/>
          <a:stretch/>
        </p:blipFill>
        <p:spPr>
          <a:xfrm>
            <a:off x="3178879" y="1927959"/>
            <a:ext cx="1740312" cy="1560283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76F10FD2-80DD-4C4E-8045-0B5883C0D49B}"/>
              </a:ext>
            </a:extLst>
          </p:cNvPr>
          <p:cNvSpPr txBox="1"/>
          <p:nvPr/>
        </p:nvSpPr>
        <p:spPr>
          <a:xfrm>
            <a:off x="7873070" y="2459834"/>
            <a:ext cx="1125240" cy="56185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SDS-PAGE</a:t>
            </a:r>
          </a:p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76E710AF-8A22-4B74-8229-49933E0ED175}"/>
              </a:ext>
            </a:extLst>
          </p:cNvPr>
          <p:cNvCxnSpPr>
            <a:cxnSpLocks/>
          </p:cNvCxnSpPr>
          <p:nvPr/>
        </p:nvCxnSpPr>
        <p:spPr>
          <a:xfrm flipV="1">
            <a:off x="7617737" y="2950032"/>
            <a:ext cx="195363" cy="62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C5490D78-0D82-49F7-A469-92275C130A70}"/>
              </a:ext>
            </a:extLst>
          </p:cNvPr>
          <p:cNvCxnSpPr>
            <a:cxnSpLocks/>
          </p:cNvCxnSpPr>
          <p:nvPr/>
        </p:nvCxnSpPr>
        <p:spPr>
          <a:xfrm>
            <a:off x="8156097" y="2190539"/>
            <a:ext cx="195363" cy="220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ángulo 51">
            <a:extLst>
              <a:ext uri="{FF2B5EF4-FFF2-40B4-BE49-F238E27FC236}">
                <a16:creationId xmlns:a16="http://schemas.microsoft.com/office/drawing/2014/main" id="{FAABDD34-0605-4057-ACDE-927126EBF4F1}"/>
              </a:ext>
            </a:extLst>
          </p:cNvPr>
          <p:cNvSpPr/>
          <p:nvPr/>
        </p:nvSpPr>
        <p:spPr>
          <a:xfrm>
            <a:off x="306980" y="631248"/>
            <a:ext cx="8471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 2: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 procedimiento de recuperación de antígenos con rendimiento mayor de 85%.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9A2A697-FABE-4F4F-91BE-575BFBBEFAE5}"/>
              </a:ext>
            </a:extLst>
          </p:cNvPr>
          <p:cNvSpPr txBox="1"/>
          <p:nvPr/>
        </p:nvSpPr>
        <p:spPr>
          <a:xfrm>
            <a:off x="3478974" y="1735931"/>
            <a:ext cx="12707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2-10 pases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A6884DC9-17CA-4F38-96F2-9352CA0140AB}"/>
              </a:ext>
            </a:extLst>
          </p:cNvPr>
          <p:cNvSpPr txBox="1"/>
          <p:nvPr/>
        </p:nvSpPr>
        <p:spPr>
          <a:xfrm>
            <a:off x="3359941" y="3355395"/>
            <a:ext cx="12707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=0,8 min.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8766C17-C2E3-4E8E-B58E-5A7D882BB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3F0F-C495-455B-9F28-FF3A4D9D4AA1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2595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A9F9C0B-1D26-4B31-8060-C5D1E328B512}"/>
              </a:ext>
            </a:extLst>
          </p:cNvPr>
          <p:cNvSpPr/>
          <p:nvPr/>
        </p:nvSpPr>
        <p:spPr>
          <a:xfrm>
            <a:off x="5912407" y="2582456"/>
            <a:ext cx="2454691" cy="1830451"/>
          </a:xfrm>
          <a:prstGeom prst="round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00886E5-5E61-44EB-8CF1-47CBD4CE264A}"/>
              </a:ext>
            </a:extLst>
          </p:cNvPr>
          <p:cNvSpPr/>
          <p:nvPr/>
        </p:nvSpPr>
        <p:spPr>
          <a:xfrm>
            <a:off x="439305" y="782282"/>
            <a:ext cx="46581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Lavado de cuerpos de inclusión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8BDDFC-26F7-451F-9A6F-22BE8C1B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344" y="2511174"/>
            <a:ext cx="1136045" cy="14520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A36122-9C96-440A-952D-2EE8B5F16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62" y="2469024"/>
            <a:ext cx="239605" cy="14376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45D4F3-952E-4BC8-8C34-EFA6B7268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47" y="2469020"/>
            <a:ext cx="321428" cy="1423760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BB6DC3D-09CA-4CE9-99A6-BBFC567FD059}"/>
              </a:ext>
            </a:extLst>
          </p:cNvPr>
          <p:cNvCxnSpPr>
            <a:cxnSpLocks/>
          </p:cNvCxnSpPr>
          <p:nvPr/>
        </p:nvCxnSpPr>
        <p:spPr>
          <a:xfrm>
            <a:off x="865375" y="3218144"/>
            <a:ext cx="72045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9D9DACB-5BE7-44C8-8601-976F7B02B74A}"/>
              </a:ext>
            </a:extLst>
          </p:cNvPr>
          <p:cNvCxnSpPr>
            <a:cxnSpLocks/>
          </p:cNvCxnSpPr>
          <p:nvPr/>
        </p:nvCxnSpPr>
        <p:spPr>
          <a:xfrm>
            <a:off x="2036950" y="3237194"/>
            <a:ext cx="62266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F150F8DE-2013-4963-9A71-0A4E4ADE260F}"/>
              </a:ext>
            </a:extLst>
          </p:cNvPr>
          <p:cNvCxnSpPr>
            <a:cxnSpLocks/>
          </p:cNvCxnSpPr>
          <p:nvPr/>
        </p:nvCxnSpPr>
        <p:spPr>
          <a:xfrm>
            <a:off x="3961000" y="3237194"/>
            <a:ext cx="62266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D54F0250-CE77-4160-BB52-27AFA36A3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711" y="2469024"/>
            <a:ext cx="242007" cy="1452047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34C1CB6-2B1C-40F5-A1D8-F6526B906AF6}"/>
              </a:ext>
            </a:extLst>
          </p:cNvPr>
          <p:cNvCxnSpPr>
            <a:cxnSpLocks/>
          </p:cNvCxnSpPr>
          <p:nvPr/>
        </p:nvCxnSpPr>
        <p:spPr>
          <a:xfrm>
            <a:off x="4974710" y="3968469"/>
            <a:ext cx="0" cy="28384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BFB4185-662D-4A1B-A397-0C1305FD9F75}"/>
              </a:ext>
            </a:extLst>
          </p:cNvPr>
          <p:cNvCxnSpPr/>
          <p:nvPr/>
        </p:nvCxnSpPr>
        <p:spPr>
          <a:xfrm flipH="1">
            <a:off x="704660" y="4252310"/>
            <a:ext cx="427005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58D90302-BA88-4BE1-BC1B-73F9FE089E70}"/>
              </a:ext>
            </a:extLst>
          </p:cNvPr>
          <p:cNvCxnSpPr>
            <a:cxnSpLocks/>
          </p:cNvCxnSpPr>
          <p:nvPr/>
        </p:nvCxnSpPr>
        <p:spPr>
          <a:xfrm flipV="1">
            <a:off x="704660" y="3963217"/>
            <a:ext cx="0" cy="286712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1AB31D1-3891-4943-A56E-3145F5CE3E5B}"/>
              </a:ext>
            </a:extLst>
          </p:cNvPr>
          <p:cNvSpPr txBox="1"/>
          <p:nvPr/>
        </p:nvSpPr>
        <p:spPr>
          <a:xfrm>
            <a:off x="810998" y="2802645"/>
            <a:ext cx="962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lavado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AFDAAC6-665B-488C-B757-3CA2566E59E5}"/>
              </a:ext>
            </a:extLst>
          </p:cNvPr>
          <p:cNvSpPr txBox="1"/>
          <p:nvPr/>
        </p:nvSpPr>
        <p:spPr>
          <a:xfrm>
            <a:off x="3898800" y="2960194"/>
            <a:ext cx="962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11000 rpm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C528F43-442D-4C22-9FFB-5B2504D7D881}"/>
              </a:ext>
            </a:extLst>
          </p:cNvPr>
          <p:cNvSpPr txBox="1"/>
          <p:nvPr/>
        </p:nvSpPr>
        <p:spPr>
          <a:xfrm>
            <a:off x="3988782" y="3239323"/>
            <a:ext cx="7028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min</a:t>
            </a:r>
          </a:p>
        </p:txBody>
      </p:sp>
      <p:sp>
        <p:nvSpPr>
          <p:cNvPr id="21" name="Arco 20">
            <a:extLst>
              <a:ext uri="{FF2B5EF4-FFF2-40B4-BE49-F238E27FC236}">
                <a16:creationId xmlns:a16="http://schemas.microsoft.com/office/drawing/2014/main" id="{005D66C5-5897-4EE7-8D7A-A5E4AC6C1D76}"/>
              </a:ext>
            </a:extLst>
          </p:cNvPr>
          <p:cNvSpPr/>
          <p:nvPr/>
        </p:nvSpPr>
        <p:spPr>
          <a:xfrm rot="16200000">
            <a:off x="2595176" y="4349255"/>
            <a:ext cx="558587" cy="369469"/>
          </a:xfrm>
          <a:prstGeom prst="arc">
            <a:avLst>
              <a:gd name="adj1" fmla="val 17781711"/>
              <a:gd name="adj2" fmla="val 0"/>
            </a:avLst>
          </a:prstGeom>
          <a:ln>
            <a:headEnd type="stealth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641D109-48D8-4E74-BDF0-8B8C3C28B8CD}"/>
              </a:ext>
            </a:extLst>
          </p:cNvPr>
          <p:cNvSpPr txBox="1"/>
          <p:nvPr/>
        </p:nvSpPr>
        <p:spPr>
          <a:xfrm>
            <a:off x="2100504" y="4402921"/>
            <a:ext cx="1178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Sobrenadante</a:t>
            </a:r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C3A4029F-0ED2-4FAB-AD2D-ABFBA6FEE019}"/>
              </a:ext>
            </a:extLst>
          </p:cNvPr>
          <p:cNvSpPr/>
          <p:nvPr/>
        </p:nvSpPr>
        <p:spPr>
          <a:xfrm rot="10800000">
            <a:off x="1097663" y="2832449"/>
            <a:ext cx="409631" cy="388217"/>
          </a:xfrm>
          <a:prstGeom prst="arc">
            <a:avLst>
              <a:gd name="adj1" fmla="val 15479352"/>
              <a:gd name="adj2" fmla="val 20988842"/>
            </a:avLst>
          </a:prstGeom>
          <a:ln>
            <a:headEnd type="triangle" w="lg" len="med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514E123-141B-4FC0-B1A4-189ADF1F27F6}"/>
              </a:ext>
            </a:extLst>
          </p:cNvPr>
          <p:cNvSpPr txBox="1"/>
          <p:nvPr/>
        </p:nvSpPr>
        <p:spPr>
          <a:xfrm>
            <a:off x="1947537" y="2949189"/>
            <a:ext cx="10641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Agitación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0195A17-E6A7-4C59-87EF-3D1410945603}"/>
              </a:ext>
            </a:extLst>
          </p:cNvPr>
          <p:cNvSpPr txBox="1"/>
          <p:nvPr/>
        </p:nvSpPr>
        <p:spPr>
          <a:xfrm>
            <a:off x="2110116" y="3241657"/>
            <a:ext cx="4194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h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20A09DA-C1EC-4CB9-9ABB-4F0C8CF95FCB}"/>
              </a:ext>
            </a:extLst>
          </p:cNvPr>
          <p:cNvSpPr txBox="1"/>
          <p:nvPr/>
        </p:nvSpPr>
        <p:spPr>
          <a:xfrm>
            <a:off x="5964176" y="2145019"/>
            <a:ext cx="186577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Buffer de Lavado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ABF1DAA-BA56-45DF-BFFF-948521E7AB86}"/>
              </a:ext>
            </a:extLst>
          </p:cNvPr>
          <p:cNvSpPr txBox="1"/>
          <p:nvPr/>
        </p:nvSpPr>
        <p:spPr>
          <a:xfrm>
            <a:off x="744591" y="3249271"/>
            <a:ext cx="1130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Homogenización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F53D289-DE2B-4537-960A-53A6ED39427C}"/>
              </a:ext>
            </a:extLst>
          </p:cNvPr>
          <p:cNvSpPr/>
          <p:nvPr/>
        </p:nvSpPr>
        <p:spPr>
          <a:xfrm>
            <a:off x="5990738" y="2607829"/>
            <a:ext cx="11480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PBS, pH 7,4</a:t>
            </a:r>
            <a:endParaRPr lang="es-EC" sz="1500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EDF102C-4223-4C57-B484-E8FBAFA7F682}"/>
              </a:ext>
            </a:extLst>
          </p:cNvPr>
          <p:cNvSpPr/>
          <p:nvPr/>
        </p:nvSpPr>
        <p:spPr>
          <a:xfrm>
            <a:off x="5955733" y="3300137"/>
            <a:ext cx="1891543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</a:pPr>
            <a:r>
              <a:rPr lang="es-ES_tradnl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Tritón 0,1%, Urea 1M</a:t>
            </a:r>
            <a:endParaRPr lang="es-EC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2BB0E106-C85B-4CC0-A4EA-24FF6B3ACA1C}"/>
              </a:ext>
            </a:extLst>
          </p:cNvPr>
          <p:cNvSpPr/>
          <p:nvPr/>
        </p:nvSpPr>
        <p:spPr>
          <a:xfrm>
            <a:off x="5979040" y="2899520"/>
            <a:ext cx="24366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Buffer </a:t>
            </a:r>
            <a:r>
              <a:rPr lang="es-EC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Fosfato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 0,1 M, pH 7,0</a:t>
            </a:r>
            <a:endParaRPr lang="es-EC" sz="1500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521C466-CA13-43C5-ABD9-5BF364A6EAE1}"/>
              </a:ext>
            </a:extLst>
          </p:cNvPr>
          <p:cNvSpPr/>
          <p:nvPr/>
        </p:nvSpPr>
        <p:spPr>
          <a:xfrm>
            <a:off x="5969388" y="3195962"/>
            <a:ext cx="18915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Tritón</a:t>
            </a:r>
            <a:r>
              <a:rPr lang="en-US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 0,1%, Urea 2M</a:t>
            </a:r>
            <a:endParaRPr lang="es-EC" sz="1500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DCA05868-E3E1-4691-AB9A-7DDDE029B436}"/>
              </a:ext>
            </a:extLst>
          </p:cNvPr>
          <p:cNvSpPr/>
          <p:nvPr/>
        </p:nvSpPr>
        <p:spPr>
          <a:xfrm>
            <a:off x="5978041" y="3756612"/>
            <a:ext cx="17793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Tritón 1%, NaCl 1M</a:t>
            </a:r>
            <a:endParaRPr lang="es-EC" sz="1500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AE0A710F-8B44-409A-8FA4-B3D90C392A6A}"/>
              </a:ext>
            </a:extLst>
          </p:cNvPr>
          <p:cNvSpPr/>
          <p:nvPr/>
        </p:nvSpPr>
        <p:spPr>
          <a:xfrm>
            <a:off x="5988703" y="4023883"/>
            <a:ext cx="21964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s-ES_tradnl" sz="15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s-ES_trad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HPO</a:t>
            </a:r>
            <a:r>
              <a:rPr lang="es-ES_tradnl" sz="15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s-ES_trad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 0,1 M, pH 12,0 </a:t>
            </a:r>
            <a:endParaRPr lang="es-EC" sz="15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F00E0BD-BD7D-4918-A41C-E7E4FB0D8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1F336A0-CEC0-47D6-9D49-AD0A711760A8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863851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932923-39E6-4531-A5A4-868D7A38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56" y="2793816"/>
            <a:ext cx="3134938" cy="186146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7B466D3-CC8F-4C0A-BE25-CF2906F63F7A}"/>
              </a:ext>
            </a:extLst>
          </p:cNvPr>
          <p:cNvSpPr/>
          <p:nvPr/>
        </p:nvSpPr>
        <p:spPr>
          <a:xfrm>
            <a:off x="439155" y="778042"/>
            <a:ext cx="5152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pureza y concentración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39C98A-EE28-4BC5-87F9-3D5FD0E28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44"/>
          <a:stretch/>
        </p:blipFill>
        <p:spPr>
          <a:xfrm>
            <a:off x="-63909" y="2716870"/>
            <a:ext cx="1091633" cy="16486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CE47E2C-5F6F-4F7B-AE00-CCA05846EA33}"/>
              </a:ext>
            </a:extLst>
          </p:cNvPr>
          <p:cNvSpPr txBox="1"/>
          <p:nvPr/>
        </p:nvSpPr>
        <p:spPr>
          <a:xfrm>
            <a:off x="765919" y="2349178"/>
            <a:ext cx="12549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SDS-PAGE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27DD707-09E4-4448-8965-FB78C8383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687" y="2153201"/>
            <a:ext cx="2747886" cy="1861471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E4F7ABB-0978-48C6-8ED5-66EA4B6029E5}"/>
              </a:ext>
            </a:extLst>
          </p:cNvPr>
          <p:cNvCxnSpPr>
            <a:cxnSpLocks/>
          </p:cNvCxnSpPr>
          <p:nvPr/>
        </p:nvCxnSpPr>
        <p:spPr>
          <a:xfrm>
            <a:off x="925294" y="3917550"/>
            <a:ext cx="676897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338236-EAE4-4F7F-AC43-D9168B320A9E}"/>
              </a:ext>
            </a:extLst>
          </p:cNvPr>
          <p:cNvSpPr txBox="1"/>
          <p:nvPr/>
        </p:nvSpPr>
        <p:spPr>
          <a:xfrm>
            <a:off x="1040699" y="3640561"/>
            <a:ext cx="489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77065C-A889-4642-9783-39FB91C6C3B1}"/>
              </a:ext>
            </a:extLst>
          </p:cNvPr>
          <p:cNvSpPr txBox="1"/>
          <p:nvPr/>
        </p:nvSpPr>
        <p:spPr>
          <a:xfrm>
            <a:off x="844388" y="3917554"/>
            <a:ext cx="8706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Coomasie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63CD816-4230-4131-B2A1-544BC3055A3E}"/>
              </a:ext>
            </a:extLst>
          </p:cNvPr>
          <p:cNvSpPr txBox="1"/>
          <p:nvPr/>
        </p:nvSpPr>
        <p:spPr>
          <a:xfrm>
            <a:off x="5914952" y="1703657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Densitometría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CD3B226-A59F-4F2A-9BA0-D5FEBBB58F16}"/>
              </a:ext>
            </a:extLst>
          </p:cNvPr>
          <p:cNvSpPr txBox="1"/>
          <p:nvPr/>
        </p:nvSpPr>
        <p:spPr>
          <a:xfrm>
            <a:off x="5977374" y="1701057"/>
            <a:ext cx="32391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Curva de calibración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37C4E51-60CE-42E2-A606-D63C34B1DC3E}"/>
              </a:ext>
            </a:extLst>
          </p:cNvPr>
          <p:cNvCxnSpPr/>
          <p:nvPr/>
        </p:nvCxnSpPr>
        <p:spPr>
          <a:xfrm>
            <a:off x="4342922" y="2349174"/>
            <a:ext cx="718457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E114B4B-560A-4C96-BE78-AC1F4E180A88}"/>
              </a:ext>
            </a:extLst>
          </p:cNvPr>
          <p:cNvCxnSpPr>
            <a:cxnSpLocks/>
          </p:cNvCxnSpPr>
          <p:nvPr/>
        </p:nvCxnSpPr>
        <p:spPr>
          <a:xfrm>
            <a:off x="2166261" y="2349174"/>
            <a:ext cx="21766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D095E4CA-2A1A-45FF-AED9-F011A9AB8166}"/>
              </a:ext>
            </a:extLst>
          </p:cNvPr>
          <p:cNvCxnSpPr/>
          <p:nvPr/>
        </p:nvCxnSpPr>
        <p:spPr>
          <a:xfrm flipV="1">
            <a:off x="2166257" y="2349174"/>
            <a:ext cx="0" cy="445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A228D566-DCE6-40AA-ADBA-ECE1FEFBEA7F}"/>
              </a:ext>
            </a:extLst>
          </p:cNvPr>
          <p:cNvCxnSpPr>
            <a:cxnSpLocks/>
          </p:cNvCxnSpPr>
          <p:nvPr/>
        </p:nvCxnSpPr>
        <p:spPr>
          <a:xfrm>
            <a:off x="4871796" y="3212976"/>
            <a:ext cx="37915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220CA54-7275-4960-BFF7-B91069C78E5C}"/>
              </a:ext>
            </a:extLst>
          </p:cNvPr>
          <p:cNvSpPr txBox="1"/>
          <p:nvPr/>
        </p:nvSpPr>
        <p:spPr>
          <a:xfrm>
            <a:off x="3766405" y="2510757"/>
            <a:ext cx="5765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BSA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BF7E70DA-090E-49C2-B1A7-CA8C0F38C246}"/>
              </a:ext>
            </a:extLst>
          </p:cNvPr>
          <p:cNvCxnSpPr>
            <a:cxnSpLocks/>
          </p:cNvCxnSpPr>
          <p:nvPr/>
        </p:nvCxnSpPr>
        <p:spPr>
          <a:xfrm flipV="1">
            <a:off x="3282529" y="2730606"/>
            <a:ext cx="1567469" cy="6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C0892F9-6EA1-4CFC-BAB9-49ECCD6FFBC8}"/>
              </a:ext>
            </a:extLst>
          </p:cNvPr>
          <p:cNvSpPr txBox="1"/>
          <p:nvPr/>
        </p:nvSpPr>
        <p:spPr>
          <a:xfrm>
            <a:off x="2733005" y="4738720"/>
            <a:ext cx="25511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Odyssey (LICOR)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6C9710C-F2BB-4886-ABAA-24EE43049103}"/>
              </a:ext>
            </a:extLst>
          </p:cNvPr>
          <p:cNvSpPr txBox="1"/>
          <p:nvPr/>
        </p:nvSpPr>
        <p:spPr>
          <a:xfrm>
            <a:off x="6383402" y="4050073"/>
            <a:ext cx="25511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CLIQS 1D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25A343B-E3F8-4794-AC28-2ABB6EBE4A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" t="54329"/>
          <a:stretch/>
        </p:blipFill>
        <p:spPr>
          <a:xfrm>
            <a:off x="5284171" y="2038423"/>
            <a:ext cx="3447222" cy="26765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D36AF97C-A61B-424D-84A8-B6FB253A5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D8C301-F421-4C5F-88F5-A48A8CDA7C33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8520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E5C1F79-D6E8-492E-8703-1DFA96E949CA}"/>
              </a:ext>
            </a:extLst>
          </p:cNvPr>
          <p:cNvSpPr/>
          <p:nvPr/>
        </p:nvSpPr>
        <p:spPr>
          <a:xfrm>
            <a:off x="463688" y="1208936"/>
            <a:ext cx="51527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1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Ensayo de estabilidad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6BC2073-7F34-43B6-849D-A7A061073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88" y="2452267"/>
            <a:ext cx="243713" cy="14622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420B25F-14E7-42AC-8436-75925E1F1E11}"/>
              </a:ext>
            </a:extLst>
          </p:cNvPr>
          <p:cNvSpPr txBox="1"/>
          <p:nvPr/>
        </p:nvSpPr>
        <p:spPr>
          <a:xfrm>
            <a:off x="324420" y="3922842"/>
            <a:ext cx="1223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Antígenos lavados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07F7149-AE33-419E-BBF0-DF5A02E60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092" y="1969725"/>
            <a:ext cx="183990" cy="11039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D6C6D0-1220-44B8-8392-67E1868EC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092" y="3901785"/>
            <a:ext cx="183990" cy="1103942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4DED1E3-8B47-4742-AD6D-78D4C35FD05F}"/>
              </a:ext>
            </a:extLst>
          </p:cNvPr>
          <p:cNvCxnSpPr>
            <a:cxnSpLocks/>
          </p:cNvCxnSpPr>
          <p:nvPr/>
        </p:nvCxnSpPr>
        <p:spPr>
          <a:xfrm>
            <a:off x="1404392" y="3418115"/>
            <a:ext cx="1396760" cy="103751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A1C5B4B-E35F-4397-A067-5701CEB19A60}"/>
              </a:ext>
            </a:extLst>
          </p:cNvPr>
          <p:cNvCxnSpPr>
            <a:cxnSpLocks/>
          </p:cNvCxnSpPr>
          <p:nvPr/>
        </p:nvCxnSpPr>
        <p:spPr>
          <a:xfrm flipV="1">
            <a:off x="1404392" y="2452263"/>
            <a:ext cx="1396760" cy="950118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6A2F32C-ACB1-41D7-8DDE-C33A4249C0E1}"/>
              </a:ext>
            </a:extLst>
          </p:cNvPr>
          <p:cNvSpPr txBox="1"/>
          <p:nvPr/>
        </p:nvSpPr>
        <p:spPr>
          <a:xfrm rot="19556522">
            <a:off x="1173504" y="2579074"/>
            <a:ext cx="18399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Timerosal</a:t>
            </a:r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µg/</a:t>
            </a:r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C4676C-8863-4DC4-8D93-93341B334B75}"/>
              </a:ext>
            </a:extLst>
          </p:cNvPr>
          <p:cNvSpPr txBox="1"/>
          <p:nvPr/>
        </p:nvSpPr>
        <p:spPr>
          <a:xfrm rot="19542091">
            <a:off x="1389734" y="2830621"/>
            <a:ext cx="18399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Gentamicina 60 µg/</a:t>
            </a:r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9F07FF9-BE3D-4186-9B5D-E2635D1BDB87}"/>
              </a:ext>
            </a:extLst>
          </p:cNvPr>
          <p:cNvCxnSpPr>
            <a:cxnSpLocks/>
          </p:cNvCxnSpPr>
          <p:nvPr/>
        </p:nvCxnSpPr>
        <p:spPr>
          <a:xfrm>
            <a:off x="3279804" y="2452263"/>
            <a:ext cx="633599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85A6380A-494A-4403-8233-4E775A171D31}"/>
              </a:ext>
            </a:extLst>
          </p:cNvPr>
          <p:cNvCxnSpPr>
            <a:cxnSpLocks/>
          </p:cNvCxnSpPr>
          <p:nvPr/>
        </p:nvCxnSpPr>
        <p:spPr>
          <a:xfrm>
            <a:off x="3240235" y="4455631"/>
            <a:ext cx="633599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6E61BEDA-0A2C-4B0B-83CF-7CDD9361D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758" y="4156901"/>
            <a:ext cx="705487" cy="7963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2C8F9BF-4A49-48F2-B730-1791E2A33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289" y="2124787"/>
            <a:ext cx="705487" cy="79634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8B293DF-F55B-428F-AFF9-384621D9CFEF}"/>
              </a:ext>
            </a:extLst>
          </p:cNvPr>
          <p:cNvSpPr txBox="1"/>
          <p:nvPr/>
        </p:nvSpPr>
        <p:spPr>
          <a:xfrm>
            <a:off x="4002908" y="1894589"/>
            <a:ext cx="11865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°C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D2763EA-A9C2-4A30-9539-9067AAC38F55}"/>
              </a:ext>
            </a:extLst>
          </p:cNvPr>
          <p:cNvSpPr txBox="1"/>
          <p:nvPr/>
        </p:nvSpPr>
        <p:spPr>
          <a:xfrm>
            <a:off x="3942001" y="3902080"/>
            <a:ext cx="11865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 °C</a:t>
            </a:r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C838D019-DB0A-4328-A3F8-D62AA88B37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7262" y="2914507"/>
          <a:ext cx="1538927" cy="1427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Image" r:id="rId5" imgW="2285640" imgH="2120400" progId="Photoshop.Image.13">
                  <p:embed/>
                </p:oleObj>
              </mc:Choice>
              <mc:Fallback>
                <p:oleObj name="Image" r:id="rId5" imgW="2285640" imgH="2120400" progId="Photoshop.Image.13">
                  <p:embed/>
                  <p:pic>
                    <p:nvPicPr>
                      <p:cNvPr id="22" name="Objeto 21">
                        <a:extLst>
                          <a:ext uri="{FF2B5EF4-FFF2-40B4-BE49-F238E27FC236}">
                            <a16:creationId xmlns:a16="http://schemas.microsoft.com/office/drawing/2014/main" id="{C838D019-DB0A-4328-A3F8-D62AA88B37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7262" y="2914507"/>
                        <a:ext cx="1538927" cy="1427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Imagen 22">
            <a:extLst>
              <a:ext uri="{FF2B5EF4-FFF2-40B4-BE49-F238E27FC236}">
                <a16:creationId xmlns:a16="http://schemas.microsoft.com/office/drawing/2014/main" id="{E3794FBD-41BA-4AED-9699-7DF3D01054B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9064" r="83433" b="11017"/>
          <a:stretch/>
        </p:blipFill>
        <p:spPr bwMode="auto">
          <a:xfrm>
            <a:off x="7781738" y="2761539"/>
            <a:ext cx="652292" cy="142912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82E2372B-915C-45A3-8F39-A5ADBBB6D390}"/>
              </a:ext>
            </a:extLst>
          </p:cNvPr>
          <p:cNvSpPr txBox="1"/>
          <p:nvPr/>
        </p:nvSpPr>
        <p:spPr>
          <a:xfrm>
            <a:off x="6572935" y="2389621"/>
            <a:ext cx="14135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SDS-PAGE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0C87AF4-E93A-444B-9414-AEABF55C9199}"/>
              </a:ext>
            </a:extLst>
          </p:cNvPr>
          <p:cNvSpPr txBox="1"/>
          <p:nvPr/>
        </p:nvSpPr>
        <p:spPr>
          <a:xfrm>
            <a:off x="7596336" y="2389621"/>
            <a:ext cx="12936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sz="135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sz="13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10" descr="Resultado de imagen de sds page draw">
            <a:extLst>
              <a:ext uri="{FF2B5EF4-FFF2-40B4-BE49-F238E27FC236}">
                <a16:creationId xmlns:a16="http://schemas.microsoft.com/office/drawing/2014/main" id="{D66C33F7-FAE2-4B9B-8CD3-3D5EB458D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59192" r="65101" b="2424"/>
          <a:stretch/>
        </p:blipFill>
        <p:spPr bwMode="auto">
          <a:xfrm>
            <a:off x="6823673" y="2760960"/>
            <a:ext cx="505814" cy="139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5F84150A-1BD6-4ABF-B7C9-C011F53FEC42}"/>
              </a:ext>
            </a:extLst>
          </p:cNvPr>
          <p:cNvSpPr txBox="1"/>
          <p:nvPr/>
        </p:nvSpPr>
        <p:spPr>
          <a:xfrm>
            <a:off x="3889725" y="4898157"/>
            <a:ext cx="7489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días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33DB26C-5CEC-4008-8CAF-E046FFBAB9B4}"/>
              </a:ext>
            </a:extLst>
          </p:cNvPr>
          <p:cNvSpPr txBox="1"/>
          <p:nvPr/>
        </p:nvSpPr>
        <p:spPr>
          <a:xfrm>
            <a:off x="3896440" y="2816710"/>
            <a:ext cx="21883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días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A68A73A-00C5-463A-9D6E-4E0664FA8E25}"/>
              </a:ext>
            </a:extLst>
          </p:cNvPr>
          <p:cNvSpPr txBox="1"/>
          <p:nvPr/>
        </p:nvSpPr>
        <p:spPr>
          <a:xfrm>
            <a:off x="5011298" y="2562746"/>
            <a:ext cx="1413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15 días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1EC374E1-EC9A-4820-9DBA-8D760B981F3F}"/>
              </a:ext>
            </a:extLst>
          </p:cNvPr>
          <p:cNvSpPr/>
          <p:nvPr/>
        </p:nvSpPr>
        <p:spPr>
          <a:xfrm>
            <a:off x="414068" y="752236"/>
            <a:ext cx="8195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específico 3: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ensayos de estabilidad de los antígenos</a:t>
            </a:r>
            <a:r>
              <a:rPr lang="es-ES_trad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53F29DF-C19E-4245-B2F5-B99DFBDB7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E1A6012-668B-44FC-B7BF-D49DB0E23B6F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88030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31CD4C7-8A15-47DF-82A7-9DA857D65911}"/>
              </a:ext>
            </a:extLst>
          </p:cNvPr>
          <p:cNvSpPr/>
          <p:nvPr/>
        </p:nvSpPr>
        <p:spPr>
          <a:xfrm>
            <a:off x="414667" y="876394"/>
            <a:ext cx="51527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microbiológica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989B11-EBCA-4E56-8764-C6E03B3A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99" y="2433386"/>
            <a:ext cx="243713" cy="1462283"/>
          </a:xfrm>
          <a:prstGeom prst="rect">
            <a:avLst/>
          </a:prstGeom>
        </p:spPr>
      </p:pic>
      <p:pic>
        <p:nvPicPr>
          <p:cNvPr id="11" name="Picture 2" descr="Resultado de imagen de petri dis draw">
            <a:extLst>
              <a:ext uri="{FF2B5EF4-FFF2-40B4-BE49-F238E27FC236}">
                <a16:creationId xmlns:a16="http://schemas.microsoft.com/office/drawing/2014/main" id="{BA9A7E08-AD5F-4E17-B648-136B0317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97" y="2791829"/>
            <a:ext cx="915816" cy="4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n de petri dis draw">
            <a:extLst>
              <a:ext uri="{FF2B5EF4-FFF2-40B4-BE49-F238E27FC236}">
                <a16:creationId xmlns:a16="http://schemas.microsoft.com/office/drawing/2014/main" id="{F7273384-6B4B-4859-BF6B-83957E28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36" y="2808806"/>
            <a:ext cx="915817" cy="43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77024CC-C3B6-4326-819B-6B14B80D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538" y="2181493"/>
            <a:ext cx="190196" cy="105749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96E6D6E-3142-41CB-902D-2D2AB807FC1E}"/>
              </a:ext>
            </a:extLst>
          </p:cNvPr>
          <p:cNvSpPr txBox="1"/>
          <p:nvPr/>
        </p:nvSpPr>
        <p:spPr>
          <a:xfrm>
            <a:off x="3823051" y="3243189"/>
            <a:ext cx="1865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Agar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Triptona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Soja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6DDF508-D27E-40DA-A387-040B2C85CE3F}"/>
              </a:ext>
            </a:extLst>
          </p:cNvPr>
          <p:cNvSpPr txBox="1"/>
          <p:nvPr/>
        </p:nvSpPr>
        <p:spPr>
          <a:xfrm>
            <a:off x="5441410" y="3243193"/>
            <a:ext cx="1638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Agar Sabouraud</a:t>
            </a:r>
          </a:p>
        </p:txBody>
      </p:sp>
      <p:sp>
        <p:nvSpPr>
          <p:cNvPr id="21" name="Arco 20">
            <a:extLst>
              <a:ext uri="{FF2B5EF4-FFF2-40B4-BE49-F238E27FC236}">
                <a16:creationId xmlns:a16="http://schemas.microsoft.com/office/drawing/2014/main" id="{4D35B7D9-8790-4564-A957-D07BA3E3D0B4}"/>
              </a:ext>
            </a:extLst>
          </p:cNvPr>
          <p:cNvSpPr/>
          <p:nvPr/>
        </p:nvSpPr>
        <p:spPr>
          <a:xfrm rot="14734991" flipH="1">
            <a:off x="976223" y="2496436"/>
            <a:ext cx="2140957" cy="1900890"/>
          </a:xfrm>
          <a:prstGeom prst="arc">
            <a:avLst>
              <a:gd name="adj1" fmla="val 16002464"/>
              <a:gd name="adj2" fmla="val 21373336"/>
            </a:avLst>
          </a:prstGeom>
          <a:ln w="25400">
            <a:headEnd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A36C73A-E277-4C4B-84FB-14A064DBA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968" y="3794706"/>
            <a:ext cx="271264" cy="1627585"/>
          </a:xfrm>
          <a:prstGeom prst="rect">
            <a:avLst/>
          </a:prstGeom>
        </p:spPr>
      </p:pic>
      <p:sp>
        <p:nvSpPr>
          <p:cNvPr id="25" name="Arco 24">
            <a:extLst>
              <a:ext uri="{FF2B5EF4-FFF2-40B4-BE49-F238E27FC236}">
                <a16:creationId xmlns:a16="http://schemas.microsoft.com/office/drawing/2014/main" id="{99B224D6-F16D-4B17-AF00-E4A517C44C09}"/>
              </a:ext>
            </a:extLst>
          </p:cNvPr>
          <p:cNvSpPr/>
          <p:nvPr/>
        </p:nvSpPr>
        <p:spPr>
          <a:xfrm rot="10800000" flipH="1">
            <a:off x="2290236" y="2716206"/>
            <a:ext cx="1847304" cy="1753572"/>
          </a:xfrm>
          <a:prstGeom prst="arc">
            <a:avLst>
              <a:gd name="adj1" fmla="val 16002464"/>
              <a:gd name="adj2" fmla="val 21201206"/>
            </a:avLst>
          </a:prstGeom>
          <a:ln w="25400">
            <a:headEnd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E37073E-FBA8-4008-820B-2C4BE2514ECF}"/>
              </a:ext>
            </a:extLst>
          </p:cNvPr>
          <p:cNvSpPr txBox="1"/>
          <p:nvPr/>
        </p:nvSpPr>
        <p:spPr>
          <a:xfrm>
            <a:off x="1773614" y="4118515"/>
            <a:ext cx="9099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Dilución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D0056AD-86F3-4252-BFB0-35512299C5E3}"/>
              </a:ext>
            </a:extLst>
          </p:cNvPr>
          <p:cNvSpPr txBox="1"/>
          <p:nvPr/>
        </p:nvSpPr>
        <p:spPr>
          <a:xfrm>
            <a:off x="1893256" y="4517803"/>
            <a:ext cx="5456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1/10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B817AA6-68AE-4826-935D-E76FE60CF47F}"/>
              </a:ext>
            </a:extLst>
          </p:cNvPr>
          <p:cNvSpPr txBox="1"/>
          <p:nvPr/>
        </p:nvSpPr>
        <p:spPr>
          <a:xfrm>
            <a:off x="4437525" y="2211011"/>
            <a:ext cx="9158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°C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93C39F7-F9A8-4A20-AD98-46755361B3A5}"/>
              </a:ext>
            </a:extLst>
          </p:cNvPr>
          <p:cNvSpPr txBox="1"/>
          <p:nvPr/>
        </p:nvSpPr>
        <p:spPr>
          <a:xfrm>
            <a:off x="5893160" y="2211011"/>
            <a:ext cx="9158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°C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C22F511-70F2-4A48-974E-5D84FA7B8BB6}"/>
              </a:ext>
            </a:extLst>
          </p:cNvPr>
          <p:cNvSpPr txBox="1"/>
          <p:nvPr/>
        </p:nvSpPr>
        <p:spPr>
          <a:xfrm>
            <a:off x="5621295" y="1671833"/>
            <a:ext cx="76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días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34BE7EB-B50E-4679-990B-DC43FB15656D}"/>
              </a:ext>
            </a:extLst>
          </p:cNvPr>
          <p:cNvSpPr txBox="1"/>
          <p:nvPr/>
        </p:nvSpPr>
        <p:spPr>
          <a:xfrm>
            <a:off x="5229968" y="3652267"/>
            <a:ext cx="35090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Farmacopea EE.UU.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6A6F92D7-46D0-4224-9949-FF685E480CEB}"/>
              </a:ext>
            </a:extLst>
          </p:cNvPr>
          <p:cNvSpPr/>
          <p:nvPr/>
        </p:nvSpPr>
        <p:spPr>
          <a:xfrm>
            <a:off x="3758856" y="1958910"/>
            <a:ext cx="4688974" cy="1685807"/>
          </a:xfrm>
          <a:prstGeom prst="roundRect">
            <a:avLst/>
          </a:prstGeom>
          <a:noFill/>
          <a:ln w="25400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rco 44">
            <a:extLst>
              <a:ext uri="{FF2B5EF4-FFF2-40B4-BE49-F238E27FC236}">
                <a16:creationId xmlns:a16="http://schemas.microsoft.com/office/drawing/2014/main" id="{AAD46437-2509-45DC-BF05-E547AF34C848}"/>
              </a:ext>
            </a:extLst>
          </p:cNvPr>
          <p:cNvSpPr/>
          <p:nvPr/>
        </p:nvSpPr>
        <p:spPr>
          <a:xfrm rot="20038904">
            <a:off x="319079" y="2175725"/>
            <a:ext cx="3388667" cy="2134935"/>
          </a:xfrm>
          <a:prstGeom prst="arc">
            <a:avLst>
              <a:gd name="adj1" fmla="val 15994379"/>
              <a:gd name="adj2" fmla="val 21404282"/>
            </a:avLst>
          </a:prstGeom>
          <a:ln w="25400">
            <a:headEnd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E4CB181-7165-4365-BE00-A5DBC055B7AD}"/>
              </a:ext>
            </a:extLst>
          </p:cNvPr>
          <p:cNvSpPr txBox="1"/>
          <p:nvPr/>
        </p:nvSpPr>
        <p:spPr>
          <a:xfrm>
            <a:off x="7240280" y="1926989"/>
            <a:ext cx="9158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°C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627158F-2069-494F-8D76-72E5938CF6DC}"/>
              </a:ext>
            </a:extLst>
          </p:cNvPr>
          <p:cNvSpPr txBox="1"/>
          <p:nvPr/>
        </p:nvSpPr>
        <p:spPr>
          <a:xfrm>
            <a:off x="6878759" y="3246022"/>
            <a:ext cx="1638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Caldo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Tioglicolato</a:t>
            </a:r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9643741-D224-4C7B-8666-782A10B91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55" y="129689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49174D-9035-4C9D-83E7-69B9A0DDD695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138457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6CEA69-1560-45D9-A6D5-46CA05493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528616"/>
              </p:ext>
            </p:extLst>
          </p:nvPr>
        </p:nvGraphicFramePr>
        <p:xfrm>
          <a:off x="2091902" y="1322766"/>
          <a:ext cx="5018315" cy="3395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36540D34-B12D-45DC-83DD-CD49DCBB99EF}"/>
              </a:ext>
            </a:extLst>
          </p:cNvPr>
          <p:cNvSpPr txBox="1"/>
          <p:nvPr/>
        </p:nvSpPr>
        <p:spPr>
          <a:xfrm>
            <a:off x="107504" y="189055"/>
            <a:ext cx="4158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D63CA3-938F-47E0-BF39-6F26B373C66C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80450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10">
            <a:extLst>
              <a:ext uri="{FF2B5EF4-FFF2-40B4-BE49-F238E27FC236}">
                <a16:creationId xmlns:a16="http://schemas.microsoft.com/office/drawing/2014/main" id="{D6F73DD7-1527-4E1F-8D3F-B71CF1278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48" y="2076032"/>
            <a:ext cx="3043757" cy="2782134"/>
          </a:xfrm>
        </p:spPr>
      </p:pic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DBAFC2BE-0CC6-4D10-86E4-295E7081A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5" r="54977"/>
          <a:stretch/>
        </p:blipFill>
        <p:spPr>
          <a:xfrm flipH="1">
            <a:off x="3258935" y="4676685"/>
            <a:ext cx="526287" cy="7356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5FE42ED-B991-4D9A-A8F1-2824F232A1DB}"/>
              </a:ext>
            </a:extLst>
          </p:cNvPr>
          <p:cNvSpPr/>
          <p:nvPr/>
        </p:nvSpPr>
        <p:spPr>
          <a:xfrm>
            <a:off x="340848" y="1017355"/>
            <a:ext cx="5095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200" b="1" dirty="0">
                <a:solidFill>
                  <a:srgbClr val="2A569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Crecimiento en medio TB sin inducción</a:t>
            </a:r>
            <a:endParaRPr lang="es-EC" sz="2200" b="1" dirty="0">
              <a:solidFill>
                <a:srgbClr val="2A569E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88ED2BE-2522-4826-B2CC-69ABBCAAA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330" y="2027879"/>
            <a:ext cx="3043757" cy="283028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8831354-E2CF-41C9-AD36-C1525121BB4F}"/>
              </a:ext>
            </a:extLst>
          </p:cNvPr>
          <p:cNvSpPr txBox="1"/>
          <p:nvPr/>
        </p:nvSpPr>
        <p:spPr>
          <a:xfrm>
            <a:off x="1262111" y="1950645"/>
            <a:ext cx="1257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 TB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9A60720-45C8-48C9-97A6-B1E1D841B67E}"/>
              </a:ext>
            </a:extLst>
          </p:cNvPr>
          <p:cNvSpPr txBox="1"/>
          <p:nvPr/>
        </p:nvSpPr>
        <p:spPr>
          <a:xfrm>
            <a:off x="4018436" y="4773818"/>
            <a:ext cx="1257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 TB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FD8F42E-EDB2-48A5-B55D-2ECEB8952F9E}"/>
              </a:ext>
            </a:extLst>
          </p:cNvPr>
          <p:cNvSpPr txBox="1"/>
          <p:nvPr/>
        </p:nvSpPr>
        <p:spPr>
          <a:xfrm>
            <a:off x="3839234" y="4993653"/>
            <a:ext cx="14365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Glicerol 3%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7DF1E6C-38CB-44DE-A8E4-F14118034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896" y="1878942"/>
            <a:ext cx="3023123" cy="300850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2CCEFF3-8329-4370-A8D2-D7CCED740AAD}"/>
              </a:ext>
            </a:extLst>
          </p:cNvPr>
          <p:cNvSpPr txBox="1"/>
          <p:nvPr/>
        </p:nvSpPr>
        <p:spPr>
          <a:xfrm>
            <a:off x="6985354" y="4772601"/>
            <a:ext cx="1257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 TBM</a:t>
            </a:r>
          </a:p>
        </p:txBody>
      </p:sp>
      <p:pic>
        <p:nvPicPr>
          <p:cNvPr id="17" name="Marcador de contenido 5">
            <a:extLst>
              <a:ext uri="{FF2B5EF4-FFF2-40B4-BE49-F238E27FC236}">
                <a16:creationId xmlns:a16="http://schemas.microsoft.com/office/drawing/2014/main" id="{FBA8F018-01A3-4FEA-9C98-B2DBE8861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5" r="1990"/>
          <a:stretch/>
        </p:blipFill>
        <p:spPr>
          <a:xfrm flipH="1">
            <a:off x="5536695" y="4691216"/>
            <a:ext cx="1145669" cy="73565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63974F5-D477-4918-BCEC-478A85708E5D}"/>
              </a:ext>
            </a:extLst>
          </p:cNvPr>
          <p:cNvSpPr txBox="1"/>
          <p:nvPr/>
        </p:nvSpPr>
        <p:spPr>
          <a:xfrm>
            <a:off x="6829427" y="5025827"/>
            <a:ext cx="22250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Glicerol + Ext. levadura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98654B4-A7F7-401F-99C6-845F2A244E5D}"/>
              </a:ext>
            </a:extLst>
          </p:cNvPr>
          <p:cNvSpPr txBox="1"/>
          <p:nvPr/>
        </p:nvSpPr>
        <p:spPr>
          <a:xfrm>
            <a:off x="4086269" y="1999838"/>
            <a:ext cx="1257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Medio TBM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D2FB30B-A9AD-4E6B-9B63-0C26BCB73487}"/>
              </a:ext>
            </a:extLst>
          </p:cNvPr>
          <p:cNvSpPr txBox="1"/>
          <p:nvPr/>
        </p:nvSpPr>
        <p:spPr>
          <a:xfrm>
            <a:off x="6745485" y="1727082"/>
            <a:ext cx="19729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Cultivo alimentado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71EE5D8-C5A5-405D-B752-AB451F36E1C6}"/>
              </a:ext>
            </a:extLst>
          </p:cNvPr>
          <p:cNvSpPr txBox="1"/>
          <p:nvPr/>
        </p:nvSpPr>
        <p:spPr>
          <a:xfrm>
            <a:off x="1482761" y="3884623"/>
            <a:ext cx="1543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Biomasa : 12 g/L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3C68BAE-E84A-4CB8-8F75-7D547CDDE1CC}"/>
              </a:ext>
            </a:extLst>
          </p:cNvPr>
          <p:cNvSpPr txBox="1"/>
          <p:nvPr/>
        </p:nvSpPr>
        <p:spPr>
          <a:xfrm>
            <a:off x="4304072" y="3849425"/>
            <a:ext cx="1543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Biomasa : 14 g/L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A6B98B2-E9D0-48DE-8BE0-12CA0DDA9007}"/>
              </a:ext>
            </a:extLst>
          </p:cNvPr>
          <p:cNvSpPr txBox="1"/>
          <p:nvPr/>
        </p:nvSpPr>
        <p:spPr>
          <a:xfrm>
            <a:off x="6971550" y="3834800"/>
            <a:ext cx="1543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Biomasa : 30 g/L</a:t>
            </a:r>
          </a:p>
        </p:txBody>
      </p:sp>
      <p:pic>
        <p:nvPicPr>
          <p:cNvPr id="24" name="Marcador de contenido 5">
            <a:extLst>
              <a:ext uri="{FF2B5EF4-FFF2-40B4-BE49-F238E27FC236}">
                <a16:creationId xmlns:a16="http://schemas.microsoft.com/office/drawing/2014/main" id="{9FC2464C-1F65-40B5-A6EC-6E4CF55DA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5" r="54977"/>
          <a:stretch/>
        </p:blipFill>
        <p:spPr>
          <a:xfrm flipH="1">
            <a:off x="370853" y="4691216"/>
            <a:ext cx="526287" cy="735651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F8350468-84DC-4FCB-908E-486862FDA1F1}"/>
              </a:ext>
            </a:extLst>
          </p:cNvPr>
          <p:cNvSpPr/>
          <p:nvPr/>
        </p:nvSpPr>
        <p:spPr>
          <a:xfrm>
            <a:off x="96920" y="6381328"/>
            <a:ext cx="174415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(Krause et al., 2010)</a:t>
            </a:r>
            <a:endParaRPr lang="es-EC" sz="1350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E70B816-5304-4235-A0A3-5E96A230005B}"/>
              </a:ext>
            </a:extLst>
          </p:cNvPr>
          <p:cNvSpPr/>
          <p:nvPr/>
        </p:nvSpPr>
        <p:spPr>
          <a:xfrm>
            <a:off x="1632755" y="6369278"/>
            <a:ext cx="364298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Shiloach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&amp;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Fass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2005) (Zhang et al., 2015)</a:t>
            </a:r>
            <a:endParaRPr lang="es-EC" sz="135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CEF66961-A47B-470F-BBBF-3D70B8AB5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1" y="11918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B53428-472B-4D56-B56F-A32C321489A2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14769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19" grpId="0"/>
      <p:bldP spid="20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7ED0DF7-4988-47E6-81A9-8BD65442D482}"/>
              </a:ext>
            </a:extLst>
          </p:cNvPr>
          <p:cNvSpPr/>
          <p:nvPr/>
        </p:nvSpPr>
        <p:spPr>
          <a:xfrm>
            <a:off x="327205" y="759131"/>
            <a:ext cx="30684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IPTG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200171-F0F5-4FD2-8EA9-323511C9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86" y="1540769"/>
            <a:ext cx="3842302" cy="41024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D69519D-6E52-4096-A657-DFC18D2B70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74" y="1358888"/>
            <a:ext cx="5146730" cy="26926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C7C831D-5ED4-4F4E-B631-510DD6ED3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102539"/>
              </p:ext>
            </p:extLst>
          </p:nvPr>
        </p:nvGraphicFramePr>
        <p:xfrm>
          <a:off x="4383646" y="4124545"/>
          <a:ext cx="3891841" cy="110760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137755">
                  <a:extLst>
                    <a:ext uri="{9D8B030D-6E8A-4147-A177-3AD203B41FA5}">
                      <a16:colId xmlns:a16="http://schemas.microsoft.com/office/drawing/2014/main" val="2319784002"/>
                    </a:ext>
                  </a:extLst>
                </a:gridCol>
                <a:gridCol w="1426029">
                  <a:extLst>
                    <a:ext uri="{9D8B030D-6E8A-4147-A177-3AD203B41FA5}">
                      <a16:colId xmlns:a16="http://schemas.microsoft.com/office/drawing/2014/main" val="3220323864"/>
                    </a:ext>
                  </a:extLst>
                </a:gridCol>
                <a:gridCol w="1328057">
                  <a:extLst>
                    <a:ext uri="{9D8B030D-6E8A-4147-A177-3AD203B41FA5}">
                      <a16:colId xmlns:a16="http://schemas.microsoft.com/office/drawing/2014/main" val="1356733112"/>
                    </a:ext>
                  </a:extLst>
                </a:gridCol>
              </a:tblGrid>
              <a:tr h="6498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IPTG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 (</a:t>
                      </a:r>
                      <a:r>
                        <a:rPr lang="es-ES_tradnl" sz="1500" dirty="0" err="1">
                          <a:effectLst/>
                        </a:rPr>
                        <a:t>mM</a:t>
                      </a:r>
                      <a:r>
                        <a:rPr lang="es-ES_tradnl" sz="1500" dirty="0">
                          <a:effectLst/>
                        </a:rPr>
                        <a:t>)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Biomasa final</a:t>
                      </a:r>
                      <a:endParaRPr lang="es-EC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(g/L)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Rendimiento (mg/L)</a:t>
                      </a:r>
                      <a:endParaRPr lang="es-EC" sz="1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667369081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0,75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18,70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536,06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285948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1,5</a:t>
                      </a:r>
                      <a:endParaRPr lang="es-EC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17,20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292,45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26794084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32DB66A8-68DF-4CC0-9688-93E02FE4D44A}"/>
              </a:ext>
            </a:extLst>
          </p:cNvPr>
          <p:cNvSpPr txBox="1"/>
          <p:nvPr/>
        </p:nvSpPr>
        <p:spPr>
          <a:xfrm>
            <a:off x="4638060" y="1317999"/>
            <a:ext cx="10051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SDS PAGE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445712-5337-49CA-84CE-72A9B5D514D8}"/>
              </a:ext>
            </a:extLst>
          </p:cNvPr>
          <p:cNvSpPr txBox="1"/>
          <p:nvPr/>
        </p:nvSpPr>
        <p:spPr>
          <a:xfrm>
            <a:off x="6973540" y="1318003"/>
            <a:ext cx="1414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C355DC1-919F-4801-9FF1-256836E0ED22}"/>
              </a:ext>
            </a:extLst>
          </p:cNvPr>
          <p:cNvSpPr/>
          <p:nvPr/>
        </p:nvSpPr>
        <p:spPr>
          <a:xfrm>
            <a:off x="4417394" y="4725144"/>
            <a:ext cx="3858093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1AD9831-1A02-402D-ABD1-350C5912A2C1}"/>
              </a:ext>
            </a:extLst>
          </p:cNvPr>
          <p:cNvSpPr/>
          <p:nvPr/>
        </p:nvSpPr>
        <p:spPr>
          <a:xfrm>
            <a:off x="420702" y="5614121"/>
            <a:ext cx="28729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Ramchuran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Holst, &amp;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Karlsson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2005)</a:t>
            </a:r>
            <a:endParaRPr lang="es-EC" sz="135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35F6341-7D15-46F2-A3D4-7458A0D39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1" y="11918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0844F0-F3E7-4B99-8E03-01E50EC42056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636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00C5E7C-C0B4-4B8F-BD55-C170375784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32" y="1705612"/>
            <a:ext cx="3481189" cy="350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734AE2-5C73-4DD3-A60D-3C0B2A41B4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78" y="1599048"/>
            <a:ext cx="4684241" cy="24652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11CBB7A-0E6B-425C-9EAA-6D74452C8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617933"/>
              </p:ext>
            </p:extLst>
          </p:nvPr>
        </p:nvGraphicFramePr>
        <p:xfrm>
          <a:off x="4365909" y="4131110"/>
          <a:ext cx="4148606" cy="102513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96246">
                  <a:extLst>
                    <a:ext uri="{9D8B030D-6E8A-4147-A177-3AD203B41FA5}">
                      <a16:colId xmlns:a16="http://schemas.microsoft.com/office/drawing/2014/main" val="1230368614"/>
                    </a:ext>
                  </a:extLst>
                </a:gridCol>
                <a:gridCol w="1494495">
                  <a:extLst>
                    <a:ext uri="{9D8B030D-6E8A-4147-A177-3AD203B41FA5}">
                      <a16:colId xmlns:a16="http://schemas.microsoft.com/office/drawing/2014/main" val="2868671302"/>
                    </a:ext>
                  </a:extLst>
                </a:gridCol>
                <a:gridCol w="1257865">
                  <a:extLst>
                    <a:ext uri="{9D8B030D-6E8A-4147-A177-3AD203B41FA5}">
                      <a16:colId xmlns:a16="http://schemas.microsoft.com/office/drawing/2014/main" val="3535807555"/>
                    </a:ext>
                  </a:extLst>
                </a:gridCol>
              </a:tblGrid>
              <a:tr h="567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Fermentación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Inducción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(g/L)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Rendimiento (mg/L)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31816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F 1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11,76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</a:rPr>
                        <a:t>602,50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410664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F 2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5,02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536,06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7123742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D7080877-59E5-46A4-9F6C-1633CF9DA8CF}"/>
              </a:ext>
            </a:extLst>
          </p:cNvPr>
          <p:cNvSpPr/>
          <p:nvPr/>
        </p:nvSpPr>
        <p:spPr>
          <a:xfrm>
            <a:off x="629485" y="5116574"/>
            <a:ext cx="15505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3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Biomasa: 17,08 g/L</a:t>
            </a:r>
            <a:endParaRPr lang="es-EC" sz="135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4586698-9B56-472F-90CF-24AAEF146ADA}"/>
              </a:ext>
            </a:extLst>
          </p:cNvPr>
          <p:cNvSpPr/>
          <p:nvPr/>
        </p:nvSpPr>
        <p:spPr>
          <a:xfrm>
            <a:off x="2171870" y="5112134"/>
            <a:ext cx="188290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35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Biomasa:18,72 g/L</a:t>
            </a:r>
            <a:endParaRPr lang="es-EC" sz="135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4261245-0BA2-416E-87D9-78BBFB4BC47B}"/>
              </a:ext>
            </a:extLst>
          </p:cNvPr>
          <p:cNvSpPr txBox="1"/>
          <p:nvPr/>
        </p:nvSpPr>
        <p:spPr>
          <a:xfrm>
            <a:off x="4652332" y="1536734"/>
            <a:ext cx="18056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SDS-PAGE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842688-D2F2-4165-B98F-21CF3DC76822}"/>
              </a:ext>
            </a:extLst>
          </p:cNvPr>
          <p:cNvSpPr txBox="1"/>
          <p:nvPr/>
        </p:nvSpPr>
        <p:spPr>
          <a:xfrm>
            <a:off x="6933397" y="1536734"/>
            <a:ext cx="18056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Westernblot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67D6C60-5021-44B5-88E3-712394EAFDCC}"/>
              </a:ext>
            </a:extLst>
          </p:cNvPr>
          <p:cNvSpPr/>
          <p:nvPr/>
        </p:nvSpPr>
        <p:spPr>
          <a:xfrm>
            <a:off x="4365910" y="4673607"/>
            <a:ext cx="3973284" cy="269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7EED909-9BD4-4A5A-84D0-A99E180FD8EA}"/>
              </a:ext>
            </a:extLst>
          </p:cNvPr>
          <p:cNvSpPr/>
          <p:nvPr/>
        </p:nvSpPr>
        <p:spPr>
          <a:xfrm>
            <a:off x="320841" y="773897"/>
            <a:ext cx="29754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Momento de Inducción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D3F8EE4-67EC-4F1B-89B2-A8C3608FE0B3}"/>
              </a:ext>
            </a:extLst>
          </p:cNvPr>
          <p:cNvSpPr/>
          <p:nvPr/>
        </p:nvSpPr>
        <p:spPr>
          <a:xfrm>
            <a:off x="423434" y="6351168"/>
            <a:ext cx="287290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Ramchuran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Holst, &amp;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Karlsson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2005)</a:t>
            </a:r>
            <a:endParaRPr lang="es-EC" sz="135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F256743-3395-4C81-9925-A1D7D9086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1" y="11918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7E79F3-FF5A-4CE7-A204-A57A3A084BB4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6675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C38CB1F-418B-4082-9A4E-C234B44FE39F}"/>
              </a:ext>
            </a:extLst>
          </p:cNvPr>
          <p:cNvSpPr/>
          <p:nvPr/>
        </p:nvSpPr>
        <p:spPr>
          <a:xfrm>
            <a:off x="320841" y="773573"/>
            <a:ext cx="31646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Estabilidad del plásmido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D30E27-66DA-4FC0-B748-C6D53B64B052}"/>
              </a:ext>
            </a:extLst>
          </p:cNvPr>
          <p:cNvSpPr txBox="1"/>
          <p:nvPr/>
        </p:nvSpPr>
        <p:spPr>
          <a:xfrm>
            <a:off x="5166070" y="4855714"/>
            <a:ext cx="24302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 TB</a:t>
            </a:r>
          </a:p>
          <a:p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-Glicerol / +Glucosa  2%</a:t>
            </a:r>
          </a:p>
          <a:p>
            <a:endParaRPr lang="es-EC" sz="1500" dirty="0">
              <a:solidFill>
                <a:srgbClr val="2A56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F66B8D-7593-4E14-A584-C40278419FCC}"/>
              </a:ext>
            </a:extLst>
          </p:cNvPr>
          <p:cNvSpPr txBox="1"/>
          <p:nvPr/>
        </p:nvSpPr>
        <p:spPr>
          <a:xfrm>
            <a:off x="1633701" y="4967800"/>
            <a:ext cx="1152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 TBM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6988CC2-C42E-4527-BF4D-32B53E54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006" y="1592796"/>
            <a:ext cx="3803848" cy="3375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D5EF3E2-9D5A-4285-B69D-69D96526B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35" y="1688459"/>
            <a:ext cx="3803848" cy="3375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EBA6669-C19F-49FB-9345-7B59EABCA8FF}"/>
              </a:ext>
            </a:extLst>
          </p:cNvPr>
          <p:cNvSpPr/>
          <p:nvPr/>
        </p:nvSpPr>
        <p:spPr>
          <a:xfrm>
            <a:off x="-5283" y="6385563"/>
            <a:ext cx="523937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Korpimäki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Kurittu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&amp; Karp, 2003) (Y. Zhang,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Taiming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&amp; Liu, 2003)</a:t>
            </a:r>
            <a:endParaRPr lang="es-EC" sz="135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0D01D59-4C07-4168-A0F6-DC82D8D2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1" y="11918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241592-5D9E-4B45-BCA6-7C494CD76D65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3763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0F69CB0-5517-4231-B621-DEAADF901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6787502"/>
              </p:ext>
            </p:extLst>
          </p:nvPr>
        </p:nvGraphicFramePr>
        <p:xfrm>
          <a:off x="2258743" y="1124744"/>
          <a:ext cx="5018315" cy="3395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8C0CEE45-FB47-4306-B2C4-FAB42190D1C5}"/>
              </a:ext>
            </a:extLst>
          </p:cNvPr>
          <p:cNvSpPr txBox="1"/>
          <p:nvPr/>
        </p:nvSpPr>
        <p:spPr>
          <a:xfrm>
            <a:off x="179512" y="116632"/>
            <a:ext cx="4158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88F2C5-2F75-40A2-8814-8D4E6FC93E0F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4158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3A5F691-5B3E-49BF-B955-2B3907D834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953"/>
            <a:ext cx="4743450" cy="431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5E96E0-29D8-488F-9F7E-60A772BCD6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795874"/>
            <a:ext cx="3453038" cy="22831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B6B6D99-4EA1-4E3F-9854-69D8E4273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251248"/>
              </p:ext>
            </p:extLst>
          </p:nvPr>
        </p:nvGraphicFramePr>
        <p:xfrm>
          <a:off x="4743454" y="4396803"/>
          <a:ext cx="3940374" cy="74930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13458">
                  <a:extLst>
                    <a:ext uri="{9D8B030D-6E8A-4147-A177-3AD203B41FA5}">
                      <a16:colId xmlns:a16="http://schemas.microsoft.com/office/drawing/2014/main" val="2884513310"/>
                    </a:ext>
                  </a:extLst>
                </a:gridCol>
                <a:gridCol w="1313458">
                  <a:extLst>
                    <a:ext uri="{9D8B030D-6E8A-4147-A177-3AD203B41FA5}">
                      <a16:colId xmlns:a16="http://schemas.microsoft.com/office/drawing/2014/main" val="1718867433"/>
                    </a:ext>
                  </a:extLst>
                </a:gridCol>
                <a:gridCol w="1313458">
                  <a:extLst>
                    <a:ext uri="{9D8B030D-6E8A-4147-A177-3AD203B41FA5}">
                      <a16:colId xmlns:a16="http://schemas.microsoft.com/office/drawing/2014/main" val="2276870847"/>
                    </a:ext>
                  </a:extLst>
                </a:gridCol>
              </a:tblGrid>
              <a:tr h="498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Fuente de carbono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Inducción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(g/L)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Rendimiento (mg/L)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11447294"/>
                  </a:ext>
                </a:extLst>
              </a:tr>
              <a:tr h="250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Glucosa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10,24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</a:rPr>
                        <a:t>627,00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51750623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E6B2C7DD-351E-48A4-8097-434D62BA28C5}"/>
              </a:ext>
            </a:extLst>
          </p:cNvPr>
          <p:cNvSpPr/>
          <p:nvPr/>
        </p:nvSpPr>
        <p:spPr>
          <a:xfrm>
            <a:off x="2295530" y="4092740"/>
            <a:ext cx="157433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Biomasa: 17,88 g/L</a:t>
            </a:r>
            <a:endParaRPr lang="es-EC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B6ABA0-4BD6-44BC-B90A-DB6B4D9449C7}"/>
              </a:ext>
            </a:extLst>
          </p:cNvPr>
          <p:cNvSpPr txBox="1"/>
          <p:nvPr/>
        </p:nvSpPr>
        <p:spPr>
          <a:xfrm>
            <a:off x="5418236" y="1795870"/>
            <a:ext cx="1295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SDS-PAGE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F36429-71D5-4B7B-91D0-0D4B7D7A2BA1}"/>
              </a:ext>
            </a:extLst>
          </p:cNvPr>
          <p:cNvSpPr txBox="1"/>
          <p:nvPr/>
        </p:nvSpPr>
        <p:spPr>
          <a:xfrm>
            <a:off x="7041567" y="1795870"/>
            <a:ext cx="1295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BEDCEC5-0CA2-44EF-9ACB-93C874B091FA}"/>
              </a:ext>
            </a:extLst>
          </p:cNvPr>
          <p:cNvSpPr/>
          <p:nvPr/>
        </p:nvSpPr>
        <p:spPr>
          <a:xfrm>
            <a:off x="320841" y="819026"/>
            <a:ext cx="35541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Fermentaciones con glucosa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DA127B5-1076-43E3-88AF-0A165B3DB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1" y="11918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729A1F-B0D2-4FAE-AC1B-8115007A30E4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9508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0D4C3C6-507E-4D22-8EE5-30F3FB3F9990}"/>
              </a:ext>
            </a:extLst>
          </p:cNvPr>
          <p:cNvSpPr/>
          <p:nvPr/>
        </p:nvSpPr>
        <p:spPr>
          <a:xfrm>
            <a:off x="323528" y="677388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Eficiencia de ruptura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750F78E-7491-4981-83EB-869209434D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5" y="1343683"/>
            <a:ext cx="3806047" cy="34863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2F5C3B7-A334-4AF1-B04E-C3705C33CE46}"/>
              </a:ext>
            </a:extLst>
          </p:cNvPr>
          <p:cNvGraphicFramePr>
            <a:graphicFrameLocks noGrp="1"/>
          </p:cNvGraphicFramePr>
          <p:nvPr/>
        </p:nvGraphicFramePr>
        <p:xfrm>
          <a:off x="5154233" y="1933191"/>
          <a:ext cx="2463427" cy="221834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68903">
                  <a:extLst>
                    <a:ext uri="{9D8B030D-6E8A-4147-A177-3AD203B41FA5}">
                      <a16:colId xmlns:a16="http://schemas.microsoft.com/office/drawing/2014/main" val="3758718496"/>
                    </a:ext>
                  </a:extLst>
                </a:gridCol>
                <a:gridCol w="782657">
                  <a:extLst>
                    <a:ext uri="{9D8B030D-6E8A-4147-A177-3AD203B41FA5}">
                      <a16:colId xmlns:a16="http://schemas.microsoft.com/office/drawing/2014/main" val="3216121948"/>
                    </a:ext>
                  </a:extLst>
                </a:gridCol>
                <a:gridCol w="1011867">
                  <a:extLst>
                    <a:ext uri="{9D8B030D-6E8A-4147-A177-3AD203B41FA5}">
                      <a16:colId xmlns:a16="http://schemas.microsoft.com/office/drawing/2014/main" val="1724151405"/>
                    </a:ext>
                  </a:extLst>
                </a:gridCol>
              </a:tblGrid>
              <a:tr h="31690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Pases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Molino</a:t>
                      </a:r>
                      <a:endParaRPr lang="es-EC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Prensa</a:t>
                      </a:r>
                      <a:endParaRPr lang="es-EC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971975568"/>
                  </a:ext>
                </a:extLst>
              </a:tr>
              <a:tr h="31690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95848444"/>
                  </a:ext>
                </a:extLst>
              </a:tr>
              <a:tr h="31690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3,72%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3,64%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442948814"/>
                  </a:ext>
                </a:extLst>
              </a:tr>
              <a:tr h="31690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0,92%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09919887"/>
                  </a:ext>
                </a:extLst>
              </a:tr>
              <a:tr h="31690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152557629"/>
                  </a:ext>
                </a:extLst>
              </a:tr>
              <a:tr h="31690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0,07%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756311906"/>
                  </a:ext>
                </a:extLst>
              </a:tr>
              <a:tr h="31690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0,02%</a:t>
                      </a:r>
                      <a:endParaRPr lang="es-EC" sz="15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5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0,03%</a:t>
                      </a:r>
                      <a:endParaRPr lang="es-EC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406574705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1AEEC68-6835-41CE-B4C7-4D439DCE1656}"/>
              </a:ext>
            </a:extLst>
          </p:cNvPr>
          <p:cNvSpPr txBox="1"/>
          <p:nvPr/>
        </p:nvSpPr>
        <p:spPr>
          <a:xfrm>
            <a:off x="5260374" y="4405236"/>
            <a:ext cx="2251136" cy="553998"/>
          </a:xfrm>
          <a:prstGeom prst="rect">
            <a:avLst/>
          </a:prstGeom>
          <a:ln w="28575">
            <a:solidFill>
              <a:srgbClr val="01713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Molino de bolas</a:t>
            </a:r>
          </a:p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Pase = 0,8 min retención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D4DA606-EF00-45CF-A5BF-EA2AF20E44F6}"/>
              </a:ext>
            </a:extLst>
          </p:cNvPr>
          <p:cNvSpPr/>
          <p:nvPr/>
        </p:nvSpPr>
        <p:spPr>
          <a:xfrm>
            <a:off x="5154233" y="3525262"/>
            <a:ext cx="2463427" cy="2980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E24B135-902C-4BB7-BBE9-60602881BAD7}"/>
              </a:ext>
            </a:extLst>
          </p:cNvPr>
          <p:cNvSpPr/>
          <p:nvPr/>
        </p:nvSpPr>
        <p:spPr>
          <a:xfrm>
            <a:off x="536789" y="6334520"/>
            <a:ext cx="19928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Peternel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 &amp;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Komel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2010)</a:t>
            </a:r>
            <a:endParaRPr lang="es-EC" sz="135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2097A93-8EB9-4A6A-A109-331F5F1760DD}"/>
              </a:ext>
            </a:extLst>
          </p:cNvPr>
          <p:cNvSpPr/>
          <p:nvPr/>
        </p:nvSpPr>
        <p:spPr>
          <a:xfrm>
            <a:off x="2451594" y="6334520"/>
            <a:ext cx="25573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(Ho, Tan, Yap, Ling, &amp;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Tey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2008)</a:t>
            </a:r>
            <a:endParaRPr lang="es-EC" sz="1350" dirty="0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2EEA8FFD-8F96-4A85-B159-66B643DB5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1663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A83FFE1-6182-4C22-959A-B1C76CB41185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826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CF45D8A-873D-499A-B450-7DFAB10DA0DC}"/>
              </a:ext>
            </a:extLst>
          </p:cNvPr>
          <p:cNvSpPr/>
          <p:nvPr/>
        </p:nvSpPr>
        <p:spPr>
          <a:xfrm>
            <a:off x="320841" y="923125"/>
            <a:ext cx="44951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Aislamiento de cuerpos de inclusión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07ED6B0E-E507-447D-9DAD-4361670F07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706" y="2652972"/>
          <a:ext cx="2830917" cy="243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Image" r:id="rId3" imgW="4787280" imgH="4114080" progId="Photoshop.Image.13">
                  <p:embed/>
                </p:oleObj>
              </mc:Choice>
              <mc:Fallback>
                <p:oleObj name="Image" r:id="rId3" imgW="4787280" imgH="4114080" progId="Photoshop.Image.13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07ED6B0E-E507-447D-9DAD-4361670F07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706" y="2652972"/>
                        <a:ext cx="2830917" cy="243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84F9F45-194E-4699-B5E3-BF75A09CF53F}"/>
              </a:ext>
            </a:extLst>
          </p:cNvPr>
          <p:cNvSpPr txBox="1"/>
          <p:nvPr/>
        </p:nvSpPr>
        <p:spPr>
          <a:xfrm>
            <a:off x="1321630" y="2023933"/>
            <a:ext cx="2722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Centrifugación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40A40F-8493-4806-A181-1DD01CF5AB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77" y="1713738"/>
            <a:ext cx="4975823" cy="2938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B4EB188-2BCC-483F-9C60-5D48D0367B72}"/>
              </a:ext>
            </a:extLst>
          </p:cNvPr>
          <p:cNvSpPr txBox="1"/>
          <p:nvPr/>
        </p:nvSpPr>
        <p:spPr>
          <a:xfrm>
            <a:off x="5760136" y="1310077"/>
            <a:ext cx="2722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Lavados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9C9126-F8B5-442E-9EB5-E738FC1D9A08}"/>
              </a:ext>
            </a:extLst>
          </p:cNvPr>
          <p:cNvSpPr txBox="1"/>
          <p:nvPr/>
        </p:nvSpPr>
        <p:spPr>
          <a:xfrm>
            <a:off x="4373847" y="1646806"/>
            <a:ext cx="12586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SDS-PAGE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B74579-41DD-486B-9FB0-B90436C78EF4}"/>
              </a:ext>
            </a:extLst>
          </p:cNvPr>
          <p:cNvSpPr txBox="1"/>
          <p:nvPr/>
        </p:nvSpPr>
        <p:spPr>
          <a:xfrm>
            <a:off x="6786250" y="1646806"/>
            <a:ext cx="12586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C352925-AACD-4146-B2A3-7E4EB1EF49EB}"/>
              </a:ext>
            </a:extLst>
          </p:cNvPr>
          <p:cNvSpPr txBox="1"/>
          <p:nvPr/>
        </p:nvSpPr>
        <p:spPr>
          <a:xfrm>
            <a:off x="1445957" y="2375974"/>
            <a:ext cx="16950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1AD218C-6952-4491-A9F0-F8DA696BB9C7}"/>
              </a:ext>
            </a:extLst>
          </p:cNvPr>
          <p:cNvSpPr/>
          <p:nvPr/>
        </p:nvSpPr>
        <p:spPr>
          <a:xfrm>
            <a:off x="2579914" y="2929968"/>
            <a:ext cx="677636" cy="1846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79A07DB-A9C0-4F94-86A9-A4B172357747}"/>
              </a:ext>
            </a:extLst>
          </p:cNvPr>
          <p:cNvSpPr txBox="1"/>
          <p:nvPr/>
        </p:nvSpPr>
        <p:spPr>
          <a:xfrm>
            <a:off x="1371604" y="5056014"/>
            <a:ext cx="16619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Velocidad</a:t>
            </a:r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4.400 G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E172DC00-42A4-4355-9C7D-6F50C439783A}"/>
              </a:ext>
            </a:extLst>
          </p:cNvPr>
          <p:cNvGraphicFramePr>
            <a:graphicFrameLocks noGrp="1"/>
          </p:cNvGraphicFramePr>
          <p:nvPr/>
        </p:nvGraphicFramePr>
        <p:xfrm>
          <a:off x="51384" y="3230204"/>
          <a:ext cx="4088690" cy="142181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686190">
                  <a:extLst>
                    <a:ext uri="{9D8B030D-6E8A-4147-A177-3AD203B41FA5}">
                      <a16:colId xmlns:a16="http://schemas.microsoft.com/office/drawing/2014/main" val="68988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1629512301"/>
                    </a:ext>
                  </a:extLst>
                </a:gridCol>
                <a:gridCol w="1242138">
                  <a:extLst>
                    <a:ext uri="{9D8B030D-6E8A-4147-A177-3AD203B41FA5}">
                      <a16:colId xmlns:a16="http://schemas.microsoft.com/office/drawing/2014/main" val="1996953974"/>
                    </a:ext>
                  </a:extLst>
                </a:gridCol>
                <a:gridCol w="1404278">
                  <a:extLst>
                    <a:ext uri="{9D8B030D-6E8A-4147-A177-3AD203B41FA5}">
                      <a16:colId xmlns:a16="http://schemas.microsoft.com/office/drawing/2014/main" val="2350329724"/>
                    </a:ext>
                  </a:extLst>
                </a:gridCol>
              </a:tblGrid>
              <a:tr h="6685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Etapa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Pureza (%)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Recuperación (%)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Concentración (mg/L)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06276762"/>
                  </a:ext>
                </a:extLst>
              </a:tr>
              <a:tr h="259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627,0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27502988"/>
                  </a:ext>
                </a:extLst>
              </a:tr>
              <a:tr h="250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75,5</a:t>
                      </a:r>
                      <a:endParaRPr lang="es-EC" sz="1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473,9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90266150"/>
                  </a:ext>
                </a:extLst>
              </a:tr>
              <a:tr h="243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73,6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63,7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399,4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78288153"/>
                  </a:ext>
                </a:extLst>
              </a:tr>
            </a:tbl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22B5371A-C52F-4484-99FF-55A328D7042A}"/>
              </a:ext>
            </a:extLst>
          </p:cNvPr>
          <p:cNvSpPr txBox="1"/>
          <p:nvPr/>
        </p:nvSpPr>
        <p:spPr>
          <a:xfrm>
            <a:off x="4663434" y="4802098"/>
            <a:ext cx="3674914" cy="507831"/>
          </a:xfrm>
          <a:prstGeom prst="rect">
            <a:avLst/>
          </a:prstGeom>
          <a:ln>
            <a:solidFill>
              <a:srgbClr val="01713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Pellet inicial	3: </a:t>
            </a:r>
            <a:r>
              <a:rPr lang="es-ES_tradnl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_tradnl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_tradnl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HPO</a:t>
            </a:r>
            <a:r>
              <a:rPr lang="es-ES_tradnl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_tradnl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 12,0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Lavado con NaCl 1M y Tritón 1%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FD29C65-A07C-4CB8-9286-969C93246551}"/>
              </a:ext>
            </a:extLst>
          </p:cNvPr>
          <p:cNvSpPr/>
          <p:nvPr/>
        </p:nvSpPr>
        <p:spPr>
          <a:xfrm>
            <a:off x="-4911" y="6384869"/>
            <a:ext cx="25573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(Ho, Tan, Yap, Ling, &amp;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Tey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2008)</a:t>
            </a:r>
            <a:endParaRPr lang="es-EC" sz="1350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7FC2E35-C733-4200-987E-D4CBD467B6F3}"/>
              </a:ext>
            </a:extLst>
          </p:cNvPr>
          <p:cNvSpPr/>
          <p:nvPr/>
        </p:nvSpPr>
        <p:spPr>
          <a:xfrm>
            <a:off x="2434467" y="6370426"/>
            <a:ext cx="39773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(Chung et al., 2015; Singh, </a:t>
            </a:r>
            <a:r>
              <a:rPr lang="es-ES_tradnl" sz="13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Upadhyay</a:t>
            </a:r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, &amp; Panda, 2008)</a:t>
            </a:r>
            <a:endParaRPr lang="es-EC" sz="135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60E80D5-FAE1-4251-8D15-394B8730D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1" y="11918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C32DA02-780D-411E-8CEB-C8187257120A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6842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 animBg="1"/>
      <p:bldP spid="16" grpId="1" animBg="1"/>
      <p:bldP spid="17" grpId="0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B593287-70CC-458B-9361-B52B23FA15B3}"/>
              </a:ext>
            </a:extLst>
          </p:cNvPr>
          <p:cNvSpPr/>
          <p:nvPr/>
        </p:nvSpPr>
        <p:spPr>
          <a:xfrm>
            <a:off x="420706" y="790229"/>
            <a:ext cx="28023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Ensayo de estabilidad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9E36C61-A8C5-4283-8916-7B30E26335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55" y="2281454"/>
            <a:ext cx="6590690" cy="22950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2B2E3DA-5F6E-4340-9A74-DE7ED16AB8D8}"/>
              </a:ext>
            </a:extLst>
          </p:cNvPr>
          <p:cNvSpPr/>
          <p:nvPr/>
        </p:nvSpPr>
        <p:spPr>
          <a:xfrm>
            <a:off x="215306" y="6429558"/>
            <a:ext cx="21226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(García-Fruitós et al., 2009)</a:t>
            </a:r>
            <a:endParaRPr lang="es-EC" sz="135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2C7C26-2FC2-462A-83F1-73556E1CCE3B}"/>
              </a:ext>
            </a:extLst>
          </p:cNvPr>
          <p:cNvSpPr txBox="1"/>
          <p:nvPr/>
        </p:nvSpPr>
        <p:spPr>
          <a:xfrm>
            <a:off x="3987695" y="1897451"/>
            <a:ext cx="1168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4C28252-D8F7-4C5C-826B-DEBF7F86B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1" y="11918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75E4FF-61A8-4B86-8493-86DA11317C64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040708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C871B7A-A3BF-4AF6-AFFF-1DE0479F4C5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9" y="2136195"/>
            <a:ext cx="2561000" cy="298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2CC476F-17A9-4389-8703-677B9D92F9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19090"/>
            <a:ext cx="2561000" cy="298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D574A2-2FC8-4F00-ADCB-5D178465937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03" y="2084489"/>
            <a:ext cx="1575044" cy="31515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F293DECE-BBBF-4AA2-A6C4-1CB72CD41FA3}"/>
              </a:ext>
            </a:extLst>
          </p:cNvPr>
          <p:cNvSpPr/>
          <p:nvPr/>
        </p:nvSpPr>
        <p:spPr>
          <a:xfrm>
            <a:off x="406688" y="834115"/>
            <a:ext cx="29944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Calidad microbiológica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743AE08-C53B-4567-BBBE-547759DDEE19}"/>
              </a:ext>
            </a:extLst>
          </p:cNvPr>
          <p:cNvSpPr txBox="1"/>
          <p:nvPr/>
        </p:nvSpPr>
        <p:spPr>
          <a:xfrm>
            <a:off x="471430" y="5143166"/>
            <a:ext cx="24683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FDA: 100 µg/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timerosal</a:t>
            </a:r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8CF2409-B65B-4FDC-8D73-BCF2D481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1" y="11918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2DE198-236F-46D3-8EA2-116F246555B5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804001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51E349F-102A-4E0A-8074-225B86849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38237"/>
              </p:ext>
            </p:extLst>
          </p:nvPr>
        </p:nvGraphicFramePr>
        <p:xfrm>
          <a:off x="2195740" y="1592796"/>
          <a:ext cx="5018315" cy="3395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4E5619A-ADAE-43A2-A2BB-C718E34A80D2}"/>
              </a:ext>
            </a:extLst>
          </p:cNvPr>
          <p:cNvSpPr txBox="1"/>
          <p:nvPr/>
        </p:nvSpPr>
        <p:spPr>
          <a:xfrm>
            <a:off x="116509" y="44624"/>
            <a:ext cx="4158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CF6924-F52B-4F3F-BB7A-EDE797D51C99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8942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0E5522DE-BAD6-41E1-B80A-3CBA97F84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663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2E010D5-7856-4E4F-8479-71578CD2C868}"/>
              </a:ext>
            </a:extLst>
          </p:cNvPr>
          <p:cNvSpPr txBox="1"/>
          <p:nvPr/>
        </p:nvSpPr>
        <p:spPr>
          <a:xfrm>
            <a:off x="251520" y="836712"/>
            <a:ext cx="8640960" cy="5074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uso de </a:t>
            </a: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glucosa como fuente de carbon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en la fase de </a:t>
            </a:r>
            <a:r>
              <a:rPr lang="es-ES_trad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pre-inducción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inducción a altas concentraciones celulares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logran un rendimiento volumétrico de los antígenos recombinantes de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L. intracelullaris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mayor a 500 mg/L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producidos en la cepa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</a:t>
            </a:r>
            <a:r>
              <a:rPr lang="es-ES_tradnl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coli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SHuffle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T7. 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producto final con </a:t>
            </a: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pureza del 73,6%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respecto a proteínas y una </a:t>
            </a: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recuperación del 63,7%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consiguió mediante procesos “</a:t>
            </a:r>
            <a:r>
              <a:rPr lang="es-ES_trad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downstream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que involucraron disrupción mecánica, centrifugación a velocidades moderadas y etapas de lavado. 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antígenos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recombinantes de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L. intracelullaris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producidos </a:t>
            </a: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fueron estables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temperatura de conservación </a:t>
            </a:r>
            <a:r>
              <a:rPr 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 60 días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Además, el uso de </a:t>
            </a:r>
            <a:r>
              <a:rPr lang="es-ES_tradnl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timerosal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como preservante permitió garantizar la calidad microbiológica del producto final.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9A53AD-D4D8-4314-9CCA-C7F699951978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143258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51E349F-102A-4E0A-8074-225B86849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180790"/>
              </p:ext>
            </p:extLst>
          </p:nvPr>
        </p:nvGraphicFramePr>
        <p:xfrm>
          <a:off x="2195740" y="1592796"/>
          <a:ext cx="5018315" cy="3395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4E5619A-ADAE-43A2-A2BB-C718E34A80D2}"/>
              </a:ext>
            </a:extLst>
          </p:cNvPr>
          <p:cNvSpPr txBox="1"/>
          <p:nvPr/>
        </p:nvSpPr>
        <p:spPr>
          <a:xfrm>
            <a:off x="116509" y="44624"/>
            <a:ext cx="41584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10C38B3-CCAC-4A66-BB3A-07B13655D9CD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4174520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4CB991A-2BE1-4D6A-BB5F-64393D9B1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41F9CF-6548-4A83-A90D-3210A3777142}"/>
              </a:ext>
            </a:extLst>
          </p:cNvPr>
          <p:cNvSpPr txBox="1"/>
          <p:nvPr/>
        </p:nvSpPr>
        <p:spPr>
          <a:xfrm>
            <a:off x="117848" y="1176332"/>
            <a:ext cx="8568952" cy="4505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IPTG es un inductor fuerte que provoca grandes cambios metabólicos en </a:t>
            </a:r>
            <a:r>
              <a:rPr lang="es-ES_tradnl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</a:t>
            </a:r>
            <a:r>
              <a:rPr lang="es-ES_tradnl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coli</a:t>
            </a:r>
            <a:r>
              <a:rPr lang="es-ES_tradnl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SHuffle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T7 que puede ser tóxico, mientras que la </a:t>
            </a:r>
            <a:r>
              <a:rPr lang="es-ES_tradnl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lactosa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 ser un </a:t>
            </a:r>
            <a:r>
              <a:rPr lang="es-ES_tradnl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inductor más débil y metabolizable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puede inducir la expresión de las proteínas recombinantes de manera más lenta y controlada siendo menos estresante para la célula que inducir con IPTG. Por lo tanto, se recomienda evaluar </a:t>
            </a:r>
            <a:r>
              <a:rPr lang="es-ES_tradnl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uso de pulsos de lactosa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como estrategia de inducción y el rendimiento volumétrico alcanzado.  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Recomiendo </a:t>
            </a:r>
            <a:r>
              <a:rPr lang="es-ES_tradnl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cuantificar el consumo de fuente de carbono y nitrógeno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durante el proceso de fermentación. Estos datos permitirán optimizar el medio de cultivo y la estrategia de alimentación, lo que pudiera reducir el uso de reactivos durante este proceso.  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5D04451-8A2C-4D7F-8A89-C3DE78B3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663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0BEAF15-6552-4F7B-B5DA-469DD95EA135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459615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D6C221D-C311-4C66-806C-BC55718A838C}"/>
              </a:ext>
            </a:extLst>
          </p:cNvPr>
          <p:cNvSpPr txBox="1"/>
          <p:nvPr/>
        </p:nvSpPr>
        <p:spPr>
          <a:xfrm>
            <a:off x="704036" y="1231790"/>
            <a:ext cx="7931224" cy="3674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Aunque la inmunogenicidad y protección de los antígenos como cuerpos de inclusión fue comprobado en un estudio anterior, es recomendable realizar un nuevo </a:t>
            </a:r>
            <a:r>
              <a:rPr lang="es-ES_tradnl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ensayo en ratones y cerdos utilizando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los antígenos producidos mediante los métodos descritos en este trabajo para </a:t>
            </a:r>
            <a:r>
              <a:rPr lang="es-ES_tradnl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garantizar su inmunogenicidad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Debido a que hubo una pérdida de antígenos durante los procesos </a:t>
            </a:r>
            <a:r>
              <a:rPr lang="es-ES_tradnl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downstream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mayor al planteado en los objetivos, se recomienda </a:t>
            </a:r>
            <a:r>
              <a:rPr lang="es-ES_tradnl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mejorar o usar otras las condiciones de lavado</a:t>
            </a:r>
            <a:r>
              <a:rPr lang="es-ES_trad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 permitan aumentar la recuperación del producto, sin disminuir la pureza alcanzada en este trabajo. 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372E83-3911-40C2-8FBD-F73147F0802E}"/>
              </a:ext>
            </a:extLst>
          </p:cNvPr>
          <p:cNvSpPr txBox="1"/>
          <p:nvPr/>
        </p:nvSpPr>
        <p:spPr>
          <a:xfrm>
            <a:off x="432048" y="1234583"/>
            <a:ext cx="755576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183297-871B-4B3D-8B39-4C7EA5DF8D54}"/>
              </a:ext>
            </a:extLst>
          </p:cNvPr>
          <p:cNvSpPr txBox="1"/>
          <p:nvPr/>
        </p:nvSpPr>
        <p:spPr>
          <a:xfrm>
            <a:off x="421879" y="3186950"/>
            <a:ext cx="755576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4A059076-FB4E-436D-B403-E59ECD1CC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6632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541A39-12B4-453C-8905-F2468D293AF3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7232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6CD35FA-3057-4C4C-B57D-9CC144422CBE}"/>
              </a:ext>
            </a:extLst>
          </p:cNvPr>
          <p:cNvSpPr/>
          <p:nvPr/>
        </p:nvSpPr>
        <p:spPr>
          <a:xfrm>
            <a:off x="395536" y="4150716"/>
            <a:ext cx="6696743" cy="10509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1B9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350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FF28E478-07D5-4D2A-8F5A-40B6A32B9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681860"/>
            <a:ext cx="42481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es-EC" sz="2200" b="1" i="1" dirty="0" err="1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Lawsonia</a:t>
            </a:r>
            <a:r>
              <a:rPr lang="es-EC" sz="2200" b="1" i="1" dirty="0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200" b="1" i="1" dirty="0" err="1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intracellularis</a:t>
            </a:r>
            <a:endParaRPr lang="es-ES" sz="2200" b="1" i="1" dirty="0">
              <a:solidFill>
                <a:srgbClr val="2F61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Marcador de contenido 4">
            <a:extLst>
              <a:ext uri="{FF2B5EF4-FFF2-40B4-BE49-F238E27FC236}">
                <a16:creationId xmlns:a16="http://schemas.microsoft.com/office/drawing/2014/main" id="{A4C6E00C-6494-4E0C-AF9B-F6027C550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69" y="1214461"/>
            <a:ext cx="2663962" cy="208142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D1048EA-EDCD-4AFF-986D-975AD79F3FB1}"/>
              </a:ext>
            </a:extLst>
          </p:cNvPr>
          <p:cNvSpPr txBox="1"/>
          <p:nvPr/>
        </p:nvSpPr>
        <p:spPr>
          <a:xfrm>
            <a:off x="5415616" y="3311885"/>
            <a:ext cx="27026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350" dirty="0"/>
              <a:t>Micrografía electrónica de </a:t>
            </a:r>
            <a:r>
              <a:rPr lang="es-EC" sz="1350" i="1" dirty="0"/>
              <a:t>L. </a:t>
            </a:r>
            <a:r>
              <a:rPr lang="es-EC" sz="1350" i="1" dirty="0" err="1"/>
              <a:t>intracellularis</a:t>
            </a:r>
            <a:r>
              <a:rPr lang="es-EC" sz="1350" i="1" dirty="0"/>
              <a:t> en cultivo puro </a:t>
            </a:r>
            <a:r>
              <a:rPr lang="es-EC" sz="1350" dirty="0"/>
              <a:t>(Kroll et. al, 2005)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8C5FF64-6886-4928-9B89-FEE528AE09D4}"/>
              </a:ext>
            </a:extLst>
          </p:cNvPr>
          <p:cNvSpPr/>
          <p:nvPr/>
        </p:nvSpPr>
        <p:spPr>
          <a:xfrm>
            <a:off x="638936" y="3449179"/>
            <a:ext cx="3596903" cy="5955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1B9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Infecta varios animales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9FE133F-BD12-4E42-AB0D-9E5694A9432E}"/>
              </a:ext>
            </a:extLst>
          </p:cNvPr>
          <p:cNvSpPr/>
          <p:nvPr/>
        </p:nvSpPr>
        <p:spPr>
          <a:xfrm>
            <a:off x="112595" y="6366520"/>
            <a:ext cx="33682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Vannucci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&amp; 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Gebhart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2014), (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Vannucci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Gebhart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&amp; 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McOrist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2019)</a:t>
            </a:r>
            <a:endParaRPr lang="es-EC" sz="900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A08935F-1D6F-45EA-B25E-09F8DC052945}"/>
              </a:ext>
            </a:extLst>
          </p:cNvPr>
          <p:cNvSpPr/>
          <p:nvPr/>
        </p:nvSpPr>
        <p:spPr>
          <a:xfrm>
            <a:off x="2511986" y="1324815"/>
            <a:ext cx="1937677" cy="937179"/>
          </a:xfrm>
          <a:prstGeom prst="roundRect">
            <a:avLst/>
          </a:prstGeom>
          <a:ln w="38100">
            <a:solidFill>
              <a:srgbClr val="A1B9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     Gram-negativa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31C3622C-0A70-470C-8368-043A0A517BEA}"/>
              </a:ext>
            </a:extLst>
          </p:cNvPr>
          <p:cNvSpPr/>
          <p:nvPr/>
        </p:nvSpPr>
        <p:spPr>
          <a:xfrm>
            <a:off x="404413" y="1353570"/>
            <a:ext cx="1937677" cy="937179"/>
          </a:xfrm>
          <a:prstGeom prst="roundRect">
            <a:avLst/>
          </a:prstGeom>
          <a:ln w="38100">
            <a:solidFill>
              <a:srgbClr val="A1B9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 Intracelular obligada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7016452-28C5-4BCC-8B14-688C79A5220F}"/>
              </a:ext>
            </a:extLst>
          </p:cNvPr>
          <p:cNvSpPr/>
          <p:nvPr/>
        </p:nvSpPr>
        <p:spPr>
          <a:xfrm>
            <a:off x="467543" y="2388750"/>
            <a:ext cx="1937677" cy="937179"/>
          </a:xfrm>
          <a:prstGeom prst="roundRect">
            <a:avLst/>
          </a:prstGeom>
          <a:ln w="38100">
            <a:solidFill>
              <a:srgbClr val="A1B9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Flagelo unipolar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21B5939B-22BB-42D9-92BD-25BC3DFA8D83}"/>
              </a:ext>
            </a:extLst>
          </p:cNvPr>
          <p:cNvSpPr/>
          <p:nvPr/>
        </p:nvSpPr>
        <p:spPr>
          <a:xfrm>
            <a:off x="2511987" y="2386513"/>
            <a:ext cx="1937677" cy="937179"/>
          </a:xfrm>
          <a:prstGeom prst="roundRect">
            <a:avLst/>
          </a:prstGeom>
          <a:ln w="38100">
            <a:solidFill>
              <a:srgbClr val="A1B98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Tropismo hacia los enterocitos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75165FE5-4417-4EA6-8A35-3EE5EDAF9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36712" y="111617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C5C4EAB0-B375-4421-83D9-ACBAD6DDF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348836"/>
              </p:ext>
            </p:extLst>
          </p:nvPr>
        </p:nvGraphicFramePr>
        <p:xfrm>
          <a:off x="444673" y="4222215"/>
          <a:ext cx="6422572" cy="907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Image" r:id="rId4" imgW="12038040" imgH="1701360" progId="Photoshop.Image.13">
                  <p:embed/>
                </p:oleObj>
              </mc:Choice>
              <mc:Fallback>
                <p:oleObj name="Image" r:id="rId4" imgW="12038040" imgH="1701360" progId="Photoshop.Image.13">
                  <p:embed/>
                  <p:pic>
                    <p:nvPicPr>
                      <p:cNvPr id="31" name="Objeto 30">
                        <a:extLst>
                          <a:ext uri="{FF2B5EF4-FFF2-40B4-BE49-F238E27FC236}">
                            <a16:creationId xmlns:a16="http://schemas.microsoft.com/office/drawing/2014/main" id="{C5C4EAB0-B375-4421-83D9-ACBAD6DDF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673" y="4222215"/>
                        <a:ext cx="6422572" cy="907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3FE46B68-7BCF-4B34-B3CF-6903C78EA763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E76407-9A60-446F-BAEC-FA24D7BE4DF3}"/>
              </a:ext>
            </a:extLst>
          </p:cNvPr>
          <p:cNvSpPr txBox="1"/>
          <p:nvPr/>
        </p:nvSpPr>
        <p:spPr>
          <a:xfrm>
            <a:off x="3275856" y="6345562"/>
            <a:ext cx="55289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_tradnl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_tradnl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Lawson</a:t>
            </a:r>
            <a:r>
              <a:rPr lang="es-ES_tradnl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 al., 1993)</a:t>
            </a:r>
            <a:endParaRPr lang="es-EC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19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1EF6DAA2-6E89-4A97-80AC-85DB979865FA}"/>
              </a:ext>
            </a:extLst>
          </p:cNvPr>
          <p:cNvSpPr txBox="1"/>
          <p:nvPr/>
        </p:nvSpPr>
        <p:spPr>
          <a:xfrm>
            <a:off x="282747" y="198026"/>
            <a:ext cx="849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00206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Agradecimientos</a:t>
            </a:r>
          </a:p>
        </p:txBody>
      </p:sp>
      <p:pic>
        <p:nvPicPr>
          <p:cNvPr id="21" name="Picture 2" descr="Escudo | Normas Gráficas UdeC">
            <a:extLst>
              <a:ext uri="{FF2B5EF4-FFF2-40B4-BE49-F238E27FC236}">
                <a16:creationId xmlns:a16="http://schemas.microsoft.com/office/drawing/2014/main" id="{51E2F9A7-4714-41D5-A534-E3979E4B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7" y="3688250"/>
            <a:ext cx="2221235" cy="8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D46DC70-30BA-45E1-B801-87A07933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56" y="3482551"/>
            <a:ext cx="2027758" cy="128684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35F9E14-C604-46B0-B4FD-FC8AA2AB8788}"/>
              </a:ext>
            </a:extLst>
          </p:cNvPr>
          <p:cNvSpPr txBox="1"/>
          <p:nvPr/>
        </p:nvSpPr>
        <p:spPr>
          <a:xfrm>
            <a:off x="4692952" y="1065931"/>
            <a:ext cx="429341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Dra. </a:t>
            </a:r>
            <a:r>
              <a:rPr lang="es-EC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Thelvia</a:t>
            </a:r>
            <a:r>
              <a:rPr lang="es-EC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Ramos Gómez</a:t>
            </a:r>
          </a:p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Tutora de tesis</a:t>
            </a:r>
          </a:p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Armadas ESPE – Ecuador</a:t>
            </a:r>
          </a:p>
          <a:p>
            <a:pPr algn="ctr"/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Dra. Raquel Montesino Seguí</a:t>
            </a:r>
          </a:p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Tutora de tesis</a:t>
            </a:r>
          </a:p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Concepción</a:t>
            </a:r>
          </a:p>
          <a:p>
            <a:pPr algn="ctr"/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Jorge Toledo Alonso</a:t>
            </a:r>
          </a:p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Laboratorio de Fisiopatología</a:t>
            </a:r>
          </a:p>
          <a:p>
            <a:pPr algn="ctr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Concepción</a:t>
            </a:r>
          </a:p>
          <a:p>
            <a:pPr algn="ctr"/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agen 26" descr="D:\Simbolos\LOGO PRINCIPAL.png">
            <a:extLst>
              <a:ext uri="{FF2B5EF4-FFF2-40B4-BE49-F238E27FC236}">
                <a16:creationId xmlns:a16="http://schemas.microsoft.com/office/drawing/2014/main" id="{A0534D28-9391-4D0F-A496-A6A1E3C16CA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4" y="1882377"/>
            <a:ext cx="2102410" cy="63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4EF6296C-2840-4D59-8B82-14E10EEB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62" y="1553501"/>
            <a:ext cx="1823855" cy="171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8B0532D-9104-46F0-8A5D-788221BF66E2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6786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8356957C-EFAB-40C4-8EE5-B20FC8AC95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712680"/>
              </p:ext>
            </p:extLst>
          </p:nvPr>
        </p:nvGraphicFramePr>
        <p:xfrm>
          <a:off x="5093918" y="3622183"/>
          <a:ext cx="2988973" cy="1154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Image" r:id="rId3" imgW="6082200" imgH="2349000" progId="Photoshop.Image.13">
                  <p:embed/>
                </p:oleObj>
              </mc:Choice>
              <mc:Fallback>
                <p:oleObj name="Image" r:id="rId3" imgW="6082200" imgH="2349000" progId="Photoshop.Image.13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8356957C-EFAB-40C4-8EE5-B20FC8AC9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93918" y="3622183"/>
                        <a:ext cx="2988973" cy="1154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2A925E0F-5B35-40B9-9F74-1ABFAEC59D2C}"/>
              </a:ext>
            </a:extLst>
          </p:cNvPr>
          <p:cNvSpPr txBox="1">
            <a:spLocks/>
          </p:cNvSpPr>
          <p:nvPr/>
        </p:nvSpPr>
        <p:spPr>
          <a:xfrm>
            <a:off x="377935" y="326123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endParaRPr lang="es-EC" sz="2100" i="0" kern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algn="l"/>
            <a:r>
              <a:rPr lang="es-EC" sz="2200" i="0" kern="0" dirty="0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Enteropatía</a:t>
            </a:r>
            <a:r>
              <a:rPr lang="es-EC" sz="2100" i="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es-EC" sz="2100" i="0" kern="0" dirty="0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proliferativa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C9FADC5-D95E-46B4-8228-91170159A2FF}"/>
              </a:ext>
            </a:extLst>
          </p:cNvPr>
          <p:cNvSpPr/>
          <p:nvPr/>
        </p:nvSpPr>
        <p:spPr>
          <a:xfrm>
            <a:off x="1590421" y="2132856"/>
            <a:ext cx="1708350" cy="496481"/>
          </a:xfrm>
          <a:prstGeom prst="roundRect">
            <a:avLst/>
          </a:prstGeom>
          <a:ln w="28575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clínica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93E30E5-788D-4FBC-A3A7-2DAA16F26D6A}"/>
              </a:ext>
            </a:extLst>
          </p:cNvPr>
          <p:cNvSpPr/>
          <p:nvPr/>
        </p:nvSpPr>
        <p:spPr>
          <a:xfrm>
            <a:off x="5736118" y="2229223"/>
            <a:ext cx="2284585" cy="400110"/>
          </a:xfrm>
          <a:prstGeom prst="roundRect">
            <a:avLst/>
          </a:prstGeom>
          <a:ln w="28575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rgbClr val="2F61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 subclínica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1499CB3-A1DA-4051-9FFD-2DAC588F38FB}"/>
              </a:ext>
            </a:extLst>
          </p:cNvPr>
          <p:cNvSpPr/>
          <p:nvPr/>
        </p:nvSpPr>
        <p:spPr>
          <a:xfrm>
            <a:off x="631215" y="2971554"/>
            <a:ext cx="1162878" cy="417443"/>
          </a:xfrm>
          <a:prstGeom prst="roundRect">
            <a:avLst/>
          </a:prstGeom>
          <a:ln w="28575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Crónica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9FEF6AD-1101-4991-A6C6-45DABF042EDD}"/>
              </a:ext>
            </a:extLst>
          </p:cNvPr>
          <p:cNvSpPr/>
          <p:nvPr/>
        </p:nvSpPr>
        <p:spPr>
          <a:xfrm>
            <a:off x="3008511" y="2991432"/>
            <a:ext cx="1162878" cy="417443"/>
          </a:xfrm>
          <a:prstGeom prst="roundRect">
            <a:avLst/>
          </a:prstGeom>
          <a:ln w="28575">
            <a:solidFill>
              <a:srgbClr val="01713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Aguda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8B96BF-A410-4AAD-A3D2-3033A317DDCF}"/>
              </a:ext>
            </a:extLst>
          </p:cNvPr>
          <p:cNvSpPr txBox="1"/>
          <p:nvPr/>
        </p:nvSpPr>
        <p:spPr>
          <a:xfrm>
            <a:off x="241026" y="3613686"/>
            <a:ext cx="216548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Diarrea moderada.</a:t>
            </a:r>
          </a:p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Anorexia.</a:t>
            </a:r>
          </a:p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Crecimiento reducido.</a:t>
            </a:r>
          </a:p>
          <a:p>
            <a:endParaRPr lang="es-EC" sz="135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11D9BB6-CA25-43AE-A574-302C474D48D1}"/>
              </a:ext>
            </a:extLst>
          </p:cNvPr>
          <p:cNvSpPr txBox="1"/>
          <p:nvPr/>
        </p:nvSpPr>
        <p:spPr>
          <a:xfrm>
            <a:off x="4916827" y="2811912"/>
            <a:ext cx="39756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No presenta signos clínicos.</a:t>
            </a:r>
          </a:p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Variación en la tasa de crecimiento.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4A174E3-EDC8-4C14-A768-3DDB73A71B2E}"/>
              </a:ext>
            </a:extLst>
          </p:cNvPr>
          <p:cNvSpPr txBox="1"/>
          <p:nvPr/>
        </p:nvSpPr>
        <p:spPr>
          <a:xfrm>
            <a:off x="2552017" y="3615405"/>
            <a:ext cx="2784539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Diarrea aguda.</a:t>
            </a:r>
          </a:p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Heces alquitranadas.</a:t>
            </a:r>
          </a:p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Palidez</a:t>
            </a:r>
          </a:p>
          <a:p>
            <a:r>
              <a:rPr lang="es-EC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Muerte rápida</a:t>
            </a:r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EC" sz="1350" dirty="0"/>
              <a:t> 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297ADAFF-6FB4-49C6-8B5F-FBA2AC55CE8B}"/>
              </a:ext>
            </a:extLst>
          </p:cNvPr>
          <p:cNvCxnSpPr/>
          <p:nvPr/>
        </p:nvCxnSpPr>
        <p:spPr>
          <a:xfrm flipH="1">
            <a:off x="1201769" y="2608186"/>
            <a:ext cx="413294" cy="342217"/>
          </a:xfrm>
          <a:prstGeom prst="straightConnector1">
            <a:avLst/>
          </a:prstGeom>
          <a:ln>
            <a:solidFill>
              <a:srgbClr val="01713C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1CECE03-6E7B-4449-B43B-483BFF41B111}"/>
              </a:ext>
            </a:extLst>
          </p:cNvPr>
          <p:cNvCxnSpPr>
            <a:cxnSpLocks/>
          </p:cNvCxnSpPr>
          <p:nvPr/>
        </p:nvCxnSpPr>
        <p:spPr>
          <a:xfrm>
            <a:off x="3179421" y="2614348"/>
            <a:ext cx="402876" cy="355313"/>
          </a:xfrm>
          <a:prstGeom prst="straightConnector1">
            <a:avLst/>
          </a:prstGeom>
          <a:ln>
            <a:solidFill>
              <a:srgbClr val="01713C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3D4CF1E-122B-479D-A41C-D4E29CACB84A}"/>
              </a:ext>
            </a:extLst>
          </p:cNvPr>
          <p:cNvSpPr/>
          <p:nvPr/>
        </p:nvSpPr>
        <p:spPr>
          <a:xfrm>
            <a:off x="4" y="6309320"/>
            <a:ext cx="41601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Vannucci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Gebhart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&amp; 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McOrist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2019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(Jacobson, 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Fellström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&amp; Jensen-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Waern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2010)</a:t>
            </a:r>
            <a:endParaRPr lang="es-EC" sz="9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96CA473-F740-400C-BC17-DE59C0C65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761" y="3460065"/>
            <a:ext cx="498943" cy="49894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3BB8DC3-1FFC-4C73-922E-D397320D3943}"/>
              </a:ext>
            </a:extLst>
          </p:cNvPr>
          <p:cNvSpPr txBox="1"/>
          <p:nvPr/>
        </p:nvSpPr>
        <p:spPr>
          <a:xfrm>
            <a:off x="377935" y="1290578"/>
            <a:ext cx="649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Enfermedad causada por </a:t>
            </a:r>
            <a:r>
              <a:rPr lang="es-EC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Lawsonia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intracellularis</a:t>
            </a:r>
            <a:r>
              <a:rPr lang="es-EC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9B92D7F-76F9-48A3-8B54-66431CE71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36712" y="111617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107E98-A35B-4309-9096-02A5EA9DDFFC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076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9">
            <a:extLst>
              <a:ext uri="{FF2B5EF4-FFF2-40B4-BE49-F238E27FC236}">
                <a16:creationId xmlns:a16="http://schemas.microsoft.com/office/drawing/2014/main" id="{B1AE4F54-574F-413D-8207-10B653121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86" y="1468216"/>
            <a:ext cx="4878611" cy="4077892"/>
          </a:xfr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37595F4-C080-4B4C-8DF8-29C655E807A9}"/>
              </a:ext>
            </a:extLst>
          </p:cNvPr>
          <p:cNvSpPr/>
          <p:nvPr/>
        </p:nvSpPr>
        <p:spPr>
          <a:xfrm>
            <a:off x="140620" y="6332389"/>
            <a:ext cx="1047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(Calle et al., 2006)</a:t>
            </a:r>
            <a:endParaRPr lang="es-EC" sz="9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212F99E-FDD3-4EFA-9E3C-FCE93B4E4CAA}"/>
              </a:ext>
            </a:extLst>
          </p:cNvPr>
          <p:cNvSpPr/>
          <p:nvPr/>
        </p:nvSpPr>
        <p:spPr>
          <a:xfrm>
            <a:off x="1043608" y="6332389"/>
            <a:ext cx="118173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(Jiménez et al., 2014)</a:t>
            </a:r>
            <a:endParaRPr lang="es-EC" sz="9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8B25A22-09BD-41EB-A08F-28B68AEC9D74}"/>
              </a:ext>
            </a:extLst>
          </p:cNvPr>
          <p:cNvSpPr/>
          <p:nvPr/>
        </p:nvSpPr>
        <p:spPr>
          <a:xfrm>
            <a:off x="2049363" y="6332389"/>
            <a:ext cx="11945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(Corrales et al., 2009)</a:t>
            </a:r>
            <a:endParaRPr lang="es-EC" sz="9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73E0B3-B283-4621-B81A-D5427C401230}"/>
              </a:ext>
            </a:extLst>
          </p:cNvPr>
          <p:cNvSpPr/>
          <p:nvPr/>
        </p:nvSpPr>
        <p:spPr>
          <a:xfrm>
            <a:off x="3045713" y="6340158"/>
            <a:ext cx="11817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(Hurtado et al., 1999)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4BF930-B873-4E0E-943A-A5137E72C1F6}"/>
              </a:ext>
            </a:extLst>
          </p:cNvPr>
          <p:cNvSpPr txBox="1"/>
          <p:nvPr/>
        </p:nvSpPr>
        <p:spPr>
          <a:xfrm>
            <a:off x="5078304" y="1471109"/>
            <a:ext cx="3566492" cy="868323"/>
          </a:xfrm>
          <a:prstGeom prst="roundRect">
            <a:avLst/>
          </a:prstGeom>
          <a:noFill/>
          <a:ln w="38100">
            <a:solidFill>
              <a:srgbClr val="01713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E.P. se encuentra extendida a nivel mundial, con prevalencias mayores al 80% de rebaños infectados.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68B3104-8B41-4A73-84C6-135B588720DB}"/>
              </a:ext>
            </a:extLst>
          </p:cNvPr>
          <p:cNvSpPr txBox="1"/>
          <p:nvPr/>
        </p:nvSpPr>
        <p:spPr>
          <a:xfrm>
            <a:off x="5078304" y="4455118"/>
            <a:ext cx="3566492" cy="868323"/>
          </a:xfrm>
          <a:prstGeom prst="roundRect">
            <a:avLst/>
          </a:prstGeom>
          <a:noFill/>
          <a:ln w="38100">
            <a:solidFill>
              <a:srgbClr val="01713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efectos negativos de la EP llevan a la pérdidas económicas de $3 a $5 dólares por cerdo.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03110C2-8AC2-42A8-BF25-8D83BB592727}"/>
              </a:ext>
            </a:extLst>
          </p:cNvPr>
          <p:cNvSpPr/>
          <p:nvPr/>
        </p:nvSpPr>
        <p:spPr>
          <a:xfrm>
            <a:off x="4104785" y="6347926"/>
            <a:ext cx="15985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McOrtis</a:t>
            </a:r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2005; Pérez, 2016). </a:t>
            </a:r>
            <a:endParaRPr lang="es-EC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BF9789BA-C325-4E9C-81FC-A12DEA60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50" y="284922"/>
            <a:ext cx="7886700" cy="994172"/>
          </a:xfrm>
        </p:spPr>
        <p:txBody>
          <a:bodyPr>
            <a:normAutofit/>
          </a:bodyPr>
          <a:lstStyle/>
          <a:p>
            <a:pPr algn="l"/>
            <a:br>
              <a:rPr lang="es-EC" sz="2200" i="0" dirty="0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lang="es-EC" sz="2200" i="0" dirty="0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Prevalencia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2BBD57C1-FEC6-4D9E-B9F5-A7DF8849112B}"/>
              </a:ext>
            </a:extLst>
          </p:cNvPr>
          <p:cNvSpPr/>
          <p:nvPr/>
        </p:nvSpPr>
        <p:spPr>
          <a:xfrm>
            <a:off x="5078304" y="2484391"/>
            <a:ext cx="3566492" cy="612934"/>
          </a:xfrm>
          <a:prstGeom prst="roundRect">
            <a:avLst/>
          </a:prstGeom>
          <a:ln w="38100">
            <a:solidFill>
              <a:srgbClr val="01713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C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Sudamérica existen reportes de prevalencia mayores al 30%. </a:t>
            </a:r>
            <a:endParaRPr lang="es-E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46340D4-C260-4323-8B35-9620DBC8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140821"/>
            <a:ext cx="1278447" cy="1297529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79CC0DD0-6EEA-4E53-8BA4-4DF9CD1B6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19450" y="112821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718629-569F-4597-B101-003F23F2C55F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878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69D9AC37-951E-475D-A540-62C85F27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720" y="177741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66F7408-897B-4B63-B4F1-095E4A739299}"/>
              </a:ext>
            </a:extLst>
          </p:cNvPr>
          <p:cNvSpPr/>
          <p:nvPr/>
        </p:nvSpPr>
        <p:spPr>
          <a:xfrm>
            <a:off x="6006707" y="1737690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Antibióticos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3171392-9D15-4453-9F46-3BEAAB8CE773}"/>
              </a:ext>
            </a:extLst>
          </p:cNvPr>
          <p:cNvSpPr/>
          <p:nvPr/>
        </p:nvSpPr>
        <p:spPr>
          <a:xfrm>
            <a:off x="1560607" y="1737690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>
                <a:solidFill>
                  <a:srgbClr val="2A56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Desinfectantes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8CB22B-8376-42C4-9050-7B4F54B9A008}"/>
              </a:ext>
            </a:extLst>
          </p:cNvPr>
          <p:cNvSpPr txBox="1"/>
          <p:nvPr/>
        </p:nvSpPr>
        <p:spPr>
          <a:xfrm>
            <a:off x="5464113" y="2211549"/>
            <a:ext cx="2205111" cy="1328023"/>
          </a:xfrm>
          <a:prstGeom prst="roundRect">
            <a:avLst/>
          </a:prstGeom>
          <a:ln w="38100">
            <a:solidFill>
              <a:srgbClr val="017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Tilosina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Tiamulina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Lincomicina</a:t>
            </a:r>
          </a:p>
          <a:p>
            <a:pPr algn="ctr"/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Clortetraciclina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urb Antibiotic Use in Farm Animals - Scientific American">
            <a:extLst>
              <a:ext uri="{FF2B5EF4-FFF2-40B4-BE49-F238E27FC236}">
                <a16:creationId xmlns:a16="http://schemas.microsoft.com/office/drawing/2014/main" id="{823E18AA-C169-4BE7-BAB4-37C247E31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35" y="3774575"/>
            <a:ext cx="1861643" cy="194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6969AA-E29E-4477-81AB-C19328230CB5}"/>
              </a:ext>
            </a:extLst>
          </p:cNvPr>
          <p:cNvSpPr txBox="1"/>
          <p:nvPr/>
        </p:nvSpPr>
        <p:spPr>
          <a:xfrm>
            <a:off x="1377534" y="2211549"/>
            <a:ext cx="2205111" cy="715089"/>
          </a:xfrm>
          <a:prstGeom prst="roundRect">
            <a:avLst/>
          </a:prstGeom>
          <a:ln w="38100">
            <a:solidFill>
              <a:srgbClr val="017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Amonio cuaternario</a:t>
            </a:r>
          </a:p>
          <a:p>
            <a:pPr algn="ctr"/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Iodopovidona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Icono De La Botella Del Espray De Agua, Estilo Del Esquema Stock ...">
            <a:extLst>
              <a:ext uri="{FF2B5EF4-FFF2-40B4-BE49-F238E27FC236}">
                <a16:creationId xmlns:a16="http://schemas.microsoft.com/office/drawing/2014/main" id="{38265490-953C-43ED-BA92-3E08CA91E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2" t="13122" r="32800" b="18942"/>
          <a:stretch/>
        </p:blipFill>
        <p:spPr bwMode="auto">
          <a:xfrm rot="1512357">
            <a:off x="1473705" y="3663888"/>
            <a:ext cx="630122" cy="12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utline draw pig Royalty Free Vector Image - VectorStock">
            <a:extLst>
              <a:ext uri="{FF2B5EF4-FFF2-40B4-BE49-F238E27FC236}">
                <a16:creationId xmlns:a16="http://schemas.microsoft.com/office/drawing/2014/main" id="{52F19B32-EFA5-475E-8B3B-981BE688B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 t="21634" r="9886" b="29493"/>
          <a:stretch/>
        </p:blipFill>
        <p:spPr bwMode="auto">
          <a:xfrm>
            <a:off x="2567346" y="3931362"/>
            <a:ext cx="1202788" cy="81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4580514-2853-4BFE-8F8F-0BB87EF0F9C2}"/>
              </a:ext>
            </a:extLst>
          </p:cNvPr>
          <p:cNvSpPr/>
          <p:nvPr/>
        </p:nvSpPr>
        <p:spPr>
          <a:xfrm>
            <a:off x="0" y="6381328"/>
            <a:ext cx="20120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Vannucci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Gebhart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&amp; 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McOrist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2019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s-EC" sz="900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096B02D9-724E-467B-8BC6-C2AA30F1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0949" y="1382564"/>
            <a:ext cx="7886700" cy="994172"/>
          </a:xfrm>
        </p:spPr>
        <p:txBody>
          <a:bodyPr>
            <a:normAutofit/>
          </a:bodyPr>
          <a:lstStyle/>
          <a:p>
            <a:r>
              <a:rPr lang="es-EC" sz="2100" i="0" dirty="0">
                <a:solidFill>
                  <a:srgbClr val="173652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	Prevención			      Tratamiento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5ABD0A-9815-49BA-B1FB-2326EF81AA1B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10991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8F80C8D-E916-4C5D-A203-76DAC33DB027}"/>
              </a:ext>
            </a:extLst>
          </p:cNvPr>
          <p:cNvSpPr txBox="1">
            <a:spLocks/>
          </p:cNvSpPr>
          <p:nvPr/>
        </p:nvSpPr>
        <p:spPr>
          <a:xfrm>
            <a:off x="274353" y="905542"/>
            <a:ext cx="6838950" cy="526256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250" i="0" kern="0" dirty="0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Vacunas contra L. </a:t>
            </a:r>
            <a:r>
              <a:rPr lang="es-EC" sz="2250" i="0" kern="0" dirty="0" err="1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intracellularis</a:t>
            </a:r>
            <a:endParaRPr lang="es-EC" sz="2250" i="0" kern="0" dirty="0">
              <a:solidFill>
                <a:srgbClr val="2A569E"/>
              </a:solidFill>
              <a:effectLst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Resultado de imagen para Enterisol IleitisÂ®, Boehringer Ingelheim Vetmedica Gmbh">
            <a:extLst>
              <a:ext uri="{FF2B5EF4-FFF2-40B4-BE49-F238E27FC236}">
                <a16:creationId xmlns:a16="http://schemas.microsoft.com/office/drawing/2014/main" id="{8AA7CC91-46CD-4CC0-A6F4-ADFE6E90A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9" y="2615454"/>
            <a:ext cx="3676174" cy="13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n para VACCINE INactivated lawsonia merck">
            <a:extLst>
              <a:ext uri="{FF2B5EF4-FFF2-40B4-BE49-F238E27FC236}">
                <a16:creationId xmlns:a16="http://schemas.microsoft.com/office/drawing/2014/main" id="{BAC5B8C9-A077-4F40-951F-972C91DC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462" y="1849675"/>
            <a:ext cx="2000138" cy="228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52528E4-861E-4347-80DD-30D979A4C387}"/>
              </a:ext>
            </a:extLst>
          </p:cNvPr>
          <p:cNvSpPr/>
          <p:nvPr/>
        </p:nvSpPr>
        <p:spPr>
          <a:xfrm>
            <a:off x="274353" y="4242546"/>
            <a:ext cx="3912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Enterisol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Ileitis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Vacuna </a:t>
            </a:r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viva atenuada 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 </a:t>
            </a:r>
            <a:r>
              <a:rPr lang="es-E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s-E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intracellularis</a:t>
            </a:r>
            <a:r>
              <a:rPr lang="es-E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Boehringer Ingelheim.  </a:t>
            </a:r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D77900B-17D5-4482-9121-1C92D659C552}"/>
              </a:ext>
            </a:extLst>
          </p:cNvPr>
          <p:cNvSpPr/>
          <p:nvPr/>
        </p:nvSpPr>
        <p:spPr>
          <a:xfrm>
            <a:off x="4400094" y="4242546"/>
            <a:ext cx="4463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Porcilis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Ileitis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Vacuna de </a:t>
            </a:r>
            <a:r>
              <a:rPr lang="es-E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 inactivada 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 </a:t>
            </a:r>
            <a:r>
              <a:rPr lang="es-E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s-E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intracellularis</a:t>
            </a:r>
            <a:r>
              <a:rPr lang="es-E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Merck Animal </a:t>
            </a:r>
            <a:r>
              <a:rPr lang="es-E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es-E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C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D22CE50-6553-4921-A1B1-FA1B4E19EA55}"/>
              </a:ext>
            </a:extLst>
          </p:cNvPr>
          <p:cNvSpPr/>
          <p:nvPr/>
        </p:nvSpPr>
        <p:spPr>
          <a:xfrm>
            <a:off x="255353" y="6381328"/>
            <a:ext cx="20730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_tradnl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Riber</a:t>
            </a:r>
            <a:r>
              <a:rPr lang="es-ES_tradnl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2015), </a:t>
            </a:r>
            <a:r>
              <a:rPr lang="es-ES_tradnl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(Jacobs et al., 2019)</a:t>
            </a:r>
            <a:endParaRPr lang="es-EC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1288FE7-99C2-4227-914D-B54C2009C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720" y="177741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72B1FB-6646-4B1B-8490-B99A936FAFD1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6415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17326BD-ECA1-49EE-A256-C53075B5C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08" y="1571332"/>
            <a:ext cx="6765752" cy="244340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B1EA85E-D833-4B58-856B-9DD7957FB5DC}"/>
              </a:ext>
            </a:extLst>
          </p:cNvPr>
          <p:cNvSpPr/>
          <p:nvPr/>
        </p:nvSpPr>
        <p:spPr>
          <a:xfrm>
            <a:off x="1384990" y="4056511"/>
            <a:ext cx="6630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Predicción de estructuras para antígenos quiméricos de </a:t>
            </a:r>
            <a:r>
              <a:rPr lang="es-E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s-E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intracellularis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(A)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INVASc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(25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(B) OMP2c (35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 (C) OMP1c (65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El color verde muestra la columna vertebral de la proteína; azul , rojo y amarillo corresponden a epítopos de células T insertados.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86E66D44-2473-4AE6-B8B9-202FE70E3FF7}"/>
              </a:ext>
            </a:extLst>
          </p:cNvPr>
          <p:cNvSpPr txBox="1">
            <a:spLocks/>
          </p:cNvSpPr>
          <p:nvPr/>
        </p:nvSpPr>
        <p:spPr>
          <a:xfrm>
            <a:off x="251520" y="747405"/>
            <a:ext cx="8455480" cy="727961"/>
          </a:xfrm>
          <a:prstGeom prst="rect">
            <a:avLst/>
          </a:prstGeom>
        </p:spPr>
        <p:txBody>
          <a:bodyPr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100" i="0" kern="0" dirty="0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Vacuna de subunidad recombinante </a:t>
            </a:r>
            <a:r>
              <a:rPr lang="es-EC" sz="2100" i="0" kern="0" dirty="0" err="1">
                <a:solidFill>
                  <a:srgbClr val="2A569E"/>
                </a:solidFill>
                <a:effectLst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multi-antigénica</a:t>
            </a:r>
            <a:endParaRPr lang="es-EC" sz="2100" i="0" kern="0" dirty="0">
              <a:solidFill>
                <a:srgbClr val="2A569E"/>
              </a:solidFill>
              <a:effectLst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929103F-0D02-4B9D-89BF-E9E2B203A53C}"/>
              </a:ext>
            </a:extLst>
          </p:cNvPr>
          <p:cNvSpPr/>
          <p:nvPr/>
        </p:nvSpPr>
        <p:spPr>
          <a:xfrm>
            <a:off x="262303" y="6342458"/>
            <a:ext cx="14606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(Montesino R. et al., 2019).</a:t>
            </a:r>
            <a:endParaRPr lang="es-EC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57132A2-A12A-4DEE-9044-D2EEC6EC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8720" y="177741"/>
            <a:ext cx="6180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solidFill>
                  <a:srgbClr val="1736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b="1" dirty="0">
              <a:solidFill>
                <a:srgbClr val="173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5AC035-AE0B-4C24-9DD2-9CEEA517B3AC}"/>
              </a:ext>
            </a:extLst>
          </p:cNvPr>
          <p:cNvSpPr txBox="1"/>
          <p:nvPr/>
        </p:nvSpPr>
        <p:spPr>
          <a:xfrm>
            <a:off x="8712460" y="18588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8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7475A93-5342-468D-A561-D1339820C84B}"/>
              </a:ext>
            </a:extLst>
          </p:cNvPr>
          <p:cNvSpPr/>
          <p:nvPr/>
        </p:nvSpPr>
        <p:spPr>
          <a:xfrm>
            <a:off x="1840773" y="4480923"/>
            <a:ext cx="5462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Expresión de antígenos en </a:t>
            </a:r>
            <a:r>
              <a:rPr lang="es-E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s-E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SHuffle</a:t>
            </a:r>
            <a:r>
              <a:rPr lang="es-E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T7. Línea 1: pellet de ruptura, línea 2: sobrenadante lavado  del pellet, línea 3: sobrenadante de ruptura.</a:t>
            </a:r>
            <a:endParaRPr lang="es-EC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DEFB59-8420-4C09-A887-5CF03B7E9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990" y="1609432"/>
            <a:ext cx="6305550" cy="283845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AAD833A-A29D-4143-843C-AFA7B6A2546F}"/>
              </a:ext>
            </a:extLst>
          </p:cNvPr>
          <p:cNvSpPr txBox="1"/>
          <p:nvPr/>
        </p:nvSpPr>
        <p:spPr>
          <a:xfrm>
            <a:off x="2319020" y="12907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SDS-PAGE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0955DA9-16DE-44B3-B4AC-7ABE099E4E01}"/>
              </a:ext>
            </a:extLst>
          </p:cNvPr>
          <p:cNvSpPr txBox="1"/>
          <p:nvPr/>
        </p:nvSpPr>
        <p:spPr>
          <a:xfrm>
            <a:off x="5854820" y="12907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blot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7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31859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11271</TotalTime>
  <Words>2241</Words>
  <Application>Microsoft Office PowerPoint</Application>
  <PresentationFormat>Presentación en pantalla (4:3)</PresentationFormat>
  <Paragraphs>545</Paragraphs>
  <Slides>40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Arial</vt:lpstr>
      <vt:lpstr>Calibri</vt:lpstr>
      <vt:lpstr>Cambria Math</vt:lpstr>
      <vt:lpstr>Times New Roman</vt:lpstr>
      <vt:lpstr>Diseño predeterminado</vt:lpstr>
      <vt:lpstr>CorelDRAW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Prevalencia</vt:lpstr>
      <vt:lpstr> Prevención         Tratamiento</vt:lpstr>
      <vt:lpstr>Presentación de PowerPoint</vt:lpstr>
      <vt:lpstr>Presentación de PowerPoint</vt:lpstr>
      <vt:lpstr>Producción de los antígenos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MACROPROCESO GESTIÓN FINANCIERA</dc:title>
  <dc:subject>MANUAL DE PROCESOS</dc:subject>
  <dc:creator>ESPE</dc:creator>
  <dc:description>VERSIÓN 1.0 - MAYO 23 2009</dc:description>
  <cp:lastModifiedBy>Santiago Salazar</cp:lastModifiedBy>
  <cp:revision>996</cp:revision>
  <cp:lastPrinted>2019-01-31T15:53:05Z</cp:lastPrinted>
  <dcterms:created xsi:type="dcterms:W3CDTF">2008-08-08T13:28:34Z</dcterms:created>
  <dcterms:modified xsi:type="dcterms:W3CDTF">2020-09-01T00:06:42Z</dcterms:modified>
</cp:coreProperties>
</file>