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2.xml" ContentType="application/vnd.openxmlformats-officedocument.drawingml.chart+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59" r:id="rId4"/>
    <p:sldId id="260" r:id="rId5"/>
    <p:sldId id="261" r:id="rId6"/>
    <p:sldId id="315" r:id="rId7"/>
    <p:sldId id="280" r:id="rId8"/>
    <p:sldId id="316" r:id="rId9"/>
    <p:sldId id="262" r:id="rId10"/>
    <p:sldId id="263" r:id="rId11"/>
    <p:sldId id="264" r:id="rId12"/>
    <p:sldId id="265" r:id="rId13"/>
    <p:sldId id="266" r:id="rId14"/>
    <p:sldId id="270" r:id="rId15"/>
    <p:sldId id="271" r:id="rId16"/>
    <p:sldId id="274" r:id="rId17"/>
    <p:sldId id="275" r:id="rId18"/>
    <p:sldId id="276" r:id="rId19"/>
    <p:sldId id="277" r:id="rId20"/>
    <p:sldId id="278" r:id="rId21"/>
    <p:sldId id="285" r:id="rId22"/>
    <p:sldId id="281" r:id="rId23"/>
    <p:sldId id="282" r:id="rId24"/>
    <p:sldId id="283" r:id="rId25"/>
    <p:sldId id="284" r:id="rId26"/>
    <p:sldId id="286" r:id="rId27"/>
    <p:sldId id="287" r:id="rId28"/>
    <p:sldId id="297" r:id="rId29"/>
    <p:sldId id="288" r:id="rId30"/>
    <p:sldId id="317" r:id="rId31"/>
    <p:sldId id="318" r:id="rId32"/>
    <p:sldId id="293" r:id="rId33"/>
    <p:sldId id="294" r:id="rId34"/>
    <p:sldId id="319" r:id="rId35"/>
    <p:sldId id="295" r:id="rId36"/>
    <p:sldId id="298" r:id="rId37"/>
    <p:sldId id="299" r:id="rId38"/>
    <p:sldId id="303" r:id="rId39"/>
    <p:sldId id="300" r:id="rId40"/>
    <p:sldId id="302" r:id="rId41"/>
    <p:sldId id="304" r:id="rId42"/>
    <p:sldId id="305" r:id="rId43"/>
    <p:sldId id="312" r:id="rId44"/>
    <p:sldId id="306" r:id="rId45"/>
    <p:sldId id="308" r:id="rId46"/>
    <p:sldId id="309" r:id="rId47"/>
    <p:sldId id="314" r:id="rId48"/>
    <p:sldId id="313" r:id="rId49"/>
    <p:sldId id="311" r:id="rId5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r%20y%20Andrea\Documents\TESIS%20ANDREA%20OFICIAL\BASE%20DE%20DATOS%20PARA%20PROCESAR%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PARTICIPACIÓN DE SUBSECTORES DE MANUFACTURA</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Hoja1!$E$4</c:f>
              <c:strCache>
                <c:ptCount val="1"/>
                <c:pt idx="0">
                  <c:v>PARTICIPACIÓN</c:v>
                </c:pt>
              </c:strCache>
            </c:strRef>
          </c:tx>
          <c:dLbls>
            <c:dLbl>
              <c:idx val="0"/>
              <c:layout>
                <c:manualLayout>
                  <c:x val="-7.309620432061377E-2"/>
                  <c:y val="-0.133155778792696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29F-4DCC-B0ED-2AA32C5AFC3D}"/>
                </c:ext>
              </c:extLst>
            </c:dLbl>
            <c:dLbl>
              <c:idx val="1"/>
              <c:layout>
                <c:manualLayout>
                  <c:x val="-1.1386533414092469E-2"/>
                  <c:y val="3.527186325420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9F-4DCC-B0ED-2AA32C5AFC3D}"/>
                </c:ext>
              </c:extLst>
            </c:dLbl>
            <c:dLbl>
              <c:idx val="2"/>
              <c:layout>
                <c:manualLayout>
                  <c:x val="2.5319503331314355E-2"/>
                  <c:y val="2.89377252283205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9F-4DCC-B0ED-2AA32C5AFC3D}"/>
                </c:ext>
              </c:extLst>
            </c:dLbl>
            <c:dLbl>
              <c:idx val="3"/>
              <c:layout>
                <c:manualLayout>
                  <c:x val="8.6889359983848169E-2"/>
                  <c:y val="5.32826888869554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29F-4DCC-B0ED-2AA32C5AFC3D}"/>
                </c:ext>
              </c:extLst>
            </c:dLbl>
            <c:dLbl>
              <c:idx val="5"/>
              <c:layout>
                <c:manualLayout>
                  <c:x val="1.440379567938623E-2"/>
                  <c:y val="9.44858961113736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29F-4DCC-B0ED-2AA32C5AFC3D}"/>
                </c:ext>
              </c:extLst>
            </c:dLbl>
            <c:dLbl>
              <c:idx val="6"/>
              <c:layout>
                <c:manualLayout>
                  <c:x val="1.397844340768859E-3"/>
                  <c:y val="1.11780356658356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9F-4DCC-B0ED-2AA32C5AFC3D}"/>
                </c:ext>
              </c:extLst>
            </c:dLbl>
            <c:dLbl>
              <c:idx val="7"/>
              <c:layout>
                <c:manualLayout>
                  <c:x val="4.1929537653947094E-2"/>
                  <c:y val="-0.133155778792696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729F-4DCC-B0ED-2AA32C5AFC3D}"/>
                </c:ext>
              </c:extLst>
            </c:dLbl>
            <c:dLbl>
              <c:idx val="8"/>
              <c:layout>
                <c:manualLayout>
                  <c:x val="9.88133995719363E-2"/>
                  <c:y val="-5.25181132783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29F-4DCC-B0ED-2AA32C5AFC3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Hoja1!$D$5:$D$13</c:f>
              <c:strCache>
                <c:ptCount val="9"/>
                <c:pt idx="0">
                  <c:v>Fabricación de alimentos y bebidas</c:v>
                </c:pt>
                <c:pt idx="1">
                  <c:v>Fabricación de productos químicos</c:v>
                </c:pt>
                <c:pt idx="2">
                  <c:v>Productos refinados de petróleo</c:v>
                </c:pt>
                <c:pt idx="3">
                  <c:v>Productos de cemento</c:v>
                </c:pt>
                <c:pt idx="4">
                  <c:v>Insdustria textil de cuero</c:v>
                </c:pt>
                <c:pt idx="5">
                  <c:v>Industria madedera</c:v>
                </c:pt>
                <c:pt idx="6">
                  <c:v>Industria metálica</c:v>
                </c:pt>
                <c:pt idx="7">
                  <c:v>Maquinaria y equipos de transporte</c:v>
                </c:pt>
                <c:pt idx="8">
                  <c:v>Otras industrias (menos del 5%)</c:v>
                </c:pt>
              </c:strCache>
            </c:strRef>
          </c:cat>
          <c:val>
            <c:numRef>
              <c:f>Hoja1!$E$5:$E$13</c:f>
              <c:numCache>
                <c:formatCode>0%</c:formatCode>
                <c:ptCount val="9"/>
                <c:pt idx="0">
                  <c:v>0.38</c:v>
                </c:pt>
                <c:pt idx="1">
                  <c:v>0.09</c:v>
                </c:pt>
                <c:pt idx="2">
                  <c:v>7.0000000000000007E-2</c:v>
                </c:pt>
                <c:pt idx="3">
                  <c:v>7.0000000000000007E-2</c:v>
                </c:pt>
                <c:pt idx="4">
                  <c:v>0.06</c:v>
                </c:pt>
                <c:pt idx="5">
                  <c:v>0.06</c:v>
                </c:pt>
                <c:pt idx="6">
                  <c:v>0.06</c:v>
                </c:pt>
                <c:pt idx="7">
                  <c:v>0.06</c:v>
                </c:pt>
                <c:pt idx="8">
                  <c:v>0.16</c:v>
                </c:pt>
              </c:numCache>
            </c:numRef>
          </c:val>
          <c:extLst>
            <c:ext xmlns:c16="http://schemas.microsoft.com/office/drawing/2014/chart" uri="{C3380CC4-5D6E-409C-BE32-E72D297353CC}">
              <c16:uniqueId val="{00000008-729F-4DCC-B0ED-2AA32C5AFC3D}"/>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1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a:t>NIVEL DE TRANSFORMACIÓN EN UNA ORGANIZACIÓN DE APRENDIZAJE EN LAS EMPRESAS DE ALIMENTOS Y BEBIDAS</a:t>
            </a:r>
          </a:p>
        </c:rich>
      </c:tx>
      <c:layout>
        <c:manualLayout>
          <c:xMode val="edge"/>
          <c:yMode val="edge"/>
          <c:x val="0.15673436428917334"/>
          <c:y val="1.8165304268846504E-2"/>
        </c:manualLayout>
      </c:layout>
      <c:overlay val="0"/>
    </c:title>
    <c:autoTitleDeleted val="0"/>
    <c:plotArea>
      <c:layout/>
      <c:lineChart>
        <c:grouping val="standard"/>
        <c:varyColors val="0"/>
        <c:ser>
          <c:idx val="0"/>
          <c:order val="0"/>
          <c:tx>
            <c:strRef>
              <c:f>comparativo!$D$2</c:f>
              <c:strCache>
                <c:ptCount val="1"/>
                <c:pt idx="0">
                  <c:v>MICROEMPRESAS</c:v>
                </c:pt>
              </c:strCache>
            </c:strRef>
          </c:tx>
          <c:cat>
            <c:strRef>
              <c:f>comparativo!$B$3:$C$10</c:f>
              <c:strCache>
                <c:ptCount val="8"/>
                <c:pt idx="0">
                  <c:v>APRENDIZAJE CONTINUO</c:v>
                </c:pt>
                <c:pt idx="1">
                  <c:v>CONSULTA Y DIÁLOGO</c:v>
                </c:pt>
                <c:pt idx="2">
                  <c:v>APRENDIZAJE EN EQUIPO</c:v>
                </c:pt>
                <c:pt idx="3">
                  <c:v>SISTEMA INTEGRADO</c:v>
                </c:pt>
                <c:pt idx="4">
                  <c:v>EMPODERAMIENTO</c:v>
                </c:pt>
                <c:pt idx="5">
                  <c:v>CONEXIÓN SISTEMA</c:v>
                </c:pt>
                <c:pt idx="6">
                  <c:v>LIDERAZGO ESTRATÉGICO</c:v>
                </c:pt>
                <c:pt idx="7">
                  <c:v>PROMEDIO GLOBAL</c:v>
                </c:pt>
              </c:strCache>
            </c:strRef>
          </c:cat>
          <c:val>
            <c:numRef>
              <c:f>comparativo!$D$3:$D$10</c:f>
              <c:numCache>
                <c:formatCode>0.00</c:formatCode>
                <c:ptCount val="8"/>
                <c:pt idx="0">
                  <c:v>4.7683397683397688</c:v>
                </c:pt>
                <c:pt idx="1">
                  <c:v>5.1801801801801801</c:v>
                </c:pt>
                <c:pt idx="2">
                  <c:v>4.878378378378379</c:v>
                </c:pt>
                <c:pt idx="3">
                  <c:v>4.4414414414414418</c:v>
                </c:pt>
                <c:pt idx="4">
                  <c:v>4.9234234234234231</c:v>
                </c:pt>
                <c:pt idx="5">
                  <c:v>4.9909909909909906</c:v>
                </c:pt>
                <c:pt idx="6">
                  <c:v>5.1621621621621614</c:v>
                </c:pt>
                <c:pt idx="7">
                  <c:v>4.906416620702335</c:v>
                </c:pt>
              </c:numCache>
            </c:numRef>
          </c:val>
          <c:smooth val="0"/>
          <c:extLst>
            <c:ext xmlns:c16="http://schemas.microsoft.com/office/drawing/2014/chart" uri="{C3380CC4-5D6E-409C-BE32-E72D297353CC}">
              <c16:uniqueId val="{00000000-1C72-49EA-B242-8D28E4049316}"/>
            </c:ext>
          </c:extLst>
        </c:ser>
        <c:ser>
          <c:idx val="1"/>
          <c:order val="1"/>
          <c:tx>
            <c:strRef>
              <c:f>comparativo!$E$2</c:f>
              <c:strCache>
                <c:ptCount val="1"/>
                <c:pt idx="0">
                  <c:v>PEQUEÑAS EMPRESAS</c:v>
                </c:pt>
              </c:strCache>
            </c:strRef>
          </c:tx>
          <c:cat>
            <c:strRef>
              <c:f>comparativo!$B$3:$C$10</c:f>
              <c:strCache>
                <c:ptCount val="8"/>
                <c:pt idx="0">
                  <c:v>APRENDIZAJE CONTINUO</c:v>
                </c:pt>
                <c:pt idx="1">
                  <c:v>CONSULTA Y DIÁLOGO</c:v>
                </c:pt>
                <c:pt idx="2">
                  <c:v>APRENDIZAJE EN EQUIPO</c:v>
                </c:pt>
                <c:pt idx="3">
                  <c:v>SISTEMA INTEGRADO</c:v>
                </c:pt>
                <c:pt idx="4">
                  <c:v>EMPODERAMIENTO</c:v>
                </c:pt>
                <c:pt idx="5">
                  <c:v>CONEXIÓN SISTEMA</c:v>
                </c:pt>
                <c:pt idx="6">
                  <c:v>LIDERAZGO ESTRATÉGICO</c:v>
                </c:pt>
                <c:pt idx="7">
                  <c:v>PROMEDIO GLOBAL</c:v>
                </c:pt>
              </c:strCache>
            </c:strRef>
          </c:cat>
          <c:val>
            <c:numRef>
              <c:f>comparativo!$E$3:$E$10</c:f>
              <c:numCache>
                <c:formatCode>0.00</c:formatCode>
                <c:ptCount val="8"/>
                <c:pt idx="0">
                  <c:v>4.5129870129870131</c:v>
                </c:pt>
                <c:pt idx="1">
                  <c:v>4.8308080808080804</c:v>
                </c:pt>
                <c:pt idx="2">
                  <c:v>4.6717171717171722</c:v>
                </c:pt>
                <c:pt idx="3">
                  <c:v>4.1464646464646462</c:v>
                </c:pt>
                <c:pt idx="4">
                  <c:v>4.641414141414141</c:v>
                </c:pt>
                <c:pt idx="5">
                  <c:v>4.6515151515151523</c:v>
                </c:pt>
                <c:pt idx="6">
                  <c:v>4.8939393939393936</c:v>
                </c:pt>
                <c:pt idx="7">
                  <c:v>4.6212636569779431</c:v>
                </c:pt>
              </c:numCache>
            </c:numRef>
          </c:val>
          <c:smooth val="0"/>
          <c:extLst>
            <c:ext xmlns:c16="http://schemas.microsoft.com/office/drawing/2014/chart" uri="{C3380CC4-5D6E-409C-BE32-E72D297353CC}">
              <c16:uniqueId val="{00000001-1C72-49EA-B242-8D28E4049316}"/>
            </c:ext>
          </c:extLst>
        </c:ser>
        <c:ser>
          <c:idx val="2"/>
          <c:order val="2"/>
          <c:tx>
            <c:strRef>
              <c:f>comparativo!$F$2</c:f>
              <c:strCache>
                <c:ptCount val="1"/>
                <c:pt idx="0">
                  <c:v>MEDIANAS EMPRESAS</c:v>
                </c:pt>
              </c:strCache>
            </c:strRef>
          </c:tx>
          <c:cat>
            <c:strRef>
              <c:f>comparativo!$B$3:$C$10</c:f>
              <c:strCache>
                <c:ptCount val="8"/>
                <c:pt idx="0">
                  <c:v>APRENDIZAJE CONTINUO</c:v>
                </c:pt>
                <c:pt idx="1">
                  <c:v>CONSULTA Y DIÁLOGO</c:v>
                </c:pt>
                <c:pt idx="2">
                  <c:v>APRENDIZAJE EN EQUIPO</c:v>
                </c:pt>
                <c:pt idx="3">
                  <c:v>SISTEMA INTEGRADO</c:v>
                </c:pt>
                <c:pt idx="4">
                  <c:v>EMPODERAMIENTO</c:v>
                </c:pt>
                <c:pt idx="5">
                  <c:v>CONEXIÓN SISTEMA</c:v>
                </c:pt>
                <c:pt idx="6">
                  <c:v>LIDERAZGO ESTRATÉGICO</c:v>
                </c:pt>
                <c:pt idx="7">
                  <c:v>PROMEDIO GLOBAL</c:v>
                </c:pt>
              </c:strCache>
            </c:strRef>
          </c:cat>
          <c:val>
            <c:numRef>
              <c:f>comparativo!$F$3:$F$10</c:f>
              <c:numCache>
                <c:formatCode>0.00</c:formatCode>
                <c:ptCount val="8"/>
                <c:pt idx="0">
                  <c:v>3.9556650246305418</c:v>
                </c:pt>
                <c:pt idx="1">
                  <c:v>4.2988505747126444</c:v>
                </c:pt>
                <c:pt idx="2">
                  <c:v>4.235632183908046</c:v>
                </c:pt>
                <c:pt idx="3">
                  <c:v>3.9942528735632181</c:v>
                </c:pt>
                <c:pt idx="4">
                  <c:v>4.2298850574712645</c:v>
                </c:pt>
                <c:pt idx="5">
                  <c:v>4.2011494252873556</c:v>
                </c:pt>
                <c:pt idx="6">
                  <c:v>4.3850574712643668</c:v>
                </c:pt>
                <c:pt idx="7">
                  <c:v>4.1857846586910625</c:v>
                </c:pt>
              </c:numCache>
            </c:numRef>
          </c:val>
          <c:smooth val="0"/>
          <c:extLst>
            <c:ext xmlns:c16="http://schemas.microsoft.com/office/drawing/2014/chart" uri="{C3380CC4-5D6E-409C-BE32-E72D297353CC}">
              <c16:uniqueId val="{00000002-1C72-49EA-B242-8D28E4049316}"/>
            </c:ext>
          </c:extLst>
        </c:ser>
        <c:ser>
          <c:idx val="3"/>
          <c:order val="3"/>
          <c:tx>
            <c:strRef>
              <c:f>comparativo!$G$2</c:f>
              <c:strCache>
                <c:ptCount val="1"/>
                <c:pt idx="0">
                  <c:v>GRANDES EMPRESAS</c:v>
                </c:pt>
              </c:strCache>
            </c:strRef>
          </c:tx>
          <c:cat>
            <c:strRef>
              <c:f>comparativo!$B$3:$C$10</c:f>
              <c:strCache>
                <c:ptCount val="8"/>
                <c:pt idx="0">
                  <c:v>APRENDIZAJE CONTINUO</c:v>
                </c:pt>
                <c:pt idx="1">
                  <c:v>CONSULTA Y DIÁLOGO</c:v>
                </c:pt>
                <c:pt idx="2">
                  <c:v>APRENDIZAJE EN EQUIPO</c:v>
                </c:pt>
                <c:pt idx="3">
                  <c:v>SISTEMA INTEGRADO</c:v>
                </c:pt>
                <c:pt idx="4">
                  <c:v>EMPODERAMIENTO</c:v>
                </c:pt>
                <c:pt idx="5">
                  <c:v>CONEXIÓN SISTEMA</c:v>
                </c:pt>
                <c:pt idx="6">
                  <c:v>LIDERAZGO ESTRATÉGICO</c:v>
                </c:pt>
                <c:pt idx="7">
                  <c:v>PROMEDIO GLOBAL</c:v>
                </c:pt>
              </c:strCache>
            </c:strRef>
          </c:cat>
          <c:val>
            <c:numRef>
              <c:f>comparativo!$G$3:$G$10</c:f>
              <c:numCache>
                <c:formatCode>0.00</c:formatCode>
                <c:ptCount val="8"/>
                <c:pt idx="0">
                  <c:v>4.3503401360544212</c:v>
                </c:pt>
                <c:pt idx="1">
                  <c:v>4.5317460317460316</c:v>
                </c:pt>
                <c:pt idx="2">
                  <c:v>4.4404761904761907</c:v>
                </c:pt>
                <c:pt idx="3">
                  <c:v>4.5158730158730167</c:v>
                </c:pt>
                <c:pt idx="4">
                  <c:v>4.3412698412698418</c:v>
                </c:pt>
                <c:pt idx="5">
                  <c:v>4.5317460317460316</c:v>
                </c:pt>
                <c:pt idx="6">
                  <c:v>4.5793650793650791</c:v>
                </c:pt>
                <c:pt idx="7">
                  <c:v>4.4701166180758012</c:v>
                </c:pt>
              </c:numCache>
            </c:numRef>
          </c:val>
          <c:smooth val="0"/>
          <c:extLst>
            <c:ext xmlns:c16="http://schemas.microsoft.com/office/drawing/2014/chart" uri="{C3380CC4-5D6E-409C-BE32-E72D297353CC}">
              <c16:uniqueId val="{00000003-1C72-49EA-B242-8D28E4049316}"/>
            </c:ext>
          </c:extLst>
        </c:ser>
        <c:dLbls>
          <c:showLegendKey val="0"/>
          <c:showVal val="0"/>
          <c:showCatName val="0"/>
          <c:showSerName val="0"/>
          <c:showPercent val="0"/>
          <c:showBubbleSize val="0"/>
        </c:dLbls>
        <c:marker val="1"/>
        <c:smooth val="0"/>
        <c:axId val="-284507680"/>
        <c:axId val="-284519648"/>
      </c:lineChart>
      <c:catAx>
        <c:axId val="-284507680"/>
        <c:scaling>
          <c:orientation val="minMax"/>
        </c:scaling>
        <c:delete val="0"/>
        <c:axPos val="b"/>
        <c:numFmt formatCode="General" sourceLinked="0"/>
        <c:majorTickMark val="none"/>
        <c:minorTickMark val="none"/>
        <c:tickLblPos val="nextTo"/>
        <c:crossAx val="-284519648"/>
        <c:crosses val="autoZero"/>
        <c:auto val="1"/>
        <c:lblAlgn val="ctr"/>
        <c:lblOffset val="100"/>
        <c:noMultiLvlLbl val="0"/>
      </c:catAx>
      <c:valAx>
        <c:axId val="-284519648"/>
        <c:scaling>
          <c:orientation val="minMax"/>
          <c:max val="6"/>
          <c:min val="3.5"/>
        </c:scaling>
        <c:delete val="0"/>
        <c:axPos val="l"/>
        <c:majorGridlines/>
        <c:title>
          <c:tx>
            <c:rich>
              <a:bodyPr/>
              <a:lstStyle/>
              <a:p>
                <a:pPr algn="ctr" rtl="0">
                  <a:defRPr sz="1400"/>
                </a:pPr>
                <a:r>
                  <a:rPr lang="es-ES" sz="1400"/>
                  <a:t> Puntuaciones promedio por dimensión</a:t>
                </a:r>
              </a:p>
            </c:rich>
          </c:tx>
          <c:layout>
            <c:manualLayout>
              <c:xMode val="edge"/>
              <c:yMode val="edge"/>
              <c:x val="0.13846088819551963"/>
              <c:y val="0.12354647032342818"/>
            </c:manualLayout>
          </c:layout>
          <c:overlay val="0"/>
        </c:title>
        <c:numFmt formatCode="0.00" sourceLinked="1"/>
        <c:majorTickMark val="none"/>
        <c:minorTickMark val="none"/>
        <c:tickLblPos val="nextTo"/>
        <c:crossAx val="-284507680"/>
        <c:crosses val="autoZero"/>
        <c:crossBetween val="between"/>
        <c:majorUnit val="0.5"/>
        <c:minorUnit val="0.5"/>
      </c:valAx>
      <c:dTable>
        <c:showHorzBorder val="1"/>
        <c:showVertBorder val="1"/>
        <c:showOutline val="1"/>
        <c:showKeys val="1"/>
      </c:dTable>
    </c:plotArea>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_rels/data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diagrams/_rels/data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iagrams/_rels/data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diagrams/_rels/data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 Id="rId4" Type="http://schemas.openxmlformats.org/officeDocument/2006/relationships/image" Target="../media/image72.png"/></Relationships>
</file>

<file path=ppt/diagrams/_rels/data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diagrams/_rels/data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diagrams/_rels/data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 Id="rId4" Type="http://schemas.openxmlformats.org/officeDocument/2006/relationships/image" Target="../media/image82.png"/></Relationships>
</file>

<file path=ppt/diagrams/_rels/data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diagrams/_rels/data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diagrams/_rels/data3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image" Target="../media/image89.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iagrams/_rels/drawing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diagrams/_rels/drawing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 Id="rId4" Type="http://schemas.openxmlformats.org/officeDocument/2006/relationships/image" Target="../media/image72.png"/></Relationships>
</file>

<file path=ppt/diagrams/_rels/drawing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diagrams/_rels/drawing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 Id="rId4" Type="http://schemas.openxmlformats.org/officeDocument/2006/relationships/image" Target="../media/image82.png"/></Relationships>
</file>

<file path=ppt/diagrams/_rels/drawing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diagrams/_rels/drawing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diagrams/_rels/drawing3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image" Target="../media/image8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E1860-70FB-4D7B-B40E-954E317DB2DA}" type="doc">
      <dgm:prSet loTypeId="urn:microsoft.com/office/officeart/2005/8/layout/vList3" loCatId="list" qsTypeId="urn:microsoft.com/office/officeart/2005/8/quickstyle/simple3" qsCatId="simple" csTypeId="urn:microsoft.com/office/officeart/2005/8/colors/colorful1" csCatId="colorful" phldr="1"/>
      <dgm:spPr/>
    </dgm:pt>
    <dgm:pt modelId="{16DF4F6A-DE77-40B3-A5CE-C830260C3810}">
      <dgm:prSet phldrT="[Texto]"/>
      <dgm:spPr/>
      <dgm:t>
        <a:bodyPr/>
        <a:lstStyle/>
        <a:p>
          <a:r>
            <a:rPr lang="es-EC" dirty="0">
              <a:latin typeface="Times New Roman" panose="02020603050405020304" pitchFamily="18" charset="0"/>
              <a:cs typeface="Times New Roman" panose="02020603050405020304" pitchFamily="18" charset="0"/>
            </a:rPr>
            <a:t>Problema</a:t>
          </a:r>
        </a:p>
      </dgm:t>
    </dgm:pt>
    <dgm:pt modelId="{432A19E1-E0DA-40AA-9A60-7CE1C05FBD86}" type="parTrans" cxnId="{30F8B498-3D45-4253-99ED-C4110BF2E742}">
      <dgm:prSet/>
      <dgm:spPr/>
      <dgm:t>
        <a:bodyPr/>
        <a:lstStyle/>
        <a:p>
          <a:endParaRPr lang="es-EC">
            <a:latin typeface="Times New Roman" panose="02020603050405020304" pitchFamily="18" charset="0"/>
            <a:cs typeface="Times New Roman" panose="02020603050405020304" pitchFamily="18" charset="0"/>
          </a:endParaRPr>
        </a:p>
      </dgm:t>
    </dgm:pt>
    <dgm:pt modelId="{02C7E5FB-2713-4D6E-8DBA-C293919CFC00}" type="sibTrans" cxnId="{30F8B498-3D45-4253-99ED-C4110BF2E742}">
      <dgm:prSet/>
      <dgm:spPr/>
      <dgm:t>
        <a:bodyPr/>
        <a:lstStyle/>
        <a:p>
          <a:endParaRPr lang="es-EC">
            <a:latin typeface="Times New Roman" panose="02020603050405020304" pitchFamily="18" charset="0"/>
            <a:cs typeface="Times New Roman" panose="02020603050405020304" pitchFamily="18" charset="0"/>
          </a:endParaRPr>
        </a:p>
      </dgm:t>
    </dgm:pt>
    <dgm:pt modelId="{767120FC-624D-4E29-872B-E5874268B3C4}">
      <dgm:prSet phldrT="[Texto]"/>
      <dgm:spPr/>
      <dgm:t>
        <a:bodyPr/>
        <a:lstStyle/>
        <a:p>
          <a:r>
            <a:rPr lang="es-EC" dirty="0">
              <a:latin typeface="Times New Roman" panose="02020603050405020304" pitchFamily="18" charset="0"/>
              <a:cs typeface="Times New Roman" panose="02020603050405020304" pitchFamily="18" charset="0"/>
            </a:rPr>
            <a:t>Objetivo general</a:t>
          </a:r>
        </a:p>
      </dgm:t>
    </dgm:pt>
    <dgm:pt modelId="{C55C21DC-9CA9-4602-9079-82204C459C5E}" type="parTrans" cxnId="{6A65BB59-3E7F-4C3E-9EEB-12B8FC5B3153}">
      <dgm:prSet/>
      <dgm:spPr/>
      <dgm:t>
        <a:bodyPr/>
        <a:lstStyle/>
        <a:p>
          <a:endParaRPr lang="es-EC">
            <a:latin typeface="Times New Roman" panose="02020603050405020304" pitchFamily="18" charset="0"/>
            <a:cs typeface="Times New Roman" panose="02020603050405020304" pitchFamily="18" charset="0"/>
          </a:endParaRPr>
        </a:p>
      </dgm:t>
    </dgm:pt>
    <dgm:pt modelId="{72CACEBC-A407-4418-8CCA-93487C56A7FD}" type="sibTrans" cxnId="{6A65BB59-3E7F-4C3E-9EEB-12B8FC5B3153}">
      <dgm:prSet/>
      <dgm:spPr/>
      <dgm:t>
        <a:bodyPr/>
        <a:lstStyle/>
        <a:p>
          <a:endParaRPr lang="es-EC">
            <a:latin typeface="Times New Roman" panose="02020603050405020304" pitchFamily="18" charset="0"/>
            <a:cs typeface="Times New Roman" panose="02020603050405020304" pitchFamily="18" charset="0"/>
          </a:endParaRPr>
        </a:p>
      </dgm:t>
    </dgm:pt>
    <dgm:pt modelId="{85C19C33-E8BB-4A2D-858F-93FAB09C2380}">
      <dgm:prSet phldrT="[Texto]"/>
      <dgm:spPr/>
      <dgm:t>
        <a:bodyPr/>
        <a:lstStyle/>
        <a:p>
          <a:r>
            <a:rPr lang="es-EC" dirty="0">
              <a:latin typeface="Times New Roman" panose="02020603050405020304" pitchFamily="18" charset="0"/>
              <a:cs typeface="Times New Roman" panose="02020603050405020304" pitchFamily="18" charset="0"/>
            </a:rPr>
            <a:t>Objetivos Específicos</a:t>
          </a:r>
        </a:p>
      </dgm:t>
    </dgm:pt>
    <dgm:pt modelId="{D12E39DA-2912-4EFF-98BB-1107AFE1BD9E}" type="parTrans" cxnId="{76599611-9C1B-40B8-80C8-C245FC27B0B4}">
      <dgm:prSet/>
      <dgm:spPr/>
      <dgm:t>
        <a:bodyPr/>
        <a:lstStyle/>
        <a:p>
          <a:endParaRPr lang="es-EC">
            <a:latin typeface="Times New Roman" panose="02020603050405020304" pitchFamily="18" charset="0"/>
            <a:cs typeface="Times New Roman" panose="02020603050405020304" pitchFamily="18" charset="0"/>
          </a:endParaRPr>
        </a:p>
      </dgm:t>
    </dgm:pt>
    <dgm:pt modelId="{2AB82279-AB0D-4CB4-82CA-E0754A8C4CC2}" type="sibTrans" cxnId="{76599611-9C1B-40B8-80C8-C245FC27B0B4}">
      <dgm:prSet/>
      <dgm:spPr/>
      <dgm:t>
        <a:bodyPr/>
        <a:lstStyle/>
        <a:p>
          <a:endParaRPr lang="es-EC">
            <a:latin typeface="Times New Roman" panose="02020603050405020304" pitchFamily="18" charset="0"/>
            <a:cs typeface="Times New Roman" panose="02020603050405020304" pitchFamily="18" charset="0"/>
          </a:endParaRPr>
        </a:p>
      </dgm:t>
    </dgm:pt>
    <dgm:pt modelId="{3B657CB8-0EF8-4E50-90F5-5B5A31C0D737}">
      <dgm:prSet/>
      <dgm:spPr/>
      <dgm:t>
        <a:bodyPr/>
        <a:lstStyle/>
        <a:p>
          <a:r>
            <a:rPr lang="es-EC" dirty="0">
              <a:latin typeface="Times New Roman" panose="02020603050405020304" pitchFamily="18" charset="0"/>
              <a:cs typeface="Times New Roman" panose="02020603050405020304" pitchFamily="18" charset="0"/>
            </a:rPr>
            <a:t>Hipótesis</a:t>
          </a:r>
        </a:p>
      </dgm:t>
    </dgm:pt>
    <dgm:pt modelId="{BAE565E4-D6E6-458A-8AC9-DE96EF44CD54}" type="parTrans" cxnId="{FE1A24A6-398C-49D8-AA76-786BF18FDA90}">
      <dgm:prSet/>
      <dgm:spPr/>
      <dgm:t>
        <a:bodyPr/>
        <a:lstStyle/>
        <a:p>
          <a:endParaRPr lang="es-EC">
            <a:latin typeface="Times New Roman" panose="02020603050405020304" pitchFamily="18" charset="0"/>
            <a:cs typeface="Times New Roman" panose="02020603050405020304" pitchFamily="18" charset="0"/>
          </a:endParaRPr>
        </a:p>
      </dgm:t>
    </dgm:pt>
    <dgm:pt modelId="{C283D523-80BF-4B3B-81C5-F0515A54228A}" type="sibTrans" cxnId="{FE1A24A6-398C-49D8-AA76-786BF18FDA90}">
      <dgm:prSet/>
      <dgm:spPr/>
      <dgm:t>
        <a:bodyPr/>
        <a:lstStyle/>
        <a:p>
          <a:endParaRPr lang="es-EC">
            <a:latin typeface="Times New Roman" panose="02020603050405020304" pitchFamily="18" charset="0"/>
            <a:cs typeface="Times New Roman" panose="02020603050405020304" pitchFamily="18" charset="0"/>
          </a:endParaRPr>
        </a:p>
      </dgm:t>
    </dgm:pt>
    <dgm:pt modelId="{C2808557-A0A7-4732-9686-D355D7A39A52}" type="pres">
      <dgm:prSet presAssocID="{E6DE1860-70FB-4D7B-B40E-954E317DB2DA}" presName="linearFlow" presStyleCnt="0">
        <dgm:presLayoutVars>
          <dgm:dir/>
          <dgm:resizeHandles val="exact"/>
        </dgm:presLayoutVars>
      </dgm:prSet>
      <dgm:spPr/>
    </dgm:pt>
    <dgm:pt modelId="{D87D001E-B797-4F6D-A5A1-A3ECF11834A1}" type="pres">
      <dgm:prSet presAssocID="{16DF4F6A-DE77-40B3-A5CE-C830260C3810}" presName="composite" presStyleCnt="0"/>
      <dgm:spPr/>
    </dgm:pt>
    <dgm:pt modelId="{215B6B90-909F-45E1-9263-C42FD7822CA7}" type="pres">
      <dgm:prSet presAssocID="{16DF4F6A-DE77-40B3-A5CE-C830260C3810}" presName="imgShp" presStyleLbl="fgImgPlace1" presStyleIdx="0" presStyleCnt="4"/>
      <dgm:spPr/>
    </dgm:pt>
    <dgm:pt modelId="{66A7E718-CE24-48C8-937A-45321F7DC72F}" type="pres">
      <dgm:prSet presAssocID="{16DF4F6A-DE77-40B3-A5CE-C830260C3810}" presName="txShp" presStyleLbl="node1" presStyleIdx="0" presStyleCnt="4">
        <dgm:presLayoutVars>
          <dgm:bulletEnabled val="1"/>
        </dgm:presLayoutVars>
      </dgm:prSet>
      <dgm:spPr/>
    </dgm:pt>
    <dgm:pt modelId="{AF903B42-F113-4657-9623-E57FE7A19AE7}" type="pres">
      <dgm:prSet presAssocID="{02C7E5FB-2713-4D6E-8DBA-C293919CFC00}" presName="spacing" presStyleCnt="0"/>
      <dgm:spPr/>
    </dgm:pt>
    <dgm:pt modelId="{FEE353C0-DE6F-4C60-A46A-77C0AD04D2E6}" type="pres">
      <dgm:prSet presAssocID="{767120FC-624D-4E29-872B-E5874268B3C4}" presName="composite" presStyleCnt="0"/>
      <dgm:spPr/>
    </dgm:pt>
    <dgm:pt modelId="{1E6D36E8-5E4F-4E2A-ADB9-850022542D36}" type="pres">
      <dgm:prSet presAssocID="{767120FC-624D-4E29-872B-E5874268B3C4}" presName="imgShp" presStyleLbl="fgImgPlace1" presStyleIdx="1" presStyleCnt="4"/>
      <dgm:spPr/>
    </dgm:pt>
    <dgm:pt modelId="{2CC167C9-644E-462D-AA1B-8E42E813763F}" type="pres">
      <dgm:prSet presAssocID="{767120FC-624D-4E29-872B-E5874268B3C4}" presName="txShp" presStyleLbl="node1" presStyleIdx="1" presStyleCnt="4">
        <dgm:presLayoutVars>
          <dgm:bulletEnabled val="1"/>
        </dgm:presLayoutVars>
      </dgm:prSet>
      <dgm:spPr/>
    </dgm:pt>
    <dgm:pt modelId="{4E817591-1A1C-47DF-A8BA-8232DF80A0EC}" type="pres">
      <dgm:prSet presAssocID="{72CACEBC-A407-4418-8CCA-93487C56A7FD}" presName="spacing" presStyleCnt="0"/>
      <dgm:spPr/>
    </dgm:pt>
    <dgm:pt modelId="{D4A54870-B83B-4EB4-941A-8294E2F5A1F0}" type="pres">
      <dgm:prSet presAssocID="{85C19C33-E8BB-4A2D-858F-93FAB09C2380}" presName="composite" presStyleCnt="0"/>
      <dgm:spPr/>
    </dgm:pt>
    <dgm:pt modelId="{94E57AB4-2EC5-4015-957D-F3FF9B120A58}" type="pres">
      <dgm:prSet presAssocID="{85C19C33-E8BB-4A2D-858F-93FAB09C2380}" presName="imgShp" presStyleLbl="fgImgPlace1" presStyleIdx="2" presStyleCnt="4"/>
      <dgm:spPr/>
    </dgm:pt>
    <dgm:pt modelId="{9B7F364B-233D-40E3-9083-F67B1E324BD6}" type="pres">
      <dgm:prSet presAssocID="{85C19C33-E8BB-4A2D-858F-93FAB09C2380}" presName="txShp" presStyleLbl="node1" presStyleIdx="2" presStyleCnt="4">
        <dgm:presLayoutVars>
          <dgm:bulletEnabled val="1"/>
        </dgm:presLayoutVars>
      </dgm:prSet>
      <dgm:spPr/>
    </dgm:pt>
    <dgm:pt modelId="{14F173DF-A8C2-49FF-B9DC-F17E75C89C50}" type="pres">
      <dgm:prSet presAssocID="{2AB82279-AB0D-4CB4-82CA-E0754A8C4CC2}" presName="spacing" presStyleCnt="0"/>
      <dgm:spPr/>
    </dgm:pt>
    <dgm:pt modelId="{1993A6A9-6D0C-474A-ADC8-A904397C32F3}" type="pres">
      <dgm:prSet presAssocID="{3B657CB8-0EF8-4E50-90F5-5B5A31C0D737}" presName="composite" presStyleCnt="0"/>
      <dgm:spPr/>
    </dgm:pt>
    <dgm:pt modelId="{6EB35C9C-B5D1-4D1E-85E2-2F3E430BBEDF}" type="pres">
      <dgm:prSet presAssocID="{3B657CB8-0EF8-4E50-90F5-5B5A31C0D737}" presName="imgShp" presStyleLbl="fgImgPlace1" presStyleIdx="3" presStyleCnt="4"/>
      <dgm:spPr/>
    </dgm:pt>
    <dgm:pt modelId="{3573DA20-9030-4ADC-A43F-26E32064BE35}" type="pres">
      <dgm:prSet presAssocID="{3B657CB8-0EF8-4E50-90F5-5B5A31C0D737}" presName="txShp" presStyleLbl="node1" presStyleIdx="3" presStyleCnt="4">
        <dgm:presLayoutVars>
          <dgm:bulletEnabled val="1"/>
        </dgm:presLayoutVars>
      </dgm:prSet>
      <dgm:spPr/>
    </dgm:pt>
  </dgm:ptLst>
  <dgm:cxnLst>
    <dgm:cxn modelId="{76599611-9C1B-40B8-80C8-C245FC27B0B4}" srcId="{E6DE1860-70FB-4D7B-B40E-954E317DB2DA}" destId="{85C19C33-E8BB-4A2D-858F-93FAB09C2380}" srcOrd="2" destOrd="0" parTransId="{D12E39DA-2912-4EFF-98BB-1107AFE1BD9E}" sibTransId="{2AB82279-AB0D-4CB4-82CA-E0754A8C4CC2}"/>
    <dgm:cxn modelId="{A47B161F-AA3D-4B89-8B00-52CF7485D667}" type="presOf" srcId="{16DF4F6A-DE77-40B3-A5CE-C830260C3810}" destId="{66A7E718-CE24-48C8-937A-45321F7DC72F}" srcOrd="0" destOrd="0" presId="urn:microsoft.com/office/officeart/2005/8/layout/vList3"/>
    <dgm:cxn modelId="{C5060B3D-98B4-473C-9ACB-512A42488051}" type="presOf" srcId="{767120FC-624D-4E29-872B-E5874268B3C4}" destId="{2CC167C9-644E-462D-AA1B-8E42E813763F}" srcOrd="0" destOrd="0" presId="urn:microsoft.com/office/officeart/2005/8/layout/vList3"/>
    <dgm:cxn modelId="{2B4C6958-355A-4952-B62C-FAF938ABA2DE}" type="presOf" srcId="{85C19C33-E8BB-4A2D-858F-93FAB09C2380}" destId="{9B7F364B-233D-40E3-9083-F67B1E324BD6}" srcOrd="0" destOrd="0" presId="urn:microsoft.com/office/officeart/2005/8/layout/vList3"/>
    <dgm:cxn modelId="{6A65BB59-3E7F-4C3E-9EEB-12B8FC5B3153}" srcId="{E6DE1860-70FB-4D7B-B40E-954E317DB2DA}" destId="{767120FC-624D-4E29-872B-E5874268B3C4}" srcOrd="1" destOrd="0" parTransId="{C55C21DC-9CA9-4602-9079-82204C459C5E}" sibTransId="{72CACEBC-A407-4418-8CCA-93487C56A7FD}"/>
    <dgm:cxn modelId="{30F8B498-3D45-4253-99ED-C4110BF2E742}" srcId="{E6DE1860-70FB-4D7B-B40E-954E317DB2DA}" destId="{16DF4F6A-DE77-40B3-A5CE-C830260C3810}" srcOrd="0" destOrd="0" parTransId="{432A19E1-E0DA-40AA-9A60-7CE1C05FBD86}" sibTransId="{02C7E5FB-2713-4D6E-8DBA-C293919CFC00}"/>
    <dgm:cxn modelId="{FE1A24A6-398C-49D8-AA76-786BF18FDA90}" srcId="{E6DE1860-70FB-4D7B-B40E-954E317DB2DA}" destId="{3B657CB8-0EF8-4E50-90F5-5B5A31C0D737}" srcOrd="3" destOrd="0" parTransId="{BAE565E4-D6E6-458A-8AC9-DE96EF44CD54}" sibTransId="{C283D523-80BF-4B3B-81C5-F0515A54228A}"/>
    <dgm:cxn modelId="{CAE605DA-E773-4AED-871F-5C6DCFE781E0}" type="presOf" srcId="{E6DE1860-70FB-4D7B-B40E-954E317DB2DA}" destId="{C2808557-A0A7-4732-9686-D355D7A39A52}" srcOrd="0" destOrd="0" presId="urn:microsoft.com/office/officeart/2005/8/layout/vList3"/>
    <dgm:cxn modelId="{43150DE6-2DFE-4546-8A77-1C0220CF190E}" type="presOf" srcId="{3B657CB8-0EF8-4E50-90F5-5B5A31C0D737}" destId="{3573DA20-9030-4ADC-A43F-26E32064BE35}" srcOrd="0" destOrd="0" presId="urn:microsoft.com/office/officeart/2005/8/layout/vList3"/>
    <dgm:cxn modelId="{127E4D68-7BFD-463A-B83A-C6A799738C6D}" type="presParOf" srcId="{C2808557-A0A7-4732-9686-D355D7A39A52}" destId="{D87D001E-B797-4F6D-A5A1-A3ECF11834A1}" srcOrd="0" destOrd="0" presId="urn:microsoft.com/office/officeart/2005/8/layout/vList3"/>
    <dgm:cxn modelId="{949CB5E8-648D-4F16-8B76-3930EAF3B854}" type="presParOf" srcId="{D87D001E-B797-4F6D-A5A1-A3ECF11834A1}" destId="{215B6B90-909F-45E1-9263-C42FD7822CA7}" srcOrd="0" destOrd="0" presId="urn:microsoft.com/office/officeart/2005/8/layout/vList3"/>
    <dgm:cxn modelId="{E7EFF215-13F1-4994-872A-A5C853A54DDA}" type="presParOf" srcId="{D87D001E-B797-4F6D-A5A1-A3ECF11834A1}" destId="{66A7E718-CE24-48C8-937A-45321F7DC72F}" srcOrd="1" destOrd="0" presId="urn:microsoft.com/office/officeart/2005/8/layout/vList3"/>
    <dgm:cxn modelId="{485CCA79-2602-4147-99FB-5B1D19927DB0}" type="presParOf" srcId="{C2808557-A0A7-4732-9686-D355D7A39A52}" destId="{AF903B42-F113-4657-9623-E57FE7A19AE7}" srcOrd="1" destOrd="0" presId="urn:microsoft.com/office/officeart/2005/8/layout/vList3"/>
    <dgm:cxn modelId="{D5D2B6AB-9F07-49C7-8346-001013AEE452}" type="presParOf" srcId="{C2808557-A0A7-4732-9686-D355D7A39A52}" destId="{FEE353C0-DE6F-4C60-A46A-77C0AD04D2E6}" srcOrd="2" destOrd="0" presId="urn:microsoft.com/office/officeart/2005/8/layout/vList3"/>
    <dgm:cxn modelId="{E31CCFE1-4BE1-4643-916A-C479B8620A4F}" type="presParOf" srcId="{FEE353C0-DE6F-4C60-A46A-77C0AD04D2E6}" destId="{1E6D36E8-5E4F-4E2A-ADB9-850022542D36}" srcOrd="0" destOrd="0" presId="urn:microsoft.com/office/officeart/2005/8/layout/vList3"/>
    <dgm:cxn modelId="{03FECA39-3FE2-46A1-A7BB-DDBA67395D93}" type="presParOf" srcId="{FEE353C0-DE6F-4C60-A46A-77C0AD04D2E6}" destId="{2CC167C9-644E-462D-AA1B-8E42E813763F}" srcOrd="1" destOrd="0" presId="urn:microsoft.com/office/officeart/2005/8/layout/vList3"/>
    <dgm:cxn modelId="{D16EBE1B-1AB9-475E-956A-188828F90622}" type="presParOf" srcId="{C2808557-A0A7-4732-9686-D355D7A39A52}" destId="{4E817591-1A1C-47DF-A8BA-8232DF80A0EC}" srcOrd="3" destOrd="0" presId="urn:microsoft.com/office/officeart/2005/8/layout/vList3"/>
    <dgm:cxn modelId="{7C966365-3F24-4D2C-A948-4BEBAC0B124A}" type="presParOf" srcId="{C2808557-A0A7-4732-9686-D355D7A39A52}" destId="{D4A54870-B83B-4EB4-941A-8294E2F5A1F0}" srcOrd="4" destOrd="0" presId="urn:microsoft.com/office/officeart/2005/8/layout/vList3"/>
    <dgm:cxn modelId="{35AC2FA6-2D51-4A90-AC3F-BE698AF29D39}" type="presParOf" srcId="{D4A54870-B83B-4EB4-941A-8294E2F5A1F0}" destId="{94E57AB4-2EC5-4015-957D-F3FF9B120A58}" srcOrd="0" destOrd="0" presId="urn:microsoft.com/office/officeart/2005/8/layout/vList3"/>
    <dgm:cxn modelId="{E8EA770E-002C-43AB-8F7C-5882C0275321}" type="presParOf" srcId="{D4A54870-B83B-4EB4-941A-8294E2F5A1F0}" destId="{9B7F364B-233D-40E3-9083-F67B1E324BD6}" srcOrd="1" destOrd="0" presId="urn:microsoft.com/office/officeart/2005/8/layout/vList3"/>
    <dgm:cxn modelId="{89D30884-4FDF-40E8-BC45-71C679197056}" type="presParOf" srcId="{C2808557-A0A7-4732-9686-D355D7A39A52}" destId="{14F173DF-A8C2-49FF-B9DC-F17E75C89C50}" srcOrd="5" destOrd="0" presId="urn:microsoft.com/office/officeart/2005/8/layout/vList3"/>
    <dgm:cxn modelId="{8196985A-6135-4688-91E9-48653C8A607B}" type="presParOf" srcId="{C2808557-A0A7-4732-9686-D355D7A39A52}" destId="{1993A6A9-6D0C-474A-ADC8-A904397C32F3}" srcOrd="6" destOrd="0" presId="urn:microsoft.com/office/officeart/2005/8/layout/vList3"/>
    <dgm:cxn modelId="{EB63D707-2B05-4D8B-9F77-A1AF70142269}" type="presParOf" srcId="{1993A6A9-6D0C-474A-ADC8-A904397C32F3}" destId="{6EB35C9C-B5D1-4D1E-85E2-2F3E430BBEDF}" srcOrd="0" destOrd="0" presId="urn:microsoft.com/office/officeart/2005/8/layout/vList3"/>
    <dgm:cxn modelId="{E30904DE-76E7-4645-982A-F317B1E2EC83}" type="presParOf" srcId="{1993A6A9-6D0C-474A-ADC8-A904397C32F3}" destId="{3573DA20-9030-4ADC-A43F-26E32064BE3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E4E49B-8CD8-488D-9033-2A4CFAB1B28F}" type="doc">
      <dgm:prSet loTypeId="urn:microsoft.com/office/officeart/2011/layout/CircleProcess" loCatId="process" qsTypeId="urn:microsoft.com/office/officeart/2005/8/quickstyle/simple5" qsCatId="simple" csTypeId="urn:microsoft.com/office/officeart/2005/8/colors/colorful2" csCatId="colorful" phldr="1"/>
      <dgm:spPr/>
      <dgm:t>
        <a:bodyPr/>
        <a:lstStyle/>
        <a:p>
          <a:endParaRPr lang="es-ES"/>
        </a:p>
      </dgm:t>
    </dgm:pt>
    <dgm:pt modelId="{C469C0AB-B4E2-4B6F-8BD8-0A095B944627}">
      <dgm:prSet phldrT="[Texto]"/>
      <dgm:spPr/>
      <dgm:t>
        <a:bodyPr/>
        <a:lstStyle/>
        <a:p>
          <a:r>
            <a:rPr lang="es-ES" dirty="0">
              <a:latin typeface="Times New Roman" panose="02020603050405020304" pitchFamily="18" charset="0"/>
              <a:cs typeface="Times New Roman" panose="02020603050405020304" pitchFamily="18" charset="0"/>
            </a:rPr>
            <a:t>Cuestionario de la Organización de Aprendizaje </a:t>
          </a:r>
          <a:r>
            <a:rPr lang="es-ES" dirty="0" err="1">
              <a:latin typeface="Times New Roman" panose="02020603050405020304" pitchFamily="18" charset="0"/>
              <a:cs typeface="Times New Roman" panose="02020603050405020304" pitchFamily="18" charset="0"/>
            </a:rPr>
            <a:t>DLOQ</a:t>
          </a:r>
          <a:r>
            <a:rPr lang="es-ES" dirty="0">
              <a:latin typeface="Times New Roman" panose="02020603050405020304" pitchFamily="18" charset="0"/>
              <a:cs typeface="Times New Roman" panose="02020603050405020304" pitchFamily="18" charset="0"/>
            </a:rPr>
            <a:t> </a:t>
          </a:r>
        </a:p>
      </dgm:t>
    </dgm:pt>
    <dgm:pt modelId="{E759F635-6C4F-4752-9E2B-1C989AB251D0}" type="parTrans" cxnId="{D10DF6EE-7991-49BA-ACA5-45D18A098EA4}">
      <dgm:prSet/>
      <dgm:spPr/>
      <dgm:t>
        <a:bodyPr/>
        <a:lstStyle/>
        <a:p>
          <a:endParaRPr lang="es-ES">
            <a:latin typeface="Times New Roman" panose="02020603050405020304" pitchFamily="18" charset="0"/>
            <a:cs typeface="Times New Roman" panose="02020603050405020304" pitchFamily="18" charset="0"/>
          </a:endParaRPr>
        </a:p>
      </dgm:t>
    </dgm:pt>
    <dgm:pt modelId="{6E1059DB-AE5F-42C1-ACA8-98EDFD3BBCE6}" type="sibTrans" cxnId="{D10DF6EE-7991-49BA-ACA5-45D18A098EA4}">
      <dgm:prSet/>
      <dgm:spPr/>
      <dgm:t>
        <a:bodyPr/>
        <a:lstStyle/>
        <a:p>
          <a:endParaRPr lang="es-ES">
            <a:latin typeface="Times New Roman" panose="02020603050405020304" pitchFamily="18" charset="0"/>
            <a:cs typeface="Times New Roman" panose="02020603050405020304" pitchFamily="18" charset="0"/>
          </a:endParaRPr>
        </a:p>
      </dgm:t>
    </dgm:pt>
    <dgm:pt modelId="{07CBB812-F5D3-4C47-AD4C-404215A14101}">
      <dgm:prSet phldrT="[Texto]"/>
      <dgm:spPr/>
      <dgm:t>
        <a:bodyPr/>
        <a:lstStyle/>
        <a:p>
          <a:r>
            <a:rPr lang="es-ES" dirty="0">
              <a:latin typeface="Times New Roman" panose="02020603050405020304" pitchFamily="18" charset="0"/>
              <a:cs typeface="Times New Roman" panose="02020603050405020304" pitchFamily="18" charset="0"/>
            </a:rPr>
            <a:t>Modelo Integrado de la Organización de Aprendizaje</a:t>
          </a:r>
        </a:p>
      </dgm:t>
    </dgm:pt>
    <dgm:pt modelId="{93BDE58B-D965-46BA-B8B8-9E0F3E31DAD4}" type="parTrans" cxnId="{0ED5D01A-B48C-49A1-BA21-FE42B0448A49}">
      <dgm:prSet/>
      <dgm:spPr/>
      <dgm:t>
        <a:bodyPr/>
        <a:lstStyle/>
        <a:p>
          <a:endParaRPr lang="es-ES">
            <a:latin typeface="Times New Roman" panose="02020603050405020304" pitchFamily="18" charset="0"/>
            <a:cs typeface="Times New Roman" panose="02020603050405020304" pitchFamily="18" charset="0"/>
          </a:endParaRPr>
        </a:p>
      </dgm:t>
    </dgm:pt>
    <dgm:pt modelId="{9B25E86D-C62E-4067-B329-1350D4041C88}" type="sibTrans" cxnId="{0ED5D01A-B48C-49A1-BA21-FE42B0448A49}">
      <dgm:prSet/>
      <dgm:spPr/>
      <dgm:t>
        <a:bodyPr/>
        <a:lstStyle/>
        <a:p>
          <a:endParaRPr lang="es-ES">
            <a:latin typeface="Times New Roman" panose="02020603050405020304" pitchFamily="18" charset="0"/>
            <a:cs typeface="Times New Roman" panose="02020603050405020304" pitchFamily="18" charset="0"/>
          </a:endParaRPr>
        </a:p>
      </dgm:t>
    </dgm:pt>
    <dgm:pt modelId="{32C27E0F-69C0-4256-98D6-0456E3C14E00}">
      <dgm:prSet phldrT="[Texto]"/>
      <dgm:spPr/>
      <dgm:t>
        <a:bodyPr/>
        <a:lstStyle/>
        <a:p>
          <a:r>
            <a:rPr lang="es-ES" dirty="0">
              <a:latin typeface="Times New Roman" panose="02020603050405020304" pitchFamily="18" charset="0"/>
              <a:cs typeface="Times New Roman" panose="02020603050405020304" pitchFamily="18" charset="0"/>
            </a:rPr>
            <a:t>Modelo Conceptual de la Organización de Aprendizaje</a:t>
          </a:r>
        </a:p>
      </dgm:t>
    </dgm:pt>
    <dgm:pt modelId="{99C23D24-F577-4300-8DE3-1B444DEE22AA}" type="parTrans" cxnId="{A2D13B89-B9DF-4829-AF5C-769A64544A89}">
      <dgm:prSet/>
      <dgm:spPr/>
      <dgm:t>
        <a:bodyPr/>
        <a:lstStyle/>
        <a:p>
          <a:endParaRPr lang="es-ES">
            <a:latin typeface="Times New Roman" panose="02020603050405020304" pitchFamily="18" charset="0"/>
            <a:cs typeface="Times New Roman" panose="02020603050405020304" pitchFamily="18" charset="0"/>
          </a:endParaRPr>
        </a:p>
      </dgm:t>
    </dgm:pt>
    <dgm:pt modelId="{9B65AF06-1248-427E-B145-A9AA55B5C0EE}" type="sibTrans" cxnId="{A2D13B89-B9DF-4829-AF5C-769A64544A89}">
      <dgm:prSet/>
      <dgm:spPr/>
      <dgm:t>
        <a:bodyPr/>
        <a:lstStyle/>
        <a:p>
          <a:endParaRPr lang="es-ES">
            <a:latin typeface="Times New Roman" panose="02020603050405020304" pitchFamily="18" charset="0"/>
            <a:cs typeface="Times New Roman" panose="02020603050405020304" pitchFamily="18" charset="0"/>
          </a:endParaRPr>
        </a:p>
      </dgm:t>
    </dgm:pt>
    <dgm:pt modelId="{3AE421B2-D063-4122-A9D5-F50FB271CF6F}" type="pres">
      <dgm:prSet presAssocID="{F6E4E49B-8CD8-488D-9033-2A4CFAB1B28F}" presName="Name0" presStyleCnt="0">
        <dgm:presLayoutVars>
          <dgm:chMax val="11"/>
          <dgm:chPref val="11"/>
          <dgm:dir/>
          <dgm:resizeHandles/>
        </dgm:presLayoutVars>
      </dgm:prSet>
      <dgm:spPr/>
    </dgm:pt>
    <dgm:pt modelId="{0D1BCDD9-F2EB-4DB3-9D46-FB13CDB06A68}" type="pres">
      <dgm:prSet presAssocID="{32C27E0F-69C0-4256-98D6-0456E3C14E00}" presName="Accent3" presStyleCnt="0"/>
      <dgm:spPr/>
    </dgm:pt>
    <dgm:pt modelId="{95D7FF9B-5DEF-4439-935F-E0E8E9E92564}" type="pres">
      <dgm:prSet presAssocID="{32C27E0F-69C0-4256-98D6-0456E3C14E00}" presName="Accent" presStyleLbl="node1" presStyleIdx="0" presStyleCnt="3"/>
      <dgm:spPr/>
    </dgm:pt>
    <dgm:pt modelId="{FD0B25CA-162B-488A-B69B-91749E021249}" type="pres">
      <dgm:prSet presAssocID="{32C27E0F-69C0-4256-98D6-0456E3C14E00}" presName="ParentBackground3" presStyleCnt="0"/>
      <dgm:spPr/>
    </dgm:pt>
    <dgm:pt modelId="{C221A112-1B6B-4EB4-9127-39D1F380B946}" type="pres">
      <dgm:prSet presAssocID="{32C27E0F-69C0-4256-98D6-0456E3C14E00}" presName="ParentBackground" presStyleLbl="fgAcc1" presStyleIdx="0" presStyleCnt="3"/>
      <dgm:spPr/>
    </dgm:pt>
    <dgm:pt modelId="{20484483-159D-4FFD-AD7C-3E3D9472225B}" type="pres">
      <dgm:prSet presAssocID="{32C27E0F-69C0-4256-98D6-0456E3C14E00}" presName="Parent3" presStyleLbl="revTx" presStyleIdx="0" presStyleCnt="0">
        <dgm:presLayoutVars>
          <dgm:chMax val="1"/>
          <dgm:chPref val="1"/>
          <dgm:bulletEnabled val="1"/>
        </dgm:presLayoutVars>
      </dgm:prSet>
      <dgm:spPr/>
    </dgm:pt>
    <dgm:pt modelId="{215A8D96-73FC-4737-8E19-8806D518533D}" type="pres">
      <dgm:prSet presAssocID="{07CBB812-F5D3-4C47-AD4C-404215A14101}" presName="Accent2" presStyleCnt="0"/>
      <dgm:spPr/>
    </dgm:pt>
    <dgm:pt modelId="{B80261BF-8F8E-4637-965A-C6AA0758F916}" type="pres">
      <dgm:prSet presAssocID="{07CBB812-F5D3-4C47-AD4C-404215A14101}" presName="Accent" presStyleLbl="node1" presStyleIdx="1" presStyleCnt="3"/>
      <dgm:spPr/>
    </dgm:pt>
    <dgm:pt modelId="{F2BC4955-08AC-4214-B08B-B37A9B1F27B2}" type="pres">
      <dgm:prSet presAssocID="{07CBB812-F5D3-4C47-AD4C-404215A14101}" presName="ParentBackground2" presStyleCnt="0"/>
      <dgm:spPr/>
    </dgm:pt>
    <dgm:pt modelId="{F4650A55-8117-485D-A403-25B334855C9F}" type="pres">
      <dgm:prSet presAssocID="{07CBB812-F5D3-4C47-AD4C-404215A14101}" presName="ParentBackground" presStyleLbl="fgAcc1" presStyleIdx="1" presStyleCnt="3"/>
      <dgm:spPr/>
    </dgm:pt>
    <dgm:pt modelId="{AF395C32-BA7B-463A-A15A-412D03CC5B67}" type="pres">
      <dgm:prSet presAssocID="{07CBB812-F5D3-4C47-AD4C-404215A14101}" presName="Parent2" presStyleLbl="revTx" presStyleIdx="0" presStyleCnt="0">
        <dgm:presLayoutVars>
          <dgm:chMax val="1"/>
          <dgm:chPref val="1"/>
          <dgm:bulletEnabled val="1"/>
        </dgm:presLayoutVars>
      </dgm:prSet>
      <dgm:spPr/>
    </dgm:pt>
    <dgm:pt modelId="{DE6764F2-8FB4-4986-ADFA-EDBA5DA6654A}" type="pres">
      <dgm:prSet presAssocID="{C469C0AB-B4E2-4B6F-8BD8-0A095B944627}" presName="Accent1" presStyleCnt="0"/>
      <dgm:spPr/>
    </dgm:pt>
    <dgm:pt modelId="{4C522526-D183-4F93-96EF-B49CE941B8B2}" type="pres">
      <dgm:prSet presAssocID="{C469C0AB-B4E2-4B6F-8BD8-0A095B944627}" presName="Accent" presStyleLbl="node1" presStyleIdx="2" presStyleCnt="3"/>
      <dgm:spPr/>
    </dgm:pt>
    <dgm:pt modelId="{2B524AAE-1208-4C7F-89CA-1F7404600100}" type="pres">
      <dgm:prSet presAssocID="{C469C0AB-B4E2-4B6F-8BD8-0A095B944627}" presName="ParentBackground1" presStyleCnt="0"/>
      <dgm:spPr/>
    </dgm:pt>
    <dgm:pt modelId="{7F6737EC-61BF-4922-85F5-4A0094B6ECFB}" type="pres">
      <dgm:prSet presAssocID="{C469C0AB-B4E2-4B6F-8BD8-0A095B944627}" presName="ParentBackground" presStyleLbl="fgAcc1" presStyleIdx="2" presStyleCnt="3"/>
      <dgm:spPr/>
    </dgm:pt>
    <dgm:pt modelId="{964F81E0-901C-40BA-908A-C1A0EFDB2FE6}" type="pres">
      <dgm:prSet presAssocID="{C469C0AB-B4E2-4B6F-8BD8-0A095B944627}" presName="Parent1" presStyleLbl="revTx" presStyleIdx="0" presStyleCnt="0">
        <dgm:presLayoutVars>
          <dgm:chMax val="1"/>
          <dgm:chPref val="1"/>
          <dgm:bulletEnabled val="1"/>
        </dgm:presLayoutVars>
      </dgm:prSet>
      <dgm:spPr/>
    </dgm:pt>
  </dgm:ptLst>
  <dgm:cxnLst>
    <dgm:cxn modelId="{18841B00-9AD3-4696-880D-E3A5F8913AF6}" type="presOf" srcId="{C469C0AB-B4E2-4B6F-8BD8-0A095B944627}" destId="{7F6737EC-61BF-4922-85F5-4A0094B6ECFB}" srcOrd="0" destOrd="0" presId="urn:microsoft.com/office/officeart/2011/layout/CircleProcess"/>
    <dgm:cxn modelId="{88FFD504-73C6-40E9-B0E2-1497A0889A59}" type="presOf" srcId="{07CBB812-F5D3-4C47-AD4C-404215A14101}" destId="{F4650A55-8117-485D-A403-25B334855C9F}" srcOrd="0" destOrd="0" presId="urn:microsoft.com/office/officeart/2011/layout/CircleProcess"/>
    <dgm:cxn modelId="{0ED5D01A-B48C-49A1-BA21-FE42B0448A49}" srcId="{F6E4E49B-8CD8-488D-9033-2A4CFAB1B28F}" destId="{07CBB812-F5D3-4C47-AD4C-404215A14101}" srcOrd="1" destOrd="0" parTransId="{93BDE58B-D965-46BA-B8B8-9E0F3E31DAD4}" sibTransId="{9B25E86D-C62E-4067-B329-1350D4041C88}"/>
    <dgm:cxn modelId="{CEC59B21-D35F-4AC0-9C8D-18D94192D803}" type="presOf" srcId="{07CBB812-F5D3-4C47-AD4C-404215A14101}" destId="{AF395C32-BA7B-463A-A15A-412D03CC5B67}" srcOrd="1" destOrd="0" presId="urn:microsoft.com/office/officeart/2011/layout/CircleProcess"/>
    <dgm:cxn modelId="{44B1AF6B-5E38-4961-9019-C240F2BFD7A4}" type="presOf" srcId="{32C27E0F-69C0-4256-98D6-0456E3C14E00}" destId="{20484483-159D-4FFD-AD7C-3E3D9472225B}" srcOrd="1" destOrd="0" presId="urn:microsoft.com/office/officeart/2011/layout/CircleProcess"/>
    <dgm:cxn modelId="{DB854052-4687-439B-A38C-8ED16286906A}" type="presOf" srcId="{C469C0AB-B4E2-4B6F-8BD8-0A095B944627}" destId="{964F81E0-901C-40BA-908A-C1A0EFDB2FE6}" srcOrd="1" destOrd="0" presId="urn:microsoft.com/office/officeart/2011/layout/CircleProcess"/>
    <dgm:cxn modelId="{A2D13B89-B9DF-4829-AF5C-769A64544A89}" srcId="{F6E4E49B-8CD8-488D-9033-2A4CFAB1B28F}" destId="{32C27E0F-69C0-4256-98D6-0456E3C14E00}" srcOrd="2" destOrd="0" parTransId="{99C23D24-F577-4300-8DE3-1B444DEE22AA}" sibTransId="{9B65AF06-1248-427E-B145-A9AA55B5C0EE}"/>
    <dgm:cxn modelId="{B0C887D0-3F0B-4389-9305-02A272660E9F}" type="presOf" srcId="{32C27E0F-69C0-4256-98D6-0456E3C14E00}" destId="{C221A112-1B6B-4EB4-9127-39D1F380B946}" srcOrd="0" destOrd="0" presId="urn:microsoft.com/office/officeart/2011/layout/CircleProcess"/>
    <dgm:cxn modelId="{9279D4E9-929A-4D68-96FC-93B36F42DD9A}" type="presOf" srcId="{F6E4E49B-8CD8-488D-9033-2A4CFAB1B28F}" destId="{3AE421B2-D063-4122-A9D5-F50FB271CF6F}" srcOrd="0" destOrd="0" presId="urn:microsoft.com/office/officeart/2011/layout/CircleProcess"/>
    <dgm:cxn modelId="{D10DF6EE-7991-49BA-ACA5-45D18A098EA4}" srcId="{F6E4E49B-8CD8-488D-9033-2A4CFAB1B28F}" destId="{C469C0AB-B4E2-4B6F-8BD8-0A095B944627}" srcOrd="0" destOrd="0" parTransId="{E759F635-6C4F-4752-9E2B-1C989AB251D0}" sibTransId="{6E1059DB-AE5F-42C1-ACA8-98EDFD3BBCE6}"/>
    <dgm:cxn modelId="{69925B9C-C23F-4A7C-8512-C959F3CFEDA2}" type="presParOf" srcId="{3AE421B2-D063-4122-A9D5-F50FB271CF6F}" destId="{0D1BCDD9-F2EB-4DB3-9D46-FB13CDB06A68}" srcOrd="0" destOrd="0" presId="urn:microsoft.com/office/officeart/2011/layout/CircleProcess"/>
    <dgm:cxn modelId="{3AD09D85-47EC-49F6-8C3D-8C8380D7B00F}" type="presParOf" srcId="{0D1BCDD9-F2EB-4DB3-9D46-FB13CDB06A68}" destId="{95D7FF9B-5DEF-4439-935F-E0E8E9E92564}" srcOrd="0" destOrd="0" presId="urn:microsoft.com/office/officeart/2011/layout/CircleProcess"/>
    <dgm:cxn modelId="{D46CA30E-61AC-495B-AF9B-9A7381BC9467}" type="presParOf" srcId="{3AE421B2-D063-4122-A9D5-F50FB271CF6F}" destId="{FD0B25CA-162B-488A-B69B-91749E021249}" srcOrd="1" destOrd="0" presId="urn:microsoft.com/office/officeart/2011/layout/CircleProcess"/>
    <dgm:cxn modelId="{4442E81F-A6DC-4676-9A12-E36567FBA58D}" type="presParOf" srcId="{FD0B25CA-162B-488A-B69B-91749E021249}" destId="{C221A112-1B6B-4EB4-9127-39D1F380B946}" srcOrd="0" destOrd="0" presId="urn:microsoft.com/office/officeart/2011/layout/CircleProcess"/>
    <dgm:cxn modelId="{E559F50B-B60E-4D92-91F2-AABF6433F57E}" type="presParOf" srcId="{3AE421B2-D063-4122-A9D5-F50FB271CF6F}" destId="{20484483-159D-4FFD-AD7C-3E3D9472225B}" srcOrd="2" destOrd="0" presId="urn:microsoft.com/office/officeart/2011/layout/CircleProcess"/>
    <dgm:cxn modelId="{2278CCED-53A9-4DF9-9295-7F0DDF1BD3AD}" type="presParOf" srcId="{3AE421B2-D063-4122-A9D5-F50FB271CF6F}" destId="{215A8D96-73FC-4737-8E19-8806D518533D}" srcOrd="3" destOrd="0" presId="urn:microsoft.com/office/officeart/2011/layout/CircleProcess"/>
    <dgm:cxn modelId="{77A4E5D1-1A32-4264-B39F-B9AE81A93BFE}" type="presParOf" srcId="{215A8D96-73FC-4737-8E19-8806D518533D}" destId="{B80261BF-8F8E-4637-965A-C6AA0758F916}" srcOrd="0" destOrd="0" presId="urn:microsoft.com/office/officeart/2011/layout/CircleProcess"/>
    <dgm:cxn modelId="{11908F3C-40F8-4046-8DFA-268FF92EB04A}" type="presParOf" srcId="{3AE421B2-D063-4122-A9D5-F50FB271CF6F}" destId="{F2BC4955-08AC-4214-B08B-B37A9B1F27B2}" srcOrd="4" destOrd="0" presId="urn:microsoft.com/office/officeart/2011/layout/CircleProcess"/>
    <dgm:cxn modelId="{30F11D4F-73E4-4A35-9852-E1A95EF2A3B5}" type="presParOf" srcId="{F2BC4955-08AC-4214-B08B-B37A9B1F27B2}" destId="{F4650A55-8117-485D-A403-25B334855C9F}" srcOrd="0" destOrd="0" presId="urn:microsoft.com/office/officeart/2011/layout/CircleProcess"/>
    <dgm:cxn modelId="{4F7B1E94-8AB0-4B29-B414-10EDC2A8051F}" type="presParOf" srcId="{3AE421B2-D063-4122-A9D5-F50FB271CF6F}" destId="{AF395C32-BA7B-463A-A15A-412D03CC5B67}" srcOrd="5" destOrd="0" presId="urn:microsoft.com/office/officeart/2011/layout/CircleProcess"/>
    <dgm:cxn modelId="{461430D9-E297-4581-BACA-8E010C5C075D}" type="presParOf" srcId="{3AE421B2-D063-4122-A9D5-F50FB271CF6F}" destId="{DE6764F2-8FB4-4986-ADFA-EDBA5DA6654A}" srcOrd="6" destOrd="0" presId="urn:microsoft.com/office/officeart/2011/layout/CircleProcess"/>
    <dgm:cxn modelId="{F020C207-F816-4112-9AA5-936E54367E55}" type="presParOf" srcId="{DE6764F2-8FB4-4986-ADFA-EDBA5DA6654A}" destId="{4C522526-D183-4F93-96EF-B49CE941B8B2}" srcOrd="0" destOrd="0" presId="urn:microsoft.com/office/officeart/2011/layout/CircleProcess"/>
    <dgm:cxn modelId="{2B812FB1-464A-4EE6-9993-E6118339A79E}" type="presParOf" srcId="{3AE421B2-D063-4122-A9D5-F50FB271CF6F}" destId="{2B524AAE-1208-4C7F-89CA-1F7404600100}" srcOrd="7" destOrd="0" presId="urn:microsoft.com/office/officeart/2011/layout/CircleProcess"/>
    <dgm:cxn modelId="{BBEEE379-D5C6-4326-8062-6BCE31272A3B}" type="presParOf" srcId="{2B524AAE-1208-4C7F-89CA-1F7404600100}" destId="{7F6737EC-61BF-4922-85F5-4A0094B6ECFB}" srcOrd="0" destOrd="0" presId="urn:microsoft.com/office/officeart/2011/layout/CircleProcess"/>
    <dgm:cxn modelId="{F15B32EF-0D08-48B8-B3A5-C8DA0F7F29DC}" type="presParOf" srcId="{3AE421B2-D063-4122-A9D5-F50FB271CF6F}" destId="{964F81E0-901C-40BA-908A-C1A0EFDB2FE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D51C26-26AE-4A4D-8928-0E8BDDB24C55}"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S"/>
        </a:p>
      </dgm:t>
    </dgm:pt>
    <dgm:pt modelId="{4CFE3A21-4CAC-4C64-BA18-6E1CE534CA0E}">
      <dgm:prSet phldrT="[Texto]" custT="1"/>
      <dgm:spPr/>
      <dgm:t>
        <a:bodyPr/>
        <a:lstStyle/>
        <a:p>
          <a:r>
            <a:rPr lang="es-ES" sz="2000" dirty="0">
              <a:latin typeface="Times New Roman" panose="02020603050405020304" pitchFamily="18" charset="0"/>
              <a:cs typeface="Times New Roman" panose="02020603050405020304" pitchFamily="18" charset="0"/>
            </a:rPr>
            <a:t>Tres niveles de aprendizaje. Siete dimensiones que conforman al constructo.</a:t>
          </a:r>
        </a:p>
      </dgm:t>
    </dgm:pt>
    <dgm:pt modelId="{ADFFB6A2-26E8-4D9D-B2FB-5E4AF7C9047E}" type="parTrans" cxnId="{5E7ABBA2-843E-404F-8E90-EB0DA4FD95BC}">
      <dgm:prSet/>
      <dgm:spPr/>
      <dgm:t>
        <a:bodyPr/>
        <a:lstStyle/>
        <a:p>
          <a:endParaRPr lang="es-ES"/>
        </a:p>
      </dgm:t>
    </dgm:pt>
    <dgm:pt modelId="{151754AD-2491-4A93-BC97-9533152280D3}" type="sibTrans" cxnId="{5E7ABBA2-843E-404F-8E90-EB0DA4FD95BC}">
      <dgm:prSet/>
      <dgm:spPr/>
      <dgm:t>
        <a:bodyPr/>
        <a:lstStyle/>
        <a:p>
          <a:endParaRPr lang="es-ES"/>
        </a:p>
      </dgm:t>
    </dgm:pt>
    <dgm:pt modelId="{C24603AC-7AE3-44BF-B0AB-60BB32AF2519}" type="pres">
      <dgm:prSet presAssocID="{0CD51C26-26AE-4A4D-8928-0E8BDDB24C55}" presName="diagram" presStyleCnt="0">
        <dgm:presLayoutVars>
          <dgm:dir/>
          <dgm:resizeHandles val="exact"/>
        </dgm:presLayoutVars>
      </dgm:prSet>
      <dgm:spPr/>
    </dgm:pt>
    <dgm:pt modelId="{FA24647F-4DFE-4529-94E1-F277A5FEE479}" type="pres">
      <dgm:prSet presAssocID="{4CFE3A21-4CAC-4C64-BA18-6E1CE534CA0E}" presName="node" presStyleLbl="node1" presStyleIdx="0" presStyleCnt="1" custLinFactNeighborX="-31422" custLinFactNeighborY="-3587">
        <dgm:presLayoutVars>
          <dgm:bulletEnabled val="1"/>
        </dgm:presLayoutVars>
      </dgm:prSet>
      <dgm:spPr/>
    </dgm:pt>
  </dgm:ptLst>
  <dgm:cxnLst>
    <dgm:cxn modelId="{CE89788E-F0D5-422E-AD9E-F6AC2362BFE6}" type="presOf" srcId="{0CD51C26-26AE-4A4D-8928-0E8BDDB24C55}" destId="{C24603AC-7AE3-44BF-B0AB-60BB32AF2519}" srcOrd="0" destOrd="0" presId="urn:microsoft.com/office/officeart/2005/8/layout/default"/>
    <dgm:cxn modelId="{5E7ABBA2-843E-404F-8E90-EB0DA4FD95BC}" srcId="{0CD51C26-26AE-4A4D-8928-0E8BDDB24C55}" destId="{4CFE3A21-4CAC-4C64-BA18-6E1CE534CA0E}" srcOrd="0" destOrd="0" parTransId="{ADFFB6A2-26E8-4D9D-B2FB-5E4AF7C9047E}" sibTransId="{151754AD-2491-4A93-BC97-9533152280D3}"/>
    <dgm:cxn modelId="{F2DE04EF-6278-4FEA-86A5-4864CD58216E}" type="presOf" srcId="{4CFE3A21-4CAC-4C64-BA18-6E1CE534CA0E}" destId="{FA24647F-4DFE-4529-94E1-F277A5FEE479}" srcOrd="0" destOrd="0" presId="urn:microsoft.com/office/officeart/2005/8/layout/default"/>
    <dgm:cxn modelId="{080E6FA5-796D-4F4F-AB8C-C8434DBC6F0A}" type="presParOf" srcId="{C24603AC-7AE3-44BF-B0AB-60BB32AF2519}" destId="{FA24647F-4DFE-4529-94E1-F277A5FEE479}"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D51C26-26AE-4A4D-8928-0E8BDDB24C55}"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S"/>
        </a:p>
      </dgm:t>
    </dgm:pt>
    <dgm:pt modelId="{4CFE3A21-4CAC-4C64-BA18-6E1CE534CA0E}">
      <dgm:prSet phldrT="[Texto]" custT="1"/>
      <dgm:spPr/>
      <dgm:t>
        <a:bodyPr/>
        <a:lstStyle/>
        <a:p>
          <a:r>
            <a:rPr lang="es-ES" sz="2000" dirty="0">
              <a:latin typeface="Times New Roman" panose="02020603050405020304" pitchFamily="18" charset="0"/>
              <a:cs typeface="Times New Roman" panose="02020603050405020304" pitchFamily="18" charset="0"/>
            </a:rPr>
            <a:t>Aprendizaje, Dirección, Infraestructura, Informal y Cambio </a:t>
          </a:r>
        </a:p>
      </dgm:t>
    </dgm:pt>
    <dgm:pt modelId="{ADFFB6A2-26E8-4D9D-B2FB-5E4AF7C9047E}" type="parTrans" cxnId="{5E7ABBA2-843E-404F-8E90-EB0DA4FD95BC}">
      <dgm:prSet/>
      <dgm:spPr/>
      <dgm:t>
        <a:bodyPr/>
        <a:lstStyle/>
        <a:p>
          <a:endParaRPr lang="es-ES"/>
        </a:p>
      </dgm:t>
    </dgm:pt>
    <dgm:pt modelId="{151754AD-2491-4A93-BC97-9533152280D3}" type="sibTrans" cxnId="{5E7ABBA2-843E-404F-8E90-EB0DA4FD95BC}">
      <dgm:prSet/>
      <dgm:spPr/>
      <dgm:t>
        <a:bodyPr/>
        <a:lstStyle/>
        <a:p>
          <a:endParaRPr lang="es-ES"/>
        </a:p>
      </dgm:t>
    </dgm:pt>
    <dgm:pt modelId="{C24603AC-7AE3-44BF-B0AB-60BB32AF2519}" type="pres">
      <dgm:prSet presAssocID="{0CD51C26-26AE-4A4D-8928-0E8BDDB24C55}" presName="diagram" presStyleCnt="0">
        <dgm:presLayoutVars>
          <dgm:dir/>
          <dgm:resizeHandles val="exact"/>
        </dgm:presLayoutVars>
      </dgm:prSet>
      <dgm:spPr/>
    </dgm:pt>
    <dgm:pt modelId="{FA24647F-4DFE-4529-94E1-F277A5FEE479}" type="pres">
      <dgm:prSet presAssocID="{4CFE3A21-4CAC-4C64-BA18-6E1CE534CA0E}" presName="node" presStyleLbl="node1" presStyleIdx="0" presStyleCnt="1" custLinFactNeighborX="7678" custLinFactNeighborY="-3251">
        <dgm:presLayoutVars>
          <dgm:bulletEnabled val="1"/>
        </dgm:presLayoutVars>
      </dgm:prSet>
      <dgm:spPr/>
    </dgm:pt>
  </dgm:ptLst>
  <dgm:cxnLst>
    <dgm:cxn modelId="{5E7ABBA2-843E-404F-8E90-EB0DA4FD95BC}" srcId="{0CD51C26-26AE-4A4D-8928-0E8BDDB24C55}" destId="{4CFE3A21-4CAC-4C64-BA18-6E1CE534CA0E}" srcOrd="0" destOrd="0" parTransId="{ADFFB6A2-26E8-4D9D-B2FB-5E4AF7C9047E}" sibTransId="{151754AD-2491-4A93-BC97-9533152280D3}"/>
    <dgm:cxn modelId="{96B20CB3-6253-48EF-8EDE-EF5959DDF82E}" type="presOf" srcId="{0CD51C26-26AE-4A4D-8928-0E8BDDB24C55}" destId="{C24603AC-7AE3-44BF-B0AB-60BB32AF2519}" srcOrd="0" destOrd="0" presId="urn:microsoft.com/office/officeart/2005/8/layout/default"/>
    <dgm:cxn modelId="{37654FC9-B5AD-41CA-AD1F-5881A9BF3DAA}" type="presOf" srcId="{4CFE3A21-4CAC-4C64-BA18-6E1CE534CA0E}" destId="{FA24647F-4DFE-4529-94E1-F277A5FEE479}" srcOrd="0" destOrd="0" presId="urn:microsoft.com/office/officeart/2005/8/layout/default"/>
    <dgm:cxn modelId="{FDBE1ABE-5E44-47A4-BA78-AC9D542FC3D5}" type="presParOf" srcId="{C24603AC-7AE3-44BF-B0AB-60BB32AF2519}" destId="{FA24647F-4DFE-4529-94E1-F277A5FEE479}"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D51C26-26AE-4A4D-8928-0E8BDDB24C55}"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4CFE3A21-4CAC-4C64-BA18-6E1CE534CA0E}">
      <dgm:prSet phldrT="[Texto]" custT="1"/>
      <dgm:spPr/>
      <dgm:t>
        <a:bodyPr/>
        <a:lstStyle/>
        <a:p>
          <a:r>
            <a:rPr lang="es-ES" sz="2000" dirty="0">
              <a:latin typeface="Times New Roman" panose="02020603050405020304" pitchFamily="18" charset="0"/>
              <a:cs typeface="Times New Roman" panose="02020603050405020304" pitchFamily="18" charset="0"/>
            </a:rPr>
            <a:t>Aprendizaje organizacional, Aprendizaje en el trabajo, Clima de aprendizaje, Estructura de aprendizaje</a:t>
          </a:r>
        </a:p>
      </dgm:t>
    </dgm:pt>
    <dgm:pt modelId="{ADFFB6A2-26E8-4D9D-B2FB-5E4AF7C9047E}" type="parTrans" cxnId="{5E7ABBA2-843E-404F-8E90-EB0DA4FD95BC}">
      <dgm:prSet/>
      <dgm:spPr/>
      <dgm:t>
        <a:bodyPr/>
        <a:lstStyle/>
        <a:p>
          <a:endParaRPr lang="es-ES" sz="2000"/>
        </a:p>
      </dgm:t>
    </dgm:pt>
    <dgm:pt modelId="{151754AD-2491-4A93-BC97-9533152280D3}" type="sibTrans" cxnId="{5E7ABBA2-843E-404F-8E90-EB0DA4FD95BC}">
      <dgm:prSet/>
      <dgm:spPr/>
      <dgm:t>
        <a:bodyPr/>
        <a:lstStyle/>
        <a:p>
          <a:endParaRPr lang="es-ES" sz="2000"/>
        </a:p>
      </dgm:t>
    </dgm:pt>
    <dgm:pt modelId="{C24603AC-7AE3-44BF-B0AB-60BB32AF2519}" type="pres">
      <dgm:prSet presAssocID="{0CD51C26-26AE-4A4D-8928-0E8BDDB24C55}" presName="diagram" presStyleCnt="0">
        <dgm:presLayoutVars>
          <dgm:dir/>
          <dgm:resizeHandles val="exact"/>
        </dgm:presLayoutVars>
      </dgm:prSet>
      <dgm:spPr/>
    </dgm:pt>
    <dgm:pt modelId="{FA24647F-4DFE-4529-94E1-F277A5FEE479}" type="pres">
      <dgm:prSet presAssocID="{4CFE3A21-4CAC-4C64-BA18-6E1CE534CA0E}" presName="node" presStyleLbl="node1" presStyleIdx="0" presStyleCnt="1" custLinFactNeighborX="-31422" custLinFactNeighborY="-3587">
        <dgm:presLayoutVars>
          <dgm:bulletEnabled val="1"/>
        </dgm:presLayoutVars>
      </dgm:prSet>
      <dgm:spPr/>
    </dgm:pt>
  </dgm:ptLst>
  <dgm:cxnLst>
    <dgm:cxn modelId="{54E4800D-2770-4905-AA20-0270A8B6F6DE}" type="presOf" srcId="{0CD51C26-26AE-4A4D-8928-0E8BDDB24C55}" destId="{C24603AC-7AE3-44BF-B0AB-60BB32AF2519}" srcOrd="0" destOrd="0" presId="urn:microsoft.com/office/officeart/2005/8/layout/default"/>
    <dgm:cxn modelId="{5E7ABBA2-843E-404F-8E90-EB0DA4FD95BC}" srcId="{0CD51C26-26AE-4A4D-8928-0E8BDDB24C55}" destId="{4CFE3A21-4CAC-4C64-BA18-6E1CE534CA0E}" srcOrd="0" destOrd="0" parTransId="{ADFFB6A2-26E8-4D9D-B2FB-5E4AF7C9047E}" sibTransId="{151754AD-2491-4A93-BC97-9533152280D3}"/>
    <dgm:cxn modelId="{AE98FAB2-2888-4167-AAF3-0D1ED6CEBA17}" type="presOf" srcId="{4CFE3A21-4CAC-4C64-BA18-6E1CE534CA0E}" destId="{FA24647F-4DFE-4529-94E1-F277A5FEE479}" srcOrd="0" destOrd="0" presId="urn:microsoft.com/office/officeart/2005/8/layout/default"/>
    <dgm:cxn modelId="{A04C69F3-12A3-47A3-B947-D8117F5A67D5}" type="presParOf" srcId="{C24603AC-7AE3-44BF-B0AB-60BB32AF2519}" destId="{FA24647F-4DFE-4529-94E1-F277A5FEE479}" srcOrd="0"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5C84A6-6F89-4D8A-9E98-4F35A41E4547}"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366F9795-F662-40E9-858C-2B9F67511A46}">
      <dgm:prSet phldrT="[Texto]" custT="1"/>
      <dgm:spPr/>
      <dgm:t>
        <a:bodyPr/>
        <a:lstStyle/>
        <a:p>
          <a:r>
            <a:rPr lang="es-ES" sz="2000" b="1">
              <a:latin typeface="Times New Roman" panose="02020603050405020304" pitchFamily="18" charset="0"/>
              <a:cs typeface="Times New Roman" panose="02020603050405020304" pitchFamily="18" charset="0"/>
            </a:rPr>
            <a:t>Desempeño Organizacional</a:t>
          </a:r>
        </a:p>
      </dgm:t>
    </dgm:pt>
    <dgm:pt modelId="{37533419-A227-49D1-A461-1EC92DD5438C}" type="parTrans" cxnId="{5CB442D1-7BD1-4503-AB00-F3E360C56B66}">
      <dgm:prSet/>
      <dgm:spPr/>
      <dgm:t>
        <a:bodyPr/>
        <a:lstStyle/>
        <a:p>
          <a:endParaRPr lang="es-ES" sz="2000">
            <a:latin typeface="Times New Roman" panose="02020603050405020304" pitchFamily="18" charset="0"/>
            <a:cs typeface="Times New Roman" panose="02020603050405020304" pitchFamily="18" charset="0"/>
          </a:endParaRPr>
        </a:p>
      </dgm:t>
    </dgm:pt>
    <dgm:pt modelId="{86261332-9EFE-4A99-ACF2-EB7DB24C9106}" type="sibTrans" cxnId="{5CB442D1-7BD1-4503-AB00-F3E360C56B66}">
      <dgm:prSet/>
      <dgm:spPr/>
      <dgm:t>
        <a:bodyPr/>
        <a:lstStyle/>
        <a:p>
          <a:endParaRPr lang="es-ES" sz="2000">
            <a:latin typeface="Times New Roman" panose="02020603050405020304" pitchFamily="18" charset="0"/>
            <a:cs typeface="Times New Roman" panose="02020603050405020304" pitchFamily="18" charset="0"/>
          </a:endParaRPr>
        </a:p>
      </dgm:t>
    </dgm:pt>
    <dgm:pt modelId="{912F2367-D080-45B2-A196-08AC9205B606}">
      <dgm:prSet phldrT="[Texto]" custT="1"/>
      <dgm:spPr/>
      <dgm:t>
        <a:bodyPr/>
        <a:lstStyle/>
        <a:p>
          <a:r>
            <a:rPr lang="es-ES" sz="2000">
              <a:latin typeface="Times New Roman" panose="02020603050405020304" pitchFamily="18" charset="0"/>
              <a:cs typeface="Times New Roman" panose="02020603050405020304" pitchFamily="18" charset="0"/>
            </a:rPr>
            <a:t>Indicadores Financieros</a:t>
          </a:r>
        </a:p>
      </dgm:t>
    </dgm:pt>
    <dgm:pt modelId="{D23D26F1-ED52-4A2D-B59A-6A2F9141F5D5}" type="parTrans" cxnId="{972650DA-1C49-4940-9D60-02E81877DD90}">
      <dgm:prSet/>
      <dgm:spPr/>
      <dgm:t>
        <a:bodyPr/>
        <a:lstStyle/>
        <a:p>
          <a:endParaRPr lang="es-ES" sz="2000">
            <a:latin typeface="Times New Roman" panose="02020603050405020304" pitchFamily="18" charset="0"/>
            <a:cs typeface="Times New Roman" panose="02020603050405020304" pitchFamily="18" charset="0"/>
          </a:endParaRPr>
        </a:p>
      </dgm:t>
    </dgm:pt>
    <dgm:pt modelId="{1346827A-78AA-453A-9105-43FE6867DE9C}" type="sibTrans" cxnId="{972650DA-1C49-4940-9D60-02E81877DD90}">
      <dgm:prSet/>
      <dgm:spPr/>
      <dgm:t>
        <a:bodyPr/>
        <a:lstStyle/>
        <a:p>
          <a:endParaRPr lang="es-ES" sz="2000">
            <a:latin typeface="Times New Roman" panose="02020603050405020304" pitchFamily="18" charset="0"/>
            <a:cs typeface="Times New Roman" panose="02020603050405020304" pitchFamily="18" charset="0"/>
          </a:endParaRPr>
        </a:p>
      </dgm:t>
    </dgm:pt>
    <dgm:pt modelId="{97FBF06E-117D-4E7E-9FFB-EA57CABF72B5}">
      <dgm:prSet phldrT="[Texto]" custT="1"/>
      <dgm:spPr/>
      <dgm:t>
        <a:bodyPr/>
        <a:lstStyle/>
        <a:p>
          <a:r>
            <a:rPr lang="es-ES" sz="2000">
              <a:latin typeface="Times New Roman" panose="02020603050405020304" pitchFamily="18" charset="0"/>
              <a:cs typeface="Times New Roman" panose="02020603050405020304" pitchFamily="18" charset="0"/>
            </a:rPr>
            <a:t>Indicadores No Financieros</a:t>
          </a:r>
        </a:p>
      </dgm:t>
    </dgm:pt>
    <dgm:pt modelId="{355FC1F0-832C-47BA-A068-7438744690B6}" type="parTrans" cxnId="{6DE9ACC9-27DF-4916-A4FD-0CB2E0332D37}">
      <dgm:prSet/>
      <dgm:spPr/>
      <dgm:t>
        <a:bodyPr/>
        <a:lstStyle/>
        <a:p>
          <a:endParaRPr lang="es-ES" sz="2000">
            <a:latin typeface="Times New Roman" panose="02020603050405020304" pitchFamily="18" charset="0"/>
            <a:cs typeface="Times New Roman" panose="02020603050405020304" pitchFamily="18" charset="0"/>
          </a:endParaRPr>
        </a:p>
      </dgm:t>
    </dgm:pt>
    <dgm:pt modelId="{4AE9E5E5-5165-4F05-B2B0-254122F04FE2}" type="sibTrans" cxnId="{6DE9ACC9-27DF-4916-A4FD-0CB2E0332D37}">
      <dgm:prSet/>
      <dgm:spPr/>
      <dgm:t>
        <a:bodyPr/>
        <a:lstStyle/>
        <a:p>
          <a:endParaRPr lang="es-ES" sz="2000">
            <a:latin typeface="Times New Roman" panose="02020603050405020304" pitchFamily="18" charset="0"/>
            <a:cs typeface="Times New Roman" panose="02020603050405020304" pitchFamily="18" charset="0"/>
          </a:endParaRPr>
        </a:p>
      </dgm:t>
    </dgm:pt>
    <dgm:pt modelId="{A00AEE60-286E-4A67-8461-59319DA619E2}">
      <dgm:prSet custT="1"/>
      <dgm:spPr/>
      <dgm:t>
        <a:bodyPr/>
        <a:lstStyle/>
        <a:p>
          <a:r>
            <a:rPr lang="es-ES" sz="2000">
              <a:latin typeface="Times New Roman" panose="02020603050405020304" pitchFamily="18" charset="0"/>
              <a:cs typeface="Times New Roman" panose="02020603050405020304" pitchFamily="18" charset="0"/>
            </a:rPr>
            <a:t>Desempeño Operacional</a:t>
          </a:r>
        </a:p>
      </dgm:t>
    </dgm:pt>
    <dgm:pt modelId="{43C65D67-D8F6-4E54-A368-9B8C8E5E7009}" type="parTrans" cxnId="{EC52CFA2-46EB-4823-8B1F-1FFE5A5B7E66}">
      <dgm:prSet/>
      <dgm:spPr/>
      <dgm:t>
        <a:bodyPr/>
        <a:lstStyle/>
        <a:p>
          <a:endParaRPr lang="es-ES" sz="2000">
            <a:latin typeface="Times New Roman" panose="02020603050405020304" pitchFamily="18" charset="0"/>
            <a:cs typeface="Times New Roman" panose="02020603050405020304" pitchFamily="18" charset="0"/>
          </a:endParaRPr>
        </a:p>
      </dgm:t>
    </dgm:pt>
    <dgm:pt modelId="{399DC692-654D-49B8-AEF1-391924EBC048}" type="sibTrans" cxnId="{EC52CFA2-46EB-4823-8B1F-1FFE5A5B7E66}">
      <dgm:prSet/>
      <dgm:spPr/>
      <dgm:t>
        <a:bodyPr/>
        <a:lstStyle/>
        <a:p>
          <a:endParaRPr lang="es-ES" sz="2000">
            <a:latin typeface="Times New Roman" panose="02020603050405020304" pitchFamily="18" charset="0"/>
            <a:cs typeface="Times New Roman" panose="02020603050405020304" pitchFamily="18" charset="0"/>
          </a:endParaRPr>
        </a:p>
      </dgm:t>
    </dgm:pt>
    <dgm:pt modelId="{5836D0AB-EDDA-41FD-A5D0-65CC320FC281}">
      <dgm:prSet custT="1"/>
      <dgm:spPr/>
      <dgm:t>
        <a:bodyPr/>
        <a:lstStyle/>
        <a:p>
          <a:r>
            <a:rPr lang="es-ES" sz="2000">
              <a:latin typeface="Times New Roman" panose="02020603050405020304" pitchFamily="18" charset="0"/>
              <a:cs typeface="Times New Roman" panose="02020603050405020304" pitchFamily="18" charset="0"/>
            </a:rPr>
            <a:t>Desempeño Financiero</a:t>
          </a:r>
        </a:p>
      </dgm:t>
    </dgm:pt>
    <dgm:pt modelId="{6CC0DD65-1858-4922-9A8C-C356C55DC7B5}" type="parTrans" cxnId="{095069C4-7A6F-45B0-8B3F-70CB0C5EE155}">
      <dgm:prSet/>
      <dgm:spPr/>
      <dgm:t>
        <a:bodyPr/>
        <a:lstStyle/>
        <a:p>
          <a:endParaRPr lang="es-ES" sz="2000">
            <a:latin typeface="Times New Roman" panose="02020603050405020304" pitchFamily="18" charset="0"/>
            <a:cs typeface="Times New Roman" panose="02020603050405020304" pitchFamily="18" charset="0"/>
          </a:endParaRPr>
        </a:p>
      </dgm:t>
    </dgm:pt>
    <dgm:pt modelId="{D0E57E7A-2753-4D8C-BED6-5C84CB9AD838}" type="sibTrans" cxnId="{095069C4-7A6F-45B0-8B3F-70CB0C5EE155}">
      <dgm:prSet/>
      <dgm:spPr/>
      <dgm:t>
        <a:bodyPr/>
        <a:lstStyle/>
        <a:p>
          <a:endParaRPr lang="es-ES" sz="2000">
            <a:latin typeface="Times New Roman" panose="02020603050405020304" pitchFamily="18" charset="0"/>
            <a:cs typeface="Times New Roman" panose="02020603050405020304" pitchFamily="18" charset="0"/>
          </a:endParaRPr>
        </a:p>
      </dgm:t>
    </dgm:pt>
    <dgm:pt modelId="{389F7B94-963B-4593-B7F8-9223B75A52E4}">
      <dgm:prSet custT="1"/>
      <dgm:spPr/>
      <dgm:t>
        <a:bodyPr/>
        <a:lstStyle/>
        <a:p>
          <a:r>
            <a:rPr lang="es-ES" sz="2000">
              <a:latin typeface="Times New Roman" panose="02020603050405020304" pitchFamily="18" charset="0"/>
              <a:cs typeface="Times New Roman" panose="02020603050405020304" pitchFamily="18" charset="0"/>
            </a:rPr>
            <a:t>Desempeño del personal</a:t>
          </a:r>
        </a:p>
      </dgm:t>
    </dgm:pt>
    <dgm:pt modelId="{E2F73EAC-B453-449B-A3B1-7780E4466EF0}" type="parTrans" cxnId="{D9E819C1-670A-4250-A8E6-353E77FAF996}">
      <dgm:prSet/>
      <dgm:spPr/>
      <dgm:t>
        <a:bodyPr/>
        <a:lstStyle/>
        <a:p>
          <a:endParaRPr lang="es-ES" sz="2000">
            <a:latin typeface="Times New Roman" panose="02020603050405020304" pitchFamily="18" charset="0"/>
            <a:cs typeface="Times New Roman" panose="02020603050405020304" pitchFamily="18" charset="0"/>
          </a:endParaRPr>
        </a:p>
      </dgm:t>
    </dgm:pt>
    <dgm:pt modelId="{A10E6EAA-1603-4958-B5F9-5FFE447EE87E}" type="sibTrans" cxnId="{D9E819C1-670A-4250-A8E6-353E77FAF996}">
      <dgm:prSet/>
      <dgm:spPr/>
      <dgm:t>
        <a:bodyPr/>
        <a:lstStyle/>
        <a:p>
          <a:endParaRPr lang="es-ES" sz="2000">
            <a:latin typeface="Times New Roman" panose="02020603050405020304" pitchFamily="18" charset="0"/>
            <a:cs typeface="Times New Roman" panose="02020603050405020304" pitchFamily="18" charset="0"/>
          </a:endParaRPr>
        </a:p>
      </dgm:t>
    </dgm:pt>
    <dgm:pt modelId="{0AEC5C55-6568-423E-90B2-7A94387116E4}" type="pres">
      <dgm:prSet presAssocID="{A25C84A6-6F89-4D8A-9E98-4F35A41E4547}" presName="hierChild1" presStyleCnt="0">
        <dgm:presLayoutVars>
          <dgm:orgChart val="1"/>
          <dgm:chPref val="1"/>
          <dgm:dir/>
          <dgm:animOne val="branch"/>
          <dgm:animLvl val="lvl"/>
          <dgm:resizeHandles/>
        </dgm:presLayoutVars>
      </dgm:prSet>
      <dgm:spPr/>
    </dgm:pt>
    <dgm:pt modelId="{DB985E19-759C-468C-92DD-9A1D046391EE}" type="pres">
      <dgm:prSet presAssocID="{366F9795-F662-40E9-858C-2B9F67511A46}" presName="hierRoot1" presStyleCnt="0">
        <dgm:presLayoutVars>
          <dgm:hierBranch val="init"/>
        </dgm:presLayoutVars>
      </dgm:prSet>
      <dgm:spPr/>
    </dgm:pt>
    <dgm:pt modelId="{4BF0304B-C955-4485-93B7-173B5FEDF56A}" type="pres">
      <dgm:prSet presAssocID="{366F9795-F662-40E9-858C-2B9F67511A46}" presName="rootComposite1" presStyleCnt="0"/>
      <dgm:spPr/>
    </dgm:pt>
    <dgm:pt modelId="{D27AA518-927D-422D-B9F2-13B537037DAE}" type="pres">
      <dgm:prSet presAssocID="{366F9795-F662-40E9-858C-2B9F67511A46}" presName="rootText1" presStyleLbl="node0" presStyleIdx="0" presStyleCnt="1">
        <dgm:presLayoutVars>
          <dgm:chPref val="3"/>
        </dgm:presLayoutVars>
      </dgm:prSet>
      <dgm:spPr/>
    </dgm:pt>
    <dgm:pt modelId="{503D66AE-9B56-4598-A39A-E11DEA4F21FD}" type="pres">
      <dgm:prSet presAssocID="{366F9795-F662-40E9-858C-2B9F67511A46}" presName="rootConnector1" presStyleLbl="node1" presStyleIdx="0" presStyleCnt="0"/>
      <dgm:spPr/>
    </dgm:pt>
    <dgm:pt modelId="{245B9F70-3876-4C14-BF9D-3367BB484264}" type="pres">
      <dgm:prSet presAssocID="{366F9795-F662-40E9-858C-2B9F67511A46}" presName="hierChild2" presStyleCnt="0"/>
      <dgm:spPr/>
    </dgm:pt>
    <dgm:pt modelId="{7AA6163B-F910-4E99-9435-A1C3124160D4}" type="pres">
      <dgm:prSet presAssocID="{D23D26F1-ED52-4A2D-B59A-6A2F9141F5D5}" presName="Name37" presStyleLbl="parChTrans1D2" presStyleIdx="0" presStyleCnt="2"/>
      <dgm:spPr/>
    </dgm:pt>
    <dgm:pt modelId="{2E944A46-E3C7-453D-9FC7-C0138C4B69AB}" type="pres">
      <dgm:prSet presAssocID="{912F2367-D080-45B2-A196-08AC9205B606}" presName="hierRoot2" presStyleCnt="0">
        <dgm:presLayoutVars>
          <dgm:hierBranch val="init"/>
        </dgm:presLayoutVars>
      </dgm:prSet>
      <dgm:spPr/>
    </dgm:pt>
    <dgm:pt modelId="{E955D6A9-DBB3-49BB-8ED0-1D557AD65151}" type="pres">
      <dgm:prSet presAssocID="{912F2367-D080-45B2-A196-08AC9205B606}" presName="rootComposite" presStyleCnt="0"/>
      <dgm:spPr/>
    </dgm:pt>
    <dgm:pt modelId="{F2E2CDA5-E526-4057-B0F9-F73F1B23BCF0}" type="pres">
      <dgm:prSet presAssocID="{912F2367-D080-45B2-A196-08AC9205B606}" presName="rootText" presStyleLbl="node2" presStyleIdx="0" presStyleCnt="2">
        <dgm:presLayoutVars>
          <dgm:chPref val="3"/>
        </dgm:presLayoutVars>
      </dgm:prSet>
      <dgm:spPr/>
    </dgm:pt>
    <dgm:pt modelId="{8D93AA9F-839E-4224-8D11-20F353FEF33D}" type="pres">
      <dgm:prSet presAssocID="{912F2367-D080-45B2-A196-08AC9205B606}" presName="rootConnector" presStyleLbl="node2" presStyleIdx="0" presStyleCnt="2"/>
      <dgm:spPr/>
    </dgm:pt>
    <dgm:pt modelId="{18C4DDD6-2B30-4D13-9481-3E092555CDF5}" type="pres">
      <dgm:prSet presAssocID="{912F2367-D080-45B2-A196-08AC9205B606}" presName="hierChild4" presStyleCnt="0"/>
      <dgm:spPr/>
    </dgm:pt>
    <dgm:pt modelId="{4A9CBCFE-B24E-4E76-90A4-FA8A9A333ABF}" type="pres">
      <dgm:prSet presAssocID="{6CC0DD65-1858-4922-9A8C-C356C55DC7B5}" presName="Name37" presStyleLbl="parChTrans1D3" presStyleIdx="0" presStyleCnt="3"/>
      <dgm:spPr/>
    </dgm:pt>
    <dgm:pt modelId="{4603C58F-F423-4BEA-B71A-E27A04A66FE7}" type="pres">
      <dgm:prSet presAssocID="{5836D0AB-EDDA-41FD-A5D0-65CC320FC281}" presName="hierRoot2" presStyleCnt="0">
        <dgm:presLayoutVars>
          <dgm:hierBranch val="init"/>
        </dgm:presLayoutVars>
      </dgm:prSet>
      <dgm:spPr/>
    </dgm:pt>
    <dgm:pt modelId="{29864F28-5F95-465E-91F3-816605A87B38}" type="pres">
      <dgm:prSet presAssocID="{5836D0AB-EDDA-41FD-A5D0-65CC320FC281}" presName="rootComposite" presStyleCnt="0"/>
      <dgm:spPr/>
    </dgm:pt>
    <dgm:pt modelId="{86939806-D626-4CFF-9E24-0EF7ABD116F9}" type="pres">
      <dgm:prSet presAssocID="{5836D0AB-EDDA-41FD-A5D0-65CC320FC281}" presName="rootText" presStyleLbl="node3" presStyleIdx="0" presStyleCnt="3" custLinFactNeighborX="-3855">
        <dgm:presLayoutVars>
          <dgm:chPref val="3"/>
        </dgm:presLayoutVars>
      </dgm:prSet>
      <dgm:spPr/>
    </dgm:pt>
    <dgm:pt modelId="{9AAEB4ED-F08A-4097-B0DF-A7450EBEC9B3}" type="pres">
      <dgm:prSet presAssocID="{5836D0AB-EDDA-41FD-A5D0-65CC320FC281}" presName="rootConnector" presStyleLbl="node3" presStyleIdx="0" presStyleCnt="3"/>
      <dgm:spPr/>
    </dgm:pt>
    <dgm:pt modelId="{6071E1C2-BB3C-4078-BD45-6AD98ABBFB9B}" type="pres">
      <dgm:prSet presAssocID="{5836D0AB-EDDA-41FD-A5D0-65CC320FC281}" presName="hierChild4" presStyleCnt="0"/>
      <dgm:spPr/>
    </dgm:pt>
    <dgm:pt modelId="{3D8B3E6E-825D-4F42-B982-8C48DA1C1C24}" type="pres">
      <dgm:prSet presAssocID="{5836D0AB-EDDA-41FD-A5D0-65CC320FC281}" presName="hierChild5" presStyleCnt="0"/>
      <dgm:spPr/>
    </dgm:pt>
    <dgm:pt modelId="{1FA9EEE0-CA4E-45FB-8E92-ABFE47B8CA7B}" type="pres">
      <dgm:prSet presAssocID="{912F2367-D080-45B2-A196-08AC9205B606}" presName="hierChild5" presStyleCnt="0"/>
      <dgm:spPr/>
    </dgm:pt>
    <dgm:pt modelId="{D012BFD9-BCC0-4047-A61D-528B56A286CA}" type="pres">
      <dgm:prSet presAssocID="{355FC1F0-832C-47BA-A068-7438744690B6}" presName="Name37" presStyleLbl="parChTrans1D2" presStyleIdx="1" presStyleCnt="2"/>
      <dgm:spPr/>
    </dgm:pt>
    <dgm:pt modelId="{D89B925E-7059-4C1D-8E61-359ADA23D611}" type="pres">
      <dgm:prSet presAssocID="{97FBF06E-117D-4E7E-9FFB-EA57CABF72B5}" presName="hierRoot2" presStyleCnt="0">
        <dgm:presLayoutVars>
          <dgm:hierBranch val="init"/>
        </dgm:presLayoutVars>
      </dgm:prSet>
      <dgm:spPr/>
    </dgm:pt>
    <dgm:pt modelId="{FBBA7A7F-815E-4C87-8E13-BF0212A20A8B}" type="pres">
      <dgm:prSet presAssocID="{97FBF06E-117D-4E7E-9FFB-EA57CABF72B5}" presName="rootComposite" presStyleCnt="0"/>
      <dgm:spPr/>
    </dgm:pt>
    <dgm:pt modelId="{4160C4E2-BFB0-4109-B13A-2A344D4D26E8}" type="pres">
      <dgm:prSet presAssocID="{97FBF06E-117D-4E7E-9FFB-EA57CABF72B5}" presName="rootText" presStyleLbl="node2" presStyleIdx="1" presStyleCnt="2">
        <dgm:presLayoutVars>
          <dgm:chPref val="3"/>
        </dgm:presLayoutVars>
      </dgm:prSet>
      <dgm:spPr/>
    </dgm:pt>
    <dgm:pt modelId="{A35882FB-9F87-4894-BE0E-99B946ABD96C}" type="pres">
      <dgm:prSet presAssocID="{97FBF06E-117D-4E7E-9FFB-EA57CABF72B5}" presName="rootConnector" presStyleLbl="node2" presStyleIdx="1" presStyleCnt="2"/>
      <dgm:spPr/>
    </dgm:pt>
    <dgm:pt modelId="{412CD6FD-2646-4992-84A8-4C698EAA8312}" type="pres">
      <dgm:prSet presAssocID="{97FBF06E-117D-4E7E-9FFB-EA57CABF72B5}" presName="hierChild4" presStyleCnt="0"/>
      <dgm:spPr/>
    </dgm:pt>
    <dgm:pt modelId="{BC5A75EA-51F4-4E43-86C7-E1D616EB3677}" type="pres">
      <dgm:prSet presAssocID="{43C65D67-D8F6-4E54-A368-9B8C8E5E7009}" presName="Name37" presStyleLbl="parChTrans1D3" presStyleIdx="1" presStyleCnt="3"/>
      <dgm:spPr/>
    </dgm:pt>
    <dgm:pt modelId="{04DD2518-2D01-42BF-BCB4-C4569870787E}" type="pres">
      <dgm:prSet presAssocID="{A00AEE60-286E-4A67-8461-59319DA619E2}" presName="hierRoot2" presStyleCnt="0">
        <dgm:presLayoutVars>
          <dgm:hierBranch val="init"/>
        </dgm:presLayoutVars>
      </dgm:prSet>
      <dgm:spPr/>
    </dgm:pt>
    <dgm:pt modelId="{76AE0665-1097-4B66-8F04-6EC4519C534F}" type="pres">
      <dgm:prSet presAssocID="{A00AEE60-286E-4A67-8461-59319DA619E2}" presName="rootComposite" presStyleCnt="0"/>
      <dgm:spPr/>
    </dgm:pt>
    <dgm:pt modelId="{A9478DB2-CA25-4D40-8F6B-C16BDCA5EA2A}" type="pres">
      <dgm:prSet presAssocID="{A00AEE60-286E-4A67-8461-59319DA619E2}" presName="rootText" presStyleLbl="node3" presStyleIdx="1" presStyleCnt="3">
        <dgm:presLayoutVars>
          <dgm:chPref val="3"/>
        </dgm:presLayoutVars>
      </dgm:prSet>
      <dgm:spPr/>
    </dgm:pt>
    <dgm:pt modelId="{15B363A9-443D-4ED5-BB5F-42966A7B9B4C}" type="pres">
      <dgm:prSet presAssocID="{A00AEE60-286E-4A67-8461-59319DA619E2}" presName="rootConnector" presStyleLbl="node3" presStyleIdx="1" presStyleCnt="3"/>
      <dgm:spPr/>
    </dgm:pt>
    <dgm:pt modelId="{6D6A6E92-3A6A-4D3B-8943-91CABD43EE9A}" type="pres">
      <dgm:prSet presAssocID="{A00AEE60-286E-4A67-8461-59319DA619E2}" presName="hierChild4" presStyleCnt="0"/>
      <dgm:spPr/>
    </dgm:pt>
    <dgm:pt modelId="{48EE77C3-192D-49C0-B349-69694885525E}" type="pres">
      <dgm:prSet presAssocID="{A00AEE60-286E-4A67-8461-59319DA619E2}" presName="hierChild5" presStyleCnt="0"/>
      <dgm:spPr/>
    </dgm:pt>
    <dgm:pt modelId="{E6EFCF9B-8339-4A15-9FAD-BB485D112563}" type="pres">
      <dgm:prSet presAssocID="{E2F73EAC-B453-449B-A3B1-7780E4466EF0}" presName="Name37" presStyleLbl="parChTrans1D3" presStyleIdx="2" presStyleCnt="3"/>
      <dgm:spPr/>
    </dgm:pt>
    <dgm:pt modelId="{E3BE6D88-5357-4D25-8CF0-716934A91162}" type="pres">
      <dgm:prSet presAssocID="{389F7B94-963B-4593-B7F8-9223B75A52E4}" presName="hierRoot2" presStyleCnt="0">
        <dgm:presLayoutVars>
          <dgm:hierBranch val="init"/>
        </dgm:presLayoutVars>
      </dgm:prSet>
      <dgm:spPr/>
    </dgm:pt>
    <dgm:pt modelId="{2C539349-4E71-40D0-8C0F-94BF5F710AA4}" type="pres">
      <dgm:prSet presAssocID="{389F7B94-963B-4593-B7F8-9223B75A52E4}" presName="rootComposite" presStyleCnt="0"/>
      <dgm:spPr/>
    </dgm:pt>
    <dgm:pt modelId="{B474C34D-C596-4C12-8405-BC7ED0B85378}" type="pres">
      <dgm:prSet presAssocID="{389F7B94-963B-4593-B7F8-9223B75A52E4}" presName="rootText" presStyleLbl="node3" presStyleIdx="2" presStyleCnt="3">
        <dgm:presLayoutVars>
          <dgm:chPref val="3"/>
        </dgm:presLayoutVars>
      </dgm:prSet>
      <dgm:spPr/>
    </dgm:pt>
    <dgm:pt modelId="{95F145CB-4CBE-484A-8A17-3AD6FCD4CA20}" type="pres">
      <dgm:prSet presAssocID="{389F7B94-963B-4593-B7F8-9223B75A52E4}" presName="rootConnector" presStyleLbl="node3" presStyleIdx="2" presStyleCnt="3"/>
      <dgm:spPr/>
    </dgm:pt>
    <dgm:pt modelId="{EBDFB28C-1916-4174-83AB-5A7223BA4E15}" type="pres">
      <dgm:prSet presAssocID="{389F7B94-963B-4593-B7F8-9223B75A52E4}" presName="hierChild4" presStyleCnt="0"/>
      <dgm:spPr/>
    </dgm:pt>
    <dgm:pt modelId="{57B9BD8E-7CCB-43A2-AD6D-1CB95A102CC9}" type="pres">
      <dgm:prSet presAssocID="{389F7B94-963B-4593-B7F8-9223B75A52E4}" presName="hierChild5" presStyleCnt="0"/>
      <dgm:spPr/>
    </dgm:pt>
    <dgm:pt modelId="{01392A34-7EA2-46E4-BD75-3050C9D3EF4B}" type="pres">
      <dgm:prSet presAssocID="{97FBF06E-117D-4E7E-9FFB-EA57CABF72B5}" presName="hierChild5" presStyleCnt="0"/>
      <dgm:spPr/>
    </dgm:pt>
    <dgm:pt modelId="{39320D64-D6F3-40E0-A001-E1274C0CE335}" type="pres">
      <dgm:prSet presAssocID="{366F9795-F662-40E9-858C-2B9F67511A46}" presName="hierChild3" presStyleCnt="0"/>
      <dgm:spPr/>
    </dgm:pt>
  </dgm:ptLst>
  <dgm:cxnLst>
    <dgm:cxn modelId="{A0BAD70E-A767-4A9F-A1D8-2A9DF5C8CD0F}" type="presOf" srcId="{97FBF06E-117D-4E7E-9FFB-EA57CABF72B5}" destId="{A35882FB-9F87-4894-BE0E-99B946ABD96C}" srcOrd="1" destOrd="0" presId="urn:microsoft.com/office/officeart/2005/8/layout/orgChart1"/>
    <dgm:cxn modelId="{1B90BD10-AC89-43FF-ACF3-6292B5B37CB6}" type="presOf" srcId="{389F7B94-963B-4593-B7F8-9223B75A52E4}" destId="{95F145CB-4CBE-484A-8A17-3AD6FCD4CA20}" srcOrd="1" destOrd="0" presId="urn:microsoft.com/office/officeart/2005/8/layout/orgChart1"/>
    <dgm:cxn modelId="{7C71E419-4612-44C6-97DC-ED0D325BC45E}" type="presOf" srcId="{E2F73EAC-B453-449B-A3B1-7780E4466EF0}" destId="{E6EFCF9B-8339-4A15-9FAD-BB485D112563}" srcOrd="0" destOrd="0" presId="urn:microsoft.com/office/officeart/2005/8/layout/orgChart1"/>
    <dgm:cxn modelId="{D4815C21-E4A5-4584-A5FA-F8B3DF5E9D44}" type="presOf" srcId="{A25C84A6-6F89-4D8A-9E98-4F35A41E4547}" destId="{0AEC5C55-6568-423E-90B2-7A94387116E4}" srcOrd="0" destOrd="0" presId="urn:microsoft.com/office/officeart/2005/8/layout/orgChart1"/>
    <dgm:cxn modelId="{6942645B-7B78-4EAF-81C0-CF2064DA4C09}" type="presOf" srcId="{389F7B94-963B-4593-B7F8-9223B75A52E4}" destId="{B474C34D-C596-4C12-8405-BC7ED0B85378}" srcOrd="0" destOrd="0" presId="urn:microsoft.com/office/officeart/2005/8/layout/orgChart1"/>
    <dgm:cxn modelId="{8BD4C160-6E32-4331-8C90-0B50E9B10874}" type="presOf" srcId="{43C65D67-D8F6-4E54-A368-9B8C8E5E7009}" destId="{BC5A75EA-51F4-4E43-86C7-E1D616EB3677}" srcOrd="0" destOrd="0" presId="urn:microsoft.com/office/officeart/2005/8/layout/orgChart1"/>
    <dgm:cxn modelId="{F2918462-1A99-4D09-84A6-A35545F80C45}" type="presOf" srcId="{A00AEE60-286E-4A67-8461-59319DA619E2}" destId="{A9478DB2-CA25-4D40-8F6B-C16BDCA5EA2A}" srcOrd="0" destOrd="0" presId="urn:microsoft.com/office/officeart/2005/8/layout/orgChart1"/>
    <dgm:cxn modelId="{C837D349-53D2-47B3-9E3F-FD2D977B678F}" type="presOf" srcId="{912F2367-D080-45B2-A196-08AC9205B606}" destId="{8D93AA9F-839E-4224-8D11-20F353FEF33D}" srcOrd="1" destOrd="0" presId="urn:microsoft.com/office/officeart/2005/8/layout/orgChart1"/>
    <dgm:cxn modelId="{843A006C-E4EC-4002-A949-21CA278DACD9}" type="presOf" srcId="{5836D0AB-EDDA-41FD-A5D0-65CC320FC281}" destId="{9AAEB4ED-F08A-4097-B0DF-A7450EBEC9B3}" srcOrd="1" destOrd="0" presId="urn:microsoft.com/office/officeart/2005/8/layout/orgChart1"/>
    <dgm:cxn modelId="{BA44DD4F-4A76-4F80-B874-2E3F73252CF7}" type="presOf" srcId="{366F9795-F662-40E9-858C-2B9F67511A46}" destId="{503D66AE-9B56-4598-A39A-E11DEA4F21FD}" srcOrd="1" destOrd="0" presId="urn:microsoft.com/office/officeart/2005/8/layout/orgChart1"/>
    <dgm:cxn modelId="{3B1A6653-8C80-4BE3-A68E-945178E9277C}" type="presOf" srcId="{A00AEE60-286E-4A67-8461-59319DA619E2}" destId="{15B363A9-443D-4ED5-BB5F-42966A7B9B4C}" srcOrd="1" destOrd="0" presId="urn:microsoft.com/office/officeart/2005/8/layout/orgChart1"/>
    <dgm:cxn modelId="{9E88AB80-2F44-4D7F-8F93-56B39245E443}" type="presOf" srcId="{5836D0AB-EDDA-41FD-A5D0-65CC320FC281}" destId="{86939806-D626-4CFF-9E24-0EF7ABD116F9}" srcOrd="0" destOrd="0" presId="urn:microsoft.com/office/officeart/2005/8/layout/orgChart1"/>
    <dgm:cxn modelId="{53B94D92-E458-4C7E-BEDD-D0F1F056C222}" type="presOf" srcId="{366F9795-F662-40E9-858C-2B9F67511A46}" destId="{D27AA518-927D-422D-B9F2-13B537037DAE}" srcOrd="0" destOrd="0" presId="urn:microsoft.com/office/officeart/2005/8/layout/orgChart1"/>
    <dgm:cxn modelId="{57BFAD9D-1462-477C-83BD-DF39472421E5}" type="presOf" srcId="{D23D26F1-ED52-4A2D-B59A-6A2F9141F5D5}" destId="{7AA6163B-F910-4E99-9435-A1C3124160D4}" srcOrd="0" destOrd="0" presId="urn:microsoft.com/office/officeart/2005/8/layout/orgChart1"/>
    <dgm:cxn modelId="{EC52CFA2-46EB-4823-8B1F-1FFE5A5B7E66}" srcId="{97FBF06E-117D-4E7E-9FFB-EA57CABF72B5}" destId="{A00AEE60-286E-4A67-8461-59319DA619E2}" srcOrd="0" destOrd="0" parTransId="{43C65D67-D8F6-4E54-A368-9B8C8E5E7009}" sibTransId="{399DC692-654D-49B8-AEF1-391924EBC048}"/>
    <dgm:cxn modelId="{09F30CA3-0A86-4D06-BAA4-961367B4F2CE}" type="presOf" srcId="{6CC0DD65-1858-4922-9A8C-C356C55DC7B5}" destId="{4A9CBCFE-B24E-4E76-90A4-FA8A9A333ABF}" srcOrd="0" destOrd="0" presId="urn:microsoft.com/office/officeart/2005/8/layout/orgChart1"/>
    <dgm:cxn modelId="{530C72BC-2F5A-42B8-882C-B50305E14F41}" type="presOf" srcId="{97FBF06E-117D-4E7E-9FFB-EA57CABF72B5}" destId="{4160C4E2-BFB0-4109-B13A-2A344D4D26E8}" srcOrd="0" destOrd="0" presId="urn:microsoft.com/office/officeart/2005/8/layout/orgChart1"/>
    <dgm:cxn modelId="{D9E819C1-670A-4250-A8E6-353E77FAF996}" srcId="{97FBF06E-117D-4E7E-9FFB-EA57CABF72B5}" destId="{389F7B94-963B-4593-B7F8-9223B75A52E4}" srcOrd="1" destOrd="0" parTransId="{E2F73EAC-B453-449B-A3B1-7780E4466EF0}" sibTransId="{A10E6EAA-1603-4958-B5F9-5FFE447EE87E}"/>
    <dgm:cxn modelId="{095069C4-7A6F-45B0-8B3F-70CB0C5EE155}" srcId="{912F2367-D080-45B2-A196-08AC9205B606}" destId="{5836D0AB-EDDA-41FD-A5D0-65CC320FC281}" srcOrd="0" destOrd="0" parTransId="{6CC0DD65-1858-4922-9A8C-C356C55DC7B5}" sibTransId="{D0E57E7A-2753-4D8C-BED6-5C84CB9AD838}"/>
    <dgm:cxn modelId="{6DE9ACC9-27DF-4916-A4FD-0CB2E0332D37}" srcId="{366F9795-F662-40E9-858C-2B9F67511A46}" destId="{97FBF06E-117D-4E7E-9FFB-EA57CABF72B5}" srcOrd="1" destOrd="0" parTransId="{355FC1F0-832C-47BA-A068-7438744690B6}" sibTransId="{4AE9E5E5-5165-4F05-B2B0-254122F04FE2}"/>
    <dgm:cxn modelId="{B2CC0BD0-5668-44D7-8F3D-D72BA271B4CD}" type="presOf" srcId="{355FC1F0-832C-47BA-A068-7438744690B6}" destId="{D012BFD9-BCC0-4047-A61D-528B56A286CA}" srcOrd="0" destOrd="0" presId="urn:microsoft.com/office/officeart/2005/8/layout/orgChart1"/>
    <dgm:cxn modelId="{5CB442D1-7BD1-4503-AB00-F3E360C56B66}" srcId="{A25C84A6-6F89-4D8A-9E98-4F35A41E4547}" destId="{366F9795-F662-40E9-858C-2B9F67511A46}" srcOrd="0" destOrd="0" parTransId="{37533419-A227-49D1-A461-1EC92DD5438C}" sibTransId="{86261332-9EFE-4A99-ACF2-EB7DB24C9106}"/>
    <dgm:cxn modelId="{972650DA-1C49-4940-9D60-02E81877DD90}" srcId="{366F9795-F662-40E9-858C-2B9F67511A46}" destId="{912F2367-D080-45B2-A196-08AC9205B606}" srcOrd="0" destOrd="0" parTransId="{D23D26F1-ED52-4A2D-B59A-6A2F9141F5D5}" sibTransId="{1346827A-78AA-453A-9105-43FE6867DE9C}"/>
    <dgm:cxn modelId="{CB748CFF-66A5-461A-87C6-39D3A3781264}" type="presOf" srcId="{912F2367-D080-45B2-A196-08AC9205B606}" destId="{F2E2CDA5-E526-4057-B0F9-F73F1B23BCF0}" srcOrd="0" destOrd="0" presId="urn:microsoft.com/office/officeart/2005/8/layout/orgChart1"/>
    <dgm:cxn modelId="{C0AE6796-1F8D-41B7-8F9A-92ED3B655609}" type="presParOf" srcId="{0AEC5C55-6568-423E-90B2-7A94387116E4}" destId="{DB985E19-759C-468C-92DD-9A1D046391EE}" srcOrd="0" destOrd="0" presId="urn:microsoft.com/office/officeart/2005/8/layout/orgChart1"/>
    <dgm:cxn modelId="{F8784BAC-0B9F-4D22-BA3B-1F586C917BB1}" type="presParOf" srcId="{DB985E19-759C-468C-92DD-9A1D046391EE}" destId="{4BF0304B-C955-4485-93B7-173B5FEDF56A}" srcOrd="0" destOrd="0" presId="urn:microsoft.com/office/officeart/2005/8/layout/orgChart1"/>
    <dgm:cxn modelId="{6C11EC4C-7B79-4174-BBB8-7B7692E643FB}" type="presParOf" srcId="{4BF0304B-C955-4485-93B7-173B5FEDF56A}" destId="{D27AA518-927D-422D-B9F2-13B537037DAE}" srcOrd="0" destOrd="0" presId="urn:microsoft.com/office/officeart/2005/8/layout/orgChart1"/>
    <dgm:cxn modelId="{717C9EA9-D4F2-4D55-841B-149C13B4E831}" type="presParOf" srcId="{4BF0304B-C955-4485-93B7-173B5FEDF56A}" destId="{503D66AE-9B56-4598-A39A-E11DEA4F21FD}" srcOrd="1" destOrd="0" presId="urn:microsoft.com/office/officeart/2005/8/layout/orgChart1"/>
    <dgm:cxn modelId="{59BD48E8-DD1E-4640-9360-87529E41E5F9}" type="presParOf" srcId="{DB985E19-759C-468C-92DD-9A1D046391EE}" destId="{245B9F70-3876-4C14-BF9D-3367BB484264}" srcOrd="1" destOrd="0" presId="urn:microsoft.com/office/officeart/2005/8/layout/orgChart1"/>
    <dgm:cxn modelId="{95F1B7F2-6CD0-42B5-872A-1BDD68AAEB15}" type="presParOf" srcId="{245B9F70-3876-4C14-BF9D-3367BB484264}" destId="{7AA6163B-F910-4E99-9435-A1C3124160D4}" srcOrd="0" destOrd="0" presId="urn:microsoft.com/office/officeart/2005/8/layout/orgChart1"/>
    <dgm:cxn modelId="{EB01EFC7-C93F-4157-9530-247CD364AF77}" type="presParOf" srcId="{245B9F70-3876-4C14-BF9D-3367BB484264}" destId="{2E944A46-E3C7-453D-9FC7-C0138C4B69AB}" srcOrd="1" destOrd="0" presId="urn:microsoft.com/office/officeart/2005/8/layout/orgChart1"/>
    <dgm:cxn modelId="{BB4FF7DE-2558-4C3B-9395-729478DFFD0A}" type="presParOf" srcId="{2E944A46-E3C7-453D-9FC7-C0138C4B69AB}" destId="{E955D6A9-DBB3-49BB-8ED0-1D557AD65151}" srcOrd="0" destOrd="0" presId="urn:microsoft.com/office/officeart/2005/8/layout/orgChart1"/>
    <dgm:cxn modelId="{CD167C29-92D1-4524-AD75-752F97A42734}" type="presParOf" srcId="{E955D6A9-DBB3-49BB-8ED0-1D557AD65151}" destId="{F2E2CDA5-E526-4057-B0F9-F73F1B23BCF0}" srcOrd="0" destOrd="0" presId="urn:microsoft.com/office/officeart/2005/8/layout/orgChart1"/>
    <dgm:cxn modelId="{2E13EAA1-2658-4AB2-9476-446B94BB1A0E}" type="presParOf" srcId="{E955D6A9-DBB3-49BB-8ED0-1D557AD65151}" destId="{8D93AA9F-839E-4224-8D11-20F353FEF33D}" srcOrd="1" destOrd="0" presId="urn:microsoft.com/office/officeart/2005/8/layout/orgChart1"/>
    <dgm:cxn modelId="{F3E2989F-3C7C-43D9-B69F-2BE4D1FB06C2}" type="presParOf" srcId="{2E944A46-E3C7-453D-9FC7-C0138C4B69AB}" destId="{18C4DDD6-2B30-4D13-9481-3E092555CDF5}" srcOrd="1" destOrd="0" presId="urn:microsoft.com/office/officeart/2005/8/layout/orgChart1"/>
    <dgm:cxn modelId="{8C19204B-E0A5-48D9-B9A4-886178ADF7E6}" type="presParOf" srcId="{18C4DDD6-2B30-4D13-9481-3E092555CDF5}" destId="{4A9CBCFE-B24E-4E76-90A4-FA8A9A333ABF}" srcOrd="0" destOrd="0" presId="urn:microsoft.com/office/officeart/2005/8/layout/orgChart1"/>
    <dgm:cxn modelId="{F643F588-9342-4CA1-97BC-4568A8F8A210}" type="presParOf" srcId="{18C4DDD6-2B30-4D13-9481-3E092555CDF5}" destId="{4603C58F-F423-4BEA-B71A-E27A04A66FE7}" srcOrd="1" destOrd="0" presId="urn:microsoft.com/office/officeart/2005/8/layout/orgChart1"/>
    <dgm:cxn modelId="{D7EA4355-14D8-44C9-93E5-1C9211971AFE}" type="presParOf" srcId="{4603C58F-F423-4BEA-B71A-E27A04A66FE7}" destId="{29864F28-5F95-465E-91F3-816605A87B38}" srcOrd="0" destOrd="0" presId="urn:microsoft.com/office/officeart/2005/8/layout/orgChart1"/>
    <dgm:cxn modelId="{46F450FD-0185-4B87-9F3E-A22550E13945}" type="presParOf" srcId="{29864F28-5F95-465E-91F3-816605A87B38}" destId="{86939806-D626-4CFF-9E24-0EF7ABD116F9}" srcOrd="0" destOrd="0" presId="urn:microsoft.com/office/officeart/2005/8/layout/orgChart1"/>
    <dgm:cxn modelId="{DABB66DD-1BAD-45F7-A261-A6A7917B8299}" type="presParOf" srcId="{29864F28-5F95-465E-91F3-816605A87B38}" destId="{9AAEB4ED-F08A-4097-B0DF-A7450EBEC9B3}" srcOrd="1" destOrd="0" presId="urn:microsoft.com/office/officeart/2005/8/layout/orgChart1"/>
    <dgm:cxn modelId="{671C0846-8761-43CE-B354-9E009E644063}" type="presParOf" srcId="{4603C58F-F423-4BEA-B71A-E27A04A66FE7}" destId="{6071E1C2-BB3C-4078-BD45-6AD98ABBFB9B}" srcOrd="1" destOrd="0" presId="urn:microsoft.com/office/officeart/2005/8/layout/orgChart1"/>
    <dgm:cxn modelId="{8CCA4068-E63F-449A-8FBB-BF92B99B94DA}" type="presParOf" srcId="{4603C58F-F423-4BEA-B71A-E27A04A66FE7}" destId="{3D8B3E6E-825D-4F42-B982-8C48DA1C1C24}" srcOrd="2" destOrd="0" presId="urn:microsoft.com/office/officeart/2005/8/layout/orgChart1"/>
    <dgm:cxn modelId="{F083099C-9943-47EF-AF4A-05AFDACACC87}" type="presParOf" srcId="{2E944A46-E3C7-453D-9FC7-C0138C4B69AB}" destId="{1FA9EEE0-CA4E-45FB-8E92-ABFE47B8CA7B}" srcOrd="2" destOrd="0" presId="urn:microsoft.com/office/officeart/2005/8/layout/orgChart1"/>
    <dgm:cxn modelId="{8A36F5B3-3656-466C-BFC3-8309E96BEC6D}" type="presParOf" srcId="{245B9F70-3876-4C14-BF9D-3367BB484264}" destId="{D012BFD9-BCC0-4047-A61D-528B56A286CA}" srcOrd="2" destOrd="0" presId="urn:microsoft.com/office/officeart/2005/8/layout/orgChart1"/>
    <dgm:cxn modelId="{752609C6-C79B-4A4C-84B9-E72E3EAA37BC}" type="presParOf" srcId="{245B9F70-3876-4C14-BF9D-3367BB484264}" destId="{D89B925E-7059-4C1D-8E61-359ADA23D611}" srcOrd="3" destOrd="0" presId="urn:microsoft.com/office/officeart/2005/8/layout/orgChart1"/>
    <dgm:cxn modelId="{DFE12EB5-B8F6-4C92-BE49-70BC396873A7}" type="presParOf" srcId="{D89B925E-7059-4C1D-8E61-359ADA23D611}" destId="{FBBA7A7F-815E-4C87-8E13-BF0212A20A8B}" srcOrd="0" destOrd="0" presId="urn:microsoft.com/office/officeart/2005/8/layout/orgChart1"/>
    <dgm:cxn modelId="{BA161722-2549-46D5-83E7-A45A182A5379}" type="presParOf" srcId="{FBBA7A7F-815E-4C87-8E13-BF0212A20A8B}" destId="{4160C4E2-BFB0-4109-B13A-2A344D4D26E8}" srcOrd="0" destOrd="0" presId="urn:microsoft.com/office/officeart/2005/8/layout/orgChart1"/>
    <dgm:cxn modelId="{CE30ADE3-2472-417F-8776-CB29FFD8FAB5}" type="presParOf" srcId="{FBBA7A7F-815E-4C87-8E13-BF0212A20A8B}" destId="{A35882FB-9F87-4894-BE0E-99B946ABD96C}" srcOrd="1" destOrd="0" presId="urn:microsoft.com/office/officeart/2005/8/layout/orgChart1"/>
    <dgm:cxn modelId="{B087F881-6A86-447C-96BC-040A37F57658}" type="presParOf" srcId="{D89B925E-7059-4C1D-8E61-359ADA23D611}" destId="{412CD6FD-2646-4992-84A8-4C698EAA8312}" srcOrd="1" destOrd="0" presId="urn:microsoft.com/office/officeart/2005/8/layout/orgChart1"/>
    <dgm:cxn modelId="{DE968747-D65A-421D-BEC6-22853582CB9F}" type="presParOf" srcId="{412CD6FD-2646-4992-84A8-4C698EAA8312}" destId="{BC5A75EA-51F4-4E43-86C7-E1D616EB3677}" srcOrd="0" destOrd="0" presId="urn:microsoft.com/office/officeart/2005/8/layout/orgChart1"/>
    <dgm:cxn modelId="{E848831D-410D-47FA-93A8-DA83AD604F09}" type="presParOf" srcId="{412CD6FD-2646-4992-84A8-4C698EAA8312}" destId="{04DD2518-2D01-42BF-BCB4-C4569870787E}" srcOrd="1" destOrd="0" presId="urn:microsoft.com/office/officeart/2005/8/layout/orgChart1"/>
    <dgm:cxn modelId="{E662CC99-95AF-4AA8-BD5F-44837AFD9678}" type="presParOf" srcId="{04DD2518-2D01-42BF-BCB4-C4569870787E}" destId="{76AE0665-1097-4B66-8F04-6EC4519C534F}" srcOrd="0" destOrd="0" presId="urn:microsoft.com/office/officeart/2005/8/layout/orgChart1"/>
    <dgm:cxn modelId="{D0E4E02D-ED8A-4012-AF3B-4C93577C5F7B}" type="presParOf" srcId="{76AE0665-1097-4B66-8F04-6EC4519C534F}" destId="{A9478DB2-CA25-4D40-8F6B-C16BDCA5EA2A}" srcOrd="0" destOrd="0" presId="urn:microsoft.com/office/officeart/2005/8/layout/orgChart1"/>
    <dgm:cxn modelId="{B2191D92-8E6D-4DAB-9404-11EA52853ECB}" type="presParOf" srcId="{76AE0665-1097-4B66-8F04-6EC4519C534F}" destId="{15B363A9-443D-4ED5-BB5F-42966A7B9B4C}" srcOrd="1" destOrd="0" presId="urn:microsoft.com/office/officeart/2005/8/layout/orgChart1"/>
    <dgm:cxn modelId="{054BD585-1797-4E32-A101-4D23F98366D2}" type="presParOf" srcId="{04DD2518-2D01-42BF-BCB4-C4569870787E}" destId="{6D6A6E92-3A6A-4D3B-8943-91CABD43EE9A}" srcOrd="1" destOrd="0" presId="urn:microsoft.com/office/officeart/2005/8/layout/orgChart1"/>
    <dgm:cxn modelId="{B90E41B1-0D4E-45C8-8B1D-81FEE998B954}" type="presParOf" srcId="{04DD2518-2D01-42BF-BCB4-C4569870787E}" destId="{48EE77C3-192D-49C0-B349-69694885525E}" srcOrd="2" destOrd="0" presId="urn:microsoft.com/office/officeart/2005/8/layout/orgChart1"/>
    <dgm:cxn modelId="{218BEE20-A9D2-4CEA-9450-CE99AFA69AF1}" type="presParOf" srcId="{412CD6FD-2646-4992-84A8-4C698EAA8312}" destId="{E6EFCF9B-8339-4A15-9FAD-BB485D112563}" srcOrd="2" destOrd="0" presId="urn:microsoft.com/office/officeart/2005/8/layout/orgChart1"/>
    <dgm:cxn modelId="{5E96B338-5774-4D99-9CB1-48D44B186E8E}" type="presParOf" srcId="{412CD6FD-2646-4992-84A8-4C698EAA8312}" destId="{E3BE6D88-5357-4D25-8CF0-716934A91162}" srcOrd="3" destOrd="0" presId="urn:microsoft.com/office/officeart/2005/8/layout/orgChart1"/>
    <dgm:cxn modelId="{EA0288D7-CFF9-42AA-BB47-E5AE7C7CCF59}" type="presParOf" srcId="{E3BE6D88-5357-4D25-8CF0-716934A91162}" destId="{2C539349-4E71-40D0-8C0F-94BF5F710AA4}" srcOrd="0" destOrd="0" presId="urn:microsoft.com/office/officeart/2005/8/layout/orgChart1"/>
    <dgm:cxn modelId="{6AE8B8B8-80BE-48ED-8AAC-B5838624EC54}" type="presParOf" srcId="{2C539349-4E71-40D0-8C0F-94BF5F710AA4}" destId="{B474C34D-C596-4C12-8405-BC7ED0B85378}" srcOrd="0" destOrd="0" presId="urn:microsoft.com/office/officeart/2005/8/layout/orgChart1"/>
    <dgm:cxn modelId="{BAE3FAE1-4B9D-42A4-9FAE-E0F6DFAD19F4}" type="presParOf" srcId="{2C539349-4E71-40D0-8C0F-94BF5F710AA4}" destId="{95F145CB-4CBE-484A-8A17-3AD6FCD4CA20}" srcOrd="1" destOrd="0" presId="urn:microsoft.com/office/officeart/2005/8/layout/orgChart1"/>
    <dgm:cxn modelId="{FCA49CEB-FC99-4746-B518-1F57C86816BE}" type="presParOf" srcId="{E3BE6D88-5357-4D25-8CF0-716934A91162}" destId="{EBDFB28C-1916-4174-83AB-5A7223BA4E15}" srcOrd="1" destOrd="0" presId="urn:microsoft.com/office/officeart/2005/8/layout/orgChart1"/>
    <dgm:cxn modelId="{1F215549-181F-4F1D-BA80-0D7C40BFE28E}" type="presParOf" srcId="{E3BE6D88-5357-4D25-8CF0-716934A91162}" destId="{57B9BD8E-7CCB-43A2-AD6D-1CB95A102CC9}" srcOrd="2" destOrd="0" presId="urn:microsoft.com/office/officeart/2005/8/layout/orgChart1"/>
    <dgm:cxn modelId="{6C877E2F-A98F-4B83-BBD6-654657145F93}" type="presParOf" srcId="{D89B925E-7059-4C1D-8E61-359ADA23D611}" destId="{01392A34-7EA2-46E4-BD75-3050C9D3EF4B}" srcOrd="2" destOrd="0" presId="urn:microsoft.com/office/officeart/2005/8/layout/orgChart1"/>
    <dgm:cxn modelId="{9C39671E-FE71-4039-B906-A26F2489B24B}" type="presParOf" srcId="{DB985E19-759C-468C-92DD-9A1D046391EE}" destId="{39320D64-D6F3-40E0-A001-E1274C0CE33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10500A-072B-4C3C-9C90-F886D8F72C1F}" type="doc">
      <dgm:prSet loTypeId="urn:microsoft.com/office/officeart/2005/8/layout/lProcess3" loCatId="process" qsTypeId="urn:microsoft.com/office/officeart/2005/8/quickstyle/simple4" qsCatId="simple" csTypeId="urn:microsoft.com/office/officeart/2005/8/colors/colorful2" csCatId="colorful" phldr="1"/>
      <dgm:spPr/>
      <dgm:t>
        <a:bodyPr/>
        <a:lstStyle/>
        <a:p>
          <a:endParaRPr lang="es-ES"/>
        </a:p>
      </dgm:t>
    </dgm:pt>
    <dgm:pt modelId="{6884F7E5-1E8E-405C-8F27-104C699A4438}">
      <dgm:prSet phldrT="[Texto]" custT="1"/>
      <dgm:spPr/>
      <dgm:t>
        <a:bodyPr/>
        <a:lstStyle/>
        <a:p>
          <a:r>
            <a:rPr lang="es-ES" sz="2000" dirty="0">
              <a:latin typeface="Times New Roman" panose="02020603050405020304" pitchFamily="18" charset="0"/>
              <a:cs typeface="Times New Roman" panose="02020603050405020304" pitchFamily="18" charset="0"/>
            </a:rPr>
            <a:t>Finalidad</a:t>
          </a:r>
        </a:p>
      </dgm:t>
    </dgm:pt>
    <dgm:pt modelId="{7EDC51A6-BD02-47B1-8523-58B617BEEDF3}" type="parTrans" cxnId="{7CA9C6E8-422C-4845-8212-F19AA272E3B2}">
      <dgm:prSet/>
      <dgm:spPr/>
      <dgm:t>
        <a:bodyPr/>
        <a:lstStyle/>
        <a:p>
          <a:endParaRPr lang="es-ES" sz="2000">
            <a:latin typeface="Times New Roman" panose="02020603050405020304" pitchFamily="18" charset="0"/>
            <a:cs typeface="Times New Roman" panose="02020603050405020304" pitchFamily="18" charset="0"/>
          </a:endParaRPr>
        </a:p>
      </dgm:t>
    </dgm:pt>
    <dgm:pt modelId="{FB70ED73-807E-4E0E-A55C-374A597A667A}" type="sibTrans" cxnId="{7CA9C6E8-422C-4845-8212-F19AA272E3B2}">
      <dgm:prSet/>
      <dgm:spPr/>
      <dgm:t>
        <a:bodyPr/>
        <a:lstStyle/>
        <a:p>
          <a:endParaRPr lang="es-ES" sz="2000">
            <a:latin typeface="Times New Roman" panose="02020603050405020304" pitchFamily="18" charset="0"/>
            <a:cs typeface="Times New Roman" panose="02020603050405020304" pitchFamily="18" charset="0"/>
          </a:endParaRPr>
        </a:p>
      </dgm:t>
    </dgm:pt>
    <dgm:pt modelId="{CD43E1B1-A436-4D1B-903E-28D54E8AA3D6}">
      <dgm:prSet phldrT="[Texto]" custT="1"/>
      <dgm:spPr/>
      <dgm:t>
        <a:bodyPr/>
        <a:lstStyle/>
        <a:p>
          <a:r>
            <a:rPr lang="es-ES" sz="2000" dirty="0">
              <a:latin typeface="Times New Roman" panose="02020603050405020304" pitchFamily="18" charset="0"/>
              <a:cs typeface="Times New Roman" panose="02020603050405020304" pitchFamily="18" charset="0"/>
            </a:rPr>
            <a:t>Aplicada</a:t>
          </a:r>
        </a:p>
      </dgm:t>
    </dgm:pt>
    <dgm:pt modelId="{04C83C6C-4CDE-4413-8E43-2DAB79A2F1AE}" type="parTrans" cxnId="{CF5AE8A9-5BC7-4E0E-9225-8FD458ED55D5}">
      <dgm:prSet/>
      <dgm:spPr/>
      <dgm:t>
        <a:bodyPr/>
        <a:lstStyle/>
        <a:p>
          <a:endParaRPr lang="es-ES" sz="2000">
            <a:latin typeface="Times New Roman" panose="02020603050405020304" pitchFamily="18" charset="0"/>
            <a:cs typeface="Times New Roman" panose="02020603050405020304" pitchFamily="18" charset="0"/>
          </a:endParaRPr>
        </a:p>
      </dgm:t>
    </dgm:pt>
    <dgm:pt modelId="{02E81293-D403-4203-92D6-63285667111F}" type="sibTrans" cxnId="{CF5AE8A9-5BC7-4E0E-9225-8FD458ED55D5}">
      <dgm:prSet/>
      <dgm:spPr/>
      <dgm:t>
        <a:bodyPr/>
        <a:lstStyle/>
        <a:p>
          <a:endParaRPr lang="es-ES" sz="2000">
            <a:latin typeface="Times New Roman" panose="02020603050405020304" pitchFamily="18" charset="0"/>
            <a:cs typeface="Times New Roman" panose="02020603050405020304" pitchFamily="18" charset="0"/>
          </a:endParaRPr>
        </a:p>
      </dgm:t>
    </dgm:pt>
    <dgm:pt modelId="{88888EF5-8EBF-4722-BE5C-3D297F09E7FA}">
      <dgm:prSet phldrT="[Texto]" custT="1"/>
      <dgm:spPr/>
      <dgm:t>
        <a:bodyPr/>
        <a:lstStyle/>
        <a:p>
          <a:r>
            <a:rPr lang="es-ES" sz="2000" dirty="0">
              <a:latin typeface="Times New Roman" panose="02020603050405020304" pitchFamily="18" charset="0"/>
              <a:cs typeface="Times New Roman" panose="02020603050405020304" pitchFamily="18" charset="0"/>
            </a:rPr>
            <a:t>Fuentes de información</a:t>
          </a:r>
        </a:p>
      </dgm:t>
    </dgm:pt>
    <dgm:pt modelId="{76F4172B-1BA5-44A3-9A20-BAA5ADE66C2B}" type="parTrans" cxnId="{71D13474-22C2-46AF-B615-0CB4C6072941}">
      <dgm:prSet/>
      <dgm:spPr/>
      <dgm:t>
        <a:bodyPr/>
        <a:lstStyle/>
        <a:p>
          <a:endParaRPr lang="es-ES" sz="2000">
            <a:latin typeface="Times New Roman" panose="02020603050405020304" pitchFamily="18" charset="0"/>
            <a:cs typeface="Times New Roman" panose="02020603050405020304" pitchFamily="18" charset="0"/>
          </a:endParaRPr>
        </a:p>
      </dgm:t>
    </dgm:pt>
    <dgm:pt modelId="{77796BBC-0BE9-4EFB-B649-BEE4006F608F}" type="sibTrans" cxnId="{71D13474-22C2-46AF-B615-0CB4C6072941}">
      <dgm:prSet/>
      <dgm:spPr/>
      <dgm:t>
        <a:bodyPr/>
        <a:lstStyle/>
        <a:p>
          <a:endParaRPr lang="es-ES" sz="2000">
            <a:latin typeface="Times New Roman" panose="02020603050405020304" pitchFamily="18" charset="0"/>
            <a:cs typeface="Times New Roman" panose="02020603050405020304" pitchFamily="18" charset="0"/>
          </a:endParaRPr>
        </a:p>
      </dgm:t>
    </dgm:pt>
    <dgm:pt modelId="{CEFEAB4D-116C-4FC4-925A-53BC56A51B99}">
      <dgm:prSet phldrT="[Texto]" custT="1"/>
      <dgm:spPr/>
      <dgm:t>
        <a:bodyPr/>
        <a:lstStyle/>
        <a:p>
          <a:r>
            <a:rPr lang="es-ES" sz="2000" dirty="0">
              <a:latin typeface="Times New Roman" panose="02020603050405020304" pitchFamily="18" charset="0"/>
              <a:cs typeface="Times New Roman" panose="02020603050405020304" pitchFamily="18" charset="0"/>
            </a:rPr>
            <a:t>Fuentes Secundarias</a:t>
          </a:r>
        </a:p>
      </dgm:t>
    </dgm:pt>
    <dgm:pt modelId="{3B63255E-8318-47F2-8554-651F761C65E2}" type="parTrans" cxnId="{8BE791CA-AECD-47F4-9D96-F4C5713EC701}">
      <dgm:prSet/>
      <dgm:spPr/>
      <dgm:t>
        <a:bodyPr/>
        <a:lstStyle/>
        <a:p>
          <a:endParaRPr lang="es-ES" sz="2000">
            <a:latin typeface="Times New Roman" panose="02020603050405020304" pitchFamily="18" charset="0"/>
            <a:cs typeface="Times New Roman" panose="02020603050405020304" pitchFamily="18" charset="0"/>
          </a:endParaRPr>
        </a:p>
      </dgm:t>
    </dgm:pt>
    <dgm:pt modelId="{0C7C9F47-5100-4764-AD96-5296E2364008}" type="sibTrans" cxnId="{8BE791CA-AECD-47F4-9D96-F4C5713EC701}">
      <dgm:prSet/>
      <dgm:spPr/>
      <dgm:t>
        <a:bodyPr/>
        <a:lstStyle/>
        <a:p>
          <a:endParaRPr lang="es-ES" sz="2000">
            <a:latin typeface="Times New Roman" panose="02020603050405020304" pitchFamily="18" charset="0"/>
            <a:cs typeface="Times New Roman" panose="02020603050405020304" pitchFamily="18" charset="0"/>
          </a:endParaRPr>
        </a:p>
      </dgm:t>
    </dgm:pt>
    <dgm:pt modelId="{1214B87A-C158-4B24-AD68-79EE2FAD001A}">
      <dgm:prSet phldrT="[Texto]" custT="1"/>
      <dgm:spPr/>
      <dgm:t>
        <a:bodyPr/>
        <a:lstStyle/>
        <a:p>
          <a:r>
            <a:rPr lang="es-ES" sz="2000" dirty="0">
              <a:latin typeface="Times New Roman" panose="02020603050405020304" pitchFamily="18" charset="0"/>
              <a:cs typeface="Times New Roman" panose="02020603050405020304" pitchFamily="18" charset="0"/>
            </a:rPr>
            <a:t>Fuentes</a:t>
          </a:r>
          <a:r>
            <a:rPr lang="es-ES" sz="2000" baseline="0" dirty="0">
              <a:latin typeface="Times New Roman" panose="02020603050405020304" pitchFamily="18" charset="0"/>
              <a:cs typeface="Times New Roman" panose="02020603050405020304" pitchFamily="18" charset="0"/>
            </a:rPr>
            <a:t> Primarias</a:t>
          </a:r>
          <a:endParaRPr lang="es-ES" sz="2000" dirty="0">
            <a:latin typeface="Times New Roman" panose="02020603050405020304" pitchFamily="18" charset="0"/>
            <a:cs typeface="Times New Roman" panose="02020603050405020304" pitchFamily="18" charset="0"/>
          </a:endParaRPr>
        </a:p>
      </dgm:t>
    </dgm:pt>
    <dgm:pt modelId="{D8FB9D81-E6A7-4AA4-A1D1-CBE30628B25A}" type="parTrans" cxnId="{21EA6143-8A05-4159-A3B9-A3556600766F}">
      <dgm:prSet/>
      <dgm:spPr/>
      <dgm:t>
        <a:bodyPr/>
        <a:lstStyle/>
        <a:p>
          <a:endParaRPr lang="es-ES" sz="2000">
            <a:latin typeface="Times New Roman" panose="02020603050405020304" pitchFamily="18" charset="0"/>
            <a:cs typeface="Times New Roman" panose="02020603050405020304" pitchFamily="18" charset="0"/>
          </a:endParaRPr>
        </a:p>
      </dgm:t>
    </dgm:pt>
    <dgm:pt modelId="{A5B228A5-DFD3-4E23-BE08-871762EBFA78}" type="sibTrans" cxnId="{21EA6143-8A05-4159-A3B9-A3556600766F}">
      <dgm:prSet/>
      <dgm:spPr/>
      <dgm:t>
        <a:bodyPr/>
        <a:lstStyle/>
        <a:p>
          <a:endParaRPr lang="es-ES" sz="2000">
            <a:latin typeface="Times New Roman" panose="02020603050405020304" pitchFamily="18" charset="0"/>
            <a:cs typeface="Times New Roman" panose="02020603050405020304" pitchFamily="18" charset="0"/>
          </a:endParaRPr>
        </a:p>
      </dgm:t>
    </dgm:pt>
    <dgm:pt modelId="{D0E93259-04A2-4DCC-9899-89EE6D467731}">
      <dgm:prSet phldrT="[Texto]" custT="1"/>
      <dgm:spPr/>
      <dgm:t>
        <a:bodyPr/>
        <a:lstStyle/>
        <a:p>
          <a:r>
            <a:rPr lang="es-ES" sz="2000" dirty="0">
              <a:latin typeface="Times New Roman" panose="02020603050405020304" pitchFamily="18" charset="0"/>
              <a:cs typeface="Times New Roman" panose="02020603050405020304" pitchFamily="18" charset="0"/>
            </a:rPr>
            <a:t>Unidades de análisis</a:t>
          </a:r>
        </a:p>
      </dgm:t>
    </dgm:pt>
    <dgm:pt modelId="{303A549A-67F7-47F5-AC68-B3348BD02436}" type="parTrans" cxnId="{53C8EC06-17EC-4EF8-A70E-2C0BC6AAF40A}">
      <dgm:prSet/>
      <dgm:spPr/>
      <dgm:t>
        <a:bodyPr/>
        <a:lstStyle/>
        <a:p>
          <a:endParaRPr lang="es-ES" sz="2000">
            <a:latin typeface="Times New Roman" panose="02020603050405020304" pitchFamily="18" charset="0"/>
            <a:cs typeface="Times New Roman" panose="02020603050405020304" pitchFamily="18" charset="0"/>
          </a:endParaRPr>
        </a:p>
      </dgm:t>
    </dgm:pt>
    <dgm:pt modelId="{60599799-1516-43E8-8CE0-599963CA3291}" type="sibTrans" cxnId="{53C8EC06-17EC-4EF8-A70E-2C0BC6AAF40A}">
      <dgm:prSet/>
      <dgm:spPr/>
      <dgm:t>
        <a:bodyPr/>
        <a:lstStyle/>
        <a:p>
          <a:endParaRPr lang="es-ES" sz="2000">
            <a:latin typeface="Times New Roman" panose="02020603050405020304" pitchFamily="18" charset="0"/>
            <a:cs typeface="Times New Roman" panose="02020603050405020304" pitchFamily="18" charset="0"/>
          </a:endParaRPr>
        </a:p>
      </dgm:t>
    </dgm:pt>
    <dgm:pt modelId="{686E7868-1079-42CC-A2AD-F39428F1C6AC}">
      <dgm:prSet phldrT="[Texto]" custT="1"/>
      <dgm:spPr/>
      <dgm:t>
        <a:bodyPr/>
        <a:lstStyle/>
        <a:p>
          <a:r>
            <a:rPr lang="es-ES" sz="2000" dirty="0">
              <a:latin typeface="Times New Roman" panose="02020603050405020304" pitchFamily="18" charset="0"/>
              <a:cs typeface="Times New Roman" panose="02020603050405020304" pitchFamily="18" charset="0"/>
            </a:rPr>
            <a:t>In</a:t>
          </a:r>
          <a:r>
            <a:rPr lang="es-ES" sz="2000" baseline="0" dirty="0">
              <a:latin typeface="Times New Roman" panose="02020603050405020304" pitchFamily="18" charset="0"/>
              <a:cs typeface="Times New Roman" panose="02020603050405020304" pitchFamily="18" charset="0"/>
            </a:rPr>
            <a:t> situ</a:t>
          </a:r>
          <a:endParaRPr lang="es-ES" sz="2000" dirty="0">
            <a:latin typeface="Times New Roman" panose="02020603050405020304" pitchFamily="18" charset="0"/>
            <a:cs typeface="Times New Roman" panose="02020603050405020304" pitchFamily="18" charset="0"/>
          </a:endParaRPr>
        </a:p>
      </dgm:t>
    </dgm:pt>
    <dgm:pt modelId="{AF3B7A2C-37EA-46DF-AE9A-83C369CD1953}" type="parTrans" cxnId="{4CA8C418-6D1F-4918-9F0B-FEC327382D7E}">
      <dgm:prSet/>
      <dgm:spPr/>
      <dgm:t>
        <a:bodyPr/>
        <a:lstStyle/>
        <a:p>
          <a:endParaRPr lang="es-ES" sz="2000">
            <a:latin typeface="Times New Roman" panose="02020603050405020304" pitchFamily="18" charset="0"/>
            <a:cs typeface="Times New Roman" panose="02020603050405020304" pitchFamily="18" charset="0"/>
          </a:endParaRPr>
        </a:p>
      </dgm:t>
    </dgm:pt>
    <dgm:pt modelId="{B7A86E7B-82E8-4BE0-AC81-760AFD1F6C62}" type="sibTrans" cxnId="{4CA8C418-6D1F-4918-9F0B-FEC327382D7E}">
      <dgm:prSet/>
      <dgm:spPr/>
      <dgm:t>
        <a:bodyPr/>
        <a:lstStyle/>
        <a:p>
          <a:endParaRPr lang="es-ES" sz="2000">
            <a:latin typeface="Times New Roman" panose="02020603050405020304" pitchFamily="18" charset="0"/>
            <a:cs typeface="Times New Roman" panose="02020603050405020304" pitchFamily="18" charset="0"/>
          </a:endParaRPr>
        </a:p>
      </dgm:t>
    </dgm:pt>
    <dgm:pt modelId="{10BB453D-129E-4B6D-9336-35CD25E698EC}">
      <dgm:prSet phldrT="[Texto]" custT="1"/>
      <dgm:spPr/>
      <dgm:t>
        <a:bodyPr/>
        <a:lstStyle/>
        <a:p>
          <a:r>
            <a:rPr lang="es-ES" sz="2000" dirty="0">
              <a:latin typeface="Times New Roman" panose="02020603050405020304" pitchFamily="18" charset="0"/>
              <a:cs typeface="Times New Roman" panose="02020603050405020304" pitchFamily="18" charset="0"/>
            </a:rPr>
            <a:t>Responsables</a:t>
          </a:r>
          <a:r>
            <a:rPr lang="es-ES" sz="2000" baseline="0" dirty="0">
              <a:latin typeface="Times New Roman" panose="02020603050405020304" pitchFamily="18" charset="0"/>
              <a:cs typeface="Times New Roman" panose="02020603050405020304" pitchFamily="18" charset="0"/>
            </a:rPr>
            <a:t> de RR.HH.</a:t>
          </a:r>
          <a:endParaRPr lang="es-ES" sz="2000" dirty="0">
            <a:latin typeface="Times New Roman" panose="02020603050405020304" pitchFamily="18" charset="0"/>
            <a:cs typeface="Times New Roman" panose="02020603050405020304" pitchFamily="18" charset="0"/>
          </a:endParaRPr>
        </a:p>
      </dgm:t>
    </dgm:pt>
    <dgm:pt modelId="{35A085CB-AE04-42C3-864C-7F9FE6A25687}" type="parTrans" cxnId="{E3E974DF-CD97-4CD4-BB21-C42DD27A49A3}">
      <dgm:prSet/>
      <dgm:spPr/>
      <dgm:t>
        <a:bodyPr/>
        <a:lstStyle/>
        <a:p>
          <a:endParaRPr lang="es-ES" sz="2000">
            <a:latin typeface="Times New Roman" panose="02020603050405020304" pitchFamily="18" charset="0"/>
            <a:cs typeface="Times New Roman" panose="02020603050405020304" pitchFamily="18" charset="0"/>
          </a:endParaRPr>
        </a:p>
      </dgm:t>
    </dgm:pt>
    <dgm:pt modelId="{E812E8E4-0CA3-4D7B-AE38-6003FDBF23E3}" type="sibTrans" cxnId="{E3E974DF-CD97-4CD4-BB21-C42DD27A49A3}">
      <dgm:prSet/>
      <dgm:spPr/>
      <dgm:t>
        <a:bodyPr/>
        <a:lstStyle/>
        <a:p>
          <a:endParaRPr lang="es-ES" sz="2000">
            <a:latin typeface="Times New Roman" panose="02020603050405020304" pitchFamily="18" charset="0"/>
            <a:cs typeface="Times New Roman" panose="02020603050405020304" pitchFamily="18" charset="0"/>
          </a:endParaRPr>
        </a:p>
      </dgm:t>
    </dgm:pt>
    <dgm:pt modelId="{B034684B-702F-449C-A5CD-1258B7841DB5}">
      <dgm:prSet custT="1"/>
      <dgm:spPr/>
      <dgm:t>
        <a:bodyPr/>
        <a:lstStyle/>
        <a:p>
          <a:r>
            <a:rPr lang="es-ES" sz="2000" dirty="0">
              <a:latin typeface="Times New Roman" panose="02020603050405020304" pitchFamily="18" charset="0"/>
              <a:cs typeface="Times New Roman" panose="02020603050405020304" pitchFamily="18" charset="0"/>
            </a:rPr>
            <a:t>Control de variables</a:t>
          </a:r>
        </a:p>
      </dgm:t>
    </dgm:pt>
    <dgm:pt modelId="{69951663-8DB2-4462-976C-5752C26B214E}" type="parTrans" cxnId="{701FB8A9-0684-4591-BC57-7E8B17B33B0F}">
      <dgm:prSet/>
      <dgm:spPr/>
      <dgm:t>
        <a:bodyPr/>
        <a:lstStyle/>
        <a:p>
          <a:endParaRPr lang="es-ES" sz="2000">
            <a:latin typeface="Times New Roman" panose="02020603050405020304" pitchFamily="18" charset="0"/>
            <a:cs typeface="Times New Roman" panose="02020603050405020304" pitchFamily="18" charset="0"/>
          </a:endParaRPr>
        </a:p>
      </dgm:t>
    </dgm:pt>
    <dgm:pt modelId="{E4825989-2BAA-4A9E-9ED5-E67EDC5AE57E}" type="sibTrans" cxnId="{701FB8A9-0684-4591-BC57-7E8B17B33B0F}">
      <dgm:prSet/>
      <dgm:spPr/>
      <dgm:t>
        <a:bodyPr/>
        <a:lstStyle/>
        <a:p>
          <a:endParaRPr lang="es-ES" sz="2000">
            <a:latin typeface="Times New Roman" panose="02020603050405020304" pitchFamily="18" charset="0"/>
            <a:cs typeface="Times New Roman" panose="02020603050405020304" pitchFamily="18" charset="0"/>
          </a:endParaRPr>
        </a:p>
      </dgm:t>
    </dgm:pt>
    <dgm:pt modelId="{FEA737ED-E58A-406A-8AAB-0C8786897B6D}">
      <dgm:prSet custT="1"/>
      <dgm:spPr/>
      <dgm:t>
        <a:bodyPr/>
        <a:lstStyle/>
        <a:p>
          <a:r>
            <a:rPr lang="es-ES" sz="2000" dirty="0">
              <a:latin typeface="Times New Roman" panose="02020603050405020304" pitchFamily="18" charset="0"/>
              <a:cs typeface="Times New Roman" panose="02020603050405020304" pitchFamily="18" charset="0"/>
            </a:rPr>
            <a:t>Transversal</a:t>
          </a:r>
        </a:p>
        <a:p>
          <a:r>
            <a:rPr lang="es-ES" sz="2000" dirty="0">
              <a:latin typeface="Times New Roman" panose="02020603050405020304" pitchFamily="18" charset="0"/>
              <a:cs typeface="Times New Roman" panose="02020603050405020304" pitchFamily="18" charset="0"/>
            </a:rPr>
            <a:t>Exploratoria</a:t>
          </a:r>
        </a:p>
      </dgm:t>
    </dgm:pt>
    <dgm:pt modelId="{876A36C8-C6AD-44D0-AC0E-40FB72CA6F06}" type="parTrans" cxnId="{6DB9767B-68F1-40EE-8D3F-35943795118D}">
      <dgm:prSet/>
      <dgm:spPr/>
      <dgm:t>
        <a:bodyPr/>
        <a:lstStyle/>
        <a:p>
          <a:endParaRPr lang="es-ES" sz="2000">
            <a:latin typeface="Times New Roman" panose="02020603050405020304" pitchFamily="18" charset="0"/>
            <a:cs typeface="Times New Roman" panose="02020603050405020304" pitchFamily="18" charset="0"/>
          </a:endParaRPr>
        </a:p>
      </dgm:t>
    </dgm:pt>
    <dgm:pt modelId="{D5B1C8BB-9938-4DD3-AF0B-0F049536D996}" type="sibTrans" cxnId="{6DB9767B-68F1-40EE-8D3F-35943795118D}">
      <dgm:prSet/>
      <dgm:spPr/>
      <dgm:t>
        <a:bodyPr/>
        <a:lstStyle/>
        <a:p>
          <a:endParaRPr lang="es-ES" sz="2000">
            <a:latin typeface="Times New Roman" panose="02020603050405020304" pitchFamily="18" charset="0"/>
            <a:cs typeface="Times New Roman" panose="02020603050405020304" pitchFamily="18" charset="0"/>
          </a:endParaRPr>
        </a:p>
      </dgm:t>
    </dgm:pt>
    <dgm:pt modelId="{E0B525AC-CF92-4A59-ADE6-1FFAB6A35353}">
      <dgm:prSet custT="1"/>
      <dgm:spPr/>
      <dgm:t>
        <a:bodyPr/>
        <a:lstStyle/>
        <a:p>
          <a:r>
            <a:rPr lang="es-ES" sz="2000" dirty="0">
              <a:latin typeface="Times New Roman" panose="02020603050405020304" pitchFamily="18" charset="0"/>
              <a:cs typeface="Times New Roman" panose="02020603050405020304" pitchFamily="18" charset="0"/>
            </a:rPr>
            <a:t>No experimental</a:t>
          </a:r>
        </a:p>
      </dgm:t>
    </dgm:pt>
    <dgm:pt modelId="{F2631F36-69AB-4E20-9CEA-CCE5AAF44ADA}" type="parTrans" cxnId="{007BDC1A-50E0-46FC-A04B-199DFFE4DB45}">
      <dgm:prSet/>
      <dgm:spPr/>
      <dgm:t>
        <a:bodyPr/>
        <a:lstStyle/>
        <a:p>
          <a:endParaRPr lang="es-ES"/>
        </a:p>
      </dgm:t>
    </dgm:pt>
    <dgm:pt modelId="{DA7E913E-904D-42D6-8342-CA3D3BA394AA}" type="sibTrans" cxnId="{007BDC1A-50E0-46FC-A04B-199DFFE4DB45}">
      <dgm:prSet/>
      <dgm:spPr/>
      <dgm:t>
        <a:bodyPr/>
        <a:lstStyle/>
        <a:p>
          <a:endParaRPr lang="es-ES"/>
        </a:p>
      </dgm:t>
    </dgm:pt>
    <dgm:pt modelId="{BA03B39F-B1A8-42FC-AB2F-265E9FE531CA}" type="pres">
      <dgm:prSet presAssocID="{5410500A-072B-4C3C-9C90-F886D8F72C1F}" presName="Name0" presStyleCnt="0">
        <dgm:presLayoutVars>
          <dgm:chPref val="3"/>
          <dgm:dir/>
          <dgm:animLvl val="lvl"/>
          <dgm:resizeHandles/>
        </dgm:presLayoutVars>
      </dgm:prSet>
      <dgm:spPr/>
    </dgm:pt>
    <dgm:pt modelId="{781687E6-08C3-4500-BDDF-2EA122F6F3DD}" type="pres">
      <dgm:prSet presAssocID="{6884F7E5-1E8E-405C-8F27-104C699A4438}" presName="horFlow" presStyleCnt="0"/>
      <dgm:spPr/>
    </dgm:pt>
    <dgm:pt modelId="{61FBEFE2-9A47-4947-A5BC-F1C6BAFCE588}" type="pres">
      <dgm:prSet presAssocID="{6884F7E5-1E8E-405C-8F27-104C699A4438}" presName="bigChev" presStyleLbl="node1" presStyleIdx="0" presStyleCnt="4"/>
      <dgm:spPr/>
    </dgm:pt>
    <dgm:pt modelId="{AC41ECB0-6126-40EA-AE56-55D0CD9C9F0A}" type="pres">
      <dgm:prSet presAssocID="{04C83C6C-4CDE-4413-8E43-2DAB79A2F1AE}" presName="parTrans" presStyleCnt="0"/>
      <dgm:spPr/>
    </dgm:pt>
    <dgm:pt modelId="{0C316F89-526B-47A1-A462-57C5D2564384}" type="pres">
      <dgm:prSet presAssocID="{CD43E1B1-A436-4D1B-903E-28D54E8AA3D6}" presName="node" presStyleLbl="alignAccFollowNode1" presStyleIdx="0" presStyleCnt="7">
        <dgm:presLayoutVars>
          <dgm:bulletEnabled val="1"/>
        </dgm:presLayoutVars>
      </dgm:prSet>
      <dgm:spPr/>
    </dgm:pt>
    <dgm:pt modelId="{649FE476-9F4F-40FE-98BA-89965B505B51}" type="pres">
      <dgm:prSet presAssocID="{6884F7E5-1E8E-405C-8F27-104C699A4438}" presName="vSp" presStyleCnt="0"/>
      <dgm:spPr/>
    </dgm:pt>
    <dgm:pt modelId="{09464699-3747-4817-B751-1FD988FD07FA}" type="pres">
      <dgm:prSet presAssocID="{88888EF5-8EBF-4722-BE5C-3D297F09E7FA}" presName="horFlow" presStyleCnt="0"/>
      <dgm:spPr/>
    </dgm:pt>
    <dgm:pt modelId="{BB341B98-53BB-4839-83C1-658337D538F0}" type="pres">
      <dgm:prSet presAssocID="{88888EF5-8EBF-4722-BE5C-3D297F09E7FA}" presName="bigChev" presStyleLbl="node1" presStyleIdx="1" presStyleCnt="4"/>
      <dgm:spPr/>
    </dgm:pt>
    <dgm:pt modelId="{0AB9A1FF-403C-4E1B-A499-70297284CD26}" type="pres">
      <dgm:prSet presAssocID="{3B63255E-8318-47F2-8554-651F761C65E2}" presName="parTrans" presStyleCnt="0"/>
      <dgm:spPr/>
    </dgm:pt>
    <dgm:pt modelId="{41BFF4AE-1975-4928-9E14-9102B4394554}" type="pres">
      <dgm:prSet presAssocID="{CEFEAB4D-116C-4FC4-925A-53BC56A51B99}" presName="node" presStyleLbl="alignAccFollowNode1" presStyleIdx="1" presStyleCnt="7">
        <dgm:presLayoutVars>
          <dgm:bulletEnabled val="1"/>
        </dgm:presLayoutVars>
      </dgm:prSet>
      <dgm:spPr/>
    </dgm:pt>
    <dgm:pt modelId="{BD295B64-3BE4-4143-B848-472202E30ED9}" type="pres">
      <dgm:prSet presAssocID="{0C7C9F47-5100-4764-AD96-5296E2364008}" presName="sibTrans" presStyleCnt="0"/>
      <dgm:spPr/>
    </dgm:pt>
    <dgm:pt modelId="{E74E46E7-AE16-4467-9EBF-3E501865036C}" type="pres">
      <dgm:prSet presAssocID="{1214B87A-C158-4B24-AD68-79EE2FAD001A}" presName="node" presStyleLbl="alignAccFollowNode1" presStyleIdx="2" presStyleCnt="7">
        <dgm:presLayoutVars>
          <dgm:bulletEnabled val="1"/>
        </dgm:presLayoutVars>
      </dgm:prSet>
      <dgm:spPr/>
    </dgm:pt>
    <dgm:pt modelId="{25B3AC4A-B3FC-4049-B563-69A76EF81DCB}" type="pres">
      <dgm:prSet presAssocID="{88888EF5-8EBF-4722-BE5C-3D297F09E7FA}" presName="vSp" presStyleCnt="0"/>
      <dgm:spPr/>
    </dgm:pt>
    <dgm:pt modelId="{59ADD5F1-BF7D-4B84-BE3B-97980B146040}" type="pres">
      <dgm:prSet presAssocID="{D0E93259-04A2-4DCC-9899-89EE6D467731}" presName="horFlow" presStyleCnt="0"/>
      <dgm:spPr/>
    </dgm:pt>
    <dgm:pt modelId="{679DD415-6A61-4F70-B807-ED0DAAC1F3F6}" type="pres">
      <dgm:prSet presAssocID="{D0E93259-04A2-4DCC-9899-89EE6D467731}" presName="bigChev" presStyleLbl="node1" presStyleIdx="2" presStyleCnt="4"/>
      <dgm:spPr/>
    </dgm:pt>
    <dgm:pt modelId="{EAD77C3A-F7E9-4E0E-854D-2FFBCE336052}" type="pres">
      <dgm:prSet presAssocID="{AF3B7A2C-37EA-46DF-AE9A-83C369CD1953}" presName="parTrans" presStyleCnt="0"/>
      <dgm:spPr/>
    </dgm:pt>
    <dgm:pt modelId="{256275DD-DEBB-405A-902D-EEF8383D2D5C}" type="pres">
      <dgm:prSet presAssocID="{686E7868-1079-42CC-A2AD-F39428F1C6AC}" presName="node" presStyleLbl="alignAccFollowNode1" presStyleIdx="3" presStyleCnt="7">
        <dgm:presLayoutVars>
          <dgm:bulletEnabled val="1"/>
        </dgm:presLayoutVars>
      </dgm:prSet>
      <dgm:spPr/>
    </dgm:pt>
    <dgm:pt modelId="{C4AACB92-3FF2-4FF1-831A-77331C33BCCB}" type="pres">
      <dgm:prSet presAssocID="{B7A86E7B-82E8-4BE0-AC81-760AFD1F6C62}" presName="sibTrans" presStyleCnt="0"/>
      <dgm:spPr/>
    </dgm:pt>
    <dgm:pt modelId="{8BA6595C-AAB7-4F4D-929A-C59A7619D290}" type="pres">
      <dgm:prSet presAssocID="{10BB453D-129E-4B6D-9336-35CD25E698EC}" presName="node" presStyleLbl="alignAccFollowNode1" presStyleIdx="4" presStyleCnt="7">
        <dgm:presLayoutVars>
          <dgm:bulletEnabled val="1"/>
        </dgm:presLayoutVars>
      </dgm:prSet>
      <dgm:spPr/>
    </dgm:pt>
    <dgm:pt modelId="{99DDF438-BB87-4493-B478-6D7A490810C0}" type="pres">
      <dgm:prSet presAssocID="{D0E93259-04A2-4DCC-9899-89EE6D467731}" presName="vSp" presStyleCnt="0"/>
      <dgm:spPr/>
    </dgm:pt>
    <dgm:pt modelId="{E74771D8-9DA3-4E5B-A78A-1796F594CD0F}" type="pres">
      <dgm:prSet presAssocID="{B034684B-702F-449C-A5CD-1258B7841DB5}" presName="horFlow" presStyleCnt="0"/>
      <dgm:spPr/>
    </dgm:pt>
    <dgm:pt modelId="{8F164D5C-C6FD-453B-B9BB-32D72AEE996F}" type="pres">
      <dgm:prSet presAssocID="{B034684B-702F-449C-A5CD-1258B7841DB5}" presName="bigChev" presStyleLbl="node1" presStyleIdx="3" presStyleCnt="4"/>
      <dgm:spPr/>
    </dgm:pt>
    <dgm:pt modelId="{1EBC880A-E976-4B00-A692-4F58AAAD6172}" type="pres">
      <dgm:prSet presAssocID="{F2631F36-69AB-4E20-9CEA-CCE5AAF44ADA}" presName="parTrans" presStyleCnt="0"/>
      <dgm:spPr/>
    </dgm:pt>
    <dgm:pt modelId="{FBBB587B-E23F-4016-B86E-038520855D13}" type="pres">
      <dgm:prSet presAssocID="{E0B525AC-CF92-4A59-ADE6-1FFAB6A35353}" presName="node" presStyleLbl="alignAccFollowNode1" presStyleIdx="5" presStyleCnt="7">
        <dgm:presLayoutVars>
          <dgm:bulletEnabled val="1"/>
        </dgm:presLayoutVars>
      </dgm:prSet>
      <dgm:spPr/>
    </dgm:pt>
    <dgm:pt modelId="{D13F9003-86C5-42AA-A345-8BA408B1921A}" type="pres">
      <dgm:prSet presAssocID="{DA7E913E-904D-42D6-8342-CA3D3BA394AA}" presName="sibTrans" presStyleCnt="0"/>
      <dgm:spPr/>
    </dgm:pt>
    <dgm:pt modelId="{7E48399D-8396-4013-975C-01CB57B2F27C}" type="pres">
      <dgm:prSet presAssocID="{FEA737ED-E58A-406A-8AAB-0C8786897B6D}" presName="node" presStyleLbl="alignAccFollowNode1" presStyleIdx="6" presStyleCnt="7">
        <dgm:presLayoutVars>
          <dgm:bulletEnabled val="1"/>
        </dgm:presLayoutVars>
      </dgm:prSet>
      <dgm:spPr/>
    </dgm:pt>
  </dgm:ptLst>
  <dgm:cxnLst>
    <dgm:cxn modelId="{53C8EC06-17EC-4EF8-A70E-2C0BC6AAF40A}" srcId="{5410500A-072B-4C3C-9C90-F886D8F72C1F}" destId="{D0E93259-04A2-4DCC-9899-89EE6D467731}" srcOrd="2" destOrd="0" parTransId="{303A549A-67F7-47F5-AC68-B3348BD02436}" sibTransId="{60599799-1516-43E8-8CE0-599963CA3291}"/>
    <dgm:cxn modelId="{4CA8C418-6D1F-4918-9F0B-FEC327382D7E}" srcId="{D0E93259-04A2-4DCC-9899-89EE6D467731}" destId="{686E7868-1079-42CC-A2AD-F39428F1C6AC}" srcOrd="0" destOrd="0" parTransId="{AF3B7A2C-37EA-46DF-AE9A-83C369CD1953}" sibTransId="{B7A86E7B-82E8-4BE0-AC81-760AFD1F6C62}"/>
    <dgm:cxn modelId="{3E79C319-C7D0-47B6-A70B-565AFEC34B93}" type="presOf" srcId="{B034684B-702F-449C-A5CD-1258B7841DB5}" destId="{8F164D5C-C6FD-453B-B9BB-32D72AEE996F}" srcOrd="0" destOrd="0" presId="urn:microsoft.com/office/officeart/2005/8/layout/lProcess3"/>
    <dgm:cxn modelId="{007BDC1A-50E0-46FC-A04B-199DFFE4DB45}" srcId="{B034684B-702F-449C-A5CD-1258B7841DB5}" destId="{E0B525AC-CF92-4A59-ADE6-1FFAB6A35353}" srcOrd="0" destOrd="0" parTransId="{F2631F36-69AB-4E20-9CEA-CCE5AAF44ADA}" sibTransId="{DA7E913E-904D-42D6-8342-CA3D3BA394AA}"/>
    <dgm:cxn modelId="{FFC0991C-5477-4755-9B2F-FE3421C20898}" type="presOf" srcId="{5410500A-072B-4C3C-9C90-F886D8F72C1F}" destId="{BA03B39F-B1A8-42FC-AB2F-265E9FE531CA}" srcOrd="0" destOrd="0" presId="urn:microsoft.com/office/officeart/2005/8/layout/lProcess3"/>
    <dgm:cxn modelId="{8AA02A1F-FC9A-441D-87AB-5392DB929291}" type="presOf" srcId="{88888EF5-8EBF-4722-BE5C-3D297F09E7FA}" destId="{BB341B98-53BB-4839-83C1-658337D538F0}" srcOrd="0" destOrd="0" presId="urn:microsoft.com/office/officeart/2005/8/layout/lProcess3"/>
    <dgm:cxn modelId="{36FE953A-6617-4A71-A38F-FC8BE25210E8}" type="presOf" srcId="{CD43E1B1-A436-4D1B-903E-28D54E8AA3D6}" destId="{0C316F89-526B-47A1-A462-57C5D2564384}" srcOrd="0" destOrd="0" presId="urn:microsoft.com/office/officeart/2005/8/layout/lProcess3"/>
    <dgm:cxn modelId="{1E140B5E-2F97-4E38-B473-81D2F83E8EBF}" type="presOf" srcId="{E0B525AC-CF92-4A59-ADE6-1FFAB6A35353}" destId="{FBBB587B-E23F-4016-B86E-038520855D13}" srcOrd="0" destOrd="0" presId="urn:microsoft.com/office/officeart/2005/8/layout/lProcess3"/>
    <dgm:cxn modelId="{21EA6143-8A05-4159-A3B9-A3556600766F}" srcId="{88888EF5-8EBF-4722-BE5C-3D297F09E7FA}" destId="{1214B87A-C158-4B24-AD68-79EE2FAD001A}" srcOrd="1" destOrd="0" parTransId="{D8FB9D81-E6A7-4AA4-A1D1-CBE30628B25A}" sibTransId="{A5B228A5-DFD3-4E23-BE08-871762EBFA78}"/>
    <dgm:cxn modelId="{6CB05643-A232-478C-9B75-31A965DF2E8E}" type="presOf" srcId="{686E7868-1079-42CC-A2AD-F39428F1C6AC}" destId="{256275DD-DEBB-405A-902D-EEF8383D2D5C}" srcOrd="0" destOrd="0" presId="urn:microsoft.com/office/officeart/2005/8/layout/lProcess3"/>
    <dgm:cxn modelId="{31FEB748-CA0A-4718-8474-38AEB01AA30D}" type="presOf" srcId="{D0E93259-04A2-4DCC-9899-89EE6D467731}" destId="{679DD415-6A61-4F70-B807-ED0DAAC1F3F6}" srcOrd="0" destOrd="0" presId="urn:microsoft.com/office/officeart/2005/8/layout/lProcess3"/>
    <dgm:cxn modelId="{71D13474-22C2-46AF-B615-0CB4C6072941}" srcId="{5410500A-072B-4C3C-9C90-F886D8F72C1F}" destId="{88888EF5-8EBF-4722-BE5C-3D297F09E7FA}" srcOrd="1" destOrd="0" parTransId="{76F4172B-1BA5-44A3-9A20-BAA5ADE66C2B}" sibTransId="{77796BBC-0BE9-4EFB-B649-BEE4006F608F}"/>
    <dgm:cxn modelId="{6DB9767B-68F1-40EE-8D3F-35943795118D}" srcId="{B034684B-702F-449C-A5CD-1258B7841DB5}" destId="{FEA737ED-E58A-406A-8AAB-0C8786897B6D}" srcOrd="1" destOrd="0" parTransId="{876A36C8-C6AD-44D0-AC0E-40FB72CA6F06}" sibTransId="{D5B1C8BB-9938-4DD3-AF0B-0F049536D996}"/>
    <dgm:cxn modelId="{66770096-53B9-4341-97BE-B63876A6F0DF}" type="presOf" srcId="{6884F7E5-1E8E-405C-8F27-104C699A4438}" destId="{61FBEFE2-9A47-4947-A5BC-F1C6BAFCE588}" srcOrd="0" destOrd="0" presId="urn:microsoft.com/office/officeart/2005/8/layout/lProcess3"/>
    <dgm:cxn modelId="{217B859F-3F9A-4A09-A3B8-7CC6D045F3C4}" type="presOf" srcId="{10BB453D-129E-4B6D-9336-35CD25E698EC}" destId="{8BA6595C-AAB7-4F4D-929A-C59A7619D290}" srcOrd="0" destOrd="0" presId="urn:microsoft.com/office/officeart/2005/8/layout/lProcess3"/>
    <dgm:cxn modelId="{701FB8A9-0684-4591-BC57-7E8B17B33B0F}" srcId="{5410500A-072B-4C3C-9C90-F886D8F72C1F}" destId="{B034684B-702F-449C-A5CD-1258B7841DB5}" srcOrd="3" destOrd="0" parTransId="{69951663-8DB2-4462-976C-5752C26B214E}" sibTransId="{E4825989-2BAA-4A9E-9ED5-E67EDC5AE57E}"/>
    <dgm:cxn modelId="{CF5AE8A9-5BC7-4E0E-9225-8FD458ED55D5}" srcId="{6884F7E5-1E8E-405C-8F27-104C699A4438}" destId="{CD43E1B1-A436-4D1B-903E-28D54E8AA3D6}" srcOrd="0" destOrd="0" parTransId="{04C83C6C-4CDE-4413-8E43-2DAB79A2F1AE}" sibTransId="{02E81293-D403-4203-92D6-63285667111F}"/>
    <dgm:cxn modelId="{0D84E8B9-6955-4CC9-9476-D96B4D43CE95}" type="presOf" srcId="{FEA737ED-E58A-406A-8AAB-0C8786897B6D}" destId="{7E48399D-8396-4013-975C-01CB57B2F27C}" srcOrd="0" destOrd="0" presId="urn:microsoft.com/office/officeart/2005/8/layout/lProcess3"/>
    <dgm:cxn modelId="{FA9AA4BF-2A99-4279-A070-897026EB81AC}" type="presOf" srcId="{1214B87A-C158-4B24-AD68-79EE2FAD001A}" destId="{E74E46E7-AE16-4467-9EBF-3E501865036C}" srcOrd="0" destOrd="0" presId="urn:microsoft.com/office/officeart/2005/8/layout/lProcess3"/>
    <dgm:cxn modelId="{8BE791CA-AECD-47F4-9D96-F4C5713EC701}" srcId="{88888EF5-8EBF-4722-BE5C-3D297F09E7FA}" destId="{CEFEAB4D-116C-4FC4-925A-53BC56A51B99}" srcOrd="0" destOrd="0" parTransId="{3B63255E-8318-47F2-8554-651F761C65E2}" sibTransId="{0C7C9F47-5100-4764-AD96-5296E2364008}"/>
    <dgm:cxn modelId="{609837D4-BDC6-4C50-BEDB-B1C5CBFF89E0}" type="presOf" srcId="{CEFEAB4D-116C-4FC4-925A-53BC56A51B99}" destId="{41BFF4AE-1975-4928-9E14-9102B4394554}" srcOrd="0" destOrd="0" presId="urn:microsoft.com/office/officeart/2005/8/layout/lProcess3"/>
    <dgm:cxn modelId="{E3E974DF-CD97-4CD4-BB21-C42DD27A49A3}" srcId="{D0E93259-04A2-4DCC-9899-89EE6D467731}" destId="{10BB453D-129E-4B6D-9336-35CD25E698EC}" srcOrd="1" destOrd="0" parTransId="{35A085CB-AE04-42C3-864C-7F9FE6A25687}" sibTransId="{E812E8E4-0CA3-4D7B-AE38-6003FDBF23E3}"/>
    <dgm:cxn modelId="{7CA9C6E8-422C-4845-8212-F19AA272E3B2}" srcId="{5410500A-072B-4C3C-9C90-F886D8F72C1F}" destId="{6884F7E5-1E8E-405C-8F27-104C699A4438}" srcOrd="0" destOrd="0" parTransId="{7EDC51A6-BD02-47B1-8523-58B617BEEDF3}" sibTransId="{FB70ED73-807E-4E0E-A55C-374A597A667A}"/>
    <dgm:cxn modelId="{0EEA1912-D026-44D1-B879-FAD454D3D7CB}" type="presParOf" srcId="{BA03B39F-B1A8-42FC-AB2F-265E9FE531CA}" destId="{781687E6-08C3-4500-BDDF-2EA122F6F3DD}" srcOrd="0" destOrd="0" presId="urn:microsoft.com/office/officeart/2005/8/layout/lProcess3"/>
    <dgm:cxn modelId="{2783A93D-D726-4ABF-8F5E-5B1BADD41DF0}" type="presParOf" srcId="{781687E6-08C3-4500-BDDF-2EA122F6F3DD}" destId="{61FBEFE2-9A47-4947-A5BC-F1C6BAFCE588}" srcOrd="0" destOrd="0" presId="urn:microsoft.com/office/officeart/2005/8/layout/lProcess3"/>
    <dgm:cxn modelId="{8647D5BD-D872-4F0E-A2B0-C65692433C98}" type="presParOf" srcId="{781687E6-08C3-4500-BDDF-2EA122F6F3DD}" destId="{AC41ECB0-6126-40EA-AE56-55D0CD9C9F0A}" srcOrd="1" destOrd="0" presId="urn:microsoft.com/office/officeart/2005/8/layout/lProcess3"/>
    <dgm:cxn modelId="{6DB98132-ADF9-4D3F-B434-353894974215}" type="presParOf" srcId="{781687E6-08C3-4500-BDDF-2EA122F6F3DD}" destId="{0C316F89-526B-47A1-A462-57C5D2564384}" srcOrd="2" destOrd="0" presId="urn:microsoft.com/office/officeart/2005/8/layout/lProcess3"/>
    <dgm:cxn modelId="{435E758F-34C3-4A11-9F7B-D8D15F7560D7}" type="presParOf" srcId="{BA03B39F-B1A8-42FC-AB2F-265E9FE531CA}" destId="{649FE476-9F4F-40FE-98BA-89965B505B51}" srcOrd="1" destOrd="0" presId="urn:microsoft.com/office/officeart/2005/8/layout/lProcess3"/>
    <dgm:cxn modelId="{7D7D7C11-2A6C-4EE8-BDD2-43300A196C07}" type="presParOf" srcId="{BA03B39F-B1A8-42FC-AB2F-265E9FE531CA}" destId="{09464699-3747-4817-B751-1FD988FD07FA}" srcOrd="2" destOrd="0" presId="urn:microsoft.com/office/officeart/2005/8/layout/lProcess3"/>
    <dgm:cxn modelId="{A5E6B635-3DD9-4519-84FB-83469AC29B95}" type="presParOf" srcId="{09464699-3747-4817-B751-1FD988FD07FA}" destId="{BB341B98-53BB-4839-83C1-658337D538F0}" srcOrd="0" destOrd="0" presId="urn:microsoft.com/office/officeart/2005/8/layout/lProcess3"/>
    <dgm:cxn modelId="{2B9E3EF0-B1F7-4DE0-B3E2-77A072D8249B}" type="presParOf" srcId="{09464699-3747-4817-B751-1FD988FD07FA}" destId="{0AB9A1FF-403C-4E1B-A499-70297284CD26}" srcOrd="1" destOrd="0" presId="urn:microsoft.com/office/officeart/2005/8/layout/lProcess3"/>
    <dgm:cxn modelId="{8E5CBA31-51F2-4079-A2DB-704CF0818065}" type="presParOf" srcId="{09464699-3747-4817-B751-1FD988FD07FA}" destId="{41BFF4AE-1975-4928-9E14-9102B4394554}" srcOrd="2" destOrd="0" presId="urn:microsoft.com/office/officeart/2005/8/layout/lProcess3"/>
    <dgm:cxn modelId="{119DDA85-F89A-441A-9A38-E84456A56144}" type="presParOf" srcId="{09464699-3747-4817-B751-1FD988FD07FA}" destId="{BD295B64-3BE4-4143-B848-472202E30ED9}" srcOrd="3" destOrd="0" presId="urn:microsoft.com/office/officeart/2005/8/layout/lProcess3"/>
    <dgm:cxn modelId="{DEFA364F-B4AC-475B-9935-863B9F841131}" type="presParOf" srcId="{09464699-3747-4817-B751-1FD988FD07FA}" destId="{E74E46E7-AE16-4467-9EBF-3E501865036C}" srcOrd="4" destOrd="0" presId="urn:microsoft.com/office/officeart/2005/8/layout/lProcess3"/>
    <dgm:cxn modelId="{0DC1DAA9-2183-45D4-8E47-D92160B12DAE}" type="presParOf" srcId="{BA03B39F-B1A8-42FC-AB2F-265E9FE531CA}" destId="{25B3AC4A-B3FC-4049-B563-69A76EF81DCB}" srcOrd="3" destOrd="0" presId="urn:microsoft.com/office/officeart/2005/8/layout/lProcess3"/>
    <dgm:cxn modelId="{3B38795B-4096-421C-8FC1-3569D7BBD9FB}" type="presParOf" srcId="{BA03B39F-B1A8-42FC-AB2F-265E9FE531CA}" destId="{59ADD5F1-BF7D-4B84-BE3B-97980B146040}" srcOrd="4" destOrd="0" presId="urn:microsoft.com/office/officeart/2005/8/layout/lProcess3"/>
    <dgm:cxn modelId="{04F04F21-9FFF-4E5A-B74E-EDDFD49AB656}" type="presParOf" srcId="{59ADD5F1-BF7D-4B84-BE3B-97980B146040}" destId="{679DD415-6A61-4F70-B807-ED0DAAC1F3F6}" srcOrd="0" destOrd="0" presId="urn:microsoft.com/office/officeart/2005/8/layout/lProcess3"/>
    <dgm:cxn modelId="{7BCB4FA1-CD4F-4658-8EC1-D016A1C14029}" type="presParOf" srcId="{59ADD5F1-BF7D-4B84-BE3B-97980B146040}" destId="{EAD77C3A-F7E9-4E0E-854D-2FFBCE336052}" srcOrd="1" destOrd="0" presId="urn:microsoft.com/office/officeart/2005/8/layout/lProcess3"/>
    <dgm:cxn modelId="{91D8319E-2347-40E7-8B9D-4C571B255CFA}" type="presParOf" srcId="{59ADD5F1-BF7D-4B84-BE3B-97980B146040}" destId="{256275DD-DEBB-405A-902D-EEF8383D2D5C}" srcOrd="2" destOrd="0" presId="urn:microsoft.com/office/officeart/2005/8/layout/lProcess3"/>
    <dgm:cxn modelId="{1C7E977C-17C9-453F-8771-A86029B49D6A}" type="presParOf" srcId="{59ADD5F1-BF7D-4B84-BE3B-97980B146040}" destId="{C4AACB92-3FF2-4FF1-831A-77331C33BCCB}" srcOrd="3" destOrd="0" presId="urn:microsoft.com/office/officeart/2005/8/layout/lProcess3"/>
    <dgm:cxn modelId="{0B83DDBA-5A8F-458F-B525-820594837102}" type="presParOf" srcId="{59ADD5F1-BF7D-4B84-BE3B-97980B146040}" destId="{8BA6595C-AAB7-4F4D-929A-C59A7619D290}" srcOrd="4" destOrd="0" presId="urn:microsoft.com/office/officeart/2005/8/layout/lProcess3"/>
    <dgm:cxn modelId="{C418228A-D2DA-47E7-96DD-1EF4CE7F682C}" type="presParOf" srcId="{BA03B39F-B1A8-42FC-AB2F-265E9FE531CA}" destId="{99DDF438-BB87-4493-B478-6D7A490810C0}" srcOrd="5" destOrd="0" presId="urn:microsoft.com/office/officeart/2005/8/layout/lProcess3"/>
    <dgm:cxn modelId="{5DD502F6-8440-4106-B075-2FBEEB29F911}" type="presParOf" srcId="{BA03B39F-B1A8-42FC-AB2F-265E9FE531CA}" destId="{E74771D8-9DA3-4E5B-A78A-1796F594CD0F}" srcOrd="6" destOrd="0" presId="urn:microsoft.com/office/officeart/2005/8/layout/lProcess3"/>
    <dgm:cxn modelId="{5D385065-B79E-472C-892A-C60C5FBF7AE7}" type="presParOf" srcId="{E74771D8-9DA3-4E5B-A78A-1796F594CD0F}" destId="{8F164D5C-C6FD-453B-B9BB-32D72AEE996F}" srcOrd="0" destOrd="0" presId="urn:microsoft.com/office/officeart/2005/8/layout/lProcess3"/>
    <dgm:cxn modelId="{89BB144B-EC99-432F-8F93-5F02E197D2E1}" type="presParOf" srcId="{E74771D8-9DA3-4E5B-A78A-1796F594CD0F}" destId="{1EBC880A-E976-4B00-A692-4F58AAAD6172}" srcOrd="1" destOrd="0" presId="urn:microsoft.com/office/officeart/2005/8/layout/lProcess3"/>
    <dgm:cxn modelId="{15BC2818-3D84-4397-AB15-8BE677FB09F8}" type="presParOf" srcId="{E74771D8-9DA3-4E5B-A78A-1796F594CD0F}" destId="{FBBB587B-E23F-4016-B86E-038520855D13}" srcOrd="2" destOrd="0" presId="urn:microsoft.com/office/officeart/2005/8/layout/lProcess3"/>
    <dgm:cxn modelId="{26C1B819-EE55-42AB-9F8E-83D6BC8A034D}" type="presParOf" srcId="{E74771D8-9DA3-4E5B-A78A-1796F594CD0F}" destId="{D13F9003-86C5-42AA-A345-8BA408B1921A}" srcOrd="3" destOrd="0" presId="urn:microsoft.com/office/officeart/2005/8/layout/lProcess3"/>
    <dgm:cxn modelId="{F485DF3A-CEE0-4322-9909-B06B73C73A21}" type="presParOf" srcId="{E74771D8-9DA3-4E5B-A78A-1796F594CD0F}" destId="{7E48399D-8396-4013-975C-01CB57B2F27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F4F930-AFE4-4EB5-B545-B61A87B6A0AB}" type="doc">
      <dgm:prSet loTypeId="urn:microsoft.com/office/officeart/2005/8/layout/lProcess3" loCatId="process" qsTypeId="urn:microsoft.com/office/officeart/2005/8/quickstyle/simple4" qsCatId="simple" csTypeId="urn:microsoft.com/office/officeart/2005/8/colors/colorful3" csCatId="colorful" phldr="1"/>
      <dgm:spPr/>
      <dgm:t>
        <a:bodyPr/>
        <a:lstStyle/>
        <a:p>
          <a:endParaRPr lang="es-ES"/>
        </a:p>
      </dgm:t>
    </dgm:pt>
    <dgm:pt modelId="{F92399B3-FC24-4313-9C58-38D0C4CFF913}">
      <dgm:prSet phldrT="[Texto]" custT="1"/>
      <dgm:spPr/>
      <dgm:t>
        <a:bodyPr/>
        <a:lstStyle/>
        <a:p>
          <a:r>
            <a:rPr lang="es-ES" sz="2000" dirty="0">
              <a:latin typeface="Times New Roman" panose="02020603050405020304" pitchFamily="18" charset="0"/>
              <a:cs typeface="Times New Roman" panose="02020603050405020304" pitchFamily="18" charset="0"/>
            </a:rPr>
            <a:t>Alcance</a:t>
          </a:r>
        </a:p>
      </dgm:t>
    </dgm:pt>
    <dgm:pt modelId="{81D660F7-027A-4A34-B2B2-C760D89B067A}" type="parTrans" cxnId="{2E46DC8A-E7FA-4F01-B6CB-C28639CF613C}">
      <dgm:prSet/>
      <dgm:spPr/>
      <dgm:t>
        <a:bodyPr/>
        <a:lstStyle/>
        <a:p>
          <a:endParaRPr lang="es-ES" sz="2000">
            <a:latin typeface="Times New Roman" panose="02020603050405020304" pitchFamily="18" charset="0"/>
            <a:cs typeface="Times New Roman" panose="02020603050405020304" pitchFamily="18" charset="0"/>
          </a:endParaRPr>
        </a:p>
      </dgm:t>
    </dgm:pt>
    <dgm:pt modelId="{0D255DB4-31D0-4B78-90A5-B7D5E5F249AD}" type="sibTrans" cxnId="{2E46DC8A-E7FA-4F01-B6CB-C28639CF613C}">
      <dgm:prSet/>
      <dgm:spPr/>
      <dgm:t>
        <a:bodyPr/>
        <a:lstStyle/>
        <a:p>
          <a:endParaRPr lang="es-ES" sz="2000">
            <a:latin typeface="Times New Roman" panose="02020603050405020304" pitchFamily="18" charset="0"/>
            <a:cs typeface="Times New Roman" panose="02020603050405020304" pitchFamily="18" charset="0"/>
          </a:endParaRPr>
        </a:p>
      </dgm:t>
    </dgm:pt>
    <dgm:pt modelId="{C1A37E20-31E1-4D57-9B11-D1CBA54D309E}">
      <dgm:prSet phldrT="[Texto]" custT="1"/>
      <dgm:spPr/>
      <dgm:t>
        <a:bodyPr/>
        <a:lstStyle/>
        <a:p>
          <a:r>
            <a:rPr lang="es-ES" sz="2000" dirty="0">
              <a:latin typeface="Times New Roman" panose="02020603050405020304" pitchFamily="18" charset="0"/>
              <a:cs typeface="Times New Roman" panose="02020603050405020304" pitchFamily="18" charset="0"/>
            </a:rPr>
            <a:t>Correlacional</a:t>
          </a:r>
        </a:p>
      </dgm:t>
    </dgm:pt>
    <dgm:pt modelId="{3BA27C73-E2BB-430B-BAB1-627F6D5CA2D5}" type="parTrans" cxnId="{DD391375-56EB-4ED1-B99F-FE1373398EA3}">
      <dgm:prSet/>
      <dgm:spPr/>
      <dgm:t>
        <a:bodyPr/>
        <a:lstStyle/>
        <a:p>
          <a:endParaRPr lang="es-ES" sz="2000">
            <a:latin typeface="Times New Roman" panose="02020603050405020304" pitchFamily="18" charset="0"/>
            <a:cs typeface="Times New Roman" panose="02020603050405020304" pitchFamily="18" charset="0"/>
          </a:endParaRPr>
        </a:p>
      </dgm:t>
    </dgm:pt>
    <dgm:pt modelId="{17337C8B-658B-4D6F-BF26-B2DC0E991820}" type="sibTrans" cxnId="{DD391375-56EB-4ED1-B99F-FE1373398EA3}">
      <dgm:prSet/>
      <dgm:spPr/>
      <dgm:t>
        <a:bodyPr/>
        <a:lstStyle/>
        <a:p>
          <a:endParaRPr lang="es-ES" sz="2000">
            <a:latin typeface="Times New Roman" panose="02020603050405020304" pitchFamily="18" charset="0"/>
            <a:cs typeface="Times New Roman" panose="02020603050405020304" pitchFamily="18" charset="0"/>
          </a:endParaRPr>
        </a:p>
      </dgm:t>
    </dgm:pt>
    <dgm:pt modelId="{BD4C2C00-AC49-4C24-AE51-46DCB7D09083}">
      <dgm:prSet phldrT="[Texto]" custT="1"/>
      <dgm:spPr/>
      <dgm:t>
        <a:bodyPr/>
        <a:lstStyle/>
        <a:p>
          <a:r>
            <a:rPr lang="es-ES" sz="2000" dirty="0">
              <a:latin typeface="Times New Roman" panose="02020603050405020304" pitchFamily="18" charset="0"/>
              <a:cs typeface="Times New Roman" panose="02020603050405020304" pitchFamily="18" charset="0"/>
            </a:rPr>
            <a:t>Enfoque</a:t>
          </a:r>
        </a:p>
      </dgm:t>
    </dgm:pt>
    <dgm:pt modelId="{A926D290-0F2F-443F-979B-D4976CBFC7E9}" type="parTrans" cxnId="{3046256B-ADEB-4062-990A-927E43E6E3A5}">
      <dgm:prSet/>
      <dgm:spPr/>
      <dgm:t>
        <a:bodyPr/>
        <a:lstStyle/>
        <a:p>
          <a:endParaRPr lang="es-ES" sz="2000">
            <a:latin typeface="Times New Roman" panose="02020603050405020304" pitchFamily="18" charset="0"/>
            <a:cs typeface="Times New Roman" panose="02020603050405020304" pitchFamily="18" charset="0"/>
          </a:endParaRPr>
        </a:p>
      </dgm:t>
    </dgm:pt>
    <dgm:pt modelId="{B615888D-D6D6-4DB8-AC97-9A88F1CF68C9}" type="sibTrans" cxnId="{3046256B-ADEB-4062-990A-927E43E6E3A5}">
      <dgm:prSet/>
      <dgm:spPr/>
      <dgm:t>
        <a:bodyPr/>
        <a:lstStyle/>
        <a:p>
          <a:endParaRPr lang="es-ES" sz="2000">
            <a:latin typeface="Times New Roman" panose="02020603050405020304" pitchFamily="18" charset="0"/>
            <a:cs typeface="Times New Roman" panose="02020603050405020304" pitchFamily="18" charset="0"/>
          </a:endParaRPr>
        </a:p>
      </dgm:t>
    </dgm:pt>
    <dgm:pt modelId="{1ADA2B2C-7FA0-4649-96AE-65FD508438AF}">
      <dgm:prSet phldrT="[Texto]" custT="1"/>
      <dgm:spPr/>
      <dgm:t>
        <a:bodyPr/>
        <a:lstStyle/>
        <a:p>
          <a:r>
            <a:rPr lang="es-ES" sz="2000" dirty="0">
              <a:latin typeface="Times New Roman" panose="02020603050405020304" pitchFamily="18" charset="0"/>
              <a:cs typeface="Times New Roman" panose="02020603050405020304" pitchFamily="18" charset="0"/>
            </a:rPr>
            <a:t>Mixto</a:t>
          </a:r>
        </a:p>
      </dgm:t>
    </dgm:pt>
    <dgm:pt modelId="{C75AF7BB-CACF-4130-BCF4-3B18FDE2078A}" type="parTrans" cxnId="{A149853B-DFBD-47D1-A729-A2E367CAE14C}">
      <dgm:prSet/>
      <dgm:spPr/>
      <dgm:t>
        <a:bodyPr/>
        <a:lstStyle/>
        <a:p>
          <a:endParaRPr lang="es-ES" sz="2000">
            <a:latin typeface="Times New Roman" panose="02020603050405020304" pitchFamily="18" charset="0"/>
            <a:cs typeface="Times New Roman" panose="02020603050405020304" pitchFamily="18" charset="0"/>
          </a:endParaRPr>
        </a:p>
      </dgm:t>
    </dgm:pt>
    <dgm:pt modelId="{A39417F1-E807-4E0A-99EC-6A01977CF2D3}" type="sibTrans" cxnId="{A149853B-DFBD-47D1-A729-A2E367CAE14C}">
      <dgm:prSet/>
      <dgm:spPr/>
      <dgm:t>
        <a:bodyPr/>
        <a:lstStyle/>
        <a:p>
          <a:endParaRPr lang="es-ES" sz="2000">
            <a:latin typeface="Times New Roman" panose="02020603050405020304" pitchFamily="18" charset="0"/>
            <a:cs typeface="Times New Roman" panose="02020603050405020304" pitchFamily="18" charset="0"/>
          </a:endParaRPr>
        </a:p>
      </dgm:t>
    </dgm:pt>
    <dgm:pt modelId="{00D217BC-2236-4B9F-84CE-3CB7C1F50AA9}" type="pres">
      <dgm:prSet presAssocID="{35F4F930-AFE4-4EB5-B545-B61A87B6A0AB}" presName="Name0" presStyleCnt="0">
        <dgm:presLayoutVars>
          <dgm:chPref val="3"/>
          <dgm:dir/>
          <dgm:animLvl val="lvl"/>
          <dgm:resizeHandles/>
        </dgm:presLayoutVars>
      </dgm:prSet>
      <dgm:spPr/>
    </dgm:pt>
    <dgm:pt modelId="{D6C8863C-A27D-4222-ADB2-3DBB65D5F874}" type="pres">
      <dgm:prSet presAssocID="{F92399B3-FC24-4313-9C58-38D0C4CFF913}" presName="horFlow" presStyleCnt="0"/>
      <dgm:spPr/>
    </dgm:pt>
    <dgm:pt modelId="{2C0E440E-EE31-4AF9-81C7-737393A6454D}" type="pres">
      <dgm:prSet presAssocID="{F92399B3-FC24-4313-9C58-38D0C4CFF913}" presName="bigChev" presStyleLbl="node1" presStyleIdx="0" presStyleCnt="2"/>
      <dgm:spPr/>
    </dgm:pt>
    <dgm:pt modelId="{7502A273-E7A0-48B8-AB51-32FC2EA19A06}" type="pres">
      <dgm:prSet presAssocID="{3BA27C73-E2BB-430B-BAB1-627F6D5CA2D5}" presName="parTrans" presStyleCnt="0"/>
      <dgm:spPr/>
    </dgm:pt>
    <dgm:pt modelId="{2D6C907B-2646-464C-AF5D-08BE349F3A43}" type="pres">
      <dgm:prSet presAssocID="{C1A37E20-31E1-4D57-9B11-D1CBA54D309E}" presName="node" presStyleLbl="alignAccFollowNode1" presStyleIdx="0" presStyleCnt="2">
        <dgm:presLayoutVars>
          <dgm:bulletEnabled val="1"/>
        </dgm:presLayoutVars>
      </dgm:prSet>
      <dgm:spPr/>
    </dgm:pt>
    <dgm:pt modelId="{9E7137AA-72E4-48DA-BBD1-C3DF3F628BCF}" type="pres">
      <dgm:prSet presAssocID="{F92399B3-FC24-4313-9C58-38D0C4CFF913}" presName="vSp" presStyleCnt="0"/>
      <dgm:spPr/>
    </dgm:pt>
    <dgm:pt modelId="{4B7797EC-E920-4C66-8336-DF83897F8B8C}" type="pres">
      <dgm:prSet presAssocID="{BD4C2C00-AC49-4C24-AE51-46DCB7D09083}" presName="horFlow" presStyleCnt="0"/>
      <dgm:spPr/>
    </dgm:pt>
    <dgm:pt modelId="{20EA40ED-84E7-4ED8-9A67-6B546C8EADED}" type="pres">
      <dgm:prSet presAssocID="{BD4C2C00-AC49-4C24-AE51-46DCB7D09083}" presName="bigChev" presStyleLbl="node1" presStyleIdx="1" presStyleCnt="2"/>
      <dgm:spPr/>
    </dgm:pt>
    <dgm:pt modelId="{207A1E23-F455-4D35-8CFA-7FD106F7E5F4}" type="pres">
      <dgm:prSet presAssocID="{C75AF7BB-CACF-4130-BCF4-3B18FDE2078A}" presName="parTrans" presStyleCnt="0"/>
      <dgm:spPr/>
    </dgm:pt>
    <dgm:pt modelId="{0414A1CD-B71D-4D62-B15F-3411927F9831}" type="pres">
      <dgm:prSet presAssocID="{1ADA2B2C-7FA0-4649-96AE-65FD508438AF}" presName="node" presStyleLbl="alignAccFollowNode1" presStyleIdx="1" presStyleCnt="2">
        <dgm:presLayoutVars>
          <dgm:bulletEnabled val="1"/>
        </dgm:presLayoutVars>
      </dgm:prSet>
      <dgm:spPr/>
    </dgm:pt>
  </dgm:ptLst>
  <dgm:cxnLst>
    <dgm:cxn modelId="{9987AA05-EC3E-4EAB-A4CB-36C7F3270C42}" type="presOf" srcId="{35F4F930-AFE4-4EB5-B545-B61A87B6A0AB}" destId="{00D217BC-2236-4B9F-84CE-3CB7C1F50AA9}" srcOrd="0" destOrd="0" presId="urn:microsoft.com/office/officeart/2005/8/layout/lProcess3"/>
    <dgm:cxn modelId="{4B95A618-F2CD-4C4E-8F39-B5AB9BFC0564}" type="presOf" srcId="{C1A37E20-31E1-4D57-9B11-D1CBA54D309E}" destId="{2D6C907B-2646-464C-AF5D-08BE349F3A43}" srcOrd="0" destOrd="0" presId="urn:microsoft.com/office/officeart/2005/8/layout/lProcess3"/>
    <dgm:cxn modelId="{A149853B-DFBD-47D1-A729-A2E367CAE14C}" srcId="{BD4C2C00-AC49-4C24-AE51-46DCB7D09083}" destId="{1ADA2B2C-7FA0-4649-96AE-65FD508438AF}" srcOrd="0" destOrd="0" parTransId="{C75AF7BB-CACF-4130-BCF4-3B18FDE2078A}" sibTransId="{A39417F1-E807-4E0A-99EC-6A01977CF2D3}"/>
    <dgm:cxn modelId="{A34F643E-AD54-4AFE-ACC6-1B655F0CF71F}" type="presOf" srcId="{1ADA2B2C-7FA0-4649-96AE-65FD508438AF}" destId="{0414A1CD-B71D-4D62-B15F-3411927F9831}" srcOrd="0" destOrd="0" presId="urn:microsoft.com/office/officeart/2005/8/layout/lProcess3"/>
    <dgm:cxn modelId="{3046256B-ADEB-4062-990A-927E43E6E3A5}" srcId="{35F4F930-AFE4-4EB5-B545-B61A87B6A0AB}" destId="{BD4C2C00-AC49-4C24-AE51-46DCB7D09083}" srcOrd="1" destOrd="0" parTransId="{A926D290-0F2F-443F-979B-D4976CBFC7E9}" sibTransId="{B615888D-D6D6-4DB8-AC97-9A88F1CF68C9}"/>
    <dgm:cxn modelId="{DD391375-56EB-4ED1-B99F-FE1373398EA3}" srcId="{F92399B3-FC24-4313-9C58-38D0C4CFF913}" destId="{C1A37E20-31E1-4D57-9B11-D1CBA54D309E}" srcOrd="0" destOrd="0" parTransId="{3BA27C73-E2BB-430B-BAB1-627F6D5CA2D5}" sibTransId="{17337C8B-658B-4D6F-BF26-B2DC0E991820}"/>
    <dgm:cxn modelId="{56C6A48A-34B2-4C20-A779-CC0651D22517}" type="presOf" srcId="{BD4C2C00-AC49-4C24-AE51-46DCB7D09083}" destId="{20EA40ED-84E7-4ED8-9A67-6B546C8EADED}" srcOrd="0" destOrd="0" presId="urn:microsoft.com/office/officeart/2005/8/layout/lProcess3"/>
    <dgm:cxn modelId="{2E46DC8A-E7FA-4F01-B6CB-C28639CF613C}" srcId="{35F4F930-AFE4-4EB5-B545-B61A87B6A0AB}" destId="{F92399B3-FC24-4313-9C58-38D0C4CFF913}" srcOrd="0" destOrd="0" parTransId="{81D660F7-027A-4A34-B2B2-C760D89B067A}" sibTransId="{0D255DB4-31D0-4B78-90A5-B7D5E5F249AD}"/>
    <dgm:cxn modelId="{9C3C99C0-B50C-4214-BB9F-09E74EE7F95B}" type="presOf" srcId="{F92399B3-FC24-4313-9C58-38D0C4CFF913}" destId="{2C0E440E-EE31-4AF9-81C7-737393A6454D}" srcOrd="0" destOrd="0" presId="urn:microsoft.com/office/officeart/2005/8/layout/lProcess3"/>
    <dgm:cxn modelId="{03337E3A-3D27-4203-89ED-92CB55BB0B13}" type="presParOf" srcId="{00D217BC-2236-4B9F-84CE-3CB7C1F50AA9}" destId="{D6C8863C-A27D-4222-ADB2-3DBB65D5F874}" srcOrd="0" destOrd="0" presId="urn:microsoft.com/office/officeart/2005/8/layout/lProcess3"/>
    <dgm:cxn modelId="{A1D18AF1-FE4D-4C26-8113-802027B48C56}" type="presParOf" srcId="{D6C8863C-A27D-4222-ADB2-3DBB65D5F874}" destId="{2C0E440E-EE31-4AF9-81C7-737393A6454D}" srcOrd="0" destOrd="0" presId="urn:microsoft.com/office/officeart/2005/8/layout/lProcess3"/>
    <dgm:cxn modelId="{D1F6F31C-6D85-4E3F-AEFB-70A210CCE7C4}" type="presParOf" srcId="{D6C8863C-A27D-4222-ADB2-3DBB65D5F874}" destId="{7502A273-E7A0-48B8-AB51-32FC2EA19A06}" srcOrd="1" destOrd="0" presId="urn:microsoft.com/office/officeart/2005/8/layout/lProcess3"/>
    <dgm:cxn modelId="{931087D0-725D-4F1D-8B84-8118A805AC17}" type="presParOf" srcId="{D6C8863C-A27D-4222-ADB2-3DBB65D5F874}" destId="{2D6C907B-2646-464C-AF5D-08BE349F3A43}" srcOrd="2" destOrd="0" presId="urn:microsoft.com/office/officeart/2005/8/layout/lProcess3"/>
    <dgm:cxn modelId="{186B1A6D-D4DB-45E6-A7BA-852CF0911279}" type="presParOf" srcId="{00D217BC-2236-4B9F-84CE-3CB7C1F50AA9}" destId="{9E7137AA-72E4-48DA-BBD1-C3DF3F628BCF}" srcOrd="1" destOrd="0" presId="urn:microsoft.com/office/officeart/2005/8/layout/lProcess3"/>
    <dgm:cxn modelId="{3C20EDE6-A993-4718-BA94-146D814E12FF}" type="presParOf" srcId="{00D217BC-2236-4B9F-84CE-3CB7C1F50AA9}" destId="{4B7797EC-E920-4C66-8336-DF83897F8B8C}" srcOrd="2" destOrd="0" presId="urn:microsoft.com/office/officeart/2005/8/layout/lProcess3"/>
    <dgm:cxn modelId="{EF09160D-F08F-466A-8031-8E00CDAE43B6}" type="presParOf" srcId="{4B7797EC-E920-4C66-8336-DF83897F8B8C}" destId="{20EA40ED-84E7-4ED8-9A67-6B546C8EADED}" srcOrd="0" destOrd="0" presId="urn:microsoft.com/office/officeart/2005/8/layout/lProcess3"/>
    <dgm:cxn modelId="{F4B9F475-2EA4-4298-9B03-2B6727E6F5AC}" type="presParOf" srcId="{4B7797EC-E920-4C66-8336-DF83897F8B8C}" destId="{207A1E23-F455-4D35-8CFA-7FD106F7E5F4}" srcOrd="1" destOrd="0" presId="urn:microsoft.com/office/officeart/2005/8/layout/lProcess3"/>
    <dgm:cxn modelId="{F64B4EAA-0D59-4762-8C06-794510032341}" type="presParOf" srcId="{4B7797EC-E920-4C66-8336-DF83897F8B8C}" destId="{0414A1CD-B71D-4D62-B15F-3411927F9831}"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B6120A-D9AF-42B5-B79A-7DCDF8FBB499}" type="doc">
      <dgm:prSet loTypeId="urn:microsoft.com/office/officeart/2005/8/layout/process2" loCatId="process" qsTypeId="urn:microsoft.com/office/officeart/2005/8/quickstyle/simple3" qsCatId="simple" csTypeId="urn:microsoft.com/office/officeart/2005/8/colors/colorful4" csCatId="colorful" phldr="1"/>
      <dgm:spPr/>
    </dgm:pt>
    <dgm:pt modelId="{D65E89BC-2E9E-47AB-A87C-FCA85E29A8F4}">
      <dgm:prSet phldrT="[Texto]" custT="1"/>
      <dgm:spPr/>
      <dgm:t>
        <a:bodyPr/>
        <a:lstStyle/>
        <a:p>
          <a:r>
            <a:rPr lang="es-ES" sz="2200" dirty="0">
              <a:latin typeface="Times" panose="02020603050405020304" pitchFamily="18" charset="0"/>
              <a:cs typeface="Times" panose="02020603050405020304" pitchFamily="18" charset="0"/>
            </a:rPr>
            <a:t>Responsables RR.HH.</a:t>
          </a:r>
        </a:p>
      </dgm:t>
    </dgm:pt>
    <dgm:pt modelId="{9ACB04EA-7A17-4D1A-8E87-80D915FA6A91}" type="parTrans" cxnId="{E91AEA3D-3A69-42CB-BAA9-3B88B6CFD705}">
      <dgm:prSet/>
      <dgm:spPr/>
      <dgm:t>
        <a:bodyPr/>
        <a:lstStyle/>
        <a:p>
          <a:endParaRPr lang="es-ES" sz="2200">
            <a:latin typeface="Times" panose="02020603050405020304" pitchFamily="18" charset="0"/>
            <a:cs typeface="Times" panose="02020603050405020304" pitchFamily="18" charset="0"/>
          </a:endParaRPr>
        </a:p>
      </dgm:t>
    </dgm:pt>
    <dgm:pt modelId="{02337B07-3D90-491D-919A-A4BFA26F10F2}" type="sibTrans" cxnId="{E91AEA3D-3A69-42CB-BAA9-3B88B6CFD705}">
      <dgm:prSet custT="1"/>
      <dgm:spPr/>
      <dgm:t>
        <a:bodyPr/>
        <a:lstStyle/>
        <a:p>
          <a:endParaRPr lang="es-ES" sz="2200">
            <a:latin typeface="Times" panose="02020603050405020304" pitchFamily="18" charset="0"/>
            <a:cs typeface="Times" panose="02020603050405020304" pitchFamily="18" charset="0"/>
          </a:endParaRPr>
        </a:p>
      </dgm:t>
    </dgm:pt>
    <dgm:pt modelId="{9A298B56-47D5-4597-9560-9B468E633F51}">
      <dgm:prSet phldrT="[Texto]" custT="1"/>
      <dgm:spPr/>
      <dgm:t>
        <a:bodyPr/>
        <a:lstStyle/>
        <a:p>
          <a:r>
            <a:rPr lang="es-ES" sz="2200" dirty="0">
              <a:latin typeface="Times" panose="02020603050405020304" pitchFamily="18" charset="0"/>
              <a:cs typeface="Times" panose="02020603050405020304" pitchFamily="18" charset="0"/>
            </a:rPr>
            <a:t>Empresas alimentos y bebidas (</a:t>
          </a:r>
          <a:r>
            <a:rPr lang="es-ES" sz="2200" dirty="0" err="1">
              <a:latin typeface="Times" panose="02020603050405020304" pitchFamily="18" charset="0"/>
              <a:cs typeface="Times" panose="02020603050405020304" pitchFamily="18" charset="0"/>
            </a:rPr>
            <a:t>CIIU</a:t>
          </a:r>
          <a:r>
            <a:rPr lang="es-ES" sz="2200" dirty="0">
              <a:latin typeface="Times" panose="02020603050405020304" pitchFamily="18" charset="0"/>
              <a:cs typeface="Times" panose="02020603050405020304" pitchFamily="18" charset="0"/>
            </a:rPr>
            <a:t>: 10 y </a:t>
          </a:r>
          <a:r>
            <a:rPr lang="es-ES" sz="2200" dirty="0" err="1">
              <a:latin typeface="Times" panose="02020603050405020304" pitchFamily="18" charset="0"/>
              <a:cs typeface="Times" panose="02020603050405020304" pitchFamily="18" charset="0"/>
            </a:rPr>
            <a:t>CIUU</a:t>
          </a:r>
          <a:r>
            <a:rPr lang="es-ES" sz="2200" dirty="0">
              <a:latin typeface="Times" panose="02020603050405020304" pitchFamily="18" charset="0"/>
              <a:cs typeface="Times" panose="02020603050405020304" pitchFamily="18" charset="0"/>
            </a:rPr>
            <a:t>: 11)</a:t>
          </a:r>
        </a:p>
      </dgm:t>
    </dgm:pt>
    <dgm:pt modelId="{40B15417-1165-403F-8A68-D92EB53E82B2}" type="parTrans" cxnId="{355D30FB-BF96-4A1B-BC34-88B8EA4725CE}">
      <dgm:prSet/>
      <dgm:spPr/>
      <dgm:t>
        <a:bodyPr/>
        <a:lstStyle/>
        <a:p>
          <a:endParaRPr lang="es-ES" sz="2200">
            <a:latin typeface="Times" panose="02020603050405020304" pitchFamily="18" charset="0"/>
            <a:cs typeface="Times" panose="02020603050405020304" pitchFamily="18" charset="0"/>
          </a:endParaRPr>
        </a:p>
      </dgm:t>
    </dgm:pt>
    <dgm:pt modelId="{D67AC514-1D1E-4060-BB09-CF493F9B752E}" type="sibTrans" cxnId="{355D30FB-BF96-4A1B-BC34-88B8EA4725CE}">
      <dgm:prSet custT="1"/>
      <dgm:spPr/>
      <dgm:t>
        <a:bodyPr/>
        <a:lstStyle/>
        <a:p>
          <a:endParaRPr lang="es-ES" sz="2200">
            <a:latin typeface="Times" panose="02020603050405020304" pitchFamily="18" charset="0"/>
            <a:cs typeface="Times" panose="02020603050405020304" pitchFamily="18" charset="0"/>
          </a:endParaRPr>
        </a:p>
      </dgm:t>
    </dgm:pt>
    <dgm:pt modelId="{F4079DA7-C254-491F-8BE1-48F11F8D1818}">
      <dgm:prSet phldrT="[Texto]" custT="1"/>
      <dgm:spPr/>
      <dgm:t>
        <a:bodyPr/>
        <a:lstStyle/>
        <a:p>
          <a:r>
            <a:rPr lang="es-ES" sz="2200" dirty="0">
              <a:latin typeface="Times" panose="02020603050405020304" pitchFamily="18" charset="0"/>
              <a:cs typeface="Times" panose="02020603050405020304" pitchFamily="18" charset="0"/>
            </a:rPr>
            <a:t>Quito, Rumiñahui y Mejía</a:t>
          </a:r>
        </a:p>
      </dgm:t>
    </dgm:pt>
    <dgm:pt modelId="{73E34472-67B2-4F54-A69B-AA6EDECC2F67}" type="parTrans" cxnId="{BBA02004-6A61-4165-96EB-155448E2A104}">
      <dgm:prSet/>
      <dgm:spPr/>
      <dgm:t>
        <a:bodyPr/>
        <a:lstStyle/>
        <a:p>
          <a:endParaRPr lang="es-ES" sz="2200">
            <a:latin typeface="Times" panose="02020603050405020304" pitchFamily="18" charset="0"/>
            <a:cs typeface="Times" panose="02020603050405020304" pitchFamily="18" charset="0"/>
          </a:endParaRPr>
        </a:p>
      </dgm:t>
    </dgm:pt>
    <dgm:pt modelId="{9665D69E-EB80-404E-B3F4-2EFCE1CCB651}" type="sibTrans" cxnId="{BBA02004-6A61-4165-96EB-155448E2A104}">
      <dgm:prSet/>
      <dgm:spPr/>
      <dgm:t>
        <a:bodyPr/>
        <a:lstStyle/>
        <a:p>
          <a:endParaRPr lang="es-ES" sz="2200">
            <a:latin typeface="Times" panose="02020603050405020304" pitchFamily="18" charset="0"/>
            <a:cs typeface="Times" panose="02020603050405020304" pitchFamily="18" charset="0"/>
          </a:endParaRPr>
        </a:p>
      </dgm:t>
    </dgm:pt>
    <dgm:pt modelId="{B6BAAC28-2627-4465-89CC-5CD67708ACCA}" type="pres">
      <dgm:prSet presAssocID="{E7B6120A-D9AF-42B5-B79A-7DCDF8FBB499}" presName="linearFlow" presStyleCnt="0">
        <dgm:presLayoutVars>
          <dgm:resizeHandles val="exact"/>
        </dgm:presLayoutVars>
      </dgm:prSet>
      <dgm:spPr/>
    </dgm:pt>
    <dgm:pt modelId="{F7640862-07C8-44F8-900A-C096003B9208}" type="pres">
      <dgm:prSet presAssocID="{D65E89BC-2E9E-47AB-A87C-FCA85E29A8F4}" presName="node" presStyleLbl="node1" presStyleIdx="0" presStyleCnt="3" custScaleX="128247">
        <dgm:presLayoutVars>
          <dgm:bulletEnabled val="1"/>
        </dgm:presLayoutVars>
      </dgm:prSet>
      <dgm:spPr/>
    </dgm:pt>
    <dgm:pt modelId="{86ECE6BA-BD5C-4751-85D0-DC8702440ED4}" type="pres">
      <dgm:prSet presAssocID="{02337B07-3D90-491D-919A-A4BFA26F10F2}" presName="sibTrans" presStyleLbl="sibTrans2D1" presStyleIdx="0" presStyleCnt="2"/>
      <dgm:spPr/>
    </dgm:pt>
    <dgm:pt modelId="{5F6CFCAD-4A50-4980-BD29-ADF0E179E6B2}" type="pres">
      <dgm:prSet presAssocID="{02337B07-3D90-491D-919A-A4BFA26F10F2}" presName="connectorText" presStyleLbl="sibTrans2D1" presStyleIdx="0" presStyleCnt="2"/>
      <dgm:spPr/>
    </dgm:pt>
    <dgm:pt modelId="{B72F8873-92F1-4885-9D47-D6F4BF21A9DD}" type="pres">
      <dgm:prSet presAssocID="{9A298B56-47D5-4597-9560-9B468E633F51}" presName="node" presStyleLbl="node1" presStyleIdx="1" presStyleCnt="3" custScaleX="128247">
        <dgm:presLayoutVars>
          <dgm:bulletEnabled val="1"/>
        </dgm:presLayoutVars>
      </dgm:prSet>
      <dgm:spPr/>
    </dgm:pt>
    <dgm:pt modelId="{ED3D759D-F37C-4D6F-AC44-2A7D754FFA7B}" type="pres">
      <dgm:prSet presAssocID="{D67AC514-1D1E-4060-BB09-CF493F9B752E}" presName="sibTrans" presStyleLbl="sibTrans2D1" presStyleIdx="1" presStyleCnt="2"/>
      <dgm:spPr/>
    </dgm:pt>
    <dgm:pt modelId="{5BF76AF2-00F7-4267-BA08-512557C7FDB8}" type="pres">
      <dgm:prSet presAssocID="{D67AC514-1D1E-4060-BB09-CF493F9B752E}" presName="connectorText" presStyleLbl="sibTrans2D1" presStyleIdx="1" presStyleCnt="2"/>
      <dgm:spPr/>
    </dgm:pt>
    <dgm:pt modelId="{F80AE3F7-95E8-4698-BDD6-D2D663E4C92B}" type="pres">
      <dgm:prSet presAssocID="{F4079DA7-C254-491F-8BE1-48F11F8D1818}" presName="node" presStyleLbl="node1" presStyleIdx="2" presStyleCnt="3" custScaleX="128247">
        <dgm:presLayoutVars>
          <dgm:bulletEnabled val="1"/>
        </dgm:presLayoutVars>
      </dgm:prSet>
      <dgm:spPr/>
    </dgm:pt>
  </dgm:ptLst>
  <dgm:cxnLst>
    <dgm:cxn modelId="{BBA02004-6A61-4165-96EB-155448E2A104}" srcId="{E7B6120A-D9AF-42B5-B79A-7DCDF8FBB499}" destId="{F4079DA7-C254-491F-8BE1-48F11F8D1818}" srcOrd="2" destOrd="0" parTransId="{73E34472-67B2-4F54-A69B-AA6EDECC2F67}" sibTransId="{9665D69E-EB80-404E-B3F4-2EFCE1CCB651}"/>
    <dgm:cxn modelId="{A88AA015-6936-4C37-B131-C7D5291699DA}" type="presOf" srcId="{02337B07-3D90-491D-919A-A4BFA26F10F2}" destId="{5F6CFCAD-4A50-4980-BD29-ADF0E179E6B2}" srcOrd="1" destOrd="0" presId="urn:microsoft.com/office/officeart/2005/8/layout/process2"/>
    <dgm:cxn modelId="{C11EF937-5D4E-471D-A6C3-52A879A9F71A}" type="presOf" srcId="{9A298B56-47D5-4597-9560-9B468E633F51}" destId="{B72F8873-92F1-4885-9D47-D6F4BF21A9DD}" srcOrd="0" destOrd="0" presId="urn:microsoft.com/office/officeart/2005/8/layout/process2"/>
    <dgm:cxn modelId="{E91AEA3D-3A69-42CB-BAA9-3B88B6CFD705}" srcId="{E7B6120A-D9AF-42B5-B79A-7DCDF8FBB499}" destId="{D65E89BC-2E9E-47AB-A87C-FCA85E29A8F4}" srcOrd="0" destOrd="0" parTransId="{9ACB04EA-7A17-4D1A-8E87-80D915FA6A91}" sibTransId="{02337B07-3D90-491D-919A-A4BFA26F10F2}"/>
    <dgm:cxn modelId="{4A2CBE57-A757-4400-83CC-EB2CDB2E468D}" type="presOf" srcId="{E7B6120A-D9AF-42B5-B79A-7DCDF8FBB499}" destId="{B6BAAC28-2627-4465-89CC-5CD67708ACCA}" srcOrd="0" destOrd="0" presId="urn:microsoft.com/office/officeart/2005/8/layout/process2"/>
    <dgm:cxn modelId="{65012B7A-7B39-407B-944A-67228D6FFF75}" type="presOf" srcId="{D65E89BC-2E9E-47AB-A87C-FCA85E29A8F4}" destId="{F7640862-07C8-44F8-900A-C096003B9208}" srcOrd="0" destOrd="0" presId="urn:microsoft.com/office/officeart/2005/8/layout/process2"/>
    <dgm:cxn modelId="{5B180B81-B5A9-44E0-9BAD-DCE844B8DC58}" type="presOf" srcId="{02337B07-3D90-491D-919A-A4BFA26F10F2}" destId="{86ECE6BA-BD5C-4751-85D0-DC8702440ED4}" srcOrd="0" destOrd="0" presId="urn:microsoft.com/office/officeart/2005/8/layout/process2"/>
    <dgm:cxn modelId="{DBBFA48F-1522-4F40-9FB0-4312287A0458}" type="presOf" srcId="{D67AC514-1D1E-4060-BB09-CF493F9B752E}" destId="{ED3D759D-F37C-4D6F-AC44-2A7D754FFA7B}" srcOrd="0" destOrd="0" presId="urn:microsoft.com/office/officeart/2005/8/layout/process2"/>
    <dgm:cxn modelId="{0B1B83A6-6000-4B9E-BC72-5F10F312B5BA}" type="presOf" srcId="{F4079DA7-C254-491F-8BE1-48F11F8D1818}" destId="{F80AE3F7-95E8-4698-BDD6-D2D663E4C92B}" srcOrd="0" destOrd="0" presId="urn:microsoft.com/office/officeart/2005/8/layout/process2"/>
    <dgm:cxn modelId="{15E3CFAB-0B83-4E17-806B-BDAE9BD1C011}" type="presOf" srcId="{D67AC514-1D1E-4060-BB09-CF493F9B752E}" destId="{5BF76AF2-00F7-4267-BA08-512557C7FDB8}" srcOrd="1" destOrd="0" presId="urn:microsoft.com/office/officeart/2005/8/layout/process2"/>
    <dgm:cxn modelId="{355D30FB-BF96-4A1B-BC34-88B8EA4725CE}" srcId="{E7B6120A-D9AF-42B5-B79A-7DCDF8FBB499}" destId="{9A298B56-47D5-4597-9560-9B468E633F51}" srcOrd="1" destOrd="0" parTransId="{40B15417-1165-403F-8A68-D92EB53E82B2}" sibTransId="{D67AC514-1D1E-4060-BB09-CF493F9B752E}"/>
    <dgm:cxn modelId="{C1FF935D-39E9-4653-8E31-345F304EC614}" type="presParOf" srcId="{B6BAAC28-2627-4465-89CC-5CD67708ACCA}" destId="{F7640862-07C8-44F8-900A-C096003B9208}" srcOrd="0" destOrd="0" presId="urn:microsoft.com/office/officeart/2005/8/layout/process2"/>
    <dgm:cxn modelId="{E69AA118-38BE-4C67-9CA5-E5FC583F0A3E}" type="presParOf" srcId="{B6BAAC28-2627-4465-89CC-5CD67708ACCA}" destId="{86ECE6BA-BD5C-4751-85D0-DC8702440ED4}" srcOrd="1" destOrd="0" presId="urn:microsoft.com/office/officeart/2005/8/layout/process2"/>
    <dgm:cxn modelId="{93535F75-47FB-4A4C-9140-C68527DAFEFA}" type="presParOf" srcId="{86ECE6BA-BD5C-4751-85D0-DC8702440ED4}" destId="{5F6CFCAD-4A50-4980-BD29-ADF0E179E6B2}" srcOrd="0" destOrd="0" presId="urn:microsoft.com/office/officeart/2005/8/layout/process2"/>
    <dgm:cxn modelId="{36EAF166-28B6-4946-A0C9-4DB080F439D7}" type="presParOf" srcId="{B6BAAC28-2627-4465-89CC-5CD67708ACCA}" destId="{B72F8873-92F1-4885-9D47-D6F4BF21A9DD}" srcOrd="2" destOrd="0" presId="urn:microsoft.com/office/officeart/2005/8/layout/process2"/>
    <dgm:cxn modelId="{AD5DB2CA-D596-479D-A26D-E2AEC5625F04}" type="presParOf" srcId="{B6BAAC28-2627-4465-89CC-5CD67708ACCA}" destId="{ED3D759D-F37C-4D6F-AC44-2A7D754FFA7B}" srcOrd="3" destOrd="0" presId="urn:microsoft.com/office/officeart/2005/8/layout/process2"/>
    <dgm:cxn modelId="{98966272-9B58-4F64-87E8-0041A2AFC1F3}" type="presParOf" srcId="{ED3D759D-F37C-4D6F-AC44-2A7D754FFA7B}" destId="{5BF76AF2-00F7-4267-BA08-512557C7FDB8}" srcOrd="0" destOrd="0" presId="urn:microsoft.com/office/officeart/2005/8/layout/process2"/>
    <dgm:cxn modelId="{196DEDB6-5A52-4425-80BB-1A068240AE1C}" type="presParOf" srcId="{B6BAAC28-2627-4465-89CC-5CD67708ACCA}" destId="{F80AE3F7-95E8-4698-BDD6-D2D663E4C92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B6120A-D9AF-42B5-B79A-7DCDF8FBB499}" type="doc">
      <dgm:prSet loTypeId="urn:microsoft.com/office/officeart/2005/8/layout/process2" loCatId="process" qsTypeId="urn:microsoft.com/office/officeart/2005/8/quickstyle/simple3" qsCatId="simple" csTypeId="urn:microsoft.com/office/officeart/2005/8/colors/colorful5" csCatId="colorful" phldr="1"/>
      <dgm:spPr/>
    </dgm:pt>
    <dgm:pt modelId="{D65E89BC-2E9E-47AB-A87C-FCA85E29A8F4}">
      <dgm:prSet phldrT="[Texto]" custT="1"/>
      <dgm:spPr/>
      <dgm:t>
        <a:bodyPr/>
        <a:lstStyle/>
        <a:p>
          <a:r>
            <a:rPr lang="es-ES" sz="1900" dirty="0">
              <a:latin typeface="Times" panose="02020603050405020304" pitchFamily="18" charset="0"/>
              <a:cs typeface="Times" panose="02020603050405020304" pitchFamily="18" charset="0"/>
            </a:rPr>
            <a:t>3755 empresas a nivel nacional</a:t>
          </a:r>
        </a:p>
      </dgm:t>
    </dgm:pt>
    <dgm:pt modelId="{9ACB04EA-7A17-4D1A-8E87-80D915FA6A91}" type="parTrans" cxnId="{E91AEA3D-3A69-42CB-BAA9-3B88B6CFD705}">
      <dgm:prSet/>
      <dgm:spPr/>
      <dgm:t>
        <a:bodyPr/>
        <a:lstStyle/>
        <a:p>
          <a:endParaRPr lang="es-ES" sz="1900">
            <a:latin typeface="Times" panose="02020603050405020304" pitchFamily="18" charset="0"/>
            <a:cs typeface="Times" panose="02020603050405020304" pitchFamily="18" charset="0"/>
          </a:endParaRPr>
        </a:p>
      </dgm:t>
    </dgm:pt>
    <dgm:pt modelId="{02337B07-3D90-491D-919A-A4BFA26F10F2}" type="sibTrans" cxnId="{E91AEA3D-3A69-42CB-BAA9-3B88B6CFD705}">
      <dgm:prSet custT="1"/>
      <dgm:spPr/>
      <dgm:t>
        <a:bodyPr/>
        <a:lstStyle/>
        <a:p>
          <a:endParaRPr lang="es-ES" sz="1900">
            <a:latin typeface="Times" panose="02020603050405020304" pitchFamily="18" charset="0"/>
            <a:cs typeface="Times" panose="02020603050405020304" pitchFamily="18" charset="0"/>
          </a:endParaRPr>
        </a:p>
      </dgm:t>
    </dgm:pt>
    <dgm:pt modelId="{9A298B56-47D5-4597-9560-9B468E633F51}">
      <dgm:prSet phldrT="[Texto]" custT="1"/>
      <dgm:spPr/>
      <dgm:t>
        <a:bodyPr/>
        <a:lstStyle/>
        <a:p>
          <a:r>
            <a:rPr lang="es-ES" sz="1900" dirty="0">
              <a:latin typeface="Times" panose="02020603050405020304" pitchFamily="18" charset="0"/>
              <a:cs typeface="Times" panose="02020603050405020304" pitchFamily="18" charset="0"/>
            </a:rPr>
            <a:t>1043 empresas en los 3 cantones</a:t>
          </a:r>
        </a:p>
      </dgm:t>
    </dgm:pt>
    <dgm:pt modelId="{40B15417-1165-403F-8A68-D92EB53E82B2}" type="parTrans" cxnId="{355D30FB-BF96-4A1B-BC34-88B8EA4725CE}">
      <dgm:prSet/>
      <dgm:spPr/>
      <dgm:t>
        <a:bodyPr/>
        <a:lstStyle/>
        <a:p>
          <a:endParaRPr lang="es-ES" sz="1900">
            <a:latin typeface="Times" panose="02020603050405020304" pitchFamily="18" charset="0"/>
            <a:cs typeface="Times" panose="02020603050405020304" pitchFamily="18" charset="0"/>
          </a:endParaRPr>
        </a:p>
      </dgm:t>
    </dgm:pt>
    <dgm:pt modelId="{D67AC514-1D1E-4060-BB09-CF493F9B752E}" type="sibTrans" cxnId="{355D30FB-BF96-4A1B-BC34-88B8EA4725CE}">
      <dgm:prSet custT="1"/>
      <dgm:spPr/>
      <dgm:t>
        <a:bodyPr/>
        <a:lstStyle/>
        <a:p>
          <a:endParaRPr lang="es-ES" sz="1900">
            <a:latin typeface="Times" panose="02020603050405020304" pitchFamily="18" charset="0"/>
            <a:cs typeface="Times" panose="02020603050405020304" pitchFamily="18" charset="0"/>
          </a:endParaRPr>
        </a:p>
      </dgm:t>
    </dgm:pt>
    <dgm:pt modelId="{F4079DA7-C254-491F-8BE1-48F11F8D1818}">
      <dgm:prSet phldrT="[Texto]" custT="1"/>
      <dgm:spPr/>
      <dgm:t>
        <a:bodyPr/>
        <a:lstStyle/>
        <a:p>
          <a:r>
            <a:rPr lang="es-ES" sz="1900" dirty="0">
              <a:latin typeface="Times" panose="02020603050405020304" pitchFamily="18" charset="0"/>
              <a:cs typeface="Times" panose="02020603050405020304" pitchFamily="18" charset="0"/>
            </a:rPr>
            <a:t>Censo</a:t>
          </a:r>
        </a:p>
      </dgm:t>
    </dgm:pt>
    <dgm:pt modelId="{73E34472-67B2-4F54-A69B-AA6EDECC2F67}" type="parTrans" cxnId="{BBA02004-6A61-4165-96EB-155448E2A104}">
      <dgm:prSet/>
      <dgm:spPr/>
      <dgm:t>
        <a:bodyPr/>
        <a:lstStyle/>
        <a:p>
          <a:endParaRPr lang="es-ES" sz="1900">
            <a:latin typeface="Times" panose="02020603050405020304" pitchFamily="18" charset="0"/>
            <a:cs typeface="Times" panose="02020603050405020304" pitchFamily="18" charset="0"/>
          </a:endParaRPr>
        </a:p>
      </dgm:t>
    </dgm:pt>
    <dgm:pt modelId="{9665D69E-EB80-404E-B3F4-2EFCE1CCB651}" type="sibTrans" cxnId="{BBA02004-6A61-4165-96EB-155448E2A104}">
      <dgm:prSet/>
      <dgm:spPr/>
      <dgm:t>
        <a:bodyPr/>
        <a:lstStyle/>
        <a:p>
          <a:endParaRPr lang="es-ES" sz="1900">
            <a:latin typeface="Times" panose="02020603050405020304" pitchFamily="18" charset="0"/>
            <a:cs typeface="Times" panose="02020603050405020304" pitchFamily="18" charset="0"/>
          </a:endParaRPr>
        </a:p>
      </dgm:t>
    </dgm:pt>
    <dgm:pt modelId="{DC297BD6-C615-45EC-AA51-57C52BCFA07A}">
      <dgm:prSet custT="1"/>
      <dgm:spPr/>
      <dgm:t>
        <a:bodyPr/>
        <a:lstStyle/>
        <a:p>
          <a:r>
            <a:rPr lang="es-ES" sz="1900" dirty="0">
              <a:latin typeface="Times" panose="02020603050405020304" pitchFamily="18" charset="0"/>
              <a:cs typeface="Times" panose="02020603050405020304" pitchFamily="18" charset="0"/>
            </a:rPr>
            <a:t>284 empresas</a:t>
          </a:r>
        </a:p>
      </dgm:t>
    </dgm:pt>
    <dgm:pt modelId="{8D76E033-11E2-4F00-96DA-08357562711B}" type="parTrans" cxnId="{3DA9D5C7-833A-4D22-924B-0C42745BEAC2}">
      <dgm:prSet/>
      <dgm:spPr/>
      <dgm:t>
        <a:bodyPr/>
        <a:lstStyle/>
        <a:p>
          <a:endParaRPr lang="es-ES" sz="1900">
            <a:latin typeface="Times" panose="02020603050405020304" pitchFamily="18" charset="0"/>
            <a:cs typeface="Times" panose="02020603050405020304" pitchFamily="18" charset="0"/>
          </a:endParaRPr>
        </a:p>
      </dgm:t>
    </dgm:pt>
    <dgm:pt modelId="{F97CB75E-9AF5-4E81-96EA-B18A7C0FC6D9}" type="sibTrans" cxnId="{3DA9D5C7-833A-4D22-924B-0C42745BEAC2}">
      <dgm:prSet custT="1"/>
      <dgm:spPr/>
      <dgm:t>
        <a:bodyPr/>
        <a:lstStyle/>
        <a:p>
          <a:endParaRPr lang="es-ES" sz="1900">
            <a:latin typeface="Times" panose="02020603050405020304" pitchFamily="18" charset="0"/>
            <a:cs typeface="Times" panose="02020603050405020304" pitchFamily="18" charset="0"/>
          </a:endParaRPr>
        </a:p>
      </dgm:t>
    </dgm:pt>
    <dgm:pt modelId="{29ADB3CD-816C-4B28-9264-41705FC9BB7D}">
      <dgm:prSet custT="1"/>
      <dgm:spPr/>
      <dgm:t>
        <a:bodyPr/>
        <a:lstStyle/>
        <a:p>
          <a:r>
            <a:rPr lang="es-ES" sz="1900" dirty="0">
              <a:latin typeface="Times" panose="02020603050405020304" pitchFamily="18" charset="0"/>
              <a:cs typeface="Times" panose="02020603050405020304" pitchFamily="18" charset="0"/>
            </a:rPr>
            <a:t>Depuración de base de datos</a:t>
          </a:r>
        </a:p>
      </dgm:t>
    </dgm:pt>
    <dgm:pt modelId="{18461CDC-02EB-4086-9D72-2B28D7BDC50C}" type="parTrans" cxnId="{876729DB-BF87-445F-AEFA-349F03A4A069}">
      <dgm:prSet/>
      <dgm:spPr/>
      <dgm:t>
        <a:bodyPr/>
        <a:lstStyle/>
        <a:p>
          <a:endParaRPr lang="es-ES" sz="1900">
            <a:latin typeface="Times" panose="02020603050405020304" pitchFamily="18" charset="0"/>
            <a:cs typeface="Times" panose="02020603050405020304" pitchFamily="18" charset="0"/>
          </a:endParaRPr>
        </a:p>
      </dgm:t>
    </dgm:pt>
    <dgm:pt modelId="{E88B0AB8-9010-4021-AD02-3946756AFA79}" type="sibTrans" cxnId="{876729DB-BF87-445F-AEFA-349F03A4A069}">
      <dgm:prSet custT="1"/>
      <dgm:spPr/>
      <dgm:t>
        <a:bodyPr/>
        <a:lstStyle/>
        <a:p>
          <a:endParaRPr lang="es-ES" sz="1900">
            <a:latin typeface="Times" panose="02020603050405020304" pitchFamily="18" charset="0"/>
            <a:cs typeface="Times" panose="02020603050405020304" pitchFamily="18" charset="0"/>
          </a:endParaRPr>
        </a:p>
      </dgm:t>
    </dgm:pt>
    <dgm:pt modelId="{B6BAAC28-2627-4465-89CC-5CD67708ACCA}" type="pres">
      <dgm:prSet presAssocID="{E7B6120A-D9AF-42B5-B79A-7DCDF8FBB499}" presName="linearFlow" presStyleCnt="0">
        <dgm:presLayoutVars>
          <dgm:resizeHandles val="exact"/>
        </dgm:presLayoutVars>
      </dgm:prSet>
      <dgm:spPr/>
    </dgm:pt>
    <dgm:pt modelId="{F7640862-07C8-44F8-900A-C096003B9208}" type="pres">
      <dgm:prSet presAssocID="{D65E89BC-2E9E-47AB-A87C-FCA85E29A8F4}" presName="node" presStyleLbl="node1" presStyleIdx="0" presStyleCnt="5" custScaleX="128247">
        <dgm:presLayoutVars>
          <dgm:bulletEnabled val="1"/>
        </dgm:presLayoutVars>
      </dgm:prSet>
      <dgm:spPr/>
    </dgm:pt>
    <dgm:pt modelId="{86ECE6BA-BD5C-4751-85D0-DC8702440ED4}" type="pres">
      <dgm:prSet presAssocID="{02337B07-3D90-491D-919A-A4BFA26F10F2}" presName="sibTrans" presStyleLbl="sibTrans2D1" presStyleIdx="0" presStyleCnt="4"/>
      <dgm:spPr/>
    </dgm:pt>
    <dgm:pt modelId="{5F6CFCAD-4A50-4980-BD29-ADF0E179E6B2}" type="pres">
      <dgm:prSet presAssocID="{02337B07-3D90-491D-919A-A4BFA26F10F2}" presName="connectorText" presStyleLbl="sibTrans2D1" presStyleIdx="0" presStyleCnt="4"/>
      <dgm:spPr/>
    </dgm:pt>
    <dgm:pt modelId="{B72F8873-92F1-4885-9D47-D6F4BF21A9DD}" type="pres">
      <dgm:prSet presAssocID="{9A298B56-47D5-4597-9560-9B468E633F51}" presName="node" presStyleLbl="node1" presStyleIdx="1" presStyleCnt="5" custScaleX="128247">
        <dgm:presLayoutVars>
          <dgm:bulletEnabled val="1"/>
        </dgm:presLayoutVars>
      </dgm:prSet>
      <dgm:spPr/>
    </dgm:pt>
    <dgm:pt modelId="{ED3D759D-F37C-4D6F-AC44-2A7D754FFA7B}" type="pres">
      <dgm:prSet presAssocID="{D67AC514-1D1E-4060-BB09-CF493F9B752E}" presName="sibTrans" presStyleLbl="sibTrans2D1" presStyleIdx="1" presStyleCnt="4"/>
      <dgm:spPr/>
    </dgm:pt>
    <dgm:pt modelId="{5BF76AF2-00F7-4267-BA08-512557C7FDB8}" type="pres">
      <dgm:prSet presAssocID="{D67AC514-1D1E-4060-BB09-CF493F9B752E}" presName="connectorText" presStyleLbl="sibTrans2D1" presStyleIdx="1" presStyleCnt="4"/>
      <dgm:spPr/>
    </dgm:pt>
    <dgm:pt modelId="{FCCE2939-6828-4F66-B00E-77C54D458F0E}" type="pres">
      <dgm:prSet presAssocID="{29ADB3CD-816C-4B28-9264-41705FC9BB7D}" presName="node" presStyleLbl="node1" presStyleIdx="2" presStyleCnt="5" custScaleX="125166">
        <dgm:presLayoutVars>
          <dgm:bulletEnabled val="1"/>
        </dgm:presLayoutVars>
      </dgm:prSet>
      <dgm:spPr/>
    </dgm:pt>
    <dgm:pt modelId="{E0C7A562-EFFE-4E5A-93F2-36B0095BA357}" type="pres">
      <dgm:prSet presAssocID="{E88B0AB8-9010-4021-AD02-3946756AFA79}" presName="sibTrans" presStyleLbl="sibTrans2D1" presStyleIdx="2" presStyleCnt="4"/>
      <dgm:spPr/>
    </dgm:pt>
    <dgm:pt modelId="{5C4F1B5B-45EC-4DCA-93EA-82A23794BAE6}" type="pres">
      <dgm:prSet presAssocID="{E88B0AB8-9010-4021-AD02-3946756AFA79}" presName="connectorText" presStyleLbl="sibTrans2D1" presStyleIdx="2" presStyleCnt="4"/>
      <dgm:spPr/>
    </dgm:pt>
    <dgm:pt modelId="{5C305869-328A-4A54-B035-ACCF248D608F}" type="pres">
      <dgm:prSet presAssocID="{DC297BD6-C615-45EC-AA51-57C52BCFA07A}" presName="node" presStyleLbl="node1" presStyleIdx="3" presStyleCnt="5" custScaleX="121756">
        <dgm:presLayoutVars>
          <dgm:bulletEnabled val="1"/>
        </dgm:presLayoutVars>
      </dgm:prSet>
      <dgm:spPr/>
    </dgm:pt>
    <dgm:pt modelId="{82A13915-8BA5-4E7A-B812-EDFE1521735F}" type="pres">
      <dgm:prSet presAssocID="{F97CB75E-9AF5-4E81-96EA-B18A7C0FC6D9}" presName="sibTrans" presStyleLbl="sibTrans2D1" presStyleIdx="3" presStyleCnt="4"/>
      <dgm:spPr/>
    </dgm:pt>
    <dgm:pt modelId="{248EFACC-7AD6-41CF-A20E-7AF428E199CC}" type="pres">
      <dgm:prSet presAssocID="{F97CB75E-9AF5-4E81-96EA-B18A7C0FC6D9}" presName="connectorText" presStyleLbl="sibTrans2D1" presStyleIdx="3" presStyleCnt="4"/>
      <dgm:spPr/>
    </dgm:pt>
    <dgm:pt modelId="{F80AE3F7-95E8-4698-BDD6-D2D663E4C92B}" type="pres">
      <dgm:prSet presAssocID="{F4079DA7-C254-491F-8BE1-48F11F8D1818}" presName="node" presStyleLbl="node1" presStyleIdx="4" presStyleCnt="5" custScaleX="128247">
        <dgm:presLayoutVars>
          <dgm:bulletEnabled val="1"/>
        </dgm:presLayoutVars>
      </dgm:prSet>
      <dgm:spPr/>
    </dgm:pt>
  </dgm:ptLst>
  <dgm:cxnLst>
    <dgm:cxn modelId="{BBA02004-6A61-4165-96EB-155448E2A104}" srcId="{E7B6120A-D9AF-42B5-B79A-7DCDF8FBB499}" destId="{F4079DA7-C254-491F-8BE1-48F11F8D1818}" srcOrd="4" destOrd="0" parTransId="{73E34472-67B2-4F54-A69B-AA6EDECC2F67}" sibTransId="{9665D69E-EB80-404E-B3F4-2EFCE1CCB651}"/>
    <dgm:cxn modelId="{51BABB12-1963-432F-A820-4F1C16EA3455}" type="presOf" srcId="{D67AC514-1D1E-4060-BB09-CF493F9B752E}" destId="{5BF76AF2-00F7-4267-BA08-512557C7FDB8}" srcOrd="1" destOrd="0" presId="urn:microsoft.com/office/officeart/2005/8/layout/process2"/>
    <dgm:cxn modelId="{91CEEB1E-6909-481B-9BF8-46C220E6ED04}" type="presOf" srcId="{D65E89BC-2E9E-47AB-A87C-FCA85E29A8F4}" destId="{F7640862-07C8-44F8-900A-C096003B9208}" srcOrd="0" destOrd="0" presId="urn:microsoft.com/office/officeart/2005/8/layout/process2"/>
    <dgm:cxn modelId="{0CD07737-D2CE-4D33-AAF0-51DD1205F66A}" type="presOf" srcId="{F97CB75E-9AF5-4E81-96EA-B18A7C0FC6D9}" destId="{248EFACC-7AD6-41CF-A20E-7AF428E199CC}" srcOrd="1" destOrd="0" presId="urn:microsoft.com/office/officeart/2005/8/layout/process2"/>
    <dgm:cxn modelId="{E91AEA3D-3A69-42CB-BAA9-3B88B6CFD705}" srcId="{E7B6120A-D9AF-42B5-B79A-7DCDF8FBB499}" destId="{D65E89BC-2E9E-47AB-A87C-FCA85E29A8F4}" srcOrd="0" destOrd="0" parTransId="{9ACB04EA-7A17-4D1A-8E87-80D915FA6A91}" sibTransId="{02337B07-3D90-491D-919A-A4BFA26F10F2}"/>
    <dgm:cxn modelId="{D7D23D5F-98DA-48C3-8B32-3432179E1FE9}" type="presOf" srcId="{F4079DA7-C254-491F-8BE1-48F11F8D1818}" destId="{F80AE3F7-95E8-4698-BDD6-D2D663E4C92B}" srcOrd="0" destOrd="0" presId="urn:microsoft.com/office/officeart/2005/8/layout/process2"/>
    <dgm:cxn modelId="{D1DCDA41-1685-40B9-A160-7FC725DC9AF7}" type="presOf" srcId="{E7B6120A-D9AF-42B5-B79A-7DCDF8FBB499}" destId="{B6BAAC28-2627-4465-89CC-5CD67708ACCA}" srcOrd="0" destOrd="0" presId="urn:microsoft.com/office/officeart/2005/8/layout/process2"/>
    <dgm:cxn modelId="{3243A647-EA6F-4565-B8D9-34803201FA7C}" type="presOf" srcId="{DC297BD6-C615-45EC-AA51-57C52BCFA07A}" destId="{5C305869-328A-4A54-B035-ACCF248D608F}" srcOrd="0" destOrd="0" presId="urn:microsoft.com/office/officeart/2005/8/layout/process2"/>
    <dgm:cxn modelId="{C72AF04E-D337-4695-865C-18F403D40F48}" type="presOf" srcId="{F97CB75E-9AF5-4E81-96EA-B18A7C0FC6D9}" destId="{82A13915-8BA5-4E7A-B812-EDFE1521735F}" srcOrd="0" destOrd="0" presId="urn:microsoft.com/office/officeart/2005/8/layout/process2"/>
    <dgm:cxn modelId="{4FD4F654-C6D9-4590-AD5A-3FC34C3C661B}" type="presOf" srcId="{9A298B56-47D5-4597-9560-9B468E633F51}" destId="{B72F8873-92F1-4885-9D47-D6F4BF21A9DD}" srcOrd="0" destOrd="0" presId="urn:microsoft.com/office/officeart/2005/8/layout/process2"/>
    <dgm:cxn modelId="{9581C082-7271-4330-8E77-F2F15D4191FC}" type="presOf" srcId="{02337B07-3D90-491D-919A-A4BFA26F10F2}" destId="{86ECE6BA-BD5C-4751-85D0-DC8702440ED4}" srcOrd="0" destOrd="0" presId="urn:microsoft.com/office/officeart/2005/8/layout/process2"/>
    <dgm:cxn modelId="{6080BD83-5074-4B64-BB26-A1017EFA0109}" type="presOf" srcId="{E88B0AB8-9010-4021-AD02-3946756AFA79}" destId="{E0C7A562-EFFE-4E5A-93F2-36B0095BA357}" srcOrd="0" destOrd="0" presId="urn:microsoft.com/office/officeart/2005/8/layout/process2"/>
    <dgm:cxn modelId="{545FB7A2-E631-43A9-89E7-7F2BEDCE4D3F}" type="presOf" srcId="{E88B0AB8-9010-4021-AD02-3946756AFA79}" destId="{5C4F1B5B-45EC-4DCA-93EA-82A23794BAE6}" srcOrd="1" destOrd="0" presId="urn:microsoft.com/office/officeart/2005/8/layout/process2"/>
    <dgm:cxn modelId="{709BF0BE-2442-4308-B045-C1900AAE7B95}" type="presOf" srcId="{D67AC514-1D1E-4060-BB09-CF493F9B752E}" destId="{ED3D759D-F37C-4D6F-AC44-2A7D754FFA7B}" srcOrd="0" destOrd="0" presId="urn:microsoft.com/office/officeart/2005/8/layout/process2"/>
    <dgm:cxn modelId="{3DA9D5C7-833A-4D22-924B-0C42745BEAC2}" srcId="{E7B6120A-D9AF-42B5-B79A-7DCDF8FBB499}" destId="{DC297BD6-C615-45EC-AA51-57C52BCFA07A}" srcOrd="3" destOrd="0" parTransId="{8D76E033-11E2-4F00-96DA-08357562711B}" sibTransId="{F97CB75E-9AF5-4E81-96EA-B18A7C0FC6D9}"/>
    <dgm:cxn modelId="{876729DB-BF87-445F-AEFA-349F03A4A069}" srcId="{E7B6120A-D9AF-42B5-B79A-7DCDF8FBB499}" destId="{29ADB3CD-816C-4B28-9264-41705FC9BB7D}" srcOrd="2" destOrd="0" parTransId="{18461CDC-02EB-4086-9D72-2B28D7BDC50C}" sibTransId="{E88B0AB8-9010-4021-AD02-3946756AFA79}"/>
    <dgm:cxn modelId="{1A31E3F6-EAF8-4B3B-A423-2A410B12976F}" type="presOf" srcId="{29ADB3CD-816C-4B28-9264-41705FC9BB7D}" destId="{FCCE2939-6828-4F66-B00E-77C54D458F0E}" srcOrd="0" destOrd="0" presId="urn:microsoft.com/office/officeart/2005/8/layout/process2"/>
    <dgm:cxn modelId="{CA942DF8-FFA8-44E1-84FA-C5F4FD4ABAAF}" type="presOf" srcId="{02337B07-3D90-491D-919A-A4BFA26F10F2}" destId="{5F6CFCAD-4A50-4980-BD29-ADF0E179E6B2}" srcOrd="1" destOrd="0" presId="urn:microsoft.com/office/officeart/2005/8/layout/process2"/>
    <dgm:cxn modelId="{355D30FB-BF96-4A1B-BC34-88B8EA4725CE}" srcId="{E7B6120A-D9AF-42B5-B79A-7DCDF8FBB499}" destId="{9A298B56-47D5-4597-9560-9B468E633F51}" srcOrd="1" destOrd="0" parTransId="{40B15417-1165-403F-8A68-D92EB53E82B2}" sibTransId="{D67AC514-1D1E-4060-BB09-CF493F9B752E}"/>
    <dgm:cxn modelId="{A56B31DA-0C77-440F-9FA1-61BFF1C8C562}" type="presParOf" srcId="{B6BAAC28-2627-4465-89CC-5CD67708ACCA}" destId="{F7640862-07C8-44F8-900A-C096003B9208}" srcOrd="0" destOrd="0" presId="urn:microsoft.com/office/officeart/2005/8/layout/process2"/>
    <dgm:cxn modelId="{6276C802-C310-42DD-9740-F88C008A6CF5}" type="presParOf" srcId="{B6BAAC28-2627-4465-89CC-5CD67708ACCA}" destId="{86ECE6BA-BD5C-4751-85D0-DC8702440ED4}" srcOrd="1" destOrd="0" presId="urn:microsoft.com/office/officeart/2005/8/layout/process2"/>
    <dgm:cxn modelId="{1352EBA8-ADB3-4D5D-A45A-F2A9BD709754}" type="presParOf" srcId="{86ECE6BA-BD5C-4751-85D0-DC8702440ED4}" destId="{5F6CFCAD-4A50-4980-BD29-ADF0E179E6B2}" srcOrd="0" destOrd="0" presId="urn:microsoft.com/office/officeart/2005/8/layout/process2"/>
    <dgm:cxn modelId="{A2AADB7E-DB3A-4D4D-8542-248AADCAD630}" type="presParOf" srcId="{B6BAAC28-2627-4465-89CC-5CD67708ACCA}" destId="{B72F8873-92F1-4885-9D47-D6F4BF21A9DD}" srcOrd="2" destOrd="0" presId="urn:microsoft.com/office/officeart/2005/8/layout/process2"/>
    <dgm:cxn modelId="{5C74A6EE-5128-4BAA-8E05-40C41A24C8AF}" type="presParOf" srcId="{B6BAAC28-2627-4465-89CC-5CD67708ACCA}" destId="{ED3D759D-F37C-4D6F-AC44-2A7D754FFA7B}" srcOrd="3" destOrd="0" presId="urn:microsoft.com/office/officeart/2005/8/layout/process2"/>
    <dgm:cxn modelId="{8F9900DD-435C-4794-9823-61E6BD5C63E8}" type="presParOf" srcId="{ED3D759D-F37C-4D6F-AC44-2A7D754FFA7B}" destId="{5BF76AF2-00F7-4267-BA08-512557C7FDB8}" srcOrd="0" destOrd="0" presId="urn:microsoft.com/office/officeart/2005/8/layout/process2"/>
    <dgm:cxn modelId="{A47091D2-8DDA-41E4-96C5-7627C0286EED}" type="presParOf" srcId="{B6BAAC28-2627-4465-89CC-5CD67708ACCA}" destId="{FCCE2939-6828-4F66-B00E-77C54D458F0E}" srcOrd="4" destOrd="0" presId="urn:microsoft.com/office/officeart/2005/8/layout/process2"/>
    <dgm:cxn modelId="{37BBB9BE-457C-4D02-9F5D-2C4715D432A9}" type="presParOf" srcId="{B6BAAC28-2627-4465-89CC-5CD67708ACCA}" destId="{E0C7A562-EFFE-4E5A-93F2-36B0095BA357}" srcOrd="5" destOrd="0" presId="urn:microsoft.com/office/officeart/2005/8/layout/process2"/>
    <dgm:cxn modelId="{8507BC38-9DE2-4CA2-AC8A-7F6FEA8222C6}" type="presParOf" srcId="{E0C7A562-EFFE-4E5A-93F2-36B0095BA357}" destId="{5C4F1B5B-45EC-4DCA-93EA-82A23794BAE6}" srcOrd="0" destOrd="0" presId="urn:microsoft.com/office/officeart/2005/8/layout/process2"/>
    <dgm:cxn modelId="{1F6DD762-3E58-4C10-86A8-669ACABFA211}" type="presParOf" srcId="{B6BAAC28-2627-4465-89CC-5CD67708ACCA}" destId="{5C305869-328A-4A54-B035-ACCF248D608F}" srcOrd="6" destOrd="0" presId="urn:microsoft.com/office/officeart/2005/8/layout/process2"/>
    <dgm:cxn modelId="{BB6A3636-5158-4AA4-9C85-B2526A15D93E}" type="presParOf" srcId="{B6BAAC28-2627-4465-89CC-5CD67708ACCA}" destId="{82A13915-8BA5-4E7A-B812-EDFE1521735F}" srcOrd="7" destOrd="0" presId="urn:microsoft.com/office/officeart/2005/8/layout/process2"/>
    <dgm:cxn modelId="{D5D420C2-42C8-4C81-A52A-9B2F3FF28B3C}" type="presParOf" srcId="{82A13915-8BA5-4E7A-B812-EDFE1521735F}" destId="{248EFACC-7AD6-41CF-A20E-7AF428E199CC}" srcOrd="0" destOrd="0" presId="urn:microsoft.com/office/officeart/2005/8/layout/process2"/>
    <dgm:cxn modelId="{CBE436B2-58D5-4578-809E-9B99F377C3E2}" type="presParOf" srcId="{B6BAAC28-2627-4465-89CC-5CD67708ACCA}" destId="{F80AE3F7-95E8-4698-BDD6-D2D663E4C92B}"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6EA6E7-A617-4BA3-B4E9-2D2622E75F83}"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ES"/>
        </a:p>
      </dgm:t>
    </dgm:pt>
    <dgm:pt modelId="{1CAE2FF6-4025-452C-AA9A-1622F576971E}">
      <dgm:prSet phldrT="[Texto]" custT="1"/>
      <dgm:spPr/>
      <dgm:t>
        <a:bodyPr/>
        <a:lstStyle/>
        <a:p>
          <a:r>
            <a:rPr lang="es-ES" sz="1800" dirty="0">
              <a:latin typeface="Times New Roman" panose="02020603050405020304" pitchFamily="18" charset="0"/>
              <a:cs typeface="Times New Roman" panose="02020603050405020304" pitchFamily="18" charset="0"/>
            </a:rPr>
            <a:t>Objetivos </a:t>
          </a:r>
        </a:p>
        <a:p>
          <a:r>
            <a:rPr lang="es-ES" sz="1800" dirty="0">
              <a:latin typeface="Times New Roman" panose="02020603050405020304" pitchFamily="18" charset="0"/>
              <a:cs typeface="Times New Roman" panose="02020603050405020304" pitchFamily="18" charset="0"/>
            </a:rPr>
            <a:t>Marco Teórico </a:t>
          </a:r>
        </a:p>
        <a:p>
          <a:r>
            <a:rPr lang="es-ES" sz="1800" dirty="0">
              <a:latin typeface="Times New Roman" panose="02020603050405020304" pitchFamily="18" charset="0"/>
              <a:cs typeface="Times New Roman" panose="02020603050405020304" pitchFamily="18" charset="0"/>
            </a:rPr>
            <a:t>Marco Referencial</a:t>
          </a:r>
        </a:p>
      </dgm:t>
    </dgm:pt>
    <dgm:pt modelId="{065780F3-C135-49DC-A89B-7C38F191066D}" type="parTrans" cxnId="{8F6F8E97-47CB-47ED-94C6-77264993EB3A}">
      <dgm:prSet/>
      <dgm:spPr/>
      <dgm:t>
        <a:bodyPr/>
        <a:lstStyle/>
        <a:p>
          <a:endParaRPr lang="es-ES" sz="1800">
            <a:latin typeface="Times New Roman" panose="02020603050405020304" pitchFamily="18" charset="0"/>
            <a:cs typeface="Times New Roman" panose="02020603050405020304" pitchFamily="18" charset="0"/>
          </a:endParaRPr>
        </a:p>
      </dgm:t>
    </dgm:pt>
    <dgm:pt modelId="{CC7CEBA8-5C27-4D65-8780-8ABA4E5829F3}" type="sibTrans" cxnId="{8F6F8E97-47CB-47ED-94C6-77264993EB3A}">
      <dgm:prSet custT="1"/>
      <dgm:spPr/>
      <dgm:t>
        <a:bodyPr/>
        <a:lstStyle/>
        <a:p>
          <a:endParaRPr lang="es-ES" sz="1800">
            <a:latin typeface="Times New Roman" panose="02020603050405020304" pitchFamily="18" charset="0"/>
            <a:cs typeface="Times New Roman" panose="02020603050405020304" pitchFamily="18" charset="0"/>
          </a:endParaRPr>
        </a:p>
      </dgm:t>
    </dgm:pt>
    <dgm:pt modelId="{E063E2F1-7B04-4D5A-B9DA-C70CB5DCC318}">
      <dgm:prSet phldrT="[Texto]" custT="1"/>
      <dgm:spPr/>
      <dgm:t>
        <a:bodyPr/>
        <a:lstStyle/>
        <a:p>
          <a:r>
            <a:rPr lang="es-ES" sz="1800" dirty="0">
              <a:latin typeface="Times New Roman" panose="02020603050405020304" pitchFamily="18" charset="0"/>
              <a:cs typeface="Times New Roman" panose="02020603050405020304" pitchFamily="18" charset="0"/>
            </a:rPr>
            <a:t>Tomar en cuenta dimensiones de la organización de aprendizaje y del desempeño</a:t>
          </a:r>
        </a:p>
      </dgm:t>
    </dgm:pt>
    <dgm:pt modelId="{BBE47FC3-0466-4187-8A8E-BB233D14CE53}" type="parTrans" cxnId="{6EA67DFF-0177-4EDC-BF6D-DC867A900A67}">
      <dgm:prSet/>
      <dgm:spPr/>
      <dgm:t>
        <a:bodyPr/>
        <a:lstStyle/>
        <a:p>
          <a:endParaRPr lang="es-ES" sz="1800">
            <a:latin typeface="Times New Roman" panose="02020603050405020304" pitchFamily="18" charset="0"/>
            <a:cs typeface="Times New Roman" panose="02020603050405020304" pitchFamily="18" charset="0"/>
          </a:endParaRPr>
        </a:p>
      </dgm:t>
    </dgm:pt>
    <dgm:pt modelId="{8E98619A-A0DA-4C99-B829-3E3AAF178A0B}" type="sibTrans" cxnId="{6EA67DFF-0177-4EDC-BF6D-DC867A900A67}">
      <dgm:prSet custT="1"/>
      <dgm:spPr/>
      <dgm:t>
        <a:bodyPr/>
        <a:lstStyle/>
        <a:p>
          <a:endParaRPr lang="es-ES" sz="1800">
            <a:latin typeface="Times New Roman" panose="02020603050405020304" pitchFamily="18" charset="0"/>
            <a:cs typeface="Times New Roman" panose="02020603050405020304" pitchFamily="18" charset="0"/>
          </a:endParaRPr>
        </a:p>
      </dgm:t>
    </dgm:pt>
    <dgm:pt modelId="{2445AFB6-6F02-4F61-8AC7-59D67C87BD1A}">
      <dgm:prSet phldrT="[Texto]" custT="1"/>
      <dgm:spPr/>
      <dgm:t>
        <a:bodyPr/>
        <a:lstStyle/>
        <a:p>
          <a:r>
            <a:rPr lang="es-ES" sz="1800" dirty="0">
              <a:latin typeface="Times New Roman" panose="02020603050405020304" pitchFamily="18" charset="0"/>
              <a:cs typeface="Times New Roman" panose="02020603050405020304" pitchFamily="18" charset="0"/>
            </a:rPr>
            <a:t>Watkins y Marsick desarrollaron bases teóricas y un instrumento que sustentan a los objetivos</a:t>
          </a:r>
        </a:p>
      </dgm:t>
    </dgm:pt>
    <dgm:pt modelId="{AAB46196-0242-467E-A187-647E12403793}" type="parTrans" cxnId="{D57B6010-BC95-4056-995E-E39D1E7473DE}">
      <dgm:prSet/>
      <dgm:spPr/>
      <dgm:t>
        <a:bodyPr/>
        <a:lstStyle/>
        <a:p>
          <a:endParaRPr lang="es-ES" sz="1800">
            <a:latin typeface="Times New Roman" panose="02020603050405020304" pitchFamily="18" charset="0"/>
            <a:cs typeface="Times New Roman" panose="02020603050405020304" pitchFamily="18" charset="0"/>
          </a:endParaRPr>
        </a:p>
      </dgm:t>
    </dgm:pt>
    <dgm:pt modelId="{D1BF747C-141C-4E12-8AD8-97DF940F8BB9}" type="sibTrans" cxnId="{D57B6010-BC95-4056-995E-E39D1E7473DE}">
      <dgm:prSet custT="1"/>
      <dgm:spPr/>
      <dgm:t>
        <a:bodyPr/>
        <a:lstStyle/>
        <a:p>
          <a:endParaRPr lang="es-ES" sz="1800">
            <a:latin typeface="Times New Roman" panose="02020603050405020304" pitchFamily="18" charset="0"/>
            <a:cs typeface="Times New Roman" panose="02020603050405020304" pitchFamily="18" charset="0"/>
          </a:endParaRPr>
        </a:p>
      </dgm:t>
    </dgm:pt>
    <dgm:pt modelId="{0F99C6E1-3670-4E1C-8CEC-F346FD4C8B12}">
      <dgm:prSet phldrT="[Texto]" custT="1"/>
      <dgm:spPr/>
      <dgm:t>
        <a:bodyPr/>
        <a:lstStyle/>
        <a:p>
          <a:r>
            <a:rPr lang="es-ES" sz="1800" dirty="0">
              <a:latin typeface="Times New Roman" panose="02020603050405020304" pitchFamily="18" charset="0"/>
              <a:cs typeface="Times New Roman" panose="02020603050405020304" pitchFamily="18" charset="0"/>
            </a:rPr>
            <a:t>Se utilizaron sus dimensiones e instrumento</a:t>
          </a:r>
        </a:p>
      </dgm:t>
    </dgm:pt>
    <dgm:pt modelId="{1211184E-ABE8-43A5-89A1-F0E3E1344C7C}" type="parTrans" cxnId="{4E8D119C-B073-491C-B144-F05F7C1E25C4}">
      <dgm:prSet/>
      <dgm:spPr/>
      <dgm:t>
        <a:bodyPr/>
        <a:lstStyle/>
        <a:p>
          <a:endParaRPr lang="es-ES" sz="1800">
            <a:latin typeface="Times New Roman" panose="02020603050405020304" pitchFamily="18" charset="0"/>
            <a:cs typeface="Times New Roman" panose="02020603050405020304" pitchFamily="18" charset="0"/>
          </a:endParaRPr>
        </a:p>
      </dgm:t>
    </dgm:pt>
    <dgm:pt modelId="{75CCD9F5-6632-44CF-8573-9A74CB63BF9F}" type="sibTrans" cxnId="{4E8D119C-B073-491C-B144-F05F7C1E25C4}">
      <dgm:prSet custT="1"/>
      <dgm:spPr/>
      <dgm:t>
        <a:bodyPr/>
        <a:lstStyle/>
        <a:p>
          <a:endParaRPr lang="es-ES" sz="1800">
            <a:latin typeface="Times New Roman" panose="02020603050405020304" pitchFamily="18" charset="0"/>
            <a:cs typeface="Times New Roman" panose="02020603050405020304" pitchFamily="18" charset="0"/>
          </a:endParaRPr>
        </a:p>
      </dgm:t>
    </dgm:pt>
    <dgm:pt modelId="{657BB708-0DD4-4006-B606-200524C8A7A3}">
      <dgm:prSet phldrT="[Texto]" custT="1"/>
      <dgm:spPr/>
      <dgm:t>
        <a:bodyPr/>
        <a:lstStyle/>
        <a:p>
          <a:r>
            <a:rPr lang="es-ES" sz="1800" dirty="0">
              <a:latin typeface="Times New Roman" panose="02020603050405020304" pitchFamily="18" charset="0"/>
              <a:cs typeface="Times New Roman" panose="02020603050405020304" pitchFamily="18" charset="0"/>
            </a:rPr>
            <a:t>Expertos</a:t>
          </a:r>
        </a:p>
        <a:p>
          <a:r>
            <a:rPr lang="es-ES" sz="1800" dirty="0">
              <a:latin typeface="Times New Roman" panose="02020603050405020304" pitchFamily="18" charset="0"/>
              <a:cs typeface="Times New Roman" panose="02020603050405020304" pitchFamily="18" charset="0"/>
            </a:rPr>
            <a:t>Empresas de la población</a:t>
          </a:r>
        </a:p>
        <a:p>
          <a:r>
            <a:rPr lang="es-ES" sz="1800" dirty="0">
              <a:latin typeface="Times New Roman" panose="02020603050405020304" pitchFamily="18" charset="0"/>
              <a:cs typeface="Times New Roman" panose="02020603050405020304" pitchFamily="18" charset="0"/>
            </a:rPr>
            <a:t>Coeficiente Estadístico</a:t>
          </a:r>
        </a:p>
      </dgm:t>
    </dgm:pt>
    <dgm:pt modelId="{47B9A993-1EF5-4945-8A11-4D9E5DE14C61}" type="parTrans" cxnId="{2DA1D108-8B4F-4FDE-A199-AA1F374C054C}">
      <dgm:prSet/>
      <dgm:spPr/>
      <dgm:t>
        <a:bodyPr/>
        <a:lstStyle/>
        <a:p>
          <a:endParaRPr lang="es-ES" sz="1800">
            <a:latin typeface="Times New Roman" panose="02020603050405020304" pitchFamily="18" charset="0"/>
            <a:cs typeface="Times New Roman" panose="02020603050405020304" pitchFamily="18" charset="0"/>
          </a:endParaRPr>
        </a:p>
      </dgm:t>
    </dgm:pt>
    <dgm:pt modelId="{064DB2B1-D969-4289-8FCB-C0BDE98AD8C1}" type="sibTrans" cxnId="{2DA1D108-8B4F-4FDE-A199-AA1F374C054C}">
      <dgm:prSet/>
      <dgm:spPr/>
      <dgm:t>
        <a:bodyPr/>
        <a:lstStyle/>
        <a:p>
          <a:endParaRPr lang="es-ES" sz="1800">
            <a:latin typeface="Times New Roman" panose="02020603050405020304" pitchFamily="18" charset="0"/>
            <a:cs typeface="Times New Roman" panose="02020603050405020304" pitchFamily="18" charset="0"/>
          </a:endParaRPr>
        </a:p>
      </dgm:t>
    </dgm:pt>
    <dgm:pt modelId="{131B114A-19A6-4247-B64F-B27F450CD453}">
      <dgm:prSet custT="1"/>
      <dgm:spPr/>
      <dgm:t>
        <a:bodyPr/>
        <a:lstStyle/>
        <a:p>
          <a:r>
            <a:rPr lang="es-ES" sz="1800" dirty="0">
              <a:latin typeface="Times New Roman" panose="02020603050405020304" pitchFamily="18" charset="0"/>
              <a:cs typeface="Times New Roman" panose="02020603050405020304" pitchFamily="18" charset="0"/>
            </a:rPr>
            <a:t>Validación del instrumento</a:t>
          </a:r>
        </a:p>
      </dgm:t>
    </dgm:pt>
    <dgm:pt modelId="{F9F7E137-3064-4D4F-8176-50A3760BEB84}" type="parTrans" cxnId="{CC5616C1-AF1C-463A-899F-7C186C818C20}">
      <dgm:prSet/>
      <dgm:spPr/>
      <dgm:t>
        <a:bodyPr/>
        <a:lstStyle/>
        <a:p>
          <a:endParaRPr lang="es-ES" sz="1800">
            <a:latin typeface="Times New Roman" panose="02020603050405020304" pitchFamily="18" charset="0"/>
            <a:cs typeface="Times New Roman" panose="02020603050405020304" pitchFamily="18" charset="0"/>
          </a:endParaRPr>
        </a:p>
      </dgm:t>
    </dgm:pt>
    <dgm:pt modelId="{365E3F46-51A6-4C59-B0BD-E60CEE4A64A0}" type="sibTrans" cxnId="{CC5616C1-AF1C-463A-899F-7C186C818C20}">
      <dgm:prSet custT="1"/>
      <dgm:spPr/>
      <dgm:t>
        <a:bodyPr/>
        <a:lstStyle/>
        <a:p>
          <a:endParaRPr lang="es-ES" sz="1800">
            <a:latin typeface="Times New Roman" panose="02020603050405020304" pitchFamily="18" charset="0"/>
            <a:cs typeface="Times New Roman" panose="02020603050405020304" pitchFamily="18" charset="0"/>
          </a:endParaRPr>
        </a:p>
      </dgm:t>
    </dgm:pt>
    <dgm:pt modelId="{88EABC44-B529-4B2D-9D2F-14D0BB0F0A50}" type="pres">
      <dgm:prSet presAssocID="{9C6EA6E7-A617-4BA3-B4E9-2D2622E75F83}" presName="diagram" presStyleCnt="0">
        <dgm:presLayoutVars>
          <dgm:dir/>
          <dgm:resizeHandles val="exact"/>
        </dgm:presLayoutVars>
      </dgm:prSet>
      <dgm:spPr/>
    </dgm:pt>
    <dgm:pt modelId="{E6138828-A57F-4CAF-9E05-F4CB61B4F6D9}" type="pres">
      <dgm:prSet presAssocID="{1CAE2FF6-4025-452C-AA9A-1622F576971E}" presName="node" presStyleLbl="node1" presStyleIdx="0" presStyleCnt="6">
        <dgm:presLayoutVars>
          <dgm:bulletEnabled val="1"/>
        </dgm:presLayoutVars>
      </dgm:prSet>
      <dgm:spPr/>
    </dgm:pt>
    <dgm:pt modelId="{2E735C0B-808A-49DA-AD74-DAA409726EC8}" type="pres">
      <dgm:prSet presAssocID="{CC7CEBA8-5C27-4D65-8780-8ABA4E5829F3}" presName="sibTrans" presStyleLbl="sibTrans2D1" presStyleIdx="0" presStyleCnt="5"/>
      <dgm:spPr/>
    </dgm:pt>
    <dgm:pt modelId="{159B0D8E-501C-4F13-A7E8-D5872D0907BB}" type="pres">
      <dgm:prSet presAssocID="{CC7CEBA8-5C27-4D65-8780-8ABA4E5829F3}" presName="connectorText" presStyleLbl="sibTrans2D1" presStyleIdx="0" presStyleCnt="5"/>
      <dgm:spPr/>
    </dgm:pt>
    <dgm:pt modelId="{4ADB5F69-2448-433E-AD8A-ACFEB4DDCCE3}" type="pres">
      <dgm:prSet presAssocID="{E063E2F1-7B04-4D5A-B9DA-C70CB5DCC318}" presName="node" presStyleLbl="node1" presStyleIdx="1" presStyleCnt="6">
        <dgm:presLayoutVars>
          <dgm:bulletEnabled val="1"/>
        </dgm:presLayoutVars>
      </dgm:prSet>
      <dgm:spPr/>
    </dgm:pt>
    <dgm:pt modelId="{0D18492A-8157-442C-964A-E405A7881100}" type="pres">
      <dgm:prSet presAssocID="{8E98619A-A0DA-4C99-B829-3E3AAF178A0B}" presName="sibTrans" presStyleLbl="sibTrans2D1" presStyleIdx="1" presStyleCnt="5"/>
      <dgm:spPr/>
    </dgm:pt>
    <dgm:pt modelId="{6B64978F-15A4-46F8-96EF-4C0183256536}" type="pres">
      <dgm:prSet presAssocID="{8E98619A-A0DA-4C99-B829-3E3AAF178A0B}" presName="connectorText" presStyleLbl="sibTrans2D1" presStyleIdx="1" presStyleCnt="5"/>
      <dgm:spPr/>
    </dgm:pt>
    <dgm:pt modelId="{FE732CDF-E46E-46B6-B901-3AEC4A4D4A84}" type="pres">
      <dgm:prSet presAssocID="{2445AFB6-6F02-4F61-8AC7-59D67C87BD1A}" presName="node" presStyleLbl="node1" presStyleIdx="2" presStyleCnt="6">
        <dgm:presLayoutVars>
          <dgm:bulletEnabled val="1"/>
        </dgm:presLayoutVars>
      </dgm:prSet>
      <dgm:spPr/>
    </dgm:pt>
    <dgm:pt modelId="{30A64458-8538-4C6E-BAC7-9AEE711F84A9}" type="pres">
      <dgm:prSet presAssocID="{D1BF747C-141C-4E12-8AD8-97DF940F8BB9}" presName="sibTrans" presStyleLbl="sibTrans2D1" presStyleIdx="2" presStyleCnt="5"/>
      <dgm:spPr/>
    </dgm:pt>
    <dgm:pt modelId="{CD9AF643-0730-47E0-A430-E2215F366315}" type="pres">
      <dgm:prSet presAssocID="{D1BF747C-141C-4E12-8AD8-97DF940F8BB9}" presName="connectorText" presStyleLbl="sibTrans2D1" presStyleIdx="2" presStyleCnt="5"/>
      <dgm:spPr/>
    </dgm:pt>
    <dgm:pt modelId="{2C95AF55-5A49-4612-93AD-D7BFEEEBDEC9}" type="pres">
      <dgm:prSet presAssocID="{0F99C6E1-3670-4E1C-8CEC-F346FD4C8B12}" presName="node" presStyleLbl="node1" presStyleIdx="3" presStyleCnt="6">
        <dgm:presLayoutVars>
          <dgm:bulletEnabled val="1"/>
        </dgm:presLayoutVars>
      </dgm:prSet>
      <dgm:spPr/>
    </dgm:pt>
    <dgm:pt modelId="{03B9F5D7-18DD-4329-AF0E-50488E87C875}" type="pres">
      <dgm:prSet presAssocID="{75CCD9F5-6632-44CF-8573-9A74CB63BF9F}" presName="sibTrans" presStyleLbl="sibTrans2D1" presStyleIdx="3" presStyleCnt="5"/>
      <dgm:spPr/>
    </dgm:pt>
    <dgm:pt modelId="{4F2C9FA7-3C7F-477B-8BC0-D5335F0374EC}" type="pres">
      <dgm:prSet presAssocID="{75CCD9F5-6632-44CF-8573-9A74CB63BF9F}" presName="connectorText" presStyleLbl="sibTrans2D1" presStyleIdx="3" presStyleCnt="5"/>
      <dgm:spPr/>
    </dgm:pt>
    <dgm:pt modelId="{628436D7-71C8-4372-B21F-0AB3C05FA63B}" type="pres">
      <dgm:prSet presAssocID="{131B114A-19A6-4247-B64F-B27F450CD453}" presName="node" presStyleLbl="node1" presStyleIdx="4" presStyleCnt="6">
        <dgm:presLayoutVars>
          <dgm:bulletEnabled val="1"/>
        </dgm:presLayoutVars>
      </dgm:prSet>
      <dgm:spPr/>
    </dgm:pt>
    <dgm:pt modelId="{4AA8E4FB-BA8F-4EA5-832A-A6CA7052DD87}" type="pres">
      <dgm:prSet presAssocID="{365E3F46-51A6-4C59-B0BD-E60CEE4A64A0}" presName="sibTrans" presStyleLbl="sibTrans2D1" presStyleIdx="4" presStyleCnt="5"/>
      <dgm:spPr/>
    </dgm:pt>
    <dgm:pt modelId="{28CF3891-4154-4C0A-9059-0C0C37649648}" type="pres">
      <dgm:prSet presAssocID="{365E3F46-51A6-4C59-B0BD-E60CEE4A64A0}" presName="connectorText" presStyleLbl="sibTrans2D1" presStyleIdx="4" presStyleCnt="5"/>
      <dgm:spPr/>
    </dgm:pt>
    <dgm:pt modelId="{E37B89F0-4F18-4647-8B30-2B4D23BF86F6}" type="pres">
      <dgm:prSet presAssocID="{657BB708-0DD4-4006-B606-200524C8A7A3}" presName="node" presStyleLbl="node1" presStyleIdx="5" presStyleCnt="6">
        <dgm:presLayoutVars>
          <dgm:bulletEnabled val="1"/>
        </dgm:presLayoutVars>
      </dgm:prSet>
      <dgm:spPr/>
    </dgm:pt>
  </dgm:ptLst>
  <dgm:cxnLst>
    <dgm:cxn modelId="{2DA1D108-8B4F-4FDE-A199-AA1F374C054C}" srcId="{9C6EA6E7-A617-4BA3-B4E9-2D2622E75F83}" destId="{657BB708-0DD4-4006-B606-200524C8A7A3}" srcOrd="5" destOrd="0" parTransId="{47B9A993-1EF5-4945-8A11-4D9E5DE14C61}" sibTransId="{064DB2B1-D969-4289-8FCB-C0BDE98AD8C1}"/>
    <dgm:cxn modelId="{55D2680A-91D3-4A87-BA4E-69F5C15B4E1C}" type="presOf" srcId="{2445AFB6-6F02-4F61-8AC7-59D67C87BD1A}" destId="{FE732CDF-E46E-46B6-B901-3AEC4A4D4A84}" srcOrd="0" destOrd="0" presId="urn:microsoft.com/office/officeart/2005/8/layout/process5"/>
    <dgm:cxn modelId="{BD6BDE0A-B288-4698-8597-4C93F71A9EEC}" type="presOf" srcId="{9C6EA6E7-A617-4BA3-B4E9-2D2622E75F83}" destId="{88EABC44-B529-4B2D-9D2F-14D0BB0F0A50}" srcOrd="0" destOrd="0" presId="urn:microsoft.com/office/officeart/2005/8/layout/process5"/>
    <dgm:cxn modelId="{D57B6010-BC95-4056-995E-E39D1E7473DE}" srcId="{9C6EA6E7-A617-4BA3-B4E9-2D2622E75F83}" destId="{2445AFB6-6F02-4F61-8AC7-59D67C87BD1A}" srcOrd="2" destOrd="0" parTransId="{AAB46196-0242-467E-A187-647E12403793}" sibTransId="{D1BF747C-141C-4E12-8AD8-97DF940F8BB9}"/>
    <dgm:cxn modelId="{FAC13D2A-C894-423C-8600-C8CE16A35228}" type="presOf" srcId="{365E3F46-51A6-4C59-B0BD-E60CEE4A64A0}" destId="{28CF3891-4154-4C0A-9059-0C0C37649648}" srcOrd="1" destOrd="0" presId="urn:microsoft.com/office/officeart/2005/8/layout/process5"/>
    <dgm:cxn modelId="{6BE14734-C535-4083-8C89-7B037D33FF54}" type="presOf" srcId="{CC7CEBA8-5C27-4D65-8780-8ABA4E5829F3}" destId="{159B0D8E-501C-4F13-A7E8-D5872D0907BB}" srcOrd="1" destOrd="0" presId="urn:microsoft.com/office/officeart/2005/8/layout/process5"/>
    <dgm:cxn modelId="{1B7DF83F-00DB-4972-B159-62CACA2EA18A}" type="presOf" srcId="{D1BF747C-141C-4E12-8AD8-97DF940F8BB9}" destId="{30A64458-8538-4C6E-BAC7-9AEE711F84A9}" srcOrd="0" destOrd="0" presId="urn:microsoft.com/office/officeart/2005/8/layout/process5"/>
    <dgm:cxn modelId="{E224965E-DD4B-44EE-9997-522DB4F76601}" type="presOf" srcId="{8E98619A-A0DA-4C99-B829-3E3AAF178A0B}" destId="{6B64978F-15A4-46F8-96EF-4C0183256536}" srcOrd="1" destOrd="0" presId="urn:microsoft.com/office/officeart/2005/8/layout/process5"/>
    <dgm:cxn modelId="{E4C60A83-561A-42E3-B7E9-FDB76FCD545C}" type="presOf" srcId="{75CCD9F5-6632-44CF-8573-9A74CB63BF9F}" destId="{4F2C9FA7-3C7F-477B-8BC0-D5335F0374EC}" srcOrd="1" destOrd="0" presId="urn:microsoft.com/office/officeart/2005/8/layout/process5"/>
    <dgm:cxn modelId="{CC87F188-FA67-44F1-A3F9-E186C45C3FF1}" type="presOf" srcId="{CC7CEBA8-5C27-4D65-8780-8ABA4E5829F3}" destId="{2E735C0B-808A-49DA-AD74-DAA409726EC8}" srcOrd="0" destOrd="0" presId="urn:microsoft.com/office/officeart/2005/8/layout/process5"/>
    <dgm:cxn modelId="{5FB1CC8E-F225-493C-8A8A-5521659DFC80}" type="presOf" srcId="{657BB708-0DD4-4006-B606-200524C8A7A3}" destId="{E37B89F0-4F18-4647-8B30-2B4D23BF86F6}" srcOrd="0" destOrd="0" presId="urn:microsoft.com/office/officeart/2005/8/layout/process5"/>
    <dgm:cxn modelId="{8F6F8E97-47CB-47ED-94C6-77264993EB3A}" srcId="{9C6EA6E7-A617-4BA3-B4E9-2D2622E75F83}" destId="{1CAE2FF6-4025-452C-AA9A-1622F576971E}" srcOrd="0" destOrd="0" parTransId="{065780F3-C135-49DC-A89B-7C38F191066D}" sibTransId="{CC7CEBA8-5C27-4D65-8780-8ABA4E5829F3}"/>
    <dgm:cxn modelId="{4E8D119C-B073-491C-B144-F05F7C1E25C4}" srcId="{9C6EA6E7-A617-4BA3-B4E9-2D2622E75F83}" destId="{0F99C6E1-3670-4E1C-8CEC-F346FD4C8B12}" srcOrd="3" destOrd="0" parTransId="{1211184E-ABE8-43A5-89A1-F0E3E1344C7C}" sibTransId="{75CCD9F5-6632-44CF-8573-9A74CB63BF9F}"/>
    <dgm:cxn modelId="{EE6ECEA6-C319-4F62-B3B1-7C5D57A1ED25}" type="presOf" srcId="{E063E2F1-7B04-4D5A-B9DA-C70CB5DCC318}" destId="{4ADB5F69-2448-433E-AD8A-ACFEB4DDCCE3}" srcOrd="0" destOrd="0" presId="urn:microsoft.com/office/officeart/2005/8/layout/process5"/>
    <dgm:cxn modelId="{7FBE37BC-FCAC-4695-89E7-E36F7DC06840}" type="presOf" srcId="{131B114A-19A6-4247-B64F-B27F450CD453}" destId="{628436D7-71C8-4372-B21F-0AB3C05FA63B}" srcOrd="0" destOrd="0" presId="urn:microsoft.com/office/officeart/2005/8/layout/process5"/>
    <dgm:cxn modelId="{CC5616C1-AF1C-463A-899F-7C186C818C20}" srcId="{9C6EA6E7-A617-4BA3-B4E9-2D2622E75F83}" destId="{131B114A-19A6-4247-B64F-B27F450CD453}" srcOrd="4" destOrd="0" parTransId="{F9F7E137-3064-4D4F-8176-50A3760BEB84}" sibTransId="{365E3F46-51A6-4C59-B0BD-E60CEE4A64A0}"/>
    <dgm:cxn modelId="{32D996D0-83DA-4C80-AF7E-4306FCDE5926}" type="presOf" srcId="{D1BF747C-141C-4E12-8AD8-97DF940F8BB9}" destId="{CD9AF643-0730-47E0-A430-E2215F366315}" srcOrd="1" destOrd="0" presId="urn:microsoft.com/office/officeart/2005/8/layout/process5"/>
    <dgm:cxn modelId="{1F0776D6-B3A7-4D27-80E8-65071875A680}" type="presOf" srcId="{8E98619A-A0DA-4C99-B829-3E3AAF178A0B}" destId="{0D18492A-8157-442C-964A-E405A7881100}" srcOrd="0" destOrd="0" presId="urn:microsoft.com/office/officeart/2005/8/layout/process5"/>
    <dgm:cxn modelId="{C5D555D8-F282-4871-B2D3-5EF2FD256CDF}" type="presOf" srcId="{0F99C6E1-3670-4E1C-8CEC-F346FD4C8B12}" destId="{2C95AF55-5A49-4612-93AD-D7BFEEEBDEC9}" srcOrd="0" destOrd="0" presId="urn:microsoft.com/office/officeart/2005/8/layout/process5"/>
    <dgm:cxn modelId="{70E077D9-A91F-44D0-A836-10D5FF65B730}" type="presOf" srcId="{75CCD9F5-6632-44CF-8573-9A74CB63BF9F}" destId="{03B9F5D7-18DD-4329-AF0E-50488E87C875}" srcOrd="0" destOrd="0" presId="urn:microsoft.com/office/officeart/2005/8/layout/process5"/>
    <dgm:cxn modelId="{14286DE9-8ECC-426C-9909-A4E6005E9E98}" type="presOf" srcId="{365E3F46-51A6-4C59-B0BD-E60CEE4A64A0}" destId="{4AA8E4FB-BA8F-4EA5-832A-A6CA7052DD87}" srcOrd="0" destOrd="0" presId="urn:microsoft.com/office/officeart/2005/8/layout/process5"/>
    <dgm:cxn modelId="{F90997FB-43AF-471C-9E55-108558AB61DE}" type="presOf" srcId="{1CAE2FF6-4025-452C-AA9A-1622F576971E}" destId="{E6138828-A57F-4CAF-9E05-F4CB61B4F6D9}" srcOrd="0" destOrd="0" presId="urn:microsoft.com/office/officeart/2005/8/layout/process5"/>
    <dgm:cxn modelId="{6EA67DFF-0177-4EDC-BF6D-DC867A900A67}" srcId="{9C6EA6E7-A617-4BA3-B4E9-2D2622E75F83}" destId="{E063E2F1-7B04-4D5A-B9DA-C70CB5DCC318}" srcOrd="1" destOrd="0" parTransId="{BBE47FC3-0466-4187-8A8E-BB233D14CE53}" sibTransId="{8E98619A-A0DA-4C99-B829-3E3AAF178A0B}"/>
    <dgm:cxn modelId="{E1D22597-8A41-4736-8A71-4C30543EC5C8}" type="presParOf" srcId="{88EABC44-B529-4B2D-9D2F-14D0BB0F0A50}" destId="{E6138828-A57F-4CAF-9E05-F4CB61B4F6D9}" srcOrd="0" destOrd="0" presId="urn:microsoft.com/office/officeart/2005/8/layout/process5"/>
    <dgm:cxn modelId="{A2C2AAF6-4296-4A6A-8C95-009A26E38202}" type="presParOf" srcId="{88EABC44-B529-4B2D-9D2F-14D0BB0F0A50}" destId="{2E735C0B-808A-49DA-AD74-DAA409726EC8}" srcOrd="1" destOrd="0" presId="urn:microsoft.com/office/officeart/2005/8/layout/process5"/>
    <dgm:cxn modelId="{4B56DFD0-BB9B-48C2-B382-C218478E85C8}" type="presParOf" srcId="{2E735C0B-808A-49DA-AD74-DAA409726EC8}" destId="{159B0D8E-501C-4F13-A7E8-D5872D0907BB}" srcOrd="0" destOrd="0" presId="urn:microsoft.com/office/officeart/2005/8/layout/process5"/>
    <dgm:cxn modelId="{5CBC30A0-243A-4909-8D9C-4E9DEBE10C0C}" type="presParOf" srcId="{88EABC44-B529-4B2D-9D2F-14D0BB0F0A50}" destId="{4ADB5F69-2448-433E-AD8A-ACFEB4DDCCE3}" srcOrd="2" destOrd="0" presId="urn:microsoft.com/office/officeart/2005/8/layout/process5"/>
    <dgm:cxn modelId="{0C8CC5A8-DBA0-432A-923E-12A22B2E7199}" type="presParOf" srcId="{88EABC44-B529-4B2D-9D2F-14D0BB0F0A50}" destId="{0D18492A-8157-442C-964A-E405A7881100}" srcOrd="3" destOrd="0" presId="urn:microsoft.com/office/officeart/2005/8/layout/process5"/>
    <dgm:cxn modelId="{A8DB9484-FDAD-4DDC-84D0-5BCB70498399}" type="presParOf" srcId="{0D18492A-8157-442C-964A-E405A7881100}" destId="{6B64978F-15A4-46F8-96EF-4C0183256536}" srcOrd="0" destOrd="0" presId="urn:microsoft.com/office/officeart/2005/8/layout/process5"/>
    <dgm:cxn modelId="{AAE76CD1-E264-453F-BBBB-E695591F5200}" type="presParOf" srcId="{88EABC44-B529-4B2D-9D2F-14D0BB0F0A50}" destId="{FE732CDF-E46E-46B6-B901-3AEC4A4D4A84}" srcOrd="4" destOrd="0" presId="urn:microsoft.com/office/officeart/2005/8/layout/process5"/>
    <dgm:cxn modelId="{5F67E98B-E277-44C6-A650-9698F5A77861}" type="presParOf" srcId="{88EABC44-B529-4B2D-9D2F-14D0BB0F0A50}" destId="{30A64458-8538-4C6E-BAC7-9AEE711F84A9}" srcOrd="5" destOrd="0" presId="urn:microsoft.com/office/officeart/2005/8/layout/process5"/>
    <dgm:cxn modelId="{62740A5F-0127-4926-9614-412358C388F1}" type="presParOf" srcId="{30A64458-8538-4C6E-BAC7-9AEE711F84A9}" destId="{CD9AF643-0730-47E0-A430-E2215F366315}" srcOrd="0" destOrd="0" presId="urn:microsoft.com/office/officeart/2005/8/layout/process5"/>
    <dgm:cxn modelId="{0CFCF4E9-15EE-4215-B5D3-11FE69EE8AFE}" type="presParOf" srcId="{88EABC44-B529-4B2D-9D2F-14D0BB0F0A50}" destId="{2C95AF55-5A49-4612-93AD-D7BFEEEBDEC9}" srcOrd="6" destOrd="0" presId="urn:microsoft.com/office/officeart/2005/8/layout/process5"/>
    <dgm:cxn modelId="{66986661-E9C9-4FCA-8897-93BC1E253464}" type="presParOf" srcId="{88EABC44-B529-4B2D-9D2F-14D0BB0F0A50}" destId="{03B9F5D7-18DD-4329-AF0E-50488E87C875}" srcOrd="7" destOrd="0" presId="urn:microsoft.com/office/officeart/2005/8/layout/process5"/>
    <dgm:cxn modelId="{30281DD9-0006-4E43-B842-3723A7F22BFB}" type="presParOf" srcId="{03B9F5D7-18DD-4329-AF0E-50488E87C875}" destId="{4F2C9FA7-3C7F-477B-8BC0-D5335F0374EC}" srcOrd="0" destOrd="0" presId="urn:microsoft.com/office/officeart/2005/8/layout/process5"/>
    <dgm:cxn modelId="{B975A085-946B-45E2-A650-B81D5C5EC9F0}" type="presParOf" srcId="{88EABC44-B529-4B2D-9D2F-14D0BB0F0A50}" destId="{628436D7-71C8-4372-B21F-0AB3C05FA63B}" srcOrd="8" destOrd="0" presId="urn:microsoft.com/office/officeart/2005/8/layout/process5"/>
    <dgm:cxn modelId="{C06AC945-B569-4813-8A56-DC064291A815}" type="presParOf" srcId="{88EABC44-B529-4B2D-9D2F-14D0BB0F0A50}" destId="{4AA8E4FB-BA8F-4EA5-832A-A6CA7052DD87}" srcOrd="9" destOrd="0" presId="urn:microsoft.com/office/officeart/2005/8/layout/process5"/>
    <dgm:cxn modelId="{665569B8-0D3B-4B49-B764-E4DAA51963B9}" type="presParOf" srcId="{4AA8E4FB-BA8F-4EA5-832A-A6CA7052DD87}" destId="{28CF3891-4154-4C0A-9059-0C0C37649648}" srcOrd="0" destOrd="0" presId="urn:microsoft.com/office/officeart/2005/8/layout/process5"/>
    <dgm:cxn modelId="{8BBE55D7-1804-409B-968C-40CF5AF84081}" type="presParOf" srcId="{88EABC44-B529-4B2D-9D2F-14D0BB0F0A50}" destId="{E37B89F0-4F18-4647-8B30-2B4D23BF86F6}"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E1860-70FB-4D7B-B40E-954E317DB2DA}" type="doc">
      <dgm:prSet loTypeId="urn:microsoft.com/office/officeart/2005/8/layout/vList3" loCatId="list" qsTypeId="urn:microsoft.com/office/officeart/2005/8/quickstyle/simple3" qsCatId="simple" csTypeId="urn:microsoft.com/office/officeart/2005/8/colors/colorful2" csCatId="colorful" phldr="1"/>
      <dgm:spPr/>
    </dgm:pt>
    <dgm:pt modelId="{16DF4F6A-DE77-40B3-A5CE-C830260C3810}">
      <dgm:prSet phldrT="[Texto]"/>
      <dgm:spPr/>
      <dgm:t>
        <a:bodyPr/>
        <a:lstStyle/>
        <a:p>
          <a:r>
            <a:rPr lang="es-EC" dirty="0">
              <a:latin typeface="Times New Roman" panose="02020603050405020304" pitchFamily="18" charset="0"/>
              <a:cs typeface="Times New Roman" panose="02020603050405020304" pitchFamily="18" charset="0"/>
            </a:rPr>
            <a:t>Marco Teórico</a:t>
          </a:r>
        </a:p>
      </dgm:t>
    </dgm:pt>
    <dgm:pt modelId="{432A19E1-E0DA-40AA-9A60-7CE1C05FBD86}" type="parTrans" cxnId="{30F8B498-3D45-4253-99ED-C4110BF2E742}">
      <dgm:prSet/>
      <dgm:spPr/>
      <dgm:t>
        <a:bodyPr/>
        <a:lstStyle/>
        <a:p>
          <a:endParaRPr lang="es-EC">
            <a:latin typeface="Times New Roman" panose="02020603050405020304" pitchFamily="18" charset="0"/>
            <a:cs typeface="Times New Roman" panose="02020603050405020304" pitchFamily="18" charset="0"/>
          </a:endParaRPr>
        </a:p>
      </dgm:t>
    </dgm:pt>
    <dgm:pt modelId="{02C7E5FB-2713-4D6E-8DBA-C293919CFC00}" type="sibTrans" cxnId="{30F8B498-3D45-4253-99ED-C4110BF2E742}">
      <dgm:prSet/>
      <dgm:spPr/>
      <dgm:t>
        <a:bodyPr/>
        <a:lstStyle/>
        <a:p>
          <a:endParaRPr lang="es-EC">
            <a:latin typeface="Times New Roman" panose="02020603050405020304" pitchFamily="18" charset="0"/>
            <a:cs typeface="Times New Roman" panose="02020603050405020304" pitchFamily="18" charset="0"/>
          </a:endParaRPr>
        </a:p>
      </dgm:t>
    </dgm:pt>
    <dgm:pt modelId="{767120FC-624D-4E29-872B-E5874268B3C4}">
      <dgm:prSet phldrT="[Texto]"/>
      <dgm:spPr/>
      <dgm:t>
        <a:bodyPr/>
        <a:lstStyle/>
        <a:p>
          <a:r>
            <a:rPr lang="es-EC" dirty="0">
              <a:latin typeface="Times New Roman" panose="02020603050405020304" pitchFamily="18" charset="0"/>
              <a:cs typeface="Times New Roman" panose="02020603050405020304" pitchFamily="18" charset="0"/>
            </a:rPr>
            <a:t>Metodología</a:t>
          </a:r>
        </a:p>
      </dgm:t>
    </dgm:pt>
    <dgm:pt modelId="{C55C21DC-9CA9-4602-9079-82204C459C5E}" type="parTrans" cxnId="{6A65BB59-3E7F-4C3E-9EEB-12B8FC5B3153}">
      <dgm:prSet/>
      <dgm:spPr/>
      <dgm:t>
        <a:bodyPr/>
        <a:lstStyle/>
        <a:p>
          <a:endParaRPr lang="es-EC">
            <a:latin typeface="Times New Roman" panose="02020603050405020304" pitchFamily="18" charset="0"/>
            <a:cs typeface="Times New Roman" panose="02020603050405020304" pitchFamily="18" charset="0"/>
          </a:endParaRPr>
        </a:p>
      </dgm:t>
    </dgm:pt>
    <dgm:pt modelId="{72CACEBC-A407-4418-8CCA-93487C56A7FD}" type="sibTrans" cxnId="{6A65BB59-3E7F-4C3E-9EEB-12B8FC5B3153}">
      <dgm:prSet/>
      <dgm:spPr/>
      <dgm:t>
        <a:bodyPr/>
        <a:lstStyle/>
        <a:p>
          <a:endParaRPr lang="es-EC">
            <a:latin typeface="Times New Roman" panose="02020603050405020304" pitchFamily="18" charset="0"/>
            <a:cs typeface="Times New Roman" panose="02020603050405020304" pitchFamily="18" charset="0"/>
          </a:endParaRPr>
        </a:p>
      </dgm:t>
    </dgm:pt>
    <dgm:pt modelId="{85C19C33-E8BB-4A2D-858F-93FAB09C2380}">
      <dgm:prSet phldrT="[Texto]"/>
      <dgm:spPr/>
      <dgm:t>
        <a:bodyPr/>
        <a:lstStyle/>
        <a:p>
          <a:r>
            <a:rPr lang="es-EC" dirty="0">
              <a:latin typeface="Times New Roman" panose="02020603050405020304" pitchFamily="18" charset="0"/>
              <a:cs typeface="Times New Roman" panose="02020603050405020304" pitchFamily="18" charset="0"/>
            </a:rPr>
            <a:t>Resultados</a:t>
          </a:r>
        </a:p>
      </dgm:t>
    </dgm:pt>
    <dgm:pt modelId="{D12E39DA-2912-4EFF-98BB-1107AFE1BD9E}" type="parTrans" cxnId="{76599611-9C1B-40B8-80C8-C245FC27B0B4}">
      <dgm:prSet/>
      <dgm:spPr/>
      <dgm:t>
        <a:bodyPr/>
        <a:lstStyle/>
        <a:p>
          <a:endParaRPr lang="es-EC">
            <a:latin typeface="Times New Roman" panose="02020603050405020304" pitchFamily="18" charset="0"/>
            <a:cs typeface="Times New Roman" panose="02020603050405020304" pitchFamily="18" charset="0"/>
          </a:endParaRPr>
        </a:p>
      </dgm:t>
    </dgm:pt>
    <dgm:pt modelId="{2AB82279-AB0D-4CB4-82CA-E0754A8C4CC2}" type="sibTrans" cxnId="{76599611-9C1B-40B8-80C8-C245FC27B0B4}">
      <dgm:prSet/>
      <dgm:spPr/>
      <dgm:t>
        <a:bodyPr/>
        <a:lstStyle/>
        <a:p>
          <a:endParaRPr lang="es-EC">
            <a:latin typeface="Times New Roman" panose="02020603050405020304" pitchFamily="18" charset="0"/>
            <a:cs typeface="Times New Roman" panose="02020603050405020304" pitchFamily="18" charset="0"/>
          </a:endParaRPr>
        </a:p>
      </dgm:t>
    </dgm:pt>
    <dgm:pt modelId="{3B657CB8-0EF8-4E50-90F5-5B5A31C0D737}">
      <dgm:prSet/>
      <dgm:spPr/>
      <dgm:t>
        <a:bodyPr/>
        <a:lstStyle/>
        <a:p>
          <a:r>
            <a:rPr lang="es-EC" dirty="0">
              <a:latin typeface="Times New Roman" panose="02020603050405020304" pitchFamily="18" charset="0"/>
              <a:cs typeface="Times New Roman" panose="02020603050405020304" pitchFamily="18" charset="0"/>
            </a:rPr>
            <a:t>Conclusiones y Recomendaciones</a:t>
          </a:r>
        </a:p>
      </dgm:t>
    </dgm:pt>
    <dgm:pt modelId="{BAE565E4-D6E6-458A-8AC9-DE96EF44CD54}" type="parTrans" cxnId="{FE1A24A6-398C-49D8-AA76-786BF18FDA90}">
      <dgm:prSet/>
      <dgm:spPr/>
      <dgm:t>
        <a:bodyPr/>
        <a:lstStyle/>
        <a:p>
          <a:endParaRPr lang="es-EC">
            <a:latin typeface="Times New Roman" panose="02020603050405020304" pitchFamily="18" charset="0"/>
            <a:cs typeface="Times New Roman" panose="02020603050405020304" pitchFamily="18" charset="0"/>
          </a:endParaRPr>
        </a:p>
      </dgm:t>
    </dgm:pt>
    <dgm:pt modelId="{C283D523-80BF-4B3B-81C5-F0515A54228A}" type="sibTrans" cxnId="{FE1A24A6-398C-49D8-AA76-786BF18FDA90}">
      <dgm:prSet/>
      <dgm:spPr/>
      <dgm:t>
        <a:bodyPr/>
        <a:lstStyle/>
        <a:p>
          <a:endParaRPr lang="es-EC">
            <a:latin typeface="Times New Roman" panose="02020603050405020304" pitchFamily="18" charset="0"/>
            <a:cs typeface="Times New Roman" panose="02020603050405020304" pitchFamily="18" charset="0"/>
          </a:endParaRPr>
        </a:p>
      </dgm:t>
    </dgm:pt>
    <dgm:pt modelId="{C2808557-A0A7-4732-9686-D355D7A39A52}" type="pres">
      <dgm:prSet presAssocID="{E6DE1860-70FB-4D7B-B40E-954E317DB2DA}" presName="linearFlow" presStyleCnt="0">
        <dgm:presLayoutVars>
          <dgm:dir/>
          <dgm:resizeHandles val="exact"/>
        </dgm:presLayoutVars>
      </dgm:prSet>
      <dgm:spPr/>
    </dgm:pt>
    <dgm:pt modelId="{D87D001E-B797-4F6D-A5A1-A3ECF11834A1}" type="pres">
      <dgm:prSet presAssocID="{16DF4F6A-DE77-40B3-A5CE-C830260C3810}" presName="composite" presStyleCnt="0"/>
      <dgm:spPr/>
    </dgm:pt>
    <dgm:pt modelId="{215B6B90-909F-45E1-9263-C42FD7822CA7}" type="pres">
      <dgm:prSet presAssocID="{16DF4F6A-DE77-40B3-A5CE-C830260C3810}" presName="imgShp" presStyleLbl="fgImgPlace1" presStyleIdx="0" presStyleCnt="4"/>
      <dgm:spPr/>
    </dgm:pt>
    <dgm:pt modelId="{66A7E718-CE24-48C8-937A-45321F7DC72F}" type="pres">
      <dgm:prSet presAssocID="{16DF4F6A-DE77-40B3-A5CE-C830260C3810}" presName="txShp" presStyleLbl="node1" presStyleIdx="0" presStyleCnt="4">
        <dgm:presLayoutVars>
          <dgm:bulletEnabled val="1"/>
        </dgm:presLayoutVars>
      </dgm:prSet>
      <dgm:spPr/>
    </dgm:pt>
    <dgm:pt modelId="{AF903B42-F113-4657-9623-E57FE7A19AE7}" type="pres">
      <dgm:prSet presAssocID="{02C7E5FB-2713-4D6E-8DBA-C293919CFC00}" presName="spacing" presStyleCnt="0"/>
      <dgm:spPr/>
    </dgm:pt>
    <dgm:pt modelId="{FEE353C0-DE6F-4C60-A46A-77C0AD04D2E6}" type="pres">
      <dgm:prSet presAssocID="{767120FC-624D-4E29-872B-E5874268B3C4}" presName="composite" presStyleCnt="0"/>
      <dgm:spPr/>
    </dgm:pt>
    <dgm:pt modelId="{1E6D36E8-5E4F-4E2A-ADB9-850022542D36}" type="pres">
      <dgm:prSet presAssocID="{767120FC-624D-4E29-872B-E5874268B3C4}" presName="imgShp" presStyleLbl="fgImgPlace1" presStyleIdx="1" presStyleCnt="4"/>
      <dgm:spPr/>
    </dgm:pt>
    <dgm:pt modelId="{2CC167C9-644E-462D-AA1B-8E42E813763F}" type="pres">
      <dgm:prSet presAssocID="{767120FC-624D-4E29-872B-E5874268B3C4}" presName="txShp" presStyleLbl="node1" presStyleIdx="1" presStyleCnt="4">
        <dgm:presLayoutVars>
          <dgm:bulletEnabled val="1"/>
        </dgm:presLayoutVars>
      </dgm:prSet>
      <dgm:spPr/>
    </dgm:pt>
    <dgm:pt modelId="{4E817591-1A1C-47DF-A8BA-8232DF80A0EC}" type="pres">
      <dgm:prSet presAssocID="{72CACEBC-A407-4418-8CCA-93487C56A7FD}" presName="spacing" presStyleCnt="0"/>
      <dgm:spPr/>
    </dgm:pt>
    <dgm:pt modelId="{D4A54870-B83B-4EB4-941A-8294E2F5A1F0}" type="pres">
      <dgm:prSet presAssocID="{85C19C33-E8BB-4A2D-858F-93FAB09C2380}" presName="composite" presStyleCnt="0"/>
      <dgm:spPr/>
    </dgm:pt>
    <dgm:pt modelId="{94E57AB4-2EC5-4015-957D-F3FF9B120A58}" type="pres">
      <dgm:prSet presAssocID="{85C19C33-E8BB-4A2D-858F-93FAB09C2380}" presName="imgShp" presStyleLbl="fgImgPlace1" presStyleIdx="2" presStyleCnt="4"/>
      <dgm:spPr/>
    </dgm:pt>
    <dgm:pt modelId="{9B7F364B-233D-40E3-9083-F67B1E324BD6}" type="pres">
      <dgm:prSet presAssocID="{85C19C33-E8BB-4A2D-858F-93FAB09C2380}" presName="txShp" presStyleLbl="node1" presStyleIdx="2" presStyleCnt="4">
        <dgm:presLayoutVars>
          <dgm:bulletEnabled val="1"/>
        </dgm:presLayoutVars>
      </dgm:prSet>
      <dgm:spPr/>
    </dgm:pt>
    <dgm:pt modelId="{14F173DF-A8C2-49FF-B9DC-F17E75C89C50}" type="pres">
      <dgm:prSet presAssocID="{2AB82279-AB0D-4CB4-82CA-E0754A8C4CC2}" presName="spacing" presStyleCnt="0"/>
      <dgm:spPr/>
    </dgm:pt>
    <dgm:pt modelId="{1993A6A9-6D0C-474A-ADC8-A904397C32F3}" type="pres">
      <dgm:prSet presAssocID="{3B657CB8-0EF8-4E50-90F5-5B5A31C0D737}" presName="composite" presStyleCnt="0"/>
      <dgm:spPr/>
    </dgm:pt>
    <dgm:pt modelId="{6EB35C9C-B5D1-4D1E-85E2-2F3E430BBEDF}" type="pres">
      <dgm:prSet presAssocID="{3B657CB8-0EF8-4E50-90F5-5B5A31C0D737}" presName="imgShp" presStyleLbl="fgImgPlace1" presStyleIdx="3" presStyleCnt="4"/>
      <dgm:spPr/>
    </dgm:pt>
    <dgm:pt modelId="{3573DA20-9030-4ADC-A43F-26E32064BE35}" type="pres">
      <dgm:prSet presAssocID="{3B657CB8-0EF8-4E50-90F5-5B5A31C0D737}" presName="txShp" presStyleLbl="node1" presStyleIdx="3" presStyleCnt="4">
        <dgm:presLayoutVars>
          <dgm:bulletEnabled val="1"/>
        </dgm:presLayoutVars>
      </dgm:prSet>
      <dgm:spPr/>
    </dgm:pt>
  </dgm:ptLst>
  <dgm:cxnLst>
    <dgm:cxn modelId="{76599611-9C1B-40B8-80C8-C245FC27B0B4}" srcId="{E6DE1860-70FB-4D7B-B40E-954E317DB2DA}" destId="{85C19C33-E8BB-4A2D-858F-93FAB09C2380}" srcOrd="2" destOrd="0" parTransId="{D12E39DA-2912-4EFF-98BB-1107AFE1BD9E}" sibTransId="{2AB82279-AB0D-4CB4-82CA-E0754A8C4CC2}"/>
    <dgm:cxn modelId="{CD0DD422-9AE6-43D2-BA33-6702F7BE3AD7}" type="presOf" srcId="{767120FC-624D-4E29-872B-E5874268B3C4}" destId="{2CC167C9-644E-462D-AA1B-8E42E813763F}" srcOrd="0" destOrd="0" presId="urn:microsoft.com/office/officeart/2005/8/layout/vList3"/>
    <dgm:cxn modelId="{A2E96125-DEF6-4C4B-A3CA-4DFA9A29BAB5}" type="presOf" srcId="{E6DE1860-70FB-4D7B-B40E-954E317DB2DA}" destId="{C2808557-A0A7-4732-9686-D355D7A39A52}" srcOrd="0" destOrd="0" presId="urn:microsoft.com/office/officeart/2005/8/layout/vList3"/>
    <dgm:cxn modelId="{4937202F-A9B6-49A3-BEC2-F4DDD7F87894}" type="presOf" srcId="{3B657CB8-0EF8-4E50-90F5-5B5A31C0D737}" destId="{3573DA20-9030-4ADC-A43F-26E32064BE35}" srcOrd="0" destOrd="0" presId="urn:microsoft.com/office/officeart/2005/8/layout/vList3"/>
    <dgm:cxn modelId="{FA48D963-0C20-4FD0-B60D-B151F749DCCF}" type="presOf" srcId="{16DF4F6A-DE77-40B3-A5CE-C830260C3810}" destId="{66A7E718-CE24-48C8-937A-45321F7DC72F}" srcOrd="0" destOrd="0" presId="urn:microsoft.com/office/officeart/2005/8/layout/vList3"/>
    <dgm:cxn modelId="{6A65BB59-3E7F-4C3E-9EEB-12B8FC5B3153}" srcId="{E6DE1860-70FB-4D7B-B40E-954E317DB2DA}" destId="{767120FC-624D-4E29-872B-E5874268B3C4}" srcOrd="1" destOrd="0" parTransId="{C55C21DC-9CA9-4602-9079-82204C459C5E}" sibTransId="{72CACEBC-A407-4418-8CCA-93487C56A7FD}"/>
    <dgm:cxn modelId="{30F8B498-3D45-4253-99ED-C4110BF2E742}" srcId="{E6DE1860-70FB-4D7B-B40E-954E317DB2DA}" destId="{16DF4F6A-DE77-40B3-A5CE-C830260C3810}" srcOrd="0" destOrd="0" parTransId="{432A19E1-E0DA-40AA-9A60-7CE1C05FBD86}" sibTransId="{02C7E5FB-2713-4D6E-8DBA-C293919CFC00}"/>
    <dgm:cxn modelId="{FE1A24A6-398C-49D8-AA76-786BF18FDA90}" srcId="{E6DE1860-70FB-4D7B-B40E-954E317DB2DA}" destId="{3B657CB8-0EF8-4E50-90F5-5B5A31C0D737}" srcOrd="3" destOrd="0" parTransId="{BAE565E4-D6E6-458A-8AC9-DE96EF44CD54}" sibTransId="{C283D523-80BF-4B3B-81C5-F0515A54228A}"/>
    <dgm:cxn modelId="{8369CFD0-7747-45F9-80E4-BCBB842D99B4}" type="presOf" srcId="{85C19C33-E8BB-4A2D-858F-93FAB09C2380}" destId="{9B7F364B-233D-40E3-9083-F67B1E324BD6}" srcOrd="0" destOrd="0" presId="urn:microsoft.com/office/officeart/2005/8/layout/vList3"/>
    <dgm:cxn modelId="{6EB0A6BB-15F0-4606-813F-83CD45B04669}" type="presParOf" srcId="{C2808557-A0A7-4732-9686-D355D7A39A52}" destId="{D87D001E-B797-4F6D-A5A1-A3ECF11834A1}" srcOrd="0" destOrd="0" presId="urn:microsoft.com/office/officeart/2005/8/layout/vList3"/>
    <dgm:cxn modelId="{966EF315-4FE8-4892-BC0D-7B662EF535B6}" type="presParOf" srcId="{D87D001E-B797-4F6D-A5A1-A3ECF11834A1}" destId="{215B6B90-909F-45E1-9263-C42FD7822CA7}" srcOrd="0" destOrd="0" presId="urn:microsoft.com/office/officeart/2005/8/layout/vList3"/>
    <dgm:cxn modelId="{3ECCCFF1-7D54-4942-98DA-B7DB7B3E150E}" type="presParOf" srcId="{D87D001E-B797-4F6D-A5A1-A3ECF11834A1}" destId="{66A7E718-CE24-48C8-937A-45321F7DC72F}" srcOrd="1" destOrd="0" presId="urn:microsoft.com/office/officeart/2005/8/layout/vList3"/>
    <dgm:cxn modelId="{1D19F94C-3004-412F-ABDE-4E84D421268F}" type="presParOf" srcId="{C2808557-A0A7-4732-9686-D355D7A39A52}" destId="{AF903B42-F113-4657-9623-E57FE7A19AE7}" srcOrd="1" destOrd="0" presId="urn:microsoft.com/office/officeart/2005/8/layout/vList3"/>
    <dgm:cxn modelId="{B5D1594B-48A5-4F11-840C-0EBF750AF625}" type="presParOf" srcId="{C2808557-A0A7-4732-9686-D355D7A39A52}" destId="{FEE353C0-DE6F-4C60-A46A-77C0AD04D2E6}" srcOrd="2" destOrd="0" presId="urn:microsoft.com/office/officeart/2005/8/layout/vList3"/>
    <dgm:cxn modelId="{760DF93B-AE3C-4598-B325-02B2D97EF323}" type="presParOf" srcId="{FEE353C0-DE6F-4C60-A46A-77C0AD04D2E6}" destId="{1E6D36E8-5E4F-4E2A-ADB9-850022542D36}" srcOrd="0" destOrd="0" presId="urn:microsoft.com/office/officeart/2005/8/layout/vList3"/>
    <dgm:cxn modelId="{9401F737-03A9-43F9-8D38-7F0CDCB283BE}" type="presParOf" srcId="{FEE353C0-DE6F-4C60-A46A-77C0AD04D2E6}" destId="{2CC167C9-644E-462D-AA1B-8E42E813763F}" srcOrd="1" destOrd="0" presId="urn:microsoft.com/office/officeart/2005/8/layout/vList3"/>
    <dgm:cxn modelId="{E5F63385-8EBC-4467-A7DF-0051E74A2C40}" type="presParOf" srcId="{C2808557-A0A7-4732-9686-D355D7A39A52}" destId="{4E817591-1A1C-47DF-A8BA-8232DF80A0EC}" srcOrd="3" destOrd="0" presId="urn:microsoft.com/office/officeart/2005/8/layout/vList3"/>
    <dgm:cxn modelId="{51E2F4F3-BCCC-411B-BA5A-825C9E4C5C9C}" type="presParOf" srcId="{C2808557-A0A7-4732-9686-D355D7A39A52}" destId="{D4A54870-B83B-4EB4-941A-8294E2F5A1F0}" srcOrd="4" destOrd="0" presId="urn:microsoft.com/office/officeart/2005/8/layout/vList3"/>
    <dgm:cxn modelId="{8127F3FB-1702-46E1-95BC-8729B9B313BC}" type="presParOf" srcId="{D4A54870-B83B-4EB4-941A-8294E2F5A1F0}" destId="{94E57AB4-2EC5-4015-957D-F3FF9B120A58}" srcOrd="0" destOrd="0" presId="urn:microsoft.com/office/officeart/2005/8/layout/vList3"/>
    <dgm:cxn modelId="{40E61329-85B9-4627-B2FA-800FBCC04971}" type="presParOf" srcId="{D4A54870-B83B-4EB4-941A-8294E2F5A1F0}" destId="{9B7F364B-233D-40E3-9083-F67B1E324BD6}" srcOrd="1" destOrd="0" presId="urn:microsoft.com/office/officeart/2005/8/layout/vList3"/>
    <dgm:cxn modelId="{1EE4346D-1E79-4120-AED1-7B51BEED080F}" type="presParOf" srcId="{C2808557-A0A7-4732-9686-D355D7A39A52}" destId="{14F173DF-A8C2-49FF-B9DC-F17E75C89C50}" srcOrd="5" destOrd="0" presId="urn:microsoft.com/office/officeart/2005/8/layout/vList3"/>
    <dgm:cxn modelId="{BC64A7C7-5B25-4397-84DE-338788C22D1A}" type="presParOf" srcId="{C2808557-A0A7-4732-9686-D355D7A39A52}" destId="{1993A6A9-6D0C-474A-ADC8-A904397C32F3}" srcOrd="6" destOrd="0" presId="urn:microsoft.com/office/officeart/2005/8/layout/vList3"/>
    <dgm:cxn modelId="{9ADC0DF4-2483-4CD6-8312-B1C0865FE5C6}" type="presParOf" srcId="{1993A6A9-6D0C-474A-ADC8-A904397C32F3}" destId="{6EB35C9C-B5D1-4D1E-85E2-2F3E430BBEDF}" srcOrd="0" destOrd="0" presId="urn:microsoft.com/office/officeart/2005/8/layout/vList3"/>
    <dgm:cxn modelId="{8D08397D-459D-4A77-B2DD-0534D7FFB9ED}" type="presParOf" srcId="{1993A6A9-6D0C-474A-ADC8-A904397C32F3}" destId="{3573DA20-9030-4ADC-A43F-26E32064BE3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A5D863-EE78-4892-964F-881AA2A8169A}" type="doc">
      <dgm:prSet loTypeId="urn:microsoft.com/office/officeart/2005/8/layout/process2" loCatId="process" qsTypeId="urn:microsoft.com/office/officeart/2005/8/quickstyle/simple3" qsCatId="simple" csTypeId="urn:microsoft.com/office/officeart/2005/8/colors/colorful2" csCatId="colorful" phldr="1"/>
      <dgm:spPr/>
    </dgm:pt>
    <dgm:pt modelId="{277B85F3-56EE-4F5B-92D1-C9C5D904C363}">
      <dgm:prSet phldrT="[Texto]" custT="1"/>
      <dgm:spPr/>
      <dgm:t>
        <a:bodyPr/>
        <a:lstStyle/>
        <a:p>
          <a:r>
            <a:rPr lang="es-ES" sz="2000" dirty="0">
              <a:latin typeface="Times" panose="02020603050405020304" pitchFamily="18" charset="0"/>
              <a:cs typeface="Times" panose="02020603050405020304" pitchFamily="18" charset="0"/>
            </a:rPr>
            <a:t>Visitas personales </a:t>
          </a:r>
        </a:p>
        <a:p>
          <a:r>
            <a:rPr lang="es-ES" sz="2000" dirty="0">
              <a:latin typeface="Times" panose="02020603050405020304" pitchFamily="18" charset="0"/>
              <a:cs typeface="Times" panose="02020603050405020304" pitchFamily="18" charset="0"/>
            </a:rPr>
            <a:t>Llamadas telefónicas</a:t>
          </a:r>
        </a:p>
        <a:p>
          <a:r>
            <a:rPr lang="es-ES" sz="2000" dirty="0">
              <a:latin typeface="Times" panose="02020603050405020304" pitchFamily="18" charset="0"/>
              <a:cs typeface="Times" panose="02020603050405020304" pitchFamily="18" charset="0"/>
            </a:rPr>
            <a:t>Mails</a:t>
          </a:r>
        </a:p>
      </dgm:t>
    </dgm:pt>
    <dgm:pt modelId="{45FC5674-2755-4BB8-BDB6-4609121D46AD}" type="parTrans" cxnId="{65A92BDF-AC28-4EBA-A486-BB07F0092105}">
      <dgm:prSet/>
      <dgm:spPr/>
      <dgm:t>
        <a:bodyPr/>
        <a:lstStyle/>
        <a:p>
          <a:endParaRPr lang="es-ES" sz="2000">
            <a:latin typeface="Times" panose="02020603050405020304" pitchFamily="18" charset="0"/>
            <a:cs typeface="Times" panose="02020603050405020304" pitchFamily="18" charset="0"/>
          </a:endParaRPr>
        </a:p>
      </dgm:t>
    </dgm:pt>
    <dgm:pt modelId="{97329360-0AE7-4941-90CE-AB34C18FB074}" type="sibTrans" cxnId="{65A92BDF-AC28-4EBA-A486-BB07F0092105}">
      <dgm:prSet custT="1"/>
      <dgm:spPr/>
      <dgm:t>
        <a:bodyPr/>
        <a:lstStyle/>
        <a:p>
          <a:endParaRPr lang="es-ES" sz="2000">
            <a:latin typeface="Times" panose="02020603050405020304" pitchFamily="18" charset="0"/>
            <a:cs typeface="Times" panose="02020603050405020304" pitchFamily="18" charset="0"/>
          </a:endParaRPr>
        </a:p>
      </dgm:t>
    </dgm:pt>
    <dgm:pt modelId="{6875E8CF-5DB6-445F-A158-387F6F4B1E91}">
      <dgm:prSet phldrT="[Texto]" custT="1"/>
      <dgm:spPr/>
      <dgm:t>
        <a:bodyPr/>
        <a:lstStyle/>
        <a:p>
          <a:r>
            <a:rPr lang="es-ES" sz="2000" dirty="0">
              <a:latin typeface="Times" panose="02020603050405020304" pitchFamily="18" charset="0"/>
              <a:cs typeface="Times" panose="02020603050405020304" pitchFamily="18" charset="0"/>
            </a:rPr>
            <a:t>Principal limitación: información </a:t>
          </a:r>
          <a:r>
            <a:rPr lang="es-ES" sz="2000" dirty="0" err="1">
              <a:latin typeface="Times" panose="02020603050405020304" pitchFamily="18" charset="0"/>
              <a:cs typeface="Times" panose="02020603050405020304" pitchFamily="18" charset="0"/>
            </a:rPr>
            <a:t>SUPERCIAS</a:t>
          </a:r>
          <a:r>
            <a:rPr lang="es-ES" sz="2000" dirty="0">
              <a:latin typeface="Times" panose="02020603050405020304" pitchFamily="18" charset="0"/>
              <a:cs typeface="Times" panose="02020603050405020304" pitchFamily="18" charset="0"/>
            </a:rPr>
            <a:t> desactualizada</a:t>
          </a:r>
        </a:p>
      </dgm:t>
    </dgm:pt>
    <dgm:pt modelId="{C1B3B679-4EB4-4993-8A2D-CFC421EF09F2}" type="parTrans" cxnId="{A5736128-B2AF-4872-9D99-ADAE6BBF1B77}">
      <dgm:prSet/>
      <dgm:spPr/>
      <dgm:t>
        <a:bodyPr/>
        <a:lstStyle/>
        <a:p>
          <a:endParaRPr lang="es-ES" sz="2000">
            <a:latin typeface="Times" panose="02020603050405020304" pitchFamily="18" charset="0"/>
            <a:cs typeface="Times" panose="02020603050405020304" pitchFamily="18" charset="0"/>
          </a:endParaRPr>
        </a:p>
      </dgm:t>
    </dgm:pt>
    <dgm:pt modelId="{FBCDBB58-47B5-46F7-B4F7-AA91597A796F}" type="sibTrans" cxnId="{A5736128-B2AF-4872-9D99-ADAE6BBF1B77}">
      <dgm:prSet custT="1"/>
      <dgm:spPr/>
      <dgm:t>
        <a:bodyPr/>
        <a:lstStyle/>
        <a:p>
          <a:endParaRPr lang="es-ES" sz="2000">
            <a:latin typeface="Times" panose="02020603050405020304" pitchFamily="18" charset="0"/>
            <a:cs typeface="Times" panose="02020603050405020304" pitchFamily="18" charset="0"/>
          </a:endParaRPr>
        </a:p>
      </dgm:t>
    </dgm:pt>
    <dgm:pt modelId="{11E7D5BC-5A49-4B35-90C6-F62DCB63CDBA}">
      <dgm:prSet phldrT="[Texto]" custT="1"/>
      <dgm:spPr/>
      <dgm:t>
        <a:bodyPr/>
        <a:lstStyle/>
        <a:p>
          <a:r>
            <a:rPr lang="es-ES" sz="2000" dirty="0">
              <a:latin typeface="Times" panose="02020603050405020304" pitchFamily="18" charset="0"/>
              <a:cs typeface="Times" panose="02020603050405020304" pitchFamily="18" charset="0"/>
            </a:rPr>
            <a:t>28 empresas no pertenecían a la población</a:t>
          </a:r>
        </a:p>
        <a:p>
          <a:r>
            <a:rPr lang="es-ES" sz="2000" dirty="0">
              <a:latin typeface="Times" panose="02020603050405020304" pitchFamily="18" charset="0"/>
              <a:cs typeface="Times" panose="02020603050405020304" pitchFamily="18" charset="0"/>
            </a:rPr>
            <a:t>256 empresas</a:t>
          </a:r>
        </a:p>
      </dgm:t>
    </dgm:pt>
    <dgm:pt modelId="{C0FC1C20-7C79-484E-AF11-5D53CAE66D66}" type="parTrans" cxnId="{125B94A4-17E0-4F0B-BF66-04714703E64E}">
      <dgm:prSet/>
      <dgm:spPr/>
      <dgm:t>
        <a:bodyPr/>
        <a:lstStyle/>
        <a:p>
          <a:endParaRPr lang="es-ES" sz="2000">
            <a:latin typeface="Times" panose="02020603050405020304" pitchFamily="18" charset="0"/>
            <a:cs typeface="Times" panose="02020603050405020304" pitchFamily="18" charset="0"/>
          </a:endParaRPr>
        </a:p>
      </dgm:t>
    </dgm:pt>
    <dgm:pt modelId="{DF9AF87C-A376-4F24-8E34-C3F40AE7F85B}" type="sibTrans" cxnId="{125B94A4-17E0-4F0B-BF66-04714703E64E}">
      <dgm:prSet/>
      <dgm:spPr/>
      <dgm:t>
        <a:bodyPr/>
        <a:lstStyle/>
        <a:p>
          <a:endParaRPr lang="es-ES" sz="2000">
            <a:latin typeface="Times" panose="02020603050405020304" pitchFamily="18" charset="0"/>
            <a:cs typeface="Times" panose="02020603050405020304" pitchFamily="18" charset="0"/>
          </a:endParaRPr>
        </a:p>
      </dgm:t>
    </dgm:pt>
    <dgm:pt modelId="{FF429796-E0C1-4E09-9C15-A0D0F9BB1310}" type="pres">
      <dgm:prSet presAssocID="{C2A5D863-EE78-4892-964F-881AA2A8169A}" presName="linearFlow" presStyleCnt="0">
        <dgm:presLayoutVars>
          <dgm:resizeHandles val="exact"/>
        </dgm:presLayoutVars>
      </dgm:prSet>
      <dgm:spPr/>
    </dgm:pt>
    <dgm:pt modelId="{2498EE6B-C016-4946-82FB-DEEC969EB978}" type="pres">
      <dgm:prSet presAssocID="{277B85F3-56EE-4F5B-92D1-C9C5D904C363}" presName="node" presStyleLbl="node1" presStyleIdx="0" presStyleCnt="3">
        <dgm:presLayoutVars>
          <dgm:bulletEnabled val="1"/>
        </dgm:presLayoutVars>
      </dgm:prSet>
      <dgm:spPr/>
    </dgm:pt>
    <dgm:pt modelId="{E14EE351-53C2-4634-9C18-462B2E3847FF}" type="pres">
      <dgm:prSet presAssocID="{97329360-0AE7-4941-90CE-AB34C18FB074}" presName="sibTrans" presStyleLbl="sibTrans2D1" presStyleIdx="0" presStyleCnt="2"/>
      <dgm:spPr/>
    </dgm:pt>
    <dgm:pt modelId="{B809F20D-9952-4614-B05F-9499D4588EEC}" type="pres">
      <dgm:prSet presAssocID="{97329360-0AE7-4941-90CE-AB34C18FB074}" presName="connectorText" presStyleLbl="sibTrans2D1" presStyleIdx="0" presStyleCnt="2"/>
      <dgm:spPr/>
    </dgm:pt>
    <dgm:pt modelId="{8AE416F1-2D67-41E3-9052-47122A550787}" type="pres">
      <dgm:prSet presAssocID="{6875E8CF-5DB6-445F-A158-387F6F4B1E91}" presName="node" presStyleLbl="node1" presStyleIdx="1" presStyleCnt="3">
        <dgm:presLayoutVars>
          <dgm:bulletEnabled val="1"/>
        </dgm:presLayoutVars>
      </dgm:prSet>
      <dgm:spPr/>
    </dgm:pt>
    <dgm:pt modelId="{2BBD1611-B2FC-4BD8-B68E-EABA842C796C}" type="pres">
      <dgm:prSet presAssocID="{FBCDBB58-47B5-46F7-B4F7-AA91597A796F}" presName="sibTrans" presStyleLbl="sibTrans2D1" presStyleIdx="1" presStyleCnt="2"/>
      <dgm:spPr/>
    </dgm:pt>
    <dgm:pt modelId="{E5449352-DCE3-4B6F-88C3-3E122D0E1A76}" type="pres">
      <dgm:prSet presAssocID="{FBCDBB58-47B5-46F7-B4F7-AA91597A796F}" presName="connectorText" presStyleLbl="sibTrans2D1" presStyleIdx="1" presStyleCnt="2"/>
      <dgm:spPr/>
    </dgm:pt>
    <dgm:pt modelId="{50B0B740-758A-488C-ADB1-BE0B11077BA0}" type="pres">
      <dgm:prSet presAssocID="{11E7D5BC-5A49-4B35-90C6-F62DCB63CDBA}" presName="node" presStyleLbl="node1" presStyleIdx="2" presStyleCnt="3">
        <dgm:presLayoutVars>
          <dgm:bulletEnabled val="1"/>
        </dgm:presLayoutVars>
      </dgm:prSet>
      <dgm:spPr/>
    </dgm:pt>
  </dgm:ptLst>
  <dgm:cxnLst>
    <dgm:cxn modelId="{88C70C18-ADA8-4A1C-BA25-6F5AA3DD19AE}" type="presOf" srcId="{11E7D5BC-5A49-4B35-90C6-F62DCB63CDBA}" destId="{50B0B740-758A-488C-ADB1-BE0B11077BA0}" srcOrd="0" destOrd="0" presId="urn:microsoft.com/office/officeart/2005/8/layout/process2"/>
    <dgm:cxn modelId="{A5736128-B2AF-4872-9D99-ADAE6BBF1B77}" srcId="{C2A5D863-EE78-4892-964F-881AA2A8169A}" destId="{6875E8CF-5DB6-445F-A158-387F6F4B1E91}" srcOrd="1" destOrd="0" parTransId="{C1B3B679-4EB4-4993-8A2D-CFC421EF09F2}" sibTransId="{FBCDBB58-47B5-46F7-B4F7-AA91597A796F}"/>
    <dgm:cxn modelId="{9BE8943F-5A89-42C5-88D3-B6F0560B2F1B}" type="presOf" srcId="{277B85F3-56EE-4F5B-92D1-C9C5D904C363}" destId="{2498EE6B-C016-4946-82FB-DEEC969EB978}" srcOrd="0" destOrd="0" presId="urn:microsoft.com/office/officeart/2005/8/layout/process2"/>
    <dgm:cxn modelId="{926EFB5E-ACB1-4150-873B-D9741E2DD2FF}" type="presOf" srcId="{97329360-0AE7-4941-90CE-AB34C18FB074}" destId="{B809F20D-9952-4614-B05F-9499D4588EEC}" srcOrd="1" destOrd="0" presId="urn:microsoft.com/office/officeart/2005/8/layout/process2"/>
    <dgm:cxn modelId="{A8FC6942-B803-44FB-BC72-B75BDE4C1A37}" type="presOf" srcId="{97329360-0AE7-4941-90CE-AB34C18FB074}" destId="{E14EE351-53C2-4634-9C18-462B2E3847FF}" srcOrd="0" destOrd="0" presId="urn:microsoft.com/office/officeart/2005/8/layout/process2"/>
    <dgm:cxn modelId="{66CD5999-CD02-46B3-8B8F-DD88014D7A65}" type="presOf" srcId="{C2A5D863-EE78-4892-964F-881AA2A8169A}" destId="{FF429796-E0C1-4E09-9C15-A0D0F9BB1310}" srcOrd="0" destOrd="0" presId="urn:microsoft.com/office/officeart/2005/8/layout/process2"/>
    <dgm:cxn modelId="{125B94A4-17E0-4F0B-BF66-04714703E64E}" srcId="{C2A5D863-EE78-4892-964F-881AA2A8169A}" destId="{11E7D5BC-5A49-4B35-90C6-F62DCB63CDBA}" srcOrd="2" destOrd="0" parTransId="{C0FC1C20-7C79-484E-AF11-5D53CAE66D66}" sibTransId="{DF9AF87C-A376-4F24-8E34-C3F40AE7F85B}"/>
    <dgm:cxn modelId="{B4DF8DA8-4FF8-4C8D-B793-25DA7ECB8B19}" type="presOf" srcId="{FBCDBB58-47B5-46F7-B4F7-AA91597A796F}" destId="{E5449352-DCE3-4B6F-88C3-3E122D0E1A76}" srcOrd="1" destOrd="0" presId="urn:microsoft.com/office/officeart/2005/8/layout/process2"/>
    <dgm:cxn modelId="{714501C8-38C8-410A-8E1C-01EE2496599C}" type="presOf" srcId="{FBCDBB58-47B5-46F7-B4F7-AA91597A796F}" destId="{2BBD1611-B2FC-4BD8-B68E-EABA842C796C}" srcOrd="0" destOrd="0" presId="urn:microsoft.com/office/officeart/2005/8/layout/process2"/>
    <dgm:cxn modelId="{54A084DD-F4A5-454A-B4C7-8A9618A0E096}" type="presOf" srcId="{6875E8CF-5DB6-445F-A158-387F6F4B1E91}" destId="{8AE416F1-2D67-41E3-9052-47122A550787}" srcOrd="0" destOrd="0" presId="urn:microsoft.com/office/officeart/2005/8/layout/process2"/>
    <dgm:cxn modelId="{65A92BDF-AC28-4EBA-A486-BB07F0092105}" srcId="{C2A5D863-EE78-4892-964F-881AA2A8169A}" destId="{277B85F3-56EE-4F5B-92D1-C9C5D904C363}" srcOrd="0" destOrd="0" parTransId="{45FC5674-2755-4BB8-BDB6-4609121D46AD}" sibTransId="{97329360-0AE7-4941-90CE-AB34C18FB074}"/>
    <dgm:cxn modelId="{E64E2D18-6036-45FA-AC6F-8CCAB58C8677}" type="presParOf" srcId="{FF429796-E0C1-4E09-9C15-A0D0F9BB1310}" destId="{2498EE6B-C016-4946-82FB-DEEC969EB978}" srcOrd="0" destOrd="0" presId="urn:microsoft.com/office/officeart/2005/8/layout/process2"/>
    <dgm:cxn modelId="{16D8E149-018B-4C33-93AB-964F633F57CC}" type="presParOf" srcId="{FF429796-E0C1-4E09-9C15-A0D0F9BB1310}" destId="{E14EE351-53C2-4634-9C18-462B2E3847FF}" srcOrd="1" destOrd="0" presId="urn:microsoft.com/office/officeart/2005/8/layout/process2"/>
    <dgm:cxn modelId="{04958C3C-0851-495E-8440-BA3C91DD6D3D}" type="presParOf" srcId="{E14EE351-53C2-4634-9C18-462B2E3847FF}" destId="{B809F20D-9952-4614-B05F-9499D4588EEC}" srcOrd="0" destOrd="0" presId="urn:microsoft.com/office/officeart/2005/8/layout/process2"/>
    <dgm:cxn modelId="{AF16B9B6-1B7D-4FCD-BE8C-7878576ADB13}" type="presParOf" srcId="{FF429796-E0C1-4E09-9C15-A0D0F9BB1310}" destId="{8AE416F1-2D67-41E3-9052-47122A550787}" srcOrd="2" destOrd="0" presId="urn:microsoft.com/office/officeart/2005/8/layout/process2"/>
    <dgm:cxn modelId="{DC314AD7-FA9F-4C5C-90E3-9FDE8FEE0978}" type="presParOf" srcId="{FF429796-E0C1-4E09-9C15-A0D0F9BB1310}" destId="{2BBD1611-B2FC-4BD8-B68E-EABA842C796C}" srcOrd="3" destOrd="0" presId="urn:microsoft.com/office/officeart/2005/8/layout/process2"/>
    <dgm:cxn modelId="{DF61C37F-7928-4A33-B4A9-D7452F185B7D}" type="presParOf" srcId="{2BBD1611-B2FC-4BD8-B68E-EABA842C796C}" destId="{E5449352-DCE3-4B6F-88C3-3E122D0E1A76}" srcOrd="0" destOrd="0" presId="urn:microsoft.com/office/officeart/2005/8/layout/process2"/>
    <dgm:cxn modelId="{D2A8DA01-DD72-4DB3-BAA1-ADF0EB3B6CD0}" type="presParOf" srcId="{FF429796-E0C1-4E09-9C15-A0D0F9BB1310}" destId="{50B0B740-758A-488C-ADB1-BE0B11077B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355E8A-6E23-487D-B85F-F6EE3E975C9D}" type="doc">
      <dgm:prSet loTypeId="urn:microsoft.com/office/officeart/2005/8/layout/process2" loCatId="process" qsTypeId="urn:microsoft.com/office/officeart/2005/8/quickstyle/simple3" qsCatId="simple" csTypeId="urn:microsoft.com/office/officeart/2005/8/colors/colorful3" csCatId="colorful" phldr="1"/>
      <dgm:spPr/>
    </dgm:pt>
    <dgm:pt modelId="{0FE1E8C1-1CD8-4453-A05F-C674D02552A8}">
      <dgm:prSet phldrT="[Texto]" custT="1"/>
      <dgm:spPr/>
      <dgm:t>
        <a:bodyPr/>
        <a:lstStyle/>
        <a:p>
          <a:r>
            <a:rPr lang="es-ES" sz="2000" dirty="0">
              <a:latin typeface="Times" panose="02020603050405020304" pitchFamily="18" charset="0"/>
              <a:cs typeface="Times" panose="02020603050405020304" pitchFamily="18" charset="0"/>
            </a:rPr>
            <a:t>Se obtuvo información de 174 empresas. 67,97% de la población</a:t>
          </a:r>
        </a:p>
      </dgm:t>
    </dgm:pt>
    <dgm:pt modelId="{D21DB096-25F2-47C5-913F-0F22B48B410F}" type="parTrans" cxnId="{43DE36F5-5CA1-4FB6-837C-1D23A46611F7}">
      <dgm:prSet/>
      <dgm:spPr/>
      <dgm:t>
        <a:bodyPr/>
        <a:lstStyle/>
        <a:p>
          <a:endParaRPr lang="es-ES" sz="2000">
            <a:latin typeface="Times" panose="02020603050405020304" pitchFamily="18" charset="0"/>
            <a:cs typeface="Times" panose="02020603050405020304" pitchFamily="18" charset="0"/>
          </a:endParaRPr>
        </a:p>
      </dgm:t>
    </dgm:pt>
    <dgm:pt modelId="{EFB3EF4A-9FCA-4177-AFFC-4C20F582A9DC}" type="sibTrans" cxnId="{43DE36F5-5CA1-4FB6-837C-1D23A46611F7}">
      <dgm:prSet custT="1"/>
      <dgm:spPr/>
      <dgm:t>
        <a:bodyPr/>
        <a:lstStyle/>
        <a:p>
          <a:endParaRPr lang="es-ES" sz="2000">
            <a:latin typeface="Times" panose="02020603050405020304" pitchFamily="18" charset="0"/>
            <a:cs typeface="Times" panose="02020603050405020304" pitchFamily="18" charset="0"/>
          </a:endParaRPr>
        </a:p>
      </dgm:t>
    </dgm:pt>
    <dgm:pt modelId="{B1042FF0-A611-499A-B719-8CA278C819BC}">
      <dgm:prSet phldrT="[Texto]" custT="1"/>
      <dgm:spPr/>
      <dgm:t>
        <a:bodyPr/>
        <a:lstStyle/>
        <a:p>
          <a:r>
            <a:rPr lang="es-ES" sz="2000" dirty="0">
              <a:latin typeface="Times" panose="02020603050405020304" pitchFamily="18" charset="0"/>
              <a:cs typeface="Times" panose="02020603050405020304" pitchFamily="18" charset="0"/>
            </a:rPr>
            <a:t>82 empresas no participaron</a:t>
          </a:r>
        </a:p>
      </dgm:t>
    </dgm:pt>
    <dgm:pt modelId="{ED826771-8D7D-4D70-9514-3E7A47BD2B72}" type="parTrans" cxnId="{A870C3DD-A431-47B4-BED0-F48F2BC770D9}">
      <dgm:prSet/>
      <dgm:spPr/>
      <dgm:t>
        <a:bodyPr/>
        <a:lstStyle/>
        <a:p>
          <a:endParaRPr lang="es-ES" sz="2000">
            <a:latin typeface="Times" panose="02020603050405020304" pitchFamily="18" charset="0"/>
            <a:cs typeface="Times" panose="02020603050405020304" pitchFamily="18" charset="0"/>
          </a:endParaRPr>
        </a:p>
      </dgm:t>
    </dgm:pt>
    <dgm:pt modelId="{122BDD42-FD74-4168-95C7-C06963F3D854}" type="sibTrans" cxnId="{A870C3DD-A431-47B4-BED0-F48F2BC770D9}">
      <dgm:prSet custT="1"/>
      <dgm:spPr/>
      <dgm:t>
        <a:bodyPr/>
        <a:lstStyle/>
        <a:p>
          <a:endParaRPr lang="es-ES" sz="2000">
            <a:latin typeface="Times" panose="02020603050405020304" pitchFamily="18" charset="0"/>
            <a:cs typeface="Times" panose="02020603050405020304" pitchFamily="18" charset="0"/>
          </a:endParaRPr>
        </a:p>
      </dgm:t>
    </dgm:pt>
    <dgm:pt modelId="{C6D9ADD6-DE39-4767-B863-18E7EE0A9BD1}">
      <dgm:prSet phldrT="[Texto]" custT="1"/>
      <dgm:spPr/>
      <dgm:t>
        <a:bodyPr/>
        <a:lstStyle/>
        <a:p>
          <a:r>
            <a:rPr lang="es-ES" sz="2000" dirty="0">
              <a:latin typeface="Times" panose="02020603050405020304" pitchFamily="18" charset="0"/>
              <a:cs typeface="Times" panose="02020603050405020304" pitchFamily="18" charset="0"/>
            </a:rPr>
            <a:t>Según los estudios del marco referencial, estos índices son aceptables</a:t>
          </a:r>
        </a:p>
      </dgm:t>
    </dgm:pt>
    <dgm:pt modelId="{22AC452A-FD02-4EA2-B0D7-EDA747972A24}" type="parTrans" cxnId="{6C21A914-7A1B-4D4E-8990-BC1AE5EB18ED}">
      <dgm:prSet/>
      <dgm:spPr/>
      <dgm:t>
        <a:bodyPr/>
        <a:lstStyle/>
        <a:p>
          <a:endParaRPr lang="es-ES" sz="2000">
            <a:latin typeface="Times" panose="02020603050405020304" pitchFamily="18" charset="0"/>
            <a:cs typeface="Times" panose="02020603050405020304" pitchFamily="18" charset="0"/>
          </a:endParaRPr>
        </a:p>
      </dgm:t>
    </dgm:pt>
    <dgm:pt modelId="{FF5DA756-69A3-4A35-B7C9-853D14978A58}" type="sibTrans" cxnId="{6C21A914-7A1B-4D4E-8990-BC1AE5EB18ED}">
      <dgm:prSet/>
      <dgm:spPr/>
      <dgm:t>
        <a:bodyPr/>
        <a:lstStyle/>
        <a:p>
          <a:endParaRPr lang="es-ES" sz="2000">
            <a:latin typeface="Times" panose="02020603050405020304" pitchFamily="18" charset="0"/>
            <a:cs typeface="Times" panose="02020603050405020304" pitchFamily="18" charset="0"/>
          </a:endParaRPr>
        </a:p>
      </dgm:t>
    </dgm:pt>
    <dgm:pt modelId="{0FCB2CFF-CDA7-45CF-BA46-CDFE63DE147E}">
      <dgm:prSet custT="1"/>
      <dgm:spPr/>
      <dgm:t>
        <a:bodyPr/>
        <a:lstStyle/>
        <a:p>
          <a:r>
            <a:rPr lang="es-ES" sz="2000" dirty="0">
              <a:latin typeface="Times" panose="02020603050405020304" pitchFamily="18" charset="0"/>
              <a:cs typeface="Times" panose="02020603050405020304" pitchFamily="18" charset="0"/>
            </a:rPr>
            <a:t>Índice de no respuesta del 32,03%</a:t>
          </a:r>
        </a:p>
      </dgm:t>
    </dgm:pt>
    <dgm:pt modelId="{618B5A22-46DD-4202-AAC6-12A28A26AFFA}" type="parTrans" cxnId="{F82D661F-EB55-4622-857C-F660BDD4262D}">
      <dgm:prSet/>
      <dgm:spPr/>
      <dgm:t>
        <a:bodyPr/>
        <a:lstStyle/>
        <a:p>
          <a:endParaRPr lang="es-ES" sz="2000">
            <a:latin typeface="Times" panose="02020603050405020304" pitchFamily="18" charset="0"/>
            <a:cs typeface="Times" panose="02020603050405020304" pitchFamily="18" charset="0"/>
          </a:endParaRPr>
        </a:p>
      </dgm:t>
    </dgm:pt>
    <dgm:pt modelId="{959811A3-4093-4185-9BCF-CFB4ABE617AE}" type="sibTrans" cxnId="{F82D661F-EB55-4622-857C-F660BDD4262D}">
      <dgm:prSet custT="1"/>
      <dgm:spPr/>
      <dgm:t>
        <a:bodyPr/>
        <a:lstStyle/>
        <a:p>
          <a:endParaRPr lang="es-ES" sz="2000">
            <a:latin typeface="Times" panose="02020603050405020304" pitchFamily="18" charset="0"/>
            <a:cs typeface="Times" panose="02020603050405020304" pitchFamily="18" charset="0"/>
          </a:endParaRPr>
        </a:p>
      </dgm:t>
    </dgm:pt>
    <dgm:pt modelId="{87E94B4F-905D-46F7-9636-5BAD84F86583}" type="pres">
      <dgm:prSet presAssocID="{9C355E8A-6E23-487D-B85F-F6EE3E975C9D}" presName="linearFlow" presStyleCnt="0">
        <dgm:presLayoutVars>
          <dgm:resizeHandles val="exact"/>
        </dgm:presLayoutVars>
      </dgm:prSet>
      <dgm:spPr/>
    </dgm:pt>
    <dgm:pt modelId="{08B66A1C-816C-4F42-B4C9-4736DCC45AA5}" type="pres">
      <dgm:prSet presAssocID="{0FE1E8C1-1CD8-4453-A05F-C674D02552A8}" presName="node" presStyleLbl="node1" presStyleIdx="0" presStyleCnt="4" custScaleX="155435">
        <dgm:presLayoutVars>
          <dgm:bulletEnabled val="1"/>
        </dgm:presLayoutVars>
      </dgm:prSet>
      <dgm:spPr/>
    </dgm:pt>
    <dgm:pt modelId="{BF49DA22-F5A1-44D8-AF88-55BB294C7583}" type="pres">
      <dgm:prSet presAssocID="{EFB3EF4A-9FCA-4177-AFFC-4C20F582A9DC}" presName="sibTrans" presStyleLbl="sibTrans2D1" presStyleIdx="0" presStyleCnt="3"/>
      <dgm:spPr/>
    </dgm:pt>
    <dgm:pt modelId="{556D1196-17A8-4A54-B77D-111C2842B0BD}" type="pres">
      <dgm:prSet presAssocID="{EFB3EF4A-9FCA-4177-AFFC-4C20F582A9DC}" presName="connectorText" presStyleLbl="sibTrans2D1" presStyleIdx="0" presStyleCnt="3"/>
      <dgm:spPr/>
    </dgm:pt>
    <dgm:pt modelId="{F2E5DD8F-E254-4A3A-AB61-2C04D627FB52}" type="pres">
      <dgm:prSet presAssocID="{B1042FF0-A611-499A-B719-8CA278C819BC}" presName="node" presStyleLbl="node1" presStyleIdx="1" presStyleCnt="4" custScaleX="155435">
        <dgm:presLayoutVars>
          <dgm:bulletEnabled val="1"/>
        </dgm:presLayoutVars>
      </dgm:prSet>
      <dgm:spPr/>
    </dgm:pt>
    <dgm:pt modelId="{93275504-8F1D-488E-8CB8-263169D6BFBA}" type="pres">
      <dgm:prSet presAssocID="{122BDD42-FD74-4168-95C7-C06963F3D854}" presName="sibTrans" presStyleLbl="sibTrans2D1" presStyleIdx="1" presStyleCnt="3"/>
      <dgm:spPr/>
    </dgm:pt>
    <dgm:pt modelId="{014B7AD4-51E8-4FEC-AAB6-C292BB9D3C4E}" type="pres">
      <dgm:prSet presAssocID="{122BDD42-FD74-4168-95C7-C06963F3D854}" presName="connectorText" presStyleLbl="sibTrans2D1" presStyleIdx="1" presStyleCnt="3"/>
      <dgm:spPr/>
    </dgm:pt>
    <dgm:pt modelId="{1C90F94B-D55B-459F-8C5D-43E7FACA16FA}" type="pres">
      <dgm:prSet presAssocID="{0FCB2CFF-CDA7-45CF-BA46-CDFE63DE147E}" presName="node" presStyleLbl="node1" presStyleIdx="2" presStyleCnt="4" custScaleX="155435">
        <dgm:presLayoutVars>
          <dgm:bulletEnabled val="1"/>
        </dgm:presLayoutVars>
      </dgm:prSet>
      <dgm:spPr/>
    </dgm:pt>
    <dgm:pt modelId="{10B68197-BC13-461E-849A-10AB064E480B}" type="pres">
      <dgm:prSet presAssocID="{959811A3-4093-4185-9BCF-CFB4ABE617AE}" presName="sibTrans" presStyleLbl="sibTrans2D1" presStyleIdx="2" presStyleCnt="3"/>
      <dgm:spPr/>
    </dgm:pt>
    <dgm:pt modelId="{98B2FEF4-434E-40C8-92F0-BD5B88418DC4}" type="pres">
      <dgm:prSet presAssocID="{959811A3-4093-4185-9BCF-CFB4ABE617AE}" presName="connectorText" presStyleLbl="sibTrans2D1" presStyleIdx="2" presStyleCnt="3"/>
      <dgm:spPr/>
    </dgm:pt>
    <dgm:pt modelId="{42F42917-FF2F-451E-8876-36DD5ACEBF2E}" type="pres">
      <dgm:prSet presAssocID="{C6D9ADD6-DE39-4767-B863-18E7EE0A9BD1}" presName="node" presStyleLbl="node1" presStyleIdx="3" presStyleCnt="4" custScaleX="155435">
        <dgm:presLayoutVars>
          <dgm:bulletEnabled val="1"/>
        </dgm:presLayoutVars>
      </dgm:prSet>
      <dgm:spPr/>
    </dgm:pt>
  </dgm:ptLst>
  <dgm:cxnLst>
    <dgm:cxn modelId="{6C21A914-7A1B-4D4E-8990-BC1AE5EB18ED}" srcId="{9C355E8A-6E23-487D-B85F-F6EE3E975C9D}" destId="{C6D9ADD6-DE39-4767-B863-18E7EE0A9BD1}" srcOrd="3" destOrd="0" parTransId="{22AC452A-FD02-4EA2-B0D7-EDA747972A24}" sibTransId="{FF5DA756-69A3-4A35-B7C9-853D14978A58}"/>
    <dgm:cxn modelId="{30FCA91C-4523-4619-834F-1855BCF2C710}" type="presOf" srcId="{EFB3EF4A-9FCA-4177-AFFC-4C20F582A9DC}" destId="{BF49DA22-F5A1-44D8-AF88-55BB294C7583}" srcOrd="0" destOrd="0" presId="urn:microsoft.com/office/officeart/2005/8/layout/process2"/>
    <dgm:cxn modelId="{F82D661F-EB55-4622-857C-F660BDD4262D}" srcId="{9C355E8A-6E23-487D-B85F-F6EE3E975C9D}" destId="{0FCB2CFF-CDA7-45CF-BA46-CDFE63DE147E}" srcOrd="2" destOrd="0" parTransId="{618B5A22-46DD-4202-AAC6-12A28A26AFFA}" sibTransId="{959811A3-4093-4185-9BCF-CFB4ABE617AE}"/>
    <dgm:cxn modelId="{CA24B135-781D-414C-98E2-F764CD99C887}" type="presOf" srcId="{EFB3EF4A-9FCA-4177-AFFC-4C20F582A9DC}" destId="{556D1196-17A8-4A54-B77D-111C2842B0BD}" srcOrd="1" destOrd="0" presId="urn:microsoft.com/office/officeart/2005/8/layout/process2"/>
    <dgm:cxn modelId="{172DA75B-BA21-4F7A-9D19-12E7D80FC8F6}" type="presOf" srcId="{0FCB2CFF-CDA7-45CF-BA46-CDFE63DE147E}" destId="{1C90F94B-D55B-459F-8C5D-43E7FACA16FA}" srcOrd="0" destOrd="0" presId="urn:microsoft.com/office/officeart/2005/8/layout/process2"/>
    <dgm:cxn modelId="{B29B0278-0EAF-4D64-9BDE-51F13C48BD07}" type="presOf" srcId="{122BDD42-FD74-4168-95C7-C06963F3D854}" destId="{93275504-8F1D-488E-8CB8-263169D6BFBA}" srcOrd="0" destOrd="0" presId="urn:microsoft.com/office/officeart/2005/8/layout/process2"/>
    <dgm:cxn modelId="{33963C78-B036-48BD-8DAD-41F4BBBC2917}" type="presOf" srcId="{959811A3-4093-4185-9BCF-CFB4ABE617AE}" destId="{10B68197-BC13-461E-849A-10AB064E480B}" srcOrd="0" destOrd="0" presId="urn:microsoft.com/office/officeart/2005/8/layout/process2"/>
    <dgm:cxn modelId="{047F5358-9EA8-4106-A9FE-F39A5F13EC9F}" type="presOf" srcId="{959811A3-4093-4185-9BCF-CFB4ABE617AE}" destId="{98B2FEF4-434E-40C8-92F0-BD5B88418DC4}" srcOrd="1" destOrd="0" presId="urn:microsoft.com/office/officeart/2005/8/layout/process2"/>
    <dgm:cxn modelId="{B7D6D387-4DA3-4910-9708-4EDA44221851}" type="presOf" srcId="{B1042FF0-A611-499A-B719-8CA278C819BC}" destId="{F2E5DD8F-E254-4A3A-AB61-2C04D627FB52}" srcOrd="0" destOrd="0" presId="urn:microsoft.com/office/officeart/2005/8/layout/process2"/>
    <dgm:cxn modelId="{5A6F2096-A7C1-49F8-8093-57750E7540A7}" type="presOf" srcId="{122BDD42-FD74-4168-95C7-C06963F3D854}" destId="{014B7AD4-51E8-4FEC-AAB6-C292BB9D3C4E}" srcOrd="1" destOrd="0" presId="urn:microsoft.com/office/officeart/2005/8/layout/process2"/>
    <dgm:cxn modelId="{401725A4-61DD-4F4E-A344-7FA778455A46}" type="presOf" srcId="{C6D9ADD6-DE39-4767-B863-18E7EE0A9BD1}" destId="{42F42917-FF2F-451E-8876-36DD5ACEBF2E}" srcOrd="0" destOrd="0" presId="urn:microsoft.com/office/officeart/2005/8/layout/process2"/>
    <dgm:cxn modelId="{A9B7CAB6-8B6F-4216-B98B-3E09A0BAD3A2}" type="presOf" srcId="{9C355E8A-6E23-487D-B85F-F6EE3E975C9D}" destId="{87E94B4F-905D-46F7-9636-5BAD84F86583}" srcOrd="0" destOrd="0" presId="urn:microsoft.com/office/officeart/2005/8/layout/process2"/>
    <dgm:cxn modelId="{688B04D1-9FD1-4EF0-9AE3-FAE9DBB1B48F}" type="presOf" srcId="{0FE1E8C1-1CD8-4453-A05F-C674D02552A8}" destId="{08B66A1C-816C-4F42-B4C9-4736DCC45AA5}" srcOrd="0" destOrd="0" presId="urn:microsoft.com/office/officeart/2005/8/layout/process2"/>
    <dgm:cxn modelId="{A870C3DD-A431-47B4-BED0-F48F2BC770D9}" srcId="{9C355E8A-6E23-487D-B85F-F6EE3E975C9D}" destId="{B1042FF0-A611-499A-B719-8CA278C819BC}" srcOrd="1" destOrd="0" parTransId="{ED826771-8D7D-4D70-9514-3E7A47BD2B72}" sibTransId="{122BDD42-FD74-4168-95C7-C06963F3D854}"/>
    <dgm:cxn modelId="{43DE36F5-5CA1-4FB6-837C-1D23A46611F7}" srcId="{9C355E8A-6E23-487D-B85F-F6EE3E975C9D}" destId="{0FE1E8C1-1CD8-4453-A05F-C674D02552A8}" srcOrd="0" destOrd="0" parTransId="{D21DB096-25F2-47C5-913F-0F22B48B410F}" sibTransId="{EFB3EF4A-9FCA-4177-AFFC-4C20F582A9DC}"/>
    <dgm:cxn modelId="{047A4B3E-8737-4110-BA32-E1F6E9405C84}" type="presParOf" srcId="{87E94B4F-905D-46F7-9636-5BAD84F86583}" destId="{08B66A1C-816C-4F42-B4C9-4736DCC45AA5}" srcOrd="0" destOrd="0" presId="urn:microsoft.com/office/officeart/2005/8/layout/process2"/>
    <dgm:cxn modelId="{EA09292A-EED2-49B1-9137-1946CB7AA90D}" type="presParOf" srcId="{87E94B4F-905D-46F7-9636-5BAD84F86583}" destId="{BF49DA22-F5A1-44D8-AF88-55BB294C7583}" srcOrd="1" destOrd="0" presId="urn:microsoft.com/office/officeart/2005/8/layout/process2"/>
    <dgm:cxn modelId="{1E9C47B0-71C3-4F71-B77C-0D75993D539F}" type="presParOf" srcId="{BF49DA22-F5A1-44D8-AF88-55BB294C7583}" destId="{556D1196-17A8-4A54-B77D-111C2842B0BD}" srcOrd="0" destOrd="0" presId="urn:microsoft.com/office/officeart/2005/8/layout/process2"/>
    <dgm:cxn modelId="{7FCC76DC-BA34-4C65-AD4A-5658E173C411}" type="presParOf" srcId="{87E94B4F-905D-46F7-9636-5BAD84F86583}" destId="{F2E5DD8F-E254-4A3A-AB61-2C04D627FB52}" srcOrd="2" destOrd="0" presId="urn:microsoft.com/office/officeart/2005/8/layout/process2"/>
    <dgm:cxn modelId="{D9985260-8027-4900-9DEA-498366A09817}" type="presParOf" srcId="{87E94B4F-905D-46F7-9636-5BAD84F86583}" destId="{93275504-8F1D-488E-8CB8-263169D6BFBA}" srcOrd="3" destOrd="0" presId="urn:microsoft.com/office/officeart/2005/8/layout/process2"/>
    <dgm:cxn modelId="{293C0399-A835-4083-85B0-86A045C862C5}" type="presParOf" srcId="{93275504-8F1D-488E-8CB8-263169D6BFBA}" destId="{014B7AD4-51E8-4FEC-AAB6-C292BB9D3C4E}" srcOrd="0" destOrd="0" presId="urn:microsoft.com/office/officeart/2005/8/layout/process2"/>
    <dgm:cxn modelId="{A7459809-FFE5-4F98-863B-6AF38022BB9E}" type="presParOf" srcId="{87E94B4F-905D-46F7-9636-5BAD84F86583}" destId="{1C90F94B-D55B-459F-8C5D-43E7FACA16FA}" srcOrd="4" destOrd="0" presId="urn:microsoft.com/office/officeart/2005/8/layout/process2"/>
    <dgm:cxn modelId="{FDE3EA5D-4FB7-4BE0-BC73-B258D429E91F}" type="presParOf" srcId="{87E94B4F-905D-46F7-9636-5BAD84F86583}" destId="{10B68197-BC13-461E-849A-10AB064E480B}" srcOrd="5" destOrd="0" presId="urn:microsoft.com/office/officeart/2005/8/layout/process2"/>
    <dgm:cxn modelId="{E1B15F36-8E4C-46AB-944A-87CF3859DE0E}" type="presParOf" srcId="{10B68197-BC13-461E-849A-10AB064E480B}" destId="{98B2FEF4-434E-40C8-92F0-BD5B88418DC4}" srcOrd="0" destOrd="0" presId="urn:microsoft.com/office/officeart/2005/8/layout/process2"/>
    <dgm:cxn modelId="{B5E575E6-1ECE-41F0-A8E7-71FE25BA0F5E}" type="presParOf" srcId="{87E94B4F-905D-46F7-9636-5BAD84F86583}" destId="{42F42917-FF2F-451E-8876-36DD5ACEBF2E}"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3A77F8-2C09-482F-A1AE-FE1B7BDE0DA3}"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9C4AAF6D-3EA4-48ED-A9F6-E3476864DE2D}">
      <dgm:prSet phldrT="[Texto]" custT="1"/>
      <dgm:spPr/>
      <dgm:t>
        <a:bodyPr/>
        <a:lstStyle/>
        <a:p>
          <a:r>
            <a:rPr lang="es-ES" sz="2400" dirty="0">
              <a:latin typeface="Times New Roman" panose="02020603050405020304" pitchFamily="18" charset="0"/>
              <a:cs typeface="Times New Roman" panose="02020603050405020304" pitchFamily="18" charset="0"/>
            </a:rPr>
            <a:t>Como no fue posible realizar el censo, se trabajó con una muestra de 174 empresas</a:t>
          </a:r>
        </a:p>
      </dgm:t>
    </dgm:pt>
    <dgm:pt modelId="{EFEA063B-43FF-4792-BF62-8F4715F46E75}" type="parTrans" cxnId="{0D943A55-A768-42F6-AD96-590E0210E38D}">
      <dgm:prSet/>
      <dgm:spPr/>
      <dgm:t>
        <a:bodyPr/>
        <a:lstStyle/>
        <a:p>
          <a:endParaRPr lang="es-ES"/>
        </a:p>
      </dgm:t>
    </dgm:pt>
    <dgm:pt modelId="{8C2E290F-4E27-46BD-BCC6-65E060205889}" type="sibTrans" cxnId="{0D943A55-A768-42F6-AD96-590E0210E38D}">
      <dgm:prSet/>
      <dgm:spPr/>
      <dgm:t>
        <a:bodyPr/>
        <a:lstStyle/>
        <a:p>
          <a:endParaRPr lang="es-ES"/>
        </a:p>
      </dgm:t>
    </dgm:pt>
    <dgm:pt modelId="{B518482D-6E79-4E1B-BA3A-2759FE0A5144}" type="pres">
      <dgm:prSet presAssocID="{803A77F8-2C09-482F-A1AE-FE1B7BDE0DA3}" presName="diagram" presStyleCnt="0">
        <dgm:presLayoutVars>
          <dgm:dir/>
          <dgm:resizeHandles val="exact"/>
        </dgm:presLayoutVars>
      </dgm:prSet>
      <dgm:spPr/>
    </dgm:pt>
    <dgm:pt modelId="{97795E3C-36F0-436C-B317-58BD7C274A4C}" type="pres">
      <dgm:prSet presAssocID="{9C4AAF6D-3EA4-48ED-A9F6-E3476864DE2D}" presName="node" presStyleLbl="node1" presStyleIdx="0" presStyleCnt="1">
        <dgm:presLayoutVars>
          <dgm:bulletEnabled val="1"/>
        </dgm:presLayoutVars>
      </dgm:prSet>
      <dgm:spPr/>
    </dgm:pt>
  </dgm:ptLst>
  <dgm:cxnLst>
    <dgm:cxn modelId="{E040A934-5C77-487F-BEE7-288FFB55D7B4}" type="presOf" srcId="{803A77F8-2C09-482F-A1AE-FE1B7BDE0DA3}" destId="{B518482D-6E79-4E1B-BA3A-2759FE0A5144}" srcOrd="0" destOrd="0" presId="urn:microsoft.com/office/officeart/2005/8/layout/default"/>
    <dgm:cxn modelId="{0D943A55-A768-42F6-AD96-590E0210E38D}" srcId="{803A77F8-2C09-482F-A1AE-FE1B7BDE0DA3}" destId="{9C4AAF6D-3EA4-48ED-A9F6-E3476864DE2D}" srcOrd="0" destOrd="0" parTransId="{EFEA063B-43FF-4792-BF62-8F4715F46E75}" sibTransId="{8C2E290F-4E27-46BD-BCC6-65E060205889}"/>
    <dgm:cxn modelId="{12B8A1B6-B085-4216-9E69-891E045EEE54}" type="presOf" srcId="{9C4AAF6D-3EA4-48ED-A9F6-E3476864DE2D}" destId="{97795E3C-36F0-436C-B317-58BD7C274A4C}" srcOrd="0" destOrd="0" presId="urn:microsoft.com/office/officeart/2005/8/layout/default"/>
    <dgm:cxn modelId="{BAE40075-D913-48EB-9F84-D1CAAE5E64C0}" type="presParOf" srcId="{B518482D-6E79-4E1B-BA3A-2759FE0A5144}" destId="{97795E3C-36F0-436C-B317-58BD7C274A4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03A77F8-2C09-482F-A1AE-FE1B7BDE0DA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S"/>
        </a:p>
      </dgm:t>
    </dgm:pt>
    <dgm:pt modelId="{9C4AAF6D-3EA4-48ED-A9F6-E3476864DE2D}">
      <dgm:prSet phldrT="[Texto]" custT="1"/>
      <dgm:spPr/>
      <dgm:t>
        <a:bodyPr/>
        <a:lstStyle/>
        <a:p>
          <a:r>
            <a:rPr lang="es-ES" sz="2400" dirty="0">
              <a:latin typeface="Times New Roman" panose="02020603050405020304" pitchFamily="18" charset="0"/>
              <a:cs typeface="Times New Roman" panose="02020603050405020304" pitchFamily="18" charset="0"/>
            </a:rPr>
            <a:t>Se calculó el error muestral que se genera con ese número de empresas</a:t>
          </a:r>
        </a:p>
      </dgm:t>
    </dgm:pt>
    <dgm:pt modelId="{EFEA063B-43FF-4792-BF62-8F4715F46E75}" type="parTrans" cxnId="{0D943A55-A768-42F6-AD96-590E0210E38D}">
      <dgm:prSet/>
      <dgm:spPr/>
      <dgm:t>
        <a:bodyPr/>
        <a:lstStyle/>
        <a:p>
          <a:endParaRPr lang="es-ES"/>
        </a:p>
      </dgm:t>
    </dgm:pt>
    <dgm:pt modelId="{8C2E290F-4E27-46BD-BCC6-65E060205889}" type="sibTrans" cxnId="{0D943A55-A768-42F6-AD96-590E0210E38D}">
      <dgm:prSet/>
      <dgm:spPr/>
      <dgm:t>
        <a:bodyPr/>
        <a:lstStyle/>
        <a:p>
          <a:endParaRPr lang="es-ES"/>
        </a:p>
      </dgm:t>
    </dgm:pt>
    <dgm:pt modelId="{B518482D-6E79-4E1B-BA3A-2759FE0A5144}" type="pres">
      <dgm:prSet presAssocID="{803A77F8-2C09-482F-A1AE-FE1B7BDE0DA3}" presName="diagram" presStyleCnt="0">
        <dgm:presLayoutVars>
          <dgm:dir/>
          <dgm:resizeHandles val="exact"/>
        </dgm:presLayoutVars>
      </dgm:prSet>
      <dgm:spPr/>
    </dgm:pt>
    <dgm:pt modelId="{97795E3C-36F0-436C-B317-58BD7C274A4C}" type="pres">
      <dgm:prSet presAssocID="{9C4AAF6D-3EA4-48ED-A9F6-E3476864DE2D}" presName="node" presStyleLbl="node1" presStyleIdx="0" presStyleCnt="1">
        <dgm:presLayoutVars>
          <dgm:bulletEnabled val="1"/>
        </dgm:presLayoutVars>
      </dgm:prSet>
      <dgm:spPr/>
    </dgm:pt>
  </dgm:ptLst>
  <dgm:cxnLst>
    <dgm:cxn modelId="{2CD0791E-AB94-45C7-BE73-444D4E62D76F}" type="presOf" srcId="{803A77F8-2C09-482F-A1AE-FE1B7BDE0DA3}" destId="{B518482D-6E79-4E1B-BA3A-2759FE0A5144}" srcOrd="0" destOrd="0" presId="urn:microsoft.com/office/officeart/2005/8/layout/default"/>
    <dgm:cxn modelId="{24D3F831-BEF5-488A-9374-94B6F5AA6A95}" type="presOf" srcId="{9C4AAF6D-3EA4-48ED-A9F6-E3476864DE2D}" destId="{97795E3C-36F0-436C-B317-58BD7C274A4C}" srcOrd="0" destOrd="0" presId="urn:microsoft.com/office/officeart/2005/8/layout/default"/>
    <dgm:cxn modelId="{0D943A55-A768-42F6-AD96-590E0210E38D}" srcId="{803A77F8-2C09-482F-A1AE-FE1B7BDE0DA3}" destId="{9C4AAF6D-3EA4-48ED-A9F6-E3476864DE2D}" srcOrd="0" destOrd="0" parTransId="{EFEA063B-43FF-4792-BF62-8F4715F46E75}" sibTransId="{8C2E290F-4E27-46BD-BCC6-65E060205889}"/>
    <dgm:cxn modelId="{41F11AA3-E0B2-4E36-99D9-7736D74F5438}" type="presParOf" srcId="{B518482D-6E79-4E1B-BA3A-2759FE0A5144}" destId="{97795E3C-36F0-436C-B317-58BD7C274A4C}"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4041A5D-9AE0-4440-9DDB-4D11F04989FA}"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es-ES"/>
        </a:p>
      </dgm:t>
    </dgm:pt>
    <dgm:pt modelId="{C407A5FF-D2FC-4A34-948F-9AE499189012}">
      <dgm:prSet phldrT="[Texto]"/>
      <dgm:spPr/>
      <dgm:t>
        <a:bodyPr/>
        <a:lstStyle/>
        <a:p>
          <a:r>
            <a:rPr lang="es-ES" dirty="0">
              <a:latin typeface="Times New Roman" panose="02020603050405020304" pitchFamily="18" charset="0"/>
              <a:cs typeface="Times New Roman" panose="02020603050405020304" pitchFamily="18" charset="0"/>
            </a:rPr>
            <a:t>Análisis Descriptivo</a:t>
          </a:r>
        </a:p>
      </dgm:t>
    </dgm:pt>
    <dgm:pt modelId="{A517C0A9-1036-4800-A3C3-BAC3D5DCB63B}" type="parTrans" cxnId="{5C224A78-3590-45E9-8868-9678A3349526}">
      <dgm:prSet/>
      <dgm:spPr/>
      <dgm:t>
        <a:bodyPr/>
        <a:lstStyle/>
        <a:p>
          <a:endParaRPr lang="es-ES">
            <a:latin typeface="Times New Roman" panose="02020603050405020304" pitchFamily="18" charset="0"/>
            <a:cs typeface="Times New Roman" panose="02020603050405020304" pitchFamily="18" charset="0"/>
          </a:endParaRPr>
        </a:p>
      </dgm:t>
    </dgm:pt>
    <dgm:pt modelId="{2EF28FD6-C08D-4ABD-8DD3-2EB10F18E936}" type="sibTrans" cxnId="{5C224A78-3590-45E9-8868-9678A3349526}">
      <dgm:prSet/>
      <dgm:spPr/>
      <dgm:t>
        <a:bodyPr/>
        <a:lstStyle/>
        <a:p>
          <a:endParaRPr lang="es-ES">
            <a:latin typeface="Times New Roman" panose="02020603050405020304" pitchFamily="18" charset="0"/>
            <a:cs typeface="Times New Roman" panose="02020603050405020304" pitchFamily="18" charset="0"/>
          </a:endParaRPr>
        </a:p>
      </dgm:t>
    </dgm:pt>
    <dgm:pt modelId="{A9D9A9ED-7FFE-48AD-8042-49A029A8C3C7}">
      <dgm:prSet phldrT="[Texto]"/>
      <dgm:spPr/>
      <dgm:t>
        <a:bodyPr/>
        <a:lstStyle/>
        <a:p>
          <a:r>
            <a:rPr lang="es-ES" dirty="0">
              <a:latin typeface="Times New Roman" panose="02020603050405020304" pitchFamily="18" charset="0"/>
              <a:cs typeface="Times New Roman" panose="02020603050405020304" pitchFamily="18" charset="0"/>
            </a:rPr>
            <a:t>Promedios</a:t>
          </a:r>
        </a:p>
      </dgm:t>
    </dgm:pt>
    <dgm:pt modelId="{19B5E7B4-5660-4DC9-A2D1-8858093B0023}" type="parTrans" cxnId="{10E2759E-C8A9-4572-B81E-556133EB2036}">
      <dgm:prSet/>
      <dgm:spPr/>
      <dgm:t>
        <a:bodyPr/>
        <a:lstStyle/>
        <a:p>
          <a:endParaRPr lang="es-ES">
            <a:latin typeface="Times New Roman" panose="02020603050405020304" pitchFamily="18" charset="0"/>
            <a:cs typeface="Times New Roman" panose="02020603050405020304" pitchFamily="18" charset="0"/>
          </a:endParaRPr>
        </a:p>
      </dgm:t>
    </dgm:pt>
    <dgm:pt modelId="{2A85D386-9468-45AC-84F1-9E6D515A1784}" type="sibTrans" cxnId="{10E2759E-C8A9-4572-B81E-556133EB2036}">
      <dgm:prSet/>
      <dgm:spPr/>
      <dgm:t>
        <a:bodyPr/>
        <a:lstStyle/>
        <a:p>
          <a:endParaRPr lang="es-ES">
            <a:latin typeface="Times New Roman" panose="02020603050405020304" pitchFamily="18" charset="0"/>
            <a:cs typeface="Times New Roman" panose="02020603050405020304" pitchFamily="18" charset="0"/>
          </a:endParaRPr>
        </a:p>
      </dgm:t>
    </dgm:pt>
    <dgm:pt modelId="{06C66BF7-A2E5-4377-A710-C074991A0B8A}">
      <dgm:prSet phldrT="[Texto]"/>
      <dgm:spPr/>
      <dgm:t>
        <a:bodyPr/>
        <a:lstStyle/>
        <a:p>
          <a:r>
            <a:rPr lang="es-ES" dirty="0">
              <a:latin typeface="Times New Roman" panose="02020603050405020304" pitchFamily="18" charset="0"/>
              <a:cs typeface="Times New Roman" panose="02020603050405020304" pitchFamily="18" charset="0"/>
            </a:rPr>
            <a:t>Desviación Estándar</a:t>
          </a:r>
        </a:p>
      </dgm:t>
    </dgm:pt>
    <dgm:pt modelId="{49064F8C-EDEE-4FDE-B64D-5DED9B7F190C}" type="parTrans" cxnId="{076F7DF5-3FEB-4D32-B3A3-D2286B95895E}">
      <dgm:prSet/>
      <dgm:spPr/>
      <dgm:t>
        <a:bodyPr/>
        <a:lstStyle/>
        <a:p>
          <a:endParaRPr lang="es-ES">
            <a:latin typeface="Times New Roman" panose="02020603050405020304" pitchFamily="18" charset="0"/>
            <a:cs typeface="Times New Roman" panose="02020603050405020304" pitchFamily="18" charset="0"/>
          </a:endParaRPr>
        </a:p>
      </dgm:t>
    </dgm:pt>
    <dgm:pt modelId="{5EB4EC0D-5000-4043-85EA-0A9188C4015B}" type="sibTrans" cxnId="{076F7DF5-3FEB-4D32-B3A3-D2286B95895E}">
      <dgm:prSet/>
      <dgm:spPr/>
      <dgm:t>
        <a:bodyPr/>
        <a:lstStyle/>
        <a:p>
          <a:endParaRPr lang="es-ES">
            <a:latin typeface="Times New Roman" panose="02020603050405020304" pitchFamily="18" charset="0"/>
            <a:cs typeface="Times New Roman" panose="02020603050405020304" pitchFamily="18" charset="0"/>
          </a:endParaRPr>
        </a:p>
      </dgm:t>
    </dgm:pt>
    <dgm:pt modelId="{1AA6860E-07D2-49C9-917C-2EA478ECD2C7}">
      <dgm:prSet phldrT="[Texto]"/>
      <dgm:spPr/>
      <dgm:t>
        <a:bodyPr/>
        <a:lstStyle/>
        <a:p>
          <a:r>
            <a:rPr lang="es-ES" dirty="0">
              <a:latin typeface="Times New Roman" panose="02020603050405020304" pitchFamily="18" charset="0"/>
              <a:cs typeface="Times New Roman" panose="02020603050405020304" pitchFamily="18" charset="0"/>
            </a:rPr>
            <a:t>Análisis Inferencial</a:t>
          </a:r>
        </a:p>
      </dgm:t>
    </dgm:pt>
    <dgm:pt modelId="{F5B25750-D3CA-4947-8CAB-1629BEB29348}" type="parTrans" cxnId="{D9B705CC-8D13-4178-A6A7-4C536BC3F3C6}">
      <dgm:prSet/>
      <dgm:spPr/>
      <dgm:t>
        <a:bodyPr/>
        <a:lstStyle/>
        <a:p>
          <a:endParaRPr lang="es-ES">
            <a:latin typeface="Times New Roman" panose="02020603050405020304" pitchFamily="18" charset="0"/>
            <a:cs typeface="Times New Roman" panose="02020603050405020304" pitchFamily="18" charset="0"/>
          </a:endParaRPr>
        </a:p>
      </dgm:t>
    </dgm:pt>
    <dgm:pt modelId="{49332752-D685-403E-897F-23C6D2E2D3BE}" type="sibTrans" cxnId="{D9B705CC-8D13-4178-A6A7-4C536BC3F3C6}">
      <dgm:prSet/>
      <dgm:spPr/>
      <dgm:t>
        <a:bodyPr/>
        <a:lstStyle/>
        <a:p>
          <a:endParaRPr lang="es-ES">
            <a:latin typeface="Times New Roman" panose="02020603050405020304" pitchFamily="18" charset="0"/>
            <a:cs typeface="Times New Roman" panose="02020603050405020304" pitchFamily="18" charset="0"/>
          </a:endParaRPr>
        </a:p>
      </dgm:t>
    </dgm:pt>
    <dgm:pt modelId="{76FD53ED-1523-4367-B3B0-6776E1286A1D}">
      <dgm:prSet phldrT="[Texto]"/>
      <dgm:spPr/>
      <dgm:t>
        <a:bodyPr/>
        <a:lstStyle/>
        <a:p>
          <a:r>
            <a:rPr lang="es-ES" dirty="0">
              <a:latin typeface="Times New Roman" panose="02020603050405020304" pitchFamily="18" charset="0"/>
              <a:cs typeface="Times New Roman" panose="02020603050405020304" pitchFamily="18" charset="0"/>
            </a:rPr>
            <a:t>Correlación Canónica</a:t>
          </a:r>
        </a:p>
      </dgm:t>
    </dgm:pt>
    <dgm:pt modelId="{55633939-6C83-44FA-8DB3-288B5C6DB349}" type="parTrans" cxnId="{9C1F7270-5090-4639-8288-E86DE6B79DA6}">
      <dgm:prSet/>
      <dgm:spPr/>
      <dgm:t>
        <a:bodyPr/>
        <a:lstStyle/>
        <a:p>
          <a:endParaRPr lang="es-ES">
            <a:latin typeface="Times New Roman" panose="02020603050405020304" pitchFamily="18" charset="0"/>
            <a:cs typeface="Times New Roman" panose="02020603050405020304" pitchFamily="18" charset="0"/>
          </a:endParaRPr>
        </a:p>
      </dgm:t>
    </dgm:pt>
    <dgm:pt modelId="{00937E7F-0F01-4592-99F5-BE35810FB80E}" type="sibTrans" cxnId="{9C1F7270-5090-4639-8288-E86DE6B79DA6}">
      <dgm:prSet/>
      <dgm:spPr/>
      <dgm:t>
        <a:bodyPr/>
        <a:lstStyle/>
        <a:p>
          <a:endParaRPr lang="es-ES">
            <a:latin typeface="Times New Roman" panose="02020603050405020304" pitchFamily="18" charset="0"/>
            <a:cs typeface="Times New Roman" panose="02020603050405020304" pitchFamily="18" charset="0"/>
          </a:endParaRPr>
        </a:p>
      </dgm:t>
    </dgm:pt>
    <dgm:pt modelId="{E7A499C2-E34C-4574-BD5D-CC75D89D2091}">
      <dgm:prSet phldrT="[Texto]"/>
      <dgm:spPr/>
      <dgm:t>
        <a:bodyPr/>
        <a:lstStyle/>
        <a:p>
          <a:r>
            <a:rPr lang="es-ES" dirty="0">
              <a:latin typeface="Times New Roman" panose="02020603050405020304" pitchFamily="18" charset="0"/>
              <a:cs typeface="Times New Roman" panose="02020603050405020304" pitchFamily="18" charset="0"/>
            </a:rPr>
            <a:t>MANOVA</a:t>
          </a:r>
        </a:p>
      </dgm:t>
    </dgm:pt>
    <dgm:pt modelId="{7BE1EC39-9F6B-4ECF-969F-A4618AEB732E}" type="parTrans" cxnId="{15CD8675-E5B2-40A6-A35B-09EC4CC3AF54}">
      <dgm:prSet/>
      <dgm:spPr/>
      <dgm:t>
        <a:bodyPr/>
        <a:lstStyle/>
        <a:p>
          <a:endParaRPr lang="es-ES">
            <a:latin typeface="Times New Roman" panose="02020603050405020304" pitchFamily="18" charset="0"/>
            <a:cs typeface="Times New Roman" panose="02020603050405020304" pitchFamily="18" charset="0"/>
          </a:endParaRPr>
        </a:p>
      </dgm:t>
    </dgm:pt>
    <dgm:pt modelId="{5A7E3D1F-4DF2-4D5D-8D3D-E9B9F26E3C21}" type="sibTrans" cxnId="{15CD8675-E5B2-40A6-A35B-09EC4CC3AF54}">
      <dgm:prSet/>
      <dgm:spPr/>
      <dgm:t>
        <a:bodyPr/>
        <a:lstStyle/>
        <a:p>
          <a:endParaRPr lang="es-ES">
            <a:latin typeface="Times New Roman" panose="02020603050405020304" pitchFamily="18" charset="0"/>
            <a:cs typeface="Times New Roman" panose="02020603050405020304" pitchFamily="18" charset="0"/>
          </a:endParaRPr>
        </a:p>
      </dgm:t>
    </dgm:pt>
    <dgm:pt modelId="{5178544B-9239-4B4B-9C77-0D038665A896}" type="pres">
      <dgm:prSet presAssocID="{14041A5D-9AE0-4440-9DDB-4D11F04989FA}" presName="diagram" presStyleCnt="0">
        <dgm:presLayoutVars>
          <dgm:chPref val="1"/>
          <dgm:dir/>
          <dgm:animOne val="branch"/>
          <dgm:animLvl val="lvl"/>
          <dgm:resizeHandles/>
        </dgm:presLayoutVars>
      </dgm:prSet>
      <dgm:spPr/>
    </dgm:pt>
    <dgm:pt modelId="{6ED747BF-B8AB-40A1-9A93-9A426BF2D78A}" type="pres">
      <dgm:prSet presAssocID="{C407A5FF-D2FC-4A34-948F-9AE499189012}" presName="root" presStyleCnt="0"/>
      <dgm:spPr/>
    </dgm:pt>
    <dgm:pt modelId="{9294BEF6-AC8B-4D56-86FA-EB9447B59E70}" type="pres">
      <dgm:prSet presAssocID="{C407A5FF-D2FC-4A34-948F-9AE499189012}" presName="rootComposite" presStyleCnt="0"/>
      <dgm:spPr/>
    </dgm:pt>
    <dgm:pt modelId="{BC1F4757-78B4-460B-891C-7251A0941792}" type="pres">
      <dgm:prSet presAssocID="{C407A5FF-D2FC-4A34-948F-9AE499189012}" presName="rootText" presStyleLbl="node1" presStyleIdx="0" presStyleCnt="2"/>
      <dgm:spPr/>
    </dgm:pt>
    <dgm:pt modelId="{C458B868-D235-4ED6-B3DE-6A202A1E1F50}" type="pres">
      <dgm:prSet presAssocID="{C407A5FF-D2FC-4A34-948F-9AE499189012}" presName="rootConnector" presStyleLbl="node1" presStyleIdx="0" presStyleCnt="2"/>
      <dgm:spPr/>
    </dgm:pt>
    <dgm:pt modelId="{991D48F5-3D32-48D7-BCF1-82362225D1D8}" type="pres">
      <dgm:prSet presAssocID="{C407A5FF-D2FC-4A34-948F-9AE499189012}" presName="childShape" presStyleCnt="0"/>
      <dgm:spPr/>
    </dgm:pt>
    <dgm:pt modelId="{EA63B244-5C6A-439F-BC72-83968D25165D}" type="pres">
      <dgm:prSet presAssocID="{19B5E7B4-5660-4DC9-A2D1-8858093B0023}" presName="Name13" presStyleLbl="parChTrans1D2" presStyleIdx="0" presStyleCnt="4"/>
      <dgm:spPr/>
    </dgm:pt>
    <dgm:pt modelId="{D7F24A91-FB08-464B-A79A-3D020B43ABA1}" type="pres">
      <dgm:prSet presAssocID="{A9D9A9ED-7FFE-48AD-8042-49A029A8C3C7}" presName="childText" presStyleLbl="bgAcc1" presStyleIdx="0" presStyleCnt="4">
        <dgm:presLayoutVars>
          <dgm:bulletEnabled val="1"/>
        </dgm:presLayoutVars>
      </dgm:prSet>
      <dgm:spPr/>
    </dgm:pt>
    <dgm:pt modelId="{E850FF4F-C8D8-4DE9-83F7-BDF5B973FC8A}" type="pres">
      <dgm:prSet presAssocID="{49064F8C-EDEE-4FDE-B64D-5DED9B7F190C}" presName="Name13" presStyleLbl="parChTrans1D2" presStyleIdx="1" presStyleCnt="4"/>
      <dgm:spPr/>
    </dgm:pt>
    <dgm:pt modelId="{E2195965-6712-4C15-AE4B-9F12AF4F29BC}" type="pres">
      <dgm:prSet presAssocID="{06C66BF7-A2E5-4377-A710-C074991A0B8A}" presName="childText" presStyleLbl="bgAcc1" presStyleIdx="1" presStyleCnt="4">
        <dgm:presLayoutVars>
          <dgm:bulletEnabled val="1"/>
        </dgm:presLayoutVars>
      </dgm:prSet>
      <dgm:spPr/>
    </dgm:pt>
    <dgm:pt modelId="{DD0DE5DA-7928-425F-87F8-A6DFBBE80FB1}" type="pres">
      <dgm:prSet presAssocID="{1AA6860E-07D2-49C9-917C-2EA478ECD2C7}" presName="root" presStyleCnt="0"/>
      <dgm:spPr/>
    </dgm:pt>
    <dgm:pt modelId="{7F22B627-DD83-4C6F-8716-28B7D97AD3DE}" type="pres">
      <dgm:prSet presAssocID="{1AA6860E-07D2-49C9-917C-2EA478ECD2C7}" presName="rootComposite" presStyleCnt="0"/>
      <dgm:spPr/>
    </dgm:pt>
    <dgm:pt modelId="{BD2989A4-59BE-42A2-B4CA-8040C6233605}" type="pres">
      <dgm:prSet presAssocID="{1AA6860E-07D2-49C9-917C-2EA478ECD2C7}" presName="rootText" presStyleLbl="node1" presStyleIdx="1" presStyleCnt="2"/>
      <dgm:spPr/>
    </dgm:pt>
    <dgm:pt modelId="{403B0050-15BE-4265-8A97-0C3A24396287}" type="pres">
      <dgm:prSet presAssocID="{1AA6860E-07D2-49C9-917C-2EA478ECD2C7}" presName="rootConnector" presStyleLbl="node1" presStyleIdx="1" presStyleCnt="2"/>
      <dgm:spPr/>
    </dgm:pt>
    <dgm:pt modelId="{1D1FABD0-3F5D-4AA9-83B0-4C79D47BAD54}" type="pres">
      <dgm:prSet presAssocID="{1AA6860E-07D2-49C9-917C-2EA478ECD2C7}" presName="childShape" presStyleCnt="0"/>
      <dgm:spPr/>
    </dgm:pt>
    <dgm:pt modelId="{A37E60E7-4524-4C15-B1FA-2174CB1C88D5}" type="pres">
      <dgm:prSet presAssocID="{55633939-6C83-44FA-8DB3-288B5C6DB349}" presName="Name13" presStyleLbl="parChTrans1D2" presStyleIdx="2" presStyleCnt="4"/>
      <dgm:spPr/>
    </dgm:pt>
    <dgm:pt modelId="{BF3DD421-87CE-46CB-8129-9F88D9FB0B6B}" type="pres">
      <dgm:prSet presAssocID="{76FD53ED-1523-4367-B3B0-6776E1286A1D}" presName="childText" presStyleLbl="bgAcc1" presStyleIdx="2" presStyleCnt="4">
        <dgm:presLayoutVars>
          <dgm:bulletEnabled val="1"/>
        </dgm:presLayoutVars>
      </dgm:prSet>
      <dgm:spPr/>
    </dgm:pt>
    <dgm:pt modelId="{E75DA4AF-7C5E-4422-8663-A12CD96BB736}" type="pres">
      <dgm:prSet presAssocID="{7BE1EC39-9F6B-4ECF-969F-A4618AEB732E}" presName="Name13" presStyleLbl="parChTrans1D2" presStyleIdx="3" presStyleCnt="4"/>
      <dgm:spPr/>
    </dgm:pt>
    <dgm:pt modelId="{1A363E92-258A-4960-9F73-BBEFFBF8BC07}" type="pres">
      <dgm:prSet presAssocID="{E7A499C2-E34C-4574-BD5D-CC75D89D2091}" presName="childText" presStyleLbl="bgAcc1" presStyleIdx="3" presStyleCnt="4">
        <dgm:presLayoutVars>
          <dgm:bulletEnabled val="1"/>
        </dgm:presLayoutVars>
      </dgm:prSet>
      <dgm:spPr/>
    </dgm:pt>
  </dgm:ptLst>
  <dgm:cxnLst>
    <dgm:cxn modelId="{830A9701-9FB6-4B42-93EC-ADF28EFBBB70}" type="presOf" srcId="{7BE1EC39-9F6B-4ECF-969F-A4618AEB732E}" destId="{E75DA4AF-7C5E-4422-8663-A12CD96BB736}" srcOrd="0" destOrd="0" presId="urn:microsoft.com/office/officeart/2005/8/layout/hierarchy3"/>
    <dgm:cxn modelId="{F6210E27-B0E3-4AC9-B3B0-D08B113AF4D1}" type="presOf" srcId="{C407A5FF-D2FC-4A34-948F-9AE499189012}" destId="{C458B868-D235-4ED6-B3DE-6A202A1E1F50}" srcOrd="1" destOrd="0" presId="urn:microsoft.com/office/officeart/2005/8/layout/hierarchy3"/>
    <dgm:cxn modelId="{01441C61-7927-4C55-84EB-1A4CDEC01294}" type="presOf" srcId="{1AA6860E-07D2-49C9-917C-2EA478ECD2C7}" destId="{BD2989A4-59BE-42A2-B4CA-8040C6233605}" srcOrd="0" destOrd="0" presId="urn:microsoft.com/office/officeart/2005/8/layout/hierarchy3"/>
    <dgm:cxn modelId="{09E6B649-BD85-4FFF-A2FF-71130AE1F5B0}" type="presOf" srcId="{C407A5FF-D2FC-4A34-948F-9AE499189012}" destId="{BC1F4757-78B4-460B-891C-7251A0941792}" srcOrd="0" destOrd="0" presId="urn:microsoft.com/office/officeart/2005/8/layout/hierarchy3"/>
    <dgm:cxn modelId="{E8F25C6C-4D0E-4A35-81B4-5AA976D806F4}" type="presOf" srcId="{76FD53ED-1523-4367-B3B0-6776E1286A1D}" destId="{BF3DD421-87CE-46CB-8129-9F88D9FB0B6B}" srcOrd="0" destOrd="0" presId="urn:microsoft.com/office/officeart/2005/8/layout/hierarchy3"/>
    <dgm:cxn modelId="{9C1F7270-5090-4639-8288-E86DE6B79DA6}" srcId="{1AA6860E-07D2-49C9-917C-2EA478ECD2C7}" destId="{76FD53ED-1523-4367-B3B0-6776E1286A1D}" srcOrd="0" destOrd="0" parTransId="{55633939-6C83-44FA-8DB3-288B5C6DB349}" sibTransId="{00937E7F-0F01-4592-99F5-BE35810FB80E}"/>
    <dgm:cxn modelId="{15CD8675-E5B2-40A6-A35B-09EC4CC3AF54}" srcId="{1AA6860E-07D2-49C9-917C-2EA478ECD2C7}" destId="{E7A499C2-E34C-4574-BD5D-CC75D89D2091}" srcOrd="1" destOrd="0" parTransId="{7BE1EC39-9F6B-4ECF-969F-A4618AEB732E}" sibTransId="{5A7E3D1F-4DF2-4D5D-8D3D-E9B9F26E3C21}"/>
    <dgm:cxn modelId="{1075BA76-18C9-4F44-BA63-1C5F5B764322}" type="presOf" srcId="{49064F8C-EDEE-4FDE-B64D-5DED9B7F190C}" destId="{E850FF4F-C8D8-4DE9-83F7-BDF5B973FC8A}" srcOrd="0" destOrd="0" presId="urn:microsoft.com/office/officeart/2005/8/layout/hierarchy3"/>
    <dgm:cxn modelId="{5C224A78-3590-45E9-8868-9678A3349526}" srcId="{14041A5D-9AE0-4440-9DDB-4D11F04989FA}" destId="{C407A5FF-D2FC-4A34-948F-9AE499189012}" srcOrd="0" destOrd="0" parTransId="{A517C0A9-1036-4800-A3C3-BAC3D5DCB63B}" sibTransId="{2EF28FD6-C08D-4ABD-8DD3-2EB10F18E936}"/>
    <dgm:cxn modelId="{BE49C098-BA58-43D1-BF43-BAEC8B0C2889}" type="presOf" srcId="{E7A499C2-E34C-4574-BD5D-CC75D89D2091}" destId="{1A363E92-258A-4960-9F73-BBEFFBF8BC07}" srcOrd="0" destOrd="0" presId="urn:microsoft.com/office/officeart/2005/8/layout/hierarchy3"/>
    <dgm:cxn modelId="{10E2759E-C8A9-4572-B81E-556133EB2036}" srcId="{C407A5FF-D2FC-4A34-948F-9AE499189012}" destId="{A9D9A9ED-7FFE-48AD-8042-49A029A8C3C7}" srcOrd="0" destOrd="0" parTransId="{19B5E7B4-5660-4DC9-A2D1-8858093B0023}" sibTransId="{2A85D386-9468-45AC-84F1-9E6D515A1784}"/>
    <dgm:cxn modelId="{2B3D56B8-6BCB-49EA-822A-71C98FDD9049}" type="presOf" srcId="{A9D9A9ED-7FFE-48AD-8042-49A029A8C3C7}" destId="{D7F24A91-FB08-464B-A79A-3D020B43ABA1}" srcOrd="0" destOrd="0" presId="urn:microsoft.com/office/officeart/2005/8/layout/hierarchy3"/>
    <dgm:cxn modelId="{3F5100C6-E969-4DEB-9068-1F106C9AD403}" type="presOf" srcId="{1AA6860E-07D2-49C9-917C-2EA478ECD2C7}" destId="{403B0050-15BE-4265-8A97-0C3A24396287}" srcOrd="1" destOrd="0" presId="urn:microsoft.com/office/officeart/2005/8/layout/hierarchy3"/>
    <dgm:cxn modelId="{D9B705CC-8D13-4178-A6A7-4C536BC3F3C6}" srcId="{14041A5D-9AE0-4440-9DDB-4D11F04989FA}" destId="{1AA6860E-07D2-49C9-917C-2EA478ECD2C7}" srcOrd="1" destOrd="0" parTransId="{F5B25750-D3CA-4947-8CAB-1629BEB29348}" sibTransId="{49332752-D685-403E-897F-23C6D2E2D3BE}"/>
    <dgm:cxn modelId="{362724CD-0078-437E-BF7C-F96EC40D7DBA}" type="presOf" srcId="{06C66BF7-A2E5-4377-A710-C074991A0B8A}" destId="{E2195965-6712-4C15-AE4B-9F12AF4F29BC}" srcOrd="0" destOrd="0" presId="urn:microsoft.com/office/officeart/2005/8/layout/hierarchy3"/>
    <dgm:cxn modelId="{5FA4B8D7-F64F-4156-9B07-697E41DFBABC}" type="presOf" srcId="{14041A5D-9AE0-4440-9DDB-4D11F04989FA}" destId="{5178544B-9239-4B4B-9C77-0D038665A896}" srcOrd="0" destOrd="0" presId="urn:microsoft.com/office/officeart/2005/8/layout/hierarchy3"/>
    <dgm:cxn modelId="{DAFD92DC-1218-469F-960B-940EEF7945CF}" type="presOf" srcId="{19B5E7B4-5660-4DC9-A2D1-8858093B0023}" destId="{EA63B244-5C6A-439F-BC72-83968D25165D}" srcOrd="0" destOrd="0" presId="urn:microsoft.com/office/officeart/2005/8/layout/hierarchy3"/>
    <dgm:cxn modelId="{A4F95FE0-BE7E-41C7-A750-85222A0D1A39}" type="presOf" srcId="{55633939-6C83-44FA-8DB3-288B5C6DB349}" destId="{A37E60E7-4524-4C15-B1FA-2174CB1C88D5}" srcOrd="0" destOrd="0" presId="urn:microsoft.com/office/officeart/2005/8/layout/hierarchy3"/>
    <dgm:cxn modelId="{076F7DF5-3FEB-4D32-B3A3-D2286B95895E}" srcId="{C407A5FF-D2FC-4A34-948F-9AE499189012}" destId="{06C66BF7-A2E5-4377-A710-C074991A0B8A}" srcOrd="1" destOrd="0" parTransId="{49064F8C-EDEE-4FDE-B64D-5DED9B7F190C}" sibTransId="{5EB4EC0D-5000-4043-85EA-0A9188C4015B}"/>
    <dgm:cxn modelId="{918C3B2F-FD07-41BA-B5DD-1E4AF21C163D}" type="presParOf" srcId="{5178544B-9239-4B4B-9C77-0D038665A896}" destId="{6ED747BF-B8AB-40A1-9A93-9A426BF2D78A}" srcOrd="0" destOrd="0" presId="urn:microsoft.com/office/officeart/2005/8/layout/hierarchy3"/>
    <dgm:cxn modelId="{E07603E4-F9D2-449A-9E8E-88DBE9F54694}" type="presParOf" srcId="{6ED747BF-B8AB-40A1-9A93-9A426BF2D78A}" destId="{9294BEF6-AC8B-4D56-86FA-EB9447B59E70}" srcOrd="0" destOrd="0" presId="urn:microsoft.com/office/officeart/2005/8/layout/hierarchy3"/>
    <dgm:cxn modelId="{6D165A7E-A929-4760-86D8-04ABDB4F1018}" type="presParOf" srcId="{9294BEF6-AC8B-4D56-86FA-EB9447B59E70}" destId="{BC1F4757-78B4-460B-891C-7251A0941792}" srcOrd="0" destOrd="0" presId="urn:microsoft.com/office/officeart/2005/8/layout/hierarchy3"/>
    <dgm:cxn modelId="{0B8D23DD-DCB4-405E-AA6B-19B5DEFBDAB5}" type="presParOf" srcId="{9294BEF6-AC8B-4D56-86FA-EB9447B59E70}" destId="{C458B868-D235-4ED6-B3DE-6A202A1E1F50}" srcOrd="1" destOrd="0" presId="urn:microsoft.com/office/officeart/2005/8/layout/hierarchy3"/>
    <dgm:cxn modelId="{DF33FFF1-495D-4101-B3C6-AF5D05ED1CBA}" type="presParOf" srcId="{6ED747BF-B8AB-40A1-9A93-9A426BF2D78A}" destId="{991D48F5-3D32-48D7-BCF1-82362225D1D8}" srcOrd="1" destOrd="0" presId="urn:microsoft.com/office/officeart/2005/8/layout/hierarchy3"/>
    <dgm:cxn modelId="{003BC336-D9E3-4F20-AC67-D4E8D3E7D038}" type="presParOf" srcId="{991D48F5-3D32-48D7-BCF1-82362225D1D8}" destId="{EA63B244-5C6A-439F-BC72-83968D25165D}" srcOrd="0" destOrd="0" presId="urn:microsoft.com/office/officeart/2005/8/layout/hierarchy3"/>
    <dgm:cxn modelId="{D89C92E3-407E-4709-B3AB-681519E522D7}" type="presParOf" srcId="{991D48F5-3D32-48D7-BCF1-82362225D1D8}" destId="{D7F24A91-FB08-464B-A79A-3D020B43ABA1}" srcOrd="1" destOrd="0" presId="urn:microsoft.com/office/officeart/2005/8/layout/hierarchy3"/>
    <dgm:cxn modelId="{7A4DD109-7FC3-47B6-B453-CE0D771EDCF9}" type="presParOf" srcId="{991D48F5-3D32-48D7-BCF1-82362225D1D8}" destId="{E850FF4F-C8D8-4DE9-83F7-BDF5B973FC8A}" srcOrd="2" destOrd="0" presId="urn:microsoft.com/office/officeart/2005/8/layout/hierarchy3"/>
    <dgm:cxn modelId="{DBC2A6E2-AC88-4FFE-BDBA-04667F75291C}" type="presParOf" srcId="{991D48F5-3D32-48D7-BCF1-82362225D1D8}" destId="{E2195965-6712-4C15-AE4B-9F12AF4F29BC}" srcOrd="3" destOrd="0" presId="urn:microsoft.com/office/officeart/2005/8/layout/hierarchy3"/>
    <dgm:cxn modelId="{CE70DE9F-2B18-4646-8D01-0FF559D8E251}" type="presParOf" srcId="{5178544B-9239-4B4B-9C77-0D038665A896}" destId="{DD0DE5DA-7928-425F-87F8-A6DFBBE80FB1}" srcOrd="1" destOrd="0" presId="urn:microsoft.com/office/officeart/2005/8/layout/hierarchy3"/>
    <dgm:cxn modelId="{7E4AF93A-EC27-4081-8886-48A6ABA49B0B}" type="presParOf" srcId="{DD0DE5DA-7928-425F-87F8-A6DFBBE80FB1}" destId="{7F22B627-DD83-4C6F-8716-28B7D97AD3DE}" srcOrd="0" destOrd="0" presId="urn:microsoft.com/office/officeart/2005/8/layout/hierarchy3"/>
    <dgm:cxn modelId="{8469F077-F14A-4F6A-B973-938478024D9C}" type="presParOf" srcId="{7F22B627-DD83-4C6F-8716-28B7D97AD3DE}" destId="{BD2989A4-59BE-42A2-B4CA-8040C6233605}" srcOrd="0" destOrd="0" presId="urn:microsoft.com/office/officeart/2005/8/layout/hierarchy3"/>
    <dgm:cxn modelId="{D5DD4627-4608-4DFA-BBEC-82D98A36B3C5}" type="presParOf" srcId="{7F22B627-DD83-4C6F-8716-28B7D97AD3DE}" destId="{403B0050-15BE-4265-8A97-0C3A24396287}" srcOrd="1" destOrd="0" presId="urn:microsoft.com/office/officeart/2005/8/layout/hierarchy3"/>
    <dgm:cxn modelId="{932A8F03-8BA0-4B96-840C-141989343709}" type="presParOf" srcId="{DD0DE5DA-7928-425F-87F8-A6DFBBE80FB1}" destId="{1D1FABD0-3F5D-4AA9-83B0-4C79D47BAD54}" srcOrd="1" destOrd="0" presId="urn:microsoft.com/office/officeart/2005/8/layout/hierarchy3"/>
    <dgm:cxn modelId="{42AE1ED8-6C8B-416C-8C9C-4274D936A00B}" type="presParOf" srcId="{1D1FABD0-3F5D-4AA9-83B0-4C79D47BAD54}" destId="{A37E60E7-4524-4C15-B1FA-2174CB1C88D5}" srcOrd="0" destOrd="0" presId="urn:microsoft.com/office/officeart/2005/8/layout/hierarchy3"/>
    <dgm:cxn modelId="{3BD11807-F509-4153-98C0-ACD510921441}" type="presParOf" srcId="{1D1FABD0-3F5D-4AA9-83B0-4C79D47BAD54}" destId="{BF3DD421-87CE-46CB-8129-9F88D9FB0B6B}" srcOrd="1" destOrd="0" presId="urn:microsoft.com/office/officeart/2005/8/layout/hierarchy3"/>
    <dgm:cxn modelId="{4F179EA7-FD99-4A9D-A46C-F34A47CB9C5D}" type="presParOf" srcId="{1D1FABD0-3F5D-4AA9-83B0-4C79D47BAD54}" destId="{E75DA4AF-7C5E-4422-8663-A12CD96BB736}" srcOrd="2" destOrd="0" presId="urn:microsoft.com/office/officeart/2005/8/layout/hierarchy3"/>
    <dgm:cxn modelId="{F48EDD74-B46C-4196-BF98-030A6170F4DF}" type="presParOf" srcId="{1D1FABD0-3F5D-4AA9-83B0-4C79D47BAD54}" destId="{1A363E92-258A-4960-9F73-BBEFFBF8BC0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3EC091-D1B8-4DFE-98E2-F5787DFF457A}"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s-ES"/>
        </a:p>
      </dgm:t>
    </dgm:pt>
    <dgm:pt modelId="{7B02FD74-5119-4575-966C-3E0BEDC6A395}">
      <dgm:prSet phldrT="[Texto]" custT="1"/>
      <dgm:spPr/>
      <dgm:t>
        <a:bodyPr/>
        <a:lstStyle/>
        <a:p>
          <a:r>
            <a:rPr lang="es-ES" sz="2000" dirty="0">
              <a:latin typeface="Times New Roman" panose="02020603050405020304" pitchFamily="18" charset="0"/>
              <a:cs typeface="Times New Roman" panose="02020603050405020304" pitchFamily="18" charset="0"/>
            </a:rPr>
            <a:t>Se aplicó el análisis factorial para reducir las 7 dimensiones</a:t>
          </a:r>
        </a:p>
      </dgm:t>
    </dgm:pt>
    <dgm:pt modelId="{3CA1ACE6-B716-49C5-9124-E94497516D3F}" type="parTrans" cxnId="{C2F83101-B6EF-429D-AB4A-1D0134103D02}">
      <dgm:prSet/>
      <dgm:spPr/>
      <dgm:t>
        <a:bodyPr/>
        <a:lstStyle/>
        <a:p>
          <a:endParaRPr lang="es-ES" sz="2000">
            <a:latin typeface="Times New Roman" panose="02020603050405020304" pitchFamily="18" charset="0"/>
            <a:cs typeface="Times New Roman" panose="02020603050405020304" pitchFamily="18" charset="0"/>
          </a:endParaRPr>
        </a:p>
      </dgm:t>
    </dgm:pt>
    <dgm:pt modelId="{42D0C63A-0D0C-4B58-9CD4-6434306CC8DD}" type="sibTrans" cxnId="{C2F83101-B6EF-429D-AB4A-1D0134103D02}">
      <dgm:prSet custT="1"/>
      <dgm:spPr/>
      <dgm:t>
        <a:bodyPr/>
        <a:lstStyle/>
        <a:p>
          <a:endParaRPr lang="es-ES" sz="2000">
            <a:latin typeface="Times New Roman" panose="02020603050405020304" pitchFamily="18" charset="0"/>
            <a:cs typeface="Times New Roman" panose="02020603050405020304" pitchFamily="18" charset="0"/>
          </a:endParaRPr>
        </a:p>
      </dgm:t>
    </dgm:pt>
    <dgm:pt modelId="{5DCB2C47-EDD1-4F20-BB68-52BF5304A1E1}">
      <dgm:prSet phldrT="[Texto]" custT="1"/>
      <dgm:spPr/>
      <dgm:t>
        <a:bodyPr/>
        <a:lstStyle/>
        <a:p>
          <a:r>
            <a:rPr lang="es-ES" sz="2000" dirty="0">
              <a:latin typeface="Times New Roman" panose="02020603050405020304" pitchFamily="18" charset="0"/>
              <a:cs typeface="Times New Roman" panose="02020603050405020304" pitchFamily="18" charset="0"/>
            </a:rPr>
            <a:t>Y obtener el menor número de dimensiones posible</a:t>
          </a:r>
        </a:p>
      </dgm:t>
    </dgm:pt>
    <dgm:pt modelId="{3E75C7A1-EE82-4A82-869F-C5C7DDAD2BE7}" type="parTrans" cxnId="{BAD471B5-1D1E-4585-94E1-D4A0C7E9A612}">
      <dgm:prSet/>
      <dgm:spPr/>
      <dgm:t>
        <a:bodyPr/>
        <a:lstStyle/>
        <a:p>
          <a:endParaRPr lang="es-ES" sz="2000">
            <a:latin typeface="Times New Roman" panose="02020603050405020304" pitchFamily="18" charset="0"/>
            <a:cs typeface="Times New Roman" panose="02020603050405020304" pitchFamily="18" charset="0"/>
          </a:endParaRPr>
        </a:p>
      </dgm:t>
    </dgm:pt>
    <dgm:pt modelId="{B43A463C-AD91-48FF-B833-87DAB2F777A3}" type="sibTrans" cxnId="{BAD471B5-1D1E-4585-94E1-D4A0C7E9A612}">
      <dgm:prSet custT="1"/>
      <dgm:spPr/>
      <dgm:t>
        <a:bodyPr/>
        <a:lstStyle/>
        <a:p>
          <a:endParaRPr lang="es-ES" sz="2000">
            <a:latin typeface="Times New Roman" panose="02020603050405020304" pitchFamily="18" charset="0"/>
            <a:cs typeface="Times New Roman" panose="02020603050405020304" pitchFamily="18" charset="0"/>
          </a:endParaRPr>
        </a:p>
      </dgm:t>
    </dgm:pt>
    <dgm:pt modelId="{15AEC7D4-DE27-4612-A2CA-D1A637B4EEAA}">
      <dgm:prSet phldrT="[Texto]" custT="1"/>
      <dgm:spPr/>
      <dgm:t>
        <a:bodyPr/>
        <a:lstStyle/>
        <a:p>
          <a:r>
            <a:rPr lang="es-ES" sz="2000" dirty="0">
              <a:latin typeface="Times New Roman" panose="02020603050405020304" pitchFamily="18" charset="0"/>
              <a:cs typeface="Times New Roman" panose="02020603050405020304" pitchFamily="18" charset="0"/>
            </a:rPr>
            <a:t>No fue posible aplicar la correlación canónica a través del MANOVA, por el número de variables</a:t>
          </a:r>
        </a:p>
      </dgm:t>
    </dgm:pt>
    <dgm:pt modelId="{4568EDA3-E370-4631-8A41-56D8A878B304}" type="parTrans" cxnId="{691D93A8-DC65-4060-AF81-24C3F0BF0983}">
      <dgm:prSet/>
      <dgm:spPr/>
      <dgm:t>
        <a:bodyPr/>
        <a:lstStyle/>
        <a:p>
          <a:endParaRPr lang="es-ES" sz="2000">
            <a:latin typeface="Times New Roman" panose="02020603050405020304" pitchFamily="18" charset="0"/>
            <a:cs typeface="Times New Roman" panose="02020603050405020304" pitchFamily="18" charset="0"/>
          </a:endParaRPr>
        </a:p>
      </dgm:t>
    </dgm:pt>
    <dgm:pt modelId="{9E090F8E-1CC2-4259-A452-FCC92493E371}" type="sibTrans" cxnId="{691D93A8-DC65-4060-AF81-24C3F0BF0983}">
      <dgm:prSet custT="1"/>
      <dgm:spPr/>
      <dgm:t>
        <a:bodyPr/>
        <a:lstStyle/>
        <a:p>
          <a:endParaRPr lang="es-ES" sz="2000">
            <a:latin typeface="Times New Roman" panose="02020603050405020304" pitchFamily="18" charset="0"/>
            <a:cs typeface="Times New Roman" panose="02020603050405020304" pitchFamily="18" charset="0"/>
          </a:endParaRPr>
        </a:p>
      </dgm:t>
    </dgm:pt>
    <dgm:pt modelId="{1DFBEBFA-57A1-4909-A4B3-CBACA8143726}">
      <dgm:prSet phldrT="[Texto]" custT="1"/>
      <dgm:spPr/>
      <dgm:t>
        <a:bodyPr/>
        <a:lstStyle/>
        <a:p>
          <a:r>
            <a:rPr lang="es-ES" sz="2000" dirty="0">
              <a:latin typeface="Times New Roman" panose="02020603050405020304" pitchFamily="18" charset="0"/>
              <a:cs typeface="Times New Roman" panose="02020603050405020304" pitchFamily="18" charset="0"/>
            </a:rPr>
            <a:t>Por las limitaciones del SPSS y porque se disponía de variables numéricas</a:t>
          </a:r>
        </a:p>
      </dgm:t>
    </dgm:pt>
    <dgm:pt modelId="{0E75C3CC-243E-4749-9B03-A37CC8FB20D0}" type="parTrans" cxnId="{C353A52C-2EBC-40F9-A252-5FF1E64EA6F1}">
      <dgm:prSet/>
      <dgm:spPr/>
      <dgm:t>
        <a:bodyPr/>
        <a:lstStyle/>
        <a:p>
          <a:endParaRPr lang="es-ES" sz="2000">
            <a:latin typeface="Times New Roman" panose="02020603050405020304" pitchFamily="18" charset="0"/>
            <a:cs typeface="Times New Roman" panose="02020603050405020304" pitchFamily="18" charset="0"/>
          </a:endParaRPr>
        </a:p>
      </dgm:t>
    </dgm:pt>
    <dgm:pt modelId="{AF974B60-1C6A-4E9A-BD3C-675FFF1B79A1}" type="sibTrans" cxnId="{C353A52C-2EBC-40F9-A252-5FF1E64EA6F1}">
      <dgm:prSet custT="1"/>
      <dgm:spPr/>
      <dgm:t>
        <a:bodyPr/>
        <a:lstStyle/>
        <a:p>
          <a:endParaRPr lang="es-ES" sz="2000">
            <a:latin typeface="Times New Roman" panose="02020603050405020304" pitchFamily="18" charset="0"/>
            <a:cs typeface="Times New Roman" panose="02020603050405020304" pitchFamily="18" charset="0"/>
          </a:endParaRPr>
        </a:p>
      </dgm:t>
    </dgm:pt>
    <dgm:pt modelId="{2A799AB2-28AB-4418-810B-7F33233F2C83}">
      <dgm:prSet phldrT="[Texto]" custT="1"/>
      <dgm:spPr/>
      <dgm:t>
        <a:bodyPr/>
        <a:lstStyle/>
        <a:p>
          <a:r>
            <a:rPr lang="es-ES" sz="2000" dirty="0">
              <a:latin typeface="Times New Roman" panose="02020603050405020304" pitchFamily="18" charset="0"/>
              <a:cs typeface="Times New Roman" panose="02020603050405020304" pitchFamily="18" charset="0"/>
            </a:rPr>
            <a:t>Se utilizó el mismo procedimiento para reducir los indicadores de rentabilidad con los que se trabajaría</a:t>
          </a:r>
        </a:p>
      </dgm:t>
    </dgm:pt>
    <dgm:pt modelId="{2E37F872-A8C9-4436-BC2B-24A6498E1924}" type="parTrans" cxnId="{3B752528-3017-4515-A53C-153D16A8DAA3}">
      <dgm:prSet/>
      <dgm:spPr/>
      <dgm:t>
        <a:bodyPr/>
        <a:lstStyle/>
        <a:p>
          <a:endParaRPr lang="es-ES" sz="2000">
            <a:latin typeface="Times New Roman" panose="02020603050405020304" pitchFamily="18" charset="0"/>
            <a:cs typeface="Times New Roman" panose="02020603050405020304" pitchFamily="18" charset="0"/>
          </a:endParaRPr>
        </a:p>
      </dgm:t>
    </dgm:pt>
    <dgm:pt modelId="{B06333DB-D720-4544-86A5-40B57338452E}" type="sibTrans" cxnId="{3B752528-3017-4515-A53C-153D16A8DAA3}">
      <dgm:prSet/>
      <dgm:spPr/>
      <dgm:t>
        <a:bodyPr/>
        <a:lstStyle/>
        <a:p>
          <a:endParaRPr lang="es-ES" sz="2000">
            <a:latin typeface="Times New Roman" panose="02020603050405020304" pitchFamily="18" charset="0"/>
            <a:cs typeface="Times New Roman" panose="02020603050405020304" pitchFamily="18" charset="0"/>
          </a:endParaRPr>
        </a:p>
      </dgm:t>
    </dgm:pt>
    <dgm:pt modelId="{4DF7BBD3-E132-46A3-8C63-77CF466F83BB}">
      <dgm:prSet custT="1"/>
      <dgm:spPr/>
      <dgm:t>
        <a:bodyPr/>
        <a:lstStyle/>
        <a:p>
          <a:r>
            <a:rPr lang="es-ES" sz="1800" dirty="0">
              <a:latin typeface="Times New Roman" panose="02020603050405020304" pitchFamily="18" charset="0"/>
              <a:cs typeface="Times New Roman" panose="02020603050405020304" pitchFamily="18" charset="0"/>
            </a:rPr>
            <a:t>Se utilizó el coeficiente de correlación de Pearson para analizar la relación con respecto al desempeño financiero y del conocimiento, así como de los indicadores.</a:t>
          </a:r>
        </a:p>
      </dgm:t>
    </dgm:pt>
    <dgm:pt modelId="{097FF295-A9DF-4FB5-9F07-F36DDEC776E6}" type="parTrans" cxnId="{ACFBFB96-EB4E-418B-B848-0E6976406DD6}">
      <dgm:prSet/>
      <dgm:spPr/>
      <dgm:t>
        <a:bodyPr/>
        <a:lstStyle/>
        <a:p>
          <a:endParaRPr lang="es-ES" sz="2000">
            <a:latin typeface="Times New Roman" panose="02020603050405020304" pitchFamily="18" charset="0"/>
            <a:cs typeface="Times New Roman" panose="02020603050405020304" pitchFamily="18" charset="0"/>
          </a:endParaRPr>
        </a:p>
      </dgm:t>
    </dgm:pt>
    <dgm:pt modelId="{B9B81840-6961-4D24-BC3E-AE5E5E33317B}" type="sibTrans" cxnId="{ACFBFB96-EB4E-418B-B848-0E6976406DD6}">
      <dgm:prSet custT="1"/>
      <dgm:spPr/>
      <dgm:t>
        <a:bodyPr/>
        <a:lstStyle/>
        <a:p>
          <a:endParaRPr lang="es-ES" sz="2000">
            <a:latin typeface="Times New Roman" panose="02020603050405020304" pitchFamily="18" charset="0"/>
            <a:cs typeface="Times New Roman" panose="02020603050405020304" pitchFamily="18" charset="0"/>
          </a:endParaRPr>
        </a:p>
      </dgm:t>
    </dgm:pt>
    <dgm:pt modelId="{7413FB5B-3B3C-4E96-8B83-707E06F9C449}" type="pres">
      <dgm:prSet presAssocID="{703EC091-D1B8-4DFE-98E2-F5787DFF457A}" presName="Name0" presStyleCnt="0">
        <dgm:presLayoutVars>
          <dgm:dir/>
          <dgm:resizeHandles val="exact"/>
        </dgm:presLayoutVars>
      </dgm:prSet>
      <dgm:spPr/>
    </dgm:pt>
    <dgm:pt modelId="{8D04AB82-60CC-4212-8866-678C5D219AE3}" type="pres">
      <dgm:prSet presAssocID="{7B02FD74-5119-4575-966C-3E0BEDC6A395}" presName="node" presStyleLbl="node1" presStyleIdx="0" presStyleCnt="6">
        <dgm:presLayoutVars>
          <dgm:bulletEnabled val="1"/>
        </dgm:presLayoutVars>
      </dgm:prSet>
      <dgm:spPr/>
    </dgm:pt>
    <dgm:pt modelId="{990B9475-F467-4224-ADF4-DA4C63E864B7}" type="pres">
      <dgm:prSet presAssocID="{42D0C63A-0D0C-4B58-9CD4-6434306CC8DD}" presName="sibTrans" presStyleLbl="sibTrans1D1" presStyleIdx="0" presStyleCnt="5"/>
      <dgm:spPr/>
    </dgm:pt>
    <dgm:pt modelId="{AC2A9875-EFB3-48D2-B1CD-23FD3B109C30}" type="pres">
      <dgm:prSet presAssocID="{42D0C63A-0D0C-4B58-9CD4-6434306CC8DD}" presName="connectorText" presStyleLbl="sibTrans1D1" presStyleIdx="0" presStyleCnt="5"/>
      <dgm:spPr/>
    </dgm:pt>
    <dgm:pt modelId="{57295BE3-66EC-4424-B4CE-878E1AE3B9EF}" type="pres">
      <dgm:prSet presAssocID="{5DCB2C47-EDD1-4F20-BB68-52BF5304A1E1}" presName="node" presStyleLbl="node1" presStyleIdx="1" presStyleCnt="6">
        <dgm:presLayoutVars>
          <dgm:bulletEnabled val="1"/>
        </dgm:presLayoutVars>
      </dgm:prSet>
      <dgm:spPr/>
    </dgm:pt>
    <dgm:pt modelId="{F08BF79B-5008-4927-8CB5-2476811272C4}" type="pres">
      <dgm:prSet presAssocID="{B43A463C-AD91-48FF-B833-87DAB2F777A3}" presName="sibTrans" presStyleLbl="sibTrans1D1" presStyleIdx="1" presStyleCnt="5"/>
      <dgm:spPr/>
    </dgm:pt>
    <dgm:pt modelId="{FB685F48-F49B-4F0E-83D2-2A3CDB1613EF}" type="pres">
      <dgm:prSet presAssocID="{B43A463C-AD91-48FF-B833-87DAB2F777A3}" presName="connectorText" presStyleLbl="sibTrans1D1" presStyleIdx="1" presStyleCnt="5"/>
      <dgm:spPr/>
    </dgm:pt>
    <dgm:pt modelId="{2CD9CB9C-776A-4648-AD61-47B8A12B0943}" type="pres">
      <dgm:prSet presAssocID="{15AEC7D4-DE27-4612-A2CA-D1A637B4EEAA}" presName="node" presStyleLbl="node1" presStyleIdx="2" presStyleCnt="6">
        <dgm:presLayoutVars>
          <dgm:bulletEnabled val="1"/>
        </dgm:presLayoutVars>
      </dgm:prSet>
      <dgm:spPr/>
    </dgm:pt>
    <dgm:pt modelId="{876AF581-EB25-4CC9-9299-AB8611725CBE}" type="pres">
      <dgm:prSet presAssocID="{9E090F8E-1CC2-4259-A452-FCC92493E371}" presName="sibTrans" presStyleLbl="sibTrans1D1" presStyleIdx="2" presStyleCnt="5"/>
      <dgm:spPr/>
    </dgm:pt>
    <dgm:pt modelId="{AC5AA73D-FD6A-470F-A0D4-D8F4D11D3F0D}" type="pres">
      <dgm:prSet presAssocID="{9E090F8E-1CC2-4259-A452-FCC92493E371}" presName="connectorText" presStyleLbl="sibTrans1D1" presStyleIdx="2" presStyleCnt="5"/>
      <dgm:spPr/>
    </dgm:pt>
    <dgm:pt modelId="{B9AF4133-3C7D-47D3-9C18-AD5C15E1AB4D}" type="pres">
      <dgm:prSet presAssocID="{1DFBEBFA-57A1-4909-A4B3-CBACA8143726}" presName="node" presStyleLbl="node1" presStyleIdx="3" presStyleCnt="6">
        <dgm:presLayoutVars>
          <dgm:bulletEnabled val="1"/>
        </dgm:presLayoutVars>
      </dgm:prSet>
      <dgm:spPr/>
    </dgm:pt>
    <dgm:pt modelId="{2A30B107-462F-4C4B-8A45-AF7BEC64E9EE}" type="pres">
      <dgm:prSet presAssocID="{AF974B60-1C6A-4E9A-BD3C-675FFF1B79A1}" presName="sibTrans" presStyleLbl="sibTrans1D1" presStyleIdx="3" presStyleCnt="5"/>
      <dgm:spPr/>
    </dgm:pt>
    <dgm:pt modelId="{AE9C792F-8D32-4DDB-A583-BAB97DB11A2E}" type="pres">
      <dgm:prSet presAssocID="{AF974B60-1C6A-4E9A-BD3C-675FFF1B79A1}" presName="connectorText" presStyleLbl="sibTrans1D1" presStyleIdx="3" presStyleCnt="5"/>
      <dgm:spPr/>
    </dgm:pt>
    <dgm:pt modelId="{DFF63E7A-4B8A-426C-A896-D00DDBBFD7FD}" type="pres">
      <dgm:prSet presAssocID="{4DF7BBD3-E132-46A3-8C63-77CF466F83BB}" presName="node" presStyleLbl="node1" presStyleIdx="4" presStyleCnt="6">
        <dgm:presLayoutVars>
          <dgm:bulletEnabled val="1"/>
        </dgm:presLayoutVars>
      </dgm:prSet>
      <dgm:spPr/>
    </dgm:pt>
    <dgm:pt modelId="{D77F42ED-02CE-4422-AEA1-7068620CCDA7}" type="pres">
      <dgm:prSet presAssocID="{B9B81840-6961-4D24-BC3E-AE5E5E33317B}" presName="sibTrans" presStyleLbl="sibTrans1D1" presStyleIdx="4" presStyleCnt="5"/>
      <dgm:spPr/>
    </dgm:pt>
    <dgm:pt modelId="{199EE850-2265-4E29-8FFC-9D95914C51BD}" type="pres">
      <dgm:prSet presAssocID="{B9B81840-6961-4D24-BC3E-AE5E5E33317B}" presName="connectorText" presStyleLbl="sibTrans1D1" presStyleIdx="4" presStyleCnt="5"/>
      <dgm:spPr/>
    </dgm:pt>
    <dgm:pt modelId="{37E8FB58-1379-478E-97A6-5C5F19E1E990}" type="pres">
      <dgm:prSet presAssocID="{2A799AB2-28AB-4418-810B-7F33233F2C83}" presName="node" presStyleLbl="node1" presStyleIdx="5" presStyleCnt="6">
        <dgm:presLayoutVars>
          <dgm:bulletEnabled val="1"/>
        </dgm:presLayoutVars>
      </dgm:prSet>
      <dgm:spPr/>
    </dgm:pt>
  </dgm:ptLst>
  <dgm:cxnLst>
    <dgm:cxn modelId="{C2F83101-B6EF-429D-AB4A-1D0134103D02}" srcId="{703EC091-D1B8-4DFE-98E2-F5787DFF457A}" destId="{7B02FD74-5119-4575-966C-3E0BEDC6A395}" srcOrd="0" destOrd="0" parTransId="{3CA1ACE6-B716-49C5-9124-E94497516D3F}" sibTransId="{42D0C63A-0D0C-4B58-9CD4-6434306CC8DD}"/>
    <dgm:cxn modelId="{0FE2DF16-B343-4E6C-8150-30F71789C304}" type="presOf" srcId="{9E090F8E-1CC2-4259-A452-FCC92493E371}" destId="{AC5AA73D-FD6A-470F-A0D4-D8F4D11D3F0D}" srcOrd="1" destOrd="0" presId="urn:microsoft.com/office/officeart/2005/8/layout/bProcess3"/>
    <dgm:cxn modelId="{3B752528-3017-4515-A53C-153D16A8DAA3}" srcId="{703EC091-D1B8-4DFE-98E2-F5787DFF457A}" destId="{2A799AB2-28AB-4418-810B-7F33233F2C83}" srcOrd="5" destOrd="0" parTransId="{2E37F872-A8C9-4436-BC2B-24A6498E1924}" sibTransId="{B06333DB-D720-4544-86A5-40B57338452E}"/>
    <dgm:cxn modelId="{C353A52C-2EBC-40F9-A252-5FF1E64EA6F1}" srcId="{703EC091-D1B8-4DFE-98E2-F5787DFF457A}" destId="{1DFBEBFA-57A1-4909-A4B3-CBACA8143726}" srcOrd="3" destOrd="0" parTransId="{0E75C3CC-243E-4749-9B03-A37CC8FB20D0}" sibTransId="{AF974B60-1C6A-4E9A-BD3C-675FFF1B79A1}"/>
    <dgm:cxn modelId="{1D2E416F-FA13-424F-8459-C4F9A1BB625F}" type="presOf" srcId="{AF974B60-1C6A-4E9A-BD3C-675FFF1B79A1}" destId="{AE9C792F-8D32-4DDB-A583-BAB97DB11A2E}" srcOrd="1" destOrd="0" presId="urn:microsoft.com/office/officeart/2005/8/layout/bProcess3"/>
    <dgm:cxn modelId="{357B287C-AF40-4496-977D-13829E101894}" type="presOf" srcId="{15AEC7D4-DE27-4612-A2CA-D1A637B4EEAA}" destId="{2CD9CB9C-776A-4648-AD61-47B8A12B0943}" srcOrd="0" destOrd="0" presId="urn:microsoft.com/office/officeart/2005/8/layout/bProcess3"/>
    <dgm:cxn modelId="{ECA38495-7F55-4CAC-BB9C-004C317E267E}" type="presOf" srcId="{B9B81840-6961-4D24-BC3E-AE5E5E33317B}" destId="{199EE850-2265-4E29-8FFC-9D95914C51BD}" srcOrd="1" destOrd="0" presId="urn:microsoft.com/office/officeart/2005/8/layout/bProcess3"/>
    <dgm:cxn modelId="{ACFBFB96-EB4E-418B-B848-0E6976406DD6}" srcId="{703EC091-D1B8-4DFE-98E2-F5787DFF457A}" destId="{4DF7BBD3-E132-46A3-8C63-77CF466F83BB}" srcOrd="4" destOrd="0" parTransId="{097FF295-A9DF-4FB5-9F07-F36DDEC776E6}" sibTransId="{B9B81840-6961-4D24-BC3E-AE5E5E33317B}"/>
    <dgm:cxn modelId="{419C0197-5BF0-42AE-A0DA-AADB5E14314F}" type="presOf" srcId="{42D0C63A-0D0C-4B58-9CD4-6434306CC8DD}" destId="{990B9475-F467-4224-ADF4-DA4C63E864B7}" srcOrd="0" destOrd="0" presId="urn:microsoft.com/office/officeart/2005/8/layout/bProcess3"/>
    <dgm:cxn modelId="{C47976A2-CD57-4530-8504-0B0F33F4F518}" type="presOf" srcId="{B9B81840-6961-4D24-BC3E-AE5E5E33317B}" destId="{D77F42ED-02CE-4422-AEA1-7068620CCDA7}" srcOrd="0" destOrd="0" presId="urn:microsoft.com/office/officeart/2005/8/layout/bProcess3"/>
    <dgm:cxn modelId="{434268A6-1218-4C81-8998-0489D3C7D9E7}" type="presOf" srcId="{42D0C63A-0D0C-4B58-9CD4-6434306CC8DD}" destId="{AC2A9875-EFB3-48D2-B1CD-23FD3B109C30}" srcOrd="1" destOrd="0" presId="urn:microsoft.com/office/officeart/2005/8/layout/bProcess3"/>
    <dgm:cxn modelId="{691D93A8-DC65-4060-AF81-24C3F0BF0983}" srcId="{703EC091-D1B8-4DFE-98E2-F5787DFF457A}" destId="{15AEC7D4-DE27-4612-A2CA-D1A637B4EEAA}" srcOrd="2" destOrd="0" parTransId="{4568EDA3-E370-4631-8A41-56D8A878B304}" sibTransId="{9E090F8E-1CC2-4259-A452-FCC92493E371}"/>
    <dgm:cxn modelId="{BAD471B5-1D1E-4585-94E1-D4A0C7E9A612}" srcId="{703EC091-D1B8-4DFE-98E2-F5787DFF457A}" destId="{5DCB2C47-EDD1-4F20-BB68-52BF5304A1E1}" srcOrd="1" destOrd="0" parTransId="{3E75C7A1-EE82-4A82-869F-C5C7DDAD2BE7}" sibTransId="{B43A463C-AD91-48FF-B833-87DAB2F777A3}"/>
    <dgm:cxn modelId="{584431BC-669F-4E64-A62C-A799D0F44DA7}" type="presOf" srcId="{AF974B60-1C6A-4E9A-BD3C-675FFF1B79A1}" destId="{2A30B107-462F-4C4B-8A45-AF7BEC64E9EE}" srcOrd="0" destOrd="0" presId="urn:microsoft.com/office/officeart/2005/8/layout/bProcess3"/>
    <dgm:cxn modelId="{5CE280BD-BDA4-43E3-9063-4F885C7C45DB}" type="presOf" srcId="{703EC091-D1B8-4DFE-98E2-F5787DFF457A}" destId="{7413FB5B-3B3C-4E96-8B83-707E06F9C449}" srcOrd="0" destOrd="0" presId="urn:microsoft.com/office/officeart/2005/8/layout/bProcess3"/>
    <dgm:cxn modelId="{660139BF-26A6-4D3F-96EB-4B862677288E}" type="presOf" srcId="{4DF7BBD3-E132-46A3-8C63-77CF466F83BB}" destId="{DFF63E7A-4B8A-426C-A896-D00DDBBFD7FD}" srcOrd="0" destOrd="0" presId="urn:microsoft.com/office/officeart/2005/8/layout/bProcess3"/>
    <dgm:cxn modelId="{714694DA-EC8C-420B-8BD3-53CB3706A783}" type="presOf" srcId="{5DCB2C47-EDD1-4F20-BB68-52BF5304A1E1}" destId="{57295BE3-66EC-4424-B4CE-878E1AE3B9EF}" srcOrd="0" destOrd="0" presId="urn:microsoft.com/office/officeart/2005/8/layout/bProcess3"/>
    <dgm:cxn modelId="{8FB308E7-610D-4158-9421-F0C3C314F2FA}" type="presOf" srcId="{1DFBEBFA-57A1-4909-A4B3-CBACA8143726}" destId="{B9AF4133-3C7D-47D3-9C18-AD5C15E1AB4D}" srcOrd="0" destOrd="0" presId="urn:microsoft.com/office/officeart/2005/8/layout/bProcess3"/>
    <dgm:cxn modelId="{26C7B2E7-2519-4EAC-A4C8-5A4FF3C4BA8E}" type="presOf" srcId="{B43A463C-AD91-48FF-B833-87DAB2F777A3}" destId="{FB685F48-F49B-4F0E-83D2-2A3CDB1613EF}" srcOrd="1" destOrd="0" presId="urn:microsoft.com/office/officeart/2005/8/layout/bProcess3"/>
    <dgm:cxn modelId="{FFC414EC-269E-40CD-AB45-1366C80010B5}" type="presOf" srcId="{2A799AB2-28AB-4418-810B-7F33233F2C83}" destId="{37E8FB58-1379-478E-97A6-5C5F19E1E990}" srcOrd="0" destOrd="0" presId="urn:microsoft.com/office/officeart/2005/8/layout/bProcess3"/>
    <dgm:cxn modelId="{9DDB95EE-EA87-4BA7-8473-CB38B3A44E6F}" type="presOf" srcId="{7B02FD74-5119-4575-966C-3E0BEDC6A395}" destId="{8D04AB82-60CC-4212-8866-678C5D219AE3}" srcOrd="0" destOrd="0" presId="urn:microsoft.com/office/officeart/2005/8/layout/bProcess3"/>
    <dgm:cxn modelId="{1C2900F2-E16E-49FA-B88E-00915B52AF4D}" type="presOf" srcId="{B43A463C-AD91-48FF-B833-87DAB2F777A3}" destId="{F08BF79B-5008-4927-8CB5-2476811272C4}" srcOrd="0" destOrd="0" presId="urn:microsoft.com/office/officeart/2005/8/layout/bProcess3"/>
    <dgm:cxn modelId="{6F03DCFD-87E7-4E71-B6E3-D29C028E4AAD}" type="presOf" srcId="{9E090F8E-1CC2-4259-A452-FCC92493E371}" destId="{876AF581-EB25-4CC9-9299-AB8611725CBE}" srcOrd="0" destOrd="0" presId="urn:microsoft.com/office/officeart/2005/8/layout/bProcess3"/>
    <dgm:cxn modelId="{57D31FAB-EE8C-4E92-B550-C43F731241D2}" type="presParOf" srcId="{7413FB5B-3B3C-4E96-8B83-707E06F9C449}" destId="{8D04AB82-60CC-4212-8866-678C5D219AE3}" srcOrd="0" destOrd="0" presId="urn:microsoft.com/office/officeart/2005/8/layout/bProcess3"/>
    <dgm:cxn modelId="{722833C6-E7C4-4865-90BA-D5A18727C545}" type="presParOf" srcId="{7413FB5B-3B3C-4E96-8B83-707E06F9C449}" destId="{990B9475-F467-4224-ADF4-DA4C63E864B7}" srcOrd="1" destOrd="0" presId="urn:microsoft.com/office/officeart/2005/8/layout/bProcess3"/>
    <dgm:cxn modelId="{6A539F56-F952-4AC8-BA04-309004664803}" type="presParOf" srcId="{990B9475-F467-4224-ADF4-DA4C63E864B7}" destId="{AC2A9875-EFB3-48D2-B1CD-23FD3B109C30}" srcOrd="0" destOrd="0" presId="urn:microsoft.com/office/officeart/2005/8/layout/bProcess3"/>
    <dgm:cxn modelId="{D6C75F3A-5CD2-4733-A82B-3511DB66EBA0}" type="presParOf" srcId="{7413FB5B-3B3C-4E96-8B83-707E06F9C449}" destId="{57295BE3-66EC-4424-B4CE-878E1AE3B9EF}" srcOrd="2" destOrd="0" presId="urn:microsoft.com/office/officeart/2005/8/layout/bProcess3"/>
    <dgm:cxn modelId="{437BFF3E-671D-418A-9547-337655A6190D}" type="presParOf" srcId="{7413FB5B-3B3C-4E96-8B83-707E06F9C449}" destId="{F08BF79B-5008-4927-8CB5-2476811272C4}" srcOrd="3" destOrd="0" presId="urn:microsoft.com/office/officeart/2005/8/layout/bProcess3"/>
    <dgm:cxn modelId="{54141E13-D70F-4720-A5A3-C04FDBFA798D}" type="presParOf" srcId="{F08BF79B-5008-4927-8CB5-2476811272C4}" destId="{FB685F48-F49B-4F0E-83D2-2A3CDB1613EF}" srcOrd="0" destOrd="0" presId="urn:microsoft.com/office/officeart/2005/8/layout/bProcess3"/>
    <dgm:cxn modelId="{535E4CD6-43A2-4E85-B5F0-A25344D43C91}" type="presParOf" srcId="{7413FB5B-3B3C-4E96-8B83-707E06F9C449}" destId="{2CD9CB9C-776A-4648-AD61-47B8A12B0943}" srcOrd="4" destOrd="0" presId="urn:microsoft.com/office/officeart/2005/8/layout/bProcess3"/>
    <dgm:cxn modelId="{3985B03C-5C65-40B1-9372-348E51653EB9}" type="presParOf" srcId="{7413FB5B-3B3C-4E96-8B83-707E06F9C449}" destId="{876AF581-EB25-4CC9-9299-AB8611725CBE}" srcOrd="5" destOrd="0" presId="urn:microsoft.com/office/officeart/2005/8/layout/bProcess3"/>
    <dgm:cxn modelId="{7332399A-77FF-48A2-BAD6-CF309FDDAD57}" type="presParOf" srcId="{876AF581-EB25-4CC9-9299-AB8611725CBE}" destId="{AC5AA73D-FD6A-470F-A0D4-D8F4D11D3F0D}" srcOrd="0" destOrd="0" presId="urn:microsoft.com/office/officeart/2005/8/layout/bProcess3"/>
    <dgm:cxn modelId="{5185F562-F089-4424-8617-FA85DF97A5E4}" type="presParOf" srcId="{7413FB5B-3B3C-4E96-8B83-707E06F9C449}" destId="{B9AF4133-3C7D-47D3-9C18-AD5C15E1AB4D}" srcOrd="6" destOrd="0" presId="urn:microsoft.com/office/officeart/2005/8/layout/bProcess3"/>
    <dgm:cxn modelId="{C8C413B5-D1BE-444A-B152-B948AAB49F9F}" type="presParOf" srcId="{7413FB5B-3B3C-4E96-8B83-707E06F9C449}" destId="{2A30B107-462F-4C4B-8A45-AF7BEC64E9EE}" srcOrd="7" destOrd="0" presId="urn:microsoft.com/office/officeart/2005/8/layout/bProcess3"/>
    <dgm:cxn modelId="{807E6DA4-24E4-4719-9E6F-64B102C87D95}" type="presParOf" srcId="{2A30B107-462F-4C4B-8A45-AF7BEC64E9EE}" destId="{AE9C792F-8D32-4DDB-A583-BAB97DB11A2E}" srcOrd="0" destOrd="0" presId="urn:microsoft.com/office/officeart/2005/8/layout/bProcess3"/>
    <dgm:cxn modelId="{E862A65F-0C81-4A6C-ACAC-A668431936FE}" type="presParOf" srcId="{7413FB5B-3B3C-4E96-8B83-707E06F9C449}" destId="{DFF63E7A-4B8A-426C-A896-D00DDBBFD7FD}" srcOrd="8" destOrd="0" presId="urn:microsoft.com/office/officeart/2005/8/layout/bProcess3"/>
    <dgm:cxn modelId="{A7B7ED52-4CC7-4DBF-982E-AEE8D2FCAA8B}" type="presParOf" srcId="{7413FB5B-3B3C-4E96-8B83-707E06F9C449}" destId="{D77F42ED-02CE-4422-AEA1-7068620CCDA7}" srcOrd="9" destOrd="0" presId="urn:microsoft.com/office/officeart/2005/8/layout/bProcess3"/>
    <dgm:cxn modelId="{6D0BDEC6-407E-4C24-A4CC-12599E12AC10}" type="presParOf" srcId="{D77F42ED-02CE-4422-AEA1-7068620CCDA7}" destId="{199EE850-2265-4E29-8FFC-9D95914C51BD}" srcOrd="0" destOrd="0" presId="urn:microsoft.com/office/officeart/2005/8/layout/bProcess3"/>
    <dgm:cxn modelId="{C943BEC1-1229-4082-B577-B534B9884D10}" type="presParOf" srcId="{7413FB5B-3B3C-4E96-8B83-707E06F9C449}" destId="{37E8FB58-1379-478E-97A6-5C5F19E1E990}"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306D725-F5C9-41CE-8B63-7C99BB604199}"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S"/>
        </a:p>
      </dgm:t>
    </dgm:pt>
    <dgm:pt modelId="{6C0C12A9-25A2-4408-881B-640235632704}">
      <dgm:prSet phldrT="[Texto]" custT="1"/>
      <dgm:spPr/>
      <dgm:t>
        <a:bodyPr/>
        <a:lstStyle/>
        <a:p>
          <a:r>
            <a:rPr lang="es-EC" sz="1800" dirty="0">
              <a:latin typeface="Times New Roman" panose="02020603050405020304" pitchFamily="18" charset="0"/>
              <a:cs typeface="Times New Roman" panose="02020603050405020304" pitchFamily="18" charset="0"/>
            </a:rPr>
            <a:t>El análisis factorial permite reducir las dimensiones de los datos al mínimo número de dimensiones capaces de explicar el máximo de información contenida en los datos.</a:t>
          </a:r>
          <a:endParaRPr lang="es-ES" sz="1800" dirty="0">
            <a:latin typeface="Times New Roman" panose="02020603050405020304" pitchFamily="18" charset="0"/>
            <a:cs typeface="Times New Roman" panose="02020603050405020304" pitchFamily="18" charset="0"/>
          </a:endParaRPr>
        </a:p>
      </dgm:t>
    </dgm:pt>
    <dgm:pt modelId="{915BEF0B-786C-428D-B519-9A5820853B21}" type="parTrans" cxnId="{72541DD4-79A2-4ACD-95B9-D29327A65614}">
      <dgm:prSet/>
      <dgm:spPr/>
      <dgm:t>
        <a:bodyPr/>
        <a:lstStyle/>
        <a:p>
          <a:endParaRPr lang="es-ES">
            <a:latin typeface="Times New Roman" panose="02020603050405020304" pitchFamily="18" charset="0"/>
            <a:cs typeface="Times New Roman" panose="02020603050405020304" pitchFamily="18" charset="0"/>
          </a:endParaRPr>
        </a:p>
      </dgm:t>
    </dgm:pt>
    <dgm:pt modelId="{B1893935-1E85-4F32-A744-2958C9045700}" type="sibTrans" cxnId="{72541DD4-79A2-4ACD-95B9-D29327A65614}">
      <dgm:prSet/>
      <dgm:spPr/>
      <dgm:t>
        <a:bodyPr/>
        <a:lstStyle/>
        <a:p>
          <a:endParaRPr lang="es-ES">
            <a:latin typeface="Times New Roman" panose="02020603050405020304" pitchFamily="18" charset="0"/>
            <a:cs typeface="Times New Roman" panose="02020603050405020304" pitchFamily="18" charset="0"/>
          </a:endParaRPr>
        </a:p>
      </dgm:t>
    </dgm:pt>
    <dgm:pt modelId="{CEB36A1C-5D8A-41BA-B9B4-EB0176ACCF22}">
      <dgm:prSet phldrT="[Texto]"/>
      <dgm:spPr/>
      <dgm:t>
        <a:bodyPr/>
        <a:lstStyle/>
        <a:p>
          <a:r>
            <a:rPr lang="es-ES" dirty="0">
              <a:latin typeface="Times New Roman" panose="02020603050405020304" pitchFamily="18" charset="0"/>
              <a:cs typeface="Times New Roman" panose="02020603050405020304" pitchFamily="18" charset="0"/>
            </a:rPr>
            <a:t>KMO: </a:t>
          </a:r>
          <a:r>
            <a:rPr lang="es-EC" dirty="0">
              <a:latin typeface="Times New Roman" panose="02020603050405020304" pitchFamily="18" charset="0"/>
              <a:cs typeface="Times New Roman" panose="02020603050405020304" pitchFamily="18" charset="0"/>
            </a:rPr>
            <a:t>permite conocer si las correlaciones parciales entre las variables son lo suficientemente pequeñas.</a:t>
          </a:r>
          <a:r>
            <a:rPr lang="es-ES" dirty="0">
              <a:latin typeface="Times New Roman" panose="02020603050405020304" pitchFamily="18" charset="0"/>
              <a:cs typeface="Times New Roman" panose="02020603050405020304" pitchFamily="18" charset="0"/>
            </a:rPr>
            <a:t> Debe ser cercano a 1 para que sea aplicable el análisis en mención.</a:t>
          </a:r>
        </a:p>
      </dgm:t>
    </dgm:pt>
    <dgm:pt modelId="{268DDF72-22E8-493F-8808-F960D80E8ADE}" type="parTrans" cxnId="{63959C41-48C5-47DF-B1B2-20C16DA3F9EB}">
      <dgm:prSet/>
      <dgm:spPr/>
      <dgm:t>
        <a:bodyPr/>
        <a:lstStyle/>
        <a:p>
          <a:endParaRPr lang="es-ES">
            <a:latin typeface="Times New Roman" panose="02020603050405020304" pitchFamily="18" charset="0"/>
            <a:cs typeface="Times New Roman" panose="02020603050405020304" pitchFamily="18" charset="0"/>
          </a:endParaRPr>
        </a:p>
      </dgm:t>
    </dgm:pt>
    <dgm:pt modelId="{BC10E6FA-0EF7-489D-AFAE-39A0CEE01CB1}" type="sibTrans" cxnId="{63959C41-48C5-47DF-B1B2-20C16DA3F9EB}">
      <dgm:prSet/>
      <dgm:spPr/>
      <dgm:t>
        <a:bodyPr/>
        <a:lstStyle/>
        <a:p>
          <a:endParaRPr lang="es-ES">
            <a:latin typeface="Times New Roman" panose="02020603050405020304" pitchFamily="18" charset="0"/>
            <a:cs typeface="Times New Roman" panose="02020603050405020304" pitchFamily="18" charset="0"/>
          </a:endParaRPr>
        </a:p>
      </dgm:t>
    </dgm:pt>
    <dgm:pt modelId="{6CE37FDC-79B6-42E4-8BAB-C131039B2111}">
      <dgm:prSet phldrT="[Texto]"/>
      <dgm:spPr/>
      <dgm:t>
        <a:bodyPr/>
        <a:lstStyle/>
        <a:p>
          <a:r>
            <a:rPr lang="es-ES" dirty="0">
              <a:latin typeface="Times New Roman" panose="02020603050405020304" pitchFamily="18" charset="0"/>
              <a:cs typeface="Times New Roman" panose="02020603050405020304" pitchFamily="18" charset="0"/>
            </a:rPr>
            <a:t>BARTLETT: </a:t>
          </a:r>
          <a:r>
            <a:rPr lang="es-EC" dirty="0">
              <a:latin typeface="Times New Roman" panose="02020603050405020304" pitchFamily="18" charset="0"/>
              <a:cs typeface="Times New Roman" panose="02020603050405020304" pitchFamily="18" charset="0"/>
            </a:rPr>
            <a:t>que contrasta la hipótesis nula de que la matriz de correlaciones observada es en realidad una matriz identidad. El nivel de significancia debe ser menor a 0,05.</a:t>
          </a:r>
          <a:r>
            <a:rPr lang="es-ES" dirty="0">
              <a:latin typeface="Times New Roman" panose="02020603050405020304" pitchFamily="18" charset="0"/>
              <a:cs typeface="Times New Roman" panose="02020603050405020304" pitchFamily="18" charset="0"/>
            </a:rPr>
            <a:t> </a:t>
          </a:r>
        </a:p>
      </dgm:t>
    </dgm:pt>
    <dgm:pt modelId="{85EECCDA-8908-4AFE-929C-9ADDA45423CB}" type="parTrans" cxnId="{C0A23C4F-AEAA-4D97-A845-AB390CDEC6E8}">
      <dgm:prSet/>
      <dgm:spPr/>
      <dgm:t>
        <a:bodyPr/>
        <a:lstStyle/>
        <a:p>
          <a:endParaRPr lang="es-ES">
            <a:latin typeface="Times New Roman" panose="02020603050405020304" pitchFamily="18" charset="0"/>
            <a:cs typeface="Times New Roman" panose="02020603050405020304" pitchFamily="18" charset="0"/>
          </a:endParaRPr>
        </a:p>
      </dgm:t>
    </dgm:pt>
    <dgm:pt modelId="{81183EB3-C40D-464A-9FF2-2CBE6FBCCCF2}" type="sibTrans" cxnId="{C0A23C4F-AEAA-4D97-A845-AB390CDEC6E8}">
      <dgm:prSet/>
      <dgm:spPr/>
      <dgm:t>
        <a:bodyPr/>
        <a:lstStyle/>
        <a:p>
          <a:endParaRPr lang="es-ES">
            <a:latin typeface="Times New Roman" panose="02020603050405020304" pitchFamily="18" charset="0"/>
            <a:cs typeface="Times New Roman" panose="02020603050405020304" pitchFamily="18" charset="0"/>
          </a:endParaRPr>
        </a:p>
      </dgm:t>
    </dgm:pt>
    <dgm:pt modelId="{76647438-BACC-4AA1-AD95-47BB16327E62}" type="pres">
      <dgm:prSet presAssocID="{5306D725-F5C9-41CE-8B63-7C99BB604199}" presName="hierChild1" presStyleCnt="0">
        <dgm:presLayoutVars>
          <dgm:chPref val="1"/>
          <dgm:dir/>
          <dgm:animOne val="branch"/>
          <dgm:animLvl val="lvl"/>
          <dgm:resizeHandles/>
        </dgm:presLayoutVars>
      </dgm:prSet>
      <dgm:spPr/>
    </dgm:pt>
    <dgm:pt modelId="{0E5D7E26-82F9-4648-87B7-2DCD864EA003}" type="pres">
      <dgm:prSet presAssocID="{6C0C12A9-25A2-4408-881B-640235632704}" presName="hierRoot1" presStyleCnt="0"/>
      <dgm:spPr/>
    </dgm:pt>
    <dgm:pt modelId="{80F21F22-F7B7-48C0-BDA0-B47F0D4B6CC0}" type="pres">
      <dgm:prSet presAssocID="{6C0C12A9-25A2-4408-881B-640235632704}" presName="composite" presStyleCnt="0"/>
      <dgm:spPr/>
    </dgm:pt>
    <dgm:pt modelId="{AFA2A2F3-478A-41AC-97D9-DF5B4FDCFCAD}" type="pres">
      <dgm:prSet presAssocID="{6C0C12A9-25A2-4408-881B-640235632704}" presName="background" presStyleLbl="node0" presStyleIdx="0" presStyleCnt="1"/>
      <dgm:spPr/>
    </dgm:pt>
    <dgm:pt modelId="{4D93C228-19B0-4568-B0C7-5473C242FC65}" type="pres">
      <dgm:prSet presAssocID="{6C0C12A9-25A2-4408-881B-640235632704}" presName="text" presStyleLbl="fgAcc0" presStyleIdx="0" presStyleCnt="1" custScaleX="197122" custScaleY="70555">
        <dgm:presLayoutVars>
          <dgm:chPref val="3"/>
        </dgm:presLayoutVars>
      </dgm:prSet>
      <dgm:spPr/>
    </dgm:pt>
    <dgm:pt modelId="{9D06DA8F-9DDA-4A4D-9905-081459CA3F17}" type="pres">
      <dgm:prSet presAssocID="{6C0C12A9-25A2-4408-881B-640235632704}" presName="hierChild2" presStyleCnt="0"/>
      <dgm:spPr/>
    </dgm:pt>
    <dgm:pt modelId="{4D9D1945-CB16-4780-8538-E4C1567F0739}" type="pres">
      <dgm:prSet presAssocID="{268DDF72-22E8-493F-8808-F960D80E8ADE}" presName="Name10" presStyleLbl="parChTrans1D2" presStyleIdx="0" presStyleCnt="2"/>
      <dgm:spPr/>
    </dgm:pt>
    <dgm:pt modelId="{74C7CB22-6EED-4486-807F-5D52D750C0C5}" type="pres">
      <dgm:prSet presAssocID="{CEB36A1C-5D8A-41BA-B9B4-EB0176ACCF22}" presName="hierRoot2" presStyleCnt="0"/>
      <dgm:spPr/>
    </dgm:pt>
    <dgm:pt modelId="{601A8CC8-B806-4D2B-983F-4DCB1D101DF6}" type="pres">
      <dgm:prSet presAssocID="{CEB36A1C-5D8A-41BA-B9B4-EB0176ACCF22}" presName="composite2" presStyleCnt="0"/>
      <dgm:spPr/>
    </dgm:pt>
    <dgm:pt modelId="{78231AB0-F2CB-42C2-912D-400B6AD56ECE}" type="pres">
      <dgm:prSet presAssocID="{CEB36A1C-5D8A-41BA-B9B4-EB0176ACCF22}" presName="background2" presStyleLbl="node2" presStyleIdx="0" presStyleCnt="2"/>
      <dgm:spPr/>
    </dgm:pt>
    <dgm:pt modelId="{9F404962-39B2-483F-8EF5-F55F25744BBE}" type="pres">
      <dgm:prSet presAssocID="{CEB36A1C-5D8A-41BA-B9B4-EB0176ACCF22}" presName="text2" presStyleLbl="fgAcc2" presStyleIdx="0" presStyleCnt="2" custScaleY="121904" custLinFactNeighborX="-3" custLinFactNeighborY="13666">
        <dgm:presLayoutVars>
          <dgm:chPref val="3"/>
        </dgm:presLayoutVars>
      </dgm:prSet>
      <dgm:spPr/>
    </dgm:pt>
    <dgm:pt modelId="{31936F99-0BF4-4F84-BDC3-CD0C2C6E0986}" type="pres">
      <dgm:prSet presAssocID="{CEB36A1C-5D8A-41BA-B9B4-EB0176ACCF22}" presName="hierChild3" presStyleCnt="0"/>
      <dgm:spPr/>
    </dgm:pt>
    <dgm:pt modelId="{7D767C88-E000-424D-B0BD-54E45B51BC09}" type="pres">
      <dgm:prSet presAssocID="{85EECCDA-8908-4AFE-929C-9ADDA45423CB}" presName="Name10" presStyleLbl="parChTrans1D2" presStyleIdx="1" presStyleCnt="2"/>
      <dgm:spPr/>
    </dgm:pt>
    <dgm:pt modelId="{88AE58DB-FAE8-4127-B271-39465EE7E3D3}" type="pres">
      <dgm:prSet presAssocID="{6CE37FDC-79B6-42E4-8BAB-C131039B2111}" presName="hierRoot2" presStyleCnt="0"/>
      <dgm:spPr/>
    </dgm:pt>
    <dgm:pt modelId="{2BC753BD-0497-4D11-BE40-976A724B3FA5}" type="pres">
      <dgm:prSet presAssocID="{6CE37FDC-79B6-42E4-8BAB-C131039B2111}" presName="composite2" presStyleCnt="0"/>
      <dgm:spPr/>
    </dgm:pt>
    <dgm:pt modelId="{A264C82B-9F10-420F-958C-DD8E13B8FE41}" type="pres">
      <dgm:prSet presAssocID="{6CE37FDC-79B6-42E4-8BAB-C131039B2111}" presName="background2" presStyleLbl="node2" presStyleIdx="1" presStyleCnt="2"/>
      <dgm:spPr/>
    </dgm:pt>
    <dgm:pt modelId="{9734823D-07B1-4E40-8B7F-D2D2EEF864F4}" type="pres">
      <dgm:prSet presAssocID="{6CE37FDC-79B6-42E4-8BAB-C131039B2111}" presName="text2" presStyleLbl="fgAcc2" presStyleIdx="1" presStyleCnt="2" custScaleY="123340" custLinFactNeighborX="-868" custLinFactNeighborY="13720">
        <dgm:presLayoutVars>
          <dgm:chPref val="3"/>
        </dgm:presLayoutVars>
      </dgm:prSet>
      <dgm:spPr/>
    </dgm:pt>
    <dgm:pt modelId="{F869F705-1C5F-4A31-8949-A7BA1CCF96F0}" type="pres">
      <dgm:prSet presAssocID="{6CE37FDC-79B6-42E4-8BAB-C131039B2111}" presName="hierChild3" presStyleCnt="0"/>
      <dgm:spPr/>
    </dgm:pt>
  </dgm:ptLst>
  <dgm:cxnLst>
    <dgm:cxn modelId="{5692AB3C-75C2-4463-A477-471C2D8CF4EA}" type="presOf" srcId="{6CE37FDC-79B6-42E4-8BAB-C131039B2111}" destId="{9734823D-07B1-4E40-8B7F-D2D2EEF864F4}" srcOrd="0" destOrd="0" presId="urn:microsoft.com/office/officeart/2005/8/layout/hierarchy1"/>
    <dgm:cxn modelId="{63959C41-48C5-47DF-B1B2-20C16DA3F9EB}" srcId="{6C0C12A9-25A2-4408-881B-640235632704}" destId="{CEB36A1C-5D8A-41BA-B9B4-EB0176ACCF22}" srcOrd="0" destOrd="0" parTransId="{268DDF72-22E8-493F-8808-F960D80E8ADE}" sibTransId="{BC10E6FA-0EF7-489D-AFAE-39A0CEE01CB1}"/>
    <dgm:cxn modelId="{C0BE1A4B-D5B0-45FA-8DC6-6871CF26B3A8}" type="presOf" srcId="{85EECCDA-8908-4AFE-929C-9ADDA45423CB}" destId="{7D767C88-E000-424D-B0BD-54E45B51BC09}" srcOrd="0" destOrd="0" presId="urn:microsoft.com/office/officeart/2005/8/layout/hierarchy1"/>
    <dgm:cxn modelId="{C0A23C4F-AEAA-4D97-A845-AB390CDEC6E8}" srcId="{6C0C12A9-25A2-4408-881B-640235632704}" destId="{6CE37FDC-79B6-42E4-8BAB-C131039B2111}" srcOrd="1" destOrd="0" parTransId="{85EECCDA-8908-4AFE-929C-9ADDA45423CB}" sibTransId="{81183EB3-C40D-464A-9FF2-2CBE6FBCCCF2}"/>
    <dgm:cxn modelId="{37EA9474-91FB-46AC-8E0A-5919553A47E5}" type="presOf" srcId="{268DDF72-22E8-493F-8808-F960D80E8ADE}" destId="{4D9D1945-CB16-4780-8538-E4C1567F0739}" srcOrd="0" destOrd="0" presId="urn:microsoft.com/office/officeart/2005/8/layout/hierarchy1"/>
    <dgm:cxn modelId="{91B1BE75-D467-47BB-981B-B19689B675D5}" type="presOf" srcId="{6C0C12A9-25A2-4408-881B-640235632704}" destId="{4D93C228-19B0-4568-B0C7-5473C242FC65}" srcOrd="0" destOrd="0" presId="urn:microsoft.com/office/officeart/2005/8/layout/hierarchy1"/>
    <dgm:cxn modelId="{83A69356-7612-4194-9032-73970F1209D5}" type="presOf" srcId="{5306D725-F5C9-41CE-8B63-7C99BB604199}" destId="{76647438-BACC-4AA1-AD95-47BB16327E62}" srcOrd="0" destOrd="0" presId="urn:microsoft.com/office/officeart/2005/8/layout/hierarchy1"/>
    <dgm:cxn modelId="{B405E7A1-7217-43F2-8FFF-DFA3DC76FB6F}" type="presOf" srcId="{CEB36A1C-5D8A-41BA-B9B4-EB0176ACCF22}" destId="{9F404962-39B2-483F-8EF5-F55F25744BBE}" srcOrd="0" destOrd="0" presId="urn:microsoft.com/office/officeart/2005/8/layout/hierarchy1"/>
    <dgm:cxn modelId="{72541DD4-79A2-4ACD-95B9-D29327A65614}" srcId="{5306D725-F5C9-41CE-8B63-7C99BB604199}" destId="{6C0C12A9-25A2-4408-881B-640235632704}" srcOrd="0" destOrd="0" parTransId="{915BEF0B-786C-428D-B519-9A5820853B21}" sibTransId="{B1893935-1E85-4F32-A744-2958C9045700}"/>
    <dgm:cxn modelId="{80C0379D-1556-49B4-A37D-29278AAEBB48}" type="presParOf" srcId="{76647438-BACC-4AA1-AD95-47BB16327E62}" destId="{0E5D7E26-82F9-4648-87B7-2DCD864EA003}" srcOrd="0" destOrd="0" presId="urn:microsoft.com/office/officeart/2005/8/layout/hierarchy1"/>
    <dgm:cxn modelId="{2F1E4A22-0C2C-405A-9D66-737DCA13F016}" type="presParOf" srcId="{0E5D7E26-82F9-4648-87B7-2DCD864EA003}" destId="{80F21F22-F7B7-48C0-BDA0-B47F0D4B6CC0}" srcOrd="0" destOrd="0" presId="urn:microsoft.com/office/officeart/2005/8/layout/hierarchy1"/>
    <dgm:cxn modelId="{6EAFDC0D-D982-4C27-B1E8-1BFC51F5DA36}" type="presParOf" srcId="{80F21F22-F7B7-48C0-BDA0-B47F0D4B6CC0}" destId="{AFA2A2F3-478A-41AC-97D9-DF5B4FDCFCAD}" srcOrd="0" destOrd="0" presId="urn:microsoft.com/office/officeart/2005/8/layout/hierarchy1"/>
    <dgm:cxn modelId="{2EF0FAD7-2453-4EB9-9095-DBB073243946}" type="presParOf" srcId="{80F21F22-F7B7-48C0-BDA0-B47F0D4B6CC0}" destId="{4D93C228-19B0-4568-B0C7-5473C242FC65}" srcOrd="1" destOrd="0" presId="urn:microsoft.com/office/officeart/2005/8/layout/hierarchy1"/>
    <dgm:cxn modelId="{7FB9A9B4-408F-4FF8-8DF9-B7F540AB9683}" type="presParOf" srcId="{0E5D7E26-82F9-4648-87B7-2DCD864EA003}" destId="{9D06DA8F-9DDA-4A4D-9905-081459CA3F17}" srcOrd="1" destOrd="0" presId="urn:microsoft.com/office/officeart/2005/8/layout/hierarchy1"/>
    <dgm:cxn modelId="{3AF00595-6067-4AF2-8F6D-89F247D68660}" type="presParOf" srcId="{9D06DA8F-9DDA-4A4D-9905-081459CA3F17}" destId="{4D9D1945-CB16-4780-8538-E4C1567F0739}" srcOrd="0" destOrd="0" presId="urn:microsoft.com/office/officeart/2005/8/layout/hierarchy1"/>
    <dgm:cxn modelId="{37234404-6590-4C0C-A038-93E0DAD8048D}" type="presParOf" srcId="{9D06DA8F-9DDA-4A4D-9905-081459CA3F17}" destId="{74C7CB22-6EED-4486-807F-5D52D750C0C5}" srcOrd="1" destOrd="0" presId="urn:microsoft.com/office/officeart/2005/8/layout/hierarchy1"/>
    <dgm:cxn modelId="{2F1CA648-33EF-4666-9CFE-CDD7E51E4DB5}" type="presParOf" srcId="{74C7CB22-6EED-4486-807F-5D52D750C0C5}" destId="{601A8CC8-B806-4D2B-983F-4DCB1D101DF6}" srcOrd="0" destOrd="0" presId="urn:microsoft.com/office/officeart/2005/8/layout/hierarchy1"/>
    <dgm:cxn modelId="{2A6707F4-0089-4706-8C32-665E2938F9C6}" type="presParOf" srcId="{601A8CC8-B806-4D2B-983F-4DCB1D101DF6}" destId="{78231AB0-F2CB-42C2-912D-400B6AD56ECE}" srcOrd="0" destOrd="0" presId="urn:microsoft.com/office/officeart/2005/8/layout/hierarchy1"/>
    <dgm:cxn modelId="{0D4B33A1-94D0-4BC2-8D62-33765595FAFA}" type="presParOf" srcId="{601A8CC8-B806-4D2B-983F-4DCB1D101DF6}" destId="{9F404962-39B2-483F-8EF5-F55F25744BBE}" srcOrd="1" destOrd="0" presId="urn:microsoft.com/office/officeart/2005/8/layout/hierarchy1"/>
    <dgm:cxn modelId="{435150FD-6E0E-4D4C-B67A-309BAEB9607C}" type="presParOf" srcId="{74C7CB22-6EED-4486-807F-5D52D750C0C5}" destId="{31936F99-0BF4-4F84-BDC3-CD0C2C6E0986}" srcOrd="1" destOrd="0" presId="urn:microsoft.com/office/officeart/2005/8/layout/hierarchy1"/>
    <dgm:cxn modelId="{B3675F14-CB89-48F0-865F-07A31A25211E}" type="presParOf" srcId="{9D06DA8F-9DDA-4A4D-9905-081459CA3F17}" destId="{7D767C88-E000-424D-B0BD-54E45B51BC09}" srcOrd="2" destOrd="0" presId="urn:microsoft.com/office/officeart/2005/8/layout/hierarchy1"/>
    <dgm:cxn modelId="{9D344B2A-40EF-4B77-BFFD-6C89D1935FB1}" type="presParOf" srcId="{9D06DA8F-9DDA-4A4D-9905-081459CA3F17}" destId="{88AE58DB-FAE8-4127-B271-39465EE7E3D3}" srcOrd="3" destOrd="0" presId="urn:microsoft.com/office/officeart/2005/8/layout/hierarchy1"/>
    <dgm:cxn modelId="{9D9F54A9-E384-47B9-A0A5-066970BFD7F2}" type="presParOf" srcId="{88AE58DB-FAE8-4127-B271-39465EE7E3D3}" destId="{2BC753BD-0497-4D11-BE40-976A724B3FA5}" srcOrd="0" destOrd="0" presId="urn:microsoft.com/office/officeart/2005/8/layout/hierarchy1"/>
    <dgm:cxn modelId="{948E6571-3DFF-4C3A-BA57-978790885BD3}" type="presParOf" srcId="{2BC753BD-0497-4D11-BE40-976A724B3FA5}" destId="{A264C82B-9F10-420F-958C-DD8E13B8FE41}" srcOrd="0" destOrd="0" presId="urn:microsoft.com/office/officeart/2005/8/layout/hierarchy1"/>
    <dgm:cxn modelId="{7F5E45D4-B6A0-4D15-BA19-82524487B050}" type="presParOf" srcId="{2BC753BD-0497-4D11-BE40-976A724B3FA5}" destId="{9734823D-07B1-4E40-8B7F-D2D2EEF864F4}" srcOrd="1" destOrd="0" presId="urn:microsoft.com/office/officeart/2005/8/layout/hierarchy1"/>
    <dgm:cxn modelId="{6990582C-7AFC-47B9-BA99-68359291241E}" type="presParOf" srcId="{88AE58DB-FAE8-4127-B271-39465EE7E3D3}" destId="{F869F705-1C5F-4A31-8949-A7BA1CCF96F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E7924BD-1162-4831-A6F8-E0BDB8B94B35}"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S"/>
        </a:p>
      </dgm:t>
    </dgm:pt>
    <dgm:pt modelId="{FA18EA36-059B-4BC1-BBF6-BE95106D1ABD}">
      <dgm:prSet phldrT="[Texto]"/>
      <dgm:spPr/>
      <dgm:t>
        <a:bodyPr/>
        <a:lstStyle/>
        <a:p>
          <a:r>
            <a:rPr lang="es-ES" dirty="0">
              <a:latin typeface="Times New Roman" panose="02020603050405020304" pitchFamily="18" charset="0"/>
              <a:cs typeface="Times New Roman" panose="02020603050405020304" pitchFamily="18" charset="0"/>
            </a:rPr>
            <a:t>Inclusión de empresas pequeñas</a:t>
          </a:r>
        </a:p>
      </dgm:t>
    </dgm:pt>
    <dgm:pt modelId="{EC11ECAD-9001-4402-8804-644C2B9605CE}" type="parTrans" cxnId="{0B067C71-7727-4E45-90D3-B8995386758A}">
      <dgm:prSet/>
      <dgm:spPr/>
      <dgm:t>
        <a:bodyPr/>
        <a:lstStyle/>
        <a:p>
          <a:endParaRPr lang="es-ES">
            <a:latin typeface="Times New Roman" panose="02020603050405020304" pitchFamily="18" charset="0"/>
            <a:cs typeface="Times New Roman" panose="02020603050405020304" pitchFamily="18" charset="0"/>
          </a:endParaRPr>
        </a:p>
      </dgm:t>
    </dgm:pt>
    <dgm:pt modelId="{8E29B912-DB9E-427D-93B9-E532DFF77D92}" type="sibTrans" cxnId="{0B067C71-7727-4E45-90D3-B8995386758A}">
      <dgm:prSet/>
      <dgm:spPr/>
      <dgm:t>
        <a:bodyPr/>
        <a:lstStyle/>
        <a:p>
          <a:endParaRPr lang="es-ES">
            <a:latin typeface="Times New Roman" panose="02020603050405020304" pitchFamily="18" charset="0"/>
            <a:cs typeface="Times New Roman" panose="02020603050405020304" pitchFamily="18" charset="0"/>
          </a:endParaRPr>
        </a:p>
      </dgm:t>
    </dgm:pt>
    <dgm:pt modelId="{9CD14325-79BF-4ADB-A741-82B5C5FCB3BE}">
      <dgm:prSet phldrT="[Texto]"/>
      <dgm:spPr/>
      <dgm:t>
        <a:bodyPr/>
        <a:lstStyle/>
        <a:p>
          <a:r>
            <a:rPr lang="es-ES" dirty="0">
              <a:latin typeface="Times New Roman" panose="02020603050405020304" pitchFamily="18" charset="0"/>
              <a:cs typeface="Times New Roman" panose="02020603050405020304" pitchFamily="18" charset="0"/>
            </a:rPr>
            <a:t>Consideración de nuevos indicadores financieros</a:t>
          </a:r>
        </a:p>
      </dgm:t>
    </dgm:pt>
    <dgm:pt modelId="{E763F62E-19CE-4F86-9B77-F66A5D60B77A}" type="parTrans" cxnId="{C3D246E5-42D9-465D-B40F-F73E5D5E9729}">
      <dgm:prSet/>
      <dgm:spPr/>
      <dgm:t>
        <a:bodyPr/>
        <a:lstStyle/>
        <a:p>
          <a:endParaRPr lang="es-ES">
            <a:latin typeface="Times New Roman" panose="02020603050405020304" pitchFamily="18" charset="0"/>
            <a:cs typeface="Times New Roman" panose="02020603050405020304" pitchFamily="18" charset="0"/>
          </a:endParaRPr>
        </a:p>
      </dgm:t>
    </dgm:pt>
    <dgm:pt modelId="{B8545BFE-12AD-498D-8F46-C648F1A1F5A6}" type="sibTrans" cxnId="{C3D246E5-42D9-465D-B40F-F73E5D5E9729}">
      <dgm:prSet/>
      <dgm:spPr/>
      <dgm:t>
        <a:bodyPr/>
        <a:lstStyle/>
        <a:p>
          <a:endParaRPr lang="es-ES">
            <a:latin typeface="Times New Roman" panose="02020603050405020304" pitchFamily="18" charset="0"/>
            <a:cs typeface="Times New Roman" panose="02020603050405020304" pitchFamily="18" charset="0"/>
          </a:endParaRPr>
        </a:p>
      </dgm:t>
    </dgm:pt>
    <dgm:pt modelId="{D295F9D8-7962-43CF-A5A8-BAF724360CE6}">
      <dgm:prSet phldrT="[Texto]"/>
      <dgm:spPr/>
      <dgm:t>
        <a:bodyPr/>
        <a:lstStyle/>
        <a:p>
          <a:r>
            <a:rPr lang="es-ES" dirty="0">
              <a:latin typeface="Times New Roman" panose="02020603050405020304" pitchFamily="18" charset="0"/>
              <a:cs typeface="Times New Roman" panose="02020603050405020304" pitchFamily="18" charset="0"/>
            </a:rPr>
            <a:t>Depender únicamente de la percepción de una sola persona por empresa</a:t>
          </a:r>
        </a:p>
      </dgm:t>
    </dgm:pt>
    <dgm:pt modelId="{4C7D4E45-C66B-46F8-857D-A1208D651A8E}" type="parTrans" cxnId="{55536671-6981-49BE-8AE9-9EFF8F4C0291}">
      <dgm:prSet/>
      <dgm:spPr/>
      <dgm:t>
        <a:bodyPr/>
        <a:lstStyle/>
        <a:p>
          <a:endParaRPr lang="es-ES">
            <a:latin typeface="Times New Roman" panose="02020603050405020304" pitchFamily="18" charset="0"/>
            <a:cs typeface="Times New Roman" panose="02020603050405020304" pitchFamily="18" charset="0"/>
          </a:endParaRPr>
        </a:p>
      </dgm:t>
    </dgm:pt>
    <dgm:pt modelId="{40BCFF4D-0572-4836-8EC4-F8B3EC881D43}" type="sibTrans" cxnId="{55536671-6981-49BE-8AE9-9EFF8F4C0291}">
      <dgm:prSet/>
      <dgm:spPr/>
      <dgm:t>
        <a:bodyPr/>
        <a:lstStyle/>
        <a:p>
          <a:endParaRPr lang="es-ES">
            <a:latin typeface="Times New Roman" panose="02020603050405020304" pitchFamily="18" charset="0"/>
            <a:cs typeface="Times New Roman" panose="02020603050405020304" pitchFamily="18" charset="0"/>
          </a:endParaRPr>
        </a:p>
      </dgm:t>
    </dgm:pt>
    <dgm:pt modelId="{BAFD81E8-A9C8-4149-828D-D338E244E662}">
      <dgm:prSet phldrT="[Texto]"/>
      <dgm:spPr/>
      <dgm:t>
        <a:bodyPr/>
        <a:lstStyle/>
        <a:p>
          <a:r>
            <a:rPr lang="es-ES" dirty="0">
              <a:latin typeface="Times New Roman" panose="02020603050405020304" pitchFamily="18" charset="0"/>
              <a:cs typeface="Times New Roman" panose="02020603050405020304" pitchFamily="18" charset="0"/>
            </a:rPr>
            <a:t>La cultura en la cual se busca conocer la asociación.</a:t>
          </a:r>
        </a:p>
      </dgm:t>
    </dgm:pt>
    <dgm:pt modelId="{020624D5-8D2D-40B0-A791-BC9DE5CD3401}" type="parTrans" cxnId="{1BD48D31-97DE-4271-B49F-C759ACF21326}">
      <dgm:prSet/>
      <dgm:spPr/>
      <dgm:t>
        <a:bodyPr/>
        <a:lstStyle/>
        <a:p>
          <a:endParaRPr lang="es-ES">
            <a:latin typeface="Times New Roman" panose="02020603050405020304" pitchFamily="18" charset="0"/>
            <a:cs typeface="Times New Roman" panose="02020603050405020304" pitchFamily="18" charset="0"/>
          </a:endParaRPr>
        </a:p>
      </dgm:t>
    </dgm:pt>
    <dgm:pt modelId="{D23BDF5C-5CD7-42B1-8CC0-250AD5A8E439}" type="sibTrans" cxnId="{1BD48D31-97DE-4271-B49F-C759ACF21326}">
      <dgm:prSet/>
      <dgm:spPr/>
      <dgm:t>
        <a:bodyPr/>
        <a:lstStyle/>
        <a:p>
          <a:endParaRPr lang="es-ES">
            <a:latin typeface="Times New Roman" panose="02020603050405020304" pitchFamily="18" charset="0"/>
            <a:cs typeface="Times New Roman" panose="02020603050405020304" pitchFamily="18" charset="0"/>
          </a:endParaRPr>
        </a:p>
      </dgm:t>
    </dgm:pt>
    <dgm:pt modelId="{EDD16F61-B0AE-46D0-8CD6-44B38F695B5F}" type="pres">
      <dgm:prSet presAssocID="{DE7924BD-1162-4831-A6F8-E0BDB8B94B35}" presName="Name0" presStyleCnt="0">
        <dgm:presLayoutVars>
          <dgm:chMax val="7"/>
          <dgm:chPref val="7"/>
          <dgm:dir/>
        </dgm:presLayoutVars>
      </dgm:prSet>
      <dgm:spPr/>
    </dgm:pt>
    <dgm:pt modelId="{59211D7D-1844-473B-881A-15B62029781C}" type="pres">
      <dgm:prSet presAssocID="{DE7924BD-1162-4831-A6F8-E0BDB8B94B35}" presName="Name1" presStyleCnt="0"/>
      <dgm:spPr/>
    </dgm:pt>
    <dgm:pt modelId="{6600ABBE-2621-41F3-99B1-C182B7FF3CD2}" type="pres">
      <dgm:prSet presAssocID="{DE7924BD-1162-4831-A6F8-E0BDB8B94B35}" presName="cycle" presStyleCnt="0"/>
      <dgm:spPr/>
    </dgm:pt>
    <dgm:pt modelId="{D838EEDA-0DB2-476B-B7DE-491F69451181}" type="pres">
      <dgm:prSet presAssocID="{DE7924BD-1162-4831-A6F8-E0BDB8B94B35}" presName="srcNode" presStyleLbl="node1" presStyleIdx="0" presStyleCnt="4"/>
      <dgm:spPr/>
    </dgm:pt>
    <dgm:pt modelId="{15EB9656-6997-4D5E-8A50-1A6929CC0CE0}" type="pres">
      <dgm:prSet presAssocID="{DE7924BD-1162-4831-A6F8-E0BDB8B94B35}" presName="conn" presStyleLbl="parChTrans1D2" presStyleIdx="0" presStyleCnt="1"/>
      <dgm:spPr/>
    </dgm:pt>
    <dgm:pt modelId="{B46354E6-B897-4094-ADFE-A265EC3F0D75}" type="pres">
      <dgm:prSet presAssocID="{DE7924BD-1162-4831-A6F8-E0BDB8B94B35}" presName="extraNode" presStyleLbl="node1" presStyleIdx="0" presStyleCnt="4"/>
      <dgm:spPr/>
    </dgm:pt>
    <dgm:pt modelId="{93CCC4E5-9F76-49C0-951E-7A28452FA955}" type="pres">
      <dgm:prSet presAssocID="{DE7924BD-1162-4831-A6F8-E0BDB8B94B35}" presName="dstNode" presStyleLbl="node1" presStyleIdx="0" presStyleCnt="4"/>
      <dgm:spPr/>
    </dgm:pt>
    <dgm:pt modelId="{89CFC8E0-2AFC-4636-A21F-563D53B5DCFE}" type="pres">
      <dgm:prSet presAssocID="{FA18EA36-059B-4BC1-BBF6-BE95106D1ABD}" presName="text_1" presStyleLbl="node1" presStyleIdx="0" presStyleCnt="4">
        <dgm:presLayoutVars>
          <dgm:bulletEnabled val="1"/>
        </dgm:presLayoutVars>
      </dgm:prSet>
      <dgm:spPr/>
    </dgm:pt>
    <dgm:pt modelId="{B5805C1F-C1C1-4659-B951-D7C6D287D26F}" type="pres">
      <dgm:prSet presAssocID="{FA18EA36-059B-4BC1-BBF6-BE95106D1ABD}" presName="accent_1" presStyleCnt="0"/>
      <dgm:spPr/>
    </dgm:pt>
    <dgm:pt modelId="{C3B4A73F-CA8D-4492-B2E9-80438406E89D}" type="pres">
      <dgm:prSet presAssocID="{FA18EA36-059B-4BC1-BBF6-BE95106D1ABD}" presName="accentRepeatNode" presStyleLbl="solidFgAcc1" presStyleIdx="0" presStyleCnt="4"/>
      <dgm:spPr/>
    </dgm:pt>
    <dgm:pt modelId="{155705AA-DF31-4129-8417-0C9E88FAAE77}" type="pres">
      <dgm:prSet presAssocID="{9CD14325-79BF-4ADB-A741-82B5C5FCB3BE}" presName="text_2" presStyleLbl="node1" presStyleIdx="1" presStyleCnt="4">
        <dgm:presLayoutVars>
          <dgm:bulletEnabled val="1"/>
        </dgm:presLayoutVars>
      </dgm:prSet>
      <dgm:spPr/>
    </dgm:pt>
    <dgm:pt modelId="{939532AB-7A7A-4CB7-811A-6BF0BC9F1A7F}" type="pres">
      <dgm:prSet presAssocID="{9CD14325-79BF-4ADB-A741-82B5C5FCB3BE}" presName="accent_2" presStyleCnt="0"/>
      <dgm:spPr/>
    </dgm:pt>
    <dgm:pt modelId="{7534A3B8-3EDE-4B92-8786-799019EF66E3}" type="pres">
      <dgm:prSet presAssocID="{9CD14325-79BF-4ADB-A741-82B5C5FCB3BE}" presName="accentRepeatNode" presStyleLbl="solidFgAcc1" presStyleIdx="1" presStyleCnt="4"/>
      <dgm:spPr/>
    </dgm:pt>
    <dgm:pt modelId="{3FA821AD-3559-453E-8F24-7CFCAC240D21}" type="pres">
      <dgm:prSet presAssocID="{D295F9D8-7962-43CF-A5A8-BAF724360CE6}" presName="text_3" presStyleLbl="node1" presStyleIdx="2" presStyleCnt="4">
        <dgm:presLayoutVars>
          <dgm:bulletEnabled val="1"/>
        </dgm:presLayoutVars>
      </dgm:prSet>
      <dgm:spPr/>
    </dgm:pt>
    <dgm:pt modelId="{E1828ADB-287C-4DD4-98CC-6D09331EBE5A}" type="pres">
      <dgm:prSet presAssocID="{D295F9D8-7962-43CF-A5A8-BAF724360CE6}" presName="accent_3" presStyleCnt="0"/>
      <dgm:spPr/>
    </dgm:pt>
    <dgm:pt modelId="{20496E89-EB53-4A08-BEBF-EF74D31F7968}" type="pres">
      <dgm:prSet presAssocID="{D295F9D8-7962-43CF-A5A8-BAF724360CE6}" presName="accentRepeatNode" presStyleLbl="solidFgAcc1" presStyleIdx="2" presStyleCnt="4"/>
      <dgm:spPr/>
    </dgm:pt>
    <dgm:pt modelId="{9975D479-D2EB-4E4A-8D2B-683A5FE70DB9}" type="pres">
      <dgm:prSet presAssocID="{BAFD81E8-A9C8-4149-828D-D338E244E662}" presName="text_4" presStyleLbl="node1" presStyleIdx="3" presStyleCnt="4">
        <dgm:presLayoutVars>
          <dgm:bulletEnabled val="1"/>
        </dgm:presLayoutVars>
      </dgm:prSet>
      <dgm:spPr/>
    </dgm:pt>
    <dgm:pt modelId="{A9CD6AC9-529C-4EE3-9369-088BAFCB4920}" type="pres">
      <dgm:prSet presAssocID="{BAFD81E8-A9C8-4149-828D-D338E244E662}" presName="accent_4" presStyleCnt="0"/>
      <dgm:spPr/>
    </dgm:pt>
    <dgm:pt modelId="{73D1CA3A-4F8D-447E-936B-8B25EB270BD9}" type="pres">
      <dgm:prSet presAssocID="{BAFD81E8-A9C8-4149-828D-D338E244E662}" presName="accentRepeatNode" presStyleLbl="solidFgAcc1" presStyleIdx="3" presStyleCnt="4"/>
      <dgm:spPr/>
    </dgm:pt>
  </dgm:ptLst>
  <dgm:cxnLst>
    <dgm:cxn modelId="{1BD48D31-97DE-4271-B49F-C759ACF21326}" srcId="{DE7924BD-1162-4831-A6F8-E0BDB8B94B35}" destId="{BAFD81E8-A9C8-4149-828D-D338E244E662}" srcOrd="3" destOrd="0" parTransId="{020624D5-8D2D-40B0-A791-BC9DE5CD3401}" sibTransId="{D23BDF5C-5CD7-42B1-8CC0-250AD5A8E439}"/>
    <dgm:cxn modelId="{3AD1353D-1BCE-4E3E-9AB1-2322A5B9A1A6}" type="presOf" srcId="{9CD14325-79BF-4ADB-A741-82B5C5FCB3BE}" destId="{155705AA-DF31-4129-8417-0C9E88FAAE77}" srcOrd="0" destOrd="0" presId="urn:microsoft.com/office/officeart/2008/layout/VerticalCurvedList"/>
    <dgm:cxn modelId="{55536671-6981-49BE-8AE9-9EFF8F4C0291}" srcId="{DE7924BD-1162-4831-A6F8-E0BDB8B94B35}" destId="{D295F9D8-7962-43CF-A5A8-BAF724360CE6}" srcOrd="2" destOrd="0" parTransId="{4C7D4E45-C66B-46F8-857D-A1208D651A8E}" sibTransId="{40BCFF4D-0572-4836-8EC4-F8B3EC881D43}"/>
    <dgm:cxn modelId="{0B067C71-7727-4E45-90D3-B8995386758A}" srcId="{DE7924BD-1162-4831-A6F8-E0BDB8B94B35}" destId="{FA18EA36-059B-4BC1-BBF6-BE95106D1ABD}" srcOrd="0" destOrd="0" parTransId="{EC11ECAD-9001-4402-8804-644C2B9605CE}" sibTransId="{8E29B912-DB9E-427D-93B9-E532DFF77D92}"/>
    <dgm:cxn modelId="{11EFD792-DC4E-42BF-BC78-C3E8E415F0BA}" type="presOf" srcId="{8E29B912-DB9E-427D-93B9-E532DFF77D92}" destId="{15EB9656-6997-4D5E-8A50-1A6929CC0CE0}" srcOrd="0" destOrd="0" presId="urn:microsoft.com/office/officeart/2008/layout/VerticalCurvedList"/>
    <dgm:cxn modelId="{76BA039C-98AE-43CD-8A13-DF4AB9F16925}" type="presOf" srcId="{FA18EA36-059B-4BC1-BBF6-BE95106D1ABD}" destId="{89CFC8E0-2AFC-4636-A21F-563D53B5DCFE}" srcOrd="0" destOrd="0" presId="urn:microsoft.com/office/officeart/2008/layout/VerticalCurvedList"/>
    <dgm:cxn modelId="{E7BCF2B1-6E52-4EE4-89EF-4D7D80111F68}" type="presOf" srcId="{D295F9D8-7962-43CF-A5A8-BAF724360CE6}" destId="{3FA821AD-3559-453E-8F24-7CFCAC240D21}" srcOrd="0" destOrd="0" presId="urn:microsoft.com/office/officeart/2008/layout/VerticalCurvedList"/>
    <dgm:cxn modelId="{EF7774B4-3C04-4861-A7C2-62C676E6144C}" type="presOf" srcId="{DE7924BD-1162-4831-A6F8-E0BDB8B94B35}" destId="{EDD16F61-B0AE-46D0-8CD6-44B38F695B5F}" srcOrd="0" destOrd="0" presId="urn:microsoft.com/office/officeart/2008/layout/VerticalCurvedList"/>
    <dgm:cxn modelId="{C3D246E5-42D9-465D-B40F-F73E5D5E9729}" srcId="{DE7924BD-1162-4831-A6F8-E0BDB8B94B35}" destId="{9CD14325-79BF-4ADB-A741-82B5C5FCB3BE}" srcOrd="1" destOrd="0" parTransId="{E763F62E-19CE-4F86-9B77-F66A5D60B77A}" sibTransId="{B8545BFE-12AD-498D-8F46-C648F1A1F5A6}"/>
    <dgm:cxn modelId="{B4F57BFD-227F-46CD-AEDB-5B86EB796CC3}" type="presOf" srcId="{BAFD81E8-A9C8-4149-828D-D338E244E662}" destId="{9975D479-D2EB-4E4A-8D2B-683A5FE70DB9}" srcOrd="0" destOrd="0" presId="urn:microsoft.com/office/officeart/2008/layout/VerticalCurvedList"/>
    <dgm:cxn modelId="{72CE3F85-3375-465F-9FCA-7769DC7CEE44}" type="presParOf" srcId="{EDD16F61-B0AE-46D0-8CD6-44B38F695B5F}" destId="{59211D7D-1844-473B-881A-15B62029781C}" srcOrd="0" destOrd="0" presId="urn:microsoft.com/office/officeart/2008/layout/VerticalCurvedList"/>
    <dgm:cxn modelId="{2FBDC97B-B9A9-4A4A-8D44-22E3A2C7F92D}" type="presParOf" srcId="{59211D7D-1844-473B-881A-15B62029781C}" destId="{6600ABBE-2621-41F3-99B1-C182B7FF3CD2}" srcOrd="0" destOrd="0" presId="urn:microsoft.com/office/officeart/2008/layout/VerticalCurvedList"/>
    <dgm:cxn modelId="{6D8CAE40-DC09-4B36-A7C9-2BCE3FCF68E0}" type="presParOf" srcId="{6600ABBE-2621-41F3-99B1-C182B7FF3CD2}" destId="{D838EEDA-0DB2-476B-B7DE-491F69451181}" srcOrd="0" destOrd="0" presId="urn:microsoft.com/office/officeart/2008/layout/VerticalCurvedList"/>
    <dgm:cxn modelId="{EEB8128C-E214-4877-95AF-286ED492C38D}" type="presParOf" srcId="{6600ABBE-2621-41F3-99B1-C182B7FF3CD2}" destId="{15EB9656-6997-4D5E-8A50-1A6929CC0CE0}" srcOrd="1" destOrd="0" presId="urn:microsoft.com/office/officeart/2008/layout/VerticalCurvedList"/>
    <dgm:cxn modelId="{6302F5EE-2EA8-44CD-B910-04AD7CBB2CAF}" type="presParOf" srcId="{6600ABBE-2621-41F3-99B1-C182B7FF3CD2}" destId="{B46354E6-B897-4094-ADFE-A265EC3F0D75}" srcOrd="2" destOrd="0" presId="urn:microsoft.com/office/officeart/2008/layout/VerticalCurvedList"/>
    <dgm:cxn modelId="{14E77BA5-5687-455D-AABA-344ADF9C1691}" type="presParOf" srcId="{6600ABBE-2621-41F3-99B1-C182B7FF3CD2}" destId="{93CCC4E5-9F76-49C0-951E-7A28452FA955}" srcOrd="3" destOrd="0" presId="urn:microsoft.com/office/officeart/2008/layout/VerticalCurvedList"/>
    <dgm:cxn modelId="{651E368A-7BE0-4C0F-80CF-AA98E605F8EA}" type="presParOf" srcId="{59211D7D-1844-473B-881A-15B62029781C}" destId="{89CFC8E0-2AFC-4636-A21F-563D53B5DCFE}" srcOrd="1" destOrd="0" presId="urn:microsoft.com/office/officeart/2008/layout/VerticalCurvedList"/>
    <dgm:cxn modelId="{6AFE557C-5ABB-48AE-93C5-D6B194C36C2B}" type="presParOf" srcId="{59211D7D-1844-473B-881A-15B62029781C}" destId="{B5805C1F-C1C1-4659-B951-D7C6D287D26F}" srcOrd="2" destOrd="0" presId="urn:microsoft.com/office/officeart/2008/layout/VerticalCurvedList"/>
    <dgm:cxn modelId="{E243E636-ACD2-489F-B0F2-0D8A8708934F}" type="presParOf" srcId="{B5805C1F-C1C1-4659-B951-D7C6D287D26F}" destId="{C3B4A73F-CA8D-4492-B2E9-80438406E89D}" srcOrd="0" destOrd="0" presId="urn:microsoft.com/office/officeart/2008/layout/VerticalCurvedList"/>
    <dgm:cxn modelId="{3E6B900B-D3BC-4FAE-AB7A-7D0ACD69B6B0}" type="presParOf" srcId="{59211D7D-1844-473B-881A-15B62029781C}" destId="{155705AA-DF31-4129-8417-0C9E88FAAE77}" srcOrd="3" destOrd="0" presId="urn:microsoft.com/office/officeart/2008/layout/VerticalCurvedList"/>
    <dgm:cxn modelId="{275F78E1-7B5C-415D-890B-CF21D74F95C9}" type="presParOf" srcId="{59211D7D-1844-473B-881A-15B62029781C}" destId="{939532AB-7A7A-4CB7-811A-6BF0BC9F1A7F}" srcOrd="4" destOrd="0" presId="urn:microsoft.com/office/officeart/2008/layout/VerticalCurvedList"/>
    <dgm:cxn modelId="{F5CD158A-479E-45E1-A584-811D17D3A677}" type="presParOf" srcId="{939532AB-7A7A-4CB7-811A-6BF0BC9F1A7F}" destId="{7534A3B8-3EDE-4B92-8786-799019EF66E3}" srcOrd="0" destOrd="0" presId="urn:microsoft.com/office/officeart/2008/layout/VerticalCurvedList"/>
    <dgm:cxn modelId="{8FE076F1-7A48-4811-8623-138EBE4D7F37}" type="presParOf" srcId="{59211D7D-1844-473B-881A-15B62029781C}" destId="{3FA821AD-3559-453E-8F24-7CFCAC240D21}" srcOrd="5" destOrd="0" presId="urn:microsoft.com/office/officeart/2008/layout/VerticalCurvedList"/>
    <dgm:cxn modelId="{FF345DD1-617F-47B1-A3E0-CB925D410111}" type="presParOf" srcId="{59211D7D-1844-473B-881A-15B62029781C}" destId="{E1828ADB-287C-4DD4-98CC-6D09331EBE5A}" srcOrd="6" destOrd="0" presId="urn:microsoft.com/office/officeart/2008/layout/VerticalCurvedList"/>
    <dgm:cxn modelId="{61630BD2-8AFE-4FE6-8132-92BE4DAFCA8A}" type="presParOf" srcId="{E1828ADB-287C-4DD4-98CC-6D09331EBE5A}" destId="{20496E89-EB53-4A08-BEBF-EF74D31F7968}" srcOrd="0" destOrd="0" presId="urn:microsoft.com/office/officeart/2008/layout/VerticalCurvedList"/>
    <dgm:cxn modelId="{2AB00DD3-FF73-46BB-BF55-C02870D7CDAE}" type="presParOf" srcId="{59211D7D-1844-473B-881A-15B62029781C}" destId="{9975D479-D2EB-4E4A-8D2B-683A5FE70DB9}" srcOrd="7" destOrd="0" presId="urn:microsoft.com/office/officeart/2008/layout/VerticalCurvedList"/>
    <dgm:cxn modelId="{5EC88B9A-B8CA-42D9-A743-197CBD42CD62}" type="presParOf" srcId="{59211D7D-1844-473B-881A-15B62029781C}" destId="{A9CD6AC9-529C-4EE3-9369-088BAFCB4920}" srcOrd="8" destOrd="0" presId="urn:microsoft.com/office/officeart/2008/layout/VerticalCurvedList"/>
    <dgm:cxn modelId="{D503D204-FA8E-4DF3-A191-6804E96D142C}" type="presParOf" srcId="{A9CD6AC9-529C-4EE3-9369-088BAFCB4920}" destId="{73D1CA3A-4F8D-447E-936B-8B25EB270B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F0CCA3D-5A43-4C2E-A0A9-CDE86FC4943E}"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FD06BBB4-E03C-433C-9BA6-BC9E0385BC74}">
      <dgm:prSet phldrT="[Texto]"/>
      <dgm:spPr/>
      <dgm:t>
        <a:bodyPr/>
        <a:lstStyle/>
        <a:p>
          <a:r>
            <a:rPr lang="es-ES" dirty="0">
              <a:latin typeface="Times New Roman" panose="02020603050405020304" pitchFamily="18" charset="0"/>
              <a:cs typeface="Times New Roman" panose="02020603050405020304" pitchFamily="18" charset="0"/>
            </a:rPr>
            <a:t>Se analizó el nivel de transformación de las empresas en una organización de aprendizaje y su relación con el desempeño financiero y se encontró una relación significativa y positiva entre las variables según la percepción de los encuestados. No se encontró la misma relación con la medidas financieras.</a:t>
          </a:r>
        </a:p>
      </dgm:t>
    </dgm:pt>
    <dgm:pt modelId="{5F8062BE-9BFC-4C69-BE88-109178F8F390}" type="parTrans" cxnId="{D9D5F64F-0ECA-4A9A-84AC-FF6F8A3D97A3}">
      <dgm:prSet/>
      <dgm:spPr/>
      <dgm:t>
        <a:bodyPr/>
        <a:lstStyle/>
        <a:p>
          <a:endParaRPr lang="es-ES">
            <a:latin typeface="Times New Roman" panose="02020603050405020304" pitchFamily="18" charset="0"/>
            <a:cs typeface="Times New Roman" panose="02020603050405020304" pitchFamily="18" charset="0"/>
          </a:endParaRPr>
        </a:p>
      </dgm:t>
    </dgm:pt>
    <dgm:pt modelId="{CA019673-6D2E-4CF5-B847-EB4538ABF9FE}" type="sibTrans" cxnId="{D9D5F64F-0ECA-4A9A-84AC-FF6F8A3D97A3}">
      <dgm:prSet/>
      <dgm:spPr/>
      <dgm:t>
        <a:bodyPr/>
        <a:lstStyle/>
        <a:p>
          <a:endParaRPr lang="es-ES">
            <a:latin typeface="Times New Roman" panose="02020603050405020304" pitchFamily="18" charset="0"/>
            <a:cs typeface="Times New Roman" panose="02020603050405020304" pitchFamily="18" charset="0"/>
          </a:endParaRPr>
        </a:p>
      </dgm:t>
    </dgm:pt>
    <dgm:pt modelId="{BF2241E0-1741-4DD6-8DF0-794D4166CDB0}">
      <dgm:prSet phldrT="[Texto]"/>
      <dgm:spPr/>
      <dgm:t>
        <a:bodyPr/>
        <a:lstStyle/>
        <a:p>
          <a:r>
            <a:rPr lang="es-ES" dirty="0">
              <a:latin typeface="Times New Roman" panose="02020603050405020304" pitchFamily="18" charset="0"/>
              <a:cs typeface="Times New Roman" panose="02020603050405020304" pitchFamily="18" charset="0"/>
            </a:rPr>
            <a:t>La hipótesis planteada de la investigación, que sugería una relación positiva entre el nivel de transformación en una organización de aprendizaje y su desempeño financiero, se comprueba parcialmente.</a:t>
          </a:r>
        </a:p>
      </dgm:t>
    </dgm:pt>
    <dgm:pt modelId="{CD91616C-F0BF-497C-B02C-DEA129C4B432}" type="parTrans" cxnId="{3FA1F3E7-00B9-4A09-8945-575A7AB958F7}">
      <dgm:prSet/>
      <dgm:spPr/>
      <dgm:t>
        <a:bodyPr/>
        <a:lstStyle/>
        <a:p>
          <a:endParaRPr lang="es-ES">
            <a:latin typeface="Times New Roman" panose="02020603050405020304" pitchFamily="18" charset="0"/>
            <a:cs typeface="Times New Roman" panose="02020603050405020304" pitchFamily="18" charset="0"/>
          </a:endParaRPr>
        </a:p>
      </dgm:t>
    </dgm:pt>
    <dgm:pt modelId="{6C24CD46-D53D-4E3D-8EA9-538FF7C27867}" type="sibTrans" cxnId="{3FA1F3E7-00B9-4A09-8945-575A7AB958F7}">
      <dgm:prSet/>
      <dgm:spPr/>
      <dgm:t>
        <a:bodyPr/>
        <a:lstStyle/>
        <a:p>
          <a:endParaRPr lang="es-ES">
            <a:latin typeface="Times New Roman" panose="02020603050405020304" pitchFamily="18" charset="0"/>
            <a:cs typeface="Times New Roman" panose="02020603050405020304" pitchFamily="18" charset="0"/>
          </a:endParaRPr>
        </a:p>
      </dgm:t>
    </dgm:pt>
    <dgm:pt modelId="{478906B8-DA94-46B8-BA71-ECC402E328ED}">
      <dgm:prSet phldrT="[Texto]"/>
      <dgm:spPr/>
      <dgm:t>
        <a:bodyPr/>
        <a:lstStyle/>
        <a:p>
          <a:r>
            <a:rPr lang="es-ES" dirty="0">
              <a:latin typeface="Times New Roman" panose="02020603050405020304" pitchFamily="18" charset="0"/>
              <a:cs typeface="Times New Roman" panose="02020603050405020304" pitchFamily="18" charset="0"/>
            </a:rPr>
            <a:t>La teoría y los modelos se enfocan en dar un diagnóstico a las empresas sobre su transformación en organizaciones de aprendizaje. Hace falta desarrollar modelos y teoría que guíen a las empresas en dicha transformación.</a:t>
          </a:r>
        </a:p>
      </dgm:t>
    </dgm:pt>
    <dgm:pt modelId="{20140A00-119A-426D-AE25-EDE17B2285C4}" type="parTrans" cxnId="{82A09ABC-D3A1-46E7-9083-9505175DB4B1}">
      <dgm:prSet/>
      <dgm:spPr/>
      <dgm:t>
        <a:bodyPr/>
        <a:lstStyle/>
        <a:p>
          <a:endParaRPr lang="es-EC"/>
        </a:p>
      </dgm:t>
    </dgm:pt>
    <dgm:pt modelId="{B743A182-C142-418E-BF09-124D60005C02}" type="sibTrans" cxnId="{82A09ABC-D3A1-46E7-9083-9505175DB4B1}">
      <dgm:prSet/>
      <dgm:spPr/>
      <dgm:t>
        <a:bodyPr/>
        <a:lstStyle/>
        <a:p>
          <a:endParaRPr lang="es-EC"/>
        </a:p>
      </dgm:t>
    </dgm:pt>
    <dgm:pt modelId="{CA199529-CA77-4D9B-8127-EC829F384B53}" type="pres">
      <dgm:prSet presAssocID="{1F0CCA3D-5A43-4C2E-A0A9-CDE86FC4943E}" presName="linear" presStyleCnt="0">
        <dgm:presLayoutVars>
          <dgm:dir/>
          <dgm:resizeHandles val="exact"/>
        </dgm:presLayoutVars>
      </dgm:prSet>
      <dgm:spPr/>
    </dgm:pt>
    <dgm:pt modelId="{5C6A6AF0-62BE-4F43-80D4-841BFF00A238}" type="pres">
      <dgm:prSet presAssocID="{FD06BBB4-E03C-433C-9BA6-BC9E0385BC74}" presName="comp" presStyleCnt="0"/>
      <dgm:spPr/>
    </dgm:pt>
    <dgm:pt modelId="{864D47A2-82EF-4F91-9D3A-7772F8E37E94}" type="pres">
      <dgm:prSet presAssocID="{FD06BBB4-E03C-433C-9BA6-BC9E0385BC74}" presName="box" presStyleLbl="node1" presStyleIdx="0" presStyleCnt="3"/>
      <dgm:spPr/>
    </dgm:pt>
    <dgm:pt modelId="{0A6BC93C-081E-4FD9-856D-62BDDFDE9DD6}" type="pres">
      <dgm:prSet presAssocID="{FD06BBB4-E03C-433C-9BA6-BC9E0385BC74}" presName="img" presStyleLbl="fgImgPlace1" presStyleIdx="0" presStyleCnt="3"/>
      <dgm:spPr>
        <a:blipFill rotWithShape="1">
          <a:blip xmlns:r="http://schemas.openxmlformats.org/officeDocument/2006/relationships" r:embed="rId1"/>
          <a:stretch>
            <a:fillRect/>
          </a:stretch>
        </a:blipFill>
      </dgm:spPr>
    </dgm:pt>
    <dgm:pt modelId="{04F13312-7CF8-4A93-B337-78E1B24D9E1F}" type="pres">
      <dgm:prSet presAssocID="{FD06BBB4-E03C-433C-9BA6-BC9E0385BC74}" presName="text" presStyleLbl="node1" presStyleIdx="0" presStyleCnt="3">
        <dgm:presLayoutVars>
          <dgm:bulletEnabled val="1"/>
        </dgm:presLayoutVars>
      </dgm:prSet>
      <dgm:spPr/>
    </dgm:pt>
    <dgm:pt modelId="{23EA99EF-20FF-4D57-BB24-328B8C960F61}" type="pres">
      <dgm:prSet presAssocID="{CA019673-6D2E-4CF5-B847-EB4538ABF9FE}" presName="spacer" presStyleCnt="0"/>
      <dgm:spPr/>
    </dgm:pt>
    <dgm:pt modelId="{85F352F8-FD17-4513-9E01-F632A600DABD}" type="pres">
      <dgm:prSet presAssocID="{BF2241E0-1741-4DD6-8DF0-794D4166CDB0}" presName="comp" presStyleCnt="0"/>
      <dgm:spPr/>
    </dgm:pt>
    <dgm:pt modelId="{217BBDCF-C5EE-4AFA-B2BC-9B27DB2A0F8E}" type="pres">
      <dgm:prSet presAssocID="{BF2241E0-1741-4DD6-8DF0-794D4166CDB0}" presName="box" presStyleLbl="node1" presStyleIdx="1" presStyleCnt="3"/>
      <dgm:spPr/>
    </dgm:pt>
    <dgm:pt modelId="{EE6D23B4-FE8B-4B5B-85BE-606229411FD4}" type="pres">
      <dgm:prSet presAssocID="{BF2241E0-1741-4DD6-8DF0-794D4166CDB0}" presName="img" presStyleLbl="fgImgPlace1" presStyleIdx="1" presStyleCnt="3"/>
      <dgm:spPr>
        <a:blipFill rotWithShape="1">
          <a:blip xmlns:r="http://schemas.openxmlformats.org/officeDocument/2006/relationships" r:embed="rId2"/>
          <a:stretch>
            <a:fillRect/>
          </a:stretch>
        </a:blipFill>
      </dgm:spPr>
    </dgm:pt>
    <dgm:pt modelId="{121D7C6F-54D6-4FCE-BD5B-091EF46A4F16}" type="pres">
      <dgm:prSet presAssocID="{BF2241E0-1741-4DD6-8DF0-794D4166CDB0}" presName="text" presStyleLbl="node1" presStyleIdx="1" presStyleCnt="3">
        <dgm:presLayoutVars>
          <dgm:bulletEnabled val="1"/>
        </dgm:presLayoutVars>
      </dgm:prSet>
      <dgm:spPr/>
    </dgm:pt>
    <dgm:pt modelId="{62A6E199-C97E-491B-9D05-AC3DA2768028}" type="pres">
      <dgm:prSet presAssocID="{6C24CD46-D53D-4E3D-8EA9-538FF7C27867}" presName="spacer" presStyleCnt="0"/>
      <dgm:spPr/>
    </dgm:pt>
    <dgm:pt modelId="{FE9E4BAE-3098-4E03-BBEE-E5516F69BFF7}" type="pres">
      <dgm:prSet presAssocID="{478906B8-DA94-46B8-BA71-ECC402E328ED}" presName="comp" presStyleCnt="0"/>
      <dgm:spPr/>
    </dgm:pt>
    <dgm:pt modelId="{B44616C5-1F10-49F2-9606-B22A3F1134BC}" type="pres">
      <dgm:prSet presAssocID="{478906B8-DA94-46B8-BA71-ECC402E328ED}" presName="box" presStyleLbl="node1" presStyleIdx="2" presStyleCnt="3"/>
      <dgm:spPr/>
    </dgm:pt>
    <dgm:pt modelId="{B8A9A11B-B5A1-423B-8877-5DEDB59C9567}" type="pres">
      <dgm:prSet presAssocID="{478906B8-DA94-46B8-BA71-ECC402E328ED}" presName="img" presStyleLbl="fgImgPlace1" presStyleIdx="2" presStyleCnt="3"/>
      <dgm:spPr>
        <a:blipFill rotWithShape="1">
          <a:blip xmlns:r="http://schemas.openxmlformats.org/officeDocument/2006/relationships" r:embed="rId3"/>
          <a:stretch>
            <a:fillRect/>
          </a:stretch>
        </a:blipFill>
      </dgm:spPr>
    </dgm:pt>
    <dgm:pt modelId="{433A3421-9DA1-484D-B661-E6EF06F593F2}" type="pres">
      <dgm:prSet presAssocID="{478906B8-DA94-46B8-BA71-ECC402E328ED}" presName="text" presStyleLbl="node1" presStyleIdx="2" presStyleCnt="3">
        <dgm:presLayoutVars>
          <dgm:bulletEnabled val="1"/>
        </dgm:presLayoutVars>
      </dgm:prSet>
      <dgm:spPr/>
    </dgm:pt>
  </dgm:ptLst>
  <dgm:cxnLst>
    <dgm:cxn modelId="{8F2F1619-1CD3-41B8-954E-430B30EFE8AA}" type="presOf" srcId="{BF2241E0-1741-4DD6-8DF0-794D4166CDB0}" destId="{217BBDCF-C5EE-4AFA-B2BC-9B27DB2A0F8E}" srcOrd="0" destOrd="0" presId="urn:microsoft.com/office/officeart/2005/8/layout/vList4"/>
    <dgm:cxn modelId="{95912B1C-FA44-47BE-A43C-34782E13AC13}" type="presOf" srcId="{FD06BBB4-E03C-433C-9BA6-BC9E0385BC74}" destId="{864D47A2-82EF-4F91-9D3A-7772F8E37E94}" srcOrd="0" destOrd="0" presId="urn:microsoft.com/office/officeart/2005/8/layout/vList4"/>
    <dgm:cxn modelId="{85E75C26-F708-4AE2-91C4-89D6E3740628}" type="presOf" srcId="{BF2241E0-1741-4DD6-8DF0-794D4166CDB0}" destId="{121D7C6F-54D6-4FCE-BD5B-091EF46A4F16}" srcOrd="1" destOrd="0" presId="urn:microsoft.com/office/officeart/2005/8/layout/vList4"/>
    <dgm:cxn modelId="{3182E128-94A8-4882-929E-4F7FEF5DC371}" type="presOf" srcId="{478906B8-DA94-46B8-BA71-ECC402E328ED}" destId="{433A3421-9DA1-484D-B661-E6EF06F593F2}" srcOrd="1" destOrd="0" presId="urn:microsoft.com/office/officeart/2005/8/layout/vList4"/>
    <dgm:cxn modelId="{A38FAD2C-7C30-4FA3-B654-DD933457AF6A}" type="presOf" srcId="{478906B8-DA94-46B8-BA71-ECC402E328ED}" destId="{B44616C5-1F10-49F2-9606-B22A3F1134BC}" srcOrd="0" destOrd="0" presId="urn:microsoft.com/office/officeart/2005/8/layout/vList4"/>
    <dgm:cxn modelId="{A439015E-17BA-42C0-A68C-0B554483139E}" type="presOf" srcId="{1F0CCA3D-5A43-4C2E-A0A9-CDE86FC4943E}" destId="{CA199529-CA77-4D9B-8127-EC829F384B53}" srcOrd="0" destOrd="0" presId="urn:microsoft.com/office/officeart/2005/8/layout/vList4"/>
    <dgm:cxn modelId="{D9D5F64F-0ECA-4A9A-84AC-FF6F8A3D97A3}" srcId="{1F0CCA3D-5A43-4C2E-A0A9-CDE86FC4943E}" destId="{FD06BBB4-E03C-433C-9BA6-BC9E0385BC74}" srcOrd="0" destOrd="0" parTransId="{5F8062BE-9BFC-4C69-BE88-109178F8F390}" sibTransId="{CA019673-6D2E-4CF5-B847-EB4538ABF9FE}"/>
    <dgm:cxn modelId="{82A09ABC-D3A1-46E7-9083-9505175DB4B1}" srcId="{1F0CCA3D-5A43-4C2E-A0A9-CDE86FC4943E}" destId="{478906B8-DA94-46B8-BA71-ECC402E328ED}" srcOrd="2" destOrd="0" parTransId="{20140A00-119A-426D-AE25-EDE17B2285C4}" sibTransId="{B743A182-C142-418E-BF09-124D60005C02}"/>
    <dgm:cxn modelId="{1B0C9FD0-ECE8-459C-88E6-31991BB1599A}" type="presOf" srcId="{FD06BBB4-E03C-433C-9BA6-BC9E0385BC74}" destId="{04F13312-7CF8-4A93-B337-78E1B24D9E1F}" srcOrd="1" destOrd="0" presId="urn:microsoft.com/office/officeart/2005/8/layout/vList4"/>
    <dgm:cxn modelId="{3FA1F3E7-00B9-4A09-8945-575A7AB958F7}" srcId="{1F0CCA3D-5A43-4C2E-A0A9-CDE86FC4943E}" destId="{BF2241E0-1741-4DD6-8DF0-794D4166CDB0}" srcOrd="1" destOrd="0" parTransId="{CD91616C-F0BF-497C-B02C-DEA129C4B432}" sibTransId="{6C24CD46-D53D-4E3D-8EA9-538FF7C27867}"/>
    <dgm:cxn modelId="{EA83D08E-102F-41D7-B7DA-118546FB3C99}" type="presParOf" srcId="{CA199529-CA77-4D9B-8127-EC829F384B53}" destId="{5C6A6AF0-62BE-4F43-80D4-841BFF00A238}" srcOrd="0" destOrd="0" presId="urn:microsoft.com/office/officeart/2005/8/layout/vList4"/>
    <dgm:cxn modelId="{E82D0D1E-CE73-462F-A9C3-F8162256B1F4}" type="presParOf" srcId="{5C6A6AF0-62BE-4F43-80D4-841BFF00A238}" destId="{864D47A2-82EF-4F91-9D3A-7772F8E37E94}" srcOrd="0" destOrd="0" presId="urn:microsoft.com/office/officeart/2005/8/layout/vList4"/>
    <dgm:cxn modelId="{4DB14185-3E3D-43FF-A6FE-2EA58FB40822}" type="presParOf" srcId="{5C6A6AF0-62BE-4F43-80D4-841BFF00A238}" destId="{0A6BC93C-081E-4FD9-856D-62BDDFDE9DD6}" srcOrd="1" destOrd="0" presId="urn:microsoft.com/office/officeart/2005/8/layout/vList4"/>
    <dgm:cxn modelId="{F75CBF61-B1D3-42D2-8265-44EF7FD5A1B7}" type="presParOf" srcId="{5C6A6AF0-62BE-4F43-80D4-841BFF00A238}" destId="{04F13312-7CF8-4A93-B337-78E1B24D9E1F}" srcOrd="2" destOrd="0" presId="urn:microsoft.com/office/officeart/2005/8/layout/vList4"/>
    <dgm:cxn modelId="{B4D01A9D-6753-425F-BCB3-F8592A7B69CD}" type="presParOf" srcId="{CA199529-CA77-4D9B-8127-EC829F384B53}" destId="{23EA99EF-20FF-4D57-BB24-328B8C960F61}" srcOrd="1" destOrd="0" presId="urn:microsoft.com/office/officeart/2005/8/layout/vList4"/>
    <dgm:cxn modelId="{B68AC3B1-A9CE-4187-829E-7D94D49E0708}" type="presParOf" srcId="{CA199529-CA77-4D9B-8127-EC829F384B53}" destId="{85F352F8-FD17-4513-9E01-F632A600DABD}" srcOrd="2" destOrd="0" presId="urn:microsoft.com/office/officeart/2005/8/layout/vList4"/>
    <dgm:cxn modelId="{8B54E499-9620-4FE3-9936-A990C400EF44}" type="presParOf" srcId="{85F352F8-FD17-4513-9E01-F632A600DABD}" destId="{217BBDCF-C5EE-4AFA-B2BC-9B27DB2A0F8E}" srcOrd="0" destOrd="0" presId="urn:microsoft.com/office/officeart/2005/8/layout/vList4"/>
    <dgm:cxn modelId="{DD56B4F5-C74F-4CB6-A35E-524FE6D50959}" type="presParOf" srcId="{85F352F8-FD17-4513-9E01-F632A600DABD}" destId="{EE6D23B4-FE8B-4B5B-85BE-606229411FD4}" srcOrd="1" destOrd="0" presId="urn:microsoft.com/office/officeart/2005/8/layout/vList4"/>
    <dgm:cxn modelId="{D719B967-B1D6-46B2-9330-92FC93092622}" type="presParOf" srcId="{85F352F8-FD17-4513-9E01-F632A600DABD}" destId="{121D7C6F-54D6-4FCE-BD5B-091EF46A4F16}" srcOrd="2" destOrd="0" presId="urn:microsoft.com/office/officeart/2005/8/layout/vList4"/>
    <dgm:cxn modelId="{71552D50-E3F3-482E-8FC1-C746D7E8DF49}" type="presParOf" srcId="{CA199529-CA77-4D9B-8127-EC829F384B53}" destId="{62A6E199-C97E-491B-9D05-AC3DA2768028}" srcOrd="3" destOrd="0" presId="urn:microsoft.com/office/officeart/2005/8/layout/vList4"/>
    <dgm:cxn modelId="{829B162C-4C1B-4A02-A3CB-CC3A7E997BEA}" type="presParOf" srcId="{CA199529-CA77-4D9B-8127-EC829F384B53}" destId="{FE9E4BAE-3098-4E03-BBEE-E5516F69BFF7}" srcOrd="4" destOrd="0" presId="urn:microsoft.com/office/officeart/2005/8/layout/vList4"/>
    <dgm:cxn modelId="{3D972662-B987-41E6-B5CE-97ACD1588D3D}" type="presParOf" srcId="{FE9E4BAE-3098-4E03-BBEE-E5516F69BFF7}" destId="{B44616C5-1F10-49F2-9606-B22A3F1134BC}" srcOrd="0" destOrd="0" presId="urn:microsoft.com/office/officeart/2005/8/layout/vList4"/>
    <dgm:cxn modelId="{2709C19C-50F3-4A13-85BB-16A65C62839C}" type="presParOf" srcId="{FE9E4BAE-3098-4E03-BBEE-E5516F69BFF7}" destId="{B8A9A11B-B5A1-423B-8877-5DEDB59C9567}" srcOrd="1" destOrd="0" presId="urn:microsoft.com/office/officeart/2005/8/layout/vList4"/>
    <dgm:cxn modelId="{59331ED6-CB06-4D99-985E-BA7383DE7392}" type="presParOf" srcId="{FE9E4BAE-3098-4E03-BBEE-E5516F69BFF7}" destId="{433A3421-9DA1-484D-B661-E6EF06F593F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50C9090-7AFF-40F7-BEB6-B5A76FD17C2B}"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es-ES"/>
        </a:p>
      </dgm:t>
    </dgm:pt>
    <dgm:pt modelId="{B24847C9-62C2-4763-921C-B609A390A07A}">
      <dgm:prSet phldrT="[Texto]"/>
      <dgm:spPr/>
      <dgm:t>
        <a:bodyPr/>
        <a:lstStyle/>
        <a:p>
          <a:r>
            <a:rPr lang="es-ES" dirty="0">
              <a:latin typeface="Times New Roman" panose="02020603050405020304" pitchFamily="18" charset="0"/>
              <a:cs typeface="Times New Roman" panose="02020603050405020304" pitchFamily="18" charset="0"/>
            </a:rPr>
            <a:t>El instrumento utilizado no pudo se aplicado a empresas que tuvieran menos de 4 empleados, puesto que las mismas no llevaban a cabo gran parte de las prácticas de aprendizaje expuestas en dicho instrumento.</a:t>
          </a:r>
        </a:p>
      </dgm:t>
    </dgm:pt>
    <dgm:pt modelId="{D9F7ACD7-099A-48F5-8792-2A76F01058F4}" type="parTrans" cxnId="{874006D0-B76C-42F9-AA6B-AFFC31CCC4C2}">
      <dgm:prSet/>
      <dgm:spPr/>
      <dgm:t>
        <a:bodyPr/>
        <a:lstStyle/>
        <a:p>
          <a:endParaRPr lang="es-ES">
            <a:latin typeface="Times New Roman" panose="02020603050405020304" pitchFamily="18" charset="0"/>
            <a:cs typeface="Times New Roman" panose="02020603050405020304" pitchFamily="18" charset="0"/>
          </a:endParaRPr>
        </a:p>
      </dgm:t>
    </dgm:pt>
    <dgm:pt modelId="{BAAD2D79-DD40-4D12-8F7A-F8FCD605C8F3}" type="sibTrans" cxnId="{874006D0-B76C-42F9-AA6B-AFFC31CCC4C2}">
      <dgm:prSet/>
      <dgm:spPr/>
      <dgm:t>
        <a:bodyPr/>
        <a:lstStyle/>
        <a:p>
          <a:endParaRPr lang="es-ES">
            <a:latin typeface="Times New Roman" panose="02020603050405020304" pitchFamily="18" charset="0"/>
            <a:cs typeface="Times New Roman" panose="02020603050405020304" pitchFamily="18" charset="0"/>
          </a:endParaRPr>
        </a:p>
      </dgm:t>
    </dgm:pt>
    <dgm:pt modelId="{C0FBF727-B8B8-49DD-A7E8-210B5E5B74A5}">
      <dgm:prSet phldrT="[Texto]"/>
      <dgm:spPr/>
      <dgm:t>
        <a:bodyPr/>
        <a:lstStyle/>
        <a:p>
          <a:r>
            <a:rPr lang="es-ES" dirty="0">
              <a:latin typeface="Times New Roman" panose="02020603050405020304" pitchFamily="18" charset="0"/>
              <a:cs typeface="Times New Roman" panose="02020603050405020304" pitchFamily="18" charset="0"/>
            </a:rPr>
            <a:t>Las micro y pequeñas empresas se calificaron con mayores puntuaciones, lo que resultó que tuvieran un mayor nivel de transformación en organizaciones de aprendizaje. Puede que estén sobrevalorando su realidad o que de hecho si tienen un buen nivel.</a:t>
          </a:r>
        </a:p>
      </dgm:t>
    </dgm:pt>
    <dgm:pt modelId="{926CB584-0C80-4F4A-9E7F-89255E9056C8}" type="parTrans" cxnId="{3528032E-BCD3-4BCB-9EEC-69B430E88F75}">
      <dgm:prSet/>
      <dgm:spPr/>
      <dgm:t>
        <a:bodyPr/>
        <a:lstStyle/>
        <a:p>
          <a:endParaRPr lang="es-ES">
            <a:latin typeface="Times New Roman" panose="02020603050405020304" pitchFamily="18" charset="0"/>
            <a:cs typeface="Times New Roman" panose="02020603050405020304" pitchFamily="18" charset="0"/>
          </a:endParaRPr>
        </a:p>
      </dgm:t>
    </dgm:pt>
    <dgm:pt modelId="{6555D2D6-6437-4B18-8E56-5FC25B7BE578}" type="sibTrans" cxnId="{3528032E-BCD3-4BCB-9EEC-69B430E88F75}">
      <dgm:prSet/>
      <dgm:spPr/>
      <dgm:t>
        <a:bodyPr/>
        <a:lstStyle/>
        <a:p>
          <a:endParaRPr lang="es-ES">
            <a:latin typeface="Times New Roman" panose="02020603050405020304" pitchFamily="18" charset="0"/>
            <a:cs typeface="Times New Roman" panose="02020603050405020304" pitchFamily="18" charset="0"/>
          </a:endParaRPr>
        </a:p>
      </dgm:t>
    </dgm:pt>
    <dgm:pt modelId="{DFDEB53B-EDE1-497D-893B-B0373CF23D90}">
      <dgm:prSet phldrT="[Texto]"/>
      <dgm:spPr/>
      <dgm:t>
        <a:bodyPr/>
        <a:lstStyle/>
        <a:p>
          <a:r>
            <a:rPr lang="es-ES" dirty="0">
              <a:latin typeface="Times New Roman" panose="02020603050405020304" pitchFamily="18" charset="0"/>
              <a:cs typeface="Times New Roman" panose="02020603050405020304" pitchFamily="18" charset="0"/>
            </a:rPr>
            <a:t>En el estudio se incluyeron respuestas de una sola persona por empresa. La consideración de un mayor número de respuestas por empresa, puede arrojar resultados diferentes.</a:t>
          </a:r>
        </a:p>
      </dgm:t>
    </dgm:pt>
    <dgm:pt modelId="{DE585020-94BD-4ABD-86AC-22569C521F4F}" type="parTrans" cxnId="{37A2D7D3-CD3B-4DDF-BEA2-05E11962D4A3}">
      <dgm:prSet/>
      <dgm:spPr/>
      <dgm:t>
        <a:bodyPr/>
        <a:lstStyle/>
        <a:p>
          <a:endParaRPr lang="es-EC"/>
        </a:p>
      </dgm:t>
    </dgm:pt>
    <dgm:pt modelId="{12563B93-BD15-4541-9914-9FFF5F01004C}" type="sibTrans" cxnId="{37A2D7D3-CD3B-4DDF-BEA2-05E11962D4A3}">
      <dgm:prSet/>
      <dgm:spPr/>
      <dgm:t>
        <a:bodyPr/>
        <a:lstStyle/>
        <a:p>
          <a:endParaRPr lang="es-EC"/>
        </a:p>
      </dgm:t>
    </dgm:pt>
    <dgm:pt modelId="{C00B8FB7-130A-44A1-ADFA-9EE96F67E6B2}" type="pres">
      <dgm:prSet presAssocID="{050C9090-7AFF-40F7-BEB6-B5A76FD17C2B}" presName="linear" presStyleCnt="0">
        <dgm:presLayoutVars>
          <dgm:dir/>
          <dgm:resizeHandles val="exact"/>
        </dgm:presLayoutVars>
      </dgm:prSet>
      <dgm:spPr/>
    </dgm:pt>
    <dgm:pt modelId="{4DB821AC-B094-49FB-947A-30A471A20BCF}" type="pres">
      <dgm:prSet presAssocID="{DFDEB53B-EDE1-497D-893B-B0373CF23D90}" presName="comp" presStyleCnt="0"/>
      <dgm:spPr/>
    </dgm:pt>
    <dgm:pt modelId="{41286005-2625-4B0F-8909-BB29FFA44D68}" type="pres">
      <dgm:prSet presAssocID="{DFDEB53B-EDE1-497D-893B-B0373CF23D90}" presName="box" presStyleLbl="node1" presStyleIdx="0" presStyleCnt="3"/>
      <dgm:spPr/>
    </dgm:pt>
    <dgm:pt modelId="{800F6A83-5964-422F-9086-E8D9FB286F7B}" type="pres">
      <dgm:prSet presAssocID="{DFDEB53B-EDE1-497D-893B-B0373CF23D90}" presName="img" presStyleLbl="fgImgPlace1" presStyleIdx="0" presStyleCnt="3"/>
      <dgm:spPr>
        <a:blipFill rotWithShape="1">
          <a:blip xmlns:r="http://schemas.openxmlformats.org/officeDocument/2006/relationships" r:embed="rId1"/>
          <a:stretch>
            <a:fillRect/>
          </a:stretch>
        </a:blipFill>
      </dgm:spPr>
    </dgm:pt>
    <dgm:pt modelId="{92FF2637-B8AE-4323-A965-24A29C232001}" type="pres">
      <dgm:prSet presAssocID="{DFDEB53B-EDE1-497D-893B-B0373CF23D90}" presName="text" presStyleLbl="node1" presStyleIdx="0" presStyleCnt="3">
        <dgm:presLayoutVars>
          <dgm:bulletEnabled val="1"/>
        </dgm:presLayoutVars>
      </dgm:prSet>
      <dgm:spPr/>
    </dgm:pt>
    <dgm:pt modelId="{361BE12D-E351-4828-A900-A630BC18AEBE}" type="pres">
      <dgm:prSet presAssocID="{12563B93-BD15-4541-9914-9FFF5F01004C}" presName="spacer" presStyleCnt="0"/>
      <dgm:spPr/>
    </dgm:pt>
    <dgm:pt modelId="{D88F3BED-0270-4FE1-A327-BBB475AECE85}" type="pres">
      <dgm:prSet presAssocID="{B24847C9-62C2-4763-921C-B609A390A07A}" presName="comp" presStyleCnt="0"/>
      <dgm:spPr/>
    </dgm:pt>
    <dgm:pt modelId="{DA060B42-AF5B-47F6-9E65-75D498C3EA07}" type="pres">
      <dgm:prSet presAssocID="{B24847C9-62C2-4763-921C-B609A390A07A}" presName="box" presStyleLbl="node1" presStyleIdx="1" presStyleCnt="3"/>
      <dgm:spPr/>
    </dgm:pt>
    <dgm:pt modelId="{8FCD9BD4-382C-4588-BDE7-6E4185A6EBE6}" type="pres">
      <dgm:prSet presAssocID="{B24847C9-62C2-4763-921C-B609A390A07A}" presName="img" presStyleLbl="fgImgPlace1" presStyleIdx="1" presStyleCnt="3"/>
      <dgm:spPr>
        <a:blipFill rotWithShape="1">
          <a:blip xmlns:r="http://schemas.openxmlformats.org/officeDocument/2006/relationships" r:embed="rId2"/>
          <a:stretch>
            <a:fillRect/>
          </a:stretch>
        </a:blipFill>
      </dgm:spPr>
    </dgm:pt>
    <dgm:pt modelId="{549DE4C0-CDFB-48A4-8650-1AC4B1D9518A}" type="pres">
      <dgm:prSet presAssocID="{B24847C9-62C2-4763-921C-B609A390A07A}" presName="text" presStyleLbl="node1" presStyleIdx="1" presStyleCnt="3">
        <dgm:presLayoutVars>
          <dgm:bulletEnabled val="1"/>
        </dgm:presLayoutVars>
      </dgm:prSet>
      <dgm:spPr/>
    </dgm:pt>
    <dgm:pt modelId="{B04C9839-B451-4E88-B015-A45CD10106E3}" type="pres">
      <dgm:prSet presAssocID="{BAAD2D79-DD40-4D12-8F7A-F8FCD605C8F3}" presName="spacer" presStyleCnt="0"/>
      <dgm:spPr/>
    </dgm:pt>
    <dgm:pt modelId="{423140A2-7B24-4203-946A-60294D1F9999}" type="pres">
      <dgm:prSet presAssocID="{C0FBF727-B8B8-49DD-A7E8-210B5E5B74A5}" presName="comp" presStyleCnt="0"/>
      <dgm:spPr/>
    </dgm:pt>
    <dgm:pt modelId="{8BB44448-6E38-4FEA-888A-5CA9E959A25E}" type="pres">
      <dgm:prSet presAssocID="{C0FBF727-B8B8-49DD-A7E8-210B5E5B74A5}" presName="box" presStyleLbl="node1" presStyleIdx="2" presStyleCnt="3"/>
      <dgm:spPr/>
    </dgm:pt>
    <dgm:pt modelId="{09DAB7A9-99D7-4E6E-B2F8-A25DD7BDA94F}" type="pres">
      <dgm:prSet presAssocID="{C0FBF727-B8B8-49DD-A7E8-210B5E5B74A5}" presName="img" presStyleLbl="fgImgPlace1" presStyleIdx="2" presStyleCnt="3"/>
      <dgm:spPr>
        <a:blipFill rotWithShape="1">
          <a:blip xmlns:r="http://schemas.openxmlformats.org/officeDocument/2006/relationships" r:embed="rId3"/>
          <a:stretch>
            <a:fillRect/>
          </a:stretch>
        </a:blipFill>
      </dgm:spPr>
    </dgm:pt>
    <dgm:pt modelId="{BE9B359E-9710-4CCC-90DA-8FDCB3ADAC66}" type="pres">
      <dgm:prSet presAssocID="{C0FBF727-B8B8-49DD-A7E8-210B5E5B74A5}" presName="text" presStyleLbl="node1" presStyleIdx="2" presStyleCnt="3">
        <dgm:presLayoutVars>
          <dgm:bulletEnabled val="1"/>
        </dgm:presLayoutVars>
      </dgm:prSet>
      <dgm:spPr/>
    </dgm:pt>
  </dgm:ptLst>
  <dgm:cxnLst>
    <dgm:cxn modelId="{73AF9829-8AE3-431C-BBF8-3E829196268A}" type="presOf" srcId="{C0FBF727-B8B8-49DD-A7E8-210B5E5B74A5}" destId="{BE9B359E-9710-4CCC-90DA-8FDCB3ADAC66}" srcOrd="1" destOrd="0" presId="urn:microsoft.com/office/officeart/2005/8/layout/vList4"/>
    <dgm:cxn modelId="{3528032E-BCD3-4BCB-9EEC-69B430E88F75}" srcId="{050C9090-7AFF-40F7-BEB6-B5A76FD17C2B}" destId="{C0FBF727-B8B8-49DD-A7E8-210B5E5B74A5}" srcOrd="2" destOrd="0" parTransId="{926CB584-0C80-4F4A-9E7F-89255E9056C8}" sibTransId="{6555D2D6-6437-4B18-8E56-5FC25B7BE578}"/>
    <dgm:cxn modelId="{A2AC0739-818B-4D36-97B7-DB9EC0E5991B}" type="presOf" srcId="{050C9090-7AFF-40F7-BEB6-B5A76FD17C2B}" destId="{C00B8FB7-130A-44A1-ADFA-9EE96F67E6B2}" srcOrd="0" destOrd="0" presId="urn:microsoft.com/office/officeart/2005/8/layout/vList4"/>
    <dgm:cxn modelId="{88B1F7A8-3D39-4745-97B5-26A822AA62C2}" type="presOf" srcId="{DFDEB53B-EDE1-497D-893B-B0373CF23D90}" destId="{41286005-2625-4B0F-8909-BB29FFA44D68}" srcOrd="0" destOrd="0" presId="urn:microsoft.com/office/officeart/2005/8/layout/vList4"/>
    <dgm:cxn modelId="{014A2ABF-2625-4435-9FBB-7A90D7D8CD0E}" type="presOf" srcId="{C0FBF727-B8B8-49DD-A7E8-210B5E5B74A5}" destId="{8BB44448-6E38-4FEA-888A-5CA9E959A25E}" srcOrd="0" destOrd="0" presId="urn:microsoft.com/office/officeart/2005/8/layout/vList4"/>
    <dgm:cxn modelId="{750AE4C9-CD2C-46F7-965B-088E57E2AE92}" type="presOf" srcId="{B24847C9-62C2-4763-921C-B609A390A07A}" destId="{549DE4C0-CDFB-48A4-8650-1AC4B1D9518A}" srcOrd="1" destOrd="0" presId="urn:microsoft.com/office/officeart/2005/8/layout/vList4"/>
    <dgm:cxn modelId="{874006D0-B76C-42F9-AA6B-AFFC31CCC4C2}" srcId="{050C9090-7AFF-40F7-BEB6-B5A76FD17C2B}" destId="{B24847C9-62C2-4763-921C-B609A390A07A}" srcOrd="1" destOrd="0" parTransId="{D9F7ACD7-099A-48F5-8792-2A76F01058F4}" sibTransId="{BAAD2D79-DD40-4D12-8F7A-F8FCD605C8F3}"/>
    <dgm:cxn modelId="{6D42BDD0-B18A-4C7F-878B-77699A4386CE}" type="presOf" srcId="{DFDEB53B-EDE1-497D-893B-B0373CF23D90}" destId="{92FF2637-B8AE-4323-A965-24A29C232001}" srcOrd="1" destOrd="0" presId="urn:microsoft.com/office/officeart/2005/8/layout/vList4"/>
    <dgm:cxn modelId="{37A2D7D3-CD3B-4DDF-BEA2-05E11962D4A3}" srcId="{050C9090-7AFF-40F7-BEB6-B5A76FD17C2B}" destId="{DFDEB53B-EDE1-497D-893B-B0373CF23D90}" srcOrd="0" destOrd="0" parTransId="{DE585020-94BD-4ABD-86AC-22569C521F4F}" sibTransId="{12563B93-BD15-4541-9914-9FFF5F01004C}"/>
    <dgm:cxn modelId="{93BABFD4-C449-4E63-94DC-61A1F169C0A5}" type="presOf" srcId="{B24847C9-62C2-4763-921C-B609A390A07A}" destId="{DA060B42-AF5B-47F6-9E65-75D498C3EA07}" srcOrd="0" destOrd="0" presId="urn:microsoft.com/office/officeart/2005/8/layout/vList4"/>
    <dgm:cxn modelId="{2C3713A4-8FF0-43FD-AE73-EA24E1103EB5}" type="presParOf" srcId="{C00B8FB7-130A-44A1-ADFA-9EE96F67E6B2}" destId="{4DB821AC-B094-49FB-947A-30A471A20BCF}" srcOrd="0" destOrd="0" presId="urn:microsoft.com/office/officeart/2005/8/layout/vList4"/>
    <dgm:cxn modelId="{6BA364F8-0383-457B-A3F2-76EC316D230A}" type="presParOf" srcId="{4DB821AC-B094-49FB-947A-30A471A20BCF}" destId="{41286005-2625-4B0F-8909-BB29FFA44D68}" srcOrd="0" destOrd="0" presId="urn:microsoft.com/office/officeart/2005/8/layout/vList4"/>
    <dgm:cxn modelId="{92A0E868-8C12-43C2-91AD-6E1611C5E368}" type="presParOf" srcId="{4DB821AC-B094-49FB-947A-30A471A20BCF}" destId="{800F6A83-5964-422F-9086-E8D9FB286F7B}" srcOrd="1" destOrd="0" presId="urn:microsoft.com/office/officeart/2005/8/layout/vList4"/>
    <dgm:cxn modelId="{8313C99B-13BC-459F-900A-55608AC46EB1}" type="presParOf" srcId="{4DB821AC-B094-49FB-947A-30A471A20BCF}" destId="{92FF2637-B8AE-4323-A965-24A29C232001}" srcOrd="2" destOrd="0" presId="urn:microsoft.com/office/officeart/2005/8/layout/vList4"/>
    <dgm:cxn modelId="{CF3F9D87-0CD3-45FB-8F27-C60A6D1F1628}" type="presParOf" srcId="{C00B8FB7-130A-44A1-ADFA-9EE96F67E6B2}" destId="{361BE12D-E351-4828-A900-A630BC18AEBE}" srcOrd="1" destOrd="0" presId="urn:microsoft.com/office/officeart/2005/8/layout/vList4"/>
    <dgm:cxn modelId="{80249149-C266-43C6-B89B-28D0427ED391}" type="presParOf" srcId="{C00B8FB7-130A-44A1-ADFA-9EE96F67E6B2}" destId="{D88F3BED-0270-4FE1-A327-BBB475AECE85}" srcOrd="2" destOrd="0" presId="urn:microsoft.com/office/officeart/2005/8/layout/vList4"/>
    <dgm:cxn modelId="{A1637589-B9C4-49A8-BD0E-8127035EE11C}" type="presParOf" srcId="{D88F3BED-0270-4FE1-A327-BBB475AECE85}" destId="{DA060B42-AF5B-47F6-9E65-75D498C3EA07}" srcOrd="0" destOrd="0" presId="urn:microsoft.com/office/officeart/2005/8/layout/vList4"/>
    <dgm:cxn modelId="{584FD7AF-2F7C-418A-99D7-FC68E87D353A}" type="presParOf" srcId="{D88F3BED-0270-4FE1-A327-BBB475AECE85}" destId="{8FCD9BD4-382C-4588-BDE7-6E4185A6EBE6}" srcOrd="1" destOrd="0" presId="urn:microsoft.com/office/officeart/2005/8/layout/vList4"/>
    <dgm:cxn modelId="{2F2CEAFD-4BC2-4913-8642-F7C5CCA29473}" type="presParOf" srcId="{D88F3BED-0270-4FE1-A327-BBB475AECE85}" destId="{549DE4C0-CDFB-48A4-8650-1AC4B1D9518A}" srcOrd="2" destOrd="0" presId="urn:microsoft.com/office/officeart/2005/8/layout/vList4"/>
    <dgm:cxn modelId="{D735D107-69BC-4972-9945-E62C4AD860E6}" type="presParOf" srcId="{C00B8FB7-130A-44A1-ADFA-9EE96F67E6B2}" destId="{B04C9839-B451-4E88-B015-A45CD10106E3}" srcOrd="3" destOrd="0" presId="urn:microsoft.com/office/officeart/2005/8/layout/vList4"/>
    <dgm:cxn modelId="{8AAA26FC-6C5E-4CE9-A544-222193FE1B2E}" type="presParOf" srcId="{C00B8FB7-130A-44A1-ADFA-9EE96F67E6B2}" destId="{423140A2-7B24-4203-946A-60294D1F9999}" srcOrd="4" destOrd="0" presId="urn:microsoft.com/office/officeart/2005/8/layout/vList4"/>
    <dgm:cxn modelId="{DF2F18CE-A98A-4646-8830-B180E2ABFDA4}" type="presParOf" srcId="{423140A2-7B24-4203-946A-60294D1F9999}" destId="{8BB44448-6E38-4FEA-888A-5CA9E959A25E}" srcOrd="0" destOrd="0" presId="urn:microsoft.com/office/officeart/2005/8/layout/vList4"/>
    <dgm:cxn modelId="{AAD0064B-0302-45B4-A740-E2095D23FBC6}" type="presParOf" srcId="{423140A2-7B24-4203-946A-60294D1F9999}" destId="{09DAB7A9-99D7-4E6E-B2F8-A25DD7BDA94F}" srcOrd="1" destOrd="0" presId="urn:microsoft.com/office/officeart/2005/8/layout/vList4"/>
    <dgm:cxn modelId="{E106DFB1-6A7F-46F6-810F-B02B6A05EF42}" type="presParOf" srcId="{423140A2-7B24-4203-946A-60294D1F9999}" destId="{BE9B359E-9710-4CCC-90DA-8FDCB3ADAC6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F81155-CDE2-467D-9CFB-5165011F3ED2}"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C"/>
        </a:p>
      </dgm:t>
    </dgm:pt>
    <dgm:pt modelId="{BCE6A3D9-EF2B-44CF-B0F6-E39B109228AC}">
      <dgm:prSet phldrT="[Texto]" custT="1"/>
      <dgm:spPr/>
      <dgm:t>
        <a:bodyPr/>
        <a:lstStyle/>
        <a:p>
          <a:r>
            <a:rPr lang="es-ES" sz="3200" dirty="0">
              <a:latin typeface="Times" panose="02020603050405020304" pitchFamily="18" charset="0"/>
              <a:cs typeface="Times" panose="02020603050405020304" pitchFamily="18" charset="0"/>
            </a:rPr>
            <a:t>Industria manufacturera</a:t>
          </a:r>
          <a:endParaRPr lang="es-EC" sz="3200" dirty="0">
            <a:latin typeface="Times" panose="02020603050405020304" pitchFamily="18" charset="0"/>
            <a:cs typeface="Times" panose="02020603050405020304" pitchFamily="18" charset="0"/>
          </a:endParaRPr>
        </a:p>
      </dgm:t>
    </dgm:pt>
    <dgm:pt modelId="{C87ABF5C-BFFE-4189-9267-B5165501B836}" type="parTrans" cxnId="{2F4D0F0F-F4B5-4156-A263-CBC780736F32}">
      <dgm:prSet/>
      <dgm:spPr/>
      <dgm:t>
        <a:bodyPr/>
        <a:lstStyle/>
        <a:p>
          <a:endParaRPr lang="es-EC">
            <a:latin typeface="Times New Roman" panose="02020603050405020304" pitchFamily="18" charset="0"/>
            <a:cs typeface="Times New Roman" panose="02020603050405020304" pitchFamily="18" charset="0"/>
          </a:endParaRPr>
        </a:p>
      </dgm:t>
    </dgm:pt>
    <dgm:pt modelId="{2A1E00CB-F73B-4788-B87D-52CA9E8DADDB}" type="sibTrans" cxnId="{2F4D0F0F-F4B5-4156-A263-CBC780736F32}">
      <dgm:prSet/>
      <dgm:spPr/>
      <dgm:t>
        <a:bodyPr/>
        <a:lstStyle/>
        <a:p>
          <a:endParaRPr lang="es-EC">
            <a:latin typeface="Times New Roman" panose="02020603050405020304" pitchFamily="18" charset="0"/>
            <a:cs typeface="Times New Roman" panose="02020603050405020304" pitchFamily="18" charset="0"/>
          </a:endParaRPr>
        </a:p>
      </dgm:t>
    </dgm:pt>
    <dgm:pt modelId="{80FE4E8F-46FA-42C5-A200-6C6EA1D185C0}">
      <dgm:prSet phldrT="[Texto]" custT="1"/>
      <dgm:spPr/>
      <dgm:t>
        <a:bodyPr/>
        <a:lstStyle/>
        <a:p>
          <a:r>
            <a:rPr lang="es-ES" sz="2800" dirty="0">
              <a:latin typeface="Times" panose="02020603050405020304" pitchFamily="18" charset="0"/>
              <a:cs typeface="Times" panose="02020603050405020304" pitchFamily="18" charset="0"/>
            </a:rPr>
            <a:t>Contribuye de forma significativa al PIB ecuatoriano, en 2017 sector con mayor participación en el PIB aportando con un 14%.</a:t>
          </a:r>
          <a:endParaRPr lang="es-EC" sz="2800" dirty="0">
            <a:latin typeface="Times" panose="02020603050405020304" pitchFamily="18" charset="0"/>
            <a:cs typeface="Times" panose="02020603050405020304" pitchFamily="18" charset="0"/>
          </a:endParaRPr>
        </a:p>
      </dgm:t>
    </dgm:pt>
    <dgm:pt modelId="{52AAD5F4-C6DA-4764-941E-6FAB39866724}" type="parTrans" cxnId="{B7FE958B-9468-40C9-98C4-44340E569B4F}">
      <dgm:prSet/>
      <dgm:spPr/>
      <dgm:t>
        <a:bodyPr/>
        <a:lstStyle/>
        <a:p>
          <a:endParaRPr lang="es-EC">
            <a:latin typeface="Times New Roman" panose="02020603050405020304" pitchFamily="18" charset="0"/>
            <a:cs typeface="Times New Roman" panose="02020603050405020304" pitchFamily="18" charset="0"/>
          </a:endParaRPr>
        </a:p>
      </dgm:t>
    </dgm:pt>
    <dgm:pt modelId="{5D53D2A6-61CA-496D-B2FA-959FFB6796D2}" type="sibTrans" cxnId="{B7FE958B-9468-40C9-98C4-44340E569B4F}">
      <dgm:prSet/>
      <dgm:spPr/>
      <dgm:t>
        <a:bodyPr/>
        <a:lstStyle/>
        <a:p>
          <a:endParaRPr lang="es-EC">
            <a:latin typeface="Times New Roman" panose="02020603050405020304" pitchFamily="18" charset="0"/>
            <a:cs typeface="Times New Roman" panose="02020603050405020304" pitchFamily="18" charset="0"/>
          </a:endParaRPr>
        </a:p>
      </dgm:t>
    </dgm:pt>
    <dgm:pt modelId="{5D557080-C873-48E6-8306-90A967051CDC}" type="pres">
      <dgm:prSet presAssocID="{A9F81155-CDE2-467D-9CFB-5165011F3ED2}" presName="linear" presStyleCnt="0">
        <dgm:presLayoutVars>
          <dgm:dir/>
          <dgm:animLvl val="lvl"/>
          <dgm:resizeHandles val="exact"/>
        </dgm:presLayoutVars>
      </dgm:prSet>
      <dgm:spPr/>
    </dgm:pt>
    <dgm:pt modelId="{3FEBF4E6-2D11-4342-8C32-CC9840C4BC85}" type="pres">
      <dgm:prSet presAssocID="{BCE6A3D9-EF2B-44CF-B0F6-E39B109228AC}" presName="parentLin" presStyleCnt="0"/>
      <dgm:spPr/>
    </dgm:pt>
    <dgm:pt modelId="{0ECDC706-2174-400C-A244-9D52750AD915}" type="pres">
      <dgm:prSet presAssocID="{BCE6A3D9-EF2B-44CF-B0F6-E39B109228AC}" presName="parentLeftMargin" presStyleLbl="node1" presStyleIdx="0" presStyleCnt="1"/>
      <dgm:spPr/>
    </dgm:pt>
    <dgm:pt modelId="{E329117D-E1DB-4F2E-9F9C-371AAE8E35E8}" type="pres">
      <dgm:prSet presAssocID="{BCE6A3D9-EF2B-44CF-B0F6-E39B109228AC}" presName="parentText" presStyleLbl="node1" presStyleIdx="0" presStyleCnt="1" custScaleX="104722" custScaleY="44648" custLinFactNeighborX="-8265" custLinFactNeighborY="-24834">
        <dgm:presLayoutVars>
          <dgm:chMax val="0"/>
          <dgm:bulletEnabled val="1"/>
        </dgm:presLayoutVars>
      </dgm:prSet>
      <dgm:spPr/>
    </dgm:pt>
    <dgm:pt modelId="{4CE44C71-689A-4DFE-A4BC-E90000203D65}" type="pres">
      <dgm:prSet presAssocID="{BCE6A3D9-EF2B-44CF-B0F6-E39B109228AC}" presName="negativeSpace" presStyleCnt="0"/>
      <dgm:spPr/>
    </dgm:pt>
    <dgm:pt modelId="{819531F7-F2C9-4274-9887-DAF6C0B344D8}" type="pres">
      <dgm:prSet presAssocID="{BCE6A3D9-EF2B-44CF-B0F6-E39B109228AC}" presName="childText" presStyleLbl="conFgAcc1" presStyleIdx="0" presStyleCnt="1" custScaleY="82900">
        <dgm:presLayoutVars>
          <dgm:bulletEnabled val="1"/>
        </dgm:presLayoutVars>
      </dgm:prSet>
      <dgm:spPr/>
    </dgm:pt>
  </dgm:ptLst>
  <dgm:cxnLst>
    <dgm:cxn modelId="{2F4D0F0F-F4B5-4156-A263-CBC780736F32}" srcId="{A9F81155-CDE2-467D-9CFB-5165011F3ED2}" destId="{BCE6A3D9-EF2B-44CF-B0F6-E39B109228AC}" srcOrd="0" destOrd="0" parTransId="{C87ABF5C-BFFE-4189-9267-B5165501B836}" sibTransId="{2A1E00CB-F73B-4788-B87D-52CA9E8DADDB}"/>
    <dgm:cxn modelId="{504F8A12-3944-4A7C-B637-CDF22CBDA4B3}" type="presOf" srcId="{BCE6A3D9-EF2B-44CF-B0F6-E39B109228AC}" destId="{E329117D-E1DB-4F2E-9F9C-371AAE8E35E8}" srcOrd="1" destOrd="0" presId="urn:microsoft.com/office/officeart/2005/8/layout/list1"/>
    <dgm:cxn modelId="{0977EC2E-4C80-447F-93FE-30B78F33944B}" type="presOf" srcId="{A9F81155-CDE2-467D-9CFB-5165011F3ED2}" destId="{5D557080-C873-48E6-8306-90A967051CDC}" srcOrd="0" destOrd="0" presId="urn:microsoft.com/office/officeart/2005/8/layout/list1"/>
    <dgm:cxn modelId="{FA75C531-9B27-4C28-93FD-88056D7668F0}" type="presOf" srcId="{BCE6A3D9-EF2B-44CF-B0F6-E39B109228AC}" destId="{0ECDC706-2174-400C-A244-9D52750AD915}" srcOrd="0" destOrd="0" presId="urn:microsoft.com/office/officeart/2005/8/layout/list1"/>
    <dgm:cxn modelId="{B7FE958B-9468-40C9-98C4-44340E569B4F}" srcId="{BCE6A3D9-EF2B-44CF-B0F6-E39B109228AC}" destId="{80FE4E8F-46FA-42C5-A200-6C6EA1D185C0}" srcOrd="0" destOrd="0" parTransId="{52AAD5F4-C6DA-4764-941E-6FAB39866724}" sibTransId="{5D53D2A6-61CA-496D-B2FA-959FFB6796D2}"/>
    <dgm:cxn modelId="{AFABB293-ECDB-4DAD-A24E-CB44A7BBDFFF}" type="presOf" srcId="{80FE4E8F-46FA-42C5-A200-6C6EA1D185C0}" destId="{819531F7-F2C9-4274-9887-DAF6C0B344D8}" srcOrd="0" destOrd="0" presId="urn:microsoft.com/office/officeart/2005/8/layout/list1"/>
    <dgm:cxn modelId="{BBCAE684-5661-41AB-9B44-1ADEB986558E}" type="presParOf" srcId="{5D557080-C873-48E6-8306-90A967051CDC}" destId="{3FEBF4E6-2D11-4342-8C32-CC9840C4BC85}" srcOrd="0" destOrd="0" presId="urn:microsoft.com/office/officeart/2005/8/layout/list1"/>
    <dgm:cxn modelId="{FD0BEBE0-B511-4D9B-AEF6-38E9546C4CBC}" type="presParOf" srcId="{3FEBF4E6-2D11-4342-8C32-CC9840C4BC85}" destId="{0ECDC706-2174-400C-A244-9D52750AD915}" srcOrd="0" destOrd="0" presId="urn:microsoft.com/office/officeart/2005/8/layout/list1"/>
    <dgm:cxn modelId="{9078B491-90DF-4BAB-B774-2C740F5428E8}" type="presParOf" srcId="{3FEBF4E6-2D11-4342-8C32-CC9840C4BC85}" destId="{E329117D-E1DB-4F2E-9F9C-371AAE8E35E8}" srcOrd="1" destOrd="0" presId="urn:microsoft.com/office/officeart/2005/8/layout/list1"/>
    <dgm:cxn modelId="{147BC100-D1FD-4861-ADED-F855A0C2DE86}" type="presParOf" srcId="{5D557080-C873-48E6-8306-90A967051CDC}" destId="{4CE44C71-689A-4DFE-A4BC-E90000203D65}" srcOrd="1" destOrd="0" presId="urn:microsoft.com/office/officeart/2005/8/layout/list1"/>
    <dgm:cxn modelId="{CA00EA08-F5BB-44A7-AACA-E7B82A5D4B6B}" type="presParOf" srcId="{5D557080-C873-48E6-8306-90A967051CDC}" destId="{819531F7-F2C9-4274-9887-DAF6C0B344D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ED56B97-A650-41EC-9059-F11F4433429E}" type="doc">
      <dgm:prSet loTypeId="urn:microsoft.com/office/officeart/2005/8/layout/vList4" loCatId="list" qsTypeId="urn:microsoft.com/office/officeart/2005/8/quickstyle/simple3" qsCatId="simple" csTypeId="urn:microsoft.com/office/officeart/2005/8/colors/colorful2" csCatId="colorful" phldr="1"/>
      <dgm:spPr/>
      <dgm:t>
        <a:bodyPr/>
        <a:lstStyle/>
        <a:p>
          <a:endParaRPr lang="es-ES"/>
        </a:p>
      </dgm:t>
    </dgm:pt>
    <dgm:pt modelId="{280432DD-349E-4E7B-B313-32302DDFA9CF}">
      <dgm:prSet phldrT="[Texto]"/>
      <dgm:spPr/>
      <dgm:t>
        <a:bodyPr/>
        <a:lstStyle/>
        <a:p>
          <a:r>
            <a:rPr lang="es-ES" dirty="0">
              <a:latin typeface="Times New Roman" panose="02020603050405020304" pitchFamily="18" charset="0"/>
              <a:cs typeface="Times New Roman" panose="02020603050405020304" pitchFamily="18" charset="0"/>
            </a:rPr>
            <a:t>En general, los niveles de dispersión fueron bajos. Posiblemente los encuestados respondieron de forma indiscriminada y seleccionaron pocos puntajes de la escala del instrumento.</a:t>
          </a:r>
        </a:p>
      </dgm:t>
    </dgm:pt>
    <dgm:pt modelId="{20C07958-2FFE-4F2E-A8FF-135E523DB709}" type="parTrans" cxnId="{991F1369-EBB2-43D4-9253-47A29128509E}">
      <dgm:prSet/>
      <dgm:spPr/>
      <dgm:t>
        <a:bodyPr/>
        <a:lstStyle/>
        <a:p>
          <a:endParaRPr lang="es-ES">
            <a:latin typeface="Times New Roman" panose="02020603050405020304" pitchFamily="18" charset="0"/>
            <a:cs typeface="Times New Roman" panose="02020603050405020304" pitchFamily="18" charset="0"/>
          </a:endParaRPr>
        </a:p>
      </dgm:t>
    </dgm:pt>
    <dgm:pt modelId="{294EDE77-5156-440E-A7C1-58AA699CD0EF}" type="sibTrans" cxnId="{991F1369-EBB2-43D4-9253-47A29128509E}">
      <dgm:prSet/>
      <dgm:spPr/>
      <dgm:t>
        <a:bodyPr/>
        <a:lstStyle/>
        <a:p>
          <a:endParaRPr lang="es-ES">
            <a:latin typeface="Times New Roman" panose="02020603050405020304" pitchFamily="18" charset="0"/>
            <a:cs typeface="Times New Roman" panose="02020603050405020304" pitchFamily="18" charset="0"/>
          </a:endParaRPr>
        </a:p>
      </dgm:t>
    </dgm:pt>
    <dgm:pt modelId="{5F47B8BE-A07C-4827-8A43-0A4F55CB9FFC}">
      <dgm:prSet phldrT="[Texto]"/>
      <dgm:spPr/>
      <dgm:t>
        <a:bodyPr/>
        <a:lstStyle/>
        <a:p>
          <a:r>
            <a:rPr lang="es-ES" dirty="0">
              <a:latin typeface="Times New Roman" panose="02020603050405020304" pitchFamily="18" charset="0"/>
              <a:cs typeface="Times New Roman" panose="02020603050405020304" pitchFamily="18" charset="0"/>
            </a:rPr>
            <a:t>Las dimensiones fuertes resultaron ser Liderazgo Estratégico y Consulta y Diálogo. Mientras que las débiles resultaron ser Aprendizaje Continuo y Sistema Integrado.</a:t>
          </a:r>
        </a:p>
      </dgm:t>
    </dgm:pt>
    <dgm:pt modelId="{68BEECCB-EC80-40AD-AEB1-D5B5F9C3B72A}" type="parTrans" cxnId="{487279E6-79D1-4F07-8640-AC6ACB4F5876}">
      <dgm:prSet/>
      <dgm:spPr/>
      <dgm:t>
        <a:bodyPr/>
        <a:lstStyle/>
        <a:p>
          <a:endParaRPr lang="es-ES">
            <a:latin typeface="Times New Roman" panose="02020603050405020304" pitchFamily="18" charset="0"/>
            <a:cs typeface="Times New Roman" panose="02020603050405020304" pitchFamily="18" charset="0"/>
          </a:endParaRPr>
        </a:p>
      </dgm:t>
    </dgm:pt>
    <dgm:pt modelId="{DBADC497-0821-441C-AC8D-9A092F167499}" type="sibTrans" cxnId="{487279E6-79D1-4F07-8640-AC6ACB4F5876}">
      <dgm:prSet/>
      <dgm:spPr/>
      <dgm:t>
        <a:bodyPr/>
        <a:lstStyle/>
        <a:p>
          <a:endParaRPr lang="es-ES">
            <a:latin typeface="Times New Roman" panose="02020603050405020304" pitchFamily="18" charset="0"/>
            <a:cs typeface="Times New Roman" panose="02020603050405020304" pitchFamily="18" charset="0"/>
          </a:endParaRPr>
        </a:p>
      </dgm:t>
    </dgm:pt>
    <dgm:pt modelId="{1C61D6CD-5879-4F8E-9407-14F359C7A911}">
      <dgm:prSet phldrT="[Texto]"/>
      <dgm:spPr/>
      <dgm:t>
        <a:bodyPr/>
        <a:lstStyle/>
        <a:p>
          <a:r>
            <a:rPr lang="es-ES" dirty="0">
              <a:latin typeface="Times New Roman" panose="02020603050405020304" pitchFamily="18" charset="0"/>
              <a:cs typeface="Times New Roman" panose="02020603050405020304" pitchFamily="18" charset="0"/>
            </a:rPr>
            <a:t>Únicamente en las grandes empresas, salieron resultantes como dimensión fuerte Conexión del Sistema y como dimensión débil Empoderamiento.</a:t>
          </a:r>
        </a:p>
      </dgm:t>
    </dgm:pt>
    <dgm:pt modelId="{A8AF7498-CF7B-40E6-9A7F-D131C20CEA5C}" type="parTrans" cxnId="{F0EAA937-E7B3-41D1-A1BD-1D574EB06065}">
      <dgm:prSet/>
      <dgm:spPr/>
      <dgm:t>
        <a:bodyPr/>
        <a:lstStyle/>
        <a:p>
          <a:endParaRPr lang="es-ES">
            <a:latin typeface="Times New Roman" panose="02020603050405020304" pitchFamily="18" charset="0"/>
            <a:cs typeface="Times New Roman" panose="02020603050405020304" pitchFamily="18" charset="0"/>
          </a:endParaRPr>
        </a:p>
      </dgm:t>
    </dgm:pt>
    <dgm:pt modelId="{29372726-0D5E-41F0-B9F4-307CA07AEF8D}" type="sibTrans" cxnId="{F0EAA937-E7B3-41D1-A1BD-1D574EB06065}">
      <dgm:prSet/>
      <dgm:spPr/>
      <dgm:t>
        <a:bodyPr/>
        <a:lstStyle/>
        <a:p>
          <a:endParaRPr lang="es-ES">
            <a:latin typeface="Times New Roman" panose="02020603050405020304" pitchFamily="18" charset="0"/>
            <a:cs typeface="Times New Roman" panose="02020603050405020304" pitchFamily="18" charset="0"/>
          </a:endParaRPr>
        </a:p>
      </dgm:t>
    </dgm:pt>
    <dgm:pt modelId="{5EA525B1-7D97-4D9D-960F-2EB8C240B865}" type="pres">
      <dgm:prSet presAssocID="{EED56B97-A650-41EC-9059-F11F4433429E}" presName="linear" presStyleCnt="0">
        <dgm:presLayoutVars>
          <dgm:dir/>
          <dgm:resizeHandles val="exact"/>
        </dgm:presLayoutVars>
      </dgm:prSet>
      <dgm:spPr/>
    </dgm:pt>
    <dgm:pt modelId="{4F16C470-9EB1-4691-871A-F856046E168E}" type="pres">
      <dgm:prSet presAssocID="{280432DD-349E-4E7B-B313-32302DDFA9CF}" presName="comp" presStyleCnt="0"/>
      <dgm:spPr/>
    </dgm:pt>
    <dgm:pt modelId="{F272ED81-060E-437A-8296-92B5B0DA0D99}" type="pres">
      <dgm:prSet presAssocID="{280432DD-349E-4E7B-B313-32302DDFA9CF}" presName="box" presStyleLbl="node1" presStyleIdx="0" presStyleCnt="3"/>
      <dgm:spPr/>
    </dgm:pt>
    <dgm:pt modelId="{514F74FB-CB79-4DB8-AED1-C52AD3FD8EF9}" type="pres">
      <dgm:prSet presAssocID="{280432DD-349E-4E7B-B313-32302DDFA9CF}" presName="img" presStyleLbl="fgImgPlace1" presStyleIdx="0" presStyleCnt="3"/>
      <dgm:spPr>
        <a:blipFill rotWithShape="1">
          <a:blip xmlns:r="http://schemas.openxmlformats.org/officeDocument/2006/relationships" r:embed="rId1"/>
          <a:stretch>
            <a:fillRect/>
          </a:stretch>
        </a:blipFill>
      </dgm:spPr>
    </dgm:pt>
    <dgm:pt modelId="{7FA62E06-4139-4F61-BDD6-9B331E7409C1}" type="pres">
      <dgm:prSet presAssocID="{280432DD-349E-4E7B-B313-32302DDFA9CF}" presName="text" presStyleLbl="node1" presStyleIdx="0" presStyleCnt="3">
        <dgm:presLayoutVars>
          <dgm:bulletEnabled val="1"/>
        </dgm:presLayoutVars>
      </dgm:prSet>
      <dgm:spPr/>
    </dgm:pt>
    <dgm:pt modelId="{9ACD179D-AEEA-4FD8-A2C0-6A3BF01BB66B}" type="pres">
      <dgm:prSet presAssocID="{294EDE77-5156-440E-A7C1-58AA699CD0EF}" presName="spacer" presStyleCnt="0"/>
      <dgm:spPr/>
    </dgm:pt>
    <dgm:pt modelId="{0275D6E4-020E-41F3-8332-404670C69C70}" type="pres">
      <dgm:prSet presAssocID="{5F47B8BE-A07C-4827-8A43-0A4F55CB9FFC}" presName="comp" presStyleCnt="0"/>
      <dgm:spPr/>
    </dgm:pt>
    <dgm:pt modelId="{4D181981-E96B-475E-AB5C-787FA3AC9E67}" type="pres">
      <dgm:prSet presAssocID="{5F47B8BE-A07C-4827-8A43-0A4F55CB9FFC}" presName="box" presStyleLbl="node1" presStyleIdx="1" presStyleCnt="3"/>
      <dgm:spPr/>
    </dgm:pt>
    <dgm:pt modelId="{9ECB82A7-8804-499C-A8BF-31426C86E31A}" type="pres">
      <dgm:prSet presAssocID="{5F47B8BE-A07C-4827-8A43-0A4F55CB9FFC}" presName="img" presStyleLbl="fgImgPlace1" presStyleIdx="1" presStyleCnt="3"/>
      <dgm:spPr>
        <a:blipFill rotWithShape="1">
          <a:blip xmlns:r="http://schemas.openxmlformats.org/officeDocument/2006/relationships" r:embed="rId2"/>
          <a:stretch>
            <a:fillRect/>
          </a:stretch>
        </a:blipFill>
      </dgm:spPr>
    </dgm:pt>
    <dgm:pt modelId="{AA5E6C7B-26D8-4888-B4C2-2D9F31BAFEE9}" type="pres">
      <dgm:prSet presAssocID="{5F47B8BE-A07C-4827-8A43-0A4F55CB9FFC}" presName="text" presStyleLbl="node1" presStyleIdx="1" presStyleCnt="3">
        <dgm:presLayoutVars>
          <dgm:bulletEnabled val="1"/>
        </dgm:presLayoutVars>
      </dgm:prSet>
      <dgm:spPr/>
    </dgm:pt>
    <dgm:pt modelId="{B36B7F6E-E783-4D06-A2FE-F553EC86BD3C}" type="pres">
      <dgm:prSet presAssocID="{DBADC497-0821-441C-AC8D-9A092F167499}" presName="spacer" presStyleCnt="0"/>
      <dgm:spPr/>
    </dgm:pt>
    <dgm:pt modelId="{C3575732-C8C5-4B99-931E-8D73B3443516}" type="pres">
      <dgm:prSet presAssocID="{1C61D6CD-5879-4F8E-9407-14F359C7A911}" presName="comp" presStyleCnt="0"/>
      <dgm:spPr/>
    </dgm:pt>
    <dgm:pt modelId="{2E434F8C-913D-4E76-AF14-3E9899F9D094}" type="pres">
      <dgm:prSet presAssocID="{1C61D6CD-5879-4F8E-9407-14F359C7A911}" presName="box" presStyleLbl="node1" presStyleIdx="2" presStyleCnt="3"/>
      <dgm:spPr/>
    </dgm:pt>
    <dgm:pt modelId="{D01B8D6E-B147-4759-A0A8-3F78E5BD3DA8}" type="pres">
      <dgm:prSet presAssocID="{1C61D6CD-5879-4F8E-9407-14F359C7A911}" presName="img" presStyleLbl="fgImgPlace1" presStyleIdx="2" presStyleCnt="3"/>
      <dgm:spPr>
        <a:blipFill rotWithShape="1">
          <a:blip xmlns:r="http://schemas.openxmlformats.org/officeDocument/2006/relationships" r:embed="rId3"/>
          <a:stretch>
            <a:fillRect/>
          </a:stretch>
        </a:blipFill>
      </dgm:spPr>
    </dgm:pt>
    <dgm:pt modelId="{018310E0-74BA-4AD5-A8EB-C9CA32049098}" type="pres">
      <dgm:prSet presAssocID="{1C61D6CD-5879-4F8E-9407-14F359C7A911}" presName="text" presStyleLbl="node1" presStyleIdx="2" presStyleCnt="3">
        <dgm:presLayoutVars>
          <dgm:bulletEnabled val="1"/>
        </dgm:presLayoutVars>
      </dgm:prSet>
      <dgm:spPr/>
    </dgm:pt>
  </dgm:ptLst>
  <dgm:cxnLst>
    <dgm:cxn modelId="{06F3F402-1A53-430F-BA69-6B4DA7A75624}" type="presOf" srcId="{5F47B8BE-A07C-4827-8A43-0A4F55CB9FFC}" destId="{4D181981-E96B-475E-AB5C-787FA3AC9E67}" srcOrd="0" destOrd="0" presId="urn:microsoft.com/office/officeart/2005/8/layout/vList4"/>
    <dgm:cxn modelId="{E028530B-13B6-4609-BA3D-A835B73DDE67}" type="presOf" srcId="{EED56B97-A650-41EC-9059-F11F4433429E}" destId="{5EA525B1-7D97-4D9D-960F-2EB8C240B865}" srcOrd="0" destOrd="0" presId="urn:microsoft.com/office/officeart/2005/8/layout/vList4"/>
    <dgm:cxn modelId="{F0EAA937-E7B3-41D1-A1BD-1D574EB06065}" srcId="{EED56B97-A650-41EC-9059-F11F4433429E}" destId="{1C61D6CD-5879-4F8E-9407-14F359C7A911}" srcOrd="2" destOrd="0" parTransId="{A8AF7498-CF7B-40E6-9A7F-D131C20CEA5C}" sibTransId="{29372726-0D5E-41F0-B9F4-307CA07AEF8D}"/>
    <dgm:cxn modelId="{F4181661-A8A0-43E0-82D7-72D6958BB7EC}" type="presOf" srcId="{1C61D6CD-5879-4F8E-9407-14F359C7A911}" destId="{018310E0-74BA-4AD5-A8EB-C9CA32049098}" srcOrd="1" destOrd="0" presId="urn:microsoft.com/office/officeart/2005/8/layout/vList4"/>
    <dgm:cxn modelId="{23BDFD62-AC27-410B-8E66-137C00D16D5A}" type="presOf" srcId="{280432DD-349E-4E7B-B313-32302DDFA9CF}" destId="{7FA62E06-4139-4F61-BDD6-9B331E7409C1}" srcOrd="1" destOrd="0" presId="urn:microsoft.com/office/officeart/2005/8/layout/vList4"/>
    <dgm:cxn modelId="{991F1369-EBB2-43D4-9253-47A29128509E}" srcId="{EED56B97-A650-41EC-9059-F11F4433429E}" destId="{280432DD-349E-4E7B-B313-32302DDFA9CF}" srcOrd="0" destOrd="0" parTransId="{20C07958-2FFE-4F2E-A8FF-135E523DB709}" sibTransId="{294EDE77-5156-440E-A7C1-58AA699CD0EF}"/>
    <dgm:cxn modelId="{C0D34481-1102-419C-8DB6-A7D35F1FB24E}" type="presOf" srcId="{1C61D6CD-5879-4F8E-9407-14F359C7A911}" destId="{2E434F8C-913D-4E76-AF14-3E9899F9D094}" srcOrd="0" destOrd="0" presId="urn:microsoft.com/office/officeart/2005/8/layout/vList4"/>
    <dgm:cxn modelId="{A7B8E693-A11D-4B5B-BDDF-106A3E0F9B3A}" type="presOf" srcId="{5F47B8BE-A07C-4827-8A43-0A4F55CB9FFC}" destId="{AA5E6C7B-26D8-4888-B4C2-2D9F31BAFEE9}" srcOrd="1" destOrd="0" presId="urn:microsoft.com/office/officeart/2005/8/layout/vList4"/>
    <dgm:cxn modelId="{707EFA94-13F0-4336-90D3-6D866BE180EB}" type="presOf" srcId="{280432DD-349E-4E7B-B313-32302DDFA9CF}" destId="{F272ED81-060E-437A-8296-92B5B0DA0D99}" srcOrd="0" destOrd="0" presId="urn:microsoft.com/office/officeart/2005/8/layout/vList4"/>
    <dgm:cxn modelId="{487279E6-79D1-4F07-8640-AC6ACB4F5876}" srcId="{EED56B97-A650-41EC-9059-F11F4433429E}" destId="{5F47B8BE-A07C-4827-8A43-0A4F55CB9FFC}" srcOrd="1" destOrd="0" parTransId="{68BEECCB-EC80-40AD-AEB1-D5B5F9C3B72A}" sibTransId="{DBADC497-0821-441C-AC8D-9A092F167499}"/>
    <dgm:cxn modelId="{8A10A666-F2CD-4B9B-A1E2-819CAF6347D6}" type="presParOf" srcId="{5EA525B1-7D97-4D9D-960F-2EB8C240B865}" destId="{4F16C470-9EB1-4691-871A-F856046E168E}" srcOrd="0" destOrd="0" presId="urn:microsoft.com/office/officeart/2005/8/layout/vList4"/>
    <dgm:cxn modelId="{32A52C52-225C-4386-A5BD-0E8EF39374BC}" type="presParOf" srcId="{4F16C470-9EB1-4691-871A-F856046E168E}" destId="{F272ED81-060E-437A-8296-92B5B0DA0D99}" srcOrd="0" destOrd="0" presId="urn:microsoft.com/office/officeart/2005/8/layout/vList4"/>
    <dgm:cxn modelId="{FA19926D-DD73-425A-8A62-33D5E71F944B}" type="presParOf" srcId="{4F16C470-9EB1-4691-871A-F856046E168E}" destId="{514F74FB-CB79-4DB8-AED1-C52AD3FD8EF9}" srcOrd="1" destOrd="0" presId="urn:microsoft.com/office/officeart/2005/8/layout/vList4"/>
    <dgm:cxn modelId="{D131A008-2A19-4675-B02C-8E1FD54F6D12}" type="presParOf" srcId="{4F16C470-9EB1-4691-871A-F856046E168E}" destId="{7FA62E06-4139-4F61-BDD6-9B331E7409C1}" srcOrd="2" destOrd="0" presId="urn:microsoft.com/office/officeart/2005/8/layout/vList4"/>
    <dgm:cxn modelId="{C0A56A7D-8C80-4C5A-8566-A57E6393F203}" type="presParOf" srcId="{5EA525B1-7D97-4D9D-960F-2EB8C240B865}" destId="{9ACD179D-AEEA-4FD8-A2C0-6A3BF01BB66B}" srcOrd="1" destOrd="0" presId="urn:microsoft.com/office/officeart/2005/8/layout/vList4"/>
    <dgm:cxn modelId="{D2076B6E-16CC-4D58-A1B9-A63A84DCE526}" type="presParOf" srcId="{5EA525B1-7D97-4D9D-960F-2EB8C240B865}" destId="{0275D6E4-020E-41F3-8332-404670C69C70}" srcOrd="2" destOrd="0" presId="urn:microsoft.com/office/officeart/2005/8/layout/vList4"/>
    <dgm:cxn modelId="{00BCE569-7678-4B6D-97C1-701CC0CCD932}" type="presParOf" srcId="{0275D6E4-020E-41F3-8332-404670C69C70}" destId="{4D181981-E96B-475E-AB5C-787FA3AC9E67}" srcOrd="0" destOrd="0" presId="urn:microsoft.com/office/officeart/2005/8/layout/vList4"/>
    <dgm:cxn modelId="{A3308661-8AC7-4A95-861E-0152F4EB4AD8}" type="presParOf" srcId="{0275D6E4-020E-41F3-8332-404670C69C70}" destId="{9ECB82A7-8804-499C-A8BF-31426C86E31A}" srcOrd="1" destOrd="0" presId="urn:microsoft.com/office/officeart/2005/8/layout/vList4"/>
    <dgm:cxn modelId="{FA1D060C-F2D8-4D51-B2EF-CAE8F6619274}" type="presParOf" srcId="{0275D6E4-020E-41F3-8332-404670C69C70}" destId="{AA5E6C7B-26D8-4888-B4C2-2D9F31BAFEE9}" srcOrd="2" destOrd="0" presId="urn:microsoft.com/office/officeart/2005/8/layout/vList4"/>
    <dgm:cxn modelId="{6B615C97-4673-4F13-AF66-ED74D611F9C0}" type="presParOf" srcId="{5EA525B1-7D97-4D9D-960F-2EB8C240B865}" destId="{B36B7F6E-E783-4D06-A2FE-F553EC86BD3C}" srcOrd="3" destOrd="0" presId="urn:microsoft.com/office/officeart/2005/8/layout/vList4"/>
    <dgm:cxn modelId="{4F3ED600-34B9-4A93-BB56-7B7003EFE49C}" type="presParOf" srcId="{5EA525B1-7D97-4D9D-960F-2EB8C240B865}" destId="{C3575732-C8C5-4B99-931E-8D73B3443516}" srcOrd="4" destOrd="0" presId="urn:microsoft.com/office/officeart/2005/8/layout/vList4"/>
    <dgm:cxn modelId="{0CE21CA4-E80C-4369-8BA5-2FD4F0EF7BB7}" type="presParOf" srcId="{C3575732-C8C5-4B99-931E-8D73B3443516}" destId="{2E434F8C-913D-4E76-AF14-3E9899F9D094}" srcOrd="0" destOrd="0" presId="urn:microsoft.com/office/officeart/2005/8/layout/vList4"/>
    <dgm:cxn modelId="{FBC5365D-BF86-4DAB-93A8-79BBD7649052}" type="presParOf" srcId="{C3575732-C8C5-4B99-931E-8D73B3443516}" destId="{D01B8D6E-B147-4759-A0A8-3F78E5BD3DA8}" srcOrd="1" destOrd="0" presId="urn:microsoft.com/office/officeart/2005/8/layout/vList4"/>
    <dgm:cxn modelId="{DC6D2B61-E8D6-45C0-AA08-039503DCD211}" type="presParOf" srcId="{C3575732-C8C5-4B99-931E-8D73B3443516}" destId="{018310E0-74BA-4AD5-A8EB-C9CA3204909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57440A0-926D-4D2B-B04D-4731F5BC6DD1}"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C84B0FC5-8787-4A0A-9E07-3A8A8D37DA52}">
      <dgm:prSet phldrT="[Texto]" custT="1"/>
      <dgm:spPr/>
      <dgm:t>
        <a:bodyPr/>
        <a:lstStyle/>
        <a:p>
          <a:r>
            <a:rPr lang="es-ES" sz="1800" dirty="0">
              <a:latin typeface="Times New Roman" panose="02020603050405020304" pitchFamily="18" charset="0"/>
              <a:cs typeface="Times New Roman" panose="02020603050405020304" pitchFamily="18" charset="0"/>
            </a:rPr>
            <a:t>Todas las dimensiones de la organización de aprendizaje tienen una relación significativa y positiva con el desempeño financiero y el desempeño del conocimiento. </a:t>
          </a:r>
        </a:p>
      </dgm:t>
    </dgm:pt>
    <dgm:pt modelId="{46678DE8-2E07-4B89-A50B-284ECC856261}" type="parTrans" cxnId="{EBEF4169-CC74-4568-ADE3-A7FAE914ED7B}">
      <dgm:prSet/>
      <dgm:spPr/>
      <dgm:t>
        <a:bodyPr/>
        <a:lstStyle/>
        <a:p>
          <a:endParaRPr lang="es-ES" sz="1800">
            <a:latin typeface="Times New Roman" panose="02020603050405020304" pitchFamily="18" charset="0"/>
            <a:cs typeface="Times New Roman" panose="02020603050405020304" pitchFamily="18" charset="0"/>
          </a:endParaRPr>
        </a:p>
      </dgm:t>
    </dgm:pt>
    <dgm:pt modelId="{F6F2BCAD-41DC-44A8-9404-9F0E09A5A51F}" type="sibTrans" cxnId="{EBEF4169-CC74-4568-ADE3-A7FAE914ED7B}">
      <dgm:prSet/>
      <dgm:spPr/>
      <dgm:t>
        <a:bodyPr/>
        <a:lstStyle/>
        <a:p>
          <a:endParaRPr lang="es-ES" sz="1800">
            <a:latin typeface="Times New Roman" panose="02020603050405020304" pitchFamily="18" charset="0"/>
            <a:cs typeface="Times New Roman" panose="02020603050405020304" pitchFamily="18" charset="0"/>
          </a:endParaRPr>
        </a:p>
      </dgm:t>
    </dgm:pt>
    <dgm:pt modelId="{3E883D73-07DB-41FB-B157-F102AD780B64}">
      <dgm:prSet phldrT="[Texto]" custT="1"/>
      <dgm:spPr/>
      <dgm:t>
        <a:bodyPr/>
        <a:lstStyle/>
        <a:p>
          <a:r>
            <a:rPr lang="es-ES" sz="1800" dirty="0">
              <a:latin typeface="Times New Roman" panose="02020603050405020304" pitchFamily="18" charset="0"/>
              <a:cs typeface="Times New Roman" panose="02020603050405020304" pitchFamily="18" charset="0"/>
            </a:rPr>
            <a:t>La intensidad de la relación sí varía dependiendo del tamaño de las empresas.</a:t>
          </a:r>
        </a:p>
      </dgm:t>
    </dgm:pt>
    <dgm:pt modelId="{85BCC1D4-1231-4C3C-834A-FC2C36FBD0A5}" type="parTrans" cxnId="{6326DBDB-7A7B-4CF1-B4F7-BD71D8EF3F83}">
      <dgm:prSet/>
      <dgm:spPr/>
      <dgm:t>
        <a:bodyPr/>
        <a:lstStyle/>
        <a:p>
          <a:endParaRPr lang="es-ES" sz="1800">
            <a:latin typeface="Times New Roman" panose="02020603050405020304" pitchFamily="18" charset="0"/>
            <a:cs typeface="Times New Roman" panose="02020603050405020304" pitchFamily="18" charset="0"/>
          </a:endParaRPr>
        </a:p>
      </dgm:t>
    </dgm:pt>
    <dgm:pt modelId="{ECD7B586-DB8E-43B6-A8D2-6471357DB565}" type="sibTrans" cxnId="{6326DBDB-7A7B-4CF1-B4F7-BD71D8EF3F83}">
      <dgm:prSet/>
      <dgm:spPr/>
      <dgm:t>
        <a:bodyPr/>
        <a:lstStyle/>
        <a:p>
          <a:endParaRPr lang="es-ES" sz="1800">
            <a:latin typeface="Times New Roman" panose="02020603050405020304" pitchFamily="18" charset="0"/>
            <a:cs typeface="Times New Roman" panose="02020603050405020304" pitchFamily="18" charset="0"/>
          </a:endParaRPr>
        </a:p>
      </dgm:t>
    </dgm:pt>
    <dgm:pt modelId="{2B08E581-96A5-4B23-98C4-94773865D844}">
      <dgm:prSet phldrT="[Texto]" custT="1"/>
      <dgm:spPr/>
      <dgm:t>
        <a:bodyPr/>
        <a:lstStyle/>
        <a:p>
          <a:r>
            <a:rPr lang="es-ES" sz="1800" dirty="0">
              <a:latin typeface="Times New Roman" panose="02020603050405020304" pitchFamily="18" charset="0"/>
              <a:cs typeface="Times New Roman" panose="02020603050405020304" pitchFamily="18" charset="0"/>
            </a:rPr>
            <a:t>El coeficiente de determinación se utilizó para darle mayor </a:t>
          </a:r>
          <a:r>
            <a:rPr lang="es-ES" sz="1800" dirty="0" err="1">
              <a:latin typeface="Times New Roman" panose="02020603050405020304" pitchFamily="18" charset="0"/>
              <a:cs typeface="Times New Roman" panose="02020603050405020304" pitchFamily="18" charset="0"/>
            </a:rPr>
            <a:t>interpretabilidad</a:t>
          </a:r>
          <a:r>
            <a:rPr lang="es-ES" sz="1800" dirty="0">
              <a:latin typeface="Times New Roman" panose="02020603050405020304" pitchFamily="18" charset="0"/>
              <a:cs typeface="Times New Roman" panose="02020603050405020304" pitchFamily="18" charset="0"/>
            </a:rPr>
            <a:t> a los resultados encontrados. </a:t>
          </a:r>
        </a:p>
      </dgm:t>
    </dgm:pt>
    <dgm:pt modelId="{D400EEBB-61F8-4AF3-95BB-D7D4F586DDBE}" type="parTrans" cxnId="{4E653B4A-AE4C-4BB9-BD49-BA58D389A438}">
      <dgm:prSet/>
      <dgm:spPr/>
      <dgm:t>
        <a:bodyPr/>
        <a:lstStyle/>
        <a:p>
          <a:endParaRPr lang="es-ES" sz="1800">
            <a:latin typeface="Times New Roman" panose="02020603050405020304" pitchFamily="18" charset="0"/>
            <a:cs typeface="Times New Roman" panose="02020603050405020304" pitchFamily="18" charset="0"/>
          </a:endParaRPr>
        </a:p>
      </dgm:t>
    </dgm:pt>
    <dgm:pt modelId="{A83E6946-3B0B-4CF4-B9AF-99D242E6CAFA}" type="sibTrans" cxnId="{4E653B4A-AE4C-4BB9-BD49-BA58D389A438}">
      <dgm:prSet/>
      <dgm:spPr/>
      <dgm:t>
        <a:bodyPr/>
        <a:lstStyle/>
        <a:p>
          <a:endParaRPr lang="es-ES" sz="1800">
            <a:latin typeface="Times New Roman" panose="02020603050405020304" pitchFamily="18" charset="0"/>
            <a:cs typeface="Times New Roman" panose="02020603050405020304" pitchFamily="18" charset="0"/>
          </a:endParaRPr>
        </a:p>
      </dgm:t>
    </dgm:pt>
    <dgm:pt modelId="{5087742A-3805-4889-BB92-D3F51F2DB682}">
      <dgm:prSet custT="1"/>
      <dgm:spPr/>
      <dgm:t>
        <a:bodyPr/>
        <a:lstStyle/>
        <a:p>
          <a:r>
            <a:rPr lang="es-EC" sz="1800" dirty="0">
              <a:latin typeface="Times New Roman" panose="02020603050405020304" pitchFamily="18" charset="0"/>
              <a:cs typeface="Times New Roman" panose="02020603050405020304" pitchFamily="18" charset="0"/>
            </a:rPr>
            <a:t>Únicamente las microempresas no presentaron relación con los desempeños financieros y del conocimiento perceptuales. Esto puede ser porque son empresas nuevas y débiles en su manejo de sistemas como de su personal, la mala administración basada en conocimientos empíricos, el difícil acceso a créditos y la falta de innovación y desarrollo no les ayuda a su competitividad.</a:t>
          </a:r>
        </a:p>
      </dgm:t>
    </dgm:pt>
    <dgm:pt modelId="{DA7BDC60-4721-4E49-AD8F-BF3FEFAFD123}" type="parTrans" cxnId="{B07B49B8-7569-468F-9C7D-043A88E25F87}">
      <dgm:prSet/>
      <dgm:spPr/>
      <dgm:t>
        <a:bodyPr/>
        <a:lstStyle/>
        <a:p>
          <a:endParaRPr lang="es-EC" sz="1800"/>
        </a:p>
      </dgm:t>
    </dgm:pt>
    <dgm:pt modelId="{4FE4D988-8C48-48ED-B21D-A30F618F7590}" type="sibTrans" cxnId="{B07B49B8-7569-468F-9C7D-043A88E25F87}">
      <dgm:prSet/>
      <dgm:spPr/>
      <dgm:t>
        <a:bodyPr/>
        <a:lstStyle/>
        <a:p>
          <a:endParaRPr lang="es-EC" sz="1800"/>
        </a:p>
      </dgm:t>
    </dgm:pt>
    <dgm:pt modelId="{E6D5ECFA-14AF-462C-8BCE-4BBB2B73D656}" type="pres">
      <dgm:prSet presAssocID="{757440A0-926D-4D2B-B04D-4731F5BC6DD1}" presName="linear" presStyleCnt="0">
        <dgm:presLayoutVars>
          <dgm:dir/>
          <dgm:resizeHandles val="exact"/>
        </dgm:presLayoutVars>
      </dgm:prSet>
      <dgm:spPr/>
    </dgm:pt>
    <dgm:pt modelId="{BBE595D9-1624-4F30-AB7E-26FCFDE22E15}" type="pres">
      <dgm:prSet presAssocID="{C84B0FC5-8787-4A0A-9E07-3A8A8D37DA52}" presName="comp" presStyleCnt="0"/>
      <dgm:spPr/>
    </dgm:pt>
    <dgm:pt modelId="{3647896B-9254-467E-8EB2-9B17F40ABF5C}" type="pres">
      <dgm:prSet presAssocID="{C84B0FC5-8787-4A0A-9E07-3A8A8D37DA52}" presName="box" presStyleLbl="node1" presStyleIdx="0" presStyleCnt="4"/>
      <dgm:spPr/>
    </dgm:pt>
    <dgm:pt modelId="{9FC541BC-3B6D-4508-A0FD-07A4AF65DD64}" type="pres">
      <dgm:prSet presAssocID="{C84B0FC5-8787-4A0A-9E07-3A8A8D37DA52}" presName="img" presStyleLbl="fgImgPlace1" presStyleIdx="0" presStyleCnt="4"/>
      <dgm:spPr>
        <a:blipFill rotWithShape="1">
          <a:blip xmlns:r="http://schemas.openxmlformats.org/officeDocument/2006/relationships" r:embed="rId1"/>
          <a:stretch>
            <a:fillRect/>
          </a:stretch>
        </a:blipFill>
      </dgm:spPr>
    </dgm:pt>
    <dgm:pt modelId="{777EC55C-2EC1-4370-AB8F-4176A7F2574F}" type="pres">
      <dgm:prSet presAssocID="{C84B0FC5-8787-4A0A-9E07-3A8A8D37DA52}" presName="text" presStyleLbl="node1" presStyleIdx="0" presStyleCnt="4">
        <dgm:presLayoutVars>
          <dgm:bulletEnabled val="1"/>
        </dgm:presLayoutVars>
      </dgm:prSet>
      <dgm:spPr/>
    </dgm:pt>
    <dgm:pt modelId="{0FA67701-1777-4F85-B241-4D33FF13FA60}" type="pres">
      <dgm:prSet presAssocID="{F6F2BCAD-41DC-44A8-9404-9F0E09A5A51F}" presName="spacer" presStyleCnt="0"/>
      <dgm:spPr/>
    </dgm:pt>
    <dgm:pt modelId="{E8978EFD-B7C7-430B-8275-6A7DBC3279B2}" type="pres">
      <dgm:prSet presAssocID="{5087742A-3805-4889-BB92-D3F51F2DB682}" presName="comp" presStyleCnt="0"/>
      <dgm:spPr/>
    </dgm:pt>
    <dgm:pt modelId="{F5F51D3C-66D6-456D-A096-413649116762}" type="pres">
      <dgm:prSet presAssocID="{5087742A-3805-4889-BB92-D3F51F2DB682}" presName="box" presStyleLbl="node1" presStyleIdx="1" presStyleCnt="4"/>
      <dgm:spPr/>
    </dgm:pt>
    <dgm:pt modelId="{5C400921-4956-4DED-9E17-FE2C76734D8F}" type="pres">
      <dgm:prSet presAssocID="{5087742A-3805-4889-BB92-D3F51F2DB682}" presName="img" presStyleLbl="fgImgPlace1" presStyleIdx="1" presStyleCnt="4"/>
      <dgm:spPr>
        <a:blipFill rotWithShape="1">
          <a:blip xmlns:r="http://schemas.openxmlformats.org/officeDocument/2006/relationships" r:embed="rId2"/>
          <a:stretch>
            <a:fillRect/>
          </a:stretch>
        </a:blipFill>
      </dgm:spPr>
    </dgm:pt>
    <dgm:pt modelId="{FD810E65-4589-4866-AA41-BAD3181422A8}" type="pres">
      <dgm:prSet presAssocID="{5087742A-3805-4889-BB92-D3F51F2DB682}" presName="text" presStyleLbl="node1" presStyleIdx="1" presStyleCnt="4">
        <dgm:presLayoutVars>
          <dgm:bulletEnabled val="1"/>
        </dgm:presLayoutVars>
      </dgm:prSet>
      <dgm:spPr/>
    </dgm:pt>
    <dgm:pt modelId="{C9DE4633-6FAB-411A-96BE-A5C411AE87DC}" type="pres">
      <dgm:prSet presAssocID="{4FE4D988-8C48-48ED-B21D-A30F618F7590}" presName="spacer" presStyleCnt="0"/>
      <dgm:spPr/>
    </dgm:pt>
    <dgm:pt modelId="{C60FFF3C-4D38-4744-BC6E-488F62238A00}" type="pres">
      <dgm:prSet presAssocID="{3E883D73-07DB-41FB-B157-F102AD780B64}" presName="comp" presStyleCnt="0"/>
      <dgm:spPr/>
    </dgm:pt>
    <dgm:pt modelId="{D5641BFF-9478-47AC-874E-92AF37571996}" type="pres">
      <dgm:prSet presAssocID="{3E883D73-07DB-41FB-B157-F102AD780B64}" presName="box" presStyleLbl="node1" presStyleIdx="2" presStyleCnt="4"/>
      <dgm:spPr/>
    </dgm:pt>
    <dgm:pt modelId="{7FA0042E-CB7F-41C4-B11D-30EE9B90AE7B}" type="pres">
      <dgm:prSet presAssocID="{3E883D73-07DB-41FB-B157-F102AD780B64}" presName="img" presStyleLbl="fgImgPlace1" presStyleIdx="2" presStyleCnt="4"/>
      <dgm:spPr>
        <a:blipFill rotWithShape="1">
          <a:blip xmlns:r="http://schemas.openxmlformats.org/officeDocument/2006/relationships" r:embed="rId3"/>
          <a:stretch>
            <a:fillRect/>
          </a:stretch>
        </a:blipFill>
      </dgm:spPr>
    </dgm:pt>
    <dgm:pt modelId="{8628CAC6-AF9B-4503-911F-B9FD1928820C}" type="pres">
      <dgm:prSet presAssocID="{3E883D73-07DB-41FB-B157-F102AD780B64}" presName="text" presStyleLbl="node1" presStyleIdx="2" presStyleCnt="4">
        <dgm:presLayoutVars>
          <dgm:bulletEnabled val="1"/>
        </dgm:presLayoutVars>
      </dgm:prSet>
      <dgm:spPr/>
    </dgm:pt>
    <dgm:pt modelId="{FDD39141-D9B2-46CF-B180-8D37D742B320}" type="pres">
      <dgm:prSet presAssocID="{ECD7B586-DB8E-43B6-A8D2-6471357DB565}" presName="spacer" presStyleCnt="0"/>
      <dgm:spPr/>
    </dgm:pt>
    <dgm:pt modelId="{BE4E79D9-AC7F-478D-9203-DDA732789BB5}" type="pres">
      <dgm:prSet presAssocID="{2B08E581-96A5-4B23-98C4-94773865D844}" presName="comp" presStyleCnt="0"/>
      <dgm:spPr/>
    </dgm:pt>
    <dgm:pt modelId="{5E21134A-4CD5-43E9-97CD-E5EC1449949A}" type="pres">
      <dgm:prSet presAssocID="{2B08E581-96A5-4B23-98C4-94773865D844}" presName="box" presStyleLbl="node1" presStyleIdx="3" presStyleCnt="4"/>
      <dgm:spPr/>
    </dgm:pt>
    <dgm:pt modelId="{5AD26F16-55F7-4058-86C0-7B73103F8587}" type="pres">
      <dgm:prSet presAssocID="{2B08E581-96A5-4B23-98C4-94773865D844}" presName="img" presStyleLbl="fgImgPlace1" presStyleIdx="3" presStyleCnt="4"/>
      <dgm:spPr>
        <a:blipFill rotWithShape="1">
          <a:blip xmlns:r="http://schemas.openxmlformats.org/officeDocument/2006/relationships" r:embed="rId4"/>
          <a:stretch>
            <a:fillRect/>
          </a:stretch>
        </a:blipFill>
      </dgm:spPr>
    </dgm:pt>
    <dgm:pt modelId="{4E051095-1E86-401A-8520-D4E3DC65DFAC}" type="pres">
      <dgm:prSet presAssocID="{2B08E581-96A5-4B23-98C4-94773865D844}" presName="text" presStyleLbl="node1" presStyleIdx="3" presStyleCnt="4">
        <dgm:presLayoutVars>
          <dgm:bulletEnabled val="1"/>
        </dgm:presLayoutVars>
      </dgm:prSet>
      <dgm:spPr/>
    </dgm:pt>
  </dgm:ptLst>
  <dgm:cxnLst>
    <dgm:cxn modelId="{90268733-A688-430C-98DF-D0529D62CD8A}" type="presOf" srcId="{C84B0FC5-8787-4A0A-9E07-3A8A8D37DA52}" destId="{777EC55C-2EC1-4370-AB8F-4176A7F2574F}" srcOrd="1" destOrd="0" presId="urn:microsoft.com/office/officeart/2005/8/layout/vList4"/>
    <dgm:cxn modelId="{5E08A042-59CB-4FB4-A914-940363F4DD8F}" type="presOf" srcId="{5087742A-3805-4889-BB92-D3F51F2DB682}" destId="{F5F51D3C-66D6-456D-A096-413649116762}" srcOrd="0" destOrd="0" presId="urn:microsoft.com/office/officeart/2005/8/layout/vList4"/>
    <dgm:cxn modelId="{EBEF4169-CC74-4568-ADE3-A7FAE914ED7B}" srcId="{757440A0-926D-4D2B-B04D-4731F5BC6DD1}" destId="{C84B0FC5-8787-4A0A-9E07-3A8A8D37DA52}" srcOrd="0" destOrd="0" parTransId="{46678DE8-2E07-4B89-A50B-284ECC856261}" sibTransId="{F6F2BCAD-41DC-44A8-9404-9F0E09A5A51F}"/>
    <dgm:cxn modelId="{4E653B4A-AE4C-4BB9-BD49-BA58D389A438}" srcId="{757440A0-926D-4D2B-B04D-4731F5BC6DD1}" destId="{2B08E581-96A5-4B23-98C4-94773865D844}" srcOrd="3" destOrd="0" parTransId="{D400EEBB-61F8-4AF3-95BB-D7D4F586DDBE}" sibTransId="{A83E6946-3B0B-4CF4-B9AF-99D242E6CAFA}"/>
    <dgm:cxn modelId="{DA6B6E4F-EA8D-4FEF-B7B6-D53ECBAC5289}" type="presOf" srcId="{2B08E581-96A5-4B23-98C4-94773865D844}" destId="{5E21134A-4CD5-43E9-97CD-E5EC1449949A}" srcOrd="0" destOrd="0" presId="urn:microsoft.com/office/officeart/2005/8/layout/vList4"/>
    <dgm:cxn modelId="{E37FBA7D-D81A-4E27-AFB9-49275D070BB7}" type="presOf" srcId="{757440A0-926D-4D2B-B04D-4731F5BC6DD1}" destId="{E6D5ECFA-14AF-462C-8BCE-4BBB2B73D656}" srcOrd="0" destOrd="0" presId="urn:microsoft.com/office/officeart/2005/8/layout/vList4"/>
    <dgm:cxn modelId="{CF64B88A-CF10-4889-840F-E38B4A982219}" type="presOf" srcId="{C84B0FC5-8787-4A0A-9E07-3A8A8D37DA52}" destId="{3647896B-9254-467E-8EB2-9B17F40ABF5C}" srcOrd="0" destOrd="0" presId="urn:microsoft.com/office/officeart/2005/8/layout/vList4"/>
    <dgm:cxn modelId="{0889C68D-2FB5-4D44-87AF-F2D3DB14A548}" type="presOf" srcId="{3E883D73-07DB-41FB-B157-F102AD780B64}" destId="{D5641BFF-9478-47AC-874E-92AF37571996}" srcOrd="0" destOrd="0" presId="urn:microsoft.com/office/officeart/2005/8/layout/vList4"/>
    <dgm:cxn modelId="{B07B49B8-7569-468F-9C7D-043A88E25F87}" srcId="{757440A0-926D-4D2B-B04D-4731F5BC6DD1}" destId="{5087742A-3805-4889-BB92-D3F51F2DB682}" srcOrd="1" destOrd="0" parTransId="{DA7BDC60-4721-4E49-AD8F-BF3FEFAFD123}" sibTransId="{4FE4D988-8C48-48ED-B21D-A30F618F7590}"/>
    <dgm:cxn modelId="{1A7A21D6-737D-4C43-847F-E1BAAAF33950}" type="presOf" srcId="{2B08E581-96A5-4B23-98C4-94773865D844}" destId="{4E051095-1E86-401A-8520-D4E3DC65DFAC}" srcOrd="1" destOrd="0" presId="urn:microsoft.com/office/officeart/2005/8/layout/vList4"/>
    <dgm:cxn modelId="{6326DBDB-7A7B-4CF1-B4F7-BD71D8EF3F83}" srcId="{757440A0-926D-4D2B-B04D-4731F5BC6DD1}" destId="{3E883D73-07DB-41FB-B157-F102AD780B64}" srcOrd="2" destOrd="0" parTransId="{85BCC1D4-1231-4C3C-834A-FC2C36FBD0A5}" sibTransId="{ECD7B586-DB8E-43B6-A8D2-6471357DB565}"/>
    <dgm:cxn modelId="{269E39E0-E116-4672-A983-D89A80D5CD42}" type="presOf" srcId="{3E883D73-07DB-41FB-B157-F102AD780B64}" destId="{8628CAC6-AF9B-4503-911F-B9FD1928820C}" srcOrd="1" destOrd="0" presId="urn:microsoft.com/office/officeart/2005/8/layout/vList4"/>
    <dgm:cxn modelId="{8330AFE9-7075-475E-AE09-D7EF43EFEC4E}" type="presOf" srcId="{5087742A-3805-4889-BB92-D3F51F2DB682}" destId="{FD810E65-4589-4866-AA41-BAD3181422A8}" srcOrd="1" destOrd="0" presId="urn:microsoft.com/office/officeart/2005/8/layout/vList4"/>
    <dgm:cxn modelId="{735F6266-E72E-46E2-AFB3-CF8A73A21653}" type="presParOf" srcId="{E6D5ECFA-14AF-462C-8BCE-4BBB2B73D656}" destId="{BBE595D9-1624-4F30-AB7E-26FCFDE22E15}" srcOrd="0" destOrd="0" presId="urn:microsoft.com/office/officeart/2005/8/layout/vList4"/>
    <dgm:cxn modelId="{0D0789FE-967E-4AF5-87E1-AE7C1BD0C6B2}" type="presParOf" srcId="{BBE595D9-1624-4F30-AB7E-26FCFDE22E15}" destId="{3647896B-9254-467E-8EB2-9B17F40ABF5C}" srcOrd="0" destOrd="0" presId="urn:microsoft.com/office/officeart/2005/8/layout/vList4"/>
    <dgm:cxn modelId="{F9EBF144-F3AC-41FA-9A4D-EEE9E750A64F}" type="presParOf" srcId="{BBE595D9-1624-4F30-AB7E-26FCFDE22E15}" destId="{9FC541BC-3B6D-4508-A0FD-07A4AF65DD64}" srcOrd="1" destOrd="0" presId="urn:microsoft.com/office/officeart/2005/8/layout/vList4"/>
    <dgm:cxn modelId="{64494D80-9133-4BE9-9254-D9128D2DA3C3}" type="presParOf" srcId="{BBE595D9-1624-4F30-AB7E-26FCFDE22E15}" destId="{777EC55C-2EC1-4370-AB8F-4176A7F2574F}" srcOrd="2" destOrd="0" presId="urn:microsoft.com/office/officeart/2005/8/layout/vList4"/>
    <dgm:cxn modelId="{33D6E560-42B5-4B9B-ADA3-3326FB9090DB}" type="presParOf" srcId="{E6D5ECFA-14AF-462C-8BCE-4BBB2B73D656}" destId="{0FA67701-1777-4F85-B241-4D33FF13FA60}" srcOrd="1" destOrd="0" presId="urn:microsoft.com/office/officeart/2005/8/layout/vList4"/>
    <dgm:cxn modelId="{1ACA4A00-7E85-449B-AFCC-7F8B0FB0B284}" type="presParOf" srcId="{E6D5ECFA-14AF-462C-8BCE-4BBB2B73D656}" destId="{E8978EFD-B7C7-430B-8275-6A7DBC3279B2}" srcOrd="2" destOrd="0" presId="urn:microsoft.com/office/officeart/2005/8/layout/vList4"/>
    <dgm:cxn modelId="{41768DD5-AC8F-4ADD-86DF-1683E186B0CD}" type="presParOf" srcId="{E8978EFD-B7C7-430B-8275-6A7DBC3279B2}" destId="{F5F51D3C-66D6-456D-A096-413649116762}" srcOrd="0" destOrd="0" presId="urn:microsoft.com/office/officeart/2005/8/layout/vList4"/>
    <dgm:cxn modelId="{68B9DC6B-7977-4627-BF7E-3AE6B9B66B58}" type="presParOf" srcId="{E8978EFD-B7C7-430B-8275-6A7DBC3279B2}" destId="{5C400921-4956-4DED-9E17-FE2C76734D8F}" srcOrd="1" destOrd="0" presId="urn:microsoft.com/office/officeart/2005/8/layout/vList4"/>
    <dgm:cxn modelId="{2066A158-9D05-423B-AF3A-1903316C24C6}" type="presParOf" srcId="{E8978EFD-B7C7-430B-8275-6A7DBC3279B2}" destId="{FD810E65-4589-4866-AA41-BAD3181422A8}" srcOrd="2" destOrd="0" presId="urn:microsoft.com/office/officeart/2005/8/layout/vList4"/>
    <dgm:cxn modelId="{2E738C56-15BE-4A04-AE84-EC3BD9679977}" type="presParOf" srcId="{E6D5ECFA-14AF-462C-8BCE-4BBB2B73D656}" destId="{C9DE4633-6FAB-411A-96BE-A5C411AE87DC}" srcOrd="3" destOrd="0" presId="urn:microsoft.com/office/officeart/2005/8/layout/vList4"/>
    <dgm:cxn modelId="{CE8B3878-F533-47BF-97B6-C3091F08EBE4}" type="presParOf" srcId="{E6D5ECFA-14AF-462C-8BCE-4BBB2B73D656}" destId="{C60FFF3C-4D38-4744-BC6E-488F62238A00}" srcOrd="4" destOrd="0" presId="urn:microsoft.com/office/officeart/2005/8/layout/vList4"/>
    <dgm:cxn modelId="{6D5B91C3-AA77-4D53-BEC2-E3BB80BC586B}" type="presParOf" srcId="{C60FFF3C-4D38-4744-BC6E-488F62238A00}" destId="{D5641BFF-9478-47AC-874E-92AF37571996}" srcOrd="0" destOrd="0" presId="urn:microsoft.com/office/officeart/2005/8/layout/vList4"/>
    <dgm:cxn modelId="{766AB093-A63C-4ACA-A5AF-A41AB0D06ABA}" type="presParOf" srcId="{C60FFF3C-4D38-4744-BC6E-488F62238A00}" destId="{7FA0042E-CB7F-41C4-B11D-30EE9B90AE7B}" srcOrd="1" destOrd="0" presId="urn:microsoft.com/office/officeart/2005/8/layout/vList4"/>
    <dgm:cxn modelId="{F0760DCD-2E67-4DA9-A12F-9C99CA1616D5}" type="presParOf" srcId="{C60FFF3C-4D38-4744-BC6E-488F62238A00}" destId="{8628CAC6-AF9B-4503-911F-B9FD1928820C}" srcOrd="2" destOrd="0" presId="urn:microsoft.com/office/officeart/2005/8/layout/vList4"/>
    <dgm:cxn modelId="{902CB068-8931-4BDE-8EF2-01EDDC163D58}" type="presParOf" srcId="{E6D5ECFA-14AF-462C-8BCE-4BBB2B73D656}" destId="{FDD39141-D9B2-46CF-B180-8D37D742B320}" srcOrd="5" destOrd="0" presId="urn:microsoft.com/office/officeart/2005/8/layout/vList4"/>
    <dgm:cxn modelId="{A6B1CC0A-F60B-4BAD-8FC9-4BB27B7DCA99}" type="presParOf" srcId="{E6D5ECFA-14AF-462C-8BCE-4BBB2B73D656}" destId="{BE4E79D9-AC7F-478D-9203-DDA732789BB5}" srcOrd="6" destOrd="0" presId="urn:microsoft.com/office/officeart/2005/8/layout/vList4"/>
    <dgm:cxn modelId="{75DB19C4-00B2-43FA-A089-51D855B09F13}" type="presParOf" srcId="{BE4E79D9-AC7F-478D-9203-DDA732789BB5}" destId="{5E21134A-4CD5-43E9-97CD-E5EC1449949A}" srcOrd="0" destOrd="0" presId="urn:microsoft.com/office/officeart/2005/8/layout/vList4"/>
    <dgm:cxn modelId="{6C710DEA-E23E-4EAC-BF84-CCD019B3A2FE}" type="presParOf" srcId="{BE4E79D9-AC7F-478D-9203-DDA732789BB5}" destId="{5AD26F16-55F7-4058-86C0-7B73103F8587}" srcOrd="1" destOrd="0" presId="urn:microsoft.com/office/officeart/2005/8/layout/vList4"/>
    <dgm:cxn modelId="{428B0063-7F3F-49CB-A623-B41A6A43E6F2}" type="presParOf" srcId="{BE4E79D9-AC7F-478D-9203-DDA732789BB5}" destId="{4E051095-1E86-401A-8520-D4E3DC65DFA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57440A0-926D-4D2B-B04D-4731F5BC6DD1}"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C84B0FC5-8787-4A0A-9E07-3A8A8D37DA52}">
      <dgm:prSet phldrT="[Texto]"/>
      <dgm:spPr/>
      <dgm:t>
        <a:bodyPr/>
        <a:lstStyle/>
        <a:p>
          <a:r>
            <a:rPr lang="es-ES" dirty="0">
              <a:latin typeface="Times New Roman" panose="02020603050405020304" pitchFamily="18" charset="0"/>
              <a:cs typeface="Times New Roman" panose="02020603050405020304" pitchFamily="18" charset="0"/>
            </a:rPr>
            <a:t>El desempeño financiero también puede explicarse por otros factores ajenos al constructo.</a:t>
          </a:r>
        </a:p>
      </dgm:t>
    </dgm:pt>
    <dgm:pt modelId="{46678DE8-2E07-4B89-A50B-284ECC856261}" type="parTrans" cxnId="{EBEF4169-CC74-4568-ADE3-A7FAE914ED7B}">
      <dgm:prSet/>
      <dgm:spPr/>
      <dgm:t>
        <a:bodyPr/>
        <a:lstStyle/>
        <a:p>
          <a:endParaRPr lang="es-ES">
            <a:latin typeface="Times New Roman" panose="02020603050405020304" pitchFamily="18" charset="0"/>
            <a:cs typeface="Times New Roman" panose="02020603050405020304" pitchFamily="18" charset="0"/>
          </a:endParaRPr>
        </a:p>
      </dgm:t>
    </dgm:pt>
    <dgm:pt modelId="{F6F2BCAD-41DC-44A8-9404-9F0E09A5A51F}" type="sibTrans" cxnId="{EBEF4169-CC74-4568-ADE3-A7FAE914ED7B}">
      <dgm:prSet/>
      <dgm:spPr/>
      <dgm:t>
        <a:bodyPr/>
        <a:lstStyle/>
        <a:p>
          <a:endParaRPr lang="es-ES">
            <a:latin typeface="Times New Roman" panose="02020603050405020304" pitchFamily="18" charset="0"/>
            <a:cs typeface="Times New Roman" panose="02020603050405020304" pitchFamily="18" charset="0"/>
          </a:endParaRPr>
        </a:p>
      </dgm:t>
    </dgm:pt>
    <dgm:pt modelId="{3E883D73-07DB-41FB-B157-F102AD780B64}">
      <dgm:prSet phldrT="[Texto]"/>
      <dgm:spPr/>
      <dgm:t>
        <a:bodyPr/>
        <a:lstStyle/>
        <a:p>
          <a:r>
            <a:rPr lang="es-ES" dirty="0">
              <a:latin typeface="Times New Roman" panose="02020603050405020304" pitchFamily="18" charset="0"/>
              <a:cs typeface="Times New Roman" panose="02020603050405020304" pitchFamily="18" charset="0"/>
            </a:rPr>
            <a:t>El desempeño del conocimiento también puede explicarse por otros factores. </a:t>
          </a:r>
        </a:p>
      </dgm:t>
    </dgm:pt>
    <dgm:pt modelId="{85BCC1D4-1231-4C3C-834A-FC2C36FBD0A5}" type="parTrans" cxnId="{6326DBDB-7A7B-4CF1-B4F7-BD71D8EF3F83}">
      <dgm:prSet/>
      <dgm:spPr/>
      <dgm:t>
        <a:bodyPr/>
        <a:lstStyle/>
        <a:p>
          <a:endParaRPr lang="es-ES">
            <a:latin typeface="Times New Roman" panose="02020603050405020304" pitchFamily="18" charset="0"/>
            <a:cs typeface="Times New Roman" panose="02020603050405020304" pitchFamily="18" charset="0"/>
          </a:endParaRPr>
        </a:p>
      </dgm:t>
    </dgm:pt>
    <dgm:pt modelId="{ECD7B586-DB8E-43B6-A8D2-6471357DB565}" type="sibTrans" cxnId="{6326DBDB-7A7B-4CF1-B4F7-BD71D8EF3F83}">
      <dgm:prSet/>
      <dgm:spPr/>
      <dgm:t>
        <a:bodyPr/>
        <a:lstStyle/>
        <a:p>
          <a:endParaRPr lang="es-ES">
            <a:latin typeface="Times New Roman" panose="02020603050405020304" pitchFamily="18" charset="0"/>
            <a:cs typeface="Times New Roman" panose="02020603050405020304" pitchFamily="18" charset="0"/>
          </a:endParaRPr>
        </a:p>
      </dgm:t>
    </dgm:pt>
    <dgm:pt modelId="{2B08E581-96A5-4B23-98C4-94773865D844}">
      <dgm:prSet phldrT="[Texto]"/>
      <dgm:spPr/>
      <dgm:t>
        <a:bodyPr/>
        <a:lstStyle/>
        <a:p>
          <a:r>
            <a:rPr lang="es-ES" dirty="0">
              <a:latin typeface="Times New Roman" panose="02020603050405020304" pitchFamily="18" charset="0"/>
              <a:cs typeface="Times New Roman" panose="02020603050405020304" pitchFamily="18" charset="0"/>
            </a:rPr>
            <a:t>No se encontró relación entre las dimensiones de la organización de aprendizaje y las medidas financieras.</a:t>
          </a:r>
        </a:p>
      </dgm:t>
    </dgm:pt>
    <dgm:pt modelId="{D400EEBB-61F8-4AF3-95BB-D7D4F586DDBE}" type="parTrans" cxnId="{4E653B4A-AE4C-4BB9-BD49-BA58D389A438}">
      <dgm:prSet/>
      <dgm:spPr/>
      <dgm:t>
        <a:bodyPr/>
        <a:lstStyle/>
        <a:p>
          <a:endParaRPr lang="es-ES">
            <a:latin typeface="Times New Roman" panose="02020603050405020304" pitchFamily="18" charset="0"/>
            <a:cs typeface="Times New Roman" panose="02020603050405020304" pitchFamily="18" charset="0"/>
          </a:endParaRPr>
        </a:p>
      </dgm:t>
    </dgm:pt>
    <dgm:pt modelId="{A83E6946-3B0B-4CF4-B9AF-99D242E6CAFA}" type="sibTrans" cxnId="{4E653B4A-AE4C-4BB9-BD49-BA58D389A438}">
      <dgm:prSet/>
      <dgm:spPr/>
      <dgm:t>
        <a:bodyPr/>
        <a:lstStyle/>
        <a:p>
          <a:endParaRPr lang="es-ES">
            <a:latin typeface="Times New Roman" panose="02020603050405020304" pitchFamily="18" charset="0"/>
            <a:cs typeface="Times New Roman" panose="02020603050405020304" pitchFamily="18" charset="0"/>
          </a:endParaRPr>
        </a:p>
      </dgm:t>
    </dgm:pt>
    <dgm:pt modelId="{E6D5ECFA-14AF-462C-8BCE-4BBB2B73D656}" type="pres">
      <dgm:prSet presAssocID="{757440A0-926D-4D2B-B04D-4731F5BC6DD1}" presName="linear" presStyleCnt="0">
        <dgm:presLayoutVars>
          <dgm:dir/>
          <dgm:resizeHandles val="exact"/>
        </dgm:presLayoutVars>
      </dgm:prSet>
      <dgm:spPr/>
    </dgm:pt>
    <dgm:pt modelId="{BBE595D9-1624-4F30-AB7E-26FCFDE22E15}" type="pres">
      <dgm:prSet presAssocID="{C84B0FC5-8787-4A0A-9E07-3A8A8D37DA52}" presName="comp" presStyleCnt="0"/>
      <dgm:spPr/>
    </dgm:pt>
    <dgm:pt modelId="{3647896B-9254-467E-8EB2-9B17F40ABF5C}" type="pres">
      <dgm:prSet presAssocID="{C84B0FC5-8787-4A0A-9E07-3A8A8D37DA52}" presName="box" presStyleLbl="node1" presStyleIdx="0" presStyleCnt="3"/>
      <dgm:spPr/>
    </dgm:pt>
    <dgm:pt modelId="{9FC541BC-3B6D-4508-A0FD-07A4AF65DD64}" type="pres">
      <dgm:prSet presAssocID="{C84B0FC5-8787-4A0A-9E07-3A8A8D37DA52}" presName="img" presStyleLbl="fgImgPlace1" presStyleIdx="0" presStyleCnt="3"/>
      <dgm:spPr>
        <a:blipFill rotWithShape="1">
          <a:blip xmlns:r="http://schemas.openxmlformats.org/officeDocument/2006/relationships" r:embed="rId1"/>
          <a:stretch>
            <a:fillRect/>
          </a:stretch>
        </a:blipFill>
      </dgm:spPr>
    </dgm:pt>
    <dgm:pt modelId="{777EC55C-2EC1-4370-AB8F-4176A7F2574F}" type="pres">
      <dgm:prSet presAssocID="{C84B0FC5-8787-4A0A-9E07-3A8A8D37DA52}" presName="text" presStyleLbl="node1" presStyleIdx="0" presStyleCnt="3">
        <dgm:presLayoutVars>
          <dgm:bulletEnabled val="1"/>
        </dgm:presLayoutVars>
      </dgm:prSet>
      <dgm:spPr/>
    </dgm:pt>
    <dgm:pt modelId="{0FA67701-1777-4F85-B241-4D33FF13FA60}" type="pres">
      <dgm:prSet presAssocID="{F6F2BCAD-41DC-44A8-9404-9F0E09A5A51F}" presName="spacer" presStyleCnt="0"/>
      <dgm:spPr/>
    </dgm:pt>
    <dgm:pt modelId="{C60FFF3C-4D38-4744-BC6E-488F62238A00}" type="pres">
      <dgm:prSet presAssocID="{3E883D73-07DB-41FB-B157-F102AD780B64}" presName="comp" presStyleCnt="0"/>
      <dgm:spPr/>
    </dgm:pt>
    <dgm:pt modelId="{D5641BFF-9478-47AC-874E-92AF37571996}" type="pres">
      <dgm:prSet presAssocID="{3E883D73-07DB-41FB-B157-F102AD780B64}" presName="box" presStyleLbl="node1" presStyleIdx="1" presStyleCnt="3"/>
      <dgm:spPr/>
    </dgm:pt>
    <dgm:pt modelId="{7FA0042E-CB7F-41C4-B11D-30EE9B90AE7B}" type="pres">
      <dgm:prSet presAssocID="{3E883D73-07DB-41FB-B157-F102AD780B64}" presName="img" presStyleLbl="fgImgPlace1" presStyleIdx="1" presStyleCnt="3" custLinFactNeighborY="1034"/>
      <dgm:spPr>
        <a:blipFill rotWithShape="1">
          <a:blip xmlns:r="http://schemas.openxmlformats.org/officeDocument/2006/relationships" r:embed="rId2"/>
          <a:stretch>
            <a:fillRect/>
          </a:stretch>
        </a:blipFill>
      </dgm:spPr>
    </dgm:pt>
    <dgm:pt modelId="{8628CAC6-AF9B-4503-911F-B9FD1928820C}" type="pres">
      <dgm:prSet presAssocID="{3E883D73-07DB-41FB-B157-F102AD780B64}" presName="text" presStyleLbl="node1" presStyleIdx="1" presStyleCnt="3">
        <dgm:presLayoutVars>
          <dgm:bulletEnabled val="1"/>
        </dgm:presLayoutVars>
      </dgm:prSet>
      <dgm:spPr/>
    </dgm:pt>
    <dgm:pt modelId="{FDD39141-D9B2-46CF-B180-8D37D742B320}" type="pres">
      <dgm:prSet presAssocID="{ECD7B586-DB8E-43B6-A8D2-6471357DB565}" presName="spacer" presStyleCnt="0"/>
      <dgm:spPr/>
    </dgm:pt>
    <dgm:pt modelId="{BE4E79D9-AC7F-478D-9203-DDA732789BB5}" type="pres">
      <dgm:prSet presAssocID="{2B08E581-96A5-4B23-98C4-94773865D844}" presName="comp" presStyleCnt="0"/>
      <dgm:spPr/>
    </dgm:pt>
    <dgm:pt modelId="{5E21134A-4CD5-43E9-97CD-E5EC1449949A}" type="pres">
      <dgm:prSet presAssocID="{2B08E581-96A5-4B23-98C4-94773865D844}" presName="box" presStyleLbl="node1" presStyleIdx="2" presStyleCnt="3"/>
      <dgm:spPr/>
    </dgm:pt>
    <dgm:pt modelId="{5AD26F16-55F7-4058-86C0-7B73103F8587}" type="pres">
      <dgm:prSet presAssocID="{2B08E581-96A5-4B23-98C4-94773865D844}" presName="img" presStyleLbl="fgImgPlace1" presStyleIdx="2" presStyleCnt="3"/>
      <dgm:spPr>
        <a:blipFill rotWithShape="1">
          <a:blip xmlns:r="http://schemas.openxmlformats.org/officeDocument/2006/relationships" r:embed="rId3"/>
          <a:stretch>
            <a:fillRect/>
          </a:stretch>
        </a:blipFill>
      </dgm:spPr>
    </dgm:pt>
    <dgm:pt modelId="{4E051095-1E86-401A-8520-D4E3DC65DFAC}" type="pres">
      <dgm:prSet presAssocID="{2B08E581-96A5-4B23-98C4-94773865D844}" presName="text" presStyleLbl="node1" presStyleIdx="2" presStyleCnt="3">
        <dgm:presLayoutVars>
          <dgm:bulletEnabled val="1"/>
        </dgm:presLayoutVars>
      </dgm:prSet>
      <dgm:spPr/>
    </dgm:pt>
  </dgm:ptLst>
  <dgm:cxnLst>
    <dgm:cxn modelId="{66AE6D0A-3E68-459E-8418-FF136F9B606B}" type="presOf" srcId="{2B08E581-96A5-4B23-98C4-94773865D844}" destId="{5E21134A-4CD5-43E9-97CD-E5EC1449949A}" srcOrd="0" destOrd="0" presId="urn:microsoft.com/office/officeart/2005/8/layout/vList4"/>
    <dgm:cxn modelId="{A0DE212C-178D-4288-AA63-E2EC0B326DBB}" type="presOf" srcId="{C84B0FC5-8787-4A0A-9E07-3A8A8D37DA52}" destId="{3647896B-9254-467E-8EB2-9B17F40ABF5C}" srcOrd="0" destOrd="0" presId="urn:microsoft.com/office/officeart/2005/8/layout/vList4"/>
    <dgm:cxn modelId="{26881343-F587-4BAA-B1DB-46016FCBDE83}" type="presOf" srcId="{3E883D73-07DB-41FB-B157-F102AD780B64}" destId="{D5641BFF-9478-47AC-874E-92AF37571996}" srcOrd="0" destOrd="0" presId="urn:microsoft.com/office/officeart/2005/8/layout/vList4"/>
    <dgm:cxn modelId="{EBEF4169-CC74-4568-ADE3-A7FAE914ED7B}" srcId="{757440A0-926D-4D2B-B04D-4731F5BC6DD1}" destId="{C84B0FC5-8787-4A0A-9E07-3A8A8D37DA52}" srcOrd="0" destOrd="0" parTransId="{46678DE8-2E07-4B89-A50B-284ECC856261}" sibTransId="{F6F2BCAD-41DC-44A8-9404-9F0E09A5A51F}"/>
    <dgm:cxn modelId="{4E653B4A-AE4C-4BB9-BD49-BA58D389A438}" srcId="{757440A0-926D-4D2B-B04D-4731F5BC6DD1}" destId="{2B08E581-96A5-4B23-98C4-94773865D844}" srcOrd="2" destOrd="0" parTransId="{D400EEBB-61F8-4AF3-95BB-D7D4F586DDBE}" sibTransId="{A83E6946-3B0B-4CF4-B9AF-99D242E6CAFA}"/>
    <dgm:cxn modelId="{1811F97B-0DE6-4750-8407-E4155CBDEAC9}" type="presOf" srcId="{C84B0FC5-8787-4A0A-9E07-3A8A8D37DA52}" destId="{777EC55C-2EC1-4370-AB8F-4176A7F2574F}" srcOrd="1" destOrd="0" presId="urn:microsoft.com/office/officeart/2005/8/layout/vList4"/>
    <dgm:cxn modelId="{8A36CC99-C7B3-4B2F-952B-439FC691E8BC}" type="presOf" srcId="{3E883D73-07DB-41FB-B157-F102AD780B64}" destId="{8628CAC6-AF9B-4503-911F-B9FD1928820C}" srcOrd="1" destOrd="0" presId="urn:microsoft.com/office/officeart/2005/8/layout/vList4"/>
    <dgm:cxn modelId="{82B84BCC-3F40-44CD-A727-683AB6D8A969}" type="presOf" srcId="{2B08E581-96A5-4B23-98C4-94773865D844}" destId="{4E051095-1E86-401A-8520-D4E3DC65DFAC}" srcOrd="1" destOrd="0" presId="urn:microsoft.com/office/officeart/2005/8/layout/vList4"/>
    <dgm:cxn modelId="{6326DBDB-7A7B-4CF1-B4F7-BD71D8EF3F83}" srcId="{757440A0-926D-4D2B-B04D-4731F5BC6DD1}" destId="{3E883D73-07DB-41FB-B157-F102AD780B64}" srcOrd="1" destOrd="0" parTransId="{85BCC1D4-1231-4C3C-834A-FC2C36FBD0A5}" sibTransId="{ECD7B586-DB8E-43B6-A8D2-6471357DB565}"/>
    <dgm:cxn modelId="{96B65DF7-74EE-4E09-A250-619189525A7F}" type="presOf" srcId="{757440A0-926D-4D2B-B04D-4731F5BC6DD1}" destId="{E6D5ECFA-14AF-462C-8BCE-4BBB2B73D656}" srcOrd="0" destOrd="0" presId="urn:microsoft.com/office/officeart/2005/8/layout/vList4"/>
    <dgm:cxn modelId="{0E34C86F-06B9-4F99-89B2-904C08E9C6FA}" type="presParOf" srcId="{E6D5ECFA-14AF-462C-8BCE-4BBB2B73D656}" destId="{BBE595D9-1624-4F30-AB7E-26FCFDE22E15}" srcOrd="0" destOrd="0" presId="urn:microsoft.com/office/officeart/2005/8/layout/vList4"/>
    <dgm:cxn modelId="{12A22B55-DF22-4C22-BFC5-EAFA42D1DC4C}" type="presParOf" srcId="{BBE595D9-1624-4F30-AB7E-26FCFDE22E15}" destId="{3647896B-9254-467E-8EB2-9B17F40ABF5C}" srcOrd="0" destOrd="0" presId="urn:microsoft.com/office/officeart/2005/8/layout/vList4"/>
    <dgm:cxn modelId="{A7869E82-5C9E-41D4-929B-F862F1E830CA}" type="presParOf" srcId="{BBE595D9-1624-4F30-AB7E-26FCFDE22E15}" destId="{9FC541BC-3B6D-4508-A0FD-07A4AF65DD64}" srcOrd="1" destOrd="0" presId="urn:microsoft.com/office/officeart/2005/8/layout/vList4"/>
    <dgm:cxn modelId="{A15A4758-7051-4FAC-8AA7-809D892F070B}" type="presParOf" srcId="{BBE595D9-1624-4F30-AB7E-26FCFDE22E15}" destId="{777EC55C-2EC1-4370-AB8F-4176A7F2574F}" srcOrd="2" destOrd="0" presId="urn:microsoft.com/office/officeart/2005/8/layout/vList4"/>
    <dgm:cxn modelId="{D3578D1C-956E-42AE-8358-B6AE227914C1}" type="presParOf" srcId="{E6D5ECFA-14AF-462C-8BCE-4BBB2B73D656}" destId="{0FA67701-1777-4F85-B241-4D33FF13FA60}" srcOrd="1" destOrd="0" presId="urn:microsoft.com/office/officeart/2005/8/layout/vList4"/>
    <dgm:cxn modelId="{A36934B7-00D3-4CEA-A2D9-402E151B314A}" type="presParOf" srcId="{E6D5ECFA-14AF-462C-8BCE-4BBB2B73D656}" destId="{C60FFF3C-4D38-4744-BC6E-488F62238A00}" srcOrd="2" destOrd="0" presId="urn:microsoft.com/office/officeart/2005/8/layout/vList4"/>
    <dgm:cxn modelId="{A623C328-4D93-447B-B4A4-5F92C84F6993}" type="presParOf" srcId="{C60FFF3C-4D38-4744-BC6E-488F62238A00}" destId="{D5641BFF-9478-47AC-874E-92AF37571996}" srcOrd="0" destOrd="0" presId="urn:microsoft.com/office/officeart/2005/8/layout/vList4"/>
    <dgm:cxn modelId="{E165CF24-DB58-4A5B-9118-957070C73476}" type="presParOf" srcId="{C60FFF3C-4D38-4744-BC6E-488F62238A00}" destId="{7FA0042E-CB7F-41C4-B11D-30EE9B90AE7B}" srcOrd="1" destOrd="0" presId="urn:microsoft.com/office/officeart/2005/8/layout/vList4"/>
    <dgm:cxn modelId="{DD7709AC-495C-4F81-A3C9-4BA106F4D70B}" type="presParOf" srcId="{C60FFF3C-4D38-4744-BC6E-488F62238A00}" destId="{8628CAC6-AF9B-4503-911F-B9FD1928820C}" srcOrd="2" destOrd="0" presId="urn:microsoft.com/office/officeart/2005/8/layout/vList4"/>
    <dgm:cxn modelId="{C1B2FC42-C939-4DEF-B5FE-4E451193F281}" type="presParOf" srcId="{E6D5ECFA-14AF-462C-8BCE-4BBB2B73D656}" destId="{FDD39141-D9B2-46CF-B180-8D37D742B320}" srcOrd="3" destOrd="0" presId="urn:microsoft.com/office/officeart/2005/8/layout/vList4"/>
    <dgm:cxn modelId="{56A77D95-550F-4F39-A8D5-39C2E148C4ED}" type="presParOf" srcId="{E6D5ECFA-14AF-462C-8BCE-4BBB2B73D656}" destId="{BE4E79D9-AC7F-478D-9203-DDA732789BB5}" srcOrd="4" destOrd="0" presId="urn:microsoft.com/office/officeart/2005/8/layout/vList4"/>
    <dgm:cxn modelId="{674A6067-8DB0-4923-924F-DCB2707E0D68}" type="presParOf" srcId="{BE4E79D9-AC7F-478D-9203-DDA732789BB5}" destId="{5E21134A-4CD5-43E9-97CD-E5EC1449949A}" srcOrd="0" destOrd="0" presId="urn:microsoft.com/office/officeart/2005/8/layout/vList4"/>
    <dgm:cxn modelId="{82D21521-B14F-4559-920B-47CA6F91CDED}" type="presParOf" srcId="{BE4E79D9-AC7F-478D-9203-DDA732789BB5}" destId="{5AD26F16-55F7-4058-86C0-7B73103F8587}" srcOrd="1" destOrd="0" presId="urn:microsoft.com/office/officeart/2005/8/layout/vList4"/>
    <dgm:cxn modelId="{83374DBB-4C2E-46B3-912A-35350750904D}" type="presParOf" srcId="{BE4E79D9-AC7F-478D-9203-DDA732789BB5}" destId="{4E051095-1E86-401A-8520-D4E3DC65DFA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AEEF278-969A-4C27-BE88-6B97F3B286E5}"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8CDB378D-63BD-4880-A78F-ED7F3315EAB0}">
      <dgm:prSet phldrT="[Texto]"/>
      <dgm:spPr/>
      <dgm:t>
        <a:bodyPr/>
        <a:lstStyle/>
        <a:p>
          <a:r>
            <a:rPr lang="es-ES" dirty="0">
              <a:latin typeface="Times New Roman" panose="02020603050405020304" pitchFamily="18" charset="0"/>
              <a:cs typeface="Times New Roman" panose="02020603050405020304" pitchFamily="18" charset="0"/>
            </a:rPr>
            <a:t>Como el objetivo general y la hipótesis de la investigación se cumplieron parcialmente, es necesario investigar con mayor profundidad qué es lo que sucede con la relación planteada en el estudio.</a:t>
          </a:r>
        </a:p>
      </dgm:t>
    </dgm:pt>
    <dgm:pt modelId="{38639C1C-5EF4-4E08-AEFE-4C3DE05DD98E}" type="parTrans" cxnId="{51087DE2-DCF2-4ACB-8C34-2E3DB37C7DE2}">
      <dgm:prSet/>
      <dgm:spPr/>
      <dgm:t>
        <a:bodyPr/>
        <a:lstStyle/>
        <a:p>
          <a:endParaRPr lang="es-ES">
            <a:latin typeface="Times New Roman" panose="02020603050405020304" pitchFamily="18" charset="0"/>
            <a:cs typeface="Times New Roman" panose="02020603050405020304" pitchFamily="18" charset="0"/>
          </a:endParaRPr>
        </a:p>
      </dgm:t>
    </dgm:pt>
    <dgm:pt modelId="{1AAC7410-F8FB-4B2D-BD38-D82D13A43286}" type="sibTrans" cxnId="{51087DE2-DCF2-4ACB-8C34-2E3DB37C7DE2}">
      <dgm:prSet/>
      <dgm:spPr/>
      <dgm:t>
        <a:bodyPr/>
        <a:lstStyle/>
        <a:p>
          <a:endParaRPr lang="es-ES">
            <a:latin typeface="Times New Roman" panose="02020603050405020304" pitchFamily="18" charset="0"/>
            <a:cs typeface="Times New Roman" panose="02020603050405020304" pitchFamily="18" charset="0"/>
          </a:endParaRPr>
        </a:p>
      </dgm:t>
    </dgm:pt>
    <dgm:pt modelId="{5162DF43-02A2-4BDB-BF45-440AF4847CC1}">
      <dgm:prSet phldrT="[Texto]"/>
      <dgm:spPr/>
      <dgm:t>
        <a:bodyPr/>
        <a:lstStyle/>
        <a:p>
          <a:r>
            <a:rPr lang="es-ES" dirty="0">
              <a:latin typeface="Times New Roman" panose="02020603050405020304" pitchFamily="18" charset="0"/>
              <a:cs typeface="Times New Roman" panose="02020603050405020304" pitchFamily="18" charset="0"/>
            </a:rPr>
            <a:t>Partiendo de los modelos y la teoría existente, se debería construir un modelo latinoamericano para evaluar a la organización de aprendizaje.</a:t>
          </a:r>
        </a:p>
      </dgm:t>
    </dgm:pt>
    <dgm:pt modelId="{51CFC848-4533-4F38-BC05-8FD64DD41865}" type="parTrans" cxnId="{8F9C8CA6-7551-4DFB-B793-C81D059F6333}">
      <dgm:prSet/>
      <dgm:spPr/>
      <dgm:t>
        <a:bodyPr/>
        <a:lstStyle/>
        <a:p>
          <a:endParaRPr lang="es-ES">
            <a:latin typeface="Times New Roman" panose="02020603050405020304" pitchFamily="18" charset="0"/>
            <a:cs typeface="Times New Roman" panose="02020603050405020304" pitchFamily="18" charset="0"/>
          </a:endParaRPr>
        </a:p>
      </dgm:t>
    </dgm:pt>
    <dgm:pt modelId="{765BC288-ACB9-4F2B-9F63-5D7786E68A0D}" type="sibTrans" cxnId="{8F9C8CA6-7551-4DFB-B793-C81D059F6333}">
      <dgm:prSet/>
      <dgm:spPr/>
      <dgm:t>
        <a:bodyPr/>
        <a:lstStyle/>
        <a:p>
          <a:endParaRPr lang="es-ES">
            <a:latin typeface="Times New Roman" panose="02020603050405020304" pitchFamily="18" charset="0"/>
            <a:cs typeface="Times New Roman" panose="02020603050405020304" pitchFamily="18" charset="0"/>
          </a:endParaRPr>
        </a:p>
      </dgm:t>
    </dgm:pt>
    <dgm:pt modelId="{4C6722D4-1D75-4D34-A466-F14484995F44}">
      <dgm:prSet phldrT="[Texto]"/>
      <dgm:spPr/>
      <dgm:t>
        <a:bodyPr/>
        <a:lstStyle/>
        <a:p>
          <a:r>
            <a:rPr lang="es-ES" dirty="0">
              <a:latin typeface="Times New Roman" panose="02020603050405020304" pitchFamily="18" charset="0"/>
              <a:cs typeface="Times New Roman" panose="02020603050405020304" pitchFamily="18" charset="0"/>
            </a:rPr>
            <a:t>Se debería llevar a cabo investigaciones de este tipo pero considerando un mayor número de participantes, ya que esto puede proporcionar una visión más objetiva de lo que ocurre en la empresa.</a:t>
          </a:r>
        </a:p>
      </dgm:t>
    </dgm:pt>
    <dgm:pt modelId="{49700002-4A85-452B-93ED-D095FECC6699}" type="parTrans" cxnId="{3ED2CB39-C8C2-4023-9189-5D50B32264ED}">
      <dgm:prSet/>
      <dgm:spPr/>
      <dgm:t>
        <a:bodyPr/>
        <a:lstStyle/>
        <a:p>
          <a:endParaRPr lang="es-EC"/>
        </a:p>
      </dgm:t>
    </dgm:pt>
    <dgm:pt modelId="{137456E2-C3B3-4420-A0AC-BF2F1FC0EE4A}" type="sibTrans" cxnId="{3ED2CB39-C8C2-4023-9189-5D50B32264ED}">
      <dgm:prSet/>
      <dgm:spPr/>
      <dgm:t>
        <a:bodyPr/>
        <a:lstStyle/>
        <a:p>
          <a:endParaRPr lang="es-EC"/>
        </a:p>
      </dgm:t>
    </dgm:pt>
    <dgm:pt modelId="{376C5A04-9C3C-462D-BF64-558DF0711955}" type="pres">
      <dgm:prSet presAssocID="{1AEEF278-969A-4C27-BE88-6B97F3B286E5}" presName="linear" presStyleCnt="0">
        <dgm:presLayoutVars>
          <dgm:dir/>
          <dgm:resizeHandles val="exact"/>
        </dgm:presLayoutVars>
      </dgm:prSet>
      <dgm:spPr/>
    </dgm:pt>
    <dgm:pt modelId="{43BEC4A1-129C-41A4-A468-1BFD177E8534}" type="pres">
      <dgm:prSet presAssocID="{8CDB378D-63BD-4880-A78F-ED7F3315EAB0}" presName="comp" presStyleCnt="0"/>
      <dgm:spPr/>
    </dgm:pt>
    <dgm:pt modelId="{92B50B2E-1555-4A89-B19E-B8BE8DD4156C}" type="pres">
      <dgm:prSet presAssocID="{8CDB378D-63BD-4880-A78F-ED7F3315EAB0}" presName="box" presStyleLbl="node1" presStyleIdx="0" presStyleCnt="3"/>
      <dgm:spPr/>
    </dgm:pt>
    <dgm:pt modelId="{3E5D5305-2DF3-4456-B9F0-E561BF717599}" type="pres">
      <dgm:prSet presAssocID="{8CDB378D-63BD-4880-A78F-ED7F3315EAB0}" presName="img" presStyleLbl="fgImgPlace1" presStyleIdx="0" presStyleCnt="3"/>
      <dgm:spPr>
        <a:blipFill rotWithShape="1">
          <a:blip xmlns:r="http://schemas.openxmlformats.org/officeDocument/2006/relationships" r:embed="rId1"/>
          <a:stretch>
            <a:fillRect/>
          </a:stretch>
        </a:blipFill>
      </dgm:spPr>
    </dgm:pt>
    <dgm:pt modelId="{5A632D69-E8D0-4AAD-ADC8-5683A5D43B4C}" type="pres">
      <dgm:prSet presAssocID="{8CDB378D-63BD-4880-A78F-ED7F3315EAB0}" presName="text" presStyleLbl="node1" presStyleIdx="0" presStyleCnt="3">
        <dgm:presLayoutVars>
          <dgm:bulletEnabled val="1"/>
        </dgm:presLayoutVars>
      </dgm:prSet>
      <dgm:spPr/>
    </dgm:pt>
    <dgm:pt modelId="{E5AFB481-DF20-4493-9934-4379DA703D1A}" type="pres">
      <dgm:prSet presAssocID="{1AAC7410-F8FB-4B2D-BD38-D82D13A43286}" presName="spacer" presStyleCnt="0"/>
      <dgm:spPr/>
    </dgm:pt>
    <dgm:pt modelId="{2739DB41-9C84-4D20-9F1E-4FAE9C2056D4}" type="pres">
      <dgm:prSet presAssocID="{5162DF43-02A2-4BDB-BF45-440AF4847CC1}" presName="comp" presStyleCnt="0"/>
      <dgm:spPr/>
    </dgm:pt>
    <dgm:pt modelId="{0247D09F-860C-4499-91F9-85E13819EB2A}" type="pres">
      <dgm:prSet presAssocID="{5162DF43-02A2-4BDB-BF45-440AF4847CC1}" presName="box" presStyleLbl="node1" presStyleIdx="1" presStyleCnt="3"/>
      <dgm:spPr/>
    </dgm:pt>
    <dgm:pt modelId="{B5B873D1-5A42-45BB-B765-43EAB51F60DF}" type="pres">
      <dgm:prSet presAssocID="{5162DF43-02A2-4BDB-BF45-440AF4847CC1}" presName="img" presStyleLbl="fgImgPlace1" presStyleIdx="1" presStyleCnt="3"/>
      <dgm:spPr>
        <a:blipFill rotWithShape="1">
          <a:blip xmlns:r="http://schemas.openxmlformats.org/officeDocument/2006/relationships" r:embed="rId2"/>
          <a:stretch>
            <a:fillRect/>
          </a:stretch>
        </a:blipFill>
      </dgm:spPr>
    </dgm:pt>
    <dgm:pt modelId="{8AD4B3F2-71DD-497B-A28A-7858E0D9DADB}" type="pres">
      <dgm:prSet presAssocID="{5162DF43-02A2-4BDB-BF45-440AF4847CC1}" presName="text" presStyleLbl="node1" presStyleIdx="1" presStyleCnt="3">
        <dgm:presLayoutVars>
          <dgm:bulletEnabled val="1"/>
        </dgm:presLayoutVars>
      </dgm:prSet>
      <dgm:spPr/>
    </dgm:pt>
    <dgm:pt modelId="{E6FDCBE6-4FEC-4771-B317-E62CE9F31224}" type="pres">
      <dgm:prSet presAssocID="{765BC288-ACB9-4F2B-9F63-5D7786E68A0D}" presName="spacer" presStyleCnt="0"/>
      <dgm:spPr/>
    </dgm:pt>
    <dgm:pt modelId="{CD4B0A63-F844-4981-A5F1-B3EED21B6A77}" type="pres">
      <dgm:prSet presAssocID="{4C6722D4-1D75-4D34-A466-F14484995F44}" presName="comp" presStyleCnt="0"/>
      <dgm:spPr/>
    </dgm:pt>
    <dgm:pt modelId="{892338B3-3629-4988-93B4-21AC709B6DBB}" type="pres">
      <dgm:prSet presAssocID="{4C6722D4-1D75-4D34-A466-F14484995F44}" presName="box" presStyleLbl="node1" presStyleIdx="2" presStyleCnt="3"/>
      <dgm:spPr/>
    </dgm:pt>
    <dgm:pt modelId="{91204258-3E1B-49E3-B71F-56AC77DD4180}" type="pres">
      <dgm:prSet presAssocID="{4C6722D4-1D75-4D34-A466-F14484995F44}" presName="img" presStyleLbl="fgImgPlace1" presStyleIdx="2" presStyleCnt="3"/>
      <dgm:spPr>
        <a:blipFill rotWithShape="1">
          <a:blip xmlns:r="http://schemas.openxmlformats.org/officeDocument/2006/relationships" r:embed="rId3"/>
          <a:stretch>
            <a:fillRect/>
          </a:stretch>
        </a:blipFill>
      </dgm:spPr>
    </dgm:pt>
    <dgm:pt modelId="{A997BDFD-9E91-4620-91DA-BCB6466A95F5}" type="pres">
      <dgm:prSet presAssocID="{4C6722D4-1D75-4D34-A466-F14484995F44}" presName="text" presStyleLbl="node1" presStyleIdx="2" presStyleCnt="3">
        <dgm:presLayoutVars>
          <dgm:bulletEnabled val="1"/>
        </dgm:presLayoutVars>
      </dgm:prSet>
      <dgm:spPr/>
    </dgm:pt>
  </dgm:ptLst>
  <dgm:cxnLst>
    <dgm:cxn modelId="{3ED2CB39-C8C2-4023-9189-5D50B32264ED}" srcId="{1AEEF278-969A-4C27-BE88-6B97F3B286E5}" destId="{4C6722D4-1D75-4D34-A466-F14484995F44}" srcOrd="2" destOrd="0" parTransId="{49700002-4A85-452B-93ED-D095FECC6699}" sibTransId="{137456E2-C3B3-4420-A0AC-BF2F1FC0EE4A}"/>
    <dgm:cxn modelId="{CBD20462-3D85-437F-B580-D3ED46E5FA13}" type="presOf" srcId="{4C6722D4-1D75-4D34-A466-F14484995F44}" destId="{892338B3-3629-4988-93B4-21AC709B6DBB}" srcOrd="0" destOrd="0" presId="urn:microsoft.com/office/officeart/2005/8/layout/vList4"/>
    <dgm:cxn modelId="{417CFA64-B5F0-4530-AFC2-BDF611A9C335}" type="presOf" srcId="{5162DF43-02A2-4BDB-BF45-440AF4847CC1}" destId="{8AD4B3F2-71DD-497B-A28A-7858E0D9DADB}" srcOrd="1" destOrd="0" presId="urn:microsoft.com/office/officeart/2005/8/layout/vList4"/>
    <dgm:cxn modelId="{E768BA75-2A36-4B8E-82FA-6FBC097FC885}" type="presOf" srcId="{5162DF43-02A2-4BDB-BF45-440AF4847CC1}" destId="{0247D09F-860C-4499-91F9-85E13819EB2A}" srcOrd="0" destOrd="0" presId="urn:microsoft.com/office/officeart/2005/8/layout/vList4"/>
    <dgm:cxn modelId="{E582EE92-B6C2-4794-998B-E4B26C379C09}" type="presOf" srcId="{4C6722D4-1D75-4D34-A466-F14484995F44}" destId="{A997BDFD-9E91-4620-91DA-BCB6466A95F5}" srcOrd="1" destOrd="0" presId="urn:microsoft.com/office/officeart/2005/8/layout/vList4"/>
    <dgm:cxn modelId="{8F9C8CA6-7551-4DFB-B793-C81D059F6333}" srcId="{1AEEF278-969A-4C27-BE88-6B97F3B286E5}" destId="{5162DF43-02A2-4BDB-BF45-440AF4847CC1}" srcOrd="1" destOrd="0" parTransId="{51CFC848-4533-4F38-BC05-8FD64DD41865}" sibTransId="{765BC288-ACB9-4F2B-9F63-5D7786E68A0D}"/>
    <dgm:cxn modelId="{CADE83B7-C7F8-49E2-93D6-320783CB4352}" type="presOf" srcId="{8CDB378D-63BD-4880-A78F-ED7F3315EAB0}" destId="{5A632D69-E8D0-4AAD-ADC8-5683A5D43B4C}" srcOrd="1" destOrd="0" presId="urn:microsoft.com/office/officeart/2005/8/layout/vList4"/>
    <dgm:cxn modelId="{915E12C9-019E-4C79-B947-D9FA92CE90C5}" type="presOf" srcId="{8CDB378D-63BD-4880-A78F-ED7F3315EAB0}" destId="{92B50B2E-1555-4A89-B19E-B8BE8DD4156C}" srcOrd="0" destOrd="0" presId="urn:microsoft.com/office/officeart/2005/8/layout/vList4"/>
    <dgm:cxn modelId="{51087DE2-DCF2-4ACB-8C34-2E3DB37C7DE2}" srcId="{1AEEF278-969A-4C27-BE88-6B97F3B286E5}" destId="{8CDB378D-63BD-4880-A78F-ED7F3315EAB0}" srcOrd="0" destOrd="0" parTransId="{38639C1C-5EF4-4E08-AEFE-4C3DE05DD98E}" sibTransId="{1AAC7410-F8FB-4B2D-BD38-D82D13A43286}"/>
    <dgm:cxn modelId="{EEDF2CFA-3271-4D42-BD9B-07A2535D245A}" type="presOf" srcId="{1AEEF278-969A-4C27-BE88-6B97F3B286E5}" destId="{376C5A04-9C3C-462D-BF64-558DF0711955}" srcOrd="0" destOrd="0" presId="urn:microsoft.com/office/officeart/2005/8/layout/vList4"/>
    <dgm:cxn modelId="{1904C212-CD18-453B-840B-A3855CE5E82C}" type="presParOf" srcId="{376C5A04-9C3C-462D-BF64-558DF0711955}" destId="{43BEC4A1-129C-41A4-A468-1BFD177E8534}" srcOrd="0" destOrd="0" presId="urn:microsoft.com/office/officeart/2005/8/layout/vList4"/>
    <dgm:cxn modelId="{7643FA03-0AF4-409C-ACA9-4E9DA1DC65EA}" type="presParOf" srcId="{43BEC4A1-129C-41A4-A468-1BFD177E8534}" destId="{92B50B2E-1555-4A89-B19E-B8BE8DD4156C}" srcOrd="0" destOrd="0" presId="urn:microsoft.com/office/officeart/2005/8/layout/vList4"/>
    <dgm:cxn modelId="{E2B721CF-4291-4304-9754-54C4D583BAD7}" type="presParOf" srcId="{43BEC4A1-129C-41A4-A468-1BFD177E8534}" destId="{3E5D5305-2DF3-4456-B9F0-E561BF717599}" srcOrd="1" destOrd="0" presId="urn:microsoft.com/office/officeart/2005/8/layout/vList4"/>
    <dgm:cxn modelId="{A5D7665C-5B87-4D8C-829C-7CFC3C0E7F7D}" type="presParOf" srcId="{43BEC4A1-129C-41A4-A468-1BFD177E8534}" destId="{5A632D69-E8D0-4AAD-ADC8-5683A5D43B4C}" srcOrd="2" destOrd="0" presId="urn:microsoft.com/office/officeart/2005/8/layout/vList4"/>
    <dgm:cxn modelId="{A8BCBD7B-F276-43A5-BDDA-F3D3D166263C}" type="presParOf" srcId="{376C5A04-9C3C-462D-BF64-558DF0711955}" destId="{E5AFB481-DF20-4493-9934-4379DA703D1A}" srcOrd="1" destOrd="0" presId="urn:microsoft.com/office/officeart/2005/8/layout/vList4"/>
    <dgm:cxn modelId="{0A02D3B8-7231-459C-BBB8-D52748C33B3E}" type="presParOf" srcId="{376C5A04-9C3C-462D-BF64-558DF0711955}" destId="{2739DB41-9C84-4D20-9F1E-4FAE9C2056D4}" srcOrd="2" destOrd="0" presId="urn:microsoft.com/office/officeart/2005/8/layout/vList4"/>
    <dgm:cxn modelId="{98BC2F4A-83A3-4900-AB02-20E0E79C2005}" type="presParOf" srcId="{2739DB41-9C84-4D20-9F1E-4FAE9C2056D4}" destId="{0247D09F-860C-4499-91F9-85E13819EB2A}" srcOrd="0" destOrd="0" presId="urn:microsoft.com/office/officeart/2005/8/layout/vList4"/>
    <dgm:cxn modelId="{CF1DC28E-2543-444F-9A56-5B99B2D7F522}" type="presParOf" srcId="{2739DB41-9C84-4D20-9F1E-4FAE9C2056D4}" destId="{B5B873D1-5A42-45BB-B765-43EAB51F60DF}" srcOrd="1" destOrd="0" presId="urn:microsoft.com/office/officeart/2005/8/layout/vList4"/>
    <dgm:cxn modelId="{49ECA319-74D9-4CFD-A12E-EC49C37BA8A6}" type="presParOf" srcId="{2739DB41-9C84-4D20-9F1E-4FAE9C2056D4}" destId="{8AD4B3F2-71DD-497B-A28A-7858E0D9DADB}" srcOrd="2" destOrd="0" presId="urn:microsoft.com/office/officeart/2005/8/layout/vList4"/>
    <dgm:cxn modelId="{9AD93FD6-937B-4E91-B201-D9DA5C1C96DE}" type="presParOf" srcId="{376C5A04-9C3C-462D-BF64-558DF0711955}" destId="{E6FDCBE6-4FEC-4771-B317-E62CE9F31224}" srcOrd="3" destOrd="0" presId="urn:microsoft.com/office/officeart/2005/8/layout/vList4"/>
    <dgm:cxn modelId="{3D58A765-DBAE-464E-9913-7722B9827D69}" type="presParOf" srcId="{376C5A04-9C3C-462D-BF64-558DF0711955}" destId="{CD4B0A63-F844-4981-A5F1-B3EED21B6A77}" srcOrd="4" destOrd="0" presId="urn:microsoft.com/office/officeart/2005/8/layout/vList4"/>
    <dgm:cxn modelId="{949D5D1D-F343-4E11-A4C9-94035B24F1A4}" type="presParOf" srcId="{CD4B0A63-F844-4981-A5F1-B3EED21B6A77}" destId="{892338B3-3629-4988-93B4-21AC709B6DBB}" srcOrd="0" destOrd="0" presId="urn:microsoft.com/office/officeart/2005/8/layout/vList4"/>
    <dgm:cxn modelId="{6010636A-2B5E-4E45-95A1-7FBCFAC8F27B}" type="presParOf" srcId="{CD4B0A63-F844-4981-A5F1-B3EED21B6A77}" destId="{91204258-3E1B-49E3-B71F-56AC77DD4180}" srcOrd="1" destOrd="0" presId="urn:microsoft.com/office/officeart/2005/8/layout/vList4"/>
    <dgm:cxn modelId="{5D6918A0-1D7E-4B4F-8AE4-1C35DDA319EF}" type="presParOf" srcId="{CD4B0A63-F844-4981-A5F1-B3EED21B6A77}" destId="{A997BDFD-9E91-4620-91DA-BCB6466A95F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D8EB441-71D4-4329-9E67-5B6DE9A0ACCC}"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es-ES"/>
        </a:p>
      </dgm:t>
    </dgm:pt>
    <dgm:pt modelId="{89A78C82-496A-4764-A6AB-DEE87E45B5AC}">
      <dgm:prSet phldrT="[Texto]" custT="1"/>
      <dgm:spPr/>
      <dgm:t>
        <a:bodyPr/>
        <a:lstStyle/>
        <a:p>
          <a:r>
            <a:rPr lang="es-ES" sz="1900" dirty="0">
              <a:latin typeface="Times New Roman" panose="02020603050405020304" pitchFamily="18" charset="0"/>
              <a:cs typeface="Times New Roman" panose="02020603050405020304" pitchFamily="18" charset="0"/>
            </a:rPr>
            <a:t>Se debería crear un instrumento específico para empresas que son demasiado pequeñas.</a:t>
          </a:r>
        </a:p>
      </dgm:t>
    </dgm:pt>
    <dgm:pt modelId="{B1932556-9CD5-4BC7-8179-C2BF44687783}" type="parTrans" cxnId="{3A7B8F01-22D0-465E-9B1E-D9EEAE23C233}">
      <dgm:prSet/>
      <dgm:spPr/>
      <dgm:t>
        <a:bodyPr/>
        <a:lstStyle/>
        <a:p>
          <a:endParaRPr lang="es-ES" sz="1900">
            <a:latin typeface="Times New Roman" panose="02020603050405020304" pitchFamily="18" charset="0"/>
            <a:cs typeface="Times New Roman" panose="02020603050405020304" pitchFamily="18" charset="0"/>
          </a:endParaRPr>
        </a:p>
      </dgm:t>
    </dgm:pt>
    <dgm:pt modelId="{9BC7488F-33DD-4808-A919-18CC9A5A8AEA}" type="sibTrans" cxnId="{3A7B8F01-22D0-465E-9B1E-D9EEAE23C233}">
      <dgm:prSet/>
      <dgm:spPr/>
      <dgm:t>
        <a:bodyPr/>
        <a:lstStyle/>
        <a:p>
          <a:endParaRPr lang="es-ES" sz="1900">
            <a:latin typeface="Times New Roman" panose="02020603050405020304" pitchFamily="18" charset="0"/>
            <a:cs typeface="Times New Roman" panose="02020603050405020304" pitchFamily="18" charset="0"/>
          </a:endParaRPr>
        </a:p>
      </dgm:t>
    </dgm:pt>
    <dgm:pt modelId="{EBC3417E-8160-4E2B-A5FD-C6D4BEE17052}">
      <dgm:prSet phldrT="[Texto]" custT="1"/>
      <dgm:spPr/>
      <dgm:t>
        <a:bodyPr/>
        <a:lstStyle/>
        <a:p>
          <a:r>
            <a:rPr lang="es-ES" sz="1900" dirty="0">
              <a:latin typeface="Times New Roman" panose="02020603050405020304" pitchFamily="18" charset="0"/>
              <a:cs typeface="Times New Roman" panose="02020603050405020304" pitchFamily="18" charset="0"/>
            </a:rPr>
            <a:t>Es necesario realizar una investigación más exhaustiva sobre el presente tema pero enfocado en micro y pequeñas empresas, para conocer que es lo que sucede en las mismas.</a:t>
          </a:r>
        </a:p>
      </dgm:t>
    </dgm:pt>
    <dgm:pt modelId="{C847797B-730F-498B-9BA5-E30B21786F2F}" type="parTrans" cxnId="{31BCBD25-C32B-40E7-B6A3-DC61034ECEC8}">
      <dgm:prSet/>
      <dgm:spPr/>
      <dgm:t>
        <a:bodyPr/>
        <a:lstStyle/>
        <a:p>
          <a:endParaRPr lang="es-ES" sz="1900">
            <a:latin typeface="Times New Roman" panose="02020603050405020304" pitchFamily="18" charset="0"/>
            <a:cs typeface="Times New Roman" panose="02020603050405020304" pitchFamily="18" charset="0"/>
          </a:endParaRPr>
        </a:p>
      </dgm:t>
    </dgm:pt>
    <dgm:pt modelId="{10709AF2-8A05-497F-925F-B558956EAF79}" type="sibTrans" cxnId="{31BCBD25-C32B-40E7-B6A3-DC61034ECEC8}">
      <dgm:prSet/>
      <dgm:spPr/>
      <dgm:t>
        <a:bodyPr/>
        <a:lstStyle/>
        <a:p>
          <a:endParaRPr lang="es-ES" sz="1900">
            <a:latin typeface="Times New Roman" panose="02020603050405020304" pitchFamily="18" charset="0"/>
            <a:cs typeface="Times New Roman" panose="02020603050405020304" pitchFamily="18" charset="0"/>
          </a:endParaRPr>
        </a:p>
      </dgm:t>
    </dgm:pt>
    <dgm:pt modelId="{11259C60-74D9-4294-8DD5-EDBB7B3F86B5}">
      <dgm:prSet phldrT="[Texto]" custT="1"/>
      <dgm:spPr/>
      <dgm:t>
        <a:bodyPr/>
        <a:lstStyle/>
        <a:p>
          <a:r>
            <a:rPr lang="es-ES" sz="1900" dirty="0">
              <a:latin typeface="Times New Roman" panose="02020603050405020304" pitchFamily="18" charset="0"/>
              <a:cs typeface="Times New Roman" panose="02020603050405020304" pitchFamily="18" charset="0"/>
            </a:rPr>
            <a:t>Se debería revisar el instrumento para identificar las causas por las que existen niveles bajos de dispersión.</a:t>
          </a:r>
        </a:p>
      </dgm:t>
    </dgm:pt>
    <dgm:pt modelId="{0728A55F-31DB-4B71-85F3-BF83F5EA9AE9}" type="parTrans" cxnId="{C4028303-1731-4DB5-90D0-B3D8B079B6E8}">
      <dgm:prSet/>
      <dgm:spPr/>
      <dgm:t>
        <a:bodyPr/>
        <a:lstStyle/>
        <a:p>
          <a:endParaRPr lang="es-ES" sz="1900">
            <a:latin typeface="Times New Roman" panose="02020603050405020304" pitchFamily="18" charset="0"/>
            <a:cs typeface="Times New Roman" panose="02020603050405020304" pitchFamily="18" charset="0"/>
          </a:endParaRPr>
        </a:p>
      </dgm:t>
    </dgm:pt>
    <dgm:pt modelId="{1AE2EC01-A25C-4889-9B06-FA43F15961FD}" type="sibTrans" cxnId="{C4028303-1731-4DB5-90D0-B3D8B079B6E8}">
      <dgm:prSet/>
      <dgm:spPr/>
      <dgm:t>
        <a:bodyPr/>
        <a:lstStyle/>
        <a:p>
          <a:endParaRPr lang="es-ES" sz="1900">
            <a:latin typeface="Times New Roman" panose="02020603050405020304" pitchFamily="18" charset="0"/>
            <a:cs typeface="Times New Roman" panose="02020603050405020304" pitchFamily="18" charset="0"/>
          </a:endParaRPr>
        </a:p>
      </dgm:t>
    </dgm:pt>
    <dgm:pt modelId="{20759B08-B2E3-463E-9B5D-5FB5A0933A37}">
      <dgm:prSet custT="1"/>
      <dgm:spPr/>
      <dgm:t>
        <a:bodyPr/>
        <a:lstStyle/>
        <a:p>
          <a:r>
            <a:rPr lang="es-EC" sz="1650" dirty="0">
              <a:latin typeface="Times New Roman" panose="02020603050405020304" pitchFamily="18" charset="0"/>
              <a:cs typeface="Times New Roman" panose="02020603050405020304" pitchFamily="18" charset="0"/>
            </a:rPr>
            <a:t>Las microempresas no presentaron ninguna relación con los desempeños perceptuales, se debería fomentar a los dirigentes a crear sistemas dentro de la misma lo cual permitirá que el negocio pueda crecer y funcionar por sí mismo para ser más competitivos, adicional mantenerse en constante capacitación para poder obtener mayores conocimientos técnicos y juntarlos con los empíricos solo así podrán acceder a mejores créditos con menores tasas de interés</a:t>
          </a:r>
        </a:p>
      </dgm:t>
    </dgm:pt>
    <dgm:pt modelId="{03C76D80-3277-4B12-88D0-57F1E0753BD2}" type="parTrans" cxnId="{A09ADDEB-588B-4751-ABC7-D8394A101C09}">
      <dgm:prSet/>
      <dgm:spPr/>
      <dgm:t>
        <a:bodyPr/>
        <a:lstStyle/>
        <a:p>
          <a:endParaRPr lang="es-EC" sz="1900"/>
        </a:p>
      </dgm:t>
    </dgm:pt>
    <dgm:pt modelId="{C781BBF4-ACBC-4AF2-B781-A5CC2504FEAB}" type="sibTrans" cxnId="{A09ADDEB-588B-4751-ABC7-D8394A101C09}">
      <dgm:prSet/>
      <dgm:spPr/>
      <dgm:t>
        <a:bodyPr/>
        <a:lstStyle/>
        <a:p>
          <a:endParaRPr lang="es-EC" sz="1900"/>
        </a:p>
      </dgm:t>
    </dgm:pt>
    <dgm:pt modelId="{B60B2FFF-7889-4D38-A795-F5F74199BF5B}" type="pres">
      <dgm:prSet presAssocID="{4D8EB441-71D4-4329-9E67-5B6DE9A0ACCC}" presName="linear" presStyleCnt="0">
        <dgm:presLayoutVars>
          <dgm:dir/>
          <dgm:resizeHandles val="exact"/>
        </dgm:presLayoutVars>
      </dgm:prSet>
      <dgm:spPr/>
    </dgm:pt>
    <dgm:pt modelId="{5884978F-AECE-45D0-9306-31D6FF283913}" type="pres">
      <dgm:prSet presAssocID="{89A78C82-496A-4764-A6AB-DEE87E45B5AC}" presName="comp" presStyleCnt="0"/>
      <dgm:spPr/>
    </dgm:pt>
    <dgm:pt modelId="{A427C593-9781-4FC6-8E8F-B77B702757B0}" type="pres">
      <dgm:prSet presAssocID="{89A78C82-496A-4764-A6AB-DEE87E45B5AC}" presName="box" presStyleLbl="node1" presStyleIdx="0" presStyleCnt="4"/>
      <dgm:spPr/>
    </dgm:pt>
    <dgm:pt modelId="{48D1C51A-2742-4C80-99F5-10ACAAD47D85}" type="pres">
      <dgm:prSet presAssocID="{89A78C82-496A-4764-A6AB-DEE87E45B5AC}" presName="img" presStyleLbl="fgImgPlace1" presStyleIdx="0" presStyleCnt="4"/>
      <dgm:spPr>
        <a:blipFill rotWithShape="1">
          <a:blip xmlns:r="http://schemas.openxmlformats.org/officeDocument/2006/relationships" r:embed="rId1"/>
          <a:stretch>
            <a:fillRect/>
          </a:stretch>
        </a:blipFill>
      </dgm:spPr>
    </dgm:pt>
    <dgm:pt modelId="{D1CA3253-655E-4B3B-BE88-357DA25BD629}" type="pres">
      <dgm:prSet presAssocID="{89A78C82-496A-4764-A6AB-DEE87E45B5AC}" presName="text" presStyleLbl="node1" presStyleIdx="0" presStyleCnt="4">
        <dgm:presLayoutVars>
          <dgm:bulletEnabled val="1"/>
        </dgm:presLayoutVars>
      </dgm:prSet>
      <dgm:spPr/>
    </dgm:pt>
    <dgm:pt modelId="{F93F9003-CD92-4F4D-9B15-8A002A9077CF}" type="pres">
      <dgm:prSet presAssocID="{9BC7488F-33DD-4808-A919-18CC9A5A8AEA}" presName="spacer" presStyleCnt="0"/>
      <dgm:spPr/>
    </dgm:pt>
    <dgm:pt modelId="{BACC6343-BDE9-4C0A-84AC-E23E95D3CD20}" type="pres">
      <dgm:prSet presAssocID="{20759B08-B2E3-463E-9B5D-5FB5A0933A37}" presName="comp" presStyleCnt="0"/>
      <dgm:spPr/>
    </dgm:pt>
    <dgm:pt modelId="{D001571E-5D04-44E2-A2EB-C4BF2328C2F3}" type="pres">
      <dgm:prSet presAssocID="{20759B08-B2E3-463E-9B5D-5FB5A0933A37}" presName="box" presStyleLbl="node1" presStyleIdx="1" presStyleCnt="4"/>
      <dgm:spPr/>
    </dgm:pt>
    <dgm:pt modelId="{52476B8D-93B7-4ADF-94F9-A352FFE55498}" type="pres">
      <dgm:prSet presAssocID="{20759B08-B2E3-463E-9B5D-5FB5A0933A37}" presName="img" presStyleLbl="fgImgPlace1" presStyleIdx="1" presStyleCnt="4"/>
      <dgm:spPr>
        <a:blipFill rotWithShape="1">
          <a:blip xmlns:r="http://schemas.openxmlformats.org/officeDocument/2006/relationships" r:embed="rId2"/>
          <a:stretch>
            <a:fillRect/>
          </a:stretch>
        </a:blipFill>
      </dgm:spPr>
    </dgm:pt>
    <dgm:pt modelId="{6CEA1C1F-CE3C-44CF-BABE-733079506575}" type="pres">
      <dgm:prSet presAssocID="{20759B08-B2E3-463E-9B5D-5FB5A0933A37}" presName="text" presStyleLbl="node1" presStyleIdx="1" presStyleCnt="4">
        <dgm:presLayoutVars>
          <dgm:bulletEnabled val="1"/>
        </dgm:presLayoutVars>
      </dgm:prSet>
      <dgm:spPr/>
    </dgm:pt>
    <dgm:pt modelId="{28A2F7AF-F7AD-4BC6-8A41-BF39CBBD2132}" type="pres">
      <dgm:prSet presAssocID="{C781BBF4-ACBC-4AF2-B781-A5CC2504FEAB}" presName="spacer" presStyleCnt="0"/>
      <dgm:spPr/>
    </dgm:pt>
    <dgm:pt modelId="{36AA49AC-4869-4E54-8337-016DB47C0366}" type="pres">
      <dgm:prSet presAssocID="{EBC3417E-8160-4E2B-A5FD-C6D4BEE17052}" presName="comp" presStyleCnt="0"/>
      <dgm:spPr/>
    </dgm:pt>
    <dgm:pt modelId="{13991B31-EC7E-498D-A7E8-22D2C6E6AF0A}" type="pres">
      <dgm:prSet presAssocID="{EBC3417E-8160-4E2B-A5FD-C6D4BEE17052}" presName="box" presStyleLbl="node1" presStyleIdx="2" presStyleCnt="4"/>
      <dgm:spPr/>
    </dgm:pt>
    <dgm:pt modelId="{19D64749-8197-4D5C-84AC-EE1654EDAC72}" type="pres">
      <dgm:prSet presAssocID="{EBC3417E-8160-4E2B-A5FD-C6D4BEE17052}" presName="img" presStyleLbl="fgImgPlace1" presStyleIdx="2" presStyleCnt="4"/>
      <dgm:spPr>
        <a:blipFill rotWithShape="1">
          <a:blip xmlns:r="http://schemas.openxmlformats.org/officeDocument/2006/relationships" r:embed="rId3"/>
          <a:stretch>
            <a:fillRect/>
          </a:stretch>
        </a:blipFill>
      </dgm:spPr>
    </dgm:pt>
    <dgm:pt modelId="{1C4B2968-BB6C-4296-A6AB-A85AA720719C}" type="pres">
      <dgm:prSet presAssocID="{EBC3417E-8160-4E2B-A5FD-C6D4BEE17052}" presName="text" presStyleLbl="node1" presStyleIdx="2" presStyleCnt="4">
        <dgm:presLayoutVars>
          <dgm:bulletEnabled val="1"/>
        </dgm:presLayoutVars>
      </dgm:prSet>
      <dgm:spPr/>
    </dgm:pt>
    <dgm:pt modelId="{23D33789-8708-43D9-8313-BA3364803885}" type="pres">
      <dgm:prSet presAssocID="{10709AF2-8A05-497F-925F-B558956EAF79}" presName="spacer" presStyleCnt="0"/>
      <dgm:spPr/>
    </dgm:pt>
    <dgm:pt modelId="{004DF0E5-087D-4750-B6AC-BE4DB62E6D44}" type="pres">
      <dgm:prSet presAssocID="{11259C60-74D9-4294-8DD5-EDBB7B3F86B5}" presName="comp" presStyleCnt="0"/>
      <dgm:spPr/>
    </dgm:pt>
    <dgm:pt modelId="{B63B61B5-E199-42DC-AB30-1525C0FE1BF4}" type="pres">
      <dgm:prSet presAssocID="{11259C60-74D9-4294-8DD5-EDBB7B3F86B5}" presName="box" presStyleLbl="node1" presStyleIdx="3" presStyleCnt="4"/>
      <dgm:spPr/>
    </dgm:pt>
    <dgm:pt modelId="{555EDEFB-BB03-4277-A296-44AFA682E9FA}" type="pres">
      <dgm:prSet presAssocID="{11259C60-74D9-4294-8DD5-EDBB7B3F86B5}" presName="img" presStyleLbl="fgImgPlace1" presStyleIdx="3" presStyleCnt="4"/>
      <dgm:spPr>
        <a:blipFill rotWithShape="1">
          <a:blip xmlns:r="http://schemas.openxmlformats.org/officeDocument/2006/relationships" r:embed="rId4"/>
          <a:stretch>
            <a:fillRect/>
          </a:stretch>
        </a:blipFill>
      </dgm:spPr>
    </dgm:pt>
    <dgm:pt modelId="{F41FB2B7-1AAA-442E-93A3-4F78DA099DEB}" type="pres">
      <dgm:prSet presAssocID="{11259C60-74D9-4294-8DD5-EDBB7B3F86B5}" presName="text" presStyleLbl="node1" presStyleIdx="3" presStyleCnt="4">
        <dgm:presLayoutVars>
          <dgm:bulletEnabled val="1"/>
        </dgm:presLayoutVars>
      </dgm:prSet>
      <dgm:spPr/>
    </dgm:pt>
  </dgm:ptLst>
  <dgm:cxnLst>
    <dgm:cxn modelId="{3A7B8F01-22D0-465E-9B1E-D9EEAE23C233}" srcId="{4D8EB441-71D4-4329-9E67-5B6DE9A0ACCC}" destId="{89A78C82-496A-4764-A6AB-DEE87E45B5AC}" srcOrd="0" destOrd="0" parTransId="{B1932556-9CD5-4BC7-8179-C2BF44687783}" sibTransId="{9BC7488F-33DD-4808-A919-18CC9A5A8AEA}"/>
    <dgm:cxn modelId="{C4028303-1731-4DB5-90D0-B3D8B079B6E8}" srcId="{4D8EB441-71D4-4329-9E67-5B6DE9A0ACCC}" destId="{11259C60-74D9-4294-8DD5-EDBB7B3F86B5}" srcOrd="3" destOrd="0" parTransId="{0728A55F-31DB-4B71-85F3-BF83F5EA9AE9}" sibTransId="{1AE2EC01-A25C-4889-9B06-FA43F15961FD}"/>
    <dgm:cxn modelId="{170C8508-CDB6-4865-B205-AA8C332DFC7E}" type="presOf" srcId="{89A78C82-496A-4764-A6AB-DEE87E45B5AC}" destId="{D1CA3253-655E-4B3B-BE88-357DA25BD629}" srcOrd="1" destOrd="0" presId="urn:microsoft.com/office/officeart/2005/8/layout/vList4"/>
    <dgm:cxn modelId="{EF062C19-9592-4092-AF53-0F365CCB375A}" type="presOf" srcId="{4D8EB441-71D4-4329-9E67-5B6DE9A0ACCC}" destId="{B60B2FFF-7889-4D38-A795-F5F74199BF5B}" srcOrd="0" destOrd="0" presId="urn:microsoft.com/office/officeart/2005/8/layout/vList4"/>
    <dgm:cxn modelId="{31BCBD25-C32B-40E7-B6A3-DC61034ECEC8}" srcId="{4D8EB441-71D4-4329-9E67-5B6DE9A0ACCC}" destId="{EBC3417E-8160-4E2B-A5FD-C6D4BEE17052}" srcOrd="2" destOrd="0" parTransId="{C847797B-730F-498B-9BA5-E30B21786F2F}" sibTransId="{10709AF2-8A05-497F-925F-B558956EAF79}"/>
    <dgm:cxn modelId="{8043E34D-58A8-4F57-88FF-AC2E109594E4}" type="presOf" srcId="{20759B08-B2E3-463E-9B5D-5FB5A0933A37}" destId="{6CEA1C1F-CE3C-44CF-BABE-733079506575}" srcOrd="1" destOrd="0" presId="urn:microsoft.com/office/officeart/2005/8/layout/vList4"/>
    <dgm:cxn modelId="{542AE791-EA36-44DA-A91E-50983F583FAF}" type="presOf" srcId="{89A78C82-496A-4764-A6AB-DEE87E45B5AC}" destId="{A427C593-9781-4FC6-8E8F-B77B702757B0}" srcOrd="0" destOrd="0" presId="urn:microsoft.com/office/officeart/2005/8/layout/vList4"/>
    <dgm:cxn modelId="{5A732894-CD8C-4775-AB82-10FF5B8B193C}" type="presOf" srcId="{11259C60-74D9-4294-8DD5-EDBB7B3F86B5}" destId="{B63B61B5-E199-42DC-AB30-1525C0FE1BF4}" srcOrd="0" destOrd="0" presId="urn:microsoft.com/office/officeart/2005/8/layout/vList4"/>
    <dgm:cxn modelId="{3F561C9F-9479-4BC0-82B7-4A147BAA2A3D}" type="presOf" srcId="{20759B08-B2E3-463E-9B5D-5FB5A0933A37}" destId="{D001571E-5D04-44E2-A2EB-C4BF2328C2F3}" srcOrd="0" destOrd="0" presId="urn:microsoft.com/office/officeart/2005/8/layout/vList4"/>
    <dgm:cxn modelId="{009568A8-8CCD-42D5-8F56-595BAA8B60BB}" type="presOf" srcId="{EBC3417E-8160-4E2B-A5FD-C6D4BEE17052}" destId="{1C4B2968-BB6C-4296-A6AB-A85AA720719C}" srcOrd="1" destOrd="0" presId="urn:microsoft.com/office/officeart/2005/8/layout/vList4"/>
    <dgm:cxn modelId="{B58F1EB2-D0AD-4BDD-B4EC-28E0DE8C678E}" type="presOf" srcId="{11259C60-74D9-4294-8DD5-EDBB7B3F86B5}" destId="{F41FB2B7-1AAA-442E-93A3-4F78DA099DEB}" srcOrd="1" destOrd="0" presId="urn:microsoft.com/office/officeart/2005/8/layout/vList4"/>
    <dgm:cxn modelId="{476FA4BB-49F8-4A97-99F9-C71E74616366}" type="presOf" srcId="{EBC3417E-8160-4E2B-A5FD-C6D4BEE17052}" destId="{13991B31-EC7E-498D-A7E8-22D2C6E6AF0A}" srcOrd="0" destOrd="0" presId="urn:microsoft.com/office/officeart/2005/8/layout/vList4"/>
    <dgm:cxn modelId="{A09ADDEB-588B-4751-ABC7-D8394A101C09}" srcId="{4D8EB441-71D4-4329-9E67-5B6DE9A0ACCC}" destId="{20759B08-B2E3-463E-9B5D-5FB5A0933A37}" srcOrd="1" destOrd="0" parTransId="{03C76D80-3277-4B12-88D0-57F1E0753BD2}" sibTransId="{C781BBF4-ACBC-4AF2-B781-A5CC2504FEAB}"/>
    <dgm:cxn modelId="{2915B7C6-3CDD-468E-AAA1-565CAEE831D4}" type="presParOf" srcId="{B60B2FFF-7889-4D38-A795-F5F74199BF5B}" destId="{5884978F-AECE-45D0-9306-31D6FF283913}" srcOrd="0" destOrd="0" presId="urn:microsoft.com/office/officeart/2005/8/layout/vList4"/>
    <dgm:cxn modelId="{1A423DF1-E924-4E53-81E9-E001CE97AAFA}" type="presParOf" srcId="{5884978F-AECE-45D0-9306-31D6FF283913}" destId="{A427C593-9781-4FC6-8E8F-B77B702757B0}" srcOrd="0" destOrd="0" presId="urn:microsoft.com/office/officeart/2005/8/layout/vList4"/>
    <dgm:cxn modelId="{59CD1000-50C6-4743-95E7-B185C44D2D84}" type="presParOf" srcId="{5884978F-AECE-45D0-9306-31D6FF283913}" destId="{48D1C51A-2742-4C80-99F5-10ACAAD47D85}" srcOrd="1" destOrd="0" presId="urn:microsoft.com/office/officeart/2005/8/layout/vList4"/>
    <dgm:cxn modelId="{9312FD33-CC52-412C-AED5-23BCDE191AF8}" type="presParOf" srcId="{5884978F-AECE-45D0-9306-31D6FF283913}" destId="{D1CA3253-655E-4B3B-BE88-357DA25BD629}" srcOrd="2" destOrd="0" presId="urn:microsoft.com/office/officeart/2005/8/layout/vList4"/>
    <dgm:cxn modelId="{610078BB-93B2-4119-B09E-62D38BE79896}" type="presParOf" srcId="{B60B2FFF-7889-4D38-A795-F5F74199BF5B}" destId="{F93F9003-CD92-4F4D-9B15-8A002A9077CF}" srcOrd="1" destOrd="0" presId="urn:microsoft.com/office/officeart/2005/8/layout/vList4"/>
    <dgm:cxn modelId="{E7EF5236-57A6-4F99-8862-DC8BC702269A}" type="presParOf" srcId="{B60B2FFF-7889-4D38-A795-F5F74199BF5B}" destId="{BACC6343-BDE9-4C0A-84AC-E23E95D3CD20}" srcOrd="2" destOrd="0" presId="urn:microsoft.com/office/officeart/2005/8/layout/vList4"/>
    <dgm:cxn modelId="{AB7F2741-8C5E-4397-8763-9CD97F7F38D1}" type="presParOf" srcId="{BACC6343-BDE9-4C0A-84AC-E23E95D3CD20}" destId="{D001571E-5D04-44E2-A2EB-C4BF2328C2F3}" srcOrd="0" destOrd="0" presId="urn:microsoft.com/office/officeart/2005/8/layout/vList4"/>
    <dgm:cxn modelId="{5EC22578-3DE3-4914-9FCE-AD9E24B14BAF}" type="presParOf" srcId="{BACC6343-BDE9-4C0A-84AC-E23E95D3CD20}" destId="{52476B8D-93B7-4ADF-94F9-A352FFE55498}" srcOrd="1" destOrd="0" presId="urn:microsoft.com/office/officeart/2005/8/layout/vList4"/>
    <dgm:cxn modelId="{77D6C40D-0278-4129-ADFC-9096E7BDDBA8}" type="presParOf" srcId="{BACC6343-BDE9-4C0A-84AC-E23E95D3CD20}" destId="{6CEA1C1F-CE3C-44CF-BABE-733079506575}" srcOrd="2" destOrd="0" presId="urn:microsoft.com/office/officeart/2005/8/layout/vList4"/>
    <dgm:cxn modelId="{55A91676-89F9-4266-81A7-BBEC22BAD5D4}" type="presParOf" srcId="{B60B2FFF-7889-4D38-A795-F5F74199BF5B}" destId="{28A2F7AF-F7AD-4BC6-8A41-BF39CBBD2132}" srcOrd="3" destOrd="0" presId="urn:microsoft.com/office/officeart/2005/8/layout/vList4"/>
    <dgm:cxn modelId="{DFB3E1A8-85DF-40D6-93AA-DF9994244E24}" type="presParOf" srcId="{B60B2FFF-7889-4D38-A795-F5F74199BF5B}" destId="{36AA49AC-4869-4E54-8337-016DB47C0366}" srcOrd="4" destOrd="0" presId="urn:microsoft.com/office/officeart/2005/8/layout/vList4"/>
    <dgm:cxn modelId="{5801550C-7F42-40C9-A315-578CC3F72FE3}" type="presParOf" srcId="{36AA49AC-4869-4E54-8337-016DB47C0366}" destId="{13991B31-EC7E-498D-A7E8-22D2C6E6AF0A}" srcOrd="0" destOrd="0" presId="urn:microsoft.com/office/officeart/2005/8/layout/vList4"/>
    <dgm:cxn modelId="{3EB4A7E4-5DA2-4438-BA14-4FACD975DE52}" type="presParOf" srcId="{36AA49AC-4869-4E54-8337-016DB47C0366}" destId="{19D64749-8197-4D5C-84AC-EE1654EDAC72}" srcOrd="1" destOrd="0" presId="urn:microsoft.com/office/officeart/2005/8/layout/vList4"/>
    <dgm:cxn modelId="{9E0E8B7B-9294-40FF-B744-01F4DE39610E}" type="presParOf" srcId="{36AA49AC-4869-4E54-8337-016DB47C0366}" destId="{1C4B2968-BB6C-4296-A6AB-A85AA720719C}" srcOrd="2" destOrd="0" presId="urn:microsoft.com/office/officeart/2005/8/layout/vList4"/>
    <dgm:cxn modelId="{6F103B53-DA59-416F-893F-FB528B9EBA5C}" type="presParOf" srcId="{B60B2FFF-7889-4D38-A795-F5F74199BF5B}" destId="{23D33789-8708-43D9-8313-BA3364803885}" srcOrd="5" destOrd="0" presId="urn:microsoft.com/office/officeart/2005/8/layout/vList4"/>
    <dgm:cxn modelId="{0D82DAB7-3B38-41D1-B421-AF3D2BBD8194}" type="presParOf" srcId="{B60B2FFF-7889-4D38-A795-F5F74199BF5B}" destId="{004DF0E5-087D-4750-B6AC-BE4DB62E6D44}" srcOrd="6" destOrd="0" presId="urn:microsoft.com/office/officeart/2005/8/layout/vList4"/>
    <dgm:cxn modelId="{60B2DF91-3644-46F1-A8ED-F8FDE0B88FBB}" type="presParOf" srcId="{004DF0E5-087D-4750-B6AC-BE4DB62E6D44}" destId="{B63B61B5-E199-42DC-AB30-1525C0FE1BF4}" srcOrd="0" destOrd="0" presId="urn:microsoft.com/office/officeart/2005/8/layout/vList4"/>
    <dgm:cxn modelId="{A3B69222-B49A-4F99-B662-9E1706D0636A}" type="presParOf" srcId="{004DF0E5-087D-4750-B6AC-BE4DB62E6D44}" destId="{555EDEFB-BB03-4277-A296-44AFA682E9FA}" srcOrd="1" destOrd="0" presId="urn:microsoft.com/office/officeart/2005/8/layout/vList4"/>
    <dgm:cxn modelId="{73F556BB-7B90-4285-8CA5-9BD1D6EF8C30}" type="presParOf" srcId="{004DF0E5-087D-4750-B6AC-BE4DB62E6D44}" destId="{F41FB2B7-1AAA-442E-93A3-4F78DA099DE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2AB1061-3247-43ED-9CEF-BB8A6B07C7B5}" type="doc">
      <dgm:prSet loTypeId="urn:microsoft.com/office/officeart/2005/8/layout/vList4" loCatId="list" qsTypeId="urn:microsoft.com/office/officeart/2005/8/quickstyle/simple3" qsCatId="simple" csTypeId="urn:microsoft.com/office/officeart/2005/8/colors/colorful2" csCatId="colorful" phldr="1"/>
      <dgm:spPr/>
      <dgm:t>
        <a:bodyPr/>
        <a:lstStyle/>
        <a:p>
          <a:endParaRPr lang="es-ES"/>
        </a:p>
      </dgm:t>
    </dgm:pt>
    <dgm:pt modelId="{F0737249-AC58-4A87-884E-B1A4F40142B2}">
      <dgm:prSet phldrT="[Texto]"/>
      <dgm:spPr/>
      <dgm:t>
        <a:bodyPr/>
        <a:lstStyle/>
        <a:p>
          <a:r>
            <a:rPr lang="es-ES" dirty="0">
              <a:latin typeface="Times New Roman" panose="02020603050405020304" pitchFamily="18" charset="0"/>
              <a:cs typeface="Times New Roman" panose="02020603050405020304" pitchFamily="18" charset="0"/>
            </a:rPr>
            <a:t>La identificación de las dimensiones fuertes y débiles se transforman en fortalezas y debilidades de las empresas. Con las debilidades se debería investigar los problemas que presentan las organizaciones y sugerir propuestas de mejora. Y con las fortalezas, se debería investigar como impactan en el desempeño de una empresa.</a:t>
          </a:r>
        </a:p>
      </dgm:t>
    </dgm:pt>
    <dgm:pt modelId="{F4AB7416-EDDB-4E8A-B95F-EFBE587E079A}" type="parTrans" cxnId="{A81F9622-74BA-4D67-8AB8-58FE6861A138}">
      <dgm:prSet/>
      <dgm:spPr/>
      <dgm:t>
        <a:bodyPr/>
        <a:lstStyle/>
        <a:p>
          <a:endParaRPr lang="es-ES">
            <a:latin typeface="Times New Roman" panose="02020603050405020304" pitchFamily="18" charset="0"/>
            <a:cs typeface="Times New Roman" panose="02020603050405020304" pitchFamily="18" charset="0"/>
          </a:endParaRPr>
        </a:p>
      </dgm:t>
    </dgm:pt>
    <dgm:pt modelId="{F6B10E16-380B-4BB2-82ED-DBA4C78151AB}" type="sibTrans" cxnId="{A81F9622-74BA-4D67-8AB8-58FE6861A138}">
      <dgm:prSet/>
      <dgm:spPr/>
      <dgm:t>
        <a:bodyPr/>
        <a:lstStyle/>
        <a:p>
          <a:endParaRPr lang="es-ES">
            <a:latin typeface="Times New Roman" panose="02020603050405020304" pitchFamily="18" charset="0"/>
            <a:cs typeface="Times New Roman" panose="02020603050405020304" pitchFamily="18" charset="0"/>
          </a:endParaRPr>
        </a:p>
      </dgm:t>
    </dgm:pt>
    <dgm:pt modelId="{5DB739BA-CF0A-4AD7-88C5-DBFD7256F35E}">
      <dgm:prSet phldrT="[Texto]"/>
      <dgm:spPr/>
      <dgm:t>
        <a:bodyPr/>
        <a:lstStyle/>
        <a:p>
          <a:r>
            <a:rPr lang="es-ES" dirty="0">
              <a:latin typeface="Times New Roman" panose="02020603050405020304" pitchFamily="18" charset="0"/>
              <a:cs typeface="Times New Roman" panose="02020603050405020304" pitchFamily="18" charset="0"/>
            </a:rPr>
            <a:t>Las dimensiones fuertes y débiles que se presentaron únicamente en las empresas grandes sugiere la existencia de diferencias importantes entre estas empresas con empresas pequeñas. Se deberían estudiar estas diferencias.</a:t>
          </a:r>
        </a:p>
      </dgm:t>
    </dgm:pt>
    <dgm:pt modelId="{486C01BE-35A3-40A2-98BF-BD89EFA41883}" type="parTrans" cxnId="{AC160D79-F889-43C9-B2F9-FC6AA5A5391C}">
      <dgm:prSet/>
      <dgm:spPr/>
      <dgm:t>
        <a:bodyPr/>
        <a:lstStyle/>
        <a:p>
          <a:endParaRPr lang="es-ES">
            <a:latin typeface="Times New Roman" panose="02020603050405020304" pitchFamily="18" charset="0"/>
            <a:cs typeface="Times New Roman" panose="02020603050405020304" pitchFamily="18" charset="0"/>
          </a:endParaRPr>
        </a:p>
      </dgm:t>
    </dgm:pt>
    <dgm:pt modelId="{EFACDE0E-3ACD-43DC-96CB-F114A8357977}" type="sibTrans" cxnId="{AC160D79-F889-43C9-B2F9-FC6AA5A5391C}">
      <dgm:prSet/>
      <dgm:spPr/>
      <dgm:t>
        <a:bodyPr/>
        <a:lstStyle/>
        <a:p>
          <a:endParaRPr lang="es-ES">
            <a:latin typeface="Times New Roman" panose="02020603050405020304" pitchFamily="18" charset="0"/>
            <a:cs typeface="Times New Roman" panose="02020603050405020304" pitchFamily="18" charset="0"/>
          </a:endParaRPr>
        </a:p>
      </dgm:t>
    </dgm:pt>
    <dgm:pt modelId="{096245BE-8804-4B85-B7F1-175BC3F30D83}">
      <dgm:prSet phldrT="[Texto]"/>
      <dgm:spPr/>
      <dgm:t>
        <a:bodyPr/>
        <a:lstStyle/>
        <a:p>
          <a:r>
            <a:rPr lang="es-ES" dirty="0">
              <a:latin typeface="Times New Roman" panose="02020603050405020304" pitchFamily="18" charset="0"/>
              <a:cs typeface="Times New Roman" panose="02020603050405020304" pitchFamily="18" charset="0"/>
            </a:rPr>
            <a:t>Puesto que se encontró que el desempeño del conocimiento tiene una relación más fuerte con las dimensiones de la organización de aprendizaje, se debería investigar y corroborar si este es un intermediador entre dichas dimensiones y el desempeño financiero dentro de un contexto ecuatoriano. </a:t>
          </a:r>
        </a:p>
      </dgm:t>
    </dgm:pt>
    <dgm:pt modelId="{B13B0035-4518-4A85-BA7B-8132DBD1F907}" type="parTrans" cxnId="{326BCF08-D7D1-4819-8646-8E624F7A50A2}">
      <dgm:prSet/>
      <dgm:spPr/>
      <dgm:t>
        <a:bodyPr/>
        <a:lstStyle/>
        <a:p>
          <a:endParaRPr lang="es-ES">
            <a:latin typeface="Times New Roman" panose="02020603050405020304" pitchFamily="18" charset="0"/>
            <a:cs typeface="Times New Roman" panose="02020603050405020304" pitchFamily="18" charset="0"/>
          </a:endParaRPr>
        </a:p>
      </dgm:t>
    </dgm:pt>
    <dgm:pt modelId="{3CC46E30-7C10-462A-A8C6-CDD19B80CCB9}" type="sibTrans" cxnId="{326BCF08-D7D1-4819-8646-8E624F7A50A2}">
      <dgm:prSet/>
      <dgm:spPr/>
      <dgm:t>
        <a:bodyPr/>
        <a:lstStyle/>
        <a:p>
          <a:endParaRPr lang="es-ES">
            <a:latin typeface="Times New Roman" panose="02020603050405020304" pitchFamily="18" charset="0"/>
            <a:cs typeface="Times New Roman" panose="02020603050405020304" pitchFamily="18" charset="0"/>
          </a:endParaRPr>
        </a:p>
      </dgm:t>
    </dgm:pt>
    <dgm:pt modelId="{920C2449-209C-419F-96F0-7A75DC8DFC54}" type="pres">
      <dgm:prSet presAssocID="{B2AB1061-3247-43ED-9CEF-BB8A6B07C7B5}" presName="linear" presStyleCnt="0">
        <dgm:presLayoutVars>
          <dgm:dir/>
          <dgm:resizeHandles val="exact"/>
        </dgm:presLayoutVars>
      </dgm:prSet>
      <dgm:spPr/>
    </dgm:pt>
    <dgm:pt modelId="{912328BD-EB21-400B-A1D0-404986D38C41}" type="pres">
      <dgm:prSet presAssocID="{F0737249-AC58-4A87-884E-B1A4F40142B2}" presName="comp" presStyleCnt="0"/>
      <dgm:spPr/>
    </dgm:pt>
    <dgm:pt modelId="{CB714753-B2CC-4FFE-8F95-197A4351E698}" type="pres">
      <dgm:prSet presAssocID="{F0737249-AC58-4A87-884E-B1A4F40142B2}" presName="box" presStyleLbl="node1" presStyleIdx="0" presStyleCnt="3"/>
      <dgm:spPr/>
    </dgm:pt>
    <dgm:pt modelId="{2808C798-DDD2-409E-A9E1-E8B3CF60863C}" type="pres">
      <dgm:prSet presAssocID="{F0737249-AC58-4A87-884E-B1A4F40142B2}" presName="img" presStyleLbl="fgImgPlace1" presStyleIdx="0" presStyleCnt="3"/>
      <dgm:spPr>
        <a:blipFill rotWithShape="1">
          <a:blip xmlns:r="http://schemas.openxmlformats.org/officeDocument/2006/relationships" r:embed="rId1"/>
          <a:stretch>
            <a:fillRect/>
          </a:stretch>
        </a:blipFill>
      </dgm:spPr>
    </dgm:pt>
    <dgm:pt modelId="{33557C0E-B6CD-4B1F-A851-13B0D8D62B8F}" type="pres">
      <dgm:prSet presAssocID="{F0737249-AC58-4A87-884E-B1A4F40142B2}" presName="text" presStyleLbl="node1" presStyleIdx="0" presStyleCnt="3">
        <dgm:presLayoutVars>
          <dgm:bulletEnabled val="1"/>
        </dgm:presLayoutVars>
      </dgm:prSet>
      <dgm:spPr/>
    </dgm:pt>
    <dgm:pt modelId="{AE6DEE0E-C7BD-4290-8732-3A385665D593}" type="pres">
      <dgm:prSet presAssocID="{F6B10E16-380B-4BB2-82ED-DBA4C78151AB}" presName="spacer" presStyleCnt="0"/>
      <dgm:spPr/>
    </dgm:pt>
    <dgm:pt modelId="{7FC4EFFF-58B5-4528-A36B-A202DBE22F26}" type="pres">
      <dgm:prSet presAssocID="{5DB739BA-CF0A-4AD7-88C5-DBFD7256F35E}" presName="comp" presStyleCnt="0"/>
      <dgm:spPr/>
    </dgm:pt>
    <dgm:pt modelId="{A14BF835-0674-4F2B-AC59-6F3DA9559FC0}" type="pres">
      <dgm:prSet presAssocID="{5DB739BA-CF0A-4AD7-88C5-DBFD7256F35E}" presName="box" presStyleLbl="node1" presStyleIdx="1" presStyleCnt="3"/>
      <dgm:spPr/>
    </dgm:pt>
    <dgm:pt modelId="{D77A78F8-5004-4C57-A905-99E6A405F9FB}" type="pres">
      <dgm:prSet presAssocID="{5DB739BA-CF0A-4AD7-88C5-DBFD7256F35E}" presName="img" presStyleLbl="fgImgPlace1" presStyleIdx="1" presStyleCnt="3"/>
      <dgm:spPr>
        <a:blipFill rotWithShape="1">
          <a:blip xmlns:r="http://schemas.openxmlformats.org/officeDocument/2006/relationships" r:embed="rId2"/>
          <a:stretch>
            <a:fillRect/>
          </a:stretch>
        </a:blipFill>
      </dgm:spPr>
    </dgm:pt>
    <dgm:pt modelId="{6D5E4DAC-5112-4DAE-82AD-B47693AD515A}" type="pres">
      <dgm:prSet presAssocID="{5DB739BA-CF0A-4AD7-88C5-DBFD7256F35E}" presName="text" presStyleLbl="node1" presStyleIdx="1" presStyleCnt="3">
        <dgm:presLayoutVars>
          <dgm:bulletEnabled val="1"/>
        </dgm:presLayoutVars>
      </dgm:prSet>
      <dgm:spPr/>
    </dgm:pt>
    <dgm:pt modelId="{7BF60FD6-369F-429A-9E72-C7C1AB75A01A}" type="pres">
      <dgm:prSet presAssocID="{EFACDE0E-3ACD-43DC-96CB-F114A8357977}" presName="spacer" presStyleCnt="0"/>
      <dgm:spPr/>
    </dgm:pt>
    <dgm:pt modelId="{49877B33-470A-49F7-B724-0E42DDAE9C16}" type="pres">
      <dgm:prSet presAssocID="{096245BE-8804-4B85-B7F1-175BC3F30D83}" presName="comp" presStyleCnt="0"/>
      <dgm:spPr/>
    </dgm:pt>
    <dgm:pt modelId="{1BA1362E-2D05-43DF-8E40-47E083F9A3F6}" type="pres">
      <dgm:prSet presAssocID="{096245BE-8804-4B85-B7F1-175BC3F30D83}" presName="box" presStyleLbl="node1" presStyleIdx="2" presStyleCnt="3"/>
      <dgm:spPr/>
    </dgm:pt>
    <dgm:pt modelId="{33477278-566F-4CD0-88A1-F6843E9E8AA0}" type="pres">
      <dgm:prSet presAssocID="{096245BE-8804-4B85-B7F1-175BC3F30D83}" presName="img" presStyleLbl="fgImgPlace1" presStyleIdx="2" presStyleCnt="3"/>
      <dgm:spPr>
        <a:blipFill rotWithShape="1">
          <a:blip xmlns:r="http://schemas.openxmlformats.org/officeDocument/2006/relationships" r:embed="rId3"/>
          <a:stretch>
            <a:fillRect/>
          </a:stretch>
        </a:blipFill>
      </dgm:spPr>
    </dgm:pt>
    <dgm:pt modelId="{455CE134-DD00-4FB8-A948-8DB1D183D3A8}" type="pres">
      <dgm:prSet presAssocID="{096245BE-8804-4B85-B7F1-175BC3F30D83}" presName="text" presStyleLbl="node1" presStyleIdx="2" presStyleCnt="3">
        <dgm:presLayoutVars>
          <dgm:bulletEnabled val="1"/>
        </dgm:presLayoutVars>
      </dgm:prSet>
      <dgm:spPr/>
    </dgm:pt>
  </dgm:ptLst>
  <dgm:cxnLst>
    <dgm:cxn modelId="{326BCF08-D7D1-4819-8646-8E624F7A50A2}" srcId="{B2AB1061-3247-43ED-9CEF-BB8A6B07C7B5}" destId="{096245BE-8804-4B85-B7F1-175BC3F30D83}" srcOrd="2" destOrd="0" parTransId="{B13B0035-4518-4A85-BA7B-8132DBD1F907}" sibTransId="{3CC46E30-7C10-462A-A8C6-CDD19B80CCB9}"/>
    <dgm:cxn modelId="{6B85AD0D-0BC4-43A9-A46B-39C2E31A31E1}" type="presOf" srcId="{096245BE-8804-4B85-B7F1-175BC3F30D83}" destId="{1BA1362E-2D05-43DF-8E40-47E083F9A3F6}" srcOrd="0" destOrd="0" presId="urn:microsoft.com/office/officeart/2005/8/layout/vList4"/>
    <dgm:cxn modelId="{A81F9622-74BA-4D67-8AB8-58FE6861A138}" srcId="{B2AB1061-3247-43ED-9CEF-BB8A6B07C7B5}" destId="{F0737249-AC58-4A87-884E-B1A4F40142B2}" srcOrd="0" destOrd="0" parTransId="{F4AB7416-EDDB-4E8A-B95F-EFBE587E079A}" sibTransId="{F6B10E16-380B-4BB2-82ED-DBA4C78151AB}"/>
    <dgm:cxn modelId="{0DE68463-79B1-4F59-8535-963B3864C31A}" type="presOf" srcId="{F0737249-AC58-4A87-884E-B1A4F40142B2}" destId="{33557C0E-B6CD-4B1F-A851-13B0D8D62B8F}" srcOrd="1" destOrd="0" presId="urn:microsoft.com/office/officeart/2005/8/layout/vList4"/>
    <dgm:cxn modelId="{AC160D79-F889-43C9-B2F9-FC6AA5A5391C}" srcId="{B2AB1061-3247-43ED-9CEF-BB8A6B07C7B5}" destId="{5DB739BA-CF0A-4AD7-88C5-DBFD7256F35E}" srcOrd="1" destOrd="0" parTransId="{486C01BE-35A3-40A2-98BF-BD89EFA41883}" sibTransId="{EFACDE0E-3ACD-43DC-96CB-F114A8357977}"/>
    <dgm:cxn modelId="{A9A52A7D-C375-43EB-9F85-97BBC1F22168}" type="presOf" srcId="{5DB739BA-CF0A-4AD7-88C5-DBFD7256F35E}" destId="{6D5E4DAC-5112-4DAE-82AD-B47693AD515A}" srcOrd="1" destOrd="0" presId="urn:microsoft.com/office/officeart/2005/8/layout/vList4"/>
    <dgm:cxn modelId="{672080A9-E761-4E01-82A0-5531F8E739F3}" type="presOf" srcId="{5DB739BA-CF0A-4AD7-88C5-DBFD7256F35E}" destId="{A14BF835-0674-4F2B-AC59-6F3DA9559FC0}" srcOrd="0" destOrd="0" presId="urn:microsoft.com/office/officeart/2005/8/layout/vList4"/>
    <dgm:cxn modelId="{95617DC3-57BA-4706-8948-8593850B9922}" type="presOf" srcId="{096245BE-8804-4B85-B7F1-175BC3F30D83}" destId="{455CE134-DD00-4FB8-A948-8DB1D183D3A8}" srcOrd="1" destOrd="0" presId="urn:microsoft.com/office/officeart/2005/8/layout/vList4"/>
    <dgm:cxn modelId="{FCBB54D3-B45A-4473-A030-3CB95FDF3D45}" type="presOf" srcId="{B2AB1061-3247-43ED-9CEF-BB8A6B07C7B5}" destId="{920C2449-209C-419F-96F0-7A75DC8DFC54}" srcOrd="0" destOrd="0" presId="urn:microsoft.com/office/officeart/2005/8/layout/vList4"/>
    <dgm:cxn modelId="{EC486CFE-32F1-4847-B7D1-EC42EEB9A4BF}" type="presOf" srcId="{F0737249-AC58-4A87-884E-B1A4F40142B2}" destId="{CB714753-B2CC-4FFE-8F95-197A4351E698}" srcOrd="0" destOrd="0" presId="urn:microsoft.com/office/officeart/2005/8/layout/vList4"/>
    <dgm:cxn modelId="{481E3676-BE30-464F-8017-FCAA7918D153}" type="presParOf" srcId="{920C2449-209C-419F-96F0-7A75DC8DFC54}" destId="{912328BD-EB21-400B-A1D0-404986D38C41}" srcOrd="0" destOrd="0" presId="urn:microsoft.com/office/officeart/2005/8/layout/vList4"/>
    <dgm:cxn modelId="{0F815873-2B4D-4F06-B211-1AF4F1DEFDD3}" type="presParOf" srcId="{912328BD-EB21-400B-A1D0-404986D38C41}" destId="{CB714753-B2CC-4FFE-8F95-197A4351E698}" srcOrd="0" destOrd="0" presId="urn:microsoft.com/office/officeart/2005/8/layout/vList4"/>
    <dgm:cxn modelId="{DDCD6205-2D9B-4025-8E55-CD45012AD508}" type="presParOf" srcId="{912328BD-EB21-400B-A1D0-404986D38C41}" destId="{2808C798-DDD2-409E-A9E1-E8B3CF60863C}" srcOrd="1" destOrd="0" presId="urn:microsoft.com/office/officeart/2005/8/layout/vList4"/>
    <dgm:cxn modelId="{551E800A-7C35-433E-86F8-273D8160D235}" type="presParOf" srcId="{912328BD-EB21-400B-A1D0-404986D38C41}" destId="{33557C0E-B6CD-4B1F-A851-13B0D8D62B8F}" srcOrd="2" destOrd="0" presId="urn:microsoft.com/office/officeart/2005/8/layout/vList4"/>
    <dgm:cxn modelId="{64B0A590-350E-41BC-90F5-6A1E79D8B165}" type="presParOf" srcId="{920C2449-209C-419F-96F0-7A75DC8DFC54}" destId="{AE6DEE0E-C7BD-4290-8732-3A385665D593}" srcOrd="1" destOrd="0" presId="urn:microsoft.com/office/officeart/2005/8/layout/vList4"/>
    <dgm:cxn modelId="{1084F42A-80B0-4FF7-BA66-07CDBB088B78}" type="presParOf" srcId="{920C2449-209C-419F-96F0-7A75DC8DFC54}" destId="{7FC4EFFF-58B5-4528-A36B-A202DBE22F26}" srcOrd="2" destOrd="0" presId="urn:microsoft.com/office/officeart/2005/8/layout/vList4"/>
    <dgm:cxn modelId="{FE8CB591-BACD-4271-913D-D85465AC44A2}" type="presParOf" srcId="{7FC4EFFF-58B5-4528-A36B-A202DBE22F26}" destId="{A14BF835-0674-4F2B-AC59-6F3DA9559FC0}" srcOrd="0" destOrd="0" presId="urn:microsoft.com/office/officeart/2005/8/layout/vList4"/>
    <dgm:cxn modelId="{3741997E-0E10-4F68-8D16-1BD6BB2C2BD3}" type="presParOf" srcId="{7FC4EFFF-58B5-4528-A36B-A202DBE22F26}" destId="{D77A78F8-5004-4C57-A905-99E6A405F9FB}" srcOrd="1" destOrd="0" presId="urn:microsoft.com/office/officeart/2005/8/layout/vList4"/>
    <dgm:cxn modelId="{E3E89205-4210-4248-BEEF-912A1FDF7070}" type="presParOf" srcId="{7FC4EFFF-58B5-4528-A36B-A202DBE22F26}" destId="{6D5E4DAC-5112-4DAE-82AD-B47693AD515A}" srcOrd="2" destOrd="0" presId="urn:microsoft.com/office/officeart/2005/8/layout/vList4"/>
    <dgm:cxn modelId="{AA6055DB-B671-45D3-B7A4-E282431BE240}" type="presParOf" srcId="{920C2449-209C-419F-96F0-7A75DC8DFC54}" destId="{7BF60FD6-369F-429A-9E72-C7C1AB75A01A}" srcOrd="3" destOrd="0" presId="urn:microsoft.com/office/officeart/2005/8/layout/vList4"/>
    <dgm:cxn modelId="{44E87E1B-B691-4836-9C67-6AA94D7A4AD3}" type="presParOf" srcId="{920C2449-209C-419F-96F0-7A75DC8DFC54}" destId="{49877B33-470A-49F7-B724-0E42DDAE9C16}" srcOrd="4" destOrd="0" presId="urn:microsoft.com/office/officeart/2005/8/layout/vList4"/>
    <dgm:cxn modelId="{C6C280FA-AC7B-449B-894B-EF27ADD0D28A}" type="presParOf" srcId="{49877B33-470A-49F7-B724-0E42DDAE9C16}" destId="{1BA1362E-2D05-43DF-8E40-47E083F9A3F6}" srcOrd="0" destOrd="0" presId="urn:microsoft.com/office/officeart/2005/8/layout/vList4"/>
    <dgm:cxn modelId="{F47A180E-5579-4450-915A-41FBF55A1E5E}" type="presParOf" srcId="{49877B33-470A-49F7-B724-0E42DDAE9C16}" destId="{33477278-566F-4CD0-88A1-F6843E9E8AA0}" srcOrd="1" destOrd="0" presId="urn:microsoft.com/office/officeart/2005/8/layout/vList4"/>
    <dgm:cxn modelId="{4E0A9C0C-2633-48BF-AB06-2E9AF2206BF3}" type="presParOf" srcId="{49877B33-470A-49F7-B724-0E42DDAE9C16}" destId="{455CE134-DD00-4FB8-A948-8DB1D183D3A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2AB1061-3247-43ED-9CEF-BB8A6B07C7B5}" type="doc">
      <dgm:prSet loTypeId="urn:microsoft.com/office/officeart/2005/8/layout/vList4" loCatId="list" qsTypeId="urn:microsoft.com/office/officeart/2005/8/quickstyle/simple3" qsCatId="simple" csTypeId="urn:microsoft.com/office/officeart/2005/8/colors/colorful2" csCatId="colorful" phldr="1"/>
      <dgm:spPr/>
      <dgm:t>
        <a:bodyPr/>
        <a:lstStyle/>
        <a:p>
          <a:endParaRPr lang="es-ES"/>
        </a:p>
      </dgm:t>
    </dgm:pt>
    <dgm:pt modelId="{F0737249-AC58-4A87-884E-B1A4F40142B2}">
      <dgm:prSet phldrT="[Texto]"/>
      <dgm:spPr/>
      <dgm:t>
        <a:bodyPr/>
        <a:lstStyle/>
        <a:p>
          <a:r>
            <a:rPr lang="es-ES" dirty="0">
              <a:latin typeface="Times New Roman" panose="02020603050405020304" pitchFamily="18" charset="0"/>
              <a:cs typeface="Times New Roman" panose="02020603050405020304" pitchFamily="18" charset="0"/>
            </a:rPr>
            <a:t>Con la existencia de diferencias en la intensidad de la relación entre las variables según el tamaño de las empresas, se debería investigar el porqué de estos resultados y si el tamaño es un factor importante en este tema</a:t>
          </a:r>
        </a:p>
      </dgm:t>
    </dgm:pt>
    <dgm:pt modelId="{F4AB7416-EDDB-4E8A-B95F-EFBE587E079A}" type="parTrans" cxnId="{A81F9622-74BA-4D67-8AB8-58FE6861A138}">
      <dgm:prSet/>
      <dgm:spPr/>
      <dgm:t>
        <a:bodyPr/>
        <a:lstStyle/>
        <a:p>
          <a:endParaRPr lang="es-ES">
            <a:latin typeface="Times New Roman" panose="02020603050405020304" pitchFamily="18" charset="0"/>
            <a:cs typeface="Times New Roman" panose="02020603050405020304" pitchFamily="18" charset="0"/>
          </a:endParaRPr>
        </a:p>
      </dgm:t>
    </dgm:pt>
    <dgm:pt modelId="{F6B10E16-380B-4BB2-82ED-DBA4C78151AB}" type="sibTrans" cxnId="{A81F9622-74BA-4D67-8AB8-58FE6861A138}">
      <dgm:prSet/>
      <dgm:spPr/>
      <dgm:t>
        <a:bodyPr/>
        <a:lstStyle/>
        <a:p>
          <a:endParaRPr lang="es-ES">
            <a:latin typeface="Times New Roman" panose="02020603050405020304" pitchFamily="18" charset="0"/>
            <a:cs typeface="Times New Roman" panose="02020603050405020304" pitchFamily="18" charset="0"/>
          </a:endParaRPr>
        </a:p>
      </dgm:t>
    </dgm:pt>
    <dgm:pt modelId="{5DB739BA-CF0A-4AD7-88C5-DBFD7256F35E}">
      <dgm:prSet phldrT="[Texto]"/>
      <dgm:spPr/>
      <dgm:t>
        <a:bodyPr/>
        <a:lstStyle/>
        <a:p>
          <a:r>
            <a:rPr lang="es-ES" dirty="0">
              <a:latin typeface="Times New Roman" panose="02020603050405020304" pitchFamily="18" charset="0"/>
              <a:cs typeface="Times New Roman" panose="02020603050405020304" pitchFamily="18" charset="0"/>
            </a:rPr>
            <a:t>Es recomendable utilizar al coeficiente de determinación con propósitos interpretativos, es decir, para dar mayor claridad a lo obtenido según los coeficientes de correlación de Pearson.</a:t>
          </a:r>
        </a:p>
      </dgm:t>
    </dgm:pt>
    <dgm:pt modelId="{486C01BE-35A3-40A2-98BF-BD89EFA41883}" type="parTrans" cxnId="{AC160D79-F889-43C9-B2F9-FC6AA5A5391C}">
      <dgm:prSet/>
      <dgm:spPr/>
      <dgm:t>
        <a:bodyPr/>
        <a:lstStyle/>
        <a:p>
          <a:endParaRPr lang="es-ES">
            <a:latin typeface="Times New Roman" panose="02020603050405020304" pitchFamily="18" charset="0"/>
            <a:cs typeface="Times New Roman" panose="02020603050405020304" pitchFamily="18" charset="0"/>
          </a:endParaRPr>
        </a:p>
      </dgm:t>
    </dgm:pt>
    <dgm:pt modelId="{EFACDE0E-3ACD-43DC-96CB-F114A8357977}" type="sibTrans" cxnId="{AC160D79-F889-43C9-B2F9-FC6AA5A5391C}">
      <dgm:prSet/>
      <dgm:spPr/>
      <dgm:t>
        <a:bodyPr/>
        <a:lstStyle/>
        <a:p>
          <a:endParaRPr lang="es-ES">
            <a:latin typeface="Times New Roman" panose="02020603050405020304" pitchFamily="18" charset="0"/>
            <a:cs typeface="Times New Roman" panose="02020603050405020304" pitchFamily="18" charset="0"/>
          </a:endParaRPr>
        </a:p>
      </dgm:t>
    </dgm:pt>
    <dgm:pt modelId="{096245BE-8804-4B85-B7F1-175BC3F30D83}">
      <dgm:prSet phldrT="[Texto]"/>
      <dgm:spPr/>
      <dgm:t>
        <a:bodyPr/>
        <a:lstStyle/>
        <a:p>
          <a:r>
            <a:rPr lang="es-ES" dirty="0">
              <a:latin typeface="Times New Roman" panose="02020603050405020304" pitchFamily="18" charset="0"/>
              <a:cs typeface="Times New Roman" panose="02020603050405020304" pitchFamily="18" charset="0"/>
            </a:rPr>
            <a:t>Se debería investigar qué otros factores afectan al desempeño financiero, manteniendo como factor a su nivel de transformación en una organización de aprendizaje, bajo un contexto latinoamericano.</a:t>
          </a:r>
        </a:p>
      </dgm:t>
    </dgm:pt>
    <dgm:pt modelId="{B13B0035-4518-4A85-BA7B-8132DBD1F907}" type="parTrans" cxnId="{326BCF08-D7D1-4819-8646-8E624F7A50A2}">
      <dgm:prSet/>
      <dgm:spPr/>
      <dgm:t>
        <a:bodyPr/>
        <a:lstStyle/>
        <a:p>
          <a:endParaRPr lang="es-ES">
            <a:latin typeface="Times New Roman" panose="02020603050405020304" pitchFamily="18" charset="0"/>
            <a:cs typeface="Times New Roman" panose="02020603050405020304" pitchFamily="18" charset="0"/>
          </a:endParaRPr>
        </a:p>
      </dgm:t>
    </dgm:pt>
    <dgm:pt modelId="{3CC46E30-7C10-462A-A8C6-CDD19B80CCB9}" type="sibTrans" cxnId="{326BCF08-D7D1-4819-8646-8E624F7A50A2}">
      <dgm:prSet/>
      <dgm:spPr/>
      <dgm:t>
        <a:bodyPr/>
        <a:lstStyle/>
        <a:p>
          <a:endParaRPr lang="es-ES">
            <a:latin typeface="Times New Roman" panose="02020603050405020304" pitchFamily="18" charset="0"/>
            <a:cs typeface="Times New Roman" panose="02020603050405020304" pitchFamily="18" charset="0"/>
          </a:endParaRPr>
        </a:p>
      </dgm:t>
    </dgm:pt>
    <dgm:pt modelId="{920C2449-209C-419F-96F0-7A75DC8DFC54}" type="pres">
      <dgm:prSet presAssocID="{B2AB1061-3247-43ED-9CEF-BB8A6B07C7B5}" presName="linear" presStyleCnt="0">
        <dgm:presLayoutVars>
          <dgm:dir/>
          <dgm:resizeHandles val="exact"/>
        </dgm:presLayoutVars>
      </dgm:prSet>
      <dgm:spPr/>
    </dgm:pt>
    <dgm:pt modelId="{912328BD-EB21-400B-A1D0-404986D38C41}" type="pres">
      <dgm:prSet presAssocID="{F0737249-AC58-4A87-884E-B1A4F40142B2}" presName="comp" presStyleCnt="0"/>
      <dgm:spPr/>
    </dgm:pt>
    <dgm:pt modelId="{CB714753-B2CC-4FFE-8F95-197A4351E698}" type="pres">
      <dgm:prSet presAssocID="{F0737249-AC58-4A87-884E-B1A4F40142B2}" presName="box" presStyleLbl="node1" presStyleIdx="0" presStyleCnt="3"/>
      <dgm:spPr/>
    </dgm:pt>
    <dgm:pt modelId="{2808C798-DDD2-409E-A9E1-E8B3CF60863C}" type="pres">
      <dgm:prSet presAssocID="{F0737249-AC58-4A87-884E-B1A4F40142B2}" presName="img" presStyleLbl="fgImgPlace1" presStyleIdx="0" presStyleCnt="3"/>
      <dgm:spPr>
        <a:blipFill rotWithShape="1">
          <a:blip xmlns:r="http://schemas.openxmlformats.org/officeDocument/2006/relationships" r:embed="rId1"/>
          <a:stretch>
            <a:fillRect/>
          </a:stretch>
        </a:blipFill>
      </dgm:spPr>
    </dgm:pt>
    <dgm:pt modelId="{33557C0E-B6CD-4B1F-A851-13B0D8D62B8F}" type="pres">
      <dgm:prSet presAssocID="{F0737249-AC58-4A87-884E-B1A4F40142B2}" presName="text" presStyleLbl="node1" presStyleIdx="0" presStyleCnt="3">
        <dgm:presLayoutVars>
          <dgm:bulletEnabled val="1"/>
        </dgm:presLayoutVars>
      </dgm:prSet>
      <dgm:spPr/>
    </dgm:pt>
    <dgm:pt modelId="{AE6DEE0E-C7BD-4290-8732-3A385665D593}" type="pres">
      <dgm:prSet presAssocID="{F6B10E16-380B-4BB2-82ED-DBA4C78151AB}" presName="spacer" presStyleCnt="0"/>
      <dgm:spPr/>
    </dgm:pt>
    <dgm:pt modelId="{7FC4EFFF-58B5-4528-A36B-A202DBE22F26}" type="pres">
      <dgm:prSet presAssocID="{5DB739BA-CF0A-4AD7-88C5-DBFD7256F35E}" presName="comp" presStyleCnt="0"/>
      <dgm:spPr/>
    </dgm:pt>
    <dgm:pt modelId="{A14BF835-0674-4F2B-AC59-6F3DA9559FC0}" type="pres">
      <dgm:prSet presAssocID="{5DB739BA-CF0A-4AD7-88C5-DBFD7256F35E}" presName="box" presStyleLbl="node1" presStyleIdx="1" presStyleCnt="3"/>
      <dgm:spPr/>
    </dgm:pt>
    <dgm:pt modelId="{D77A78F8-5004-4C57-A905-99E6A405F9FB}" type="pres">
      <dgm:prSet presAssocID="{5DB739BA-CF0A-4AD7-88C5-DBFD7256F35E}" presName="img" presStyleLbl="fgImgPlace1" presStyleIdx="1" presStyleCnt="3"/>
      <dgm:spPr>
        <a:blipFill rotWithShape="1">
          <a:blip xmlns:r="http://schemas.openxmlformats.org/officeDocument/2006/relationships" r:embed="rId2"/>
          <a:stretch>
            <a:fillRect/>
          </a:stretch>
        </a:blipFill>
      </dgm:spPr>
    </dgm:pt>
    <dgm:pt modelId="{6D5E4DAC-5112-4DAE-82AD-B47693AD515A}" type="pres">
      <dgm:prSet presAssocID="{5DB739BA-CF0A-4AD7-88C5-DBFD7256F35E}" presName="text" presStyleLbl="node1" presStyleIdx="1" presStyleCnt="3">
        <dgm:presLayoutVars>
          <dgm:bulletEnabled val="1"/>
        </dgm:presLayoutVars>
      </dgm:prSet>
      <dgm:spPr/>
    </dgm:pt>
    <dgm:pt modelId="{7BF60FD6-369F-429A-9E72-C7C1AB75A01A}" type="pres">
      <dgm:prSet presAssocID="{EFACDE0E-3ACD-43DC-96CB-F114A8357977}" presName="spacer" presStyleCnt="0"/>
      <dgm:spPr/>
    </dgm:pt>
    <dgm:pt modelId="{49877B33-470A-49F7-B724-0E42DDAE9C16}" type="pres">
      <dgm:prSet presAssocID="{096245BE-8804-4B85-B7F1-175BC3F30D83}" presName="comp" presStyleCnt="0"/>
      <dgm:spPr/>
    </dgm:pt>
    <dgm:pt modelId="{1BA1362E-2D05-43DF-8E40-47E083F9A3F6}" type="pres">
      <dgm:prSet presAssocID="{096245BE-8804-4B85-B7F1-175BC3F30D83}" presName="box" presStyleLbl="node1" presStyleIdx="2" presStyleCnt="3"/>
      <dgm:spPr/>
    </dgm:pt>
    <dgm:pt modelId="{33477278-566F-4CD0-88A1-F6843E9E8AA0}" type="pres">
      <dgm:prSet presAssocID="{096245BE-8804-4B85-B7F1-175BC3F30D83}" presName="img" presStyleLbl="fgImgPlace1" presStyleIdx="2" presStyleCnt="3"/>
      <dgm:spPr>
        <a:blipFill rotWithShape="1">
          <a:blip xmlns:r="http://schemas.openxmlformats.org/officeDocument/2006/relationships" r:embed="rId3"/>
          <a:stretch>
            <a:fillRect/>
          </a:stretch>
        </a:blipFill>
      </dgm:spPr>
    </dgm:pt>
    <dgm:pt modelId="{455CE134-DD00-4FB8-A948-8DB1D183D3A8}" type="pres">
      <dgm:prSet presAssocID="{096245BE-8804-4B85-B7F1-175BC3F30D83}" presName="text" presStyleLbl="node1" presStyleIdx="2" presStyleCnt="3">
        <dgm:presLayoutVars>
          <dgm:bulletEnabled val="1"/>
        </dgm:presLayoutVars>
      </dgm:prSet>
      <dgm:spPr/>
    </dgm:pt>
  </dgm:ptLst>
  <dgm:cxnLst>
    <dgm:cxn modelId="{326BCF08-D7D1-4819-8646-8E624F7A50A2}" srcId="{B2AB1061-3247-43ED-9CEF-BB8A6B07C7B5}" destId="{096245BE-8804-4B85-B7F1-175BC3F30D83}" srcOrd="2" destOrd="0" parTransId="{B13B0035-4518-4A85-BA7B-8132DBD1F907}" sibTransId="{3CC46E30-7C10-462A-A8C6-CDD19B80CCB9}"/>
    <dgm:cxn modelId="{BFDD3B13-ACD4-4197-A4E8-B99F3E2565DB}" type="presOf" srcId="{096245BE-8804-4B85-B7F1-175BC3F30D83}" destId="{455CE134-DD00-4FB8-A948-8DB1D183D3A8}" srcOrd="1" destOrd="0" presId="urn:microsoft.com/office/officeart/2005/8/layout/vList4"/>
    <dgm:cxn modelId="{A81F9622-74BA-4D67-8AB8-58FE6861A138}" srcId="{B2AB1061-3247-43ED-9CEF-BB8A6B07C7B5}" destId="{F0737249-AC58-4A87-884E-B1A4F40142B2}" srcOrd="0" destOrd="0" parTransId="{F4AB7416-EDDB-4E8A-B95F-EFBE587E079A}" sibTransId="{F6B10E16-380B-4BB2-82ED-DBA4C78151AB}"/>
    <dgm:cxn modelId="{4EE3B240-0E5C-47FA-A4B2-116935F72E75}" type="presOf" srcId="{F0737249-AC58-4A87-884E-B1A4F40142B2}" destId="{33557C0E-B6CD-4B1F-A851-13B0D8D62B8F}" srcOrd="1" destOrd="0" presId="urn:microsoft.com/office/officeart/2005/8/layout/vList4"/>
    <dgm:cxn modelId="{F44C3F43-7401-4BF2-8AFC-F9426034C6BA}" type="presOf" srcId="{5DB739BA-CF0A-4AD7-88C5-DBFD7256F35E}" destId="{A14BF835-0674-4F2B-AC59-6F3DA9559FC0}" srcOrd="0" destOrd="0" presId="urn:microsoft.com/office/officeart/2005/8/layout/vList4"/>
    <dgm:cxn modelId="{B1CEA743-BB4B-4061-A307-BDC659C48482}" type="presOf" srcId="{5DB739BA-CF0A-4AD7-88C5-DBFD7256F35E}" destId="{6D5E4DAC-5112-4DAE-82AD-B47693AD515A}" srcOrd="1" destOrd="0" presId="urn:microsoft.com/office/officeart/2005/8/layout/vList4"/>
    <dgm:cxn modelId="{05A0A851-25C0-4515-BDFB-69573C07FF58}" type="presOf" srcId="{096245BE-8804-4B85-B7F1-175BC3F30D83}" destId="{1BA1362E-2D05-43DF-8E40-47E083F9A3F6}" srcOrd="0" destOrd="0" presId="urn:microsoft.com/office/officeart/2005/8/layout/vList4"/>
    <dgm:cxn modelId="{AC160D79-F889-43C9-B2F9-FC6AA5A5391C}" srcId="{B2AB1061-3247-43ED-9CEF-BB8A6B07C7B5}" destId="{5DB739BA-CF0A-4AD7-88C5-DBFD7256F35E}" srcOrd="1" destOrd="0" parTransId="{486C01BE-35A3-40A2-98BF-BD89EFA41883}" sibTransId="{EFACDE0E-3ACD-43DC-96CB-F114A8357977}"/>
    <dgm:cxn modelId="{5B4F6689-569E-4C17-B8F2-C627F65D5662}" type="presOf" srcId="{F0737249-AC58-4A87-884E-B1A4F40142B2}" destId="{CB714753-B2CC-4FFE-8F95-197A4351E698}" srcOrd="0" destOrd="0" presId="urn:microsoft.com/office/officeart/2005/8/layout/vList4"/>
    <dgm:cxn modelId="{60C1DCD3-DC05-40A9-AB30-DD89A6AA3EC8}" type="presOf" srcId="{B2AB1061-3247-43ED-9CEF-BB8A6B07C7B5}" destId="{920C2449-209C-419F-96F0-7A75DC8DFC54}" srcOrd="0" destOrd="0" presId="urn:microsoft.com/office/officeart/2005/8/layout/vList4"/>
    <dgm:cxn modelId="{A7891920-5DC5-40F1-9454-6B86686DD060}" type="presParOf" srcId="{920C2449-209C-419F-96F0-7A75DC8DFC54}" destId="{912328BD-EB21-400B-A1D0-404986D38C41}" srcOrd="0" destOrd="0" presId="urn:microsoft.com/office/officeart/2005/8/layout/vList4"/>
    <dgm:cxn modelId="{903EB908-8685-4E9C-99DB-FDAF03664AB0}" type="presParOf" srcId="{912328BD-EB21-400B-A1D0-404986D38C41}" destId="{CB714753-B2CC-4FFE-8F95-197A4351E698}" srcOrd="0" destOrd="0" presId="urn:microsoft.com/office/officeart/2005/8/layout/vList4"/>
    <dgm:cxn modelId="{370AA507-2AB3-400B-B774-1056B1EBE0CF}" type="presParOf" srcId="{912328BD-EB21-400B-A1D0-404986D38C41}" destId="{2808C798-DDD2-409E-A9E1-E8B3CF60863C}" srcOrd="1" destOrd="0" presId="urn:microsoft.com/office/officeart/2005/8/layout/vList4"/>
    <dgm:cxn modelId="{87BDE7C9-503B-4D26-A3A0-99329F951133}" type="presParOf" srcId="{912328BD-EB21-400B-A1D0-404986D38C41}" destId="{33557C0E-B6CD-4B1F-A851-13B0D8D62B8F}" srcOrd="2" destOrd="0" presId="urn:microsoft.com/office/officeart/2005/8/layout/vList4"/>
    <dgm:cxn modelId="{106259E7-3742-4EE1-9100-88D1FCE0C798}" type="presParOf" srcId="{920C2449-209C-419F-96F0-7A75DC8DFC54}" destId="{AE6DEE0E-C7BD-4290-8732-3A385665D593}" srcOrd="1" destOrd="0" presId="urn:microsoft.com/office/officeart/2005/8/layout/vList4"/>
    <dgm:cxn modelId="{6C60AEBC-272E-43EC-B28D-0E261C1C5148}" type="presParOf" srcId="{920C2449-209C-419F-96F0-7A75DC8DFC54}" destId="{7FC4EFFF-58B5-4528-A36B-A202DBE22F26}" srcOrd="2" destOrd="0" presId="urn:microsoft.com/office/officeart/2005/8/layout/vList4"/>
    <dgm:cxn modelId="{E9640EC2-498B-4D03-AFF0-E32DED7F7A35}" type="presParOf" srcId="{7FC4EFFF-58B5-4528-A36B-A202DBE22F26}" destId="{A14BF835-0674-4F2B-AC59-6F3DA9559FC0}" srcOrd="0" destOrd="0" presId="urn:microsoft.com/office/officeart/2005/8/layout/vList4"/>
    <dgm:cxn modelId="{F435FCAD-4329-4E0D-8A51-8561E0B86070}" type="presParOf" srcId="{7FC4EFFF-58B5-4528-A36B-A202DBE22F26}" destId="{D77A78F8-5004-4C57-A905-99E6A405F9FB}" srcOrd="1" destOrd="0" presId="urn:microsoft.com/office/officeart/2005/8/layout/vList4"/>
    <dgm:cxn modelId="{FA21E7FB-765A-4549-AE7B-E220C502A28B}" type="presParOf" srcId="{7FC4EFFF-58B5-4528-A36B-A202DBE22F26}" destId="{6D5E4DAC-5112-4DAE-82AD-B47693AD515A}" srcOrd="2" destOrd="0" presId="urn:microsoft.com/office/officeart/2005/8/layout/vList4"/>
    <dgm:cxn modelId="{36520C46-4B1F-4DD7-94C5-05752D34D327}" type="presParOf" srcId="{920C2449-209C-419F-96F0-7A75DC8DFC54}" destId="{7BF60FD6-369F-429A-9E72-C7C1AB75A01A}" srcOrd="3" destOrd="0" presId="urn:microsoft.com/office/officeart/2005/8/layout/vList4"/>
    <dgm:cxn modelId="{E88DF136-86B2-4383-AA1B-008BF0242DC8}" type="presParOf" srcId="{920C2449-209C-419F-96F0-7A75DC8DFC54}" destId="{49877B33-470A-49F7-B724-0E42DDAE9C16}" srcOrd="4" destOrd="0" presId="urn:microsoft.com/office/officeart/2005/8/layout/vList4"/>
    <dgm:cxn modelId="{7A9F1144-098C-42A2-87FB-EDC22592F500}" type="presParOf" srcId="{49877B33-470A-49F7-B724-0E42DDAE9C16}" destId="{1BA1362E-2D05-43DF-8E40-47E083F9A3F6}" srcOrd="0" destOrd="0" presId="urn:microsoft.com/office/officeart/2005/8/layout/vList4"/>
    <dgm:cxn modelId="{F5A2FA7E-6583-4B2C-9631-900BB1A71023}" type="presParOf" srcId="{49877B33-470A-49F7-B724-0E42DDAE9C16}" destId="{33477278-566F-4CD0-88A1-F6843E9E8AA0}" srcOrd="1" destOrd="0" presId="urn:microsoft.com/office/officeart/2005/8/layout/vList4"/>
    <dgm:cxn modelId="{201081C3-374F-47C3-BCAF-89235744B2CE}" type="presParOf" srcId="{49877B33-470A-49F7-B724-0E42DDAE9C16}" destId="{455CE134-DD00-4FB8-A948-8DB1D183D3A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42F978-824A-4441-8072-C9813ED1AE24}"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58442B94-6638-4C0E-A782-D3B19319F95D}">
      <dgm:prSet phldrT="[Texto]"/>
      <dgm:spPr/>
      <dgm:t>
        <a:bodyPr/>
        <a:lstStyle/>
        <a:p>
          <a:r>
            <a:rPr lang="es-ES" dirty="0">
              <a:latin typeface="Times New Roman" panose="02020603050405020304" pitchFamily="18" charset="0"/>
              <a:cs typeface="Times New Roman" panose="02020603050405020304" pitchFamily="18" charset="0"/>
            </a:rPr>
            <a:t>Se debería investigar qué factores afectan al desempeño del conocimiento para identificar las limitaciones que enfrentan las empresas.</a:t>
          </a:r>
        </a:p>
      </dgm:t>
    </dgm:pt>
    <dgm:pt modelId="{5DA90F7F-0DAF-4FCA-A54C-8290B682D178}" type="parTrans" cxnId="{A7EFD183-637A-4D40-B121-E821DA23BBBC}">
      <dgm:prSet/>
      <dgm:spPr/>
      <dgm:t>
        <a:bodyPr/>
        <a:lstStyle/>
        <a:p>
          <a:endParaRPr lang="es-ES">
            <a:latin typeface="Times New Roman" panose="02020603050405020304" pitchFamily="18" charset="0"/>
            <a:cs typeface="Times New Roman" panose="02020603050405020304" pitchFamily="18" charset="0"/>
          </a:endParaRPr>
        </a:p>
      </dgm:t>
    </dgm:pt>
    <dgm:pt modelId="{365AFD31-0E91-4015-AF2E-CF5F7B673451}" type="sibTrans" cxnId="{A7EFD183-637A-4D40-B121-E821DA23BBBC}">
      <dgm:prSet/>
      <dgm:spPr/>
      <dgm:t>
        <a:bodyPr/>
        <a:lstStyle/>
        <a:p>
          <a:endParaRPr lang="es-ES">
            <a:latin typeface="Times New Roman" panose="02020603050405020304" pitchFamily="18" charset="0"/>
            <a:cs typeface="Times New Roman" panose="02020603050405020304" pitchFamily="18" charset="0"/>
          </a:endParaRPr>
        </a:p>
      </dgm:t>
    </dgm:pt>
    <dgm:pt modelId="{300BE659-2451-4998-AE96-CDA65FC3900C}">
      <dgm:prSet phldrT="[Texto]"/>
      <dgm:spPr/>
      <dgm:t>
        <a:bodyPr/>
        <a:lstStyle/>
        <a:p>
          <a:r>
            <a:rPr lang="es-ES" dirty="0">
              <a:latin typeface="Times New Roman" panose="02020603050405020304" pitchFamily="18" charset="0"/>
              <a:cs typeface="Times New Roman" panose="02020603050405020304" pitchFamily="18" charset="0"/>
            </a:rPr>
            <a:t>Al no haber encontrado una relación entre las dimensiones de la organización de aprendizaje y las medidas financieras, estos resultados sugieren que se deberían realizar más investigaciones para analizar los motivos que pueden afectar a los resultados.</a:t>
          </a:r>
        </a:p>
      </dgm:t>
    </dgm:pt>
    <dgm:pt modelId="{B11A9E4A-29FF-4A2F-916B-38FD3B409C46}" type="parTrans" cxnId="{CC482DB5-BC09-4F7C-B302-700EB0CAF32B}">
      <dgm:prSet/>
      <dgm:spPr/>
      <dgm:t>
        <a:bodyPr/>
        <a:lstStyle/>
        <a:p>
          <a:endParaRPr lang="es-ES">
            <a:latin typeface="Times New Roman" panose="02020603050405020304" pitchFamily="18" charset="0"/>
            <a:cs typeface="Times New Roman" panose="02020603050405020304" pitchFamily="18" charset="0"/>
          </a:endParaRPr>
        </a:p>
      </dgm:t>
    </dgm:pt>
    <dgm:pt modelId="{0FB4FFD1-0E1C-44F9-BFAB-30B4F39069D9}" type="sibTrans" cxnId="{CC482DB5-BC09-4F7C-B302-700EB0CAF32B}">
      <dgm:prSet/>
      <dgm:spPr/>
      <dgm:t>
        <a:bodyPr/>
        <a:lstStyle/>
        <a:p>
          <a:endParaRPr lang="es-ES">
            <a:latin typeface="Times New Roman" panose="02020603050405020304" pitchFamily="18" charset="0"/>
            <a:cs typeface="Times New Roman" panose="02020603050405020304" pitchFamily="18" charset="0"/>
          </a:endParaRPr>
        </a:p>
      </dgm:t>
    </dgm:pt>
    <dgm:pt modelId="{44C57374-2758-4007-90C3-4D7A5D29D449}" type="pres">
      <dgm:prSet presAssocID="{7042F978-824A-4441-8072-C9813ED1AE24}" presName="linear" presStyleCnt="0">
        <dgm:presLayoutVars>
          <dgm:dir/>
          <dgm:resizeHandles val="exact"/>
        </dgm:presLayoutVars>
      </dgm:prSet>
      <dgm:spPr/>
    </dgm:pt>
    <dgm:pt modelId="{16F4AD3D-AF99-4E6B-9892-BCFE6E3F7901}" type="pres">
      <dgm:prSet presAssocID="{58442B94-6638-4C0E-A782-D3B19319F95D}" presName="comp" presStyleCnt="0"/>
      <dgm:spPr/>
    </dgm:pt>
    <dgm:pt modelId="{BE7EA810-88E7-406B-A7AB-984B6C59B3F7}" type="pres">
      <dgm:prSet presAssocID="{58442B94-6638-4C0E-A782-D3B19319F95D}" presName="box" presStyleLbl="node1" presStyleIdx="0" presStyleCnt="2"/>
      <dgm:spPr/>
    </dgm:pt>
    <dgm:pt modelId="{1CFD500C-709B-4493-ADF9-44CB6C9E75C0}" type="pres">
      <dgm:prSet presAssocID="{58442B94-6638-4C0E-A782-D3B19319F95D}" presName="img" presStyleLbl="fgImgPlace1" presStyleIdx="0" presStyleCnt="2"/>
      <dgm:spPr>
        <a:blipFill rotWithShape="1">
          <a:blip xmlns:r="http://schemas.openxmlformats.org/officeDocument/2006/relationships" r:embed="rId1"/>
          <a:stretch>
            <a:fillRect/>
          </a:stretch>
        </a:blipFill>
      </dgm:spPr>
    </dgm:pt>
    <dgm:pt modelId="{C26506A8-539A-44DE-B61E-A285DE153D02}" type="pres">
      <dgm:prSet presAssocID="{58442B94-6638-4C0E-A782-D3B19319F95D}" presName="text" presStyleLbl="node1" presStyleIdx="0" presStyleCnt="2">
        <dgm:presLayoutVars>
          <dgm:bulletEnabled val="1"/>
        </dgm:presLayoutVars>
      </dgm:prSet>
      <dgm:spPr/>
    </dgm:pt>
    <dgm:pt modelId="{12C5DBEF-39B9-4620-9901-BF2AEDF4CAF2}" type="pres">
      <dgm:prSet presAssocID="{365AFD31-0E91-4015-AF2E-CF5F7B673451}" presName="spacer" presStyleCnt="0"/>
      <dgm:spPr/>
    </dgm:pt>
    <dgm:pt modelId="{7B7552A9-2763-4058-BD27-CDD8F585142E}" type="pres">
      <dgm:prSet presAssocID="{300BE659-2451-4998-AE96-CDA65FC3900C}" presName="comp" presStyleCnt="0"/>
      <dgm:spPr/>
    </dgm:pt>
    <dgm:pt modelId="{F1A88519-9F70-4D16-B485-6513BB7EE2A8}" type="pres">
      <dgm:prSet presAssocID="{300BE659-2451-4998-AE96-CDA65FC3900C}" presName="box" presStyleLbl="node1" presStyleIdx="1" presStyleCnt="2"/>
      <dgm:spPr/>
    </dgm:pt>
    <dgm:pt modelId="{D49E590C-DDCE-40D3-BCC8-98B76341651E}" type="pres">
      <dgm:prSet presAssocID="{300BE659-2451-4998-AE96-CDA65FC3900C}" presName="img" presStyleLbl="fgImgPlace1" presStyleIdx="1" presStyleCnt="2"/>
      <dgm:spPr>
        <a:blipFill rotWithShape="1">
          <a:blip xmlns:r="http://schemas.openxmlformats.org/officeDocument/2006/relationships" r:embed="rId2"/>
          <a:stretch>
            <a:fillRect/>
          </a:stretch>
        </a:blipFill>
      </dgm:spPr>
    </dgm:pt>
    <dgm:pt modelId="{F5BE4BFE-BDFD-48C6-9BBA-D8CEE53712BC}" type="pres">
      <dgm:prSet presAssocID="{300BE659-2451-4998-AE96-CDA65FC3900C}" presName="text" presStyleLbl="node1" presStyleIdx="1" presStyleCnt="2">
        <dgm:presLayoutVars>
          <dgm:bulletEnabled val="1"/>
        </dgm:presLayoutVars>
      </dgm:prSet>
      <dgm:spPr/>
    </dgm:pt>
  </dgm:ptLst>
  <dgm:cxnLst>
    <dgm:cxn modelId="{EC6E7423-987F-457E-AA3B-4FE5CD44D901}" type="presOf" srcId="{58442B94-6638-4C0E-A782-D3B19319F95D}" destId="{C26506A8-539A-44DE-B61E-A285DE153D02}" srcOrd="1" destOrd="0" presId="urn:microsoft.com/office/officeart/2005/8/layout/vList4"/>
    <dgm:cxn modelId="{74921E7B-B89B-4009-9127-27B21D1CC220}" type="presOf" srcId="{7042F978-824A-4441-8072-C9813ED1AE24}" destId="{44C57374-2758-4007-90C3-4D7A5D29D449}" srcOrd="0" destOrd="0" presId="urn:microsoft.com/office/officeart/2005/8/layout/vList4"/>
    <dgm:cxn modelId="{A7EFD183-637A-4D40-B121-E821DA23BBBC}" srcId="{7042F978-824A-4441-8072-C9813ED1AE24}" destId="{58442B94-6638-4C0E-A782-D3B19319F95D}" srcOrd="0" destOrd="0" parTransId="{5DA90F7F-0DAF-4FCA-A54C-8290B682D178}" sibTransId="{365AFD31-0E91-4015-AF2E-CF5F7B673451}"/>
    <dgm:cxn modelId="{CC482DB5-BC09-4F7C-B302-700EB0CAF32B}" srcId="{7042F978-824A-4441-8072-C9813ED1AE24}" destId="{300BE659-2451-4998-AE96-CDA65FC3900C}" srcOrd="1" destOrd="0" parTransId="{B11A9E4A-29FF-4A2F-916B-38FD3B409C46}" sibTransId="{0FB4FFD1-0E1C-44F9-BFAB-30B4F39069D9}"/>
    <dgm:cxn modelId="{556F08BE-1556-4EC4-9B06-BEC729D297D6}" type="presOf" srcId="{300BE659-2451-4998-AE96-CDA65FC3900C}" destId="{F5BE4BFE-BDFD-48C6-9BBA-D8CEE53712BC}" srcOrd="1" destOrd="0" presId="urn:microsoft.com/office/officeart/2005/8/layout/vList4"/>
    <dgm:cxn modelId="{515955E9-2E7C-469D-97A8-0DC61330FAED}" type="presOf" srcId="{58442B94-6638-4C0E-A782-D3B19319F95D}" destId="{BE7EA810-88E7-406B-A7AB-984B6C59B3F7}" srcOrd="0" destOrd="0" presId="urn:microsoft.com/office/officeart/2005/8/layout/vList4"/>
    <dgm:cxn modelId="{9A65C1F2-431A-4991-ABE2-20634F172156}" type="presOf" srcId="{300BE659-2451-4998-AE96-CDA65FC3900C}" destId="{F1A88519-9F70-4D16-B485-6513BB7EE2A8}" srcOrd="0" destOrd="0" presId="urn:microsoft.com/office/officeart/2005/8/layout/vList4"/>
    <dgm:cxn modelId="{E5E58325-4658-49C1-A156-7B966FD2D02E}" type="presParOf" srcId="{44C57374-2758-4007-90C3-4D7A5D29D449}" destId="{16F4AD3D-AF99-4E6B-9892-BCFE6E3F7901}" srcOrd="0" destOrd="0" presId="urn:microsoft.com/office/officeart/2005/8/layout/vList4"/>
    <dgm:cxn modelId="{00143B39-A025-4028-8742-65BD9A530943}" type="presParOf" srcId="{16F4AD3D-AF99-4E6B-9892-BCFE6E3F7901}" destId="{BE7EA810-88E7-406B-A7AB-984B6C59B3F7}" srcOrd="0" destOrd="0" presId="urn:microsoft.com/office/officeart/2005/8/layout/vList4"/>
    <dgm:cxn modelId="{C88D5BED-B253-4F2B-8B05-F0992B601422}" type="presParOf" srcId="{16F4AD3D-AF99-4E6B-9892-BCFE6E3F7901}" destId="{1CFD500C-709B-4493-ADF9-44CB6C9E75C0}" srcOrd="1" destOrd="0" presId="urn:microsoft.com/office/officeart/2005/8/layout/vList4"/>
    <dgm:cxn modelId="{10550117-846E-4A06-96ED-C047C3CD13FA}" type="presParOf" srcId="{16F4AD3D-AF99-4E6B-9892-BCFE6E3F7901}" destId="{C26506A8-539A-44DE-B61E-A285DE153D02}" srcOrd="2" destOrd="0" presId="urn:microsoft.com/office/officeart/2005/8/layout/vList4"/>
    <dgm:cxn modelId="{96F2A572-301A-4F81-82B6-A759D4EEE387}" type="presParOf" srcId="{44C57374-2758-4007-90C3-4D7A5D29D449}" destId="{12C5DBEF-39B9-4620-9901-BF2AEDF4CAF2}" srcOrd="1" destOrd="0" presId="urn:microsoft.com/office/officeart/2005/8/layout/vList4"/>
    <dgm:cxn modelId="{D9EAF23E-0965-449F-8562-34E2C29C66E0}" type="presParOf" srcId="{44C57374-2758-4007-90C3-4D7A5D29D449}" destId="{7B7552A9-2763-4058-BD27-CDD8F585142E}" srcOrd="2" destOrd="0" presId="urn:microsoft.com/office/officeart/2005/8/layout/vList4"/>
    <dgm:cxn modelId="{6CC8058A-378B-44C1-AB7F-70034D33D73E}" type="presParOf" srcId="{7B7552A9-2763-4058-BD27-CDD8F585142E}" destId="{F1A88519-9F70-4D16-B485-6513BB7EE2A8}" srcOrd="0" destOrd="0" presId="urn:microsoft.com/office/officeart/2005/8/layout/vList4"/>
    <dgm:cxn modelId="{D2308E25-CD49-4C21-9911-947622BAAEE3}" type="presParOf" srcId="{7B7552A9-2763-4058-BD27-CDD8F585142E}" destId="{D49E590C-DDCE-40D3-BCC8-98B76341651E}" srcOrd="1" destOrd="0" presId="urn:microsoft.com/office/officeart/2005/8/layout/vList4"/>
    <dgm:cxn modelId="{A557FE12-5CEC-4278-BC13-1216336DE99E}" type="presParOf" srcId="{7B7552A9-2763-4058-BD27-CDD8F585142E}" destId="{F5BE4BFE-BDFD-48C6-9BBA-D8CEE53712B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CFB6A5-E442-4E03-8395-457232EE3303}" type="doc">
      <dgm:prSet loTypeId="urn:microsoft.com/office/officeart/2005/8/layout/cycle6" loCatId="relationship" qsTypeId="urn:microsoft.com/office/officeart/2005/8/quickstyle/simple3" qsCatId="simple" csTypeId="urn:microsoft.com/office/officeart/2005/8/colors/colorful4" csCatId="colorful" phldr="1"/>
      <dgm:spPr/>
      <dgm:t>
        <a:bodyPr/>
        <a:lstStyle/>
        <a:p>
          <a:endParaRPr lang="es-EC"/>
        </a:p>
      </dgm:t>
    </dgm:pt>
    <dgm:pt modelId="{3D7719B5-CA71-4A63-9E50-75BBDF32B6AA}">
      <dgm:prSet phldrT="[Texto]" custT="1"/>
      <dgm:spPr/>
      <dgm:t>
        <a:bodyPr/>
        <a:lstStyle/>
        <a:p>
          <a:r>
            <a:rPr lang="es-ES" sz="2000" dirty="0">
              <a:latin typeface="Times New Roman" panose="02020603050405020304" pitchFamily="18" charset="0"/>
              <a:cs typeface="Times New Roman" panose="02020603050405020304" pitchFamily="18" charset="0"/>
            </a:rPr>
            <a:t>La 1ra empresa del ranking tuvo un puntaje de 1 (el más alto) y la 2da empresa obtuvo un puntaje de 0,362</a:t>
          </a:r>
          <a:endParaRPr lang="es-EC" sz="2000" dirty="0">
            <a:latin typeface="Times New Roman" panose="02020603050405020304" pitchFamily="18" charset="0"/>
            <a:cs typeface="Times New Roman" panose="02020603050405020304" pitchFamily="18" charset="0"/>
          </a:endParaRPr>
        </a:p>
      </dgm:t>
    </dgm:pt>
    <dgm:pt modelId="{5C95FBBF-D354-4539-9D30-E290323D4C9F}" type="parTrans" cxnId="{9B8926CD-DC64-4402-B100-3A165C2BE7D2}">
      <dgm:prSet/>
      <dgm:spPr/>
      <dgm:t>
        <a:bodyPr/>
        <a:lstStyle/>
        <a:p>
          <a:endParaRPr lang="es-EC" sz="2800">
            <a:latin typeface="Times New Roman" panose="02020603050405020304" pitchFamily="18" charset="0"/>
            <a:cs typeface="Times New Roman" panose="02020603050405020304" pitchFamily="18" charset="0"/>
          </a:endParaRPr>
        </a:p>
      </dgm:t>
    </dgm:pt>
    <dgm:pt modelId="{49A38759-3DE0-48DF-BF25-1EB34512B010}" type="sibTrans" cxnId="{9B8926CD-DC64-4402-B100-3A165C2BE7D2}">
      <dgm:prSet/>
      <dgm:spPr/>
      <dgm:t>
        <a:bodyPr/>
        <a:lstStyle/>
        <a:p>
          <a:endParaRPr lang="es-EC" sz="2800">
            <a:latin typeface="Times New Roman" panose="02020603050405020304" pitchFamily="18" charset="0"/>
            <a:cs typeface="Times New Roman" panose="02020603050405020304" pitchFamily="18" charset="0"/>
          </a:endParaRPr>
        </a:p>
      </dgm:t>
    </dgm:pt>
    <dgm:pt modelId="{CDC978D9-F39A-42BD-B806-3AE5D2925A22}">
      <dgm:prSet phldrT="[Texto]" custT="1"/>
      <dgm:spPr/>
      <dgm:t>
        <a:bodyPr/>
        <a:lstStyle/>
        <a:p>
          <a:r>
            <a:rPr lang="es-ES" sz="2000" dirty="0">
              <a:latin typeface="Times New Roman" panose="02020603050405020304" pitchFamily="18" charset="0"/>
              <a:cs typeface="Times New Roman" panose="02020603050405020304" pitchFamily="18" charset="0"/>
            </a:rPr>
            <a:t>En la manufactura, las empresas tuvieron una disminución importante en su desempeño</a:t>
          </a:r>
          <a:endParaRPr lang="es-EC" sz="2000" dirty="0">
            <a:latin typeface="Times New Roman" panose="02020603050405020304" pitchFamily="18" charset="0"/>
            <a:cs typeface="Times New Roman" panose="02020603050405020304" pitchFamily="18" charset="0"/>
          </a:endParaRPr>
        </a:p>
      </dgm:t>
    </dgm:pt>
    <dgm:pt modelId="{35DAD1BD-70AF-4359-941B-B3529E4AEAAA}" type="sibTrans" cxnId="{F8F1BD39-E8A3-46E9-8CC5-D827E943BB61}">
      <dgm:prSet/>
      <dgm:spPr/>
      <dgm:t>
        <a:bodyPr/>
        <a:lstStyle/>
        <a:p>
          <a:endParaRPr lang="es-EC" sz="2800">
            <a:latin typeface="Times New Roman" panose="02020603050405020304" pitchFamily="18" charset="0"/>
            <a:cs typeface="Times New Roman" panose="02020603050405020304" pitchFamily="18" charset="0"/>
          </a:endParaRPr>
        </a:p>
      </dgm:t>
    </dgm:pt>
    <dgm:pt modelId="{6ABFF336-F210-46F9-AC38-3853A88724C6}" type="parTrans" cxnId="{F8F1BD39-E8A3-46E9-8CC5-D827E943BB61}">
      <dgm:prSet/>
      <dgm:spPr/>
      <dgm:t>
        <a:bodyPr/>
        <a:lstStyle/>
        <a:p>
          <a:endParaRPr lang="es-EC" sz="2800">
            <a:latin typeface="Times New Roman" panose="02020603050405020304" pitchFamily="18" charset="0"/>
            <a:cs typeface="Times New Roman" panose="02020603050405020304" pitchFamily="18" charset="0"/>
          </a:endParaRPr>
        </a:p>
      </dgm:t>
    </dgm:pt>
    <dgm:pt modelId="{35829092-BC5B-4A9C-8647-C5F3A522CC22}">
      <dgm:prSet phldrT="[Texto]" custT="1"/>
      <dgm:spPr/>
      <dgm:t>
        <a:bodyPr/>
        <a:lstStyle/>
        <a:p>
          <a:r>
            <a:rPr lang="es-ES" sz="2000" dirty="0">
              <a:latin typeface="Times New Roman" panose="02020603050405020304" pitchFamily="18" charset="0"/>
              <a:cs typeface="Times New Roman" panose="02020603050405020304" pitchFamily="18" charset="0"/>
            </a:rPr>
            <a:t>Solo este sector presentó esta brecha, por lo que algo debió ocurrir con su desempeño, esto podría explicarse a partir de un análisis del desempeño financiero</a:t>
          </a:r>
          <a:endParaRPr lang="es-EC" sz="2000" dirty="0">
            <a:latin typeface="Times New Roman" panose="02020603050405020304" pitchFamily="18" charset="0"/>
            <a:cs typeface="Times New Roman" panose="02020603050405020304" pitchFamily="18" charset="0"/>
          </a:endParaRPr>
        </a:p>
      </dgm:t>
    </dgm:pt>
    <dgm:pt modelId="{564DE33B-FA23-41F3-988B-5E970A2DF63B}" type="sibTrans" cxnId="{FD218652-CE49-4713-9164-AE3DDF218D63}">
      <dgm:prSet/>
      <dgm:spPr/>
      <dgm:t>
        <a:bodyPr/>
        <a:lstStyle/>
        <a:p>
          <a:endParaRPr lang="es-EC" sz="2800">
            <a:latin typeface="Times New Roman" panose="02020603050405020304" pitchFamily="18" charset="0"/>
            <a:cs typeface="Times New Roman" panose="02020603050405020304" pitchFamily="18" charset="0"/>
          </a:endParaRPr>
        </a:p>
      </dgm:t>
    </dgm:pt>
    <dgm:pt modelId="{943D866E-B5D4-4909-83F1-29BA5F25C0EF}" type="parTrans" cxnId="{FD218652-CE49-4713-9164-AE3DDF218D63}">
      <dgm:prSet/>
      <dgm:spPr/>
      <dgm:t>
        <a:bodyPr/>
        <a:lstStyle/>
        <a:p>
          <a:endParaRPr lang="es-EC" sz="2800">
            <a:latin typeface="Times New Roman" panose="02020603050405020304" pitchFamily="18" charset="0"/>
            <a:cs typeface="Times New Roman" panose="02020603050405020304" pitchFamily="18" charset="0"/>
          </a:endParaRPr>
        </a:p>
      </dgm:t>
    </dgm:pt>
    <dgm:pt modelId="{ED886063-AAE0-41C0-AAC6-4ECE67AC4896}" type="pres">
      <dgm:prSet presAssocID="{4BCFB6A5-E442-4E03-8395-457232EE3303}" presName="cycle" presStyleCnt="0">
        <dgm:presLayoutVars>
          <dgm:dir/>
          <dgm:resizeHandles val="exact"/>
        </dgm:presLayoutVars>
      </dgm:prSet>
      <dgm:spPr/>
    </dgm:pt>
    <dgm:pt modelId="{A9DEEAD2-3DED-47B5-AF0A-64293AFFE5DD}" type="pres">
      <dgm:prSet presAssocID="{CDC978D9-F39A-42BD-B806-3AE5D2925A22}" presName="node" presStyleLbl="node1" presStyleIdx="0" presStyleCnt="3">
        <dgm:presLayoutVars>
          <dgm:bulletEnabled val="1"/>
        </dgm:presLayoutVars>
      </dgm:prSet>
      <dgm:spPr/>
    </dgm:pt>
    <dgm:pt modelId="{63AD85AC-CBF8-4B61-ACEE-A1BEE4263B13}" type="pres">
      <dgm:prSet presAssocID="{CDC978D9-F39A-42BD-B806-3AE5D2925A22}" presName="spNode" presStyleCnt="0"/>
      <dgm:spPr/>
    </dgm:pt>
    <dgm:pt modelId="{C3454DD0-5C7F-4B69-B050-65F0C6858B91}" type="pres">
      <dgm:prSet presAssocID="{35DAD1BD-70AF-4359-941B-B3529E4AEAAA}" presName="sibTrans" presStyleLbl="sibTrans1D1" presStyleIdx="0" presStyleCnt="3"/>
      <dgm:spPr/>
    </dgm:pt>
    <dgm:pt modelId="{0603A8BC-B151-4038-8686-91D7EE4D20EF}" type="pres">
      <dgm:prSet presAssocID="{35829092-BC5B-4A9C-8647-C5F3A522CC22}" presName="node" presStyleLbl="node1" presStyleIdx="1" presStyleCnt="3" custScaleX="119814" custScaleY="109124">
        <dgm:presLayoutVars>
          <dgm:bulletEnabled val="1"/>
        </dgm:presLayoutVars>
      </dgm:prSet>
      <dgm:spPr/>
    </dgm:pt>
    <dgm:pt modelId="{1FE1BC68-DDE7-4B11-BCD3-9FB55947708B}" type="pres">
      <dgm:prSet presAssocID="{35829092-BC5B-4A9C-8647-C5F3A522CC22}" presName="spNode" presStyleCnt="0"/>
      <dgm:spPr/>
    </dgm:pt>
    <dgm:pt modelId="{5DE70053-3AD6-48CD-8B0C-2F510907B658}" type="pres">
      <dgm:prSet presAssocID="{564DE33B-FA23-41F3-988B-5E970A2DF63B}" presName="sibTrans" presStyleLbl="sibTrans1D1" presStyleIdx="1" presStyleCnt="3"/>
      <dgm:spPr/>
    </dgm:pt>
    <dgm:pt modelId="{693F7D39-54DD-491B-8929-069DDB81CE8C}" type="pres">
      <dgm:prSet presAssocID="{3D7719B5-CA71-4A63-9E50-75BBDF32B6AA}" presName="node" presStyleLbl="node1" presStyleIdx="2" presStyleCnt="3">
        <dgm:presLayoutVars>
          <dgm:bulletEnabled val="1"/>
        </dgm:presLayoutVars>
      </dgm:prSet>
      <dgm:spPr/>
    </dgm:pt>
    <dgm:pt modelId="{561C16D8-ED44-4DF0-89C4-3DBDC86EC5BC}" type="pres">
      <dgm:prSet presAssocID="{3D7719B5-CA71-4A63-9E50-75BBDF32B6AA}" presName="spNode" presStyleCnt="0"/>
      <dgm:spPr/>
    </dgm:pt>
    <dgm:pt modelId="{A1F8D2CF-55C0-49CF-92AF-9429B11AEF18}" type="pres">
      <dgm:prSet presAssocID="{49A38759-3DE0-48DF-BF25-1EB34512B010}" presName="sibTrans" presStyleLbl="sibTrans1D1" presStyleIdx="2" presStyleCnt="3"/>
      <dgm:spPr/>
    </dgm:pt>
  </dgm:ptLst>
  <dgm:cxnLst>
    <dgm:cxn modelId="{4FC53114-0756-44BF-8A5E-2DE5AD389BD9}" type="presOf" srcId="{49A38759-3DE0-48DF-BF25-1EB34512B010}" destId="{A1F8D2CF-55C0-49CF-92AF-9429B11AEF18}" srcOrd="0" destOrd="0" presId="urn:microsoft.com/office/officeart/2005/8/layout/cycle6"/>
    <dgm:cxn modelId="{F8F1BD39-E8A3-46E9-8CC5-D827E943BB61}" srcId="{4BCFB6A5-E442-4E03-8395-457232EE3303}" destId="{CDC978D9-F39A-42BD-B806-3AE5D2925A22}" srcOrd="0" destOrd="0" parTransId="{6ABFF336-F210-46F9-AC38-3853A88724C6}" sibTransId="{35DAD1BD-70AF-4359-941B-B3529E4AEAAA}"/>
    <dgm:cxn modelId="{8826E171-C6FF-45BA-A002-29F1769A7D72}" type="presOf" srcId="{35829092-BC5B-4A9C-8647-C5F3A522CC22}" destId="{0603A8BC-B151-4038-8686-91D7EE4D20EF}" srcOrd="0" destOrd="0" presId="urn:microsoft.com/office/officeart/2005/8/layout/cycle6"/>
    <dgm:cxn modelId="{FD218652-CE49-4713-9164-AE3DDF218D63}" srcId="{4BCFB6A5-E442-4E03-8395-457232EE3303}" destId="{35829092-BC5B-4A9C-8647-C5F3A522CC22}" srcOrd="1" destOrd="0" parTransId="{943D866E-B5D4-4909-83F1-29BA5F25C0EF}" sibTransId="{564DE33B-FA23-41F3-988B-5E970A2DF63B}"/>
    <dgm:cxn modelId="{929B3584-AC6B-409A-844D-B0FD43DBBEAF}" type="presOf" srcId="{CDC978D9-F39A-42BD-B806-3AE5D2925A22}" destId="{A9DEEAD2-3DED-47B5-AF0A-64293AFFE5DD}" srcOrd="0" destOrd="0" presId="urn:microsoft.com/office/officeart/2005/8/layout/cycle6"/>
    <dgm:cxn modelId="{CCF16D90-04E6-44BA-95AA-97E7E3C609B4}" type="presOf" srcId="{3D7719B5-CA71-4A63-9E50-75BBDF32B6AA}" destId="{693F7D39-54DD-491B-8929-069DDB81CE8C}" srcOrd="0" destOrd="0" presId="urn:microsoft.com/office/officeart/2005/8/layout/cycle6"/>
    <dgm:cxn modelId="{DC063699-B55B-4B8E-9FF5-45312BD36F8A}" type="presOf" srcId="{35DAD1BD-70AF-4359-941B-B3529E4AEAAA}" destId="{C3454DD0-5C7F-4B69-B050-65F0C6858B91}" srcOrd="0" destOrd="0" presId="urn:microsoft.com/office/officeart/2005/8/layout/cycle6"/>
    <dgm:cxn modelId="{589299C3-AA50-45F0-86F6-2725BBFCFF40}" type="presOf" srcId="{564DE33B-FA23-41F3-988B-5E970A2DF63B}" destId="{5DE70053-3AD6-48CD-8B0C-2F510907B658}" srcOrd="0" destOrd="0" presId="urn:microsoft.com/office/officeart/2005/8/layout/cycle6"/>
    <dgm:cxn modelId="{9B8926CD-DC64-4402-B100-3A165C2BE7D2}" srcId="{4BCFB6A5-E442-4E03-8395-457232EE3303}" destId="{3D7719B5-CA71-4A63-9E50-75BBDF32B6AA}" srcOrd="2" destOrd="0" parTransId="{5C95FBBF-D354-4539-9D30-E290323D4C9F}" sibTransId="{49A38759-3DE0-48DF-BF25-1EB34512B010}"/>
    <dgm:cxn modelId="{4A73E1F6-A072-49C7-BC10-F132487792A6}" type="presOf" srcId="{4BCFB6A5-E442-4E03-8395-457232EE3303}" destId="{ED886063-AAE0-41C0-AAC6-4ECE67AC4896}" srcOrd="0" destOrd="0" presId="urn:microsoft.com/office/officeart/2005/8/layout/cycle6"/>
    <dgm:cxn modelId="{19BA73C2-F410-4B51-ABFC-15B0DC280B2B}" type="presParOf" srcId="{ED886063-AAE0-41C0-AAC6-4ECE67AC4896}" destId="{A9DEEAD2-3DED-47B5-AF0A-64293AFFE5DD}" srcOrd="0" destOrd="0" presId="urn:microsoft.com/office/officeart/2005/8/layout/cycle6"/>
    <dgm:cxn modelId="{D3A39088-93DE-47A3-A6F9-FBB5E6AD222C}" type="presParOf" srcId="{ED886063-AAE0-41C0-AAC6-4ECE67AC4896}" destId="{63AD85AC-CBF8-4B61-ACEE-A1BEE4263B13}" srcOrd="1" destOrd="0" presId="urn:microsoft.com/office/officeart/2005/8/layout/cycle6"/>
    <dgm:cxn modelId="{A616A4AC-9BEE-441A-B670-1A12FBBAF37C}" type="presParOf" srcId="{ED886063-AAE0-41C0-AAC6-4ECE67AC4896}" destId="{C3454DD0-5C7F-4B69-B050-65F0C6858B91}" srcOrd="2" destOrd="0" presId="urn:microsoft.com/office/officeart/2005/8/layout/cycle6"/>
    <dgm:cxn modelId="{13250532-6AF0-4D0A-8731-1D16092E3D23}" type="presParOf" srcId="{ED886063-AAE0-41C0-AAC6-4ECE67AC4896}" destId="{0603A8BC-B151-4038-8686-91D7EE4D20EF}" srcOrd="3" destOrd="0" presId="urn:microsoft.com/office/officeart/2005/8/layout/cycle6"/>
    <dgm:cxn modelId="{49E61E34-2AE7-4B4A-AF06-C532EFFA8104}" type="presParOf" srcId="{ED886063-AAE0-41C0-AAC6-4ECE67AC4896}" destId="{1FE1BC68-DDE7-4B11-BCD3-9FB55947708B}" srcOrd="4" destOrd="0" presId="urn:microsoft.com/office/officeart/2005/8/layout/cycle6"/>
    <dgm:cxn modelId="{67364AD5-1A31-4FBF-8F5A-C18BC5CD1A79}" type="presParOf" srcId="{ED886063-AAE0-41C0-AAC6-4ECE67AC4896}" destId="{5DE70053-3AD6-48CD-8B0C-2F510907B658}" srcOrd="5" destOrd="0" presId="urn:microsoft.com/office/officeart/2005/8/layout/cycle6"/>
    <dgm:cxn modelId="{1B2582AF-776B-41CD-B4F9-048511572417}" type="presParOf" srcId="{ED886063-AAE0-41C0-AAC6-4ECE67AC4896}" destId="{693F7D39-54DD-491B-8929-069DDB81CE8C}" srcOrd="6" destOrd="0" presId="urn:microsoft.com/office/officeart/2005/8/layout/cycle6"/>
    <dgm:cxn modelId="{DB2C93D2-BD39-4B75-A03F-BCC423D91159}" type="presParOf" srcId="{ED886063-AAE0-41C0-AAC6-4ECE67AC4896}" destId="{561C16D8-ED44-4DF0-89C4-3DBDC86EC5BC}" srcOrd="7" destOrd="0" presId="urn:microsoft.com/office/officeart/2005/8/layout/cycle6"/>
    <dgm:cxn modelId="{3B81763E-5C8C-495E-9E7C-022DDEDC7D17}" type="presParOf" srcId="{ED886063-AAE0-41C0-AAC6-4ECE67AC4896}" destId="{A1F8D2CF-55C0-49CF-92AF-9429B11AEF1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776803-5706-4F09-8884-0A45545EC3B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C"/>
        </a:p>
      </dgm:t>
    </dgm:pt>
    <dgm:pt modelId="{9B69D57A-C837-45B5-9C53-19534814E9E0}">
      <dgm:prSet phldrT="[Texto]" custT="1"/>
      <dgm:spPr/>
      <dgm:t>
        <a:bodyPr/>
        <a:lstStyle/>
        <a:p>
          <a:r>
            <a:rPr lang="es-EC" sz="2300" dirty="0">
              <a:latin typeface="Times" panose="02020603050405020304" pitchFamily="18" charset="0"/>
              <a:cs typeface="Times" panose="02020603050405020304" pitchFamily="18" charset="0"/>
            </a:rPr>
            <a:t>Estudio sectorial del panorama de la industria manufacturera años 2013-2017</a:t>
          </a:r>
        </a:p>
      </dgm:t>
    </dgm:pt>
    <dgm:pt modelId="{355D3D9B-F346-4B16-8BB1-C7D86D2983BC}" type="parTrans" cxnId="{720FA0F4-9AB9-4068-9EC0-C5626EBA76E3}">
      <dgm:prSet/>
      <dgm:spPr/>
      <dgm:t>
        <a:bodyPr/>
        <a:lstStyle/>
        <a:p>
          <a:endParaRPr lang="es-EC" sz="2300">
            <a:latin typeface="Times" panose="02020603050405020304" pitchFamily="18" charset="0"/>
            <a:cs typeface="Times" panose="02020603050405020304" pitchFamily="18" charset="0"/>
          </a:endParaRPr>
        </a:p>
      </dgm:t>
    </dgm:pt>
    <dgm:pt modelId="{A9AA2AA9-2678-4120-8C1D-895333C36226}" type="sibTrans" cxnId="{720FA0F4-9AB9-4068-9EC0-C5626EBA76E3}">
      <dgm:prSet/>
      <dgm:spPr/>
      <dgm:t>
        <a:bodyPr/>
        <a:lstStyle/>
        <a:p>
          <a:endParaRPr lang="es-EC" sz="2300">
            <a:latin typeface="Times" panose="02020603050405020304" pitchFamily="18" charset="0"/>
            <a:cs typeface="Times" panose="02020603050405020304" pitchFamily="18" charset="0"/>
          </a:endParaRPr>
        </a:p>
      </dgm:t>
    </dgm:pt>
    <dgm:pt modelId="{02915150-A426-4D80-B518-D8B811493F41}">
      <dgm:prSet phldrT="[Texto]" custT="1"/>
      <dgm:spPr/>
      <dgm:t>
        <a:bodyPr/>
        <a:lstStyle/>
        <a:p>
          <a:r>
            <a:rPr lang="es-EC" sz="2100" dirty="0">
              <a:latin typeface="Times" panose="02020603050405020304" pitchFamily="18" charset="0"/>
              <a:cs typeface="Times" panose="02020603050405020304" pitchFamily="18" charset="0"/>
            </a:rPr>
            <a:t>Grandes, medianas y pequeñas empresas decrecieron sus ingresos por ventas, solo microempresas tuvieron un crecimiento</a:t>
          </a:r>
        </a:p>
      </dgm:t>
    </dgm:pt>
    <dgm:pt modelId="{DC26F1EE-6343-4D75-B4F8-8855ED8ACB2D}" type="parTrans" cxnId="{B0754AE4-D2D6-49FA-B1B1-C087AAA6DB74}">
      <dgm:prSet/>
      <dgm:spPr/>
      <dgm:t>
        <a:bodyPr/>
        <a:lstStyle/>
        <a:p>
          <a:endParaRPr lang="es-EC" sz="2300">
            <a:latin typeface="Times" panose="02020603050405020304" pitchFamily="18" charset="0"/>
            <a:cs typeface="Times" panose="02020603050405020304" pitchFamily="18" charset="0"/>
          </a:endParaRPr>
        </a:p>
      </dgm:t>
    </dgm:pt>
    <dgm:pt modelId="{6E67A560-B4F0-43DD-8EDC-C4F652877A18}" type="sibTrans" cxnId="{B0754AE4-D2D6-49FA-B1B1-C087AAA6DB74}">
      <dgm:prSet/>
      <dgm:spPr/>
      <dgm:t>
        <a:bodyPr/>
        <a:lstStyle/>
        <a:p>
          <a:endParaRPr lang="es-EC" sz="2300">
            <a:latin typeface="Times" panose="02020603050405020304" pitchFamily="18" charset="0"/>
            <a:cs typeface="Times" panose="02020603050405020304" pitchFamily="18" charset="0"/>
          </a:endParaRPr>
        </a:p>
      </dgm:t>
    </dgm:pt>
    <dgm:pt modelId="{0AD51DD9-7813-4D69-B21A-A66A8DD676E0}">
      <dgm:prSet phldrT="[Texto]" custT="1"/>
      <dgm:spPr/>
      <dgm:t>
        <a:bodyPr/>
        <a:lstStyle/>
        <a:p>
          <a:r>
            <a:rPr lang="es-EC" sz="2100" dirty="0">
              <a:latin typeface="Times" panose="02020603050405020304" pitchFamily="18" charset="0"/>
              <a:cs typeface="Times" panose="02020603050405020304" pitchFamily="18" charset="0"/>
            </a:rPr>
            <a:t>Sector manufacturero decreció un 20% en las utilidades generadas, microempresas presentaron pérdidas.</a:t>
          </a:r>
        </a:p>
      </dgm:t>
    </dgm:pt>
    <dgm:pt modelId="{CDAA60C1-E510-4EE0-ABF7-4EDEDCDBFADE}" type="parTrans" cxnId="{CD1B8732-2AEA-4A75-8F45-93358C1469FB}">
      <dgm:prSet/>
      <dgm:spPr/>
      <dgm:t>
        <a:bodyPr/>
        <a:lstStyle/>
        <a:p>
          <a:endParaRPr lang="es-EC" sz="2300">
            <a:latin typeface="Times" panose="02020603050405020304" pitchFamily="18" charset="0"/>
            <a:cs typeface="Times" panose="02020603050405020304" pitchFamily="18" charset="0"/>
          </a:endParaRPr>
        </a:p>
      </dgm:t>
    </dgm:pt>
    <dgm:pt modelId="{9AFBEAC1-152C-43A8-9280-9066C5406930}" type="sibTrans" cxnId="{CD1B8732-2AEA-4A75-8F45-93358C1469FB}">
      <dgm:prSet/>
      <dgm:spPr/>
      <dgm:t>
        <a:bodyPr/>
        <a:lstStyle/>
        <a:p>
          <a:endParaRPr lang="es-EC" sz="2300">
            <a:latin typeface="Times" panose="02020603050405020304" pitchFamily="18" charset="0"/>
            <a:cs typeface="Times" panose="02020603050405020304" pitchFamily="18" charset="0"/>
          </a:endParaRPr>
        </a:p>
      </dgm:t>
    </dgm:pt>
    <dgm:pt modelId="{F88EDFF6-3DB9-46B5-81EF-087E18B4E62B}">
      <dgm:prSet phldrT="[Texto]" custT="1"/>
      <dgm:spPr/>
      <dgm:t>
        <a:bodyPr/>
        <a:lstStyle/>
        <a:p>
          <a:r>
            <a:rPr lang="es-EC" sz="2300">
              <a:latin typeface="Times" panose="02020603050405020304" pitchFamily="18" charset="0"/>
              <a:cs typeface="Times" panose="02020603050405020304" pitchFamily="18" charset="0"/>
            </a:rPr>
            <a:t>Tasa de crecimiento de productividad fue </a:t>
          </a:r>
          <a:r>
            <a:rPr lang="es-EC" sz="2300" dirty="0">
              <a:latin typeface="Times" panose="02020603050405020304" pitchFamily="18" charset="0"/>
              <a:cs typeface="Times" panose="02020603050405020304" pitchFamily="18" charset="0"/>
            </a:rPr>
            <a:t>casi nula durante el periodo de estudio</a:t>
          </a:r>
        </a:p>
      </dgm:t>
    </dgm:pt>
    <dgm:pt modelId="{E7BBED3E-05A9-41BC-B9CA-819F7AEE45A5}" type="parTrans" cxnId="{B8260BDA-F148-4D96-8B60-4B3B4D2EE09C}">
      <dgm:prSet/>
      <dgm:spPr/>
      <dgm:t>
        <a:bodyPr/>
        <a:lstStyle/>
        <a:p>
          <a:endParaRPr lang="es-EC" sz="2300">
            <a:latin typeface="Times" panose="02020603050405020304" pitchFamily="18" charset="0"/>
            <a:cs typeface="Times" panose="02020603050405020304" pitchFamily="18" charset="0"/>
          </a:endParaRPr>
        </a:p>
      </dgm:t>
    </dgm:pt>
    <dgm:pt modelId="{7EC49764-29E9-433D-9AEA-D2530E37C7D9}" type="sibTrans" cxnId="{B8260BDA-F148-4D96-8B60-4B3B4D2EE09C}">
      <dgm:prSet/>
      <dgm:spPr/>
      <dgm:t>
        <a:bodyPr/>
        <a:lstStyle/>
        <a:p>
          <a:endParaRPr lang="es-EC" sz="2300">
            <a:latin typeface="Times" panose="02020603050405020304" pitchFamily="18" charset="0"/>
            <a:cs typeface="Times" panose="02020603050405020304" pitchFamily="18" charset="0"/>
          </a:endParaRPr>
        </a:p>
      </dgm:t>
    </dgm:pt>
    <dgm:pt modelId="{AAE87950-F561-446F-BCE2-D1492D9E289E}">
      <dgm:prSet phldrT="[Texto]" custT="1"/>
      <dgm:spPr/>
      <dgm:t>
        <a:bodyPr/>
        <a:lstStyle/>
        <a:p>
          <a:r>
            <a:rPr lang="es-EC" sz="2000" dirty="0">
              <a:latin typeface="Times" panose="02020603050405020304" pitchFamily="18" charset="0"/>
              <a:cs typeface="Times" panose="02020603050405020304" pitchFamily="18" charset="0"/>
            </a:rPr>
            <a:t>Si la productividad empresarial no crece cada año, esto es un impedimento para que el PIB crezca de forma sostenida en el largo plazo</a:t>
          </a:r>
        </a:p>
      </dgm:t>
    </dgm:pt>
    <dgm:pt modelId="{D2E3003F-047B-4B89-94EE-F0CCA487F04A}" type="parTrans" cxnId="{2AFE465C-291D-4D92-B0C7-BCD7D9FF3E44}">
      <dgm:prSet/>
      <dgm:spPr/>
      <dgm:t>
        <a:bodyPr/>
        <a:lstStyle/>
        <a:p>
          <a:endParaRPr lang="es-EC" sz="2300">
            <a:latin typeface="Times" panose="02020603050405020304" pitchFamily="18" charset="0"/>
            <a:cs typeface="Times" panose="02020603050405020304" pitchFamily="18" charset="0"/>
          </a:endParaRPr>
        </a:p>
      </dgm:t>
    </dgm:pt>
    <dgm:pt modelId="{537E4637-BEF1-4C0C-81A7-AD8A010A598D}" type="sibTrans" cxnId="{2AFE465C-291D-4D92-B0C7-BCD7D9FF3E44}">
      <dgm:prSet/>
      <dgm:spPr/>
      <dgm:t>
        <a:bodyPr/>
        <a:lstStyle/>
        <a:p>
          <a:endParaRPr lang="es-EC" sz="2300">
            <a:latin typeface="Times" panose="02020603050405020304" pitchFamily="18" charset="0"/>
            <a:cs typeface="Times" panose="02020603050405020304" pitchFamily="18" charset="0"/>
          </a:endParaRPr>
        </a:p>
      </dgm:t>
    </dgm:pt>
    <dgm:pt modelId="{6A2377F7-7E05-4BE9-B13E-ED7B9573F3D5}" type="pres">
      <dgm:prSet presAssocID="{7A776803-5706-4F09-8884-0A45545EC3B3}" presName="diagram" presStyleCnt="0">
        <dgm:presLayoutVars>
          <dgm:dir/>
          <dgm:resizeHandles val="exact"/>
        </dgm:presLayoutVars>
      </dgm:prSet>
      <dgm:spPr/>
    </dgm:pt>
    <dgm:pt modelId="{F0229668-A2EE-42B7-BE03-9BBA68244831}" type="pres">
      <dgm:prSet presAssocID="{9B69D57A-C837-45B5-9C53-19534814E9E0}" presName="node" presStyleLbl="node1" presStyleIdx="0" presStyleCnt="5">
        <dgm:presLayoutVars>
          <dgm:bulletEnabled val="1"/>
        </dgm:presLayoutVars>
      </dgm:prSet>
      <dgm:spPr/>
    </dgm:pt>
    <dgm:pt modelId="{3B828A73-3EE9-4D30-B6C5-D33A16B3FCE5}" type="pres">
      <dgm:prSet presAssocID="{A9AA2AA9-2678-4120-8C1D-895333C36226}" presName="sibTrans" presStyleCnt="0"/>
      <dgm:spPr/>
    </dgm:pt>
    <dgm:pt modelId="{4CE9BEEF-EEAE-48CF-86F9-70C91CBAEE08}" type="pres">
      <dgm:prSet presAssocID="{02915150-A426-4D80-B518-D8B811493F41}" presName="node" presStyleLbl="node1" presStyleIdx="1" presStyleCnt="5">
        <dgm:presLayoutVars>
          <dgm:bulletEnabled val="1"/>
        </dgm:presLayoutVars>
      </dgm:prSet>
      <dgm:spPr/>
    </dgm:pt>
    <dgm:pt modelId="{97274E5C-B3BF-4B77-8D3C-465C1D62CB71}" type="pres">
      <dgm:prSet presAssocID="{6E67A560-B4F0-43DD-8EDC-C4F652877A18}" presName="sibTrans" presStyleCnt="0"/>
      <dgm:spPr/>
    </dgm:pt>
    <dgm:pt modelId="{81FB045C-1ADF-47CB-8737-71BEB5565C38}" type="pres">
      <dgm:prSet presAssocID="{0AD51DD9-7813-4D69-B21A-A66A8DD676E0}" presName="node" presStyleLbl="node1" presStyleIdx="2" presStyleCnt="5">
        <dgm:presLayoutVars>
          <dgm:bulletEnabled val="1"/>
        </dgm:presLayoutVars>
      </dgm:prSet>
      <dgm:spPr/>
    </dgm:pt>
    <dgm:pt modelId="{571E6CFF-EF8B-4A26-9673-97A3FC61E5CB}" type="pres">
      <dgm:prSet presAssocID="{9AFBEAC1-152C-43A8-9280-9066C5406930}" presName="sibTrans" presStyleCnt="0"/>
      <dgm:spPr/>
    </dgm:pt>
    <dgm:pt modelId="{760E0132-EDDE-4BD3-A208-613C15C8948B}" type="pres">
      <dgm:prSet presAssocID="{F88EDFF6-3DB9-46B5-81EF-087E18B4E62B}" presName="node" presStyleLbl="node1" presStyleIdx="3" presStyleCnt="5">
        <dgm:presLayoutVars>
          <dgm:bulletEnabled val="1"/>
        </dgm:presLayoutVars>
      </dgm:prSet>
      <dgm:spPr/>
    </dgm:pt>
    <dgm:pt modelId="{853FEE22-CC31-4900-A0C2-38BDE969B96C}" type="pres">
      <dgm:prSet presAssocID="{7EC49764-29E9-433D-9AEA-D2530E37C7D9}" presName="sibTrans" presStyleCnt="0"/>
      <dgm:spPr/>
    </dgm:pt>
    <dgm:pt modelId="{3F711808-CB2B-41D5-A153-B0BCCC644779}" type="pres">
      <dgm:prSet presAssocID="{AAE87950-F561-446F-BCE2-D1492D9E289E}" presName="node" presStyleLbl="node1" presStyleIdx="4" presStyleCnt="5" custScaleX="105848">
        <dgm:presLayoutVars>
          <dgm:bulletEnabled val="1"/>
        </dgm:presLayoutVars>
      </dgm:prSet>
      <dgm:spPr/>
    </dgm:pt>
  </dgm:ptLst>
  <dgm:cxnLst>
    <dgm:cxn modelId="{CD1B8732-2AEA-4A75-8F45-93358C1469FB}" srcId="{7A776803-5706-4F09-8884-0A45545EC3B3}" destId="{0AD51DD9-7813-4D69-B21A-A66A8DD676E0}" srcOrd="2" destOrd="0" parTransId="{CDAA60C1-E510-4EE0-ABF7-4EDEDCDBFADE}" sibTransId="{9AFBEAC1-152C-43A8-9280-9066C5406930}"/>
    <dgm:cxn modelId="{6DA58B32-F5E5-4A64-9DA2-17AC95C49FAA}" type="presOf" srcId="{AAE87950-F561-446F-BCE2-D1492D9E289E}" destId="{3F711808-CB2B-41D5-A153-B0BCCC644779}" srcOrd="0" destOrd="0" presId="urn:microsoft.com/office/officeart/2005/8/layout/default"/>
    <dgm:cxn modelId="{2AFE465C-291D-4D92-B0C7-BCD7D9FF3E44}" srcId="{7A776803-5706-4F09-8884-0A45545EC3B3}" destId="{AAE87950-F561-446F-BCE2-D1492D9E289E}" srcOrd="4" destOrd="0" parTransId="{D2E3003F-047B-4B89-94EE-F0CCA487F04A}" sibTransId="{537E4637-BEF1-4C0C-81A7-AD8A010A598D}"/>
    <dgm:cxn modelId="{EBF61C85-DC15-4F19-B414-94D8CEE2FB72}" type="presOf" srcId="{0AD51DD9-7813-4D69-B21A-A66A8DD676E0}" destId="{81FB045C-1ADF-47CB-8737-71BEB5565C38}" srcOrd="0" destOrd="0" presId="urn:microsoft.com/office/officeart/2005/8/layout/default"/>
    <dgm:cxn modelId="{C5B2579A-DCDF-48DB-A502-45D28200EC61}" type="presOf" srcId="{F88EDFF6-3DB9-46B5-81EF-087E18B4E62B}" destId="{760E0132-EDDE-4BD3-A208-613C15C8948B}" srcOrd="0" destOrd="0" presId="urn:microsoft.com/office/officeart/2005/8/layout/default"/>
    <dgm:cxn modelId="{7983DF9E-E380-4B9E-9CB8-B32E30BEEA4A}" type="presOf" srcId="{9B69D57A-C837-45B5-9C53-19534814E9E0}" destId="{F0229668-A2EE-42B7-BE03-9BBA68244831}" srcOrd="0" destOrd="0" presId="urn:microsoft.com/office/officeart/2005/8/layout/default"/>
    <dgm:cxn modelId="{B8260BDA-F148-4D96-8B60-4B3B4D2EE09C}" srcId="{7A776803-5706-4F09-8884-0A45545EC3B3}" destId="{F88EDFF6-3DB9-46B5-81EF-087E18B4E62B}" srcOrd="3" destOrd="0" parTransId="{E7BBED3E-05A9-41BC-B9CA-819F7AEE45A5}" sibTransId="{7EC49764-29E9-433D-9AEA-D2530E37C7D9}"/>
    <dgm:cxn modelId="{B0754AE4-D2D6-49FA-B1B1-C087AAA6DB74}" srcId="{7A776803-5706-4F09-8884-0A45545EC3B3}" destId="{02915150-A426-4D80-B518-D8B811493F41}" srcOrd="1" destOrd="0" parTransId="{DC26F1EE-6343-4D75-B4F8-8855ED8ACB2D}" sibTransId="{6E67A560-B4F0-43DD-8EDC-C4F652877A18}"/>
    <dgm:cxn modelId="{5E2AD5E7-E7EF-4A78-B93F-1BC52CD2A8C9}" type="presOf" srcId="{02915150-A426-4D80-B518-D8B811493F41}" destId="{4CE9BEEF-EEAE-48CF-86F9-70C91CBAEE08}" srcOrd="0" destOrd="0" presId="urn:microsoft.com/office/officeart/2005/8/layout/default"/>
    <dgm:cxn modelId="{A336D3EA-08C9-4E28-8C19-F7B29073B40A}" type="presOf" srcId="{7A776803-5706-4F09-8884-0A45545EC3B3}" destId="{6A2377F7-7E05-4BE9-B13E-ED7B9573F3D5}" srcOrd="0" destOrd="0" presId="urn:microsoft.com/office/officeart/2005/8/layout/default"/>
    <dgm:cxn modelId="{720FA0F4-9AB9-4068-9EC0-C5626EBA76E3}" srcId="{7A776803-5706-4F09-8884-0A45545EC3B3}" destId="{9B69D57A-C837-45B5-9C53-19534814E9E0}" srcOrd="0" destOrd="0" parTransId="{355D3D9B-F346-4B16-8BB1-C7D86D2983BC}" sibTransId="{A9AA2AA9-2678-4120-8C1D-895333C36226}"/>
    <dgm:cxn modelId="{146DAF36-CE89-4B99-A2BE-A046FBE23864}" type="presParOf" srcId="{6A2377F7-7E05-4BE9-B13E-ED7B9573F3D5}" destId="{F0229668-A2EE-42B7-BE03-9BBA68244831}" srcOrd="0" destOrd="0" presId="urn:microsoft.com/office/officeart/2005/8/layout/default"/>
    <dgm:cxn modelId="{A0D19B16-782B-43CE-B7E3-28A6BDD58D79}" type="presParOf" srcId="{6A2377F7-7E05-4BE9-B13E-ED7B9573F3D5}" destId="{3B828A73-3EE9-4D30-B6C5-D33A16B3FCE5}" srcOrd="1" destOrd="0" presId="urn:microsoft.com/office/officeart/2005/8/layout/default"/>
    <dgm:cxn modelId="{85E28371-33D0-4EF8-9366-722CE3061046}" type="presParOf" srcId="{6A2377F7-7E05-4BE9-B13E-ED7B9573F3D5}" destId="{4CE9BEEF-EEAE-48CF-86F9-70C91CBAEE08}" srcOrd="2" destOrd="0" presId="urn:microsoft.com/office/officeart/2005/8/layout/default"/>
    <dgm:cxn modelId="{B3BA6708-869D-46F0-B4F1-1451D5493A46}" type="presParOf" srcId="{6A2377F7-7E05-4BE9-B13E-ED7B9573F3D5}" destId="{97274E5C-B3BF-4B77-8D3C-465C1D62CB71}" srcOrd="3" destOrd="0" presId="urn:microsoft.com/office/officeart/2005/8/layout/default"/>
    <dgm:cxn modelId="{6FF8A6B2-2EAC-4A07-9E33-9CB8EFD4B6A1}" type="presParOf" srcId="{6A2377F7-7E05-4BE9-B13E-ED7B9573F3D5}" destId="{81FB045C-1ADF-47CB-8737-71BEB5565C38}" srcOrd="4" destOrd="0" presId="urn:microsoft.com/office/officeart/2005/8/layout/default"/>
    <dgm:cxn modelId="{258E32DA-A851-45D9-BE7B-41668D0925D5}" type="presParOf" srcId="{6A2377F7-7E05-4BE9-B13E-ED7B9573F3D5}" destId="{571E6CFF-EF8B-4A26-9673-97A3FC61E5CB}" srcOrd="5" destOrd="0" presId="urn:microsoft.com/office/officeart/2005/8/layout/default"/>
    <dgm:cxn modelId="{64F8C445-2CA7-41A3-BAB1-EE6B3D04E186}" type="presParOf" srcId="{6A2377F7-7E05-4BE9-B13E-ED7B9573F3D5}" destId="{760E0132-EDDE-4BD3-A208-613C15C8948B}" srcOrd="6" destOrd="0" presId="urn:microsoft.com/office/officeart/2005/8/layout/default"/>
    <dgm:cxn modelId="{B444A3E2-2441-4C64-8545-B53B3934FE02}" type="presParOf" srcId="{6A2377F7-7E05-4BE9-B13E-ED7B9573F3D5}" destId="{853FEE22-CC31-4900-A0C2-38BDE969B96C}" srcOrd="7" destOrd="0" presId="urn:microsoft.com/office/officeart/2005/8/layout/default"/>
    <dgm:cxn modelId="{C7D7259A-5F88-43F9-BF43-AB187A6D4CAA}" type="presParOf" srcId="{6A2377F7-7E05-4BE9-B13E-ED7B9573F3D5}" destId="{3F711808-CB2B-41D5-A153-B0BCCC64477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FCB72F-368E-4BE6-952D-624295EAC4BA}" type="doc">
      <dgm:prSet loTypeId="urn:microsoft.com/office/officeart/2009/3/layout/RandomtoResultProcess" loCatId="process" qsTypeId="urn:microsoft.com/office/officeart/2005/8/quickstyle/3d1" qsCatId="3D" csTypeId="urn:microsoft.com/office/officeart/2005/8/colors/colorful5" csCatId="colorful" phldr="1"/>
      <dgm:spPr/>
      <dgm:t>
        <a:bodyPr/>
        <a:lstStyle/>
        <a:p>
          <a:endParaRPr lang="es-ES"/>
        </a:p>
      </dgm:t>
    </dgm:pt>
    <dgm:pt modelId="{91438A56-8470-4C61-9C49-991D2F89D974}">
      <dgm:prSet phldrT="[Texto]" custT="1"/>
      <dgm:spPr/>
      <dgm:t>
        <a:bodyPr/>
        <a:lstStyle/>
        <a:p>
          <a:r>
            <a:rPr lang="es-ES" sz="2000" dirty="0">
              <a:latin typeface="Times New Roman" panose="02020603050405020304" pitchFamily="18" charset="0"/>
              <a:cs typeface="Times New Roman" panose="02020603050405020304" pitchFamily="18" charset="0"/>
            </a:rPr>
            <a:t>Lugar idóneo de formación.</a:t>
          </a:r>
        </a:p>
        <a:p>
          <a:r>
            <a:rPr lang="es-ES" sz="2000" dirty="0">
              <a:latin typeface="Times New Roman" panose="02020603050405020304" pitchFamily="18" charset="0"/>
              <a:cs typeface="Times New Roman" panose="02020603050405020304" pitchFamily="18" charset="0"/>
            </a:rPr>
            <a:t>Crea, adquiere y transfiere conocimiento.</a:t>
          </a:r>
        </a:p>
      </dgm:t>
    </dgm:pt>
    <dgm:pt modelId="{7B951669-A033-4884-817E-2FE4D7FF2E6E}" type="parTrans" cxnId="{71A6357E-7A4C-4A3C-A893-F413B9F16590}">
      <dgm:prSet/>
      <dgm:spPr/>
      <dgm:t>
        <a:bodyPr/>
        <a:lstStyle/>
        <a:p>
          <a:endParaRPr lang="es-ES">
            <a:latin typeface="Times New Roman" panose="02020603050405020304" pitchFamily="18" charset="0"/>
            <a:cs typeface="Times New Roman" panose="02020603050405020304" pitchFamily="18" charset="0"/>
          </a:endParaRPr>
        </a:p>
      </dgm:t>
    </dgm:pt>
    <dgm:pt modelId="{10B3162D-0CF5-4304-93A5-979DA689B7AF}" type="sibTrans" cxnId="{71A6357E-7A4C-4A3C-A893-F413B9F16590}">
      <dgm:prSet/>
      <dgm:spPr/>
      <dgm:t>
        <a:bodyPr/>
        <a:lstStyle/>
        <a:p>
          <a:endParaRPr lang="es-ES">
            <a:latin typeface="Times New Roman" panose="02020603050405020304" pitchFamily="18" charset="0"/>
            <a:cs typeface="Times New Roman" panose="02020603050405020304" pitchFamily="18" charset="0"/>
          </a:endParaRPr>
        </a:p>
      </dgm:t>
    </dgm:pt>
    <dgm:pt modelId="{8388EADC-2B33-42B0-8B56-7F7E6A4CEF5E}">
      <dgm:prSet phldrT="[Texto]"/>
      <dgm:spPr/>
      <dgm:t>
        <a:bodyPr/>
        <a:lstStyle/>
        <a:p>
          <a:r>
            <a:rPr lang="es-ES" dirty="0">
              <a:latin typeface="Times New Roman" panose="02020603050405020304" pitchFamily="18" charset="0"/>
              <a:cs typeface="Times New Roman" panose="02020603050405020304" pitchFamily="18" charset="0"/>
            </a:rPr>
            <a:t>Organización de Aprendizaje</a:t>
          </a:r>
        </a:p>
      </dgm:t>
    </dgm:pt>
    <dgm:pt modelId="{302DDFDB-4E4B-47B6-9C02-B7ED78087C20}" type="parTrans" cxnId="{37046BCE-A69E-40BA-AB4C-2E6B792D78D3}">
      <dgm:prSet/>
      <dgm:spPr/>
      <dgm:t>
        <a:bodyPr/>
        <a:lstStyle/>
        <a:p>
          <a:endParaRPr lang="es-ES">
            <a:latin typeface="Times New Roman" panose="02020603050405020304" pitchFamily="18" charset="0"/>
            <a:cs typeface="Times New Roman" panose="02020603050405020304" pitchFamily="18" charset="0"/>
          </a:endParaRPr>
        </a:p>
      </dgm:t>
    </dgm:pt>
    <dgm:pt modelId="{78ABF0D7-C301-4A7C-9324-60BF8F581E74}" type="sibTrans" cxnId="{37046BCE-A69E-40BA-AB4C-2E6B792D78D3}">
      <dgm:prSet/>
      <dgm:spPr/>
      <dgm:t>
        <a:bodyPr/>
        <a:lstStyle/>
        <a:p>
          <a:endParaRPr lang="es-ES">
            <a:latin typeface="Times New Roman" panose="02020603050405020304" pitchFamily="18" charset="0"/>
            <a:cs typeface="Times New Roman" panose="02020603050405020304" pitchFamily="18" charset="0"/>
          </a:endParaRPr>
        </a:p>
      </dgm:t>
    </dgm:pt>
    <dgm:pt modelId="{25BB98D8-6B1F-46D6-9196-08314433ABF9}">
      <dgm:prSet phldrT="[Texto]"/>
      <dgm:spPr/>
      <dgm:t>
        <a:bodyPr/>
        <a:lstStyle/>
        <a:p>
          <a:r>
            <a:rPr lang="es-ES" dirty="0">
              <a:latin typeface="Times New Roman" panose="02020603050405020304" pitchFamily="18" charset="0"/>
              <a:cs typeface="Times New Roman" panose="02020603050405020304" pitchFamily="18" charset="0"/>
            </a:rPr>
            <a:t>Desarrollar una investigación que analice a las empresas ecuatorianas con respecto a su nivel de transformación en organización de aprendizaje y cómo esto influye en sus resultados financieros.</a:t>
          </a:r>
        </a:p>
      </dgm:t>
    </dgm:pt>
    <dgm:pt modelId="{D28E4115-EFB6-4752-9A6D-704562C908B7}" type="parTrans" cxnId="{DF85B060-1CAD-43AF-BE52-788BD53BB0CA}">
      <dgm:prSet/>
      <dgm:spPr/>
      <dgm:t>
        <a:bodyPr/>
        <a:lstStyle/>
        <a:p>
          <a:endParaRPr lang="es-ES">
            <a:latin typeface="Times New Roman" panose="02020603050405020304" pitchFamily="18" charset="0"/>
            <a:cs typeface="Times New Roman" panose="02020603050405020304" pitchFamily="18" charset="0"/>
          </a:endParaRPr>
        </a:p>
      </dgm:t>
    </dgm:pt>
    <dgm:pt modelId="{9B6FD1DD-E210-4E23-8389-C756DB25360C}" type="sibTrans" cxnId="{DF85B060-1CAD-43AF-BE52-788BD53BB0CA}">
      <dgm:prSet/>
      <dgm:spPr/>
      <dgm:t>
        <a:bodyPr/>
        <a:lstStyle/>
        <a:p>
          <a:endParaRPr lang="es-ES">
            <a:latin typeface="Times New Roman" panose="02020603050405020304" pitchFamily="18" charset="0"/>
            <a:cs typeface="Times New Roman" panose="02020603050405020304" pitchFamily="18" charset="0"/>
          </a:endParaRPr>
        </a:p>
      </dgm:t>
    </dgm:pt>
    <dgm:pt modelId="{42D7C561-65CC-4594-91DD-9DA8542D8324}">
      <dgm:prSet phldrT="[Texto]"/>
      <dgm:spPr/>
      <dgm:t>
        <a:bodyPr/>
        <a:lstStyle/>
        <a:p>
          <a:r>
            <a:rPr lang="es-ES" dirty="0">
              <a:latin typeface="Times New Roman" panose="02020603050405020304" pitchFamily="18" charset="0"/>
              <a:cs typeface="Times New Roman" panose="02020603050405020304" pitchFamily="18" charset="0"/>
            </a:rPr>
            <a:t>Desempeño Financiero</a:t>
          </a:r>
        </a:p>
      </dgm:t>
    </dgm:pt>
    <dgm:pt modelId="{9FC282F4-C2F8-425F-BEEC-320D03C2FB3E}" type="parTrans" cxnId="{FF610A68-D0CF-4B96-910C-24DE8B5C6A9A}">
      <dgm:prSet/>
      <dgm:spPr/>
      <dgm:t>
        <a:bodyPr/>
        <a:lstStyle/>
        <a:p>
          <a:endParaRPr lang="es-ES">
            <a:latin typeface="Times New Roman" panose="02020603050405020304" pitchFamily="18" charset="0"/>
            <a:cs typeface="Times New Roman" panose="02020603050405020304" pitchFamily="18" charset="0"/>
          </a:endParaRPr>
        </a:p>
      </dgm:t>
    </dgm:pt>
    <dgm:pt modelId="{D21AAF56-A9B5-48C2-B147-AB6604B75474}" type="sibTrans" cxnId="{FF610A68-D0CF-4B96-910C-24DE8B5C6A9A}">
      <dgm:prSet/>
      <dgm:spPr/>
      <dgm:t>
        <a:bodyPr/>
        <a:lstStyle/>
        <a:p>
          <a:endParaRPr lang="es-ES">
            <a:latin typeface="Times New Roman" panose="02020603050405020304" pitchFamily="18" charset="0"/>
            <a:cs typeface="Times New Roman" panose="02020603050405020304" pitchFamily="18" charset="0"/>
          </a:endParaRPr>
        </a:p>
      </dgm:t>
    </dgm:pt>
    <dgm:pt modelId="{A9933B3F-405A-4FB8-BF4F-04628B9A0732}" type="pres">
      <dgm:prSet presAssocID="{93FCB72F-368E-4BE6-952D-624295EAC4BA}" presName="Name0" presStyleCnt="0">
        <dgm:presLayoutVars>
          <dgm:dir/>
          <dgm:animOne val="branch"/>
          <dgm:animLvl val="lvl"/>
        </dgm:presLayoutVars>
      </dgm:prSet>
      <dgm:spPr/>
    </dgm:pt>
    <dgm:pt modelId="{FEF07629-751B-4EE0-8751-211EB4E0C603}" type="pres">
      <dgm:prSet presAssocID="{91438A56-8470-4C61-9C49-991D2F89D974}" presName="chaos" presStyleCnt="0"/>
      <dgm:spPr/>
    </dgm:pt>
    <dgm:pt modelId="{058E79A3-0496-44A9-8928-DC7AB26EECF7}" type="pres">
      <dgm:prSet presAssocID="{91438A56-8470-4C61-9C49-991D2F89D974}" presName="parTx1" presStyleLbl="revTx" presStyleIdx="0" presStyleCnt="3"/>
      <dgm:spPr/>
    </dgm:pt>
    <dgm:pt modelId="{2B44FCA0-9EC4-4E03-8CE5-D109F09DF15C}" type="pres">
      <dgm:prSet presAssocID="{91438A56-8470-4C61-9C49-991D2F89D974}" presName="desTx1" presStyleLbl="revTx" presStyleIdx="1" presStyleCnt="3" custLinFactNeighborX="1083" custLinFactNeighborY="-1169">
        <dgm:presLayoutVars>
          <dgm:bulletEnabled val="1"/>
        </dgm:presLayoutVars>
      </dgm:prSet>
      <dgm:spPr/>
    </dgm:pt>
    <dgm:pt modelId="{31FDDE74-5B24-4B33-84BE-36A03BBB07D9}" type="pres">
      <dgm:prSet presAssocID="{91438A56-8470-4C61-9C49-991D2F89D974}" presName="c1" presStyleLbl="node1" presStyleIdx="0" presStyleCnt="19"/>
      <dgm:spPr/>
    </dgm:pt>
    <dgm:pt modelId="{DC9FE852-2314-473F-864B-37E14B67121A}" type="pres">
      <dgm:prSet presAssocID="{91438A56-8470-4C61-9C49-991D2F89D974}" presName="c2" presStyleLbl="node1" presStyleIdx="1" presStyleCnt="19"/>
      <dgm:spPr/>
    </dgm:pt>
    <dgm:pt modelId="{B29EAAE7-A106-40A4-95DD-F16A79920E03}" type="pres">
      <dgm:prSet presAssocID="{91438A56-8470-4C61-9C49-991D2F89D974}" presName="c3" presStyleLbl="node1" presStyleIdx="2" presStyleCnt="19"/>
      <dgm:spPr/>
    </dgm:pt>
    <dgm:pt modelId="{7ED6CC6A-A777-449E-8FE6-7572F0C57AEA}" type="pres">
      <dgm:prSet presAssocID="{91438A56-8470-4C61-9C49-991D2F89D974}" presName="c4" presStyleLbl="node1" presStyleIdx="3" presStyleCnt="19"/>
      <dgm:spPr/>
    </dgm:pt>
    <dgm:pt modelId="{1D8A997B-568C-404E-9F13-B30BADCB9F7A}" type="pres">
      <dgm:prSet presAssocID="{91438A56-8470-4C61-9C49-991D2F89D974}" presName="c5" presStyleLbl="node1" presStyleIdx="4" presStyleCnt="19"/>
      <dgm:spPr/>
    </dgm:pt>
    <dgm:pt modelId="{056ED1D4-FCDE-47BB-A398-9449A9EAFCD2}" type="pres">
      <dgm:prSet presAssocID="{91438A56-8470-4C61-9C49-991D2F89D974}" presName="c6" presStyleLbl="node1" presStyleIdx="5" presStyleCnt="19"/>
      <dgm:spPr/>
    </dgm:pt>
    <dgm:pt modelId="{92A2BA7D-7457-44FF-962E-0848EFE5BED2}" type="pres">
      <dgm:prSet presAssocID="{91438A56-8470-4C61-9C49-991D2F89D974}" presName="c7" presStyleLbl="node1" presStyleIdx="6" presStyleCnt="19"/>
      <dgm:spPr/>
    </dgm:pt>
    <dgm:pt modelId="{BDF6691D-BFD6-4A2D-B1F6-5E3F362C1FF2}" type="pres">
      <dgm:prSet presAssocID="{91438A56-8470-4C61-9C49-991D2F89D974}" presName="c8" presStyleLbl="node1" presStyleIdx="7" presStyleCnt="19"/>
      <dgm:spPr/>
    </dgm:pt>
    <dgm:pt modelId="{F11F4397-08D5-4A21-8A93-6818DB6EA00A}" type="pres">
      <dgm:prSet presAssocID="{91438A56-8470-4C61-9C49-991D2F89D974}" presName="c9" presStyleLbl="node1" presStyleIdx="8" presStyleCnt="19"/>
      <dgm:spPr/>
    </dgm:pt>
    <dgm:pt modelId="{FC9D6220-3AAD-4D8E-91BD-D53E8DCA3754}" type="pres">
      <dgm:prSet presAssocID="{91438A56-8470-4C61-9C49-991D2F89D974}" presName="c10" presStyleLbl="node1" presStyleIdx="9" presStyleCnt="19"/>
      <dgm:spPr/>
    </dgm:pt>
    <dgm:pt modelId="{952D2935-AFA8-445A-B572-B37F4D64ACB8}" type="pres">
      <dgm:prSet presAssocID="{91438A56-8470-4C61-9C49-991D2F89D974}" presName="c11" presStyleLbl="node1" presStyleIdx="10" presStyleCnt="19"/>
      <dgm:spPr/>
    </dgm:pt>
    <dgm:pt modelId="{BC1F2CC8-1C2D-4EAE-B557-FFE5DA893DF0}" type="pres">
      <dgm:prSet presAssocID="{91438A56-8470-4C61-9C49-991D2F89D974}" presName="c12" presStyleLbl="node1" presStyleIdx="11" presStyleCnt="19"/>
      <dgm:spPr/>
    </dgm:pt>
    <dgm:pt modelId="{CB57625D-041E-4B87-AAE4-A61FF6BF06E2}" type="pres">
      <dgm:prSet presAssocID="{91438A56-8470-4C61-9C49-991D2F89D974}" presName="c13" presStyleLbl="node1" presStyleIdx="12" presStyleCnt="19"/>
      <dgm:spPr/>
    </dgm:pt>
    <dgm:pt modelId="{7FDE2F58-6727-455F-8281-961F4CF829E2}" type="pres">
      <dgm:prSet presAssocID="{91438A56-8470-4C61-9C49-991D2F89D974}" presName="c14" presStyleLbl="node1" presStyleIdx="13" presStyleCnt="19"/>
      <dgm:spPr/>
    </dgm:pt>
    <dgm:pt modelId="{9B4AF2F6-8674-4599-AD0E-D37359E997B6}" type="pres">
      <dgm:prSet presAssocID="{91438A56-8470-4C61-9C49-991D2F89D974}" presName="c15" presStyleLbl="node1" presStyleIdx="14" presStyleCnt="19"/>
      <dgm:spPr/>
    </dgm:pt>
    <dgm:pt modelId="{FE6EB4F2-AF20-40C2-BA9F-0735081CF247}" type="pres">
      <dgm:prSet presAssocID="{91438A56-8470-4C61-9C49-991D2F89D974}" presName="c16" presStyleLbl="node1" presStyleIdx="15" presStyleCnt="19"/>
      <dgm:spPr/>
    </dgm:pt>
    <dgm:pt modelId="{EA664CED-0BD6-4FE2-9756-C948C6A85E66}" type="pres">
      <dgm:prSet presAssocID="{91438A56-8470-4C61-9C49-991D2F89D974}" presName="c17" presStyleLbl="node1" presStyleIdx="16" presStyleCnt="19"/>
      <dgm:spPr/>
    </dgm:pt>
    <dgm:pt modelId="{C93457FA-351B-45DE-835E-33C3BC2F38A2}" type="pres">
      <dgm:prSet presAssocID="{91438A56-8470-4C61-9C49-991D2F89D974}" presName="c18" presStyleLbl="node1" presStyleIdx="17" presStyleCnt="19"/>
      <dgm:spPr/>
    </dgm:pt>
    <dgm:pt modelId="{06A9CACB-5D5D-4EB1-8E8C-39EDB1F17A74}" type="pres">
      <dgm:prSet presAssocID="{10B3162D-0CF5-4304-93A5-979DA689B7AF}" presName="chevronComposite1" presStyleCnt="0"/>
      <dgm:spPr/>
    </dgm:pt>
    <dgm:pt modelId="{2D1DE44C-13FD-4685-BBA1-55252D3E9461}" type="pres">
      <dgm:prSet presAssocID="{10B3162D-0CF5-4304-93A5-979DA689B7AF}" presName="chevron1" presStyleLbl="sibTrans2D1" presStyleIdx="0" presStyleCnt="2"/>
      <dgm:spPr/>
    </dgm:pt>
    <dgm:pt modelId="{7533A1A1-EDCE-4F30-93E9-78D0EDD63D51}" type="pres">
      <dgm:prSet presAssocID="{10B3162D-0CF5-4304-93A5-979DA689B7AF}" presName="spChevron1" presStyleCnt="0"/>
      <dgm:spPr/>
    </dgm:pt>
    <dgm:pt modelId="{4BFE3BF9-1793-4ABE-AA70-0DD334DF60AB}" type="pres">
      <dgm:prSet presAssocID="{10B3162D-0CF5-4304-93A5-979DA689B7AF}" presName="overlap" presStyleCnt="0"/>
      <dgm:spPr/>
    </dgm:pt>
    <dgm:pt modelId="{D01533DB-8EC6-4FA3-BFC5-0F08C71DF5CC}" type="pres">
      <dgm:prSet presAssocID="{10B3162D-0CF5-4304-93A5-979DA689B7AF}" presName="chevronComposite2" presStyleCnt="0"/>
      <dgm:spPr/>
    </dgm:pt>
    <dgm:pt modelId="{8FF3F6BD-6C04-464F-882E-D8CA642E8ED5}" type="pres">
      <dgm:prSet presAssocID="{10B3162D-0CF5-4304-93A5-979DA689B7AF}" presName="chevron2" presStyleLbl="sibTrans2D1" presStyleIdx="1" presStyleCnt="2"/>
      <dgm:spPr/>
    </dgm:pt>
    <dgm:pt modelId="{BFE1D3C4-BCB9-45F5-A883-3F53347C2DFF}" type="pres">
      <dgm:prSet presAssocID="{10B3162D-0CF5-4304-93A5-979DA689B7AF}" presName="spChevron2" presStyleCnt="0"/>
      <dgm:spPr/>
    </dgm:pt>
    <dgm:pt modelId="{FF634EA8-8996-4402-8DAE-54A384687AC1}" type="pres">
      <dgm:prSet presAssocID="{25BB98D8-6B1F-46D6-9196-08314433ABF9}" presName="last" presStyleCnt="0"/>
      <dgm:spPr/>
    </dgm:pt>
    <dgm:pt modelId="{36C56771-4364-4BAD-A914-048E66C53413}" type="pres">
      <dgm:prSet presAssocID="{25BB98D8-6B1F-46D6-9196-08314433ABF9}" presName="circleTx" presStyleLbl="node1" presStyleIdx="18" presStyleCnt="19" custScaleX="143853" custLinFactNeighborX="16968" custLinFactNeighborY="-424"/>
      <dgm:spPr/>
    </dgm:pt>
    <dgm:pt modelId="{A45A28CA-9BB9-4829-A1E5-8130D96CD201}" type="pres">
      <dgm:prSet presAssocID="{25BB98D8-6B1F-46D6-9196-08314433ABF9}" presName="desTxN" presStyleLbl="revTx" presStyleIdx="2" presStyleCnt="3" custLinFactNeighborX="19111">
        <dgm:presLayoutVars>
          <dgm:bulletEnabled val="1"/>
        </dgm:presLayoutVars>
      </dgm:prSet>
      <dgm:spPr/>
    </dgm:pt>
    <dgm:pt modelId="{BE2C96F2-4431-40B9-83CB-41E51AD1873D}" type="pres">
      <dgm:prSet presAssocID="{25BB98D8-6B1F-46D6-9196-08314433ABF9}" presName="spN" presStyleCnt="0"/>
      <dgm:spPr/>
    </dgm:pt>
  </dgm:ptLst>
  <dgm:cxnLst>
    <dgm:cxn modelId="{EE1FFC0B-298D-4D33-ABA9-47380905657B}" type="presOf" srcId="{91438A56-8470-4C61-9C49-991D2F89D974}" destId="{058E79A3-0496-44A9-8928-DC7AB26EECF7}" srcOrd="0" destOrd="0" presId="urn:microsoft.com/office/officeart/2009/3/layout/RandomtoResultProcess"/>
    <dgm:cxn modelId="{91615E0C-1D5D-4EBB-A4F2-F3309E21727F}" type="presOf" srcId="{42D7C561-65CC-4594-91DD-9DA8542D8324}" destId="{A45A28CA-9BB9-4829-A1E5-8130D96CD201}" srcOrd="0" destOrd="0" presId="urn:microsoft.com/office/officeart/2009/3/layout/RandomtoResultProcess"/>
    <dgm:cxn modelId="{2626A118-EAB7-4F7F-B18F-769BABC221B9}" type="presOf" srcId="{93FCB72F-368E-4BE6-952D-624295EAC4BA}" destId="{A9933B3F-405A-4FB8-BF4F-04628B9A0732}" srcOrd="0" destOrd="0" presId="urn:microsoft.com/office/officeart/2009/3/layout/RandomtoResultProcess"/>
    <dgm:cxn modelId="{DF85B060-1CAD-43AF-BE52-788BD53BB0CA}" srcId="{93FCB72F-368E-4BE6-952D-624295EAC4BA}" destId="{25BB98D8-6B1F-46D6-9196-08314433ABF9}" srcOrd="1" destOrd="0" parTransId="{D28E4115-EFB6-4752-9A6D-704562C908B7}" sibTransId="{9B6FD1DD-E210-4E23-8389-C756DB25360C}"/>
    <dgm:cxn modelId="{FF610A68-D0CF-4B96-910C-24DE8B5C6A9A}" srcId="{25BB98D8-6B1F-46D6-9196-08314433ABF9}" destId="{42D7C561-65CC-4594-91DD-9DA8542D8324}" srcOrd="0" destOrd="0" parTransId="{9FC282F4-C2F8-425F-BEEC-320D03C2FB3E}" sibTransId="{D21AAF56-A9B5-48C2-B147-AB6604B75474}"/>
    <dgm:cxn modelId="{71A6357E-7A4C-4A3C-A893-F413B9F16590}" srcId="{93FCB72F-368E-4BE6-952D-624295EAC4BA}" destId="{91438A56-8470-4C61-9C49-991D2F89D974}" srcOrd="0" destOrd="0" parTransId="{7B951669-A033-4884-817E-2FE4D7FF2E6E}" sibTransId="{10B3162D-0CF5-4304-93A5-979DA689B7AF}"/>
    <dgm:cxn modelId="{2D42FFB0-CA09-4F25-97C6-F86B6E6B9722}" type="presOf" srcId="{8388EADC-2B33-42B0-8B56-7F7E6A4CEF5E}" destId="{2B44FCA0-9EC4-4E03-8CE5-D109F09DF15C}" srcOrd="0" destOrd="0" presId="urn:microsoft.com/office/officeart/2009/3/layout/RandomtoResultProcess"/>
    <dgm:cxn modelId="{37046BCE-A69E-40BA-AB4C-2E6B792D78D3}" srcId="{91438A56-8470-4C61-9C49-991D2F89D974}" destId="{8388EADC-2B33-42B0-8B56-7F7E6A4CEF5E}" srcOrd="0" destOrd="0" parTransId="{302DDFDB-4E4B-47B6-9C02-B7ED78087C20}" sibTransId="{78ABF0D7-C301-4A7C-9324-60BF8F581E74}"/>
    <dgm:cxn modelId="{A5A047F5-A217-4968-9669-E35AD7E14EBD}" type="presOf" srcId="{25BB98D8-6B1F-46D6-9196-08314433ABF9}" destId="{36C56771-4364-4BAD-A914-048E66C53413}" srcOrd="0" destOrd="0" presId="urn:microsoft.com/office/officeart/2009/3/layout/RandomtoResultProcess"/>
    <dgm:cxn modelId="{6100B64E-C5AC-4D41-999C-86C865CED9E4}" type="presParOf" srcId="{A9933B3F-405A-4FB8-BF4F-04628B9A0732}" destId="{FEF07629-751B-4EE0-8751-211EB4E0C603}" srcOrd="0" destOrd="0" presId="urn:microsoft.com/office/officeart/2009/3/layout/RandomtoResultProcess"/>
    <dgm:cxn modelId="{1203DCFD-67A3-43F0-B68B-A95F87E32FC9}" type="presParOf" srcId="{FEF07629-751B-4EE0-8751-211EB4E0C603}" destId="{058E79A3-0496-44A9-8928-DC7AB26EECF7}" srcOrd="0" destOrd="0" presId="urn:microsoft.com/office/officeart/2009/3/layout/RandomtoResultProcess"/>
    <dgm:cxn modelId="{9DBFD9BB-56B9-4E6E-BF03-B1ACC4014637}" type="presParOf" srcId="{FEF07629-751B-4EE0-8751-211EB4E0C603}" destId="{2B44FCA0-9EC4-4E03-8CE5-D109F09DF15C}" srcOrd="1" destOrd="0" presId="urn:microsoft.com/office/officeart/2009/3/layout/RandomtoResultProcess"/>
    <dgm:cxn modelId="{0F1E5820-0FFB-4859-AFA1-70B27D283434}" type="presParOf" srcId="{FEF07629-751B-4EE0-8751-211EB4E0C603}" destId="{31FDDE74-5B24-4B33-84BE-36A03BBB07D9}" srcOrd="2" destOrd="0" presId="urn:microsoft.com/office/officeart/2009/3/layout/RandomtoResultProcess"/>
    <dgm:cxn modelId="{D6D8B645-0E5A-491C-B82C-2C8573516AA8}" type="presParOf" srcId="{FEF07629-751B-4EE0-8751-211EB4E0C603}" destId="{DC9FE852-2314-473F-864B-37E14B67121A}" srcOrd="3" destOrd="0" presId="urn:microsoft.com/office/officeart/2009/3/layout/RandomtoResultProcess"/>
    <dgm:cxn modelId="{29501F41-B4EE-42BE-B3F0-597DA261EF4C}" type="presParOf" srcId="{FEF07629-751B-4EE0-8751-211EB4E0C603}" destId="{B29EAAE7-A106-40A4-95DD-F16A79920E03}" srcOrd="4" destOrd="0" presId="urn:microsoft.com/office/officeart/2009/3/layout/RandomtoResultProcess"/>
    <dgm:cxn modelId="{DBC21B1A-E746-40C3-A057-537F3760BB05}" type="presParOf" srcId="{FEF07629-751B-4EE0-8751-211EB4E0C603}" destId="{7ED6CC6A-A777-449E-8FE6-7572F0C57AEA}" srcOrd="5" destOrd="0" presId="urn:microsoft.com/office/officeart/2009/3/layout/RandomtoResultProcess"/>
    <dgm:cxn modelId="{9A7BBC39-F41C-4F57-874A-B688959A1BF5}" type="presParOf" srcId="{FEF07629-751B-4EE0-8751-211EB4E0C603}" destId="{1D8A997B-568C-404E-9F13-B30BADCB9F7A}" srcOrd="6" destOrd="0" presId="urn:microsoft.com/office/officeart/2009/3/layout/RandomtoResultProcess"/>
    <dgm:cxn modelId="{FB7F0AB1-3B6C-4303-A895-D7D51A82343E}" type="presParOf" srcId="{FEF07629-751B-4EE0-8751-211EB4E0C603}" destId="{056ED1D4-FCDE-47BB-A398-9449A9EAFCD2}" srcOrd="7" destOrd="0" presId="urn:microsoft.com/office/officeart/2009/3/layout/RandomtoResultProcess"/>
    <dgm:cxn modelId="{70E0C389-7449-4551-8720-2300FA2338E0}" type="presParOf" srcId="{FEF07629-751B-4EE0-8751-211EB4E0C603}" destId="{92A2BA7D-7457-44FF-962E-0848EFE5BED2}" srcOrd="8" destOrd="0" presId="urn:microsoft.com/office/officeart/2009/3/layout/RandomtoResultProcess"/>
    <dgm:cxn modelId="{DBCED939-9872-40BA-8C29-8056CB6D7450}" type="presParOf" srcId="{FEF07629-751B-4EE0-8751-211EB4E0C603}" destId="{BDF6691D-BFD6-4A2D-B1F6-5E3F362C1FF2}" srcOrd="9" destOrd="0" presId="urn:microsoft.com/office/officeart/2009/3/layout/RandomtoResultProcess"/>
    <dgm:cxn modelId="{15AB1181-72FF-47E2-A5A8-5FE17E046938}" type="presParOf" srcId="{FEF07629-751B-4EE0-8751-211EB4E0C603}" destId="{F11F4397-08D5-4A21-8A93-6818DB6EA00A}" srcOrd="10" destOrd="0" presId="urn:microsoft.com/office/officeart/2009/3/layout/RandomtoResultProcess"/>
    <dgm:cxn modelId="{921F3F53-B9B2-416F-A879-874B2A7EDAC8}" type="presParOf" srcId="{FEF07629-751B-4EE0-8751-211EB4E0C603}" destId="{FC9D6220-3AAD-4D8E-91BD-D53E8DCA3754}" srcOrd="11" destOrd="0" presId="urn:microsoft.com/office/officeart/2009/3/layout/RandomtoResultProcess"/>
    <dgm:cxn modelId="{0F6EFD0D-56B5-4FE7-BEB4-3E564B4BF433}" type="presParOf" srcId="{FEF07629-751B-4EE0-8751-211EB4E0C603}" destId="{952D2935-AFA8-445A-B572-B37F4D64ACB8}" srcOrd="12" destOrd="0" presId="urn:microsoft.com/office/officeart/2009/3/layout/RandomtoResultProcess"/>
    <dgm:cxn modelId="{6BCD1F0D-7A61-4B42-A4B5-DE71A0447C87}" type="presParOf" srcId="{FEF07629-751B-4EE0-8751-211EB4E0C603}" destId="{BC1F2CC8-1C2D-4EAE-B557-FFE5DA893DF0}" srcOrd="13" destOrd="0" presId="urn:microsoft.com/office/officeart/2009/3/layout/RandomtoResultProcess"/>
    <dgm:cxn modelId="{A97E0074-F7EF-4B62-B99F-8F4E01246FB0}" type="presParOf" srcId="{FEF07629-751B-4EE0-8751-211EB4E0C603}" destId="{CB57625D-041E-4B87-AAE4-A61FF6BF06E2}" srcOrd="14" destOrd="0" presId="urn:microsoft.com/office/officeart/2009/3/layout/RandomtoResultProcess"/>
    <dgm:cxn modelId="{2C8366D5-D68E-410D-B8BD-FA192679C2C6}" type="presParOf" srcId="{FEF07629-751B-4EE0-8751-211EB4E0C603}" destId="{7FDE2F58-6727-455F-8281-961F4CF829E2}" srcOrd="15" destOrd="0" presId="urn:microsoft.com/office/officeart/2009/3/layout/RandomtoResultProcess"/>
    <dgm:cxn modelId="{65F02E39-B022-433A-BC19-CFFAAF00A7D8}" type="presParOf" srcId="{FEF07629-751B-4EE0-8751-211EB4E0C603}" destId="{9B4AF2F6-8674-4599-AD0E-D37359E997B6}" srcOrd="16" destOrd="0" presId="urn:microsoft.com/office/officeart/2009/3/layout/RandomtoResultProcess"/>
    <dgm:cxn modelId="{5D5CB1F6-D9F6-482C-85A6-3E13E07FBF12}" type="presParOf" srcId="{FEF07629-751B-4EE0-8751-211EB4E0C603}" destId="{FE6EB4F2-AF20-40C2-BA9F-0735081CF247}" srcOrd="17" destOrd="0" presId="urn:microsoft.com/office/officeart/2009/3/layout/RandomtoResultProcess"/>
    <dgm:cxn modelId="{79118C37-9B4B-4994-9C8A-C41412E1E0BA}" type="presParOf" srcId="{FEF07629-751B-4EE0-8751-211EB4E0C603}" destId="{EA664CED-0BD6-4FE2-9756-C948C6A85E66}" srcOrd="18" destOrd="0" presId="urn:microsoft.com/office/officeart/2009/3/layout/RandomtoResultProcess"/>
    <dgm:cxn modelId="{47B21195-49CF-45B1-BBDB-817E24FB1EE9}" type="presParOf" srcId="{FEF07629-751B-4EE0-8751-211EB4E0C603}" destId="{C93457FA-351B-45DE-835E-33C3BC2F38A2}" srcOrd="19" destOrd="0" presId="urn:microsoft.com/office/officeart/2009/3/layout/RandomtoResultProcess"/>
    <dgm:cxn modelId="{E63D586C-7A54-4B73-904B-CCCC3806D82B}" type="presParOf" srcId="{A9933B3F-405A-4FB8-BF4F-04628B9A0732}" destId="{06A9CACB-5D5D-4EB1-8E8C-39EDB1F17A74}" srcOrd="1" destOrd="0" presId="urn:microsoft.com/office/officeart/2009/3/layout/RandomtoResultProcess"/>
    <dgm:cxn modelId="{37EC8DF9-F989-4E1F-9492-E8CA77343F43}" type="presParOf" srcId="{06A9CACB-5D5D-4EB1-8E8C-39EDB1F17A74}" destId="{2D1DE44C-13FD-4685-BBA1-55252D3E9461}" srcOrd="0" destOrd="0" presId="urn:microsoft.com/office/officeart/2009/3/layout/RandomtoResultProcess"/>
    <dgm:cxn modelId="{F080CDEB-C7C2-4395-B145-4A0DF30CB806}" type="presParOf" srcId="{06A9CACB-5D5D-4EB1-8E8C-39EDB1F17A74}" destId="{7533A1A1-EDCE-4F30-93E9-78D0EDD63D51}" srcOrd="1" destOrd="0" presId="urn:microsoft.com/office/officeart/2009/3/layout/RandomtoResultProcess"/>
    <dgm:cxn modelId="{B57D2603-597D-47C0-90E0-758BB44BB138}" type="presParOf" srcId="{A9933B3F-405A-4FB8-BF4F-04628B9A0732}" destId="{4BFE3BF9-1793-4ABE-AA70-0DD334DF60AB}" srcOrd="2" destOrd="0" presId="urn:microsoft.com/office/officeart/2009/3/layout/RandomtoResultProcess"/>
    <dgm:cxn modelId="{7C29944A-CE7D-4326-A2C9-2EC2E078AC99}" type="presParOf" srcId="{A9933B3F-405A-4FB8-BF4F-04628B9A0732}" destId="{D01533DB-8EC6-4FA3-BFC5-0F08C71DF5CC}" srcOrd="3" destOrd="0" presId="urn:microsoft.com/office/officeart/2009/3/layout/RandomtoResultProcess"/>
    <dgm:cxn modelId="{62F0261E-1FB6-4CD5-A69B-352FAF137020}" type="presParOf" srcId="{D01533DB-8EC6-4FA3-BFC5-0F08C71DF5CC}" destId="{8FF3F6BD-6C04-464F-882E-D8CA642E8ED5}" srcOrd="0" destOrd="0" presId="urn:microsoft.com/office/officeart/2009/3/layout/RandomtoResultProcess"/>
    <dgm:cxn modelId="{D10F9F77-AD78-4144-839E-8D01E012D5A1}" type="presParOf" srcId="{D01533DB-8EC6-4FA3-BFC5-0F08C71DF5CC}" destId="{BFE1D3C4-BCB9-45F5-A883-3F53347C2DFF}" srcOrd="1" destOrd="0" presId="urn:microsoft.com/office/officeart/2009/3/layout/RandomtoResultProcess"/>
    <dgm:cxn modelId="{71DC37B1-003C-4581-A5AF-6A38F6756FBD}" type="presParOf" srcId="{A9933B3F-405A-4FB8-BF4F-04628B9A0732}" destId="{FF634EA8-8996-4402-8DAE-54A384687AC1}" srcOrd="4" destOrd="0" presId="urn:microsoft.com/office/officeart/2009/3/layout/RandomtoResultProcess"/>
    <dgm:cxn modelId="{C1C20033-9C16-40DA-80B1-F5AC16519113}" type="presParOf" srcId="{FF634EA8-8996-4402-8DAE-54A384687AC1}" destId="{36C56771-4364-4BAD-A914-048E66C53413}" srcOrd="0" destOrd="0" presId="urn:microsoft.com/office/officeart/2009/3/layout/RandomtoResultProcess"/>
    <dgm:cxn modelId="{97FEE12B-BD6B-47EC-8865-F471413BB738}" type="presParOf" srcId="{FF634EA8-8996-4402-8DAE-54A384687AC1}" destId="{A45A28CA-9BB9-4829-A1E5-8130D96CD201}" srcOrd="1" destOrd="0" presId="urn:microsoft.com/office/officeart/2009/3/layout/RandomtoResultProcess"/>
    <dgm:cxn modelId="{1479C6B5-A1F4-46B9-BB68-B6C3CE1A60A0}" type="presParOf" srcId="{FF634EA8-8996-4402-8DAE-54A384687AC1}" destId="{BE2C96F2-4431-40B9-83CB-41E51AD1873D}"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733FE3-475B-493A-92DC-77E3BF25A23B}"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es-EC"/>
        </a:p>
      </dgm:t>
    </dgm:pt>
    <dgm:pt modelId="{079BB9AA-1EB8-455A-B22A-DC936E18613C}">
      <dgm:prSet phldrT="[Texto]" custT="1"/>
      <dgm:spPr/>
      <dgm:t>
        <a:bodyPr/>
        <a:lstStyle/>
        <a:p>
          <a:r>
            <a:rPr lang="es-EC" sz="2100" dirty="0">
              <a:latin typeface="Times New Roman" panose="02020603050405020304" pitchFamily="18" charset="0"/>
              <a:cs typeface="Times New Roman" panose="02020603050405020304" pitchFamily="18" charset="0"/>
            </a:rPr>
            <a:t>Caracterizar las dimensiones de la organización de aprendizaje y del desempeño financiero de las empresas que elaboran alimentos y bebidas en los cantones de Quito, Rumiñahui y Mejía durante el año 2017.</a:t>
          </a:r>
        </a:p>
      </dgm:t>
    </dgm:pt>
    <dgm:pt modelId="{AE1A3286-EC6A-48C6-9D0E-FDE2536C9E60}" type="parTrans" cxnId="{40C52858-A512-4F90-BDB2-EACB474E71D0}">
      <dgm:prSet/>
      <dgm:spPr/>
      <dgm:t>
        <a:bodyPr/>
        <a:lstStyle/>
        <a:p>
          <a:endParaRPr lang="es-EC" sz="2100">
            <a:latin typeface="Times New Roman" panose="02020603050405020304" pitchFamily="18" charset="0"/>
            <a:cs typeface="Times New Roman" panose="02020603050405020304" pitchFamily="18" charset="0"/>
          </a:endParaRPr>
        </a:p>
      </dgm:t>
    </dgm:pt>
    <dgm:pt modelId="{6085C256-7183-44F6-A7CF-66E4B2EC7CBC}" type="sibTrans" cxnId="{40C52858-A512-4F90-BDB2-EACB474E71D0}">
      <dgm:prSet/>
      <dgm:spPr/>
      <dgm:t>
        <a:bodyPr/>
        <a:lstStyle/>
        <a:p>
          <a:endParaRPr lang="es-EC" sz="2100">
            <a:latin typeface="Times New Roman" panose="02020603050405020304" pitchFamily="18" charset="0"/>
            <a:cs typeface="Times New Roman" panose="02020603050405020304" pitchFamily="18" charset="0"/>
          </a:endParaRPr>
        </a:p>
      </dgm:t>
    </dgm:pt>
    <dgm:pt modelId="{D8F63696-7831-4FEF-8D55-5C491D5E423D}">
      <dgm:prSet phldrT="[Texto]" custT="1"/>
      <dgm:spPr/>
      <dgm:t>
        <a:bodyPr/>
        <a:lstStyle/>
        <a:p>
          <a:r>
            <a:rPr lang="es-EC" sz="2100" dirty="0">
              <a:latin typeface="Times New Roman" panose="02020603050405020304" pitchFamily="18" charset="0"/>
              <a:cs typeface="Times New Roman" panose="02020603050405020304" pitchFamily="18" charset="0"/>
            </a:rPr>
            <a:t>Evaluar las características de las dimensiones de la organización de aprendizaje y del desempeño financiero de las empresas que elaboran alimentos y bebidas en los cantones de Quito, Rumiñahui y Mejía durante el año 2017.</a:t>
          </a:r>
        </a:p>
      </dgm:t>
    </dgm:pt>
    <dgm:pt modelId="{39D188E1-DA62-4C4D-A08B-E620E855D75C}" type="parTrans" cxnId="{CE6F7FF1-7302-48C2-B075-2C5606ABDDDD}">
      <dgm:prSet/>
      <dgm:spPr/>
      <dgm:t>
        <a:bodyPr/>
        <a:lstStyle/>
        <a:p>
          <a:endParaRPr lang="es-EC" sz="2100">
            <a:latin typeface="Times New Roman" panose="02020603050405020304" pitchFamily="18" charset="0"/>
            <a:cs typeface="Times New Roman" panose="02020603050405020304" pitchFamily="18" charset="0"/>
          </a:endParaRPr>
        </a:p>
      </dgm:t>
    </dgm:pt>
    <dgm:pt modelId="{AD6A9CD2-EE8A-46EC-A408-0DAF6ED773D2}" type="sibTrans" cxnId="{CE6F7FF1-7302-48C2-B075-2C5606ABDDDD}">
      <dgm:prSet/>
      <dgm:spPr/>
      <dgm:t>
        <a:bodyPr/>
        <a:lstStyle/>
        <a:p>
          <a:endParaRPr lang="es-EC" sz="2100">
            <a:latin typeface="Times New Roman" panose="02020603050405020304" pitchFamily="18" charset="0"/>
            <a:cs typeface="Times New Roman" panose="02020603050405020304" pitchFamily="18" charset="0"/>
          </a:endParaRPr>
        </a:p>
      </dgm:t>
    </dgm:pt>
    <dgm:pt modelId="{89128691-2B6C-45BB-B302-B2CAA027ECA2}">
      <dgm:prSet phldrT="[Texto]" custT="1"/>
      <dgm:spPr/>
      <dgm:t>
        <a:bodyPr/>
        <a:lstStyle/>
        <a:p>
          <a:r>
            <a:rPr lang="es-EC" sz="2100" dirty="0">
              <a:latin typeface="Times New Roman" panose="02020603050405020304" pitchFamily="18" charset="0"/>
              <a:cs typeface="Times New Roman" panose="02020603050405020304" pitchFamily="18" charset="0"/>
            </a:rPr>
            <a:t>Realizar una correlación entre las dimensiones de la organización de aprendizaje y las variables del desempeño financiero.</a:t>
          </a:r>
        </a:p>
      </dgm:t>
    </dgm:pt>
    <dgm:pt modelId="{4C6568E5-A724-4E3C-A813-6CD93F67F2BE}" type="parTrans" cxnId="{C3E4EA4C-8473-4E69-901C-458196D33A56}">
      <dgm:prSet/>
      <dgm:spPr/>
      <dgm:t>
        <a:bodyPr/>
        <a:lstStyle/>
        <a:p>
          <a:endParaRPr lang="es-EC" sz="2100">
            <a:latin typeface="Times New Roman" panose="02020603050405020304" pitchFamily="18" charset="0"/>
            <a:cs typeface="Times New Roman" panose="02020603050405020304" pitchFamily="18" charset="0"/>
          </a:endParaRPr>
        </a:p>
      </dgm:t>
    </dgm:pt>
    <dgm:pt modelId="{BDDC8F06-3FFD-424C-9250-371BF6A859DF}" type="sibTrans" cxnId="{C3E4EA4C-8473-4E69-901C-458196D33A56}">
      <dgm:prSet/>
      <dgm:spPr/>
      <dgm:t>
        <a:bodyPr/>
        <a:lstStyle/>
        <a:p>
          <a:endParaRPr lang="es-EC" sz="2100">
            <a:latin typeface="Times New Roman" panose="02020603050405020304" pitchFamily="18" charset="0"/>
            <a:cs typeface="Times New Roman" panose="02020603050405020304" pitchFamily="18" charset="0"/>
          </a:endParaRPr>
        </a:p>
      </dgm:t>
    </dgm:pt>
    <dgm:pt modelId="{6F5E6C66-D99E-42F5-94D9-99C036977B24}">
      <dgm:prSet custT="1"/>
      <dgm:spPr/>
      <dgm:t>
        <a:bodyPr/>
        <a:lstStyle/>
        <a:p>
          <a:r>
            <a:rPr lang="es-EC" sz="2100" dirty="0">
              <a:latin typeface="Times New Roman" panose="02020603050405020304" pitchFamily="18" charset="0"/>
              <a:cs typeface="Times New Roman" panose="02020603050405020304" pitchFamily="18" charset="0"/>
            </a:rPr>
            <a:t>Identificar e interpretar las correlaciones entre las dimensiones de la organización de aprendizaje y las variables del desempeño financiero.</a:t>
          </a:r>
        </a:p>
      </dgm:t>
    </dgm:pt>
    <dgm:pt modelId="{04812E89-C3FB-43C3-8D9F-6F1054CD51AC}" type="parTrans" cxnId="{10452210-2D94-42B8-A8B4-3CFEBBF59E28}">
      <dgm:prSet/>
      <dgm:spPr/>
      <dgm:t>
        <a:bodyPr/>
        <a:lstStyle/>
        <a:p>
          <a:endParaRPr lang="es-EC" sz="2100">
            <a:latin typeface="Times New Roman" panose="02020603050405020304" pitchFamily="18" charset="0"/>
            <a:cs typeface="Times New Roman" panose="02020603050405020304" pitchFamily="18" charset="0"/>
          </a:endParaRPr>
        </a:p>
      </dgm:t>
    </dgm:pt>
    <dgm:pt modelId="{B04524E6-1780-48F1-A3BD-728D98F60E4D}" type="sibTrans" cxnId="{10452210-2D94-42B8-A8B4-3CFEBBF59E28}">
      <dgm:prSet/>
      <dgm:spPr/>
      <dgm:t>
        <a:bodyPr/>
        <a:lstStyle/>
        <a:p>
          <a:endParaRPr lang="es-EC" sz="2100">
            <a:latin typeface="Times New Roman" panose="02020603050405020304" pitchFamily="18" charset="0"/>
            <a:cs typeface="Times New Roman" panose="02020603050405020304" pitchFamily="18" charset="0"/>
          </a:endParaRPr>
        </a:p>
      </dgm:t>
    </dgm:pt>
    <dgm:pt modelId="{BCF371AC-9A79-432C-B56A-8E03F97F26C6}" type="pres">
      <dgm:prSet presAssocID="{D7733FE3-475B-493A-92DC-77E3BF25A23B}" presName="linear" presStyleCnt="0">
        <dgm:presLayoutVars>
          <dgm:dir/>
          <dgm:resizeHandles val="exact"/>
        </dgm:presLayoutVars>
      </dgm:prSet>
      <dgm:spPr/>
    </dgm:pt>
    <dgm:pt modelId="{5EC2104D-5A3F-4B64-865E-603C0C0524FA}" type="pres">
      <dgm:prSet presAssocID="{079BB9AA-1EB8-455A-B22A-DC936E18613C}" presName="comp" presStyleCnt="0"/>
      <dgm:spPr/>
    </dgm:pt>
    <dgm:pt modelId="{64BFB533-7919-49FA-98D1-C34D58493D30}" type="pres">
      <dgm:prSet presAssocID="{079BB9AA-1EB8-455A-B22A-DC936E18613C}" presName="box" presStyleLbl="node1" presStyleIdx="0" presStyleCnt="4"/>
      <dgm:spPr/>
    </dgm:pt>
    <dgm:pt modelId="{744C607B-30C6-4064-A18A-7B3B1438F764}" type="pres">
      <dgm:prSet presAssocID="{079BB9AA-1EB8-455A-B22A-DC936E18613C}" presName="img" presStyleLbl="fgImgPlace1" presStyleIdx="0" presStyleCnt="4"/>
      <dgm:spPr>
        <a:blipFill rotWithShape="1">
          <a:blip xmlns:r="http://schemas.openxmlformats.org/officeDocument/2006/relationships" r:embed="rId1"/>
          <a:stretch>
            <a:fillRect/>
          </a:stretch>
        </a:blipFill>
      </dgm:spPr>
    </dgm:pt>
    <dgm:pt modelId="{C642871A-2671-499A-A7E0-7EE6552F527B}" type="pres">
      <dgm:prSet presAssocID="{079BB9AA-1EB8-455A-B22A-DC936E18613C}" presName="text" presStyleLbl="node1" presStyleIdx="0" presStyleCnt="4">
        <dgm:presLayoutVars>
          <dgm:bulletEnabled val="1"/>
        </dgm:presLayoutVars>
      </dgm:prSet>
      <dgm:spPr/>
    </dgm:pt>
    <dgm:pt modelId="{BD63A829-F49A-477F-AAAD-9E190C93B71E}" type="pres">
      <dgm:prSet presAssocID="{6085C256-7183-44F6-A7CF-66E4B2EC7CBC}" presName="spacer" presStyleCnt="0"/>
      <dgm:spPr/>
    </dgm:pt>
    <dgm:pt modelId="{67DACF6E-14F8-42BA-B71B-25FCAB0662A0}" type="pres">
      <dgm:prSet presAssocID="{D8F63696-7831-4FEF-8D55-5C491D5E423D}" presName="comp" presStyleCnt="0"/>
      <dgm:spPr/>
    </dgm:pt>
    <dgm:pt modelId="{E32022E1-B93F-4C8A-951D-B5A76312B1EE}" type="pres">
      <dgm:prSet presAssocID="{D8F63696-7831-4FEF-8D55-5C491D5E423D}" presName="box" presStyleLbl="node1" presStyleIdx="1" presStyleCnt="4"/>
      <dgm:spPr/>
    </dgm:pt>
    <dgm:pt modelId="{EB8416D2-AF9C-45B4-94F4-6E2A37CEEC45}" type="pres">
      <dgm:prSet presAssocID="{D8F63696-7831-4FEF-8D55-5C491D5E423D}" presName="img" presStyleLbl="fgImgPlace1" presStyleIdx="1" presStyleCnt="4"/>
      <dgm:spPr>
        <a:blipFill rotWithShape="1">
          <a:blip xmlns:r="http://schemas.openxmlformats.org/officeDocument/2006/relationships" r:embed="rId2"/>
          <a:stretch>
            <a:fillRect/>
          </a:stretch>
        </a:blipFill>
      </dgm:spPr>
    </dgm:pt>
    <dgm:pt modelId="{EFF24C1B-E05F-46F0-92CF-9C4CB23FB36C}" type="pres">
      <dgm:prSet presAssocID="{D8F63696-7831-4FEF-8D55-5C491D5E423D}" presName="text" presStyleLbl="node1" presStyleIdx="1" presStyleCnt="4">
        <dgm:presLayoutVars>
          <dgm:bulletEnabled val="1"/>
        </dgm:presLayoutVars>
      </dgm:prSet>
      <dgm:spPr/>
    </dgm:pt>
    <dgm:pt modelId="{2534BCB5-B2D4-41B6-A40B-B885E9DFCFDF}" type="pres">
      <dgm:prSet presAssocID="{AD6A9CD2-EE8A-46EC-A408-0DAF6ED773D2}" presName="spacer" presStyleCnt="0"/>
      <dgm:spPr/>
    </dgm:pt>
    <dgm:pt modelId="{BDC6EBF2-B491-4CCD-A000-08300D5230C4}" type="pres">
      <dgm:prSet presAssocID="{89128691-2B6C-45BB-B302-B2CAA027ECA2}" presName="comp" presStyleCnt="0"/>
      <dgm:spPr/>
    </dgm:pt>
    <dgm:pt modelId="{D7D28DB3-91BC-4912-9839-9ACF300BAD30}" type="pres">
      <dgm:prSet presAssocID="{89128691-2B6C-45BB-B302-B2CAA027ECA2}" presName="box" presStyleLbl="node1" presStyleIdx="2" presStyleCnt="4"/>
      <dgm:spPr/>
    </dgm:pt>
    <dgm:pt modelId="{58B2251B-32F0-4C59-8C7E-3A1E2C47C664}" type="pres">
      <dgm:prSet presAssocID="{89128691-2B6C-45BB-B302-B2CAA027ECA2}" presName="img" presStyleLbl="fgImgPlace1" presStyleIdx="2" presStyleCnt="4"/>
      <dgm:spPr>
        <a:blipFill rotWithShape="1">
          <a:blip xmlns:r="http://schemas.openxmlformats.org/officeDocument/2006/relationships" r:embed="rId3"/>
          <a:stretch>
            <a:fillRect/>
          </a:stretch>
        </a:blipFill>
      </dgm:spPr>
    </dgm:pt>
    <dgm:pt modelId="{756AF3DB-F1D9-44C0-BB34-E2D56FDF8588}" type="pres">
      <dgm:prSet presAssocID="{89128691-2B6C-45BB-B302-B2CAA027ECA2}" presName="text" presStyleLbl="node1" presStyleIdx="2" presStyleCnt="4">
        <dgm:presLayoutVars>
          <dgm:bulletEnabled val="1"/>
        </dgm:presLayoutVars>
      </dgm:prSet>
      <dgm:spPr/>
    </dgm:pt>
    <dgm:pt modelId="{FDA394B0-53BB-4111-AF3F-3347E007DBC3}" type="pres">
      <dgm:prSet presAssocID="{BDDC8F06-3FFD-424C-9250-371BF6A859DF}" presName="spacer" presStyleCnt="0"/>
      <dgm:spPr/>
    </dgm:pt>
    <dgm:pt modelId="{17947954-5DEC-41F9-B5AF-D26F83856413}" type="pres">
      <dgm:prSet presAssocID="{6F5E6C66-D99E-42F5-94D9-99C036977B24}" presName="comp" presStyleCnt="0"/>
      <dgm:spPr/>
    </dgm:pt>
    <dgm:pt modelId="{871304A6-E87B-4DFA-9CDA-61FB8B8B6C82}" type="pres">
      <dgm:prSet presAssocID="{6F5E6C66-D99E-42F5-94D9-99C036977B24}" presName="box" presStyleLbl="node1" presStyleIdx="3" presStyleCnt="4"/>
      <dgm:spPr/>
    </dgm:pt>
    <dgm:pt modelId="{7F08C0E1-C84E-4D79-9549-B6A7EFC8CD7B}" type="pres">
      <dgm:prSet presAssocID="{6F5E6C66-D99E-42F5-94D9-99C036977B24}" presName="img" presStyleLbl="fgImgPlace1" presStyleIdx="3" presStyleCnt="4"/>
      <dgm:spPr>
        <a:blipFill rotWithShape="1">
          <a:blip xmlns:r="http://schemas.openxmlformats.org/officeDocument/2006/relationships" r:embed="rId4"/>
          <a:stretch>
            <a:fillRect/>
          </a:stretch>
        </a:blipFill>
      </dgm:spPr>
    </dgm:pt>
    <dgm:pt modelId="{387B9E9E-20CB-4D96-B458-76DB3CAF9C62}" type="pres">
      <dgm:prSet presAssocID="{6F5E6C66-D99E-42F5-94D9-99C036977B24}" presName="text" presStyleLbl="node1" presStyleIdx="3" presStyleCnt="4">
        <dgm:presLayoutVars>
          <dgm:bulletEnabled val="1"/>
        </dgm:presLayoutVars>
      </dgm:prSet>
      <dgm:spPr/>
    </dgm:pt>
  </dgm:ptLst>
  <dgm:cxnLst>
    <dgm:cxn modelId="{08D11A03-E257-44FF-BD9C-E52B69158186}" type="presOf" srcId="{079BB9AA-1EB8-455A-B22A-DC936E18613C}" destId="{C642871A-2671-499A-A7E0-7EE6552F527B}" srcOrd="1" destOrd="0" presId="urn:microsoft.com/office/officeart/2005/8/layout/vList4"/>
    <dgm:cxn modelId="{EA778906-1C81-4019-BBBD-E906A4511622}" type="presOf" srcId="{D8F63696-7831-4FEF-8D55-5C491D5E423D}" destId="{E32022E1-B93F-4C8A-951D-B5A76312B1EE}" srcOrd="0" destOrd="0" presId="urn:microsoft.com/office/officeart/2005/8/layout/vList4"/>
    <dgm:cxn modelId="{10452210-2D94-42B8-A8B4-3CFEBBF59E28}" srcId="{D7733FE3-475B-493A-92DC-77E3BF25A23B}" destId="{6F5E6C66-D99E-42F5-94D9-99C036977B24}" srcOrd="3" destOrd="0" parTransId="{04812E89-C3FB-43C3-8D9F-6F1054CD51AC}" sibTransId="{B04524E6-1780-48F1-A3BD-728D98F60E4D}"/>
    <dgm:cxn modelId="{2F2B6E11-6AFA-429C-8826-150367A48E56}" type="presOf" srcId="{D8F63696-7831-4FEF-8D55-5C491D5E423D}" destId="{EFF24C1B-E05F-46F0-92CF-9C4CB23FB36C}" srcOrd="1" destOrd="0" presId="urn:microsoft.com/office/officeart/2005/8/layout/vList4"/>
    <dgm:cxn modelId="{70396F16-1764-49C4-BDF7-08297B2E84C4}" type="presOf" srcId="{079BB9AA-1EB8-455A-B22A-DC936E18613C}" destId="{64BFB533-7919-49FA-98D1-C34D58493D30}" srcOrd="0" destOrd="0" presId="urn:microsoft.com/office/officeart/2005/8/layout/vList4"/>
    <dgm:cxn modelId="{21E89730-F17D-4CDE-A7D9-F5B4982147F4}" type="presOf" srcId="{6F5E6C66-D99E-42F5-94D9-99C036977B24}" destId="{387B9E9E-20CB-4D96-B458-76DB3CAF9C62}" srcOrd="1" destOrd="0" presId="urn:microsoft.com/office/officeart/2005/8/layout/vList4"/>
    <dgm:cxn modelId="{C3E4EA4C-8473-4E69-901C-458196D33A56}" srcId="{D7733FE3-475B-493A-92DC-77E3BF25A23B}" destId="{89128691-2B6C-45BB-B302-B2CAA027ECA2}" srcOrd="2" destOrd="0" parTransId="{4C6568E5-A724-4E3C-A813-6CD93F67F2BE}" sibTransId="{BDDC8F06-3FFD-424C-9250-371BF6A859DF}"/>
    <dgm:cxn modelId="{40C52858-A512-4F90-BDB2-EACB474E71D0}" srcId="{D7733FE3-475B-493A-92DC-77E3BF25A23B}" destId="{079BB9AA-1EB8-455A-B22A-DC936E18613C}" srcOrd="0" destOrd="0" parTransId="{AE1A3286-EC6A-48C6-9D0E-FDE2536C9E60}" sibTransId="{6085C256-7183-44F6-A7CF-66E4B2EC7CBC}"/>
    <dgm:cxn modelId="{EA087258-B406-4420-8DC1-9E8575D962D0}" type="presOf" srcId="{89128691-2B6C-45BB-B302-B2CAA027ECA2}" destId="{D7D28DB3-91BC-4912-9839-9ACF300BAD30}" srcOrd="0" destOrd="0" presId="urn:microsoft.com/office/officeart/2005/8/layout/vList4"/>
    <dgm:cxn modelId="{0A459A7B-AA9A-4132-846B-4DE6A9B4D721}" type="presOf" srcId="{6F5E6C66-D99E-42F5-94D9-99C036977B24}" destId="{871304A6-E87B-4DFA-9CDA-61FB8B8B6C82}" srcOrd="0" destOrd="0" presId="urn:microsoft.com/office/officeart/2005/8/layout/vList4"/>
    <dgm:cxn modelId="{0236167D-C1CD-49FE-8846-B970A0256732}" type="presOf" srcId="{D7733FE3-475B-493A-92DC-77E3BF25A23B}" destId="{BCF371AC-9A79-432C-B56A-8E03F97F26C6}" srcOrd="0" destOrd="0" presId="urn:microsoft.com/office/officeart/2005/8/layout/vList4"/>
    <dgm:cxn modelId="{CE6F7FF1-7302-48C2-B075-2C5606ABDDDD}" srcId="{D7733FE3-475B-493A-92DC-77E3BF25A23B}" destId="{D8F63696-7831-4FEF-8D55-5C491D5E423D}" srcOrd="1" destOrd="0" parTransId="{39D188E1-DA62-4C4D-A08B-E620E855D75C}" sibTransId="{AD6A9CD2-EE8A-46EC-A408-0DAF6ED773D2}"/>
    <dgm:cxn modelId="{8ECC9BFF-8910-487E-AA6E-E336EAEE45C6}" type="presOf" srcId="{89128691-2B6C-45BB-B302-B2CAA027ECA2}" destId="{756AF3DB-F1D9-44C0-BB34-E2D56FDF8588}" srcOrd="1" destOrd="0" presId="urn:microsoft.com/office/officeart/2005/8/layout/vList4"/>
    <dgm:cxn modelId="{232D2CA8-7A8A-4F39-94E1-3E4F8BA7F61F}" type="presParOf" srcId="{BCF371AC-9A79-432C-B56A-8E03F97F26C6}" destId="{5EC2104D-5A3F-4B64-865E-603C0C0524FA}" srcOrd="0" destOrd="0" presId="urn:microsoft.com/office/officeart/2005/8/layout/vList4"/>
    <dgm:cxn modelId="{C9A530EE-39FE-45B4-A5E5-A4420C966FC9}" type="presParOf" srcId="{5EC2104D-5A3F-4B64-865E-603C0C0524FA}" destId="{64BFB533-7919-49FA-98D1-C34D58493D30}" srcOrd="0" destOrd="0" presId="urn:microsoft.com/office/officeart/2005/8/layout/vList4"/>
    <dgm:cxn modelId="{7AA08374-5CC7-4C36-B54D-8C57F0645982}" type="presParOf" srcId="{5EC2104D-5A3F-4B64-865E-603C0C0524FA}" destId="{744C607B-30C6-4064-A18A-7B3B1438F764}" srcOrd="1" destOrd="0" presId="urn:microsoft.com/office/officeart/2005/8/layout/vList4"/>
    <dgm:cxn modelId="{1611E306-B2E7-4BE0-8DDC-4C8DBA8AEDC5}" type="presParOf" srcId="{5EC2104D-5A3F-4B64-865E-603C0C0524FA}" destId="{C642871A-2671-499A-A7E0-7EE6552F527B}" srcOrd="2" destOrd="0" presId="urn:microsoft.com/office/officeart/2005/8/layout/vList4"/>
    <dgm:cxn modelId="{A066C8C3-556C-4E43-8C6A-F57082D24B65}" type="presParOf" srcId="{BCF371AC-9A79-432C-B56A-8E03F97F26C6}" destId="{BD63A829-F49A-477F-AAAD-9E190C93B71E}" srcOrd="1" destOrd="0" presId="urn:microsoft.com/office/officeart/2005/8/layout/vList4"/>
    <dgm:cxn modelId="{90FA2635-4396-4044-A37E-918085E829A9}" type="presParOf" srcId="{BCF371AC-9A79-432C-B56A-8E03F97F26C6}" destId="{67DACF6E-14F8-42BA-B71B-25FCAB0662A0}" srcOrd="2" destOrd="0" presId="urn:microsoft.com/office/officeart/2005/8/layout/vList4"/>
    <dgm:cxn modelId="{F0DC96BF-9E22-4C29-9F7D-89806D198DDC}" type="presParOf" srcId="{67DACF6E-14F8-42BA-B71B-25FCAB0662A0}" destId="{E32022E1-B93F-4C8A-951D-B5A76312B1EE}" srcOrd="0" destOrd="0" presId="urn:microsoft.com/office/officeart/2005/8/layout/vList4"/>
    <dgm:cxn modelId="{18D63726-39FD-47FB-8759-4BDED7170C2F}" type="presParOf" srcId="{67DACF6E-14F8-42BA-B71B-25FCAB0662A0}" destId="{EB8416D2-AF9C-45B4-94F4-6E2A37CEEC45}" srcOrd="1" destOrd="0" presId="urn:microsoft.com/office/officeart/2005/8/layout/vList4"/>
    <dgm:cxn modelId="{59286327-93A8-4A40-B439-BF3D8F2D4C8C}" type="presParOf" srcId="{67DACF6E-14F8-42BA-B71B-25FCAB0662A0}" destId="{EFF24C1B-E05F-46F0-92CF-9C4CB23FB36C}" srcOrd="2" destOrd="0" presId="urn:microsoft.com/office/officeart/2005/8/layout/vList4"/>
    <dgm:cxn modelId="{8AC0E9F7-9F71-4B49-8EB9-F719448BBFEB}" type="presParOf" srcId="{BCF371AC-9A79-432C-B56A-8E03F97F26C6}" destId="{2534BCB5-B2D4-41B6-A40B-B885E9DFCFDF}" srcOrd="3" destOrd="0" presId="urn:microsoft.com/office/officeart/2005/8/layout/vList4"/>
    <dgm:cxn modelId="{B6A21CF0-046C-4D39-A65B-534133F3E9E6}" type="presParOf" srcId="{BCF371AC-9A79-432C-B56A-8E03F97F26C6}" destId="{BDC6EBF2-B491-4CCD-A000-08300D5230C4}" srcOrd="4" destOrd="0" presId="urn:microsoft.com/office/officeart/2005/8/layout/vList4"/>
    <dgm:cxn modelId="{A058C640-3955-4CBC-B217-0C2FD1C13E31}" type="presParOf" srcId="{BDC6EBF2-B491-4CCD-A000-08300D5230C4}" destId="{D7D28DB3-91BC-4912-9839-9ACF300BAD30}" srcOrd="0" destOrd="0" presId="urn:microsoft.com/office/officeart/2005/8/layout/vList4"/>
    <dgm:cxn modelId="{073B2AD7-9C2A-41FE-9F81-D12B6715A9DA}" type="presParOf" srcId="{BDC6EBF2-B491-4CCD-A000-08300D5230C4}" destId="{58B2251B-32F0-4C59-8C7E-3A1E2C47C664}" srcOrd="1" destOrd="0" presId="urn:microsoft.com/office/officeart/2005/8/layout/vList4"/>
    <dgm:cxn modelId="{B37795CC-5242-4000-8A6D-4D272A2242E4}" type="presParOf" srcId="{BDC6EBF2-B491-4CCD-A000-08300D5230C4}" destId="{756AF3DB-F1D9-44C0-BB34-E2D56FDF8588}" srcOrd="2" destOrd="0" presId="urn:microsoft.com/office/officeart/2005/8/layout/vList4"/>
    <dgm:cxn modelId="{B4F274EA-968D-4891-BEB3-DC03060EB22A}" type="presParOf" srcId="{BCF371AC-9A79-432C-B56A-8E03F97F26C6}" destId="{FDA394B0-53BB-4111-AF3F-3347E007DBC3}" srcOrd="5" destOrd="0" presId="urn:microsoft.com/office/officeart/2005/8/layout/vList4"/>
    <dgm:cxn modelId="{2F9FBFE3-7A4C-41AE-9354-37C750F1E1E5}" type="presParOf" srcId="{BCF371AC-9A79-432C-B56A-8E03F97F26C6}" destId="{17947954-5DEC-41F9-B5AF-D26F83856413}" srcOrd="6" destOrd="0" presId="urn:microsoft.com/office/officeart/2005/8/layout/vList4"/>
    <dgm:cxn modelId="{D42606DE-86D1-451F-B938-80D9D41C85A7}" type="presParOf" srcId="{17947954-5DEC-41F9-B5AF-D26F83856413}" destId="{871304A6-E87B-4DFA-9CDA-61FB8B8B6C82}" srcOrd="0" destOrd="0" presId="urn:microsoft.com/office/officeart/2005/8/layout/vList4"/>
    <dgm:cxn modelId="{9E4D4F44-DCBC-4FFA-A759-DEC77C5FD3BD}" type="presParOf" srcId="{17947954-5DEC-41F9-B5AF-D26F83856413}" destId="{7F08C0E1-C84E-4D79-9549-B6A7EFC8CD7B}" srcOrd="1" destOrd="0" presId="urn:microsoft.com/office/officeart/2005/8/layout/vList4"/>
    <dgm:cxn modelId="{AE026B96-0CA6-4983-8EF9-6DDDAD8711A7}" type="presParOf" srcId="{17947954-5DEC-41F9-B5AF-D26F83856413}" destId="{387B9E9E-20CB-4D96-B458-76DB3CAF9C6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808843-97D9-46FD-B866-4F62E6ED0D86}" type="doc">
      <dgm:prSet loTypeId="urn:microsoft.com/office/officeart/2005/8/layout/equation2" loCatId="relationship" qsTypeId="urn:microsoft.com/office/officeart/2005/8/quickstyle/simple3" qsCatId="simple" csTypeId="urn:microsoft.com/office/officeart/2005/8/colors/colorful1" csCatId="colorful" phldr="1"/>
      <dgm:spPr/>
    </dgm:pt>
    <dgm:pt modelId="{470C9551-C9E0-4E17-9167-7A6320CACD23}">
      <dgm:prSet phldrT="[Texto]" custT="1"/>
      <dgm:spPr/>
      <dgm:t>
        <a:bodyPr/>
        <a:lstStyle/>
        <a:p>
          <a:r>
            <a:rPr lang="es-EC" sz="1800" dirty="0">
              <a:latin typeface="Times New Roman" panose="02020603050405020304" pitchFamily="18" charset="0"/>
              <a:cs typeface="Times New Roman" panose="02020603050405020304" pitchFamily="18" charset="0"/>
            </a:rPr>
            <a:t>Aprende continuamente y se transforma a sí misma</a:t>
          </a:r>
        </a:p>
      </dgm:t>
    </dgm:pt>
    <dgm:pt modelId="{A92F4656-D6E6-4741-A794-68B4C1AD5240}" type="parTrans" cxnId="{96B0F316-2D8F-41CD-A330-2B1320C7B043}">
      <dgm:prSet/>
      <dgm:spPr/>
      <dgm:t>
        <a:bodyPr/>
        <a:lstStyle/>
        <a:p>
          <a:endParaRPr lang="es-EC" sz="1800">
            <a:latin typeface="Times New Roman" panose="02020603050405020304" pitchFamily="18" charset="0"/>
            <a:cs typeface="Times New Roman" panose="02020603050405020304" pitchFamily="18" charset="0"/>
          </a:endParaRPr>
        </a:p>
      </dgm:t>
    </dgm:pt>
    <dgm:pt modelId="{85F084FB-039A-4D6A-8EFD-BF530D60A95F}" type="sibTrans" cxnId="{96B0F316-2D8F-41CD-A330-2B1320C7B043}">
      <dgm:prSet custT="1"/>
      <dgm:spPr/>
      <dgm:t>
        <a:bodyPr/>
        <a:lstStyle/>
        <a:p>
          <a:endParaRPr lang="es-EC" sz="1800">
            <a:latin typeface="Times New Roman" panose="02020603050405020304" pitchFamily="18" charset="0"/>
            <a:cs typeface="Times New Roman" panose="02020603050405020304" pitchFamily="18" charset="0"/>
          </a:endParaRPr>
        </a:p>
      </dgm:t>
    </dgm:pt>
    <dgm:pt modelId="{F9C7905C-F66A-4A62-96D8-88D52DD76299}">
      <dgm:prSet phldrT="[Texto]" custT="1"/>
      <dgm:spPr/>
      <dgm:t>
        <a:bodyPr/>
        <a:lstStyle/>
        <a:p>
          <a:r>
            <a:rPr lang="es-EC" sz="1800" dirty="0">
              <a:latin typeface="Times New Roman" panose="02020603050405020304" pitchFamily="18" charset="0"/>
              <a:cs typeface="Times New Roman" panose="02020603050405020304" pitchFamily="18" charset="0"/>
            </a:rPr>
            <a:t>Aprendizaje = proceso continuo utilizado estratégicamente e integrado al trabajo de forma paralela</a:t>
          </a:r>
        </a:p>
      </dgm:t>
    </dgm:pt>
    <dgm:pt modelId="{0E108A18-782E-44A8-A37B-DAE76C36A449}" type="parTrans" cxnId="{19BA3798-15C5-432F-ADD3-283C590A6C21}">
      <dgm:prSet/>
      <dgm:spPr/>
      <dgm:t>
        <a:bodyPr/>
        <a:lstStyle/>
        <a:p>
          <a:endParaRPr lang="es-EC" sz="1800">
            <a:latin typeface="Times New Roman" panose="02020603050405020304" pitchFamily="18" charset="0"/>
            <a:cs typeface="Times New Roman" panose="02020603050405020304" pitchFamily="18" charset="0"/>
          </a:endParaRPr>
        </a:p>
      </dgm:t>
    </dgm:pt>
    <dgm:pt modelId="{5D94DC26-D5DF-455B-A5FB-6BB24DE942A2}" type="sibTrans" cxnId="{19BA3798-15C5-432F-ADD3-283C590A6C21}">
      <dgm:prSet custT="1"/>
      <dgm:spPr/>
      <dgm:t>
        <a:bodyPr/>
        <a:lstStyle/>
        <a:p>
          <a:endParaRPr lang="es-EC" sz="1800">
            <a:latin typeface="Times New Roman" panose="02020603050405020304" pitchFamily="18" charset="0"/>
            <a:cs typeface="Times New Roman" panose="02020603050405020304" pitchFamily="18" charset="0"/>
          </a:endParaRPr>
        </a:p>
      </dgm:t>
    </dgm:pt>
    <dgm:pt modelId="{937F45C1-2273-4089-9745-CCC3EEB9190E}">
      <dgm:prSet phldrT="[Texto]" custT="1"/>
      <dgm:spPr/>
      <dgm:t>
        <a:bodyPr/>
        <a:lstStyle/>
        <a:p>
          <a:r>
            <a:rPr lang="es-EC" sz="2400" b="1" dirty="0">
              <a:latin typeface="Times New Roman" panose="02020603050405020304" pitchFamily="18" charset="0"/>
              <a:cs typeface="Times New Roman" panose="02020603050405020304" pitchFamily="18" charset="0"/>
            </a:rPr>
            <a:t>Watkins y </a:t>
          </a:r>
          <a:r>
            <a:rPr lang="es-EC" sz="2400" b="1" dirty="0" err="1">
              <a:latin typeface="Times New Roman" panose="02020603050405020304" pitchFamily="18" charset="0"/>
              <a:cs typeface="Times New Roman" panose="02020603050405020304" pitchFamily="18" charset="0"/>
            </a:rPr>
            <a:t>Marsick</a:t>
          </a:r>
          <a:r>
            <a:rPr lang="es-EC" sz="2400" b="1" dirty="0">
              <a:latin typeface="Times New Roman" panose="02020603050405020304" pitchFamily="18" charset="0"/>
              <a:cs typeface="Times New Roman" panose="02020603050405020304" pitchFamily="18" charset="0"/>
            </a:rPr>
            <a:t> </a:t>
          </a:r>
        </a:p>
      </dgm:t>
    </dgm:pt>
    <dgm:pt modelId="{37281402-98A7-4626-9070-D510F044CE3A}" type="parTrans" cxnId="{2D2DD7F8-752B-446E-A86C-9E9E29491398}">
      <dgm:prSet/>
      <dgm:spPr/>
      <dgm:t>
        <a:bodyPr/>
        <a:lstStyle/>
        <a:p>
          <a:endParaRPr lang="es-EC" sz="1800">
            <a:latin typeface="Times New Roman" panose="02020603050405020304" pitchFamily="18" charset="0"/>
            <a:cs typeface="Times New Roman" panose="02020603050405020304" pitchFamily="18" charset="0"/>
          </a:endParaRPr>
        </a:p>
      </dgm:t>
    </dgm:pt>
    <dgm:pt modelId="{A0CEA654-57F5-4D21-9AD9-C38C8BC152FF}" type="sibTrans" cxnId="{2D2DD7F8-752B-446E-A86C-9E9E29491398}">
      <dgm:prSet/>
      <dgm:spPr/>
      <dgm:t>
        <a:bodyPr/>
        <a:lstStyle/>
        <a:p>
          <a:endParaRPr lang="es-EC" sz="1800">
            <a:latin typeface="Times New Roman" panose="02020603050405020304" pitchFamily="18" charset="0"/>
            <a:cs typeface="Times New Roman" panose="02020603050405020304" pitchFamily="18" charset="0"/>
          </a:endParaRPr>
        </a:p>
      </dgm:t>
    </dgm:pt>
    <dgm:pt modelId="{C31FD42F-1E2D-446C-89A9-DB7DB44B787B}" type="pres">
      <dgm:prSet presAssocID="{51808843-97D9-46FD-B866-4F62E6ED0D86}" presName="Name0" presStyleCnt="0">
        <dgm:presLayoutVars>
          <dgm:dir/>
          <dgm:resizeHandles val="exact"/>
        </dgm:presLayoutVars>
      </dgm:prSet>
      <dgm:spPr/>
    </dgm:pt>
    <dgm:pt modelId="{B157C68B-EFA2-4361-A040-58D70F1A8A37}" type="pres">
      <dgm:prSet presAssocID="{51808843-97D9-46FD-B866-4F62E6ED0D86}" presName="vNodes" presStyleCnt="0"/>
      <dgm:spPr/>
    </dgm:pt>
    <dgm:pt modelId="{9FCEE6FD-363B-4AC6-82BE-B649DAF5746E}" type="pres">
      <dgm:prSet presAssocID="{470C9551-C9E0-4E17-9167-7A6320CACD23}" presName="node" presStyleLbl="node1" presStyleIdx="0" presStyleCnt="3" custScaleX="133453">
        <dgm:presLayoutVars>
          <dgm:bulletEnabled val="1"/>
        </dgm:presLayoutVars>
      </dgm:prSet>
      <dgm:spPr/>
    </dgm:pt>
    <dgm:pt modelId="{97E70DF2-00BB-4062-9DA7-3559889C3507}" type="pres">
      <dgm:prSet presAssocID="{85F084FB-039A-4D6A-8EFD-BF530D60A95F}" presName="spacerT" presStyleCnt="0"/>
      <dgm:spPr/>
    </dgm:pt>
    <dgm:pt modelId="{C27D4380-8D95-43F8-80F4-EA984ECE3234}" type="pres">
      <dgm:prSet presAssocID="{85F084FB-039A-4D6A-8EFD-BF530D60A95F}" presName="sibTrans" presStyleLbl="sibTrans2D1" presStyleIdx="0" presStyleCnt="2"/>
      <dgm:spPr/>
    </dgm:pt>
    <dgm:pt modelId="{11D21772-BB57-4B74-BA37-6A455DF36E00}" type="pres">
      <dgm:prSet presAssocID="{85F084FB-039A-4D6A-8EFD-BF530D60A95F}" presName="spacerB" presStyleCnt="0"/>
      <dgm:spPr/>
    </dgm:pt>
    <dgm:pt modelId="{DB11EBE2-14A7-40F8-B675-8B230E2AE21B}" type="pres">
      <dgm:prSet presAssocID="{F9C7905C-F66A-4A62-96D8-88D52DD76299}" presName="node" presStyleLbl="node1" presStyleIdx="1" presStyleCnt="3" custScaleX="133525" custScaleY="122276">
        <dgm:presLayoutVars>
          <dgm:bulletEnabled val="1"/>
        </dgm:presLayoutVars>
      </dgm:prSet>
      <dgm:spPr/>
    </dgm:pt>
    <dgm:pt modelId="{740E7D86-BF65-4D44-9F2F-8F91A7C31959}" type="pres">
      <dgm:prSet presAssocID="{51808843-97D9-46FD-B866-4F62E6ED0D86}" presName="sibTransLast" presStyleLbl="sibTrans2D1" presStyleIdx="1" presStyleCnt="2"/>
      <dgm:spPr/>
    </dgm:pt>
    <dgm:pt modelId="{6E8BB67E-88B3-4209-969A-E7FE5525A1E8}" type="pres">
      <dgm:prSet presAssocID="{51808843-97D9-46FD-B866-4F62E6ED0D86}" presName="connectorText" presStyleLbl="sibTrans2D1" presStyleIdx="1" presStyleCnt="2"/>
      <dgm:spPr/>
    </dgm:pt>
    <dgm:pt modelId="{0A8B1799-3A34-4D4F-A51E-7EB6EF488AE9}" type="pres">
      <dgm:prSet presAssocID="{51808843-97D9-46FD-B866-4F62E6ED0D86}" presName="lastNode" presStyleLbl="node1" presStyleIdx="2" presStyleCnt="3" custScaleX="50590" custScaleY="44729">
        <dgm:presLayoutVars>
          <dgm:bulletEnabled val="1"/>
        </dgm:presLayoutVars>
      </dgm:prSet>
      <dgm:spPr/>
    </dgm:pt>
  </dgm:ptLst>
  <dgm:cxnLst>
    <dgm:cxn modelId="{96B0F316-2D8F-41CD-A330-2B1320C7B043}" srcId="{51808843-97D9-46FD-B866-4F62E6ED0D86}" destId="{470C9551-C9E0-4E17-9167-7A6320CACD23}" srcOrd="0" destOrd="0" parTransId="{A92F4656-D6E6-4741-A794-68B4C1AD5240}" sibTransId="{85F084FB-039A-4D6A-8EFD-BF530D60A95F}"/>
    <dgm:cxn modelId="{07B92130-EA28-4C68-BB27-029DD3431751}" type="presOf" srcId="{470C9551-C9E0-4E17-9167-7A6320CACD23}" destId="{9FCEE6FD-363B-4AC6-82BE-B649DAF5746E}" srcOrd="0" destOrd="0" presId="urn:microsoft.com/office/officeart/2005/8/layout/equation2"/>
    <dgm:cxn modelId="{037F8E53-C93C-41A9-99D4-E4677729C949}" type="presOf" srcId="{5D94DC26-D5DF-455B-A5FB-6BB24DE942A2}" destId="{6E8BB67E-88B3-4209-969A-E7FE5525A1E8}" srcOrd="1" destOrd="0" presId="urn:microsoft.com/office/officeart/2005/8/layout/equation2"/>
    <dgm:cxn modelId="{3EC67597-D125-4AF7-9218-0FC9B6429F23}" type="presOf" srcId="{F9C7905C-F66A-4A62-96D8-88D52DD76299}" destId="{DB11EBE2-14A7-40F8-B675-8B230E2AE21B}" srcOrd="0" destOrd="0" presId="urn:microsoft.com/office/officeart/2005/8/layout/equation2"/>
    <dgm:cxn modelId="{19BA3798-15C5-432F-ADD3-283C590A6C21}" srcId="{51808843-97D9-46FD-B866-4F62E6ED0D86}" destId="{F9C7905C-F66A-4A62-96D8-88D52DD76299}" srcOrd="1" destOrd="0" parTransId="{0E108A18-782E-44A8-A37B-DAE76C36A449}" sibTransId="{5D94DC26-D5DF-455B-A5FB-6BB24DE942A2}"/>
    <dgm:cxn modelId="{64C01EBC-41F1-49D5-A0DA-69CECE111445}" type="presOf" srcId="{5D94DC26-D5DF-455B-A5FB-6BB24DE942A2}" destId="{740E7D86-BF65-4D44-9F2F-8F91A7C31959}" srcOrd="0" destOrd="0" presId="urn:microsoft.com/office/officeart/2005/8/layout/equation2"/>
    <dgm:cxn modelId="{50B6F1C2-4E27-4F6F-BE51-EB71CA0EC019}" type="presOf" srcId="{937F45C1-2273-4089-9745-CCC3EEB9190E}" destId="{0A8B1799-3A34-4D4F-A51E-7EB6EF488AE9}" srcOrd="0" destOrd="0" presId="urn:microsoft.com/office/officeart/2005/8/layout/equation2"/>
    <dgm:cxn modelId="{DDA60AE0-DF41-4C60-8E4D-2554F7C1ECB8}" type="presOf" srcId="{85F084FB-039A-4D6A-8EFD-BF530D60A95F}" destId="{C27D4380-8D95-43F8-80F4-EA984ECE3234}" srcOrd="0" destOrd="0" presId="urn:microsoft.com/office/officeart/2005/8/layout/equation2"/>
    <dgm:cxn modelId="{D64BA9F6-3485-4518-97AD-EC45382A10DB}" type="presOf" srcId="{51808843-97D9-46FD-B866-4F62E6ED0D86}" destId="{C31FD42F-1E2D-446C-89A9-DB7DB44B787B}" srcOrd="0" destOrd="0" presId="urn:microsoft.com/office/officeart/2005/8/layout/equation2"/>
    <dgm:cxn modelId="{2D2DD7F8-752B-446E-A86C-9E9E29491398}" srcId="{51808843-97D9-46FD-B866-4F62E6ED0D86}" destId="{937F45C1-2273-4089-9745-CCC3EEB9190E}" srcOrd="2" destOrd="0" parTransId="{37281402-98A7-4626-9070-D510F044CE3A}" sibTransId="{A0CEA654-57F5-4D21-9AD9-C38C8BC152FF}"/>
    <dgm:cxn modelId="{C8ECA226-39F2-4796-8CFA-4B523340A68B}" type="presParOf" srcId="{C31FD42F-1E2D-446C-89A9-DB7DB44B787B}" destId="{B157C68B-EFA2-4361-A040-58D70F1A8A37}" srcOrd="0" destOrd="0" presId="urn:microsoft.com/office/officeart/2005/8/layout/equation2"/>
    <dgm:cxn modelId="{503F5147-81A9-4292-8D1C-6BEC6BE95982}" type="presParOf" srcId="{B157C68B-EFA2-4361-A040-58D70F1A8A37}" destId="{9FCEE6FD-363B-4AC6-82BE-B649DAF5746E}" srcOrd="0" destOrd="0" presId="urn:microsoft.com/office/officeart/2005/8/layout/equation2"/>
    <dgm:cxn modelId="{E65286C7-305A-40A1-86FB-125617BDFD7F}" type="presParOf" srcId="{B157C68B-EFA2-4361-A040-58D70F1A8A37}" destId="{97E70DF2-00BB-4062-9DA7-3559889C3507}" srcOrd="1" destOrd="0" presId="urn:microsoft.com/office/officeart/2005/8/layout/equation2"/>
    <dgm:cxn modelId="{E570FA65-4090-4724-A033-4ADF6A65B005}" type="presParOf" srcId="{B157C68B-EFA2-4361-A040-58D70F1A8A37}" destId="{C27D4380-8D95-43F8-80F4-EA984ECE3234}" srcOrd="2" destOrd="0" presId="urn:microsoft.com/office/officeart/2005/8/layout/equation2"/>
    <dgm:cxn modelId="{A5EB3EA3-CD29-45AE-B3D6-641279BAFA65}" type="presParOf" srcId="{B157C68B-EFA2-4361-A040-58D70F1A8A37}" destId="{11D21772-BB57-4B74-BA37-6A455DF36E00}" srcOrd="3" destOrd="0" presId="urn:microsoft.com/office/officeart/2005/8/layout/equation2"/>
    <dgm:cxn modelId="{E3BA34A2-2A0C-4428-B846-EFC22A058E15}" type="presParOf" srcId="{B157C68B-EFA2-4361-A040-58D70F1A8A37}" destId="{DB11EBE2-14A7-40F8-B675-8B230E2AE21B}" srcOrd="4" destOrd="0" presId="urn:microsoft.com/office/officeart/2005/8/layout/equation2"/>
    <dgm:cxn modelId="{78458AE3-270B-442C-A654-59832E5CE5D4}" type="presParOf" srcId="{C31FD42F-1E2D-446C-89A9-DB7DB44B787B}" destId="{740E7D86-BF65-4D44-9F2F-8F91A7C31959}" srcOrd="1" destOrd="0" presId="urn:microsoft.com/office/officeart/2005/8/layout/equation2"/>
    <dgm:cxn modelId="{116574C3-D6A1-4972-AF9A-F9CE906D5F1C}" type="presParOf" srcId="{740E7D86-BF65-4D44-9F2F-8F91A7C31959}" destId="{6E8BB67E-88B3-4209-969A-E7FE5525A1E8}" srcOrd="0" destOrd="0" presId="urn:microsoft.com/office/officeart/2005/8/layout/equation2"/>
    <dgm:cxn modelId="{E119D281-4062-452E-BB93-BE8F3F2C03D1}" type="presParOf" srcId="{C31FD42F-1E2D-446C-89A9-DB7DB44B787B}" destId="{0A8B1799-3A34-4D4F-A51E-7EB6EF488AE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B31CC9-BDC3-43FD-8E15-D4DADF010A4B}" type="doc">
      <dgm:prSet loTypeId="urn:microsoft.com/office/officeart/2005/8/layout/process1" loCatId="process" qsTypeId="urn:microsoft.com/office/officeart/2005/8/quickstyle/simple3" qsCatId="simple" csTypeId="urn:microsoft.com/office/officeart/2005/8/colors/colorful2" csCatId="colorful" phldr="1"/>
      <dgm:spPr/>
    </dgm:pt>
    <dgm:pt modelId="{B2617BB1-B3AE-4B63-BF11-B0A8D90B4EAD}">
      <dgm:prSet phldrT="[Texto]" custT="1"/>
      <dgm:spPr/>
      <dgm:t>
        <a:bodyPr/>
        <a:lstStyle/>
        <a:p>
          <a:r>
            <a:rPr lang="es-EC" sz="1800" dirty="0">
              <a:latin typeface="Times New Roman" panose="02020603050405020304" pitchFamily="18" charset="0"/>
              <a:cs typeface="Times New Roman" panose="02020603050405020304" pitchFamily="18" charset="0"/>
            </a:rPr>
            <a:t>Incorporar una infraestructura de aprendizaje</a:t>
          </a:r>
        </a:p>
      </dgm:t>
    </dgm:pt>
    <dgm:pt modelId="{A1F9554F-0133-44E6-9367-3C1B45C0AA19}" type="parTrans" cxnId="{0944EB5F-DD88-4300-8BC2-C8BEC75FC890}">
      <dgm:prSet/>
      <dgm:spPr/>
      <dgm:t>
        <a:bodyPr/>
        <a:lstStyle/>
        <a:p>
          <a:endParaRPr lang="es-EC" sz="1800">
            <a:latin typeface="Times New Roman" panose="02020603050405020304" pitchFamily="18" charset="0"/>
            <a:cs typeface="Times New Roman" panose="02020603050405020304" pitchFamily="18" charset="0"/>
          </a:endParaRPr>
        </a:p>
      </dgm:t>
    </dgm:pt>
    <dgm:pt modelId="{CA724052-8C34-4729-8206-25BFABE379C6}" type="sibTrans" cxnId="{0944EB5F-DD88-4300-8BC2-C8BEC75FC890}">
      <dgm:prSet custT="1"/>
      <dgm:spPr/>
      <dgm:t>
        <a:bodyPr/>
        <a:lstStyle/>
        <a:p>
          <a:endParaRPr lang="es-EC" sz="1800">
            <a:latin typeface="Times New Roman" panose="02020603050405020304" pitchFamily="18" charset="0"/>
            <a:cs typeface="Times New Roman" panose="02020603050405020304" pitchFamily="18" charset="0"/>
          </a:endParaRPr>
        </a:p>
      </dgm:t>
    </dgm:pt>
    <dgm:pt modelId="{FF237287-9C19-4012-AB0B-F40241EAB282}">
      <dgm:prSet phldrT="[Texto]" custT="1"/>
      <dgm:spPr/>
      <dgm:t>
        <a:bodyPr/>
        <a:lstStyle/>
        <a:p>
          <a:r>
            <a:rPr lang="es-EC" sz="1800" dirty="0">
              <a:latin typeface="Times New Roman" panose="02020603050405020304" pitchFamily="18" charset="0"/>
              <a:cs typeface="Times New Roman" panose="02020603050405020304" pitchFamily="18" charset="0"/>
            </a:rPr>
            <a:t>Cultivar el hábito de aprendizaje en las personas y en la cultura de la organización</a:t>
          </a:r>
        </a:p>
      </dgm:t>
    </dgm:pt>
    <dgm:pt modelId="{49CC4BD3-C482-4BE1-9987-92E5B82207C9}" type="parTrans" cxnId="{95D0C85B-8BB0-4A8D-90A3-9D69E996C329}">
      <dgm:prSet/>
      <dgm:spPr/>
      <dgm:t>
        <a:bodyPr/>
        <a:lstStyle/>
        <a:p>
          <a:endParaRPr lang="es-EC" sz="1800">
            <a:latin typeface="Times New Roman" panose="02020603050405020304" pitchFamily="18" charset="0"/>
            <a:cs typeface="Times New Roman" panose="02020603050405020304" pitchFamily="18" charset="0"/>
          </a:endParaRPr>
        </a:p>
      </dgm:t>
    </dgm:pt>
    <dgm:pt modelId="{6F5BD8CB-7D41-4220-A07D-066312E7412A}" type="sibTrans" cxnId="{95D0C85B-8BB0-4A8D-90A3-9D69E996C329}">
      <dgm:prSet custT="1"/>
      <dgm:spPr/>
      <dgm:t>
        <a:bodyPr/>
        <a:lstStyle/>
        <a:p>
          <a:endParaRPr lang="es-EC" sz="1800">
            <a:latin typeface="Times New Roman" panose="02020603050405020304" pitchFamily="18" charset="0"/>
            <a:cs typeface="Times New Roman" panose="02020603050405020304" pitchFamily="18" charset="0"/>
          </a:endParaRPr>
        </a:p>
      </dgm:t>
    </dgm:pt>
    <dgm:pt modelId="{EDC8352E-68C4-45F5-9505-0F56A1B3B099}">
      <dgm:prSet phldrT="[Texto]" custT="1"/>
      <dgm:spPr/>
      <dgm:t>
        <a:bodyPr/>
        <a:lstStyle/>
        <a:p>
          <a:r>
            <a:rPr lang="es-EC" sz="1800" dirty="0">
              <a:latin typeface="Times New Roman" panose="02020603050405020304" pitchFamily="18" charset="0"/>
              <a:cs typeface="Times New Roman" panose="02020603050405020304" pitchFamily="18" charset="0"/>
            </a:rPr>
            <a:t>Auditar, de manera regular, el conocimiento y su progreso en la organización</a:t>
          </a:r>
        </a:p>
      </dgm:t>
    </dgm:pt>
    <dgm:pt modelId="{E91DB6E2-29B2-4FD3-8677-C8035951C20C}" type="parTrans" cxnId="{2CAB63C4-CA0C-49DA-A26A-1181830BAF0E}">
      <dgm:prSet/>
      <dgm:spPr/>
      <dgm:t>
        <a:bodyPr/>
        <a:lstStyle/>
        <a:p>
          <a:endParaRPr lang="es-EC" sz="1800">
            <a:latin typeface="Times New Roman" panose="02020603050405020304" pitchFamily="18" charset="0"/>
            <a:cs typeface="Times New Roman" panose="02020603050405020304" pitchFamily="18" charset="0"/>
          </a:endParaRPr>
        </a:p>
      </dgm:t>
    </dgm:pt>
    <dgm:pt modelId="{3F40D189-74B5-4570-941A-A7698A2912CF}" type="sibTrans" cxnId="{2CAB63C4-CA0C-49DA-A26A-1181830BAF0E}">
      <dgm:prSet/>
      <dgm:spPr/>
      <dgm:t>
        <a:bodyPr/>
        <a:lstStyle/>
        <a:p>
          <a:endParaRPr lang="es-EC" sz="1800">
            <a:latin typeface="Times New Roman" panose="02020603050405020304" pitchFamily="18" charset="0"/>
            <a:cs typeface="Times New Roman" panose="02020603050405020304" pitchFamily="18" charset="0"/>
          </a:endParaRPr>
        </a:p>
      </dgm:t>
    </dgm:pt>
    <dgm:pt modelId="{4506EA9E-C4E1-4090-A087-DD9DC8A145B0}" type="pres">
      <dgm:prSet presAssocID="{E3B31CC9-BDC3-43FD-8E15-D4DADF010A4B}" presName="Name0" presStyleCnt="0">
        <dgm:presLayoutVars>
          <dgm:dir/>
          <dgm:resizeHandles val="exact"/>
        </dgm:presLayoutVars>
      </dgm:prSet>
      <dgm:spPr/>
    </dgm:pt>
    <dgm:pt modelId="{5294231A-61DD-4B88-AA68-D517A61C5674}" type="pres">
      <dgm:prSet presAssocID="{B2617BB1-B3AE-4B63-BF11-B0A8D90B4EAD}" presName="node" presStyleLbl="node1" presStyleIdx="0" presStyleCnt="3" custLinFactX="188753" custLinFactY="-52223" custLinFactNeighborX="200000" custLinFactNeighborY="-100000">
        <dgm:presLayoutVars>
          <dgm:bulletEnabled val="1"/>
        </dgm:presLayoutVars>
      </dgm:prSet>
      <dgm:spPr/>
    </dgm:pt>
    <dgm:pt modelId="{EB9925A7-7233-435D-B819-5D7DC8F4DFB6}" type="pres">
      <dgm:prSet presAssocID="{CA724052-8C34-4729-8206-25BFABE379C6}" presName="sibTrans" presStyleLbl="sibTrans2D1" presStyleIdx="0" presStyleCnt="2"/>
      <dgm:spPr/>
    </dgm:pt>
    <dgm:pt modelId="{AA24C634-F803-44AB-B3CA-3D068748060D}" type="pres">
      <dgm:prSet presAssocID="{CA724052-8C34-4729-8206-25BFABE379C6}" presName="connectorText" presStyleLbl="sibTrans2D1" presStyleIdx="0" presStyleCnt="2"/>
      <dgm:spPr/>
    </dgm:pt>
    <dgm:pt modelId="{F5B0DF92-E8D5-4BA4-A319-279AA9050A3E}" type="pres">
      <dgm:prSet presAssocID="{FF237287-9C19-4012-AB0B-F40241EAB282}" presName="node" presStyleLbl="node1" presStyleIdx="1" presStyleCnt="3">
        <dgm:presLayoutVars>
          <dgm:bulletEnabled val="1"/>
        </dgm:presLayoutVars>
      </dgm:prSet>
      <dgm:spPr/>
    </dgm:pt>
    <dgm:pt modelId="{69278528-8A82-4AD9-BEDF-5C226876C3A1}" type="pres">
      <dgm:prSet presAssocID="{6F5BD8CB-7D41-4220-A07D-066312E7412A}" presName="sibTrans" presStyleLbl="sibTrans2D1" presStyleIdx="1" presStyleCnt="2"/>
      <dgm:spPr/>
    </dgm:pt>
    <dgm:pt modelId="{9A70C1B3-5B6D-4AEF-A887-77D5B68E26A4}" type="pres">
      <dgm:prSet presAssocID="{6F5BD8CB-7D41-4220-A07D-066312E7412A}" presName="connectorText" presStyleLbl="sibTrans2D1" presStyleIdx="1" presStyleCnt="2"/>
      <dgm:spPr/>
    </dgm:pt>
    <dgm:pt modelId="{D9BF2F79-EB45-4A73-A8E0-84D52B0CEF83}" type="pres">
      <dgm:prSet presAssocID="{EDC8352E-68C4-45F5-9505-0F56A1B3B099}" presName="node" presStyleLbl="node1" presStyleIdx="2" presStyleCnt="3" custLinFactY="19901" custLinFactNeighborX="-8518" custLinFactNeighborY="100000">
        <dgm:presLayoutVars>
          <dgm:bulletEnabled val="1"/>
        </dgm:presLayoutVars>
      </dgm:prSet>
      <dgm:spPr/>
    </dgm:pt>
  </dgm:ptLst>
  <dgm:cxnLst>
    <dgm:cxn modelId="{1BBC9C1D-D52C-414C-AC30-67ABEEDEF023}" type="presOf" srcId="{B2617BB1-B3AE-4B63-BF11-B0A8D90B4EAD}" destId="{5294231A-61DD-4B88-AA68-D517A61C5674}" srcOrd="0" destOrd="0" presId="urn:microsoft.com/office/officeart/2005/8/layout/process1"/>
    <dgm:cxn modelId="{01B76228-8734-4E2A-A2E1-995828CA3AA6}" type="presOf" srcId="{CA724052-8C34-4729-8206-25BFABE379C6}" destId="{AA24C634-F803-44AB-B3CA-3D068748060D}" srcOrd="1" destOrd="0" presId="urn:microsoft.com/office/officeart/2005/8/layout/process1"/>
    <dgm:cxn modelId="{95D0C85B-8BB0-4A8D-90A3-9D69E996C329}" srcId="{E3B31CC9-BDC3-43FD-8E15-D4DADF010A4B}" destId="{FF237287-9C19-4012-AB0B-F40241EAB282}" srcOrd="1" destOrd="0" parTransId="{49CC4BD3-C482-4BE1-9987-92E5B82207C9}" sibTransId="{6F5BD8CB-7D41-4220-A07D-066312E7412A}"/>
    <dgm:cxn modelId="{0944EB5F-DD88-4300-8BC2-C8BEC75FC890}" srcId="{E3B31CC9-BDC3-43FD-8E15-D4DADF010A4B}" destId="{B2617BB1-B3AE-4B63-BF11-B0A8D90B4EAD}" srcOrd="0" destOrd="0" parTransId="{A1F9554F-0133-44E6-9367-3C1B45C0AA19}" sibTransId="{CA724052-8C34-4729-8206-25BFABE379C6}"/>
    <dgm:cxn modelId="{779BEE61-0E95-4D54-B905-F01669FF0026}" type="presOf" srcId="{E3B31CC9-BDC3-43FD-8E15-D4DADF010A4B}" destId="{4506EA9E-C4E1-4090-A087-DD9DC8A145B0}" srcOrd="0" destOrd="0" presId="urn:microsoft.com/office/officeart/2005/8/layout/process1"/>
    <dgm:cxn modelId="{9ABEBA7D-4A0D-4EC8-A471-07EB610B58B3}" type="presOf" srcId="{EDC8352E-68C4-45F5-9505-0F56A1B3B099}" destId="{D9BF2F79-EB45-4A73-A8E0-84D52B0CEF83}" srcOrd="0" destOrd="0" presId="urn:microsoft.com/office/officeart/2005/8/layout/process1"/>
    <dgm:cxn modelId="{67ED2294-3BB5-4943-97D7-08F1D6A1A3AE}" type="presOf" srcId="{CA724052-8C34-4729-8206-25BFABE379C6}" destId="{EB9925A7-7233-435D-B819-5D7DC8F4DFB6}" srcOrd="0" destOrd="0" presId="urn:microsoft.com/office/officeart/2005/8/layout/process1"/>
    <dgm:cxn modelId="{1FF9D09B-E3A9-4C1E-8089-191BEA311589}" type="presOf" srcId="{FF237287-9C19-4012-AB0B-F40241EAB282}" destId="{F5B0DF92-E8D5-4BA4-A319-279AA9050A3E}" srcOrd="0" destOrd="0" presId="urn:microsoft.com/office/officeart/2005/8/layout/process1"/>
    <dgm:cxn modelId="{48CCD9AC-AFEA-4322-AEE4-CC1A33D5DE71}" type="presOf" srcId="{6F5BD8CB-7D41-4220-A07D-066312E7412A}" destId="{9A70C1B3-5B6D-4AEF-A887-77D5B68E26A4}" srcOrd="1" destOrd="0" presId="urn:microsoft.com/office/officeart/2005/8/layout/process1"/>
    <dgm:cxn modelId="{7D0E5BB2-A89A-4490-B118-69838BF5E008}" type="presOf" srcId="{6F5BD8CB-7D41-4220-A07D-066312E7412A}" destId="{69278528-8A82-4AD9-BEDF-5C226876C3A1}" srcOrd="0" destOrd="0" presId="urn:microsoft.com/office/officeart/2005/8/layout/process1"/>
    <dgm:cxn modelId="{2CAB63C4-CA0C-49DA-A26A-1181830BAF0E}" srcId="{E3B31CC9-BDC3-43FD-8E15-D4DADF010A4B}" destId="{EDC8352E-68C4-45F5-9505-0F56A1B3B099}" srcOrd="2" destOrd="0" parTransId="{E91DB6E2-29B2-4FD3-8677-C8035951C20C}" sibTransId="{3F40D189-74B5-4570-941A-A7698A2912CF}"/>
    <dgm:cxn modelId="{47ADDB46-1987-4A3B-AD26-41A57A51C408}" type="presParOf" srcId="{4506EA9E-C4E1-4090-A087-DD9DC8A145B0}" destId="{5294231A-61DD-4B88-AA68-D517A61C5674}" srcOrd="0" destOrd="0" presId="urn:microsoft.com/office/officeart/2005/8/layout/process1"/>
    <dgm:cxn modelId="{6278A6EF-40A5-4D3D-B008-81426BB6EC32}" type="presParOf" srcId="{4506EA9E-C4E1-4090-A087-DD9DC8A145B0}" destId="{EB9925A7-7233-435D-B819-5D7DC8F4DFB6}" srcOrd="1" destOrd="0" presId="urn:microsoft.com/office/officeart/2005/8/layout/process1"/>
    <dgm:cxn modelId="{D2E8C1B9-2994-45CD-89AE-E54DE2246BEB}" type="presParOf" srcId="{EB9925A7-7233-435D-B819-5D7DC8F4DFB6}" destId="{AA24C634-F803-44AB-B3CA-3D068748060D}" srcOrd="0" destOrd="0" presId="urn:microsoft.com/office/officeart/2005/8/layout/process1"/>
    <dgm:cxn modelId="{EB15B976-A813-47F4-A0B8-E968A03E90CE}" type="presParOf" srcId="{4506EA9E-C4E1-4090-A087-DD9DC8A145B0}" destId="{F5B0DF92-E8D5-4BA4-A319-279AA9050A3E}" srcOrd="2" destOrd="0" presId="urn:microsoft.com/office/officeart/2005/8/layout/process1"/>
    <dgm:cxn modelId="{F47B7FE4-5816-4C20-B08F-A3A727B42C63}" type="presParOf" srcId="{4506EA9E-C4E1-4090-A087-DD9DC8A145B0}" destId="{69278528-8A82-4AD9-BEDF-5C226876C3A1}" srcOrd="3" destOrd="0" presId="urn:microsoft.com/office/officeart/2005/8/layout/process1"/>
    <dgm:cxn modelId="{194C2E0D-3FFC-4B09-A058-4D208B6D3F63}" type="presParOf" srcId="{69278528-8A82-4AD9-BEDF-5C226876C3A1}" destId="{9A70C1B3-5B6D-4AEF-A887-77D5B68E26A4}" srcOrd="0" destOrd="0" presId="urn:microsoft.com/office/officeart/2005/8/layout/process1"/>
    <dgm:cxn modelId="{355D52EB-F88F-4380-8EDD-F56B08E48153}" type="presParOf" srcId="{4506EA9E-C4E1-4090-A087-DD9DC8A145B0}" destId="{D9BF2F79-EB45-4A73-A8E0-84D52B0CEF83}"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7E718-CE24-48C8-937A-45321F7DC72F}">
      <dsp:nvSpPr>
        <dsp:cNvPr id="0" name=""/>
        <dsp:cNvSpPr/>
      </dsp:nvSpPr>
      <dsp:spPr>
        <a:xfrm rot="10800000">
          <a:off x="1320667" y="995"/>
          <a:ext cx="4284128" cy="966328"/>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14300" rIns="21336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latin typeface="Times New Roman" panose="02020603050405020304" pitchFamily="18" charset="0"/>
              <a:cs typeface="Times New Roman" panose="02020603050405020304" pitchFamily="18" charset="0"/>
            </a:rPr>
            <a:t>Problema</a:t>
          </a:r>
        </a:p>
      </dsp:txBody>
      <dsp:txXfrm rot="10800000">
        <a:off x="1562249" y="995"/>
        <a:ext cx="4042546" cy="966328"/>
      </dsp:txXfrm>
    </dsp:sp>
    <dsp:sp modelId="{215B6B90-909F-45E1-9263-C42FD7822CA7}">
      <dsp:nvSpPr>
        <dsp:cNvPr id="0" name=""/>
        <dsp:cNvSpPr/>
      </dsp:nvSpPr>
      <dsp:spPr>
        <a:xfrm>
          <a:off x="837502" y="995"/>
          <a:ext cx="966328" cy="966328"/>
        </a:xfrm>
        <a:prstGeom prst="ellipse">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CC167C9-644E-462D-AA1B-8E42E813763F}">
      <dsp:nvSpPr>
        <dsp:cNvPr id="0" name=""/>
        <dsp:cNvSpPr/>
      </dsp:nvSpPr>
      <dsp:spPr>
        <a:xfrm rot="10800000">
          <a:off x="1320667" y="1255780"/>
          <a:ext cx="4284128" cy="96632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14300" rIns="21336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latin typeface="Times New Roman" panose="02020603050405020304" pitchFamily="18" charset="0"/>
              <a:cs typeface="Times New Roman" panose="02020603050405020304" pitchFamily="18" charset="0"/>
            </a:rPr>
            <a:t>Objetivo general</a:t>
          </a:r>
        </a:p>
      </dsp:txBody>
      <dsp:txXfrm rot="10800000">
        <a:off x="1562249" y="1255780"/>
        <a:ext cx="4042546" cy="966328"/>
      </dsp:txXfrm>
    </dsp:sp>
    <dsp:sp modelId="{1E6D36E8-5E4F-4E2A-ADB9-850022542D36}">
      <dsp:nvSpPr>
        <dsp:cNvPr id="0" name=""/>
        <dsp:cNvSpPr/>
      </dsp:nvSpPr>
      <dsp:spPr>
        <a:xfrm>
          <a:off x="837502" y="1255780"/>
          <a:ext cx="966328" cy="966328"/>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B7F364B-233D-40E3-9083-F67B1E324BD6}">
      <dsp:nvSpPr>
        <dsp:cNvPr id="0" name=""/>
        <dsp:cNvSpPr/>
      </dsp:nvSpPr>
      <dsp:spPr>
        <a:xfrm rot="10800000">
          <a:off x="1320667" y="2510566"/>
          <a:ext cx="4284128" cy="966328"/>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14300" rIns="21336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latin typeface="Times New Roman" panose="02020603050405020304" pitchFamily="18" charset="0"/>
              <a:cs typeface="Times New Roman" panose="02020603050405020304" pitchFamily="18" charset="0"/>
            </a:rPr>
            <a:t>Objetivos Específicos</a:t>
          </a:r>
        </a:p>
      </dsp:txBody>
      <dsp:txXfrm rot="10800000">
        <a:off x="1562249" y="2510566"/>
        <a:ext cx="4042546" cy="966328"/>
      </dsp:txXfrm>
    </dsp:sp>
    <dsp:sp modelId="{94E57AB4-2EC5-4015-957D-F3FF9B120A58}">
      <dsp:nvSpPr>
        <dsp:cNvPr id="0" name=""/>
        <dsp:cNvSpPr/>
      </dsp:nvSpPr>
      <dsp:spPr>
        <a:xfrm>
          <a:off x="837502" y="2510566"/>
          <a:ext cx="966328" cy="966328"/>
        </a:xfrm>
        <a:prstGeom prst="ellipse">
          <a:avLst/>
        </a:prstGeom>
        <a:solidFill>
          <a:schemeClr val="accent4">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573DA20-9030-4ADC-A43F-26E32064BE35}">
      <dsp:nvSpPr>
        <dsp:cNvPr id="0" name=""/>
        <dsp:cNvSpPr/>
      </dsp:nvSpPr>
      <dsp:spPr>
        <a:xfrm rot="10800000">
          <a:off x="1320667" y="3765351"/>
          <a:ext cx="4284128" cy="966328"/>
        </a:xfrm>
        <a:prstGeom prst="homePlat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14300" rIns="21336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latin typeface="Times New Roman" panose="02020603050405020304" pitchFamily="18" charset="0"/>
              <a:cs typeface="Times New Roman" panose="02020603050405020304" pitchFamily="18" charset="0"/>
            </a:rPr>
            <a:t>Hipótesis</a:t>
          </a:r>
        </a:p>
      </dsp:txBody>
      <dsp:txXfrm rot="10800000">
        <a:off x="1562249" y="3765351"/>
        <a:ext cx="4042546" cy="966328"/>
      </dsp:txXfrm>
    </dsp:sp>
    <dsp:sp modelId="{6EB35C9C-B5D1-4D1E-85E2-2F3E430BBEDF}">
      <dsp:nvSpPr>
        <dsp:cNvPr id="0" name=""/>
        <dsp:cNvSpPr/>
      </dsp:nvSpPr>
      <dsp:spPr>
        <a:xfrm>
          <a:off x="837502" y="3765351"/>
          <a:ext cx="966328" cy="966328"/>
        </a:xfrm>
        <a:prstGeom prst="ellipse">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7FF9B-5DEF-4439-935F-E0E8E9E92564}">
      <dsp:nvSpPr>
        <dsp:cNvPr id="0" name=""/>
        <dsp:cNvSpPr/>
      </dsp:nvSpPr>
      <dsp:spPr>
        <a:xfrm>
          <a:off x="6348531" y="949970"/>
          <a:ext cx="2516446" cy="25169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21A112-1B6B-4EB4-9127-39D1F380B946}">
      <dsp:nvSpPr>
        <dsp:cNvPr id="0" name=""/>
        <dsp:cNvSpPr/>
      </dsp:nvSpPr>
      <dsp:spPr>
        <a:xfrm>
          <a:off x="6432085" y="1033881"/>
          <a:ext cx="2349339" cy="2349089"/>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anose="02020603050405020304" pitchFamily="18" charset="0"/>
              <a:cs typeface="Times New Roman" panose="02020603050405020304" pitchFamily="18" charset="0"/>
            </a:rPr>
            <a:t>Modelo Conceptual de la Organización de Aprendizaje</a:t>
          </a:r>
        </a:p>
      </dsp:txBody>
      <dsp:txXfrm>
        <a:off x="6767939" y="1369529"/>
        <a:ext cx="1677631" cy="1677794"/>
      </dsp:txXfrm>
    </dsp:sp>
    <dsp:sp modelId="{B80261BF-8F8E-4637-965A-C6AA0758F916}">
      <dsp:nvSpPr>
        <dsp:cNvPr id="0" name=""/>
        <dsp:cNvSpPr/>
      </dsp:nvSpPr>
      <dsp:spPr>
        <a:xfrm rot="2700000">
          <a:off x="3750741" y="953012"/>
          <a:ext cx="2510385" cy="2510385"/>
        </a:xfrm>
        <a:prstGeom prst="teardrop">
          <a:avLst>
            <a:gd name="adj" fmla="val 10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650A55-8117-485D-A403-25B334855C9F}">
      <dsp:nvSpPr>
        <dsp:cNvPr id="0" name=""/>
        <dsp:cNvSpPr/>
      </dsp:nvSpPr>
      <dsp:spPr>
        <a:xfrm>
          <a:off x="3831265" y="1033881"/>
          <a:ext cx="2349339" cy="2349089"/>
        </a:xfrm>
        <a:prstGeom prst="ellipse">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anose="02020603050405020304" pitchFamily="18" charset="0"/>
              <a:cs typeface="Times New Roman" panose="02020603050405020304" pitchFamily="18" charset="0"/>
            </a:rPr>
            <a:t>Modelo Integrado de la Organización de Aprendizaje</a:t>
          </a:r>
        </a:p>
      </dsp:txBody>
      <dsp:txXfrm>
        <a:off x="4167119" y="1369529"/>
        <a:ext cx="1677631" cy="1677794"/>
      </dsp:txXfrm>
    </dsp:sp>
    <dsp:sp modelId="{4C522526-D183-4F93-96EF-B49CE941B8B2}">
      <dsp:nvSpPr>
        <dsp:cNvPr id="0" name=""/>
        <dsp:cNvSpPr/>
      </dsp:nvSpPr>
      <dsp:spPr>
        <a:xfrm rot="2700000">
          <a:off x="1149921" y="953012"/>
          <a:ext cx="2510385" cy="2510385"/>
        </a:xfrm>
        <a:prstGeom prst="teardrop">
          <a:avLst>
            <a:gd name="adj" fmla="val 1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6737EC-61BF-4922-85F5-4A0094B6ECFB}">
      <dsp:nvSpPr>
        <dsp:cNvPr id="0" name=""/>
        <dsp:cNvSpPr/>
      </dsp:nvSpPr>
      <dsp:spPr>
        <a:xfrm>
          <a:off x="1230445" y="1033881"/>
          <a:ext cx="2349339" cy="2349089"/>
        </a:xfrm>
        <a:prstGeom prst="ellipse">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anose="02020603050405020304" pitchFamily="18" charset="0"/>
              <a:cs typeface="Times New Roman" panose="02020603050405020304" pitchFamily="18" charset="0"/>
            </a:rPr>
            <a:t>Cuestionario de la Organización de Aprendizaje </a:t>
          </a:r>
          <a:r>
            <a:rPr lang="es-ES" sz="2100" kern="1200" dirty="0" err="1">
              <a:latin typeface="Times New Roman" panose="02020603050405020304" pitchFamily="18" charset="0"/>
              <a:cs typeface="Times New Roman" panose="02020603050405020304" pitchFamily="18" charset="0"/>
            </a:rPr>
            <a:t>DLOQ</a:t>
          </a:r>
          <a:r>
            <a:rPr lang="es-ES" sz="2100" kern="1200" dirty="0">
              <a:latin typeface="Times New Roman" panose="02020603050405020304" pitchFamily="18" charset="0"/>
              <a:cs typeface="Times New Roman" panose="02020603050405020304" pitchFamily="18" charset="0"/>
            </a:rPr>
            <a:t> </a:t>
          </a:r>
        </a:p>
      </dsp:txBody>
      <dsp:txXfrm>
        <a:off x="1566299" y="1369529"/>
        <a:ext cx="1677631" cy="16777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647F-4DFE-4529-94E1-F277A5FEE479}">
      <dsp:nvSpPr>
        <dsp:cNvPr id="0" name=""/>
        <dsp:cNvSpPr/>
      </dsp:nvSpPr>
      <dsp:spPr>
        <a:xfrm>
          <a:off x="0" y="0"/>
          <a:ext cx="2758519" cy="165511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Tres niveles de aprendizaje. Siete dimensiones que conforman al constructo.</a:t>
          </a:r>
        </a:p>
      </dsp:txBody>
      <dsp:txXfrm>
        <a:off x="0" y="0"/>
        <a:ext cx="2758519" cy="16551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647F-4DFE-4529-94E1-F277A5FEE479}">
      <dsp:nvSpPr>
        <dsp:cNvPr id="0" name=""/>
        <dsp:cNvSpPr/>
      </dsp:nvSpPr>
      <dsp:spPr>
        <a:xfrm>
          <a:off x="0" y="0"/>
          <a:ext cx="2739243" cy="164354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Aprendizaje, Dirección, Infraestructura, Informal y Cambio </a:t>
          </a:r>
        </a:p>
      </dsp:txBody>
      <dsp:txXfrm>
        <a:off x="0" y="0"/>
        <a:ext cx="2739243" cy="16435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647F-4DFE-4529-94E1-F277A5FEE479}">
      <dsp:nvSpPr>
        <dsp:cNvPr id="0" name=""/>
        <dsp:cNvSpPr/>
      </dsp:nvSpPr>
      <dsp:spPr>
        <a:xfrm>
          <a:off x="0" y="0"/>
          <a:ext cx="2758519" cy="165511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Aprendizaje organizacional, Aprendizaje en el trabajo, Clima de aprendizaje, Estructura de aprendizaje</a:t>
          </a:r>
        </a:p>
      </dsp:txBody>
      <dsp:txXfrm>
        <a:off x="0" y="0"/>
        <a:ext cx="2758519" cy="16551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FCF9B-8339-4A15-9FAD-BB485D112563}">
      <dsp:nvSpPr>
        <dsp:cNvPr id="0" name=""/>
        <dsp:cNvSpPr/>
      </dsp:nvSpPr>
      <dsp:spPr>
        <a:xfrm>
          <a:off x="2765622" y="2388239"/>
          <a:ext cx="295593" cy="2305629"/>
        </a:xfrm>
        <a:custGeom>
          <a:avLst/>
          <a:gdLst/>
          <a:ahLst/>
          <a:cxnLst/>
          <a:rect l="0" t="0" r="0" b="0"/>
          <a:pathLst>
            <a:path>
              <a:moveTo>
                <a:pt x="0" y="0"/>
              </a:moveTo>
              <a:lnTo>
                <a:pt x="0" y="2305629"/>
              </a:lnTo>
              <a:lnTo>
                <a:pt x="295593" y="2305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A75EA-51F4-4E43-86C7-E1D616EB3677}">
      <dsp:nvSpPr>
        <dsp:cNvPr id="0" name=""/>
        <dsp:cNvSpPr/>
      </dsp:nvSpPr>
      <dsp:spPr>
        <a:xfrm>
          <a:off x="2765622" y="2388239"/>
          <a:ext cx="295593" cy="906486"/>
        </a:xfrm>
        <a:custGeom>
          <a:avLst/>
          <a:gdLst/>
          <a:ahLst/>
          <a:cxnLst/>
          <a:rect l="0" t="0" r="0" b="0"/>
          <a:pathLst>
            <a:path>
              <a:moveTo>
                <a:pt x="0" y="0"/>
              </a:moveTo>
              <a:lnTo>
                <a:pt x="0" y="906486"/>
              </a:lnTo>
              <a:lnTo>
                <a:pt x="295593" y="9064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2BFD9-BCC0-4047-A61D-528B56A286CA}">
      <dsp:nvSpPr>
        <dsp:cNvPr id="0" name=""/>
        <dsp:cNvSpPr/>
      </dsp:nvSpPr>
      <dsp:spPr>
        <a:xfrm>
          <a:off x="2361644" y="989096"/>
          <a:ext cx="1192227" cy="413830"/>
        </a:xfrm>
        <a:custGeom>
          <a:avLst/>
          <a:gdLst/>
          <a:ahLst/>
          <a:cxnLst/>
          <a:rect l="0" t="0" r="0" b="0"/>
          <a:pathLst>
            <a:path>
              <a:moveTo>
                <a:pt x="0" y="0"/>
              </a:moveTo>
              <a:lnTo>
                <a:pt x="0" y="206915"/>
              </a:lnTo>
              <a:lnTo>
                <a:pt x="1192227" y="206915"/>
              </a:lnTo>
              <a:lnTo>
                <a:pt x="1192227" y="4138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CBCFE-B24E-4E76-90A4-FA8A9A333ABF}">
      <dsp:nvSpPr>
        <dsp:cNvPr id="0" name=""/>
        <dsp:cNvSpPr/>
      </dsp:nvSpPr>
      <dsp:spPr>
        <a:xfrm>
          <a:off x="381167" y="2388239"/>
          <a:ext cx="219626" cy="906486"/>
        </a:xfrm>
        <a:custGeom>
          <a:avLst/>
          <a:gdLst/>
          <a:ahLst/>
          <a:cxnLst/>
          <a:rect l="0" t="0" r="0" b="0"/>
          <a:pathLst>
            <a:path>
              <a:moveTo>
                <a:pt x="0" y="0"/>
              </a:moveTo>
              <a:lnTo>
                <a:pt x="0" y="906486"/>
              </a:lnTo>
              <a:lnTo>
                <a:pt x="219626" y="9064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A6163B-F910-4E99-9435-A1C3124160D4}">
      <dsp:nvSpPr>
        <dsp:cNvPr id="0" name=""/>
        <dsp:cNvSpPr/>
      </dsp:nvSpPr>
      <dsp:spPr>
        <a:xfrm>
          <a:off x="1169417" y="989096"/>
          <a:ext cx="1192227" cy="413830"/>
        </a:xfrm>
        <a:custGeom>
          <a:avLst/>
          <a:gdLst/>
          <a:ahLst/>
          <a:cxnLst/>
          <a:rect l="0" t="0" r="0" b="0"/>
          <a:pathLst>
            <a:path>
              <a:moveTo>
                <a:pt x="1192227" y="0"/>
              </a:moveTo>
              <a:lnTo>
                <a:pt x="1192227" y="206915"/>
              </a:lnTo>
              <a:lnTo>
                <a:pt x="0" y="206915"/>
              </a:lnTo>
              <a:lnTo>
                <a:pt x="0" y="4138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AA518-927D-422D-B9F2-13B537037DAE}">
      <dsp:nvSpPr>
        <dsp:cNvPr id="0" name=""/>
        <dsp:cNvSpPr/>
      </dsp:nvSpPr>
      <dsp:spPr>
        <a:xfrm>
          <a:off x="1376332" y="3784"/>
          <a:ext cx="1970623" cy="98531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latin typeface="Times New Roman" panose="02020603050405020304" pitchFamily="18" charset="0"/>
              <a:cs typeface="Times New Roman" panose="02020603050405020304" pitchFamily="18" charset="0"/>
            </a:rPr>
            <a:t>Desempeño Organizacional</a:t>
          </a:r>
        </a:p>
      </dsp:txBody>
      <dsp:txXfrm>
        <a:off x="1376332" y="3784"/>
        <a:ext cx="1970623" cy="985311"/>
      </dsp:txXfrm>
    </dsp:sp>
    <dsp:sp modelId="{F2E2CDA5-E526-4057-B0F9-F73F1B23BCF0}">
      <dsp:nvSpPr>
        <dsp:cNvPr id="0" name=""/>
        <dsp:cNvSpPr/>
      </dsp:nvSpPr>
      <dsp:spPr>
        <a:xfrm>
          <a:off x="184105" y="1402927"/>
          <a:ext cx="1970623" cy="9853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Indicadores Financieros</a:t>
          </a:r>
        </a:p>
      </dsp:txBody>
      <dsp:txXfrm>
        <a:off x="184105" y="1402927"/>
        <a:ext cx="1970623" cy="985311"/>
      </dsp:txXfrm>
    </dsp:sp>
    <dsp:sp modelId="{86939806-D626-4CFF-9E24-0EF7ABD116F9}">
      <dsp:nvSpPr>
        <dsp:cNvPr id="0" name=""/>
        <dsp:cNvSpPr/>
      </dsp:nvSpPr>
      <dsp:spPr>
        <a:xfrm>
          <a:off x="600793" y="2802070"/>
          <a:ext cx="1970623" cy="98531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Desempeño Financiero</a:t>
          </a:r>
        </a:p>
      </dsp:txBody>
      <dsp:txXfrm>
        <a:off x="600793" y="2802070"/>
        <a:ext cx="1970623" cy="985311"/>
      </dsp:txXfrm>
    </dsp:sp>
    <dsp:sp modelId="{4160C4E2-BFB0-4109-B13A-2A344D4D26E8}">
      <dsp:nvSpPr>
        <dsp:cNvPr id="0" name=""/>
        <dsp:cNvSpPr/>
      </dsp:nvSpPr>
      <dsp:spPr>
        <a:xfrm>
          <a:off x="2568560" y="1402927"/>
          <a:ext cx="1970623" cy="9853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Indicadores No Financieros</a:t>
          </a:r>
        </a:p>
      </dsp:txBody>
      <dsp:txXfrm>
        <a:off x="2568560" y="1402927"/>
        <a:ext cx="1970623" cy="985311"/>
      </dsp:txXfrm>
    </dsp:sp>
    <dsp:sp modelId="{A9478DB2-CA25-4D40-8F6B-C16BDCA5EA2A}">
      <dsp:nvSpPr>
        <dsp:cNvPr id="0" name=""/>
        <dsp:cNvSpPr/>
      </dsp:nvSpPr>
      <dsp:spPr>
        <a:xfrm>
          <a:off x="3061215" y="2802070"/>
          <a:ext cx="1970623" cy="98531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Desempeño Operacional</a:t>
          </a:r>
        </a:p>
      </dsp:txBody>
      <dsp:txXfrm>
        <a:off x="3061215" y="2802070"/>
        <a:ext cx="1970623" cy="985311"/>
      </dsp:txXfrm>
    </dsp:sp>
    <dsp:sp modelId="{B474C34D-C596-4C12-8405-BC7ED0B85378}">
      <dsp:nvSpPr>
        <dsp:cNvPr id="0" name=""/>
        <dsp:cNvSpPr/>
      </dsp:nvSpPr>
      <dsp:spPr>
        <a:xfrm>
          <a:off x="3061215" y="4201213"/>
          <a:ext cx="1970623" cy="98531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Desempeño del personal</a:t>
          </a:r>
        </a:p>
      </dsp:txBody>
      <dsp:txXfrm>
        <a:off x="3061215" y="4201213"/>
        <a:ext cx="1970623" cy="985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BEFE2-9A47-4947-A5BC-F1C6BAFCE588}">
      <dsp:nvSpPr>
        <dsp:cNvPr id="0" name=""/>
        <dsp:cNvSpPr/>
      </dsp:nvSpPr>
      <dsp:spPr>
        <a:xfrm>
          <a:off x="1858" y="170837"/>
          <a:ext cx="2871602" cy="114864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Finalidad</a:t>
          </a:r>
        </a:p>
      </dsp:txBody>
      <dsp:txXfrm>
        <a:off x="576178" y="170837"/>
        <a:ext cx="1722962" cy="1148640"/>
      </dsp:txXfrm>
    </dsp:sp>
    <dsp:sp modelId="{0C316F89-526B-47A1-A462-57C5D2564384}">
      <dsp:nvSpPr>
        <dsp:cNvPr id="0" name=""/>
        <dsp:cNvSpPr/>
      </dsp:nvSpPr>
      <dsp:spPr>
        <a:xfrm>
          <a:off x="2500152" y="268471"/>
          <a:ext cx="2383429" cy="95337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Aplicada</a:t>
          </a:r>
        </a:p>
      </dsp:txBody>
      <dsp:txXfrm>
        <a:off x="2976838" y="268471"/>
        <a:ext cx="1430058" cy="953371"/>
      </dsp:txXfrm>
    </dsp:sp>
    <dsp:sp modelId="{BB341B98-53BB-4839-83C1-658337D538F0}">
      <dsp:nvSpPr>
        <dsp:cNvPr id="0" name=""/>
        <dsp:cNvSpPr/>
      </dsp:nvSpPr>
      <dsp:spPr>
        <a:xfrm>
          <a:off x="1858" y="1480287"/>
          <a:ext cx="2871602" cy="1148640"/>
        </a:xfrm>
        <a:prstGeom prst="chevr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Fuentes de información</a:t>
          </a:r>
        </a:p>
      </dsp:txBody>
      <dsp:txXfrm>
        <a:off x="576178" y="1480287"/>
        <a:ext cx="1722962" cy="1148640"/>
      </dsp:txXfrm>
    </dsp:sp>
    <dsp:sp modelId="{41BFF4AE-1975-4928-9E14-9102B4394554}">
      <dsp:nvSpPr>
        <dsp:cNvPr id="0" name=""/>
        <dsp:cNvSpPr/>
      </dsp:nvSpPr>
      <dsp:spPr>
        <a:xfrm>
          <a:off x="2500152" y="1577922"/>
          <a:ext cx="2383429" cy="953371"/>
        </a:xfrm>
        <a:prstGeom prst="chevron">
          <a:avLst/>
        </a:prstGeom>
        <a:solidFill>
          <a:schemeClr val="accent2">
            <a:tint val="40000"/>
            <a:alpha val="90000"/>
            <a:hueOff val="837637"/>
            <a:satOff val="-730"/>
            <a:lumOff val="-1"/>
            <a:alphaOff val="0"/>
          </a:schemeClr>
        </a:solidFill>
        <a:ln w="9525" cap="flat" cmpd="sng" algn="ctr">
          <a:solidFill>
            <a:schemeClr val="accent2">
              <a:tint val="40000"/>
              <a:alpha val="90000"/>
              <a:hueOff val="837637"/>
              <a:satOff val="-730"/>
              <a:lumOff val="-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Fuentes Secundarias</a:t>
          </a:r>
        </a:p>
      </dsp:txBody>
      <dsp:txXfrm>
        <a:off x="2976838" y="1577922"/>
        <a:ext cx="1430058" cy="953371"/>
      </dsp:txXfrm>
    </dsp:sp>
    <dsp:sp modelId="{E74E46E7-AE16-4467-9EBF-3E501865036C}">
      <dsp:nvSpPr>
        <dsp:cNvPr id="0" name=""/>
        <dsp:cNvSpPr/>
      </dsp:nvSpPr>
      <dsp:spPr>
        <a:xfrm>
          <a:off x="4549901" y="1577922"/>
          <a:ext cx="2383429" cy="953371"/>
        </a:xfrm>
        <a:prstGeom prst="chevron">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Fuentes</a:t>
          </a:r>
          <a:r>
            <a:rPr lang="es-ES" sz="2000" kern="1200" baseline="0" dirty="0">
              <a:latin typeface="Times New Roman" panose="02020603050405020304" pitchFamily="18" charset="0"/>
              <a:cs typeface="Times New Roman" panose="02020603050405020304" pitchFamily="18" charset="0"/>
            </a:rPr>
            <a:t> Primarias</a:t>
          </a:r>
          <a:endParaRPr lang="es-ES" sz="2000" kern="1200" dirty="0">
            <a:latin typeface="Times New Roman" panose="02020603050405020304" pitchFamily="18" charset="0"/>
            <a:cs typeface="Times New Roman" panose="02020603050405020304" pitchFamily="18" charset="0"/>
          </a:endParaRPr>
        </a:p>
      </dsp:txBody>
      <dsp:txXfrm>
        <a:off x="5026587" y="1577922"/>
        <a:ext cx="1430058" cy="953371"/>
      </dsp:txXfrm>
    </dsp:sp>
    <dsp:sp modelId="{679DD415-6A61-4F70-B807-ED0DAAC1F3F6}">
      <dsp:nvSpPr>
        <dsp:cNvPr id="0" name=""/>
        <dsp:cNvSpPr/>
      </dsp:nvSpPr>
      <dsp:spPr>
        <a:xfrm>
          <a:off x="1858" y="2789738"/>
          <a:ext cx="2871602" cy="1148640"/>
        </a:xfrm>
        <a:prstGeom prst="chevr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Unidades de análisis</a:t>
          </a:r>
        </a:p>
      </dsp:txBody>
      <dsp:txXfrm>
        <a:off x="576178" y="2789738"/>
        <a:ext cx="1722962" cy="1148640"/>
      </dsp:txXfrm>
    </dsp:sp>
    <dsp:sp modelId="{256275DD-DEBB-405A-902D-EEF8383D2D5C}">
      <dsp:nvSpPr>
        <dsp:cNvPr id="0" name=""/>
        <dsp:cNvSpPr/>
      </dsp:nvSpPr>
      <dsp:spPr>
        <a:xfrm>
          <a:off x="2500152" y="2887372"/>
          <a:ext cx="2383429" cy="953371"/>
        </a:xfrm>
        <a:prstGeom prst="chevron">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In</a:t>
          </a:r>
          <a:r>
            <a:rPr lang="es-ES" sz="2000" kern="1200" baseline="0" dirty="0">
              <a:latin typeface="Times New Roman" panose="02020603050405020304" pitchFamily="18" charset="0"/>
              <a:cs typeface="Times New Roman" panose="02020603050405020304" pitchFamily="18" charset="0"/>
            </a:rPr>
            <a:t> situ</a:t>
          </a:r>
          <a:endParaRPr lang="es-ES" sz="2000" kern="1200" dirty="0">
            <a:latin typeface="Times New Roman" panose="02020603050405020304" pitchFamily="18" charset="0"/>
            <a:cs typeface="Times New Roman" panose="02020603050405020304" pitchFamily="18" charset="0"/>
          </a:endParaRPr>
        </a:p>
      </dsp:txBody>
      <dsp:txXfrm>
        <a:off x="2976838" y="2887372"/>
        <a:ext cx="1430058" cy="953371"/>
      </dsp:txXfrm>
    </dsp:sp>
    <dsp:sp modelId="{8BA6595C-AAB7-4F4D-929A-C59A7619D290}">
      <dsp:nvSpPr>
        <dsp:cNvPr id="0" name=""/>
        <dsp:cNvSpPr/>
      </dsp:nvSpPr>
      <dsp:spPr>
        <a:xfrm>
          <a:off x="4549901" y="2887372"/>
          <a:ext cx="2383429" cy="953371"/>
        </a:xfrm>
        <a:prstGeom prst="chevron">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Responsables</a:t>
          </a:r>
          <a:r>
            <a:rPr lang="es-ES" sz="2000" kern="1200" baseline="0" dirty="0">
              <a:latin typeface="Times New Roman" panose="02020603050405020304" pitchFamily="18" charset="0"/>
              <a:cs typeface="Times New Roman" panose="02020603050405020304" pitchFamily="18" charset="0"/>
            </a:rPr>
            <a:t> de RR.HH.</a:t>
          </a:r>
          <a:endParaRPr lang="es-ES" sz="2000" kern="1200" dirty="0">
            <a:latin typeface="Times New Roman" panose="02020603050405020304" pitchFamily="18" charset="0"/>
            <a:cs typeface="Times New Roman" panose="02020603050405020304" pitchFamily="18" charset="0"/>
          </a:endParaRPr>
        </a:p>
      </dsp:txBody>
      <dsp:txXfrm>
        <a:off x="5026587" y="2887372"/>
        <a:ext cx="1430058" cy="953371"/>
      </dsp:txXfrm>
    </dsp:sp>
    <dsp:sp modelId="{8F164D5C-C6FD-453B-B9BB-32D72AEE996F}">
      <dsp:nvSpPr>
        <dsp:cNvPr id="0" name=""/>
        <dsp:cNvSpPr/>
      </dsp:nvSpPr>
      <dsp:spPr>
        <a:xfrm>
          <a:off x="1858" y="4099188"/>
          <a:ext cx="2871602" cy="1148640"/>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Control de variables</a:t>
          </a:r>
        </a:p>
      </dsp:txBody>
      <dsp:txXfrm>
        <a:off x="576178" y="4099188"/>
        <a:ext cx="1722962" cy="1148640"/>
      </dsp:txXfrm>
    </dsp:sp>
    <dsp:sp modelId="{FBBB587B-E23F-4016-B86E-038520855D13}">
      <dsp:nvSpPr>
        <dsp:cNvPr id="0" name=""/>
        <dsp:cNvSpPr/>
      </dsp:nvSpPr>
      <dsp:spPr>
        <a:xfrm>
          <a:off x="2500152" y="4196823"/>
          <a:ext cx="2383429" cy="953371"/>
        </a:xfrm>
        <a:prstGeom prst="chevron">
          <a:avLst/>
        </a:prstGeom>
        <a:solidFill>
          <a:schemeClr val="accent2">
            <a:tint val="40000"/>
            <a:alpha val="90000"/>
            <a:hueOff val="4188184"/>
            <a:satOff val="-3648"/>
            <a:lumOff val="-5"/>
            <a:alphaOff val="0"/>
          </a:schemeClr>
        </a:solidFill>
        <a:ln w="9525" cap="flat" cmpd="sng" algn="ctr">
          <a:solidFill>
            <a:schemeClr val="accent2">
              <a:tint val="40000"/>
              <a:alpha val="90000"/>
              <a:hueOff val="4188184"/>
              <a:satOff val="-3648"/>
              <a:lumOff val="-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No experimental</a:t>
          </a:r>
        </a:p>
      </dsp:txBody>
      <dsp:txXfrm>
        <a:off x="2976838" y="4196823"/>
        <a:ext cx="1430058" cy="953371"/>
      </dsp:txXfrm>
    </dsp:sp>
    <dsp:sp modelId="{7E48399D-8396-4013-975C-01CB57B2F27C}">
      <dsp:nvSpPr>
        <dsp:cNvPr id="0" name=""/>
        <dsp:cNvSpPr/>
      </dsp:nvSpPr>
      <dsp:spPr>
        <a:xfrm>
          <a:off x="4549901" y="4196823"/>
          <a:ext cx="2383429" cy="953371"/>
        </a:xfrm>
        <a:prstGeom prst="chevron">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Transversal</a:t>
          </a:r>
        </a:p>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Exploratoria</a:t>
          </a:r>
        </a:p>
      </dsp:txBody>
      <dsp:txXfrm>
        <a:off x="5026587" y="4196823"/>
        <a:ext cx="1430058" cy="9533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E440E-EE31-4AF9-81C7-737393A6454D}">
      <dsp:nvSpPr>
        <dsp:cNvPr id="0" name=""/>
        <dsp:cNvSpPr/>
      </dsp:nvSpPr>
      <dsp:spPr>
        <a:xfrm>
          <a:off x="1436" y="951532"/>
          <a:ext cx="2883314" cy="115332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Alcance</a:t>
          </a:r>
        </a:p>
      </dsp:txBody>
      <dsp:txXfrm>
        <a:off x="578099" y="951532"/>
        <a:ext cx="1729989" cy="1153325"/>
      </dsp:txXfrm>
    </dsp:sp>
    <dsp:sp modelId="{2D6C907B-2646-464C-AF5D-08BE349F3A43}">
      <dsp:nvSpPr>
        <dsp:cNvPr id="0" name=""/>
        <dsp:cNvSpPr/>
      </dsp:nvSpPr>
      <dsp:spPr>
        <a:xfrm>
          <a:off x="2509920" y="1049565"/>
          <a:ext cx="2393151" cy="957260"/>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Correlacional</a:t>
          </a:r>
        </a:p>
      </dsp:txBody>
      <dsp:txXfrm>
        <a:off x="2988550" y="1049565"/>
        <a:ext cx="1435891" cy="957260"/>
      </dsp:txXfrm>
    </dsp:sp>
    <dsp:sp modelId="{20EA40ED-84E7-4ED8-9A67-6B546C8EADED}">
      <dsp:nvSpPr>
        <dsp:cNvPr id="0" name=""/>
        <dsp:cNvSpPr/>
      </dsp:nvSpPr>
      <dsp:spPr>
        <a:xfrm>
          <a:off x="1436" y="2266324"/>
          <a:ext cx="2883314" cy="115332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Enfoque</a:t>
          </a:r>
        </a:p>
      </dsp:txBody>
      <dsp:txXfrm>
        <a:off x="578099" y="2266324"/>
        <a:ext cx="1729989" cy="1153325"/>
      </dsp:txXfrm>
    </dsp:sp>
    <dsp:sp modelId="{0414A1CD-B71D-4D62-B15F-3411927F9831}">
      <dsp:nvSpPr>
        <dsp:cNvPr id="0" name=""/>
        <dsp:cNvSpPr/>
      </dsp:nvSpPr>
      <dsp:spPr>
        <a:xfrm>
          <a:off x="2509920" y="2364357"/>
          <a:ext cx="2393151" cy="957260"/>
        </a:xfrm>
        <a:prstGeom prst="chevron">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Mixto</a:t>
          </a:r>
        </a:p>
      </dsp:txBody>
      <dsp:txXfrm>
        <a:off x="2988550" y="2364357"/>
        <a:ext cx="1435891" cy="9572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0862-07C8-44F8-900A-C096003B9208}">
      <dsp:nvSpPr>
        <dsp:cNvPr id="0" name=""/>
        <dsp:cNvSpPr/>
      </dsp:nvSpPr>
      <dsp:spPr>
        <a:xfrm>
          <a:off x="0" y="0"/>
          <a:ext cx="2706255" cy="135466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Times" panose="02020603050405020304" pitchFamily="18" charset="0"/>
              <a:cs typeface="Times" panose="02020603050405020304" pitchFamily="18" charset="0"/>
            </a:rPr>
            <a:t>Responsables RR.HH.</a:t>
          </a:r>
        </a:p>
      </dsp:txBody>
      <dsp:txXfrm>
        <a:off x="39677" y="39677"/>
        <a:ext cx="2626901" cy="1275312"/>
      </dsp:txXfrm>
    </dsp:sp>
    <dsp:sp modelId="{86ECE6BA-BD5C-4751-85D0-DC8702440ED4}">
      <dsp:nvSpPr>
        <dsp:cNvPr id="0" name=""/>
        <dsp:cNvSpPr/>
      </dsp:nvSpPr>
      <dsp:spPr>
        <a:xfrm rot="5400000">
          <a:off x="1099127" y="1388533"/>
          <a:ext cx="508000" cy="609600"/>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Times" panose="02020603050405020304" pitchFamily="18" charset="0"/>
            <a:cs typeface="Times" panose="02020603050405020304" pitchFamily="18" charset="0"/>
          </a:endParaRPr>
        </a:p>
      </dsp:txBody>
      <dsp:txXfrm rot="-5400000">
        <a:off x="1170247" y="1439333"/>
        <a:ext cx="365760" cy="355600"/>
      </dsp:txXfrm>
    </dsp:sp>
    <dsp:sp modelId="{B72F8873-92F1-4885-9D47-D6F4BF21A9DD}">
      <dsp:nvSpPr>
        <dsp:cNvPr id="0" name=""/>
        <dsp:cNvSpPr/>
      </dsp:nvSpPr>
      <dsp:spPr>
        <a:xfrm>
          <a:off x="0" y="2032000"/>
          <a:ext cx="2706255" cy="1354666"/>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Times" panose="02020603050405020304" pitchFamily="18" charset="0"/>
              <a:cs typeface="Times" panose="02020603050405020304" pitchFamily="18" charset="0"/>
            </a:rPr>
            <a:t>Empresas alimentos y bebidas (</a:t>
          </a:r>
          <a:r>
            <a:rPr lang="es-ES" sz="2200" kern="1200" dirty="0" err="1">
              <a:latin typeface="Times" panose="02020603050405020304" pitchFamily="18" charset="0"/>
              <a:cs typeface="Times" panose="02020603050405020304" pitchFamily="18" charset="0"/>
            </a:rPr>
            <a:t>CIIU</a:t>
          </a:r>
          <a:r>
            <a:rPr lang="es-ES" sz="2200" kern="1200" dirty="0">
              <a:latin typeface="Times" panose="02020603050405020304" pitchFamily="18" charset="0"/>
              <a:cs typeface="Times" panose="02020603050405020304" pitchFamily="18" charset="0"/>
            </a:rPr>
            <a:t>: 10 y </a:t>
          </a:r>
          <a:r>
            <a:rPr lang="es-ES" sz="2200" kern="1200" dirty="0" err="1">
              <a:latin typeface="Times" panose="02020603050405020304" pitchFamily="18" charset="0"/>
              <a:cs typeface="Times" panose="02020603050405020304" pitchFamily="18" charset="0"/>
            </a:rPr>
            <a:t>CIUU</a:t>
          </a:r>
          <a:r>
            <a:rPr lang="es-ES" sz="2200" kern="1200" dirty="0">
              <a:latin typeface="Times" panose="02020603050405020304" pitchFamily="18" charset="0"/>
              <a:cs typeface="Times" panose="02020603050405020304" pitchFamily="18" charset="0"/>
            </a:rPr>
            <a:t>: 11)</a:t>
          </a:r>
        </a:p>
      </dsp:txBody>
      <dsp:txXfrm>
        <a:off x="39677" y="2071677"/>
        <a:ext cx="2626901" cy="1275312"/>
      </dsp:txXfrm>
    </dsp:sp>
    <dsp:sp modelId="{ED3D759D-F37C-4D6F-AC44-2A7D754FFA7B}">
      <dsp:nvSpPr>
        <dsp:cNvPr id="0" name=""/>
        <dsp:cNvSpPr/>
      </dsp:nvSpPr>
      <dsp:spPr>
        <a:xfrm rot="5400000">
          <a:off x="1099127" y="3420533"/>
          <a:ext cx="508000" cy="609600"/>
        </a:xfrm>
        <a:prstGeom prst="righ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Times" panose="02020603050405020304" pitchFamily="18" charset="0"/>
            <a:cs typeface="Times" panose="02020603050405020304" pitchFamily="18" charset="0"/>
          </a:endParaRPr>
        </a:p>
      </dsp:txBody>
      <dsp:txXfrm rot="-5400000">
        <a:off x="1170247" y="3471333"/>
        <a:ext cx="365760" cy="355600"/>
      </dsp:txXfrm>
    </dsp:sp>
    <dsp:sp modelId="{F80AE3F7-95E8-4698-BDD6-D2D663E4C92B}">
      <dsp:nvSpPr>
        <dsp:cNvPr id="0" name=""/>
        <dsp:cNvSpPr/>
      </dsp:nvSpPr>
      <dsp:spPr>
        <a:xfrm>
          <a:off x="0" y="4064000"/>
          <a:ext cx="2706255" cy="1354666"/>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Times" panose="02020603050405020304" pitchFamily="18" charset="0"/>
              <a:cs typeface="Times" panose="02020603050405020304" pitchFamily="18" charset="0"/>
            </a:rPr>
            <a:t>Quito, Rumiñahui y Mejía</a:t>
          </a:r>
        </a:p>
      </dsp:txBody>
      <dsp:txXfrm>
        <a:off x="39677" y="4103677"/>
        <a:ext cx="2626901" cy="12753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0862-07C8-44F8-900A-C096003B9208}">
      <dsp:nvSpPr>
        <dsp:cNvPr id="0" name=""/>
        <dsp:cNvSpPr/>
      </dsp:nvSpPr>
      <dsp:spPr>
        <a:xfrm>
          <a:off x="167735" y="661"/>
          <a:ext cx="2370784" cy="77390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panose="02020603050405020304" pitchFamily="18" charset="0"/>
              <a:cs typeface="Times" panose="02020603050405020304" pitchFamily="18" charset="0"/>
            </a:rPr>
            <a:t>3755 empresas a nivel nacional</a:t>
          </a:r>
        </a:p>
      </dsp:txBody>
      <dsp:txXfrm>
        <a:off x="190402" y="23328"/>
        <a:ext cx="2325450" cy="728572"/>
      </dsp:txXfrm>
    </dsp:sp>
    <dsp:sp modelId="{86ECE6BA-BD5C-4751-85D0-DC8702440ED4}">
      <dsp:nvSpPr>
        <dsp:cNvPr id="0" name=""/>
        <dsp:cNvSpPr/>
      </dsp:nvSpPr>
      <dsp:spPr>
        <a:xfrm rot="5400000">
          <a:off x="1208020" y="793915"/>
          <a:ext cx="290214" cy="34825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Times" panose="02020603050405020304" pitchFamily="18" charset="0"/>
            <a:cs typeface="Times" panose="02020603050405020304" pitchFamily="18" charset="0"/>
          </a:endParaRPr>
        </a:p>
      </dsp:txBody>
      <dsp:txXfrm rot="-5400000">
        <a:off x="1248650" y="822936"/>
        <a:ext cx="208955" cy="203150"/>
      </dsp:txXfrm>
    </dsp:sp>
    <dsp:sp modelId="{B72F8873-92F1-4885-9D47-D6F4BF21A9DD}">
      <dsp:nvSpPr>
        <dsp:cNvPr id="0" name=""/>
        <dsp:cNvSpPr/>
      </dsp:nvSpPr>
      <dsp:spPr>
        <a:xfrm>
          <a:off x="167735" y="1161520"/>
          <a:ext cx="2370784" cy="773906"/>
        </a:xfrm>
        <a:prstGeom prst="roundRect">
          <a:avLst>
            <a:gd name="adj" fmla="val 1000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panose="02020603050405020304" pitchFamily="18" charset="0"/>
              <a:cs typeface="Times" panose="02020603050405020304" pitchFamily="18" charset="0"/>
            </a:rPr>
            <a:t>1043 empresas en los 3 cantones</a:t>
          </a:r>
        </a:p>
      </dsp:txBody>
      <dsp:txXfrm>
        <a:off x="190402" y="1184187"/>
        <a:ext cx="2325450" cy="728572"/>
      </dsp:txXfrm>
    </dsp:sp>
    <dsp:sp modelId="{ED3D759D-F37C-4D6F-AC44-2A7D754FFA7B}">
      <dsp:nvSpPr>
        <dsp:cNvPr id="0" name=""/>
        <dsp:cNvSpPr/>
      </dsp:nvSpPr>
      <dsp:spPr>
        <a:xfrm rot="5400000">
          <a:off x="1208020" y="1954774"/>
          <a:ext cx="290214" cy="348257"/>
        </a:xfrm>
        <a:prstGeom prst="rightArrow">
          <a:avLst>
            <a:gd name="adj1" fmla="val 60000"/>
            <a:gd name="adj2" fmla="val 5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Times" panose="02020603050405020304" pitchFamily="18" charset="0"/>
            <a:cs typeface="Times" panose="02020603050405020304" pitchFamily="18" charset="0"/>
          </a:endParaRPr>
        </a:p>
      </dsp:txBody>
      <dsp:txXfrm rot="-5400000">
        <a:off x="1248650" y="1983795"/>
        <a:ext cx="208955" cy="203150"/>
      </dsp:txXfrm>
    </dsp:sp>
    <dsp:sp modelId="{FCCE2939-6828-4F66-B00E-77C54D458F0E}">
      <dsp:nvSpPr>
        <dsp:cNvPr id="0" name=""/>
        <dsp:cNvSpPr/>
      </dsp:nvSpPr>
      <dsp:spPr>
        <a:xfrm>
          <a:off x="196213" y="2322380"/>
          <a:ext cx="2313828" cy="773906"/>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panose="02020603050405020304" pitchFamily="18" charset="0"/>
              <a:cs typeface="Times" panose="02020603050405020304" pitchFamily="18" charset="0"/>
            </a:rPr>
            <a:t>Depuración de base de datos</a:t>
          </a:r>
        </a:p>
      </dsp:txBody>
      <dsp:txXfrm>
        <a:off x="218880" y="2345047"/>
        <a:ext cx="2268494" cy="728572"/>
      </dsp:txXfrm>
    </dsp:sp>
    <dsp:sp modelId="{E0C7A562-EFFE-4E5A-93F2-36B0095BA357}">
      <dsp:nvSpPr>
        <dsp:cNvPr id="0" name=""/>
        <dsp:cNvSpPr/>
      </dsp:nvSpPr>
      <dsp:spPr>
        <a:xfrm rot="5400000">
          <a:off x="1208020" y="3115634"/>
          <a:ext cx="290214" cy="348257"/>
        </a:xfrm>
        <a:prstGeom prst="rightArrow">
          <a:avLst>
            <a:gd name="adj1" fmla="val 60000"/>
            <a:gd name="adj2" fmla="val 5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Times" panose="02020603050405020304" pitchFamily="18" charset="0"/>
            <a:cs typeface="Times" panose="02020603050405020304" pitchFamily="18" charset="0"/>
          </a:endParaRPr>
        </a:p>
      </dsp:txBody>
      <dsp:txXfrm rot="-5400000">
        <a:off x="1248650" y="3144655"/>
        <a:ext cx="208955" cy="203150"/>
      </dsp:txXfrm>
    </dsp:sp>
    <dsp:sp modelId="{5C305869-328A-4A54-B035-ACCF248D608F}">
      <dsp:nvSpPr>
        <dsp:cNvPr id="0" name=""/>
        <dsp:cNvSpPr/>
      </dsp:nvSpPr>
      <dsp:spPr>
        <a:xfrm>
          <a:off x="227731" y="3483239"/>
          <a:ext cx="2250791" cy="773906"/>
        </a:xfrm>
        <a:prstGeom prst="roundRect">
          <a:avLst>
            <a:gd name="adj" fmla="val 1000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panose="02020603050405020304" pitchFamily="18" charset="0"/>
              <a:cs typeface="Times" panose="02020603050405020304" pitchFamily="18" charset="0"/>
            </a:rPr>
            <a:t>284 empresas</a:t>
          </a:r>
        </a:p>
      </dsp:txBody>
      <dsp:txXfrm>
        <a:off x="250398" y="3505906"/>
        <a:ext cx="2205457" cy="728572"/>
      </dsp:txXfrm>
    </dsp:sp>
    <dsp:sp modelId="{82A13915-8BA5-4E7A-B812-EDFE1521735F}">
      <dsp:nvSpPr>
        <dsp:cNvPr id="0" name=""/>
        <dsp:cNvSpPr/>
      </dsp:nvSpPr>
      <dsp:spPr>
        <a:xfrm rot="5400000">
          <a:off x="1208020" y="4276493"/>
          <a:ext cx="290214" cy="348257"/>
        </a:xfrm>
        <a:prstGeom prst="righ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Times" panose="02020603050405020304" pitchFamily="18" charset="0"/>
            <a:cs typeface="Times" panose="02020603050405020304" pitchFamily="18" charset="0"/>
          </a:endParaRPr>
        </a:p>
      </dsp:txBody>
      <dsp:txXfrm rot="-5400000">
        <a:off x="1248650" y="4305514"/>
        <a:ext cx="208955" cy="203150"/>
      </dsp:txXfrm>
    </dsp:sp>
    <dsp:sp modelId="{F80AE3F7-95E8-4698-BDD6-D2D663E4C92B}">
      <dsp:nvSpPr>
        <dsp:cNvPr id="0" name=""/>
        <dsp:cNvSpPr/>
      </dsp:nvSpPr>
      <dsp:spPr>
        <a:xfrm>
          <a:off x="167735" y="4644099"/>
          <a:ext cx="2370784" cy="773906"/>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panose="02020603050405020304" pitchFamily="18" charset="0"/>
              <a:cs typeface="Times" panose="02020603050405020304" pitchFamily="18" charset="0"/>
            </a:rPr>
            <a:t>Censo</a:t>
          </a:r>
        </a:p>
      </dsp:txBody>
      <dsp:txXfrm>
        <a:off x="190402" y="4666766"/>
        <a:ext cx="2325450" cy="7285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38828-A57F-4CAF-9E05-F4CB61B4F6D9}">
      <dsp:nvSpPr>
        <dsp:cNvPr id="0" name=""/>
        <dsp:cNvSpPr/>
      </dsp:nvSpPr>
      <dsp:spPr>
        <a:xfrm>
          <a:off x="7662" y="877188"/>
          <a:ext cx="2290181" cy="137410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Objetivos </a:t>
          </a:r>
        </a:p>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Marco Teórico </a:t>
          </a:r>
        </a:p>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Marco Referencial</a:t>
          </a:r>
        </a:p>
      </dsp:txBody>
      <dsp:txXfrm>
        <a:off x="47908" y="917434"/>
        <a:ext cx="2209689" cy="1293616"/>
      </dsp:txXfrm>
    </dsp:sp>
    <dsp:sp modelId="{2E735C0B-808A-49DA-AD74-DAA409726EC8}">
      <dsp:nvSpPr>
        <dsp:cNvPr id="0" name=""/>
        <dsp:cNvSpPr/>
      </dsp:nvSpPr>
      <dsp:spPr>
        <a:xfrm>
          <a:off x="2499379" y="1280260"/>
          <a:ext cx="485518" cy="567964"/>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a:off x="2499379" y="1393853"/>
        <a:ext cx="339863" cy="340778"/>
      </dsp:txXfrm>
    </dsp:sp>
    <dsp:sp modelId="{4ADB5F69-2448-433E-AD8A-ACFEB4DDCCE3}">
      <dsp:nvSpPr>
        <dsp:cNvPr id="0" name=""/>
        <dsp:cNvSpPr/>
      </dsp:nvSpPr>
      <dsp:spPr>
        <a:xfrm>
          <a:off x="3213916" y="877188"/>
          <a:ext cx="2290181" cy="137410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Tomar en cuenta dimensiones de la organización de aprendizaje y del desempeño</a:t>
          </a:r>
        </a:p>
      </dsp:txBody>
      <dsp:txXfrm>
        <a:off x="3254162" y="917434"/>
        <a:ext cx="2209689" cy="1293616"/>
      </dsp:txXfrm>
    </dsp:sp>
    <dsp:sp modelId="{0D18492A-8157-442C-964A-E405A7881100}">
      <dsp:nvSpPr>
        <dsp:cNvPr id="0" name=""/>
        <dsp:cNvSpPr/>
      </dsp:nvSpPr>
      <dsp:spPr>
        <a:xfrm>
          <a:off x="5705633" y="1280260"/>
          <a:ext cx="485518" cy="567964"/>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a:off x="5705633" y="1393853"/>
        <a:ext cx="339863" cy="340778"/>
      </dsp:txXfrm>
    </dsp:sp>
    <dsp:sp modelId="{FE732CDF-E46E-46B6-B901-3AEC4A4D4A84}">
      <dsp:nvSpPr>
        <dsp:cNvPr id="0" name=""/>
        <dsp:cNvSpPr/>
      </dsp:nvSpPr>
      <dsp:spPr>
        <a:xfrm>
          <a:off x="6420170" y="877188"/>
          <a:ext cx="2290181" cy="137410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Watkins y Marsick desarrollaron bases teóricas y un instrumento que sustentan a los objetivos</a:t>
          </a:r>
        </a:p>
      </dsp:txBody>
      <dsp:txXfrm>
        <a:off x="6460416" y="917434"/>
        <a:ext cx="2209689" cy="1293616"/>
      </dsp:txXfrm>
    </dsp:sp>
    <dsp:sp modelId="{30A64458-8538-4C6E-BAC7-9AEE711F84A9}">
      <dsp:nvSpPr>
        <dsp:cNvPr id="0" name=""/>
        <dsp:cNvSpPr/>
      </dsp:nvSpPr>
      <dsp:spPr>
        <a:xfrm rot="5400000">
          <a:off x="7322501" y="2411609"/>
          <a:ext cx="485518" cy="567964"/>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rot="-5400000">
        <a:off x="7394872" y="2452832"/>
        <a:ext cx="340778" cy="339863"/>
      </dsp:txXfrm>
    </dsp:sp>
    <dsp:sp modelId="{2C95AF55-5A49-4612-93AD-D7BFEEEBDEC9}">
      <dsp:nvSpPr>
        <dsp:cNvPr id="0" name=""/>
        <dsp:cNvSpPr/>
      </dsp:nvSpPr>
      <dsp:spPr>
        <a:xfrm>
          <a:off x="6420170" y="3167369"/>
          <a:ext cx="2290181" cy="137410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Se utilizaron sus dimensiones e instrumento</a:t>
          </a:r>
        </a:p>
      </dsp:txBody>
      <dsp:txXfrm>
        <a:off x="6460416" y="3207615"/>
        <a:ext cx="2209689" cy="1293616"/>
      </dsp:txXfrm>
    </dsp:sp>
    <dsp:sp modelId="{03B9F5D7-18DD-4329-AF0E-50488E87C875}">
      <dsp:nvSpPr>
        <dsp:cNvPr id="0" name=""/>
        <dsp:cNvSpPr/>
      </dsp:nvSpPr>
      <dsp:spPr>
        <a:xfrm rot="10800000">
          <a:off x="5733115" y="3570441"/>
          <a:ext cx="485518" cy="567964"/>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rot="10800000">
        <a:off x="5878770" y="3684034"/>
        <a:ext cx="339863" cy="340778"/>
      </dsp:txXfrm>
    </dsp:sp>
    <dsp:sp modelId="{628436D7-71C8-4372-B21F-0AB3C05FA63B}">
      <dsp:nvSpPr>
        <dsp:cNvPr id="0" name=""/>
        <dsp:cNvSpPr/>
      </dsp:nvSpPr>
      <dsp:spPr>
        <a:xfrm>
          <a:off x="3213916" y="3167369"/>
          <a:ext cx="2290181" cy="137410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Validación del instrumento</a:t>
          </a:r>
        </a:p>
      </dsp:txBody>
      <dsp:txXfrm>
        <a:off x="3254162" y="3207615"/>
        <a:ext cx="2209689" cy="1293616"/>
      </dsp:txXfrm>
    </dsp:sp>
    <dsp:sp modelId="{4AA8E4FB-BA8F-4EA5-832A-A6CA7052DD87}">
      <dsp:nvSpPr>
        <dsp:cNvPr id="0" name=""/>
        <dsp:cNvSpPr/>
      </dsp:nvSpPr>
      <dsp:spPr>
        <a:xfrm rot="10800000">
          <a:off x="2526861" y="3570441"/>
          <a:ext cx="485518" cy="567964"/>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rot="10800000">
        <a:off x="2672516" y="3684034"/>
        <a:ext cx="339863" cy="340778"/>
      </dsp:txXfrm>
    </dsp:sp>
    <dsp:sp modelId="{E37B89F0-4F18-4647-8B30-2B4D23BF86F6}">
      <dsp:nvSpPr>
        <dsp:cNvPr id="0" name=""/>
        <dsp:cNvSpPr/>
      </dsp:nvSpPr>
      <dsp:spPr>
        <a:xfrm>
          <a:off x="7662" y="3167369"/>
          <a:ext cx="2290181" cy="137410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Expertos</a:t>
          </a:r>
        </a:p>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Empresas de la población</a:t>
          </a:r>
        </a:p>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Coeficiente Estadístico</a:t>
          </a:r>
        </a:p>
      </dsp:txBody>
      <dsp:txXfrm>
        <a:off x="47908" y="3207615"/>
        <a:ext cx="2209689" cy="1293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7E718-CE24-48C8-937A-45321F7DC72F}">
      <dsp:nvSpPr>
        <dsp:cNvPr id="0" name=""/>
        <dsp:cNvSpPr/>
      </dsp:nvSpPr>
      <dsp:spPr>
        <a:xfrm rot="10800000">
          <a:off x="1320667" y="995"/>
          <a:ext cx="4284128" cy="966328"/>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06680" rIns="199136" bIns="1066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Marco Teórico</a:t>
          </a:r>
        </a:p>
      </dsp:txBody>
      <dsp:txXfrm rot="10800000">
        <a:off x="1562249" y="995"/>
        <a:ext cx="4042546" cy="966328"/>
      </dsp:txXfrm>
    </dsp:sp>
    <dsp:sp modelId="{215B6B90-909F-45E1-9263-C42FD7822CA7}">
      <dsp:nvSpPr>
        <dsp:cNvPr id="0" name=""/>
        <dsp:cNvSpPr/>
      </dsp:nvSpPr>
      <dsp:spPr>
        <a:xfrm>
          <a:off x="837502" y="995"/>
          <a:ext cx="966328" cy="966328"/>
        </a:xfrm>
        <a:prstGeom prst="ellipse">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CC167C9-644E-462D-AA1B-8E42E813763F}">
      <dsp:nvSpPr>
        <dsp:cNvPr id="0" name=""/>
        <dsp:cNvSpPr/>
      </dsp:nvSpPr>
      <dsp:spPr>
        <a:xfrm rot="10800000">
          <a:off x="1320667" y="1255780"/>
          <a:ext cx="4284128" cy="966328"/>
        </a:xfrm>
        <a:prstGeom prst="homePlate">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06680" rIns="199136" bIns="1066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Metodología</a:t>
          </a:r>
        </a:p>
      </dsp:txBody>
      <dsp:txXfrm rot="10800000">
        <a:off x="1562249" y="1255780"/>
        <a:ext cx="4042546" cy="966328"/>
      </dsp:txXfrm>
    </dsp:sp>
    <dsp:sp modelId="{1E6D36E8-5E4F-4E2A-ADB9-850022542D36}">
      <dsp:nvSpPr>
        <dsp:cNvPr id="0" name=""/>
        <dsp:cNvSpPr/>
      </dsp:nvSpPr>
      <dsp:spPr>
        <a:xfrm>
          <a:off x="837502" y="1255780"/>
          <a:ext cx="966328" cy="966328"/>
        </a:xfrm>
        <a:prstGeom prst="ellipse">
          <a:avLst/>
        </a:prstGeom>
        <a:solidFill>
          <a:schemeClr val="accent2">
            <a:tint val="50000"/>
            <a:hueOff val="1667625"/>
            <a:satOff val="-1491"/>
            <a:lumOff val="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B7F364B-233D-40E3-9083-F67B1E324BD6}">
      <dsp:nvSpPr>
        <dsp:cNvPr id="0" name=""/>
        <dsp:cNvSpPr/>
      </dsp:nvSpPr>
      <dsp:spPr>
        <a:xfrm rot="10800000">
          <a:off x="1320667" y="2510566"/>
          <a:ext cx="4284128" cy="966328"/>
        </a:xfrm>
        <a:prstGeom prst="homePlate">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06680" rIns="199136" bIns="1066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Resultados</a:t>
          </a:r>
        </a:p>
      </dsp:txBody>
      <dsp:txXfrm rot="10800000">
        <a:off x="1562249" y="2510566"/>
        <a:ext cx="4042546" cy="966328"/>
      </dsp:txXfrm>
    </dsp:sp>
    <dsp:sp modelId="{94E57AB4-2EC5-4015-957D-F3FF9B120A58}">
      <dsp:nvSpPr>
        <dsp:cNvPr id="0" name=""/>
        <dsp:cNvSpPr/>
      </dsp:nvSpPr>
      <dsp:spPr>
        <a:xfrm>
          <a:off x="837502" y="2510566"/>
          <a:ext cx="966328" cy="966328"/>
        </a:xfrm>
        <a:prstGeom prst="ellipse">
          <a:avLst/>
        </a:prstGeom>
        <a:solidFill>
          <a:schemeClr val="accent2">
            <a:tint val="50000"/>
            <a:hueOff val="3335250"/>
            <a:satOff val="-2982"/>
            <a:lumOff val="9"/>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573DA20-9030-4ADC-A43F-26E32064BE35}">
      <dsp:nvSpPr>
        <dsp:cNvPr id="0" name=""/>
        <dsp:cNvSpPr/>
      </dsp:nvSpPr>
      <dsp:spPr>
        <a:xfrm rot="10800000">
          <a:off x="1320667" y="3765351"/>
          <a:ext cx="4284128" cy="966328"/>
        </a:xfrm>
        <a:prstGeom prst="homePlat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24" tIns="106680" rIns="199136" bIns="1066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Conclusiones y Recomendaciones</a:t>
          </a:r>
        </a:p>
      </dsp:txBody>
      <dsp:txXfrm rot="10800000">
        <a:off x="1562249" y="3765351"/>
        <a:ext cx="4042546" cy="966328"/>
      </dsp:txXfrm>
    </dsp:sp>
    <dsp:sp modelId="{6EB35C9C-B5D1-4D1E-85E2-2F3E430BBEDF}">
      <dsp:nvSpPr>
        <dsp:cNvPr id="0" name=""/>
        <dsp:cNvSpPr/>
      </dsp:nvSpPr>
      <dsp:spPr>
        <a:xfrm>
          <a:off x="837502" y="3765351"/>
          <a:ext cx="966328" cy="966328"/>
        </a:xfrm>
        <a:prstGeom prst="ellipse">
          <a:avLst/>
        </a:prstGeom>
        <a:solidFill>
          <a:schemeClr val="accent2">
            <a:tint val="50000"/>
            <a:hueOff val="5002875"/>
            <a:satOff val="-4473"/>
            <a:lumOff val="1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8EE6B-C016-4946-82FB-DEEC969EB978}">
      <dsp:nvSpPr>
        <dsp:cNvPr id="0" name=""/>
        <dsp:cNvSpPr/>
      </dsp:nvSpPr>
      <dsp:spPr>
        <a:xfrm>
          <a:off x="0" y="2580"/>
          <a:ext cx="2302494" cy="132010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Visitas personales </a:t>
          </a:r>
        </a:p>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Llamadas telefónicas</a:t>
          </a:r>
        </a:p>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Mails</a:t>
          </a:r>
        </a:p>
      </dsp:txBody>
      <dsp:txXfrm>
        <a:off x="38665" y="41245"/>
        <a:ext cx="2225164" cy="1242775"/>
      </dsp:txXfrm>
    </dsp:sp>
    <dsp:sp modelId="{E14EE351-53C2-4634-9C18-462B2E3847FF}">
      <dsp:nvSpPr>
        <dsp:cNvPr id="0" name=""/>
        <dsp:cNvSpPr/>
      </dsp:nvSpPr>
      <dsp:spPr>
        <a:xfrm rot="5400000">
          <a:off x="903727" y="1355688"/>
          <a:ext cx="495039" cy="594047"/>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panose="02020603050405020304" pitchFamily="18" charset="0"/>
            <a:cs typeface="Times" panose="02020603050405020304" pitchFamily="18" charset="0"/>
          </a:endParaRPr>
        </a:p>
      </dsp:txBody>
      <dsp:txXfrm rot="-5400000">
        <a:off x="973032" y="1405192"/>
        <a:ext cx="356429" cy="346527"/>
      </dsp:txXfrm>
    </dsp:sp>
    <dsp:sp modelId="{8AE416F1-2D67-41E3-9052-47122A550787}">
      <dsp:nvSpPr>
        <dsp:cNvPr id="0" name=""/>
        <dsp:cNvSpPr/>
      </dsp:nvSpPr>
      <dsp:spPr>
        <a:xfrm>
          <a:off x="0" y="1982738"/>
          <a:ext cx="2302494" cy="1320105"/>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Principal limitación: información </a:t>
          </a:r>
          <a:r>
            <a:rPr lang="es-ES" sz="2000" kern="1200" dirty="0" err="1">
              <a:latin typeface="Times" panose="02020603050405020304" pitchFamily="18" charset="0"/>
              <a:cs typeface="Times" panose="02020603050405020304" pitchFamily="18" charset="0"/>
            </a:rPr>
            <a:t>SUPERCIAS</a:t>
          </a:r>
          <a:r>
            <a:rPr lang="es-ES" sz="2000" kern="1200" dirty="0">
              <a:latin typeface="Times" panose="02020603050405020304" pitchFamily="18" charset="0"/>
              <a:cs typeface="Times" panose="02020603050405020304" pitchFamily="18" charset="0"/>
            </a:rPr>
            <a:t> desactualizada</a:t>
          </a:r>
        </a:p>
      </dsp:txBody>
      <dsp:txXfrm>
        <a:off x="38665" y="2021403"/>
        <a:ext cx="2225164" cy="1242775"/>
      </dsp:txXfrm>
    </dsp:sp>
    <dsp:sp modelId="{2BBD1611-B2FC-4BD8-B68E-EABA842C796C}">
      <dsp:nvSpPr>
        <dsp:cNvPr id="0" name=""/>
        <dsp:cNvSpPr/>
      </dsp:nvSpPr>
      <dsp:spPr>
        <a:xfrm rot="5400000">
          <a:off x="903727" y="3335846"/>
          <a:ext cx="495039" cy="594047"/>
        </a:xfrm>
        <a:prstGeom prst="rightArrow">
          <a:avLst>
            <a:gd name="adj1" fmla="val 60000"/>
            <a:gd name="adj2" fmla="val 5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panose="02020603050405020304" pitchFamily="18" charset="0"/>
            <a:cs typeface="Times" panose="02020603050405020304" pitchFamily="18" charset="0"/>
          </a:endParaRPr>
        </a:p>
      </dsp:txBody>
      <dsp:txXfrm rot="-5400000">
        <a:off x="973032" y="3385350"/>
        <a:ext cx="356429" cy="346527"/>
      </dsp:txXfrm>
    </dsp:sp>
    <dsp:sp modelId="{50B0B740-758A-488C-ADB1-BE0B11077BA0}">
      <dsp:nvSpPr>
        <dsp:cNvPr id="0" name=""/>
        <dsp:cNvSpPr/>
      </dsp:nvSpPr>
      <dsp:spPr>
        <a:xfrm>
          <a:off x="0" y="3962896"/>
          <a:ext cx="2302494" cy="1320105"/>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28 empresas no pertenecían a la población</a:t>
          </a:r>
        </a:p>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256 empresas</a:t>
          </a:r>
        </a:p>
      </dsp:txBody>
      <dsp:txXfrm>
        <a:off x="38665" y="4001561"/>
        <a:ext cx="2225164" cy="12427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66A1C-816C-4F42-B4C9-4736DCC45AA5}">
      <dsp:nvSpPr>
        <dsp:cNvPr id="0" name=""/>
        <dsp:cNvSpPr/>
      </dsp:nvSpPr>
      <dsp:spPr>
        <a:xfrm>
          <a:off x="0" y="5289"/>
          <a:ext cx="3086265" cy="9832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Se obtuvo información de 174 empresas. 67,97% de la población</a:t>
          </a:r>
        </a:p>
      </dsp:txBody>
      <dsp:txXfrm>
        <a:off x="28800" y="34089"/>
        <a:ext cx="3028665" cy="925688"/>
      </dsp:txXfrm>
    </dsp:sp>
    <dsp:sp modelId="{BF49DA22-F5A1-44D8-AF88-55BB294C7583}">
      <dsp:nvSpPr>
        <dsp:cNvPr id="0" name=""/>
        <dsp:cNvSpPr/>
      </dsp:nvSpPr>
      <dsp:spPr>
        <a:xfrm rot="5400000">
          <a:off x="1358765" y="1013160"/>
          <a:ext cx="368733" cy="442479"/>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panose="02020603050405020304" pitchFamily="18" charset="0"/>
            <a:cs typeface="Times" panose="02020603050405020304" pitchFamily="18" charset="0"/>
          </a:endParaRPr>
        </a:p>
      </dsp:txBody>
      <dsp:txXfrm rot="-5400000">
        <a:off x="1410388" y="1050033"/>
        <a:ext cx="265487" cy="258113"/>
      </dsp:txXfrm>
    </dsp:sp>
    <dsp:sp modelId="{F2E5DD8F-E254-4A3A-AB61-2C04D627FB52}">
      <dsp:nvSpPr>
        <dsp:cNvPr id="0" name=""/>
        <dsp:cNvSpPr/>
      </dsp:nvSpPr>
      <dsp:spPr>
        <a:xfrm>
          <a:off x="0" y="1480222"/>
          <a:ext cx="3086265" cy="983288"/>
        </a:xfrm>
        <a:prstGeom prst="roundRect">
          <a:avLst>
            <a:gd name="adj" fmla="val 10000"/>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82 empresas no participaron</a:t>
          </a:r>
        </a:p>
      </dsp:txBody>
      <dsp:txXfrm>
        <a:off x="28800" y="1509022"/>
        <a:ext cx="3028665" cy="925688"/>
      </dsp:txXfrm>
    </dsp:sp>
    <dsp:sp modelId="{93275504-8F1D-488E-8CB8-263169D6BFBA}">
      <dsp:nvSpPr>
        <dsp:cNvPr id="0" name=""/>
        <dsp:cNvSpPr/>
      </dsp:nvSpPr>
      <dsp:spPr>
        <a:xfrm rot="5400000">
          <a:off x="1358765" y="2488093"/>
          <a:ext cx="368733" cy="442479"/>
        </a:xfrm>
        <a:prstGeom prst="rightArrow">
          <a:avLst>
            <a:gd name="adj1" fmla="val 60000"/>
            <a:gd name="adj2" fmla="val 5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panose="02020603050405020304" pitchFamily="18" charset="0"/>
            <a:cs typeface="Times" panose="02020603050405020304" pitchFamily="18" charset="0"/>
          </a:endParaRPr>
        </a:p>
      </dsp:txBody>
      <dsp:txXfrm rot="-5400000">
        <a:off x="1410388" y="2524966"/>
        <a:ext cx="265487" cy="258113"/>
      </dsp:txXfrm>
    </dsp:sp>
    <dsp:sp modelId="{1C90F94B-D55B-459F-8C5D-43E7FACA16FA}">
      <dsp:nvSpPr>
        <dsp:cNvPr id="0" name=""/>
        <dsp:cNvSpPr/>
      </dsp:nvSpPr>
      <dsp:spPr>
        <a:xfrm>
          <a:off x="0" y="2955155"/>
          <a:ext cx="3086265" cy="983288"/>
        </a:xfrm>
        <a:prstGeom prst="roundRect">
          <a:avLst>
            <a:gd name="adj" fmla="val 10000"/>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Índice de no respuesta del 32,03%</a:t>
          </a:r>
        </a:p>
      </dsp:txBody>
      <dsp:txXfrm>
        <a:off x="28800" y="2983955"/>
        <a:ext cx="3028665" cy="925688"/>
      </dsp:txXfrm>
    </dsp:sp>
    <dsp:sp modelId="{10B68197-BC13-461E-849A-10AB064E480B}">
      <dsp:nvSpPr>
        <dsp:cNvPr id="0" name=""/>
        <dsp:cNvSpPr/>
      </dsp:nvSpPr>
      <dsp:spPr>
        <a:xfrm rot="5400000">
          <a:off x="1358765" y="3963026"/>
          <a:ext cx="368733" cy="442479"/>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panose="02020603050405020304" pitchFamily="18" charset="0"/>
            <a:cs typeface="Times" panose="02020603050405020304" pitchFamily="18" charset="0"/>
          </a:endParaRPr>
        </a:p>
      </dsp:txBody>
      <dsp:txXfrm rot="-5400000">
        <a:off x="1410388" y="3999899"/>
        <a:ext cx="265487" cy="258113"/>
      </dsp:txXfrm>
    </dsp:sp>
    <dsp:sp modelId="{42F42917-FF2F-451E-8876-36DD5ACEBF2E}">
      <dsp:nvSpPr>
        <dsp:cNvPr id="0" name=""/>
        <dsp:cNvSpPr/>
      </dsp:nvSpPr>
      <dsp:spPr>
        <a:xfrm>
          <a:off x="0" y="4430089"/>
          <a:ext cx="3086265" cy="98328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panose="02020603050405020304" pitchFamily="18" charset="0"/>
              <a:cs typeface="Times" panose="02020603050405020304" pitchFamily="18" charset="0"/>
            </a:rPr>
            <a:t>Según los estudios del marco referencial, estos índices son aceptables</a:t>
          </a:r>
        </a:p>
      </dsp:txBody>
      <dsp:txXfrm>
        <a:off x="28800" y="4458889"/>
        <a:ext cx="3028665" cy="9256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5E3C-36F0-436C-B317-58BD7C274A4C}">
      <dsp:nvSpPr>
        <dsp:cNvPr id="0" name=""/>
        <dsp:cNvSpPr/>
      </dsp:nvSpPr>
      <dsp:spPr>
        <a:xfrm>
          <a:off x="332039" y="480"/>
          <a:ext cx="3266653" cy="195999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Como no fue posible realizar el censo, se trabajó con una muestra de 174 empresas</a:t>
          </a:r>
        </a:p>
      </dsp:txBody>
      <dsp:txXfrm>
        <a:off x="332039" y="480"/>
        <a:ext cx="3266653" cy="19599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5E3C-36F0-436C-B317-58BD7C274A4C}">
      <dsp:nvSpPr>
        <dsp:cNvPr id="0" name=""/>
        <dsp:cNvSpPr/>
      </dsp:nvSpPr>
      <dsp:spPr>
        <a:xfrm>
          <a:off x="433762" y="873"/>
          <a:ext cx="3063207" cy="183792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Se calculó el error muestral que se genera con ese número de empresas</a:t>
          </a:r>
        </a:p>
      </dsp:txBody>
      <dsp:txXfrm>
        <a:off x="433762" y="873"/>
        <a:ext cx="3063207" cy="18379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F4757-78B4-460B-891C-7251A0941792}">
      <dsp:nvSpPr>
        <dsp:cNvPr id="0" name=""/>
        <dsp:cNvSpPr/>
      </dsp:nvSpPr>
      <dsp:spPr>
        <a:xfrm>
          <a:off x="822523" y="1753"/>
          <a:ext cx="2881312" cy="144065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ES" sz="4400" kern="1200" dirty="0">
              <a:latin typeface="Times New Roman" panose="02020603050405020304" pitchFamily="18" charset="0"/>
              <a:cs typeface="Times New Roman" panose="02020603050405020304" pitchFamily="18" charset="0"/>
            </a:rPr>
            <a:t>Análisis Descriptivo</a:t>
          </a:r>
        </a:p>
      </dsp:txBody>
      <dsp:txXfrm>
        <a:off x="864718" y="43948"/>
        <a:ext cx="2796922" cy="1356266"/>
      </dsp:txXfrm>
    </dsp:sp>
    <dsp:sp modelId="{EA63B244-5C6A-439F-BC72-83968D25165D}">
      <dsp:nvSpPr>
        <dsp:cNvPr id="0" name=""/>
        <dsp:cNvSpPr/>
      </dsp:nvSpPr>
      <dsp:spPr>
        <a:xfrm>
          <a:off x="1110654" y="1442409"/>
          <a:ext cx="288131" cy="1080492"/>
        </a:xfrm>
        <a:custGeom>
          <a:avLst/>
          <a:gdLst/>
          <a:ahLst/>
          <a:cxnLst/>
          <a:rect l="0" t="0" r="0" b="0"/>
          <a:pathLst>
            <a:path>
              <a:moveTo>
                <a:pt x="0" y="0"/>
              </a:moveTo>
              <a:lnTo>
                <a:pt x="0" y="1080492"/>
              </a:lnTo>
              <a:lnTo>
                <a:pt x="288131" y="10804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24A91-FB08-464B-A79A-3D020B43ABA1}">
      <dsp:nvSpPr>
        <dsp:cNvPr id="0" name=""/>
        <dsp:cNvSpPr/>
      </dsp:nvSpPr>
      <dsp:spPr>
        <a:xfrm>
          <a:off x="1398785" y="1802573"/>
          <a:ext cx="2305049" cy="14406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kern="1200" dirty="0">
              <a:latin typeface="Times New Roman" panose="02020603050405020304" pitchFamily="18" charset="0"/>
              <a:cs typeface="Times New Roman" panose="02020603050405020304" pitchFamily="18" charset="0"/>
            </a:rPr>
            <a:t>Promedios</a:t>
          </a:r>
        </a:p>
      </dsp:txBody>
      <dsp:txXfrm>
        <a:off x="1440980" y="1844768"/>
        <a:ext cx="2220659" cy="1356266"/>
      </dsp:txXfrm>
    </dsp:sp>
    <dsp:sp modelId="{E850FF4F-C8D8-4DE9-83F7-BDF5B973FC8A}">
      <dsp:nvSpPr>
        <dsp:cNvPr id="0" name=""/>
        <dsp:cNvSpPr/>
      </dsp:nvSpPr>
      <dsp:spPr>
        <a:xfrm>
          <a:off x="1110654" y="1442409"/>
          <a:ext cx="288131" cy="2881312"/>
        </a:xfrm>
        <a:custGeom>
          <a:avLst/>
          <a:gdLst/>
          <a:ahLst/>
          <a:cxnLst/>
          <a:rect l="0" t="0" r="0" b="0"/>
          <a:pathLst>
            <a:path>
              <a:moveTo>
                <a:pt x="0" y="0"/>
              </a:moveTo>
              <a:lnTo>
                <a:pt x="0" y="2881312"/>
              </a:lnTo>
              <a:lnTo>
                <a:pt x="288131" y="28813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95965-6712-4C15-AE4B-9F12AF4F29BC}">
      <dsp:nvSpPr>
        <dsp:cNvPr id="0" name=""/>
        <dsp:cNvSpPr/>
      </dsp:nvSpPr>
      <dsp:spPr>
        <a:xfrm>
          <a:off x="1398785" y="3603393"/>
          <a:ext cx="2305049" cy="14406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kern="1200" dirty="0">
              <a:latin typeface="Times New Roman" panose="02020603050405020304" pitchFamily="18" charset="0"/>
              <a:cs typeface="Times New Roman" panose="02020603050405020304" pitchFamily="18" charset="0"/>
            </a:rPr>
            <a:t>Desviación Estándar</a:t>
          </a:r>
        </a:p>
      </dsp:txBody>
      <dsp:txXfrm>
        <a:off x="1440980" y="3645588"/>
        <a:ext cx="2220659" cy="1356266"/>
      </dsp:txXfrm>
    </dsp:sp>
    <dsp:sp modelId="{BD2989A4-59BE-42A2-B4CA-8040C6233605}">
      <dsp:nvSpPr>
        <dsp:cNvPr id="0" name=""/>
        <dsp:cNvSpPr/>
      </dsp:nvSpPr>
      <dsp:spPr>
        <a:xfrm>
          <a:off x="4424164" y="1753"/>
          <a:ext cx="2881312" cy="1440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ES" sz="4400" kern="1200" dirty="0">
              <a:latin typeface="Times New Roman" panose="02020603050405020304" pitchFamily="18" charset="0"/>
              <a:cs typeface="Times New Roman" panose="02020603050405020304" pitchFamily="18" charset="0"/>
            </a:rPr>
            <a:t>Análisis Inferencial</a:t>
          </a:r>
        </a:p>
      </dsp:txBody>
      <dsp:txXfrm>
        <a:off x="4466359" y="43948"/>
        <a:ext cx="2796922" cy="1356266"/>
      </dsp:txXfrm>
    </dsp:sp>
    <dsp:sp modelId="{A37E60E7-4524-4C15-B1FA-2174CB1C88D5}">
      <dsp:nvSpPr>
        <dsp:cNvPr id="0" name=""/>
        <dsp:cNvSpPr/>
      </dsp:nvSpPr>
      <dsp:spPr>
        <a:xfrm>
          <a:off x="4712295" y="1442409"/>
          <a:ext cx="288131" cy="1080492"/>
        </a:xfrm>
        <a:custGeom>
          <a:avLst/>
          <a:gdLst/>
          <a:ahLst/>
          <a:cxnLst/>
          <a:rect l="0" t="0" r="0" b="0"/>
          <a:pathLst>
            <a:path>
              <a:moveTo>
                <a:pt x="0" y="0"/>
              </a:moveTo>
              <a:lnTo>
                <a:pt x="0" y="1080492"/>
              </a:lnTo>
              <a:lnTo>
                <a:pt x="288131" y="10804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DD421-87CE-46CB-8129-9F88D9FB0B6B}">
      <dsp:nvSpPr>
        <dsp:cNvPr id="0" name=""/>
        <dsp:cNvSpPr/>
      </dsp:nvSpPr>
      <dsp:spPr>
        <a:xfrm>
          <a:off x="5000426" y="1802573"/>
          <a:ext cx="2305049" cy="14406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kern="1200" dirty="0">
              <a:latin typeface="Times New Roman" panose="02020603050405020304" pitchFamily="18" charset="0"/>
              <a:cs typeface="Times New Roman" panose="02020603050405020304" pitchFamily="18" charset="0"/>
            </a:rPr>
            <a:t>Correlación Canónica</a:t>
          </a:r>
        </a:p>
      </dsp:txBody>
      <dsp:txXfrm>
        <a:off x="5042621" y="1844768"/>
        <a:ext cx="2220659" cy="1356266"/>
      </dsp:txXfrm>
    </dsp:sp>
    <dsp:sp modelId="{E75DA4AF-7C5E-4422-8663-A12CD96BB736}">
      <dsp:nvSpPr>
        <dsp:cNvPr id="0" name=""/>
        <dsp:cNvSpPr/>
      </dsp:nvSpPr>
      <dsp:spPr>
        <a:xfrm>
          <a:off x="4712295" y="1442409"/>
          <a:ext cx="288131" cy="2881312"/>
        </a:xfrm>
        <a:custGeom>
          <a:avLst/>
          <a:gdLst/>
          <a:ahLst/>
          <a:cxnLst/>
          <a:rect l="0" t="0" r="0" b="0"/>
          <a:pathLst>
            <a:path>
              <a:moveTo>
                <a:pt x="0" y="0"/>
              </a:moveTo>
              <a:lnTo>
                <a:pt x="0" y="2881312"/>
              </a:lnTo>
              <a:lnTo>
                <a:pt x="288131" y="28813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63E92-258A-4960-9F73-BBEFFBF8BC07}">
      <dsp:nvSpPr>
        <dsp:cNvPr id="0" name=""/>
        <dsp:cNvSpPr/>
      </dsp:nvSpPr>
      <dsp:spPr>
        <a:xfrm>
          <a:off x="5000426" y="3603393"/>
          <a:ext cx="2305049" cy="144065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kern="1200" dirty="0">
              <a:latin typeface="Times New Roman" panose="02020603050405020304" pitchFamily="18" charset="0"/>
              <a:cs typeface="Times New Roman" panose="02020603050405020304" pitchFamily="18" charset="0"/>
            </a:rPr>
            <a:t>MANOVA</a:t>
          </a:r>
        </a:p>
      </dsp:txBody>
      <dsp:txXfrm>
        <a:off x="5042621" y="3645588"/>
        <a:ext cx="2220659" cy="13562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B9475-F467-4224-ADF4-DA4C63E864B7}">
      <dsp:nvSpPr>
        <dsp:cNvPr id="0" name=""/>
        <dsp:cNvSpPr/>
      </dsp:nvSpPr>
      <dsp:spPr>
        <a:xfrm>
          <a:off x="2693569" y="1549879"/>
          <a:ext cx="586649" cy="91440"/>
        </a:xfrm>
        <a:custGeom>
          <a:avLst/>
          <a:gdLst/>
          <a:ahLst/>
          <a:cxnLst/>
          <a:rect l="0" t="0" r="0" b="0"/>
          <a:pathLst>
            <a:path>
              <a:moveTo>
                <a:pt x="0" y="45720"/>
              </a:moveTo>
              <a:lnTo>
                <a:pt x="58664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New Roman" panose="02020603050405020304" pitchFamily="18" charset="0"/>
            <a:cs typeface="Times New Roman" panose="02020603050405020304" pitchFamily="18" charset="0"/>
          </a:endParaRPr>
        </a:p>
      </dsp:txBody>
      <dsp:txXfrm>
        <a:off x="2971463" y="1592510"/>
        <a:ext cx="30862" cy="6178"/>
      </dsp:txXfrm>
    </dsp:sp>
    <dsp:sp modelId="{8D04AB82-60CC-4212-8866-678C5D219AE3}">
      <dsp:nvSpPr>
        <dsp:cNvPr id="0" name=""/>
        <dsp:cNvSpPr/>
      </dsp:nvSpPr>
      <dsp:spPr>
        <a:xfrm>
          <a:off x="11674" y="790491"/>
          <a:ext cx="2683695" cy="161021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Se aplicó el análisis factorial para reducir las 7 dimensiones</a:t>
          </a:r>
        </a:p>
      </dsp:txBody>
      <dsp:txXfrm>
        <a:off x="11674" y="790491"/>
        <a:ext cx="2683695" cy="1610217"/>
      </dsp:txXfrm>
    </dsp:sp>
    <dsp:sp modelId="{F08BF79B-5008-4927-8CB5-2476811272C4}">
      <dsp:nvSpPr>
        <dsp:cNvPr id="0" name=""/>
        <dsp:cNvSpPr/>
      </dsp:nvSpPr>
      <dsp:spPr>
        <a:xfrm>
          <a:off x="5994515" y="1549879"/>
          <a:ext cx="586649" cy="91440"/>
        </a:xfrm>
        <a:custGeom>
          <a:avLst/>
          <a:gdLst/>
          <a:ahLst/>
          <a:cxnLst/>
          <a:rect l="0" t="0" r="0" b="0"/>
          <a:pathLst>
            <a:path>
              <a:moveTo>
                <a:pt x="0" y="45720"/>
              </a:moveTo>
              <a:lnTo>
                <a:pt x="586649" y="45720"/>
              </a:lnTo>
            </a:path>
          </a:pathLst>
        </a:custGeom>
        <a:noFill/>
        <a:ln w="9525" cap="flat" cmpd="sng" algn="ctr">
          <a:solidFill>
            <a:schemeClr val="accent2">
              <a:hueOff val="1170380"/>
              <a:satOff val="-1460"/>
              <a:lumOff val="3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New Roman" panose="02020603050405020304" pitchFamily="18" charset="0"/>
            <a:cs typeface="Times New Roman" panose="02020603050405020304" pitchFamily="18" charset="0"/>
          </a:endParaRPr>
        </a:p>
      </dsp:txBody>
      <dsp:txXfrm>
        <a:off x="6272408" y="1592510"/>
        <a:ext cx="30862" cy="6178"/>
      </dsp:txXfrm>
    </dsp:sp>
    <dsp:sp modelId="{57295BE3-66EC-4424-B4CE-878E1AE3B9EF}">
      <dsp:nvSpPr>
        <dsp:cNvPr id="0" name=""/>
        <dsp:cNvSpPr/>
      </dsp:nvSpPr>
      <dsp:spPr>
        <a:xfrm>
          <a:off x="3312619" y="790491"/>
          <a:ext cx="2683695" cy="1610217"/>
        </a:xfrm>
        <a:prstGeom prst="rect">
          <a:avLst/>
        </a:prstGeom>
        <a:gradFill rotWithShape="0">
          <a:gsLst>
            <a:gs pos="0">
              <a:schemeClr val="accent2">
                <a:hueOff val="936304"/>
                <a:satOff val="-1168"/>
                <a:lumOff val="275"/>
                <a:alphaOff val="0"/>
                <a:tint val="50000"/>
                <a:satMod val="300000"/>
              </a:schemeClr>
            </a:gs>
            <a:gs pos="35000">
              <a:schemeClr val="accent2">
                <a:hueOff val="936304"/>
                <a:satOff val="-1168"/>
                <a:lumOff val="275"/>
                <a:alphaOff val="0"/>
                <a:tint val="37000"/>
                <a:satMod val="300000"/>
              </a:schemeClr>
            </a:gs>
            <a:gs pos="100000">
              <a:schemeClr val="accent2">
                <a:hueOff val="936304"/>
                <a:satOff val="-1168"/>
                <a:lumOff val="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Y obtener el menor número de dimensiones posible</a:t>
          </a:r>
        </a:p>
      </dsp:txBody>
      <dsp:txXfrm>
        <a:off x="3312619" y="790491"/>
        <a:ext cx="2683695" cy="1610217"/>
      </dsp:txXfrm>
    </dsp:sp>
    <dsp:sp modelId="{876AF581-EB25-4CC9-9299-AB8611725CBE}">
      <dsp:nvSpPr>
        <dsp:cNvPr id="0" name=""/>
        <dsp:cNvSpPr/>
      </dsp:nvSpPr>
      <dsp:spPr>
        <a:xfrm>
          <a:off x="1353522" y="2398908"/>
          <a:ext cx="6601890" cy="586649"/>
        </a:xfrm>
        <a:custGeom>
          <a:avLst/>
          <a:gdLst/>
          <a:ahLst/>
          <a:cxnLst/>
          <a:rect l="0" t="0" r="0" b="0"/>
          <a:pathLst>
            <a:path>
              <a:moveTo>
                <a:pt x="6601890" y="0"/>
              </a:moveTo>
              <a:lnTo>
                <a:pt x="6601890" y="310424"/>
              </a:lnTo>
              <a:lnTo>
                <a:pt x="0" y="310424"/>
              </a:lnTo>
              <a:lnTo>
                <a:pt x="0" y="586649"/>
              </a:lnTo>
            </a:path>
          </a:pathLst>
        </a:custGeom>
        <a:noFill/>
        <a:ln w="9525" cap="flat" cmpd="sng" algn="ctr">
          <a:solidFill>
            <a:schemeClr val="accent2">
              <a:hueOff val="2340759"/>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New Roman" panose="02020603050405020304" pitchFamily="18" charset="0"/>
            <a:cs typeface="Times New Roman" panose="02020603050405020304" pitchFamily="18" charset="0"/>
          </a:endParaRPr>
        </a:p>
      </dsp:txBody>
      <dsp:txXfrm>
        <a:off x="4488700" y="2689144"/>
        <a:ext cx="331534" cy="6178"/>
      </dsp:txXfrm>
    </dsp:sp>
    <dsp:sp modelId="{2CD9CB9C-776A-4648-AD61-47B8A12B0943}">
      <dsp:nvSpPr>
        <dsp:cNvPr id="0" name=""/>
        <dsp:cNvSpPr/>
      </dsp:nvSpPr>
      <dsp:spPr>
        <a:xfrm>
          <a:off x="6613565" y="790491"/>
          <a:ext cx="2683695" cy="1610217"/>
        </a:xfrm>
        <a:prstGeom prst="rect">
          <a:avLst/>
        </a:prstGeom>
        <a:gradFill rotWithShape="0">
          <a:gsLst>
            <a:gs pos="0">
              <a:schemeClr val="accent2">
                <a:hueOff val="1872608"/>
                <a:satOff val="-2336"/>
                <a:lumOff val="549"/>
                <a:alphaOff val="0"/>
                <a:tint val="50000"/>
                <a:satMod val="300000"/>
              </a:schemeClr>
            </a:gs>
            <a:gs pos="35000">
              <a:schemeClr val="accent2">
                <a:hueOff val="1872608"/>
                <a:satOff val="-2336"/>
                <a:lumOff val="549"/>
                <a:alphaOff val="0"/>
                <a:tint val="37000"/>
                <a:satMod val="300000"/>
              </a:schemeClr>
            </a:gs>
            <a:gs pos="100000">
              <a:schemeClr val="accent2">
                <a:hueOff val="1872608"/>
                <a:satOff val="-233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No fue posible aplicar la correlación canónica a través del MANOVA, por el número de variables</a:t>
          </a:r>
        </a:p>
      </dsp:txBody>
      <dsp:txXfrm>
        <a:off x="6613565" y="790491"/>
        <a:ext cx="2683695" cy="1610217"/>
      </dsp:txXfrm>
    </dsp:sp>
    <dsp:sp modelId="{2A30B107-462F-4C4B-8A45-AF7BEC64E9EE}">
      <dsp:nvSpPr>
        <dsp:cNvPr id="0" name=""/>
        <dsp:cNvSpPr/>
      </dsp:nvSpPr>
      <dsp:spPr>
        <a:xfrm>
          <a:off x="2693569" y="3777347"/>
          <a:ext cx="586649" cy="91440"/>
        </a:xfrm>
        <a:custGeom>
          <a:avLst/>
          <a:gdLst/>
          <a:ahLst/>
          <a:cxnLst/>
          <a:rect l="0" t="0" r="0" b="0"/>
          <a:pathLst>
            <a:path>
              <a:moveTo>
                <a:pt x="0" y="45720"/>
              </a:moveTo>
              <a:lnTo>
                <a:pt x="586649" y="45720"/>
              </a:lnTo>
            </a:path>
          </a:pathLst>
        </a:custGeom>
        <a:noFill/>
        <a:ln w="9525" cap="flat" cmpd="sng" algn="ctr">
          <a:solidFill>
            <a:schemeClr val="accent2">
              <a:hueOff val="3511139"/>
              <a:satOff val="-4379"/>
              <a:lumOff val="10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New Roman" panose="02020603050405020304" pitchFamily="18" charset="0"/>
            <a:cs typeface="Times New Roman" panose="02020603050405020304" pitchFamily="18" charset="0"/>
          </a:endParaRPr>
        </a:p>
      </dsp:txBody>
      <dsp:txXfrm>
        <a:off x="2971463" y="3819977"/>
        <a:ext cx="30862" cy="6178"/>
      </dsp:txXfrm>
    </dsp:sp>
    <dsp:sp modelId="{B9AF4133-3C7D-47D3-9C18-AD5C15E1AB4D}">
      <dsp:nvSpPr>
        <dsp:cNvPr id="0" name=""/>
        <dsp:cNvSpPr/>
      </dsp:nvSpPr>
      <dsp:spPr>
        <a:xfrm>
          <a:off x="11674" y="3017958"/>
          <a:ext cx="2683695" cy="1610217"/>
        </a:xfrm>
        <a:prstGeom prst="rect">
          <a:avLst/>
        </a:prstGeom>
        <a:gradFill rotWithShape="0">
          <a:gsLst>
            <a:gs pos="0">
              <a:schemeClr val="accent2">
                <a:hueOff val="2808911"/>
                <a:satOff val="-3503"/>
                <a:lumOff val="824"/>
                <a:alphaOff val="0"/>
                <a:tint val="50000"/>
                <a:satMod val="300000"/>
              </a:schemeClr>
            </a:gs>
            <a:gs pos="35000">
              <a:schemeClr val="accent2">
                <a:hueOff val="2808911"/>
                <a:satOff val="-3503"/>
                <a:lumOff val="824"/>
                <a:alphaOff val="0"/>
                <a:tint val="37000"/>
                <a:satMod val="300000"/>
              </a:schemeClr>
            </a:gs>
            <a:gs pos="100000">
              <a:schemeClr val="accent2">
                <a:hueOff val="2808911"/>
                <a:satOff val="-3503"/>
                <a:lumOff val="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Por las limitaciones del SPSS y porque se disponía de variables numéricas</a:t>
          </a:r>
        </a:p>
      </dsp:txBody>
      <dsp:txXfrm>
        <a:off x="11674" y="3017958"/>
        <a:ext cx="2683695" cy="1610217"/>
      </dsp:txXfrm>
    </dsp:sp>
    <dsp:sp modelId="{D77F42ED-02CE-4422-AEA1-7068620CCDA7}">
      <dsp:nvSpPr>
        <dsp:cNvPr id="0" name=""/>
        <dsp:cNvSpPr/>
      </dsp:nvSpPr>
      <dsp:spPr>
        <a:xfrm>
          <a:off x="5994515" y="3777347"/>
          <a:ext cx="586649" cy="91440"/>
        </a:xfrm>
        <a:custGeom>
          <a:avLst/>
          <a:gdLst/>
          <a:ahLst/>
          <a:cxnLst/>
          <a:rect l="0" t="0" r="0" b="0"/>
          <a:pathLst>
            <a:path>
              <a:moveTo>
                <a:pt x="0" y="45720"/>
              </a:moveTo>
              <a:lnTo>
                <a:pt x="586649"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Times New Roman" panose="02020603050405020304" pitchFamily="18" charset="0"/>
            <a:cs typeface="Times New Roman" panose="02020603050405020304" pitchFamily="18" charset="0"/>
          </a:endParaRPr>
        </a:p>
      </dsp:txBody>
      <dsp:txXfrm>
        <a:off x="6272408" y="3819977"/>
        <a:ext cx="30862" cy="6178"/>
      </dsp:txXfrm>
    </dsp:sp>
    <dsp:sp modelId="{DFF63E7A-4B8A-426C-A896-D00DDBBFD7FD}">
      <dsp:nvSpPr>
        <dsp:cNvPr id="0" name=""/>
        <dsp:cNvSpPr/>
      </dsp:nvSpPr>
      <dsp:spPr>
        <a:xfrm>
          <a:off x="3312619" y="3017958"/>
          <a:ext cx="2683695" cy="1610217"/>
        </a:xfrm>
        <a:prstGeom prst="rect">
          <a:avLst/>
        </a:prstGeom>
        <a:gradFill rotWithShape="0">
          <a:gsLst>
            <a:gs pos="0">
              <a:schemeClr val="accent2">
                <a:hueOff val="3745215"/>
                <a:satOff val="-4671"/>
                <a:lumOff val="1098"/>
                <a:alphaOff val="0"/>
                <a:tint val="50000"/>
                <a:satMod val="300000"/>
              </a:schemeClr>
            </a:gs>
            <a:gs pos="35000">
              <a:schemeClr val="accent2">
                <a:hueOff val="3745215"/>
                <a:satOff val="-4671"/>
                <a:lumOff val="1098"/>
                <a:alphaOff val="0"/>
                <a:tint val="37000"/>
                <a:satMod val="300000"/>
              </a:schemeClr>
            </a:gs>
            <a:gs pos="100000">
              <a:schemeClr val="accent2">
                <a:hueOff val="3745215"/>
                <a:satOff val="-4671"/>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Se utilizó el coeficiente de correlación de Pearson para analizar la relación con respecto al desempeño financiero y del conocimiento, así como de los indicadores.</a:t>
          </a:r>
        </a:p>
      </dsp:txBody>
      <dsp:txXfrm>
        <a:off x="3312619" y="3017958"/>
        <a:ext cx="2683695" cy="1610217"/>
      </dsp:txXfrm>
    </dsp:sp>
    <dsp:sp modelId="{37E8FB58-1379-478E-97A6-5C5F19E1E990}">
      <dsp:nvSpPr>
        <dsp:cNvPr id="0" name=""/>
        <dsp:cNvSpPr/>
      </dsp:nvSpPr>
      <dsp:spPr>
        <a:xfrm>
          <a:off x="6613565" y="3017958"/>
          <a:ext cx="2683695" cy="1610217"/>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Se utilizó el mismo procedimiento para reducir los indicadores de rentabilidad con los que se trabajaría</a:t>
          </a:r>
        </a:p>
      </dsp:txBody>
      <dsp:txXfrm>
        <a:off x="6613565" y="3017958"/>
        <a:ext cx="2683695" cy="161021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67C88-E000-424D-B0BD-54E45B51BC09}">
      <dsp:nvSpPr>
        <dsp:cNvPr id="0" name=""/>
        <dsp:cNvSpPr/>
      </dsp:nvSpPr>
      <dsp:spPr>
        <a:xfrm>
          <a:off x="3041753" y="1553309"/>
          <a:ext cx="1648779" cy="1034417"/>
        </a:xfrm>
        <a:custGeom>
          <a:avLst/>
          <a:gdLst/>
          <a:ahLst/>
          <a:cxnLst/>
          <a:rect l="0" t="0" r="0" b="0"/>
          <a:pathLst>
            <a:path>
              <a:moveTo>
                <a:pt x="0" y="0"/>
              </a:moveTo>
              <a:lnTo>
                <a:pt x="0" y="780875"/>
              </a:lnTo>
              <a:lnTo>
                <a:pt x="1648779" y="780875"/>
              </a:lnTo>
              <a:lnTo>
                <a:pt x="1648779" y="10344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D1945-CB16-4780-8538-E4C1567F0739}">
      <dsp:nvSpPr>
        <dsp:cNvPr id="0" name=""/>
        <dsp:cNvSpPr/>
      </dsp:nvSpPr>
      <dsp:spPr>
        <a:xfrm>
          <a:off x="1369135" y="1553309"/>
          <a:ext cx="1672617" cy="1033478"/>
        </a:xfrm>
        <a:custGeom>
          <a:avLst/>
          <a:gdLst/>
          <a:ahLst/>
          <a:cxnLst/>
          <a:rect l="0" t="0" r="0" b="0"/>
          <a:pathLst>
            <a:path>
              <a:moveTo>
                <a:pt x="1672617" y="0"/>
              </a:moveTo>
              <a:lnTo>
                <a:pt x="1672617" y="779937"/>
              </a:lnTo>
              <a:lnTo>
                <a:pt x="0" y="779937"/>
              </a:lnTo>
              <a:lnTo>
                <a:pt x="0" y="10334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2A2F3-478A-41AC-97D9-DF5B4FDCFCAD}">
      <dsp:nvSpPr>
        <dsp:cNvPr id="0" name=""/>
        <dsp:cNvSpPr/>
      </dsp:nvSpPr>
      <dsp:spPr>
        <a:xfrm>
          <a:off x="344260" y="327121"/>
          <a:ext cx="5394985" cy="12261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3C228-19B0-4568-B0C7-5473C242FC65}">
      <dsp:nvSpPr>
        <dsp:cNvPr id="0" name=""/>
        <dsp:cNvSpPr/>
      </dsp:nvSpPr>
      <dsp:spPr>
        <a:xfrm>
          <a:off x="648358" y="616014"/>
          <a:ext cx="5394985" cy="12261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El análisis factorial permite reducir las dimensiones de los datos al mínimo número de dimensiones capaces de explicar el máximo de información contenida en los datos.</a:t>
          </a:r>
          <a:endParaRPr lang="es-ES" sz="1800" kern="1200" dirty="0">
            <a:latin typeface="Times New Roman" panose="02020603050405020304" pitchFamily="18" charset="0"/>
            <a:cs typeface="Times New Roman" panose="02020603050405020304" pitchFamily="18" charset="0"/>
          </a:endParaRPr>
        </a:p>
      </dsp:txBody>
      <dsp:txXfrm>
        <a:off x="684272" y="651928"/>
        <a:ext cx="5323157" cy="1154359"/>
      </dsp:txXfrm>
    </dsp:sp>
    <dsp:sp modelId="{78231AB0-F2CB-42C2-912D-400B6AD56ECE}">
      <dsp:nvSpPr>
        <dsp:cNvPr id="0" name=""/>
        <dsp:cNvSpPr/>
      </dsp:nvSpPr>
      <dsp:spPr>
        <a:xfrm>
          <a:off x="697" y="2586787"/>
          <a:ext cx="2736876" cy="21185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04962-39B2-483F-8EF5-F55F25744BBE}">
      <dsp:nvSpPr>
        <dsp:cNvPr id="0" name=""/>
        <dsp:cNvSpPr/>
      </dsp:nvSpPr>
      <dsp:spPr>
        <a:xfrm>
          <a:off x="304795" y="2875680"/>
          <a:ext cx="2736876" cy="21185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Times New Roman" panose="02020603050405020304" pitchFamily="18" charset="0"/>
              <a:cs typeface="Times New Roman" panose="02020603050405020304" pitchFamily="18" charset="0"/>
            </a:rPr>
            <a:t>KMO: </a:t>
          </a:r>
          <a:r>
            <a:rPr lang="es-EC" sz="1700" kern="1200" dirty="0">
              <a:latin typeface="Times New Roman" panose="02020603050405020304" pitchFamily="18" charset="0"/>
              <a:cs typeface="Times New Roman" panose="02020603050405020304" pitchFamily="18" charset="0"/>
            </a:rPr>
            <a:t>permite conocer si las correlaciones parciales entre las variables son lo suficientemente pequeñas.</a:t>
          </a:r>
          <a:r>
            <a:rPr lang="es-ES" sz="1700" kern="1200" dirty="0">
              <a:latin typeface="Times New Roman" panose="02020603050405020304" pitchFamily="18" charset="0"/>
              <a:cs typeface="Times New Roman" panose="02020603050405020304" pitchFamily="18" charset="0"/>
            </a:rPr>
            <a:t> Debe ser cercano a 1 para que sea aplicable el análisis en mención.</a:t>
          </a:r>
        </a:p>
      </dsp:txBody>
      <dsp:txXfrm>
        <a:off x="366846" y="2937731"/>
        <a:ext cx="2612774" cy="1994487"/>
      </dsp:txXfrm>
    </dsp:sp>
    <dsp:sp modelId="{A264C82B-9F10-420F-958C-DD8E13B8FE41}">
      <dsp:nvSpPr>
        <dsp:cNvPr id="0" name=""/>
        <dsp:cNvSpPr/>
      </dsp:nvSpPr>
      <dsp:spPr>
        <a:xfrm>
          <a:off x="3322095" y="2587726"/>
          <a:ext cx="2736876" cy="21435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4823D-07B1-4E40-8B7F-D2D2EEF864F4}">
      <dsp:nvSpPr>
        <dsp:cNvPr id="0" name=""/>
        <dsp:cNvSpPr/>
      </dsp:nvSpPr>
      <dsp:spPr>
        <a:xfrm>
          <a:off x="3626192" y="2876618"/>
          <a:ext cx="2736876" cy="21435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Times New Roman" panose="02020603050405020304" pitchFamily="18" charset="0"/>
              <a:cs typeface="Times New Roman" panose="02020603050405020304" pitchFamily="18" charset="0"/>
            </a:rPr>
            <a:t>BARTLETT: </a:t>
          </a:r>
          <a:r>
            <a:rPr lang="es-EC" sz="1700" kern="1200" dirty="0">
              <a:latin typeface="Times New Roman" panose="02020603050405020304" pitchFamily="18" charset="0"/>
              <a:cs typeface="Times New Roman" panose="02020603050405020304" pitchFamily="18" charset="0"/>
            </a:rPr>
            <a:t>que contrasta la hipótesis nula de que la matriz de correlaciones observada es en realidad una matriz identidad. El nivel de significancia debe ser menor a 0,05.</a:t>
          </a:r>
          <a:r>
            <a:rPr lang="es-ES" sz="1700" kern="1200" dirty="0">
              <a:latin typeface="Times New Roman" panose="02020603050405020304" pitchFamily="18" charset="0"/>
              <a:cs typeface="Times New Roman" panose="02020603050405020304" pitchFamily="18" charset="0"/>
            </a:rPr>
            <a:t> </a:t>
          </a:r>
        </a:p>
      </dsp:txBody>
      <dsp:txXfrm>
        <a:off x="3688974" y="2939400"/>
        <a:ext cx="2611312" cy="201798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B9656-6997-4D5E-8A50-1A6929CC0CE0}">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FC8E0-2AFC-4636-A21F-563D53B5DCFE}">
      <dsp:nvSpPr>
        <dsp:cNvPr id="0" name=""/>
        <dsp:cNvSpPr/>
      </dsp:nvSpPr>
      <dsp:spPr>
        <a:xfrm>
          <a:off x="610504" y="416587"/>
          <a:ext cx="6604362" cy="83360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latin typeface="Times New Roman" panose="02020603050405020304" pitchFamily="18" charset="0"/>
              <a:cs typeface="Times New Roman" panose="02020603050405020304" pitchFamily="18" charset="0"/>
            </a:rPr>
            <a:t>Inclusión de empresas pequeñas</a:t>
          </a:r>
        </a:p>
      </dsp:txBody>
      <dsp:txXfrm>
        <a:off x="610504" y="416587"/>
        <a:ext cx="6604362" cy="833607"/>
      </dsp:txXfrm>
    </dsp:sp>
    <dsp:sp modelId="{C3B4A73F-CA8D-4492-B2E9-80438406E89D}">
      <dsp:nvSpPr>
        <dsp:cNvPr id="0" name=""/>
        <dsp:cNvSpPr/>
      </dsp:nvSpPr>
      <dsp:spPr>
        <a:xfrm>
          <a:off x="89500" y="312386"/>
          <a:ext cx="1042009" cy="10420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55705AA-DF31-4129-8417-0C9E88FAAE77}">
      <dsp:nvSpPr>
        <dsp:cNvPr id="0" name=""/>
        <dsp:cNvSpPr/>
      </dsp:nvSpPr>
      <dsp:spPr>
        <a:xfrm>
          <a:off x="1088431" y="1667215"/>
          <a:ext cx="6126435" cy="833607"/>
        </a:xfrm>
        <a:prstGeom prst="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latin typeface="Times New Roman" panose="02020603050405020304" pitchFamily="18" charset="0"/>
              <a:cs typeface="Times New Roman" panose="02020603050405020304" pitchFamily="18" charset="0"/>
            </a:rPr>
            <a:t>Consideración de nuevos indicadores financieros</a:t>
          </a:r>
        </a:p>
      </dsp:txBody>
      <dsp:txXfrm>
        <a:off x="1088431" y="1667215"/>
        <a:ext cx="6126435" cy="833607"/>
      </dsp:txXfrm>
    </dsp:sp>
    <dsp:sp modelId="{7534A3B8-3EDE-4B92-8786-799019EF66E3}">
      <dsp:nvSpPr>
        <dsp:cNvPr id="0" name=""/>
        <dsp:cNvSpPr/>
      </dsp:nvSpPr>
      <dsp:spPr>
        <a:xfrm>
          <a:off x="567426" y="1563014"/>
          <a:ext cx="1042009" cy="10420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3750088"/>
              <a:satOff val="-5627"/>
              <a:lumOff val="-915"/>
              <a:alphaOff val="0"/>
            </a:schemeClr>
          </a:solidFill>
          <a:prstDash val="solid"/>
        </a:ln>
        <a:effectLst/>
      </dsp:spPr>
      <dsp:style>
        <a:lnRef idx="1">
          <a:scrgbClr r="0" g="0" b="0"/>
        </a:lnRef>
        <a:fillRef idx="2">
          <a:scrgbClr r="0" g="0" b="0"/>
        </a:fillRef>
        <a:effectRef idx="0">
          <a:scrgbClr r="0" g="0" b="0"/>
        </a:effectRef>
        <a:fontRef idx="minor"/>
      </dsp:style>
    </dsp:sp>
    <dsp:sp modelId="{3FA821AD-3559-453E-8F24-7CFCAC240D21}">
      <dsp:nvSpPr>
        <dsp:cNvPr id="0" name=""/>
        <dsp:cNvSpPr/>
      </dsp:nvSpPr>
      <dsp:spPr>
        <a:xfrm>
          <a:off x="1088431" y="2917843"/>
          <a:ext cx="6126435" cy="833607"/>
        </a:xfrm>
        <a:prstGeom prst="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latin typeface="Times New Roman" panose="02020603050405020304" pitchFamily="18" charset="0"/>
              <a:cs typeface="Times New Roman" panose="02020603050405020304" pitchFamily="18" charset="0"/>
            </a:rPr>
            <a:t>Depender únicamente de la percepción de una sola persona por empresa</a:t>
          </a:r>
        </a:p>
      </dsp:txBody>
      <dsp:txXfrm>
        <a:off x="1088431" y="2917843"/>
        <a:ext cx="6126435" cy="833607"/>
      </dsp:txXfrm>
    </dsp:sp>
    <dsp:sp modelId="{20496E89-EB53-4A08-BEBF-EF74D31F7968}">
      <dsp:nvSpPr>
        <dsp:cNvPr id="0" name=""/>
        <dsp:cNvSpPr/>
      </dsp:nvSpPr>
      <dsp:spPr>
        <a:xfrm>
          <a:off x="567426" y="2813642"/>
          <a:ext cx="1042009" cy="10420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7500176"/>
              <a:satOff val="-11253"/>
              <a:lumOff val="-1830"/>
              <a:alphaOff val="0"/>
            </a:schemeClr>
          </a:solidFill>
          <a:prstDash val="solid"/>
        </a:ln>
        <a:effectLst/>
      </dsp:spPr>
      <dsp:style>
        <a:lnRef idx="1">
          <a:scrgbClr r="0" g="0" b="0"/>
        </a:lnRef>
        <a:fillRef idx="2">
          <a:scrgbClr r="0" g="0" b="0"/>
        </a:fillRef>
        <a:effectRef idx="0">
          <a:scrgbClr r="0" g="0" b="0"/>
        </a:effectRef>
        <a:fontRef idx="minor"/>
      </dsp:style>
    </dsp:sp>
    <dsp:sp modelId="{9975D479-D2EB-4E4A-8D2B-683A5FE70DB9}">
      <dsp:nvSpPr>
        <dsp:cNvPr id="0" name=""/>
        <dsp:cNvSpPr/>
      </dsp:nvSpPr>
      <dsp:spPr>
        <a:xfrm>
          <a:off x="610504" y="4168472"/>
          <a:ext cx="6604362" cy="833607"/>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latin typeface="Times New Roman" panose="02020603050405020304" pitchFamily="18" charset="0"/>
              <a:cs typeface="Times New Roman" panose="02020603050405020304" pitchFamily="18" charset="0"/>
            </a:rPr>
            <a:t>La cultura en la cual se busca conocer la asociación.</a:t>
          </a:r>
        </a:p>
      </dsp:txBody>
      <dsp:txXfrm>
        <a:off x="610504" y="4168472"/>
        <a:ext cx="6604362" cy="833607"/>
      </dsp:txXfrm>
    </dsp:sp>
    <dsp:sp modelId="{73D1CA3A-4F8D-447E-936B-8B25EB270BD9}">
      <dsp:nvSpPr>
        <dsp:cNvPr id="0" name=""/>
        <dsp:cNvSpPr/>
      </dsp:nvSpPr>
      <dsp:spPr>
        <a:xfrm>
          <a:off x="89500" y="4064271"/>
          <a:ext cx="1042009" cy="10420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47A2-82EF-4F91-9D3A-7772F8E37E94}">
      <dsp:nvSpPr>
        <dsp:cNvPr id="0" name=""/>
        <dsp:cNvSpPr/>
      </dsp:nvSpPr>
      <dsp:spPr>
        <a:xfrm>
          <a:off x="0" y="0"/>
          <a:ext cx="10955760" cy="161949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latin typeface="Times New Roman" panose="02020603050405020304" pitchFamily="18" charset="0"/>
              <a:cs typeface="Times New Roman" panose="02020603050405020304" pitchFamily="18" charset="0"/>
            </a:rPr>
            <a:t>Se analizó el nivel de transformación de las empresas en una organización de aprendizaje y su relación con el desempeño financiero y se encontró una relación significativa y positiva entre las variables según la percepción de los encuestados. No se encontró la misma relación con la medidas financieras.</a:t>
          </a:r>
        </a:p>
      </dsp:txBody>
      <dsp:txXfrm>
        <a:off x="2353101" y="0"/>
        <a:ext cx="8602658" cy="1619490"/>
      </dsp:txXfrm>
    </dsp:sp>
    <dsp:sp modelId="{0A6BC93C-081E-4FD9-856D-62BDDFDE9DD6}">
      <dsp:nvSpPr>
        <dsp:cNvPr id="0" name=""/>
        <dsp:cNvSpPr/>
      </dsp:nvSpPr>
      <dsp:spPr>
        <a:xfrm>
          <a:off x="161949" y="161949"/>
          <a:ext cx="2191152" cy="1295592"/>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17BBDCF-C5EE-4AFA-B2BC-9B27DB2A0F8E}">
      <dsp:nvSpPr>
        <dsp:cNvPr id="0" name=""/>
        <dsp:cNvSpPr/>
      </dsp:nvSpPr>
      <dsp:spPr>
        <a:xfrm>
          <a:off x="0" y="1781439"/>
          <a:ext cx="10955760" cy="1619490"/>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latin typeface="Times New Roman" panose="02020603050405020304" pitchFamily="18" charset="0"/>
              <a:cs typeface="Times New Roman" panose="02020603050405020304" pitchFamily="18" charset="0"/>
            </a:rPr>
            <a:t>La hipótesis planteada de la investigación, que sugería una relación positiva entre el nivel de transformación en una organización de aprendizaje y su desempeño financiero, se comprueba parcialmente.</a:t>
          </a:r>
        </a:p>
      </dsp:txBody>
      <dsp:txXfrm>
        <a:off x="2353101" y="1781439"/>
        <a:ext cx="8602658" cy="1619490"/>
      </dsp:txXfrm>
    </dsp:sp>
    <dsp:sp modelId="{EE6D23B4-FE8B-4B5B-85BE-606229411FD4}">
      <dsp:nvSpPr>
        <dsp:cNvPr id="0" name=""/>
        <dsp:cNvSpPr/>
      </dsp:nvSpPr>
      <dsp:spPr>
        <a:xfrm>
          <a:off x="161949" y="1943388"/>
          <a:ext cx="2191152" cy="1295592"/>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44616C5-1F10-49F2-9606-B22A3F1134BC}">
      <dsp:nvSpPr>
        <dsp:cNvPr id="0" name=""/>
        <dsp:cNvSpPr/>
      </dsp:nvSpPr>
      <dsp:spPr>
        <a:xfrm>
          <a:off x="0" y="3562879"/>
          <a:ext cx="10955760" cy="1619490"/>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latin typeface="Times New Roman" panose="02020603050405020304" pitchFamily="18" charset="0"/>
              <a:cs typeface="Times New Roman" panose="02020603050405020304" pitchFamily="18" charset="0"/>
            </a:rPr>
            <a:t>La teoría y los modelos se enfocan en dar un diagnóstico a las empresas sobre su transformación en organizaciones de aprendizaje. Hace falta desarrollar modelos y teoría que guíen a las empresas en dicha transformación.</a:t>
          </a:r>
        </a:p>
      </dsp:txBody>
      <dsp:txXfrm>
        <a:off x="2353101" y="3562879"/>
        <a:ext cx="8602658" cy="1619490"/>
      </dsp:txXfrm>
    </dsp:sp>
    <dsp:sp modelId="{B8A9A11B-B5A1-423B-8877-5DEDB59C9567}">
      <dsp:nvSpPr>
        <dsp:cNvPr id="0" name=""/>
        <dsp:cNvSpPr/>
      </dsp:nvSpPr>
      <dsp:spPr>
        <a:xfrm>
          <a:off x="161949" y="3724828"/>
          <a:ext cx="2191152" cy="1295592"/>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86005-2625-4B0F-8909-BB29FFA44D68}">
      <dsp:nvSpPr>
        <dsp:cNvPr id="0" name=""/>
        <dsp:cNvSpPr/>
      </dsp:nvSpPr>
      <dsp:spPr>
        <a:xfrm>
          <a:off x="0" y="0"/>
          <a:ext cx="11150930" cy="146733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En el estudio se incluyeron respuestas de una sola persona por empresa. La consideración de un mayor número de respuestas por empresa, puede arrojar resultados diferentes.</a:t>
          </a:r>
        </a:p>
      </dsp:txBody>
      <dsp:txXfrm>
        <a:off x="2376919" y="0"/>
        <a:ext cx="8774010" cy="1467338"/>
      </dsp:txXfrm>
    </dsp:sp>
    <dsp:sp modelId="{800F6A83-5964-422F-9086-E8D9FB286F7B}">
      <dsp:nvSpPr>
        <dsp:cNvPr id="0" name=""/>
        <dsp:cNvSpPr/>
      </dsp:nvSpPr>
      <dsp:spPr>
        <a:xfrm>
          <a:off x="146733" y="146733"/>
          <a:ext cx="2230186" cy="117387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A060B42-AF5B-47F6-9E65-75D498C3EA07}">
      <dsp:nvSpPr>
        <dsp:cNvPr id="0" name=""/>
        <dsp:cNvSpPr/>
      </dsp:nvSpPr>
      <dsp:spPr>
        <a:xfrm>
          <a:off x="0" y="1614071"/>
          <a:ext cx="11150930" cy="146733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El instrumento utilizado no pudo se aplicado a empresas que tuvieran menos de 4 empleados, puesto que las mismas no llevaban a cabo gran parte de las prácticas de aprendizaje expuestas en dicho instrumento.</a:t>
          </a:r>
        </a:p>
      </dsp:txBody>
      <dsp:txXfrm>
        <a:off x="2376919" y="1614071"/>
        <a:ext cx="8774010" cy="1467338"/>
      </dsp:txXfrm>
    </dsp:sp>
    <dsp:sp modelId="{8FCD9BD4-382C-4588-BDE7-6E4185A6EBE6}">
      <dsp:nvSpPr>
        <dsp:cNvPr id="0" name=""/>
        <dsp:cNvSpPr/>
      </dsp:nvSpPr>
      <dsp:spPr>
        <a:xfrm>
          <a:off x="146733" y="1760805"/>
          <a:ext cx="2230186" cy="117387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BB44448-6E38-4FEA-888A-5CA9E959A25E}">
      <dsp:nvSpPr>
        <dsp:cNvPr id="0" name=""/>
        <dsp:cNvSpPr/>
      </dsp:nvSpPr>
      <dsp:spPr>
        <a:xfrm>
          <a:off x="0" y="3228143"/>
          <a:ext cx="11150930" cy="146733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Las micro y pequeñas empresas se calificaron con mayores puntuaciones, lo que resultó que tuvieran un mayor nivel de transformación en organizaciones de aprendizaje. Puede que estén sobrevalorando su realidad o que de hecho si tienen un buen nivel.</a:t>
          </a:r>
        </a:p>
      </dsp:txBody>
      <dsp:txXfrm>
        <a:off x="2376919" y="3228143"/>
        <a:ext cx="8774010" cy="1467338"/>
      </dsp:txXfrm>
    </dsp:sp>
    <dsp:sp modelId="{09DAB7A9-99D7-4E6E-B2F8-A25DD7BDA94F}">
      <dsp:nvSpPr>
        <dsp:cNvPr id="0" name=""/>
        <dsp:cNvSpPr/>
      </dsp:nvSpPr>
      <dsp:spPr>
        <a:xfrm>
          <a:off x="146733" y="3374877"/>
          <a:ext cx="2230186" cy="1173870"/>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531F7-F2C9-4274-9887-DAF6C0B344D8}">
      <dsp:nvSpPr>
        <dsp:cNvPr id="0" name=""/>
        <dsp:cNvSpPr/>
      </dsp:nvSpPr>
      <dsp:spPr>
        <a:xfrm>
          <a:off x="0" y="1200276"/>
          <a:ext cx="5615188" cy="2841148"/>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801" tIns="791464" rIns="435801"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a:latin typeface="Times" panose="02020603050405020304" pitchFamily="18" charset="0"/>
              <a:cs typeface="Times" panose="02020603050405020304" pitchFamily="18" charset="0"/>
            </a:rPr>
            <a:t>Contribuye de forma significativa al PIB ecuatoriano, en 2017 sector con mayor participación en el PIB aportando con un 14%.</a:t>
          </a:r>
          <a:endParaRPr lang="es-EC" sz="2800" kern="1200" dirty="0">
            <a:latin typeface="Times" panose="02020603050405020304" pitchFamily="18" charset="0"/>
            <a:cs typeface="Times" panose="02020603050405020304" pitchFamily="18" charset="0"/>
          </a:endParaRPr>
        </a:p>
      </dsp:txBody>
      <dsp:txXfrm>
        <a:off x="0" y="1200276"/>
        <a:ext cx="5615188" cy="2841148"/>
      </dsp:txXfrm>
    </dsp:sp>
    <dsp:sp modelId="{E329117D-E1DB-4F2E-9F9C-371AAE8E35E8}">
      <dsp:nvSpPr>
        <dsp:cNvPr id="0" name=""/>
        <dsp:cNvSpPr/>
      </dsp:nvSpPr>
      <dsp:spPr>
        <a:xfrm>
          <a:off x="257554" y="832207"/>
          <a:ext cx="4116236" cy="84352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69" tIns="0" rIns="148569" bIns="0" numCol="1" spcCol="1270" anchor="ctr" anchorCtr="0">
          <a:noAutofit/>
        </a:bodyPr>
        <a:lstStyle/>
        <a:p>
          <a:pPr marL="0" lvl="0" indent="0" algn="l" defTabSz="1422400">
            <a:lnSpc>
              <a:spcPct val="90000"/>
            </a:lnSpc>
            <a:spcBef>
              <a:spcPct val="0"/>
            </a:spcBef>
            <a:spcAft>
              <a:spcPct val="35000"/>
            </a:spcAft>
            <a:buNone/>
          </a:pPr>
          <a:r>
            <a:rPr lang="es-ES" sz="3200" kern="1200" dirty="0">
              <a:latin typeface="Times" panose="02020603050405020304" pitchFamily="18" charset="0"/>
              <a:cs typeface="Times" panose="02020603050405020304" pitchFamily="18" charset="0"/>
            </a:rPr>
            <a:t>Industria manufacturera</a:t>
          </a:r>
          <a:endParaRPr lang="es-EC" sz="3200" kern="1200" dirty="0">
            <a:latin typeface="Times" panose="02020603050405020304" pitchFamily="18" charset="0"/>
            <a:cs typeface="Times" panose="02020603050405020304" pitchFamily="18" charset="0"/>
          </a:endParaRPr>
        </a:p>
      </dsp:txBody>
      <dsp:txXfrm>
        <a:off x="298731" y="873384"/>
        <a:ext cx="4033882" cy="7611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2ED81-060E-437A-8296-92B5B0DA0D99}">
      <dsp:nvSpPr>
        <dsp:cNvPr id="0" name=""/>
        <dsp:cNvSpPr/>
      </dsp:nvSpPr>
      <dsp:spPr>
        <a:xfrm>
          <a:off x="0" y="0"/>
          <a:ext cx="10733974" cy="153042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En general, los niveles de dispersión fueron bajos. Posiblemente los encuestados respondieron de forma indiscriminada y seleccionaron pocos puntajes de la escala del instrumento.</a:t>
          </a:r>
        </a:p>
      </dsp:txBody>
      <dsp:txXfrm>
        <a:off x="2299837" y="0"/>
        <a:ext cx="8434136" cy="1530425"/>
      </dsp:txXfrm>
    </dsp:sp>
    <dsp:sp modelId="{514F74FB-CB79-4DB8-AED1-C52AD3FD8EF9}">
      <dsp:nvSpPr>
        <dsp:cNvPr id="0" name=""/>
        <dsp:cNvSpPr/>
      </dsp:nvSpPr>
      <dsp:spPr>
        <a:xfrm>
          <a:off x="153042" y="153042"/>
          <a:ext cx="2146794" cy="122434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D181981-E96B-475E-AB5C-787FA3AC9E67}">
      <dsp:nvSpPr>
        <dsp:cNvPr id="0" name=""/>
        <dsp:cNvSpPr/>
      </dsp:nvSpPr>
      <dsp:spPr>
        <a:xfrm>
          <a:off x="0" y="1683468"/>
          <a:ext cx="10733974" cy="1530425"/>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Las dimensiones fuertes resultaron ser Liderazgo Estratégico y Consulta y Diálogo. Mientras que las débiles resultaron ser Aprendizaje Continuo y Sistema Integrado.</a:t>
          </a:r>
        </a:p>
      </dsp:txBody>
      <dsp:txXfrm>
        <a:off x="2299837" y="1683468"/>
        <a:ext cx="8434136" cy="1530425"/>
      </dsp:txXfrm>
    </dsp:sp>
    <dsp:sp modelId="{9ECB82A7-8804-499C-A8BF-31426C86E31A}">
      <dsp:nvSpPr>
        <dsp:cNvPr id="0" name=""/>
        <dsp:cNvSpPr/>
      </dsp:nvSpPr>
      <dsp:spPr>
        <a:xfrm>
          <a:off x="153042" y="1836511"/>
          <a:ext cx="2146794" cy="122434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E434F8C-913D-4E76-AF14-3E9899F9D094}">
      <dsp:nvSpPr>
        <dsp:cNvPr id="0" name=""/>
        <dsp:cNvSpPr/>
      </dsp:nvSpPr>
      <dsp:spPr>
        <a:xfrm>
          <a:off x="0" y="3366937"/>
          <a:ext cx="10733974" cy="1530425"/>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Únicamente en las grandes empresas, salieron resultantes como dimensión fuerte Conexión del Sistema y como dimensión débil Empoderamiento.</a:t>
          </a:r>
        </a:p>
      </dsp:txBody>
      <dsp:txXfrm>
        <a:off x="2299837" y="3366937"/>
        <a:ext cx="8434136" cy="1530425"/>
      </dsp:txXfrm>
    </dsp:sp>
    <dsp:sp modelId="{D01B8D6E-B147-4759-A0A8-3F78E5BD3DA8}">
      <dsp:nvSpPr>
        <dsp:cNvPr id="0" name=""/>
        <dsp:cNvSpPr/>
      </dsp:nvSpPr>
      <dsp:spPr>
        <a:xfrm>
          <a:off x="153042" y="3519979"/>
          <a:ext cx="2146794" cy="1224340"/>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7896B-9254-467E-8EB2-9B17F40ABF5C}">
      <dsp:nvSpPr>
        <dsp:cNvPr id="0" name=""/>
        <dsp:cNvSpPr/>
      </dsp:nvSpPr>
      <dsp:spPr>
        <a:xfrm>
          <a:off x="0" y="0"/>
          <a:ext cx="11115303" cy="115757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Todas las dimensiones de la organización de aprendizaje tienen una relación significativa y positiva con el desempeño financiero y el desempeño del conocimiento. </a:t>
          </a:r>
        </a:p>
      </dsp:txBody>
      <dsp:txXfrm>
        <a:off x="2338818" y="0"/>
        <a:ext cx="8776484" cy="1157574"/>
      </dsp:txXfrm>
    </dsp:sp>
    <dsp:sp modelId="{9FC541BC-3B6D-4508-A0FD-07A4AF65DD64}">
      <dsp:nvSpPr>
        <dsp:cNvPr id="0" name=""/>
        <dsp:cNvSpPr/>
      </dsp:nvSpPr>
      <dsp:spPr>
        <a:xfrm>
          <a:off x="115757" y="115757"/>
          <a:ext cx="2223060" cy="926059"/>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5F51D3C-66D6-456D-A096-413649116762}">
      <dsp:nvSpPr>
        <dsp:cNvPr id="0" name=""/>
        <dsp:cNvSpPr/>
      </dsp:nvSpPr>
      <dsp:spPr>
        <a:xfrm>
          <a:off x="0" y="1273332"/>
          <a:ext cx="11115303" cy="1157574"/>
        </a:xfrm>
        <a:prstGeom prst="roundRect">
          <a:avLst>
            <a:gd name="adj" fmla="val 10000"/>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Únicamente las microempresas no presentaron relación con los desempeños financieros y del conocimiento perceptuales. Esto puede ser porque son empresas nuevas y débiles en su manejo de sistemas como de su personal, la mala administración basada en conocimientos empíricos, el difícil acceso a créditos y la falta de innovación y desarrollo no les ayuda a su competitividad.</a:t>
          </a:r>
        </a:p>
      </dsp:txBody>
      <dsp:txXfrm>
        <a:off x="2338818" y="1273332"/>
        <a:ext cx="8776484" cy="1157574"/>
      </dsp:txXfrm>
    </dsp:sp>
    <dsp:sp modelId="{5C400921-4956-4DED-9E17-FE2C76734D8F}">
      <dsp:nvSpPr>
        <dsp:cNvPr id="0" name=""/>
        <dsp:cNvSpPr/>
      </dsp:nvSpPr>
      <dsp:spPr>
        <a:xfrm>
          <a:off x="115757" y="1389089"/>
          <a:ext cx="2223060" cy="926059"/>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5641BFF-9478-47AC-874E-92AF37571996}">
      <dsp:nvSpPr>
        <dsp:cNvPr id="0" name=""/>
        <dsp:cNvSpPr/>
      </dsp:nvSpPr>
      <dsp:spPr>
        <a:xfrm>
          <a:off x="0" y="2546664"/>
          <a:ext cx="11115303" cy="1157574"/>
        </a:xfrm>
        <a:prstGeom prst="roundRect">
          <a:avLst>
            <a:gd name="adj" fmla="val 10000"/>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La intensidad de la relación sí varía dependiendo del tamaño de las empresas.</a:t>
          </a:r>
        </a:p>
      </dsp:txBody>
      <dsp:txXfrm>
        <a:off x="2338818" y="2546664"/>
        <a:ext cx="8776484" cy="1157574"/>
      </dsp:txXfrm>
    </dsp:sp>
    <dsp:sp modelId="{7FA0042E-CB7F-41C4-B11D-30EE9B90AE7B}">
      <dsp:nvSpPr>
        <dsp:cNvPr id="0" name=""/>
        <dsp:cNvSpPr/>
      </dsp:nvSpPr>
      <dsp:spPr>
        <a:xfrm>
          <a:off x="115757" y="2662422"/>
          <a:ext cx="2223060" cy="926059"/>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E21134A-4CD5-43E9-97CD-E5EC1449949A}">
      <dsp:nvSpPr>
        <dsp:cNvPr id="0" name=""/>
        <dsp:cNvSpPr/>
      </dsp:nvSpPr>
      <dsp:spPr>
        <a:xfrm>
          <a:off x="0" y="3819996"/>
          <a:ext cx="11115303" cy="1157574"/>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El coeficiente de determinación se utilizó para darle mayor </a:t>
          </a:r>
          <a:r>
            <a:rPr lang="es-ES" sz="1800" kern="1200" dirty="0" err="1">
              <a:latin typeface="Times New Roman" panose="02020603050405020304" pitchFamily="18" charset="0"/>
              <a:cs typeface="Times New Roman" panose="02020603050405020304" pitchFamily="18" charset="0"/>
            </a:rPr>
            <a:t>interpretabilidad</a:t>
          </a:r>
          <a:r>
            <a:rPr lang="es-ES" sz="1800" kern="1200" dirty="0">
              <a:latin typeface="Times New Roman" panose="02020603050405020304" pitchFamily="18" charset="0"/>
              <a:cs typeface="Times New Roman" panose="02020603050405020304" pitchFamily="18" charset="0"/>
            </a:rPr>
            <a:t> a los resultados encontrados. </a:t>
          </a:r>
        </a:p>
      </dsp:txBody>
      <dsp:txXfrm>
        <a:off x="2338818" y="3819996"/>
        <a:ext cx="8776484" cy="1157574"/>
      </dsp:txXfrm>
    </dsp:sp>
    <dsp:sp modelId="{5AD26F16-55F7-4058-86C0-7B73103F8587}">
      <dsp:nvSpPr>
        <dsp:cNvPr id="0" name=""/>
        <dsp:cNvSpPr/>
      </dsp:nvSpPr>
      <dsp:spPr>
        <a:xfrm>
          <a:off x="115757" y="3935754"/>
          <a:ext cx="2223060" cy="926059"/>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7896B-9254-467E-8EB2-9B17F40ABF5C}">
      <dsp:nvSpPr>
        <dsp:cNvPr id="0" name=""/>
        <dsp:cNvSpPr/>
      </dsp:nvSpPr>
      <dsp:spPr>
        <a:xfrm>
          <a:off x="0" y="0"/>
          <a:ext cx="11115303" cy="15564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dirty="0">
              <a:latin typeface="Times New Roman" panose="02020603050405020304" pitchFamily="18" charset="0"/>
              <a:cs typeface="Times New Roman" panose="02020603050405020304" pitchFamily="18" charset="0"/>
            </a:rPr>
            <a:t>El desempeño financiero también puede explicarse por otros factores ajenos al constructo.</a:t>
          </a:r>
        </a:p>
      </dsp:txBody>
      <dsp:txXfrm>
        <a:off x="2378700" y="0"/>
        <a:ext cx="8736602" cy="1556403"/>
      </dsp:txXfrm>
    </dsp:sp>
    <dsp:sp modelId="{9FC541BC-3B6D-4508-A0FD-07A4AF65DD64}">
      <dsp:nvSpPr>
        <dsp:cNvPr id="0" name=""/>
        <dsp:cNvSpPr/>
      </dsp:nvSpPr>
      <dsp:spPr>
        <a:xfrm>
          <a:off x="155640" y="155640"/>
          <a:ext cx="2223060" cy="1245122"/>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5641BFF-9478-47AC-874E-92AF37571996}">
      <dsp:nvSpPr>
        <dsp:cNvPr id="0" name=""/>
        <dsp:cNvSpPr/>
      </dsp:nvSpPr>
      <dsp:spPr>
        <a:xfrm>
          <a:off x="0" y="1712043"/>
          <a:ext cx="11115303" cy="1556403"/>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dirty="0">
              <a:latin typeface="Times New Roman" panose="02020603050405020304" pitchFamily="18" charset="0"/>
              <a:cs typeface="Times New Roman" panose="02020603050405020304" pitchFamily="18" charset="0"/>
            </a:rPr>
            <a:t>El desempeño del conocimiento también puede explicarse por otros factores. </a:t>
          </a:r>
        </a:p>
      </dsp:txBody>
      <dsp:txXfrm>
        <a:off x="2378700" y="1712043"/>
        <a:ext cx="8736602" cy="1556403"/>
      </dsp:txXfrm>
    </dsp:sp>
    <dsp:sp modelId="{7FA0042E-CB7F-41C4-B11D-30EE9B90AE7B}">
      <dsp:nvSpPr>
        <dsp:cNvPr id="0" name=""/>
        <dsp:cNvSpPr/>
      </dsp:nvSpPr>
      <dsp:spPr>
        <a:xfrm>
          <a:off x="155640" y="1880558"/>
          <a:ext cx="2223060" cy="1245122"/>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E21134A-4CD5-43E9-97CD-E5EC1449949A}">
      <dsp:nvSpPr>
        <dsp:cNvPr id="0" name=""/>
        <dsp:cNvSpPr/>
      </dsp:nvSpPr>
      <dsp:spPr>
        <a:xfrm>
          <a:off x="0" y="3424086"/>
          <a:ext cx="11115303" cy="1556403"/>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dirty="0">
              <a:latin typeface="Times New Roman" panose="02020603050405020304" pitchFamily="18" charset="0"/>
              <a:cs typeface="Times New Roman" panose="02020603050405020304" pitchFamily="18" charset="0"/>
            </a:rPr>
            <a:t>No se encontró relación entre las dimensiones de la organización de aprendizaje y las medidas financieras.</a:t>
          </a:r>
        </a:p>
      </dsp:txBody>
      <dsp:txXfrm>
        <a:off x="2378700" y="3424086"/>
        <a:ext cx="8736602" cy="1556403"/>
      </dsp:txXfrm>
    </dsp:sp>
    <dsp:sp modelId="{5AD26F16-55F7-4058-86C0-7B73103F8587}">
      <dsp:nvSpPr>
        <dsp:cNvPr id="0" name=""/>
        <dsp:cNvSpPr/>
      </dsp:nvSpPr>
      <dsp:spPr>
        <a:xfrm>
          <a:off x="155640" y="3579727"/>
          <a:ext cx="2223060" cy="1245122"/>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50B2E-1555-4A89-B19E-B8BE8DD4156C}">
      <dsp:nvSpPr>
        <dsp:cNvPr id="0" name=""/>
        <dsp:cNvSpPr/>
      </dsp:nvSpPr>
      <dsp:spPr>
        <a:xfrm>
          <a:off x="0" y="0"/>
          <a:ext cx="10984675" cy="155825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Como el objetivo general y la hipótesis de la investigación se cumplieron parcialmente, es necesario investigar con mayor profundidad qué es lo que sucede con la relación planteada en el estudio.</a:t>
          </a:r>
        </a:p>
      </dsp:txBody>
      <dsp:txXfrm>
        <a:off x="2352760" y="0"/>
        <a:ext cx="8631914" cy="1558258"/>
      </dsp:txXfrm>
    </dsp:sp>
    <dsp:sp modelId="{3E5D5305-2DF3-4456-B9F0-E561BF717599}">
      <dsp:nvSpPr>
        <dsp:cNvPr id="0" name=""/>
        <dsp:cNvSpPr/>
      </dsp:nvSpPr>
      <dsp:spPr>
        <a:xfrm>
          <a:off x="155825" y="155825"/>
          <a:ext cx="2196935" cy="1246606"/>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247D09F-860C-4499-91F9-85E13819EB2A}">
      <dsp:nvSpPr>
        <dsp:cNvPr id="0" name=""/>
        <dsp:cNvSpPr/>
      </dsp:nvSpPr>
      <dsp:spPr>
        <a:xfrm>
          <a:off x="0" y="1714084"/>
          <a:ext cx="10984675" cy="1558258"/>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Partiendo de los modelos y la teoría existente, se debería construir un modelo latinoamericano para evaluar a la organización de aprendizaje.</a:t>
          </a:r>
        </a:p>
      </dsp:txBody>
      <dsp:txXfrm>
        <a:off x="2352760" y="1714084"/>
        <a:ext cx="8631914" cy="1558258"/>
      </dsp:txXfrm>
    </dsp:sp>
    <dsp:sp modelId="{B5B873D1-5A42-45BB-B765-43EAB51F60DF}">
      <dsp:nvSpPr>
        <dsp:cNvPr id="0" name=""/>
        <dsp:cNvSpPr/>
      </dsp:nvSpPr>
      <dsp:spPr>
        <a:xfrm>
          <a:off x="155825" y="1869910"/>
          <a:ext cx="2196935" cy="1246606"/>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92338B3-3629-4988-93B4-21AC709B6DBB}">
      <dsp:nvSpPr>
        <dsp:cNvPr id="0" name=""/>
        <dsp:cNvSpPr/>
      </dsp:nvSpPr>
      <dsp:spPr>
        <a:xfrm>
          <a:off x="0" y="3428168"/>
          <a:ext cx="10984675" cy="1558258"/>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Se debería llevar a cabo investigaciones de este tipo pero considerando un mayor número de participantes, ya que esto puede proporcionar una visión más objetiva de lo que ocurre en la empresa.</a:t>
          </a:r>
        </a:p>
      </dsp:txBody>
      <dsp:txXfrm>
        <a:off x="2352760" y="3428168"/>
        <a:ext cx="8631914" cy="1558258"/>
      </dsp:txXfrm>
    </dsp:sp>
    <dsp:sp modelId="{91204258-3E1B-49E3-B71F-56AC77DD4180}">
      <dsp:nvSpPr>
        <dsp:cNvPr id="0" name=""/>
        <dsp:cNvSpPr/>
      </dsp:nvSpPr>
      <dsp:spPr>
        <a:xfrm>
          <a:off x="155825" y="3583994"/>
          <a:ext cx="2196935" cy="1246606"/>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7C593-9781-4FC6-8E8F-B77B702757B0}">
      <dsp:nvSpPr>
        <dsp:cNvPr id="0" name=""/>
        <dsp:cNvSpPr/>
      </dsp:nvSpPr>
      <dsp:spPr>
        <a:xfrm>
          <a:off x="0" y="0"/>
          <a:ext cx="10425215" cy="113825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Se debería crear un instrumento específico para empresas que son demasiado pequeñas.</a:t>
          </a:r>
        </a:p>
      </dsp:txBody>
      <dsp:txXfrm>
        <a:off x="2198868" y="0"/>
        <a:ext cx="8226346" cy="1138254"/>
      </dsp:txXfrm>
    </dsp:sp>
    <dsp:sp modelId="{48D1C51A-2742-4C80-99F5-10ACAAD47D85}">
      <dsp:nvSpPr>
        <dsp:cNvPr id="0" name=""/>
        <dsp:cNvSpPr/>
      </dsp:nvSpPr>
      <dsp:spPr>
        <a:xfrm>
          <a:off x="113825" y="113825"/>
          <a:ext cx="2085043" cy="91060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001571E-5D04-44E2-A2EB-C4BF2328C2F3}">
      <dsp:nvSpPr>
        <dsp:cNvPr id="0" name=""/>
        <dsp:cNvSpPr/>
      </dsp:nvSpPr>
      <dsp:spPr>
        <a:xfrm>
          <a:off x="0" y="1252079"/>
          <a:ext cx="10425215" cy="113825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es-EC" sz="1650" kern="1200" dirty="0">
              <a:latin typeface="Times New Roman" panose="02020603050405020304" pitchFamily="18" charset="0"/>
              <a:cs typeface="Times New Roman" panose="02020603050405020304" pitchFamily="18" charset="0"/>
            </a:rPr>
            <a:t>Las microempresas no presentaron ninguna relación con los desempeños perceptuales, se debería fomentar a los dirigentes a crear sistemas dentro de la misma lo cual permitirá que el negocio pueda crecer y funcionar por sí mismo para ser más competitivos, adicional mantenerse en constante capacitación para poder obtener mayores conocimientos técnicos y juntarlos con los empíricos solo así podrán acceder a mejores créditos con menores tasas de interés</a:t>
          </a:r>
        </a:p>
      </dsp:txBody>
      <dsp:txXfrm>
        <a:off x="2198868" y="1252079"/>
        <a:ext cx="8226346" cy="1138254"/>
      </dsp:txXfrm>
    </dsp:sp>
    <dsp:sp modelId="{52476B8D-93B7-4ADF-94F9-A352FFE55498}">
      <dsp:nvSpPr>
        <dsp:cNvPr id="0" name=""/>
        <dsp:cNvSpPr/>
      </dsp:nvSpPr>
      <dsp:spPr>
        <a:xfrm>
          <a:off x="113825" y="1365905"/>
          <a:ext cx="2085043" cy="910603"/>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991B31-EC7E-498D-A7E8-22D2C6E6AF0A}">
      <dsp:nvSpPr>
        <dsp:cNvPr id="0" name=""/>
        <dsp:cNvSpPr/>
      </dsp:nvSpPr>
      <dsp:spPr>
        <a:xfrm>
          <a:off x="0" y="2504159"/>
          <a:ext cx="10425215" cy="113825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Es necesario realizar una investigación más exhaustiva sobre el presente tema pero enfocado en micro y pequeñas empresas, para conocer que es lo que sucede en las mismas.</a:t>
          </a:r>
        </a:p>
      </dsp:txBody>
      <dsp:txXfrm>
        <a:off x="2198868" y="2504159"/>
        <a:ext cx="8226346" cy="1138254"/>
      </dsp:txXfrm>
    </dsp:sp>
    <dsp:sp modelId="{19D64749-8197-4D5C-84AC-EE1654EDAC72}">
      <dsp:nvSpPr>
        <dsp:cNvPr id="0" name=""/>
        <dsp:cNvSpPr/>
      </dsp:nvSpPr>
      <dsp:spPr>
        <a:xfrm>
          <a:off x="113825" y="2617984"/>
          <a:ext cx="2085043" cy="910603"/>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63B61B5-E199-42DC-AB30-1525C0FE1BF4}">
      <dsp:nvSpPr>
        <dsp:cNvPr id="0" name=""/>
        <dsp:cNvSpPr/>
      </dsp:nvSpPr>
      <dsp:spPr>
        <a:xfrm>
          <a:off x="0" y="3756239"/>
          <a:ext cx="10425215" cy="113825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Se debería revisar el instrumento para identificar las causas por las que existen niveles bajos de dispersión.</a:t>
          </a:r>
        </a:p>
      </dsp:txBody>
      <dsp:txXfrm>
        <a:off x="2198868" y="3756239"/>
        <a:ext cx="8226346" cy="1138254"/>
      </dsp:txXfrm>
    </dsp:sp>
    <dsp:sp modelId="{555EDEFB-BB03-4277-A296-44AFA682E9FA}">
      <dsp:nvSpPr>
        <dsp:cNvPr id="0" name=""/>
        <dsp:cNvSpPr/>
      </dsp:nvSpPr>
      <dsp:spPr>
        <a:xfrm>
          <a:off x="113825" y="3870064"/>
          <a:ext cx="2085043" cy="910603"/>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14753-B2CC-4FFE-8F95-197A4351E698}">
      <dsp:nvSpPr>
        <dsp:cNvPr id="0" name=""/>
        <dsp:cNvSpPr/>
      </dsp:nvSpPr>
      <dsp:spPr>
        <a:xfrm>
          <a:off x="0" y="0"/>
          <a:ext cx="11281558" cy="153413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La identificación de las dimensiones fuertes y débiles se transforman en fortalezas y debilidades de las empresas. Con las debilidades se debería investigar los problemas que presentan las organizaciones y sugerir propuestas de mejora. Y con las fortalezas, se debería investigar como impactan en el desempeño de una empresa.</a:t>
          </a:r>
        </a:p>
      </dsp:txBody>
      <dsp:txXfrm>
        <a:off x="2409725" y="0"/>
        <a:ext cx="8871832" cy="1534136"/>
      </dsp:txXfrm>
    </dsp:sp>
    <dsp:sp modelId="{2808C798-DDD2-409E-A9E1-E8B3CF60863C}">
      <dsp:nvSpPr>
        <dsp:cNvPr id="0" name=""/>
        <dsp:cNvSpPr/>
      </dsp:nvSpPr>
      <dsp:spPr>
        <a:xfrm>
          <a:off x="153413" y="153413"/>
          <a:ext cx="2256311" cy="1227309"/>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14BF835-0674-4F2B-AC59-6F3DA9559FC0}">
      <dsp:nvSpPr>
        <dsp:cNvPr id="0" name=""/>
        <dsp:cNvSpPr/>
      </dsp:nvSpPr>
      <dsp:spPr>
        <a:xfrm>
          <a:off x="0" y="1687550"/>
          <a:ext cx="11281558" cy="1534136"/>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Las dimensiones fuertes y débiles que se presentaron únicamente en las empresas grandes sugiere la existencia de diferencias importantes entre estas empresas con empresas pequeñas. Se deberían estudiar estas diferencias.</a:t>
          </a:r>
        </a:p>
      </dsp:txBody>
      <dsp:txXfrm>
        <a:off x="2409725" y="1687550"/>
        <a:ext cx="8871832" cy="1534136"/>
      </dsp:txXfrm>
    </dsp:sp>
    <dsp:sp modelId="{D77A78F8-5004-4C57-A905-99E6A405F9FB}">
      <dsp:nvSpPr>
        <dsp:cNvPr id="0" name=""/>
        <dsp:cNvSpPr/>
      </dsp:nvSpPr>
      <dsp:spPr>
        <a:xfrm>
          <a:off x="153413" y="1840964"/>
          <a:ext cx="2256311" cy="1227309"/>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BA1362E-2D05-43DF-8E40-47E083F9A3F6}">
      <dsp:nvSpPr>
        <dsp:cNvPr id="0" name=""/>
        <dsp:cNvSpPr/>
      </dsp:nvSpPr>
      <dsp:spPr>
        <a:xfrm>
          <a:off x="0" y="3375101"/>
          <a:ext cx="11281558" cy="1534136"/>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Puesto que se encontró que el desempeño del conocimiento tiene una relación más fuerte con las dimensiones de la organización de aprendizaje, se debería investigar y corroborar si este es un intermediador entre dichas dimensiones y el desempeño financiero dentro de un contexto ecuatoriano. </a:t>
          </a:r>
        </a:p>
      </dsp:txBody>
      <dsp:txXfrm>
        <a:off x="2409725" y="3375101"/>
        <a:ext cx="8871832" cy="1534136"/>
      </dsp:txXfrm>
    </dsp:sp>
    <dsp:sp modelId="{33477278-566F-4CD0-88A1-F6843E9E8AA0}">
      <dsp:nvSpPr>
        <dsp:cNvPr id="0" name=""/>
        <dsp:cNvSpPr/>
      </dsp:nvSpPr>
      <dsp:spPr>
        <a:xfrm>
          <a:off x="153413" y="3528514"/>
          <a:ext cx="2256311" cy="1227309"/>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14753-B2CC-4FFE-8F95-197A4351E698}">
      <dsp:nvSpPr>
        <dsp:cNvPr id="0" name=""/>
        <dsp:cNvSpPr/>
      </dsp:nvSpPr>
      <dsp:spPr>
        <a:xfrm>
          <a:off x="0" y="0"/>
          <a:ext cx="11281558" cy="153413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Con la existencia de diferencias en la intensidad de la relación entre las variables según el tamaño de las empresas, se debería investigar el porqué de estos resultados y si el tamaño es un factor importante en este tema</a:t>
          </a:r>
        </a:p>
      </dsp:txBody>
      <dsp:txXfrm>
        <a:off x="2409725" y="0"/>
        <a:ext cx="8871832" cy="1534136"/>
      </dsp:txXfrm>
    </dsp:sp>
    <dsp:sp modelId="{2808C798-DDD2-409E-A9E1-E8B3CF60863C}">
      <dsp:nvSpPr>
        <dsp:cNvPr id="0" name=""/>
        <dsp:cNvSpPr/>
      </dsp:nvSpPr>
      <dsp:spPr>
        <a:xfrm>
          <a:off x="153413" y="153413"/>
          <a:ext cx="2256311" cy="1227309"/>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14BF835-0674-4F2B-AC59-6F3DA9559FC0}">
      <dsp:nvSpPr>
        <dsp:cNvPr id="0" name=""/>
        <dsp:cNvSpPr/>
      </dsp:nvSpPr>
      <dsp:spPr>
        <a:xfrm>
          <a:off x="0" y="1687550"/>
          <a:ext cx="11281558" cy="1534136"/>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Es recomendable utilizar al coeficiente de determinación con propósitos interpretativos, es decir, para dar mayor claridad a lo obtenido según los coeficientes de correlación de Pearson.</a:t>
          </a:r>
        </a:p>
      </dsp:txBody>
      <dsp:txXfrm>
        <a:off x="2409725" y="1687550"/>
        <a:ext cx="8871832" cy="1534136"/>
      </dsp:txXfrm>
    </dsp:sp>
    <dsp:sp modelId="{D77A78F8-5004-4C57-A905-99E6A405F9FB}">
      <dsp:nvSpPr>
        <dsp:cNvPr id="0" name=""/>
        <dsp:cNvSpPr/>
      </dsp:nvSpPr>
      <dsp:spPr>
        <a:xfrm>
          <a:off x="153413" y="1840964"/>
          <a:ext cx="2256311" cy="1227309"/>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BA1362E-2D05-43DF-8E40-47E083F9A3F6}">
      <dsp:nvSpPr>
        <dsp:cNvPr id="0" name=""/>
        <dsp:cNvSpPr/>
      </dsp:nvSpPr>
      <dsp:spPr>
        <a:xfrm>
          <a:off x="0" y="3375101"/>
          <a:ext cx="11281558" cy="1534136"/>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Se debería investigar qué otros factores afectan al desempeño financiero, manteniendo como factor a su nivel de transformación en una organización de aprendizaje, bajo un contexto latinoamericano.</a:t>
          </a:r>
        </a:p>
      </dsp:txBody>
      <dsp:txXfrm>
        <a:off x="2409725" y="3375101"/>
        <a:ext cx="8871832" cy="1534136"/>
      </dsp:txXfrm>
    </dsp:sp>
    <dsp:sp modelId="{33477278-566F-4CD0-88A1-F6843E9E8AA0}">
      <dsp:nvSpPr>
        <dsp:cNvPr id="0" name=""/>
        <dsp:cNvSpPr/>
      </dsp:nvSpPr>
      <dsp:spPr>
        <a:xfrm>
          <a:off x="153413" y="3528514"/>
          <a:ext cx="2256311" cy="1227309"/>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EA810-88E7-406B-A7AB-984B6C59B3F7}">
      <dsp:nvSpPr>
        <dsp:cNvPr id="0" name=""/>
        <dsp:cNvSpPr/>
      </dsp:nvSpPr>
      <dsp:spPr>
        <a:xfrm>
          <a:off x="0" y="0"/>
          <a:ext cx="10675916" cy="201106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latin typeface="Times New Roman" panose="02020603050405020304" pitchFamily="18" charset="0"/>
              <a:cs typeface="Times New Roman" panose="02020603050405020304" pitchFamily="18" charset="0"/>
            </a:rPr>
            <a:t>Se debería investigar qué factores afectan al desempeño del conocimiento para identificar las limitaciones que enfrentan las empresas.</a:t>
          </a:r>
        </a:p>
      </dsp:txBody>
      <dsp:txXfrm>
        <a:off x="2336289" y="0"/>
        <a:ext cx="8339626" cy="2011066"/>
      </dsp:txXfrm>
    </dsp:sp>
    <dsp:sp modelId="{1CFD500C-709B-4493-ADF9-44CB6C9E75C0}">
      <dsp:nvSpPr>
        <dsp:cNvPr id="0" name=""/>
        <dsp:cNvSpPr/>
      </dsp:nvSpPr>
      <dsp:spPr>
        <a:xfrm>
          <a:off x="201106" y="201106"/>
          <a:ext cx="2135183" cy="160885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1A88519-9F70-4D16-B485-6513BB7EE2A8}">
      <dsp:nvSpPr>
        <dsp:cNvPr id="0" name=""/>
        <dsp:cNvSpPr/>
      </dsp:nvSpPr>
      <dsp:spPr>
        <a:xfrm>
          <a:off x="0" y="2212173"/>
          <a:ext cx="10675916" cy="2011066"/>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latin typeface="Times New Roman" panose="02020603050405020304" pitchFamily="18" charset="0"/>
              <a:cs typeface="Times New Roman" panose="02020603050405020304" pitchFamily="18" charset="0"/>
            </a:rPr>
            <a:t>Al no haber encontrado una relación entre las dimensiones de la organización de aprendizaje y las medidas financieras, estos resultados sugieren que se deberían realizar más investigaciones para analizar los motivos que pueden afectar a los resultados.</a:t>
          </a:r>
        </a:p>
      </dsp:txBody>
      <dsp:txXfrm>
        <a:off x="2336289" y="2212173"/>
        <a:ext cx="8339626" cy="2011066"/>
      </dsp:txXfrm>
    </dsp:sp>
    <dsp:sp modelId="{D49E590C-DDCE-40D3-BCC8-98B76341651E}">
      <dsp:nvSpPr>
        <dsp:cNvPr id="0" name=""/>
        <dsp:cNvSpPr/>
      </dsp:nvSpPr>
      <dsp:spPr>
        <a:xfrm>
          <a:off x="201106" y="2413279"/>
          <a:ext cx="2135183" cy="1608853"/>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EEAD2-3DED-47B5-AF0A-64293AFFE5DD}">
      <dsp:nvSpPr>
        <dsp:cNvPr id="0" name=""/>
        <dsp:cNvSpPr/>
      </dsp:nvSpPr>
      <dsp:spPr>
        <a:xfrm>
          <a:off x="2698714" y="1830"/>
          <a:ext cx="2484437" cy="161488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En la manufactura, las empresas tuvieron una disminución importante en su desempeño</a:t>
          </a:r>
          <a:endParaRPr lang="es-EC" sz="2000" kern="1200" dirty="0">
            <a:latin typeface="Times New Roman" panose="02020603050405020304" pitchFamily="18" charset="0"/>
            <a:cs typeface="Times New Roman" panose="02020603050405020304" pitchFamily="18" charset="0"/>
          </a:endParaRPr>
        </a:p>
      </dsp:txBody>
      <dsp:txXfrm>
        <a:off x="2777546" y="80662"/>
        <a:ext cx="2326773" cy="1457220"/>
      </dsp:txXfrm>
    </dsp:sp>
    <dsp:sp modelId="{C3454DD0-5C7F-4B69-B050-65F0C6858B91}">
      <dsp:nvSpPr>
        <dsp:cNvPr id="0" name=""/>
        <dsp:cNvSpPr/>
      </dsp:nvSpPr>
      <dsp:spPr>
        <a:xfrm>
          <a:off x="1786217" y="809272"/>
          <a:ext cx="4309431" cy="4309431"/>
        </a:xfrm>
        <a:custGeom>
          <a:avLst/>
          <a:gdLst/>
          <a:ahLst/>
          <a:cxnLst/>
          <a:rect l="0" t="0" r="0" b="0"/>
          <a:pathLst>
            <a:path>
              <a:moveTo>
                <a:pt x="3414483" y="406635"/>
              </a:moveTo>
              <a:arcTo wR="2154715" hR="2154715" stAng="18346722" swAng="353242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03A8BC-B151-4038-8686-91D7EE4D20EF}">
      <dsp:nvSpPr>
        <dsp:cNvPr id="0" name=""/>
        <dsp:cNvSpPr/>
      </dsp:nvSpPr>
      <dsp:spPr>
        <a:xfrm>
          <a:off x="4318620" y="3160233"/>
          <a:ext cx="2976703" cy="1762226"/>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Solo este sector presentó esta brecha, por lo que algo debió ocurrir con su desempeño, esto podría explicarse a partir de un análisis del desempeño financiero</a:t>
          </a:r>
          <a:endParaRPr lang="es-EC" sz="2000" kern="1200" dirty="0">
            <a:latin typeface="Times New Roman" panose="02020603050405020304" pitchFamily="18" charset="0"/>
            <a:cs typeface="Times New Roman" panose="02020603050405020304" pitchFamily="18" charset="0"/>
          </a:endParaRPr>
        </a:p>
      </dsp:txBody>
      <dsp:txXfrm>
        <a:off x="4404645" y="3246258"/>
        <a:ext cx="2804653" cy="1590176"/>
      </dsp:txXfrm>
    </dsp:sp>
    <dsp:sp modelId="{5DE70053-3AD6-48CD-8B0C-2F510907B658}">
      <dsp:nvSpPr>
        <dsp:cNvPr id="0" name=""/>
        <dsp:cNvSpPr/>
      </dsp:nvSpPr>
      <dsp:spPr>
        <a:xfrm>
          <a:off x="1786217" y="809272"/>
          <a:ext cx="4309431" cy="4309431"/>
        </a:xfrm>
        <a:custGeom>
          <a:avLst/>
          <a:gdLst/>
          <a:ahLst/>
          <a:cxnLst/>
          <a:rect l="0" t="0" r="0" b="0"/>
          <a:pathLst>
            <a:path>
              <a:moveTo>
                <a:pt x="3035447" y="4121212"/>
              </a:moveTo>
              <a:arcTo wR="2154715" hR="2154715" stAng="3952434" swAng="3155750"/>
            </a:path>
          </a:pathLst>
        </a:custGeom>
        <a:noFill/>
        <a:ln w="9525" cap="flat" cmpd="sng" algn="ctr">
          <a:solidFill>
            <a:schemeClr val="accent4">
              <a:hueOff val="-2232385"/>
              <a:satOff val="13449"/>
              <a:lumOff val="1078"/>
              <a:alphaOff val="0"/>
            </a:schemeClr>
          </a:solidFill>
          <a:prstDash val="solid"/>
        </a:ln>
        <a:effectLst/>
      </dsp:spPr>
      <dsp:style>
        <a:lnRef idx="1">
          <a:scrgbClr r="0" g="0" b="0"/>
        </a:lnRef>
        <a:fillRef idx="0">
          <a:scrgbClr r="0" g="0" b="0"/>
        </a:fillRef>
        <a:effectRef idx="0">
          <a:scrgbClr r="0" g="0" b="0"/>
        </a:effectRef>
        <a:fontRef idx="minor"/>
      </dsp:style>
    </dsp:sp>
    <dsp:sp modelId="{693F7D39-54DD-491B-8929-069DDB81CE8C}">
      <dsp:nvSpPr>
        <dsp:cNvPr id="0" name=""/>
        <dsp:cNvSpPr/>
      </dsp:nvSpPr>
      <dsp:spPr>
        <a:xfrm>
          <a:off x="832676" y="3233904"/>
          <a:ext cx="2484437" cy="1614884"/>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La 1ra empresa del ranking tuvo un puntaje de 1 (el más alto) y la 2da empresa obtuvo un puntaje de 0,362</a:t>
          </a:r>
          <a:endParaRPr lang="es-EC" sz="2000" kern="1200" dirty="0">
            <a:latin typeface="Times New Roman" panose="02020603050405020304" pitchFamily="18" charset="0"/>
            <a:cs typeface="Times New Roman" panose="02020603050405020304" pitchFamily="18" charset="0"/>
          </a:endParaRPr>
        </a:p>
      </dsp:txBody>
      <dsp:txXfrm>
        <a:off x="911508" y="3312736"/>
        <a:ext cx="2326773" cy="1457220"/>
      </dsp:txXfrm>
    </dsp:sp>
    <dsp:sp modelId="{A1F8D2CF-55C0-49CF-92AF-9429B11AEF18}">
      <dsp:nvSpPr>
        <dsp:cNvPr id="0" name=""/>
        <dsp:cNvSpPr/>
      </dsp:nvSpPr>
      <dsp:spPr>
        <a:xfrm>
          <a:off x="1786217" y="809272"/>
          <a:ext cx="4309431" cy="4309431"/>
        </a:xfrm>
        <a:custGeom>
          <a:avLst/>
          <a:gdLst/>
          <a:ahLst/>
          <a:cxnLst/>
          <a:rect l="0" t="0" r="0" b="0"/>
          <a:pathLst>
            <a:path>
              <a:moveTo>
                <a:pt x="14306" y="2402600"/>
              </a:moveTo>
              <a:arcTo wR="2154715" hR="2154715" stAng="10403635" swAng="3648625"/>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29668-A2EE-42B7-BE03-9BBA68244831}">
      <dsp:nvSpPr>
        <dsp:cNvPr id="0" name=""/>
        <dsp:cNvSpPr/>
      </dsp:nvSpPr>
      <dsp:spPr>
        <a:xfrm>
          <a:off x="0" y="908929"/>
          <a:ext cx="2769852" cy="166191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latin typeface="Times" panose="02020603050405020304" pitchFamily="18" charset="0"/>
              <a:cs typeface="Times" panose="02020603050405020304" pitchFamily="18" charset="0"/>
            </a:rPr>
            <a:t>Estudio sectorial del panorama de la industria manufacturera años 2013-2017</a:t>
          </a:r>
        </a:p>
      </dsp:txBody>
      <dsp:txXfrm>
        <a:off x="0" y="908929"/>
        <a:ext cx="2769852" cy="1661911"/>
      </dsp:txXfrm>
    </dsp:sp>
    <dsp:sp modelId="{4CE9BEEF-EEAE-48CF-86F9-70C91CBAEE08}">
      <dsp:nvSpPr>
        <dsp:cNvPr id="0" name=""/>
        <dsp:cNvSpPr/>
      </dsp:nvSpPr>
      <dsp:spPr>
        <a:xfrm>
          <a:off x="3046837" y="908929"/>
          <a:ext cx="2769852" cy="1661911"/>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Times" panose="02020603050405020304" pitchFamily="18" charset="0"/>
              <a:cs typeface="Times" panose="02020603050405020304" pitchFamily="18" charset="0"/>
            </a:rPr>
            <a:t>Grandes, medianas y pequeñas empresas decrecieron sus ingresos por ventas, solo microempresas tuvieron un crecimiento</a:t>
          </a:r>
        </a:p>
      </dsp:txBody>
      <dsp:txXfrm>
        <a:off x="3046837" y="908929"/>
        <a:ext cx="2769852" cy="1661911"/>
      </dsp:txXfrm>
    </dsp:sp>
    <dsp:sp modelId="{81FB045C-1ADF-47CB-8737-71BEB5565C38}">
      <dsp:nvSpPr>
        <dsp:cNvPr id="0" name=""/>
        <dsp:cNvSpPr/>
      </dsp:nvSpPr>
      <dsp:spPr>
        <a:xfrm>
          <a:off x="6093675" y="908929"/>
          <a:ext cx="2769852" cy="1661911"/>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Times" panose="02020603050405020304" pitchFamily="18" charset="0"/>
              <a:cs typeface="Times" panose="02020603050405020304" pitchFamily="18" charset="0"/>
            </a:rPr>
            <a:t>Sector manufacturero decreció un 20% en las utilidades generadas, microempresas presentaron pérdidas.</a:t>
          </a:r>
        </a:p>
      </dsp:txBody>
      <dsp:txXfrm>
        <a:off x="6093675" y="908929"/>
        <a:ext cx="2769852" cy="1661911"/>
      </dsp:txXfrm>
    </dsp:sp>
    <dsp:sp modelId="{760E0132-EDDE-4BD3-A208-613C15C8948B}">
      <dsp:nvSpPr>
        <dsp:cNvPr id="0" name=""/>
        <dsp:cNvSpPr/>
      </dsp:nvSpPr>
      <dsp:spPr>
        <a:xfrm>
          <a:off x="1442428" y="2847826"/>
          <a:ext cx="2769852" cy="1661911"/>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a:latin typeface="Times" panose="02020603050405020304" pitchFamily="18" charset="0"/>
              <a:cs typeface="Times" panose="02020603050405020304" pitchFamily="18" charset="0"/>
            </a:rPr>
            <a:t>Tasa de crecimiento de productividad fue </a:t>
          </a:r>
          <a:r>
            <a:rPr lang="es-EC" sz="2300" kern="1200" dirty="0">
              <a:latin typeface="Times" panose="02020603050405020304" pitchFamily="18" charset="0"/>
              <a:cs typeface="Times" panose="02020603050405020304" pitchFamily="18" charset="0"/>
            </a:rPr>
            <a:t>casi nula durante el periodo de estudio</a:t>
          </a:r>
        </a:p>
      </dsp:txBody>
      <dsp:txXfrm>
        <a:off x="1442428" y="2847826"/>
        <a:ext cx="2769852" cy="1661911"/>
      </dsp:txXfrm>
    </dsp:sp>
    <dsp:sp modelId="{3F711808-CB2B-41D5-A153-B0BCCC644779}">
      <dsp:nvSpPr>
        <dsp:cNvPr id="0" name=""/>
        <dsp:cNvSpPr/>
      </dsp:nvSpPr>
      <dsp:spPr>
        <a:xfrm>
          <a:off x="4489266" y="2847826"/>
          <a:ext cx="2931833" cy="1661911"/>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panose="02020603050405020304" pitchFamily="18" charset="0"/>
              <a:cs typeface="Times" panose="02020603050405020304" pitchFamily="18" charset="0"/>
            </a:rPr>
            <a:t>Si la productividad empresarial no crece cada año, esto es un impedimento para que el PIB crezca de forma sostenida en el largo plazo</a:t>
          </a:r>
        </a:p>
      </dsp:txBody>
      <dsp:txXfrm>
        <a:off x="4489266" y="2847826"/>
        <a:ext cx="2931833" cy="1661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E79A3-0496-44A9-8928-DC7AB26EECF7}">
      <dsp:nvSpPr>
        <dsp:cNvPr id="0" name=""/>
        <dsp:cNvSpPr/>
      </dsp:nvSpPr>
      <dsp:spPr>
        <a:xfrm>
          <a:off x="1087187" y="1157219"/>
          <a:ext cx="3247298" cy="107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Lugar idóneo de formación.</a:t>
          </a:r>
        </a:p>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Crea, adquiere y transfiere conocimiento.</a:t>
          </a:r>
        </a:p>
      </dsp:txBody>
      <dsp:txXfrm>
        <a:off x="1087187" y="1157219"/>
        <a:ext cx="3247298" cy="1070132"/>
      </dsp:txXfrm>
    </dsp:sp>
    <dsp:sp modelId="{2B44FCA0-9EC4-4E03-8CE5-D109F09DF15C}">
      <dsp:nvSpPr>
        <dsp:cNvPr id="0" name=""/>
        <dsp:cNvSpPr/>
      </dsp:nvSpPr>
      <dsp:spPr>
        <a:xfrm>
          <a:off x="1122355" y="3390322"/>
          <a:ext cx="3247298" cy="200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s-ES" sz="4500" kern="1200" dirty="0">
              <a:latin typeface="Times New Roman" panose="02020603050405020304" pitchFamily="18" charset="0"/>
              <a:cs typeface="Times New Roman" panose="02020603050405020304" pitchFamily="18" charset="0"/>
            </a:rPr>
            <a:t>Organización de Aprendizaje</a:t>
          </a:r>
        </a:p>
      </dsp:txBody>
      <dsp:txXfrm>
        <a:off x="1122355" y="3390322"/>
        <a:ext cx="3247298" cy="2004906"/>
      </dsp:txXfrm>
    </dsp:sp>
    <dsp:sp modelId="{31FDDE74-5B24-4B33-84BE-36A03BBB07D9}">
      <dsp:nvSpPr>
        <dsp:cNvPr id="0" name=""/>
        <dsp:cNvSpPr/>
      </dsp:nvSpPr>
      <dsp:spPr>
        <a:xfrm>
          <a:off x="1083497" y="831751"/>
          <a:ext cx="258307" cy="25830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9FE852-2314-473F-864B-37E14B67121A}">
      <dsp:nvSpPr>
        <dsp:cNvPr id="0" name=""/>
        <dsp:cNvSpPr/>
      </dsp:nvSpPr>
      <dsp:spPr>
        <a:xfrm>
          <a:off x="1264312" y="470120"/>
          <a:ext cx="258307" cy="258307"/>
        </a:xfrm>
        <a:prstGeom prst="ellipse">
          <a:avLst/>
        </a:prstGeom>
        <a:gradFill rotWithShape="0">
          <a:gsLst>
            <a:gs pos="0">
              <a:schemeClr val="accent5">
                <a:hueOff val="-551882"/>
                <a:satOff val="2212"/>
                <a:lumOff val="479"/>
                <a:alphaOff val="0"/>
                <a:shade val="51000"/>
                <a:satMod val="130000"/>
              </a:schemeClr>
            </a:gs>
            <a:gs pos="80000">
              <a:schemeClr val="accent5">
                <a:hueOff val="-551882"/>
                <a:satOff val="2212"/>
                <a:lumOff val="479"/>
                <a:alphaOff val="0"/>
                <a:shade val="93000"/>
                <a:satMod val="130000"/>
              </a:schemeClr>
            </a:gs>
            <a:gs pos="100000">
              <a:schemeClr val="accent5">
                <a:hueOff val="-551882"/>
                <a:satOff val="2212"/>
                <a:lumOff val="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29EAAE7-A106-40A4-95DD-F16A79920E03}">
      <dsp:nvSpPr>
        <dsp:cNvPr id="0" name=""/>
        <dsp:cNvSpPr/>
      </dsp:nvSpPr>
      <dsp:spPr>
        <a:xfrm>
          <a:off x="1698269" y="542446"/>
          <a:ext cx="405912" cy="405912"/>
        </a:xfrm>
        <a:prstGeom prst="ellipse">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D6CC6A-A777-449E-8FE6-7572F0C57AEA}">
      <dsp:nvSpPr>
        <dsp:cNvPr id="0" name=""/>
        <dsp:cNvSpPr/>
      </dsp:nvSpPr>
      <dsp:spPr>
        <a:xfrm>
          <a:off x="2059900" y="144652"/>
          <a:ext cx="258307" cy="258307"/>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8A997B-568C-404E-9F13-B30BADCB9F7A}">
      <dsp:nvSpPr>
        <dsp:cNvPr id="0" name=""/>
        <dsp:cNvSpPr/>
      </dsp:nvSpPr>
      <dsp:spPr>
        <a:xfrm>
          <a:off x="2530021" y="0"/>
          <a:ext cx="258307" cy="258307"/>
        </a:xfrm>
        <a:prstGeom prst="ellipse">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6ED1D4-FCDE-47BB-A398-9449A9EAFCD2}">
      <dsp:nvSpPr>
        <dsp:cNvPr id="0" name=""/>
        <dsp:cNvSpPr/>
      </dsp:nvSpPr>
      <dsp:spPr>
        <a:xfrm>
          <a:off x="3108630" y="253141"/>
          <a:ext cx="258307" cy="258307"/>
        </a:xfrm>
        <a:prstGeom prst="ellipse">
          <a:avLst/>
        </a:prstGeom>
        <a:gradFill rotWithShape="0">
          <a:gsLst>
            <a:gs pos="0">
              <a:schemeClr val="accent5">
                <a:hueOff val="-2759410"/>
                <a:satOff val="11059"/>
                <a:lumOff val="2397"/>
                <a:alphaOff val="0"/>
                <a:shade val="51000"/>
                <a:satMod val="130000"/>
              </a:schemeClr>
            </a:gs>
            <a:gs pos="80000">
              <a:schemeClr val="accent5">
                <a:hueOff val="-2759410"/>
                <a:satOff val="11059"/>
                <a:lumOff val="2397"/>
                <a:alphaOff val="0"/>
                <a:shade val="93000"/>
                <a:satMod val="130000"/>
              </a:schemeClr>
            </a:gs>
            <a:gs pos="100000">
              <a:schemeClr val="accent5">
                <a:hueOff val="-2759410"/>
                <a:satOff val="11059"/>
                <a:lumOff val="23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A2BA7D-7457-44FF-962E-0848EFE5BED2}">
      <dsp:nvSpPr>
        <dsp:cNvPr id="0" name=""/>
        <dsp:cNvSpPr/>
      </dsp:nvSpPr>
      <dsp:spPr>
        <a:xfrm>
          <a:off x="3470261" y="433957"/>
          <a:ext cx="405912" cy="40591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F6691D-BFD6-4A2D-B1F6-5E3F362C1FF2}">
      <dsp:nvSpPr>
        <dsp:cNvPr id="0" name=""/>
        <dsp:cNvSpPr/>
      </dsp:nvSpPr>
      <dsp:spPr>
        <a:xfrm>
          <a:off x="3976545" y="831751"/>
          <a:ext cx="258307" cy="258307"/>
        </a:xfrm>
        <a:prstGeom prst="ellipse">
          <a:avLst/>
        </a:prstGeom>
        <a:gradFill rotWithShape="0">
          <a:gsLst>
            <a:gs pos="0">
              <a:schemeClr val="accent5">
                <a:hueOff val="-3863174"/>
                <a:satOff val="15482"/>
                <a:lumOff val="3355"/>
                <a:alphaOff val="0"/>
                <a:shade val="51000"/>
                <a:satMod val="130000"/>
              </a:schemeClr>
            </a:gs>
            <a:gs pos="80000">
              <a:schemeClr val="accent5">
                <a:hueOff val="-3863174"/>
                <a:satOff val="15482"/>
                <a:lumOff val="3355"/>
                <a:alphaOff val="0"/>
                <a:shade val="93000"/>
                <a:satMod val="130000"/>
              </a:schemeClr>
            </a:gs>
            <a:gs pos="100000">
              <a:schemeClr val="accent5">
                <a:hueOff val="-3863174"/>
                <a:satOff val="15482"/>
                <a:lumOff val="33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1F4397-08D5-4A21-8A93-6818DB6EA00A}">
      <dsp:nvSpPr>
        <dsp:cNvPr id="0" name=""/>
        <dsp:cNvSpPr/>
      </dsp:nvSpPr>
      <dsp:spPr>
        <a:xfrm>
          <a:off x="4193523" y="1229545"/>
          <a:ext cx="258307" cy="258307"/>
        </a:xfrm>
        <a:prstGeom prst="ellipse">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C9D6220-3AAD-4D8E-91BD-D53E8DCA3754}">
      <dsp:nvSpPr>
        <dsp:cNvPr id="0" name=""/>
        <dsp:cNvSpPr/>
      </dsp:nvSpPr>
      <dsp:spPr>
        <a:xfrm>
          <a:off x="2313042" y="470120"/>
          <a:ext cx="664220" cy="664220"/>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2D2935-AFA8-445A-B572-B37F4D64ACB8}">
      <dsp:nvSpPr>
        <dsp:cNvPr id="0" name=""/>
        <dsp:cNvSpPr/>
      </dsp:nvSpPr>
      <dsp:spPr>
        <a:xfrm>
          <a:off x="902681" y="1844318"/>
          <a:ext cx="258307" cy="258307"/>
        </a:xfrm>
        <a:prstGeom prst="ellipse">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C1F2CC8-1C2D-4EAE-B557-FFE5DA893DF0}">
      <dsp:nvSpPr>
        <dsp:cNvPr id="0" name=""/>
        <dsp:cNvSpPr/>
      </dsp:nvSpPr>
      <dsp:spPr>
        <a:xfrm>
          <a:off x="1119660" y="2169785"/>
          <a:ext cx="405912" cy="405912"/>
        </a:xfrm>
        <a:prstGeom prst="ellipse">
          <a:avLst/>
        </a:prstGeom>
        <a:gradFill rotWithShape="0">
          <a:gsLst>
            <a:gs pos="0">
              <a:schemeClr val="accent5">
                <a:hueOff val="-6070702"/>
                <a:satOff val="24329"/>
                <a:lumOff val="5273"/>
                <a:alphaOff val="0"/>
                <a:shade val="51000"/>
                <a:satMod val="130000"/>
              </a:schemeClr>
            </a:gs>
            <a:gs pos="80000">
              <a:schemeClr val="accent5">
                <a:hueOff val="-6070702"/>
                <a:satOff val="24329"/>
                <a:lumOff val="5273"/>
                <a:alphaOff val="0"/>
                <a:shade val="93000"/>
                <a:satMod val="130000"/>
              </a:schemeClr>
            </a:gs>
            <a:gs pos="100000">
              <a:schemeClr val="accent5">
                <a:hueOff val="-6070702"/>
                <a:satOff val="24329"/>
                <a:lumOff val="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57625D-041E-4B87-AAE4-A61FF6BF06E2}">
      <dsp:nvSpPr>
        <dsp:cNvPr id="0" name=""/>
        <dsp:cNvSpPr/>
      </dsp:nvSpPr>
      <dsp:spPr>
        <a:xfrm>
          <a:off x="1662106" y="2459090"/>
          <a:ext cx="590417" cy="590417"/>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DE2F58-6727-455F-8281-961F4CF829E2}">
      <dsp:nvSpPr>
        <dsp:cNvPr id="0" name=""/>
        <dsp:cNvSpPr/>
      </dsp:nvSpPr>
      <dsp:spPr>
        <a:xfrm>
          <a:off x="2421531" y="2929211"/>
          <a:ext cx="258307" cy="258307"/>
        </a:xfrm>
        <a:prstGeom prst="ellipse">
          <a:avLst/>
        </a:prstGeom>
        <a:gradFill rotWithShape="0">
          <a:gsLst>
            <a:gs pos="0">
              <a:schemeClr val="accent5">
                <a:hueOff val="-7174466"/>
                <a:satOff val="28752"/>
                <a:lumOff val="6231"/>
                <a:alphaOff val="0"/>
                <a:shade val="51000"/>
                <a:satMod val="130000"/>
              </a:schemeClr>
            </a:gs>
            <a:gs pos="80000">
              <a:schemeClr val="accent5">
                <a:hueOff val="-7174466"/>
                <a:satOff val="28752"/>
                <a:lumOff val="6231"/>
                <a:alphaOff val="0"/>
                <a:shade val="93000"/>
                <a:satMod val="130000"/>
              </a:schemeClr>
            </a:gs>
            <a:gs pos="100000">
              <a:schemeClr val="accent5">
                <a:hueOff val="-7174466"/>
                <a:satOff val="28752"/>
                <a:lumOff val="62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4AF2F6-8674-4599-AD0E-D37359E997B6}">
      <dsp:nvSpPr>
        <dsp:cNvPr id="0" name=""/>
        <dsp:cNvSpPr/>
      </dsp:nvSpPr>
      <dsp:spPr>
        <a:xfrm>
          <a:off x="2566184" y="2459090"/>
          <a:ext cx="405912" cy="405912"/>
        </a:xfrm>
        <a:prstGeom prst="ellipse">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6EB4F2-AF20-40C2-BA9F-0735081CF247}">
      <dsp:nvSpPr>
        <dsp:cNvPr id="0" name=""/>
        <dsp:cNvSpPr/>
      </dsp:nvSpPr>
      <dsp:spPr>
        <a:xfrm>
          <a:off x="2927815" y="2965374"/>
          <a:ext cx="258307" cy="258307"/>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664CED-0BD6-4FE2-9756-C948C6A85E66}">
      <dsp:nvSpPr>
        <dsp:cNvPr id="0" name=""/>
        <dsp:cNvSpPr/>
      </dsp:nvSpPr>
      <dsp:spPr>
        <a:xfrm>
          <a:off x="3253283" y="2386764"/>
          <a:ext cx="590417" cy="590417"/>
        </a:xfrm>
        <a:prstGeom prst="ellipse">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457FA-351B-45DE-835E-33C3BC2F38A2}">
      <dsp:nvSpPr>
        <dsp:cNvPr id="0" name=""/>
        <dsp:cNvSpPr/>
      </dsp:nvSpPr>
      <dsp:spPr>
        <a:xfrm>
          <a:off x="4048871" y="2242112"/>
          <a:ext cx="405912" cy="405912"/>
        </a:xfrm>
        <a:prstGeom prst="ellipse">
          <a:avLst/>
        </a:prstGeom>
        <a:gradFill rotWithShape="0">
          <a:gsLst>
            <a:gs pos="0">
              <a:schemeClr val="accent5">
                <a:hueOff val="-9381994"/>
                <a:satOff val="37599"/>
                <a:lumOff val="8149"/>
                <a:alphaOff val="0"/>
                <a:shade val="51000"/>
                <a:satMod val="130000"/>
              </a:schemeClr>
            </a:gs>
            <a:gs pos="80000">
              <a:schemeClr val="accent5">
                <a:hueOff val="-9381994"/>
                <a:satOff val="37599"/>
                <a:lumOff val="8149"/>
                <a:alphaOff val="0"/>
                <a:shade val="93000"/>
                <a:satMod val="130000"/>
              </a:schemeClr>
            </a:gs>
            <a:gs pos="100000">
              <a:schemeClr val="accent5">
                <a:hueOff val="-9381994"/>
                <a:satOff val="37599"/>
                <a:lumOff val="81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1DE44C-13FD-4685-BBA1-55252D3E9461}">
      <dsp:nvSpPr>
        <dsp:cNvPr id="0" name=""/>
        <dsp:cNvSpPr/>
      </dsp:nvSpPr>
      <dsp:spPr>
        <a:xfrm>
          <a:off x="4454783" y="541845"/>
          <a:ext cx="1192106" cy="2275861"/>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F3F6BD-6C04-464F-882E-D8CA642E8ED5}">
      <dsp:nvSpPr>
        <dsp:cNvPr id="0" name=""/>
        <dsp:cNvSpPr/>
      </dsp:nvSpPr>
      <dsp:spPr>
        <a:xfrm>
          <a:off x="5430143" y="541845"/>
          <a:ext cx="1192106" cy="2275861"/>
        </a:xfrm>
        <a:prstGeom prst="chevron">
          <a:avLst>
            <a:gd name="adj" fmla="val 623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C56771-4364-4BAD-A914-048E66C53413}">
      <dsp:nvSpPr>
        <dsp:cNvPr id="0" name=""/>
        <dsp:cNvSpPr/>
      </dsp:nvSpPr>
      <dsp:spPr>
        <a:xfrm>
          <a:off x="7091164" y="368673"/>
          <a:ext cx="3975406" cy="276352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Desarrollar una investigación que analice a las empresas ecuatorianas con respecto a su nivel de transformación en organización de aprendizaje y cómo esto influye en sus resultados financieros.</a:t>
          </a:r>
        </a:p>
      </dsp:txBody>
      <dsp:txXfrm>
        <a:off x="7673349" y="773381"/>
        <a:ext cx="2811036" cy="1954104"/>
      </dsp:txXfrm>
    </dsp:sp>
    <dsp:sp modelId="{A45A28CA-9BB9-4829-A1E5-8130D96CD201}">
      <dsp:nvSpPr>
        <dsp:cNvPr id="0" name=""/>
        <dsp:cNvSpPr/>
      </dsp:nvSpPr>
      <dsp:spPr>
        <a:xfrm>
          <a:off x="7605690" y="3413760"/>
          <a:ext cx="3251200" cy="200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s-ES" sz="4500" kern="1200" dirty="0">
              <a:latin typeface="Times New Roman" panose="02020603050405020304" pitchFamily="18" charset="0"/>
              <a:cs typeface="Times New Roman" panose="02020603050405020304" pitchFamily="18" charset="0"/>
            </a:rPr>
            <a:t>Desempeño Financiero</a:t>
          </a:r>
        </a:p>
      </dsp:txBody>
      <dsp:txXfrm>
        <a:off x="7605690" y="3413760"/>
        <a:ext cx="3251200" cy="2004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B533-7919-49FA-98D1-C34D58493D30}">
      <dsp:nvSpPr>
        <dsp:cNvPr id="0" name=""/>
        <dsp:cNvSpPr/>
      </dsp:nvSpPr>
      <dsp:spPr>
        <a:xfrm>
          <a:off x="0" y="0"/>
          <a:ext cx="9430199" cy="119537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Times New Roman" panose="02020603050405020304" pitchFamily="18" charset="0"/>
              <a:cs typeface="Times New Roman" panose="02020603050405020304" pitchFamily="18" charset="0"/>
            </a:rPr>
            <a:t>Caracterizar las dimensiones de la organización de aprendizaje y del desempeño financiero de las empresas que elaboran alimentos y bebidas en los cantones de Quito, Rumiñahui y Mejía durante el año 2017.</a:t>
          </a:r>
        </a:p>
      </dsp:txBody>
      <dsp:txXfrm>
        <a:off x="2005577" y="0"/>
        <a:ext cx="7424621" cy="1195376"/>
      </dsp:txXfrm>
    </dsp:sp>
    <dsp:sp modelId="{744C607B-30C6-4064-A18A-7B3B1438F764}">
      <dsp:nvSpPr>
        <dsp:cNvPr id="0" name=""/>
        <dsp:cNvSpPr/>
      </dsp:nvSpPr>
      <dsp:spPr>
        <a:xfrm>
          <a:off x="119537" y="119537"/>
          <a:ext cx="1886039" cy="956301"/>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32022E1-B93F-4C8A-951D-B5A76312B1EE}">
      <dsp:nvSpPr>
        <dsp:cNvPr id="0" name=""/>
        <dsp:cNvSpPr/>
      </dsp:nvSpPr>
      <dsp:spPr>
        <a:xfrm>
          <a:off x="0" y="1314914"/>
          <a:ext cx="9430199" cy="119537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Times New Roman" panose="02020603050405020304" pitchFamily="18" charset="0"/>
              <a:cs typeface="Times New Roman" panose="02020603050405020304" pitchFamily="18" charset="0"/>
            </a:rPr>
            <a:t>Evaluar las características de las dimensiones de la organización de aprendizaje y del desempeño financiero de las empresas que elaboran alimentos y bebidas en los cantones de Quito, Rumiñahui y Mejía durante el año 2017.</a:t>
          </a:r>
        </a:p>
      </dsp:txBody>
      <dsp:txXfrm>
        <a:off x="2005577" y="1314914"/>
        <a:ext cx="7424621" cy="1195376"/>
      </dsp:txXfrm>
    </dsp:sp>
    <dsp:sp modelId="{EB8416D2-AF9C-45B4-94F4-6E2A37CEEC45}">
      <dsp:nvSpPr>
        <dsp:cNvPr id="0" name=""/>
        <dsp:cNvSpPr/>
      </dsp:nvSpPr>
      <dsp:spPr>
        <a:xfrm>
          <a:off x="119537" y="1434452"/>
          <a:ext cx="1886039" cy="956301"/>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7D28DB3-91BC-4912-9839-9ACF300BAD30}">
      <dsp:nvSpPr>
        <dsp:cNvPr id="0" name=""/>
        <dsp:cNvSpPr/>
      </dsp:nvSpPr>
      <dsp:spPr>
        <a:xfrm>
          <a:off x="0" y="2629829"/>
          <a:ext cx="9430199" cy="119537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Times New Roman" panose="02020603050405020304" pitchFamily="18" charset="0"/>
              <a:cs typeface="Times New Roman" panose="02020603050405020304" pitchFamily="18" charset="0"/>
            </a:rPr>
            <a:t>Realizar una correlación entre las dimensiones de la organización de aprendizaje y las variables del desempeño financiero.</a:t>
          </a:r>
        </a:p>
      </dsp:txBody>
      <dsp:txXfrm>
        <a:off x="2005577" y="2629829"/>
        <a:ext cx="7424621" cy="1195376"/>
      </dsp:txXfrm>
    </dsp:sp>
    <dsp:sp modelId="{58B2251B-32F0-4C59-8C7E-3A1E2C47C664}">
      <dsp:nvSpPr>
        <dsp:cNvPr id="0" name=""/>
        <dsp:cNvSpPr/>
      </dsp:nvSpPr>
      <dsp:spPr>
        <a:xfrm>
          <a:off x="119537" y="2749366"/>
          <a:ext cx="1886039" cy="956301"/>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71304A6-E87B-4DFA-9CDA-61FB8B8B6C82}">
      <dsp:nvSpPr>
        <dsp:cNvPr id="0" name=""/>
        <dsp:cNvSpPr/>
      </dsp:nvSpPr>
      <dsp:spPr>
        <a:xfrm>
          <a:off x="0" y="3944743"/>
          <a:ext cx="9430199" cy="119537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Times New Roman" panose="02020603050405020304" pitchFamily="18" charset="0"/>
              <a:cs typeface="Times New Roman" panose="02020603050405020304" pitchFamily="18" charset="0"/>
            </a:rPr>
            <a:t>Identificar e interpretar las correlaciones entre las dimensiones de la organización de aprendizaje y las variables del desempeño financiero.</a:t>
          </a:r>
        </a:p>
      </dsp:txBody>
      <dsp:txXfrm>
        <a:off x="2005577" y="3944743"/>
        <a:ext cx="7424621" cy="1195376"/>
      </dsp:txXfrm>
    </dsp:sp>
    <dsp:sp modelId="{7F08C0E1-C84E-4D79-9549-B6A7EFC8CD7B}">
      <dsp:nvSpPr>
        <dsp:cNvPr id="0" name=""/>
        <dsp:cNvSpPr/>
      </dsp:nvSpPr>
      <dsp:spPr>
        <a:xfrm>
          <a:off x="119537" y="4064281"/>
          <a:ext cx="1886039" cy="956301"/>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EE6FD-363B-4AC6-82BE-B649DAF5746E}">
      <dsp:nvSpPr>
        <dsp:cNvPr id="0" name=""/>
        <dsp:cNvSpPr/>
      </dsp:nvSpPr>
      <dsp:spPr>
        <a:xfrm>
          <a:off x="1567491" y="823"/>
          <a:ext cx="2261569" cy="169465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Aprende continuamente y se transforma a sí misma</a:t>
          </a:r>
        </a:p>
      </dsp:txBody>
      <dsp:txXfrm>
        <a:off x="1898690" y="249000"/>
        <a:ext cx="1599171" cy="1198302"/>
      </dsp:txXfrm>
    </dsp:sp>
    <dsp:sp modelId="{C27D4380-8D95-43F8-80F4-EA984ECE3234}">
      <dsp:nvSpPr>
        <dsp:cNvPr id="0" name=""/>
        <dsp:cNvSpPr/>
      </dsp:nvSpPr>
      <dsp:spPr>
        <a:xfrm>
          <a:off x="2206826" y="1833085"/>
          <a:ext cx="982900" cy="982900"/>
        </a:xfrm>
        <a:prstGeom prst="mathPlus">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2337109" y="2208946"/>
        <a:ext cx="722334" cy="231178"/>
      </dsp:txXfrm>
    </dsp:sp>
    <dsp:sp modelId="{DB11EBE2-14A7-40F8-B675-8B230E2AE21B}">
      <dsp:nvSpPr>
        <dsp:cNvPr id="0" name=""/>
        <dsp:cNvSpPr/>
      </dsp:nvSpPr>
      <dsp:spPr>
        <a:xfrm>
          <a:off x="1566881" y="2953592"/>
          <a:ext cx="2262789" cy="207215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Aprendizaje = proceso continuo utilizado estratégicamente e integrado al trabajo de forma paralela</a:t>
          </a:r>
        </a:p>
      </dsp:txBody>
      <dsp:txXfrm>
        <a:off x="1898259" y="3257052"/>
        <a:ext cx="1600033" cy="1465237"/>
      </dsp:txXfrm>
    </dsp:sp>
    <dsp:sp modelId="{740E7D86-BF65-4D44-9F2F-8F91A7C31959}">
      <dsp:nvSpPr>
        <dsp:cNvPr id="0" name=""/>
        <dsp:cNvSpPr/>
      </dsp:nvSpPr>
      <dsp:spPr>
        <a:xfrm>
          <a:off x="4083869" y="2198080"/>
          <a:ext cx="538900" cy="630412"/>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4083869" y="2324162"/>
        <a:ext cx="377230" cy="378248"/>
      </dsp:txXfrm>
    </dsp:sp>
    <dsp:sp modelId="{0A8B1799-3A34-4D4F-A51E-7EB6EF488AE9}">
      <dsp:nvSpPr>
        <dsp:cNvPr id="0" name=""/>
        <dsp:cNvSpPr/>
      </dsp:nvSpPr>
      <dsp:spPr>
        <a:xfrm>
          <a:off x="4846465" y="1755283"/>
          <a:ext cx="1714653" cy="151600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Watkins y </a:t>
          </a:r>
          <a:r>
            <a:rPr lang="es-EC" sz="2400" b="1" kern="1200" dirty="0" err="1">
              <a:latin typeface="Times New Roman" panose="02020603050405020304" pitchFamily="18" charset="0"/>
              <a:cs typeface="Times New Roman" panose="02020603050405020304" pitchFamily="18" charset="0"/>
            </a:rPr>
            <a:t>Marsick</a:t>
          </a:r>
          <a:r>
            <a:rPr lang="es-EC" sz="2400" b="1" kern="1200" dirty="0">
              <a:latin typeface="Times New Roman" panose="02020603050405020304" pitchFamily="18" charset="0"/>
              <a:cs typeface="Times New Roman" panose="02020603050405020304" pitchFamily="18" charset="0"/>
            </a:rPr>
            <a:t> </a:t>
          </a:r>
        </a:p>
      </dsp:txBody>
      <dsp:txXfrm>
        <a:off x="5097570" y="1977297"/>
        <a:ext cx="1212443" cy="10719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4231A-61DD-4B88-AA68-D517A61C5674}">
      <dsp:nvSpPr>
        <dsp:cNvPr id="0" name=""/>
        <dsp:cNvSpPr/>
      </dsp:nvSpPr>
      <dsp:spPr>
        <a:xfrm>
          <a:off x="5675089" y="0"/>
          <a:ext cx="2109012" cy="144335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Incorporar una infraestructura de aprendizaje</a:t>
          </a:r>
        </a:p>
      </dsp:txBody>
      <dsp:txXfrm>
        <a:off x="5717363" y="42274"/>
        <a:ext cx="2024464" cy="1358807"/>
      </dsp:txXfrm>
    </dsp:sp>
    <dsp:sp modelId="{EB9925A7-7233-435D-B819-5D7DC8F4DFB6}">
      <dsp:nvSpPr>
        <dsp:cNvPr id="0" name=""/>
        <dsp:cNvSpPr/>
      </dsp:nvSpPr>
      <dsp:spPr>
        <a:xfrm rot="9199256">
          <a:off x="5182946" y="1146965"/>
          <a:ext cx="359688" cy="523034"/>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rot="10800000">
        <a:off x="5285108" y="1227348"/>
        <a:ext cx="251782" cy="313820"/>
      </dsp:txXfrm>
    </dsp:sp>
    <dsp:sp modelId="{F5B0DF92-E8D5-4BA4-A319-279AA9050A3E}">
      <dsp:nvSpPr>
        <dsp:cNvPr id="0" name=""/>
        <dsp:cNvSpPr/>
      </dsp:nvSpPr>
      <dsp:spPr>
        <a:xfrm>
          <a:off x="2959672" y="1364469"/>
          <a:ext cx="2109012" cy="1443355"/>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Cultivar el hábito de aprendizaje en las personas y en la cultura de la organización</a:t>
          </a:r>
        </a:p>
      </dsp:txBody>
      <dsp:txXfrm>
        <a:off x="3001946" y="1406743"/>
        <a:ext cx="2024464" cy="1358807"/>
      </dsp:txXfrm>
    </dsp:sp>
    <dsp:sp modelId="{69278528-8A82-4AD9-BEDF-5C226876C3A1}">
      <dsp:nvSpPr>
        <dsp:cNvPr id="0" name=""/>
        <dsp:cNvSpPr/>
      </dsp:nvSpPr>
      <dsp:spPr>
        <a:xfrm rot="1520673">
          <a:off x="5239840" y="2512347"/>
          <a:ext cx="452587" cy="523034"/>
        </a:xfrm>
        <a:prstGeom prst="rightArrow">
          <a:avLst>
            <a:gd name="adj1" fmla="val 60000"/>
            <a:gd name="adj2" fmla="val 5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5246374" y="2587894"/>
        <a:ext cx="316811" cy="313820"/>
      </dsp:txXfrm>
    </dsp:sp>
    <dsp:sp modelId="{D9BF2F79-EB45-4A73-A8E0-84D52B0CEF83}">
      <dsp:nvSpPr>
        <dsp:cNvPr id="0" name=""/>
        <dsp:cNvSpPr/>
      </dsp:nvSpPr>
      <dsp:spPr>
        <a:xfrm>
          <a:off x="5840431" y="2728938"/>
          <a:ext cx="2109012" cy="1443355"/>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Auditar, de manera regular, el conocimiento y su progreso en la organización</a:t>
          </a:r>
        </a:p>
      </dsp:txBody>
      <dsp:txXfrm>
        <a:off x="5882705" y="2771212"/>
        <a:ext cx="2024464" cy="135880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15D66FD4-412F-4010-BB3D-9FE652CAD724}" type="datetimeFigureOut">
              <a:rPr lang="es-EC" smtClean="0"/>
              <a:t>13/11/2020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144196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5D66FD4-412F-4010-BB3D-9FE652CAD724}" type="datetimeFigureOut">
              <a:rPr lang="es-EC" smtClean="0"/>
              <a:t>13/11/2020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194280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5D66FD4-412F-4010-BB3D-9FE652CAD724}" type="datetimeFigureOut">
              <a:rPr lang="es-EC" smtClean="0"/>
              <a:t>13/11/2020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56975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99"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i="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i="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i="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i="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spTree>
    <p:extLst>
      <p:ext uri="{BB962C8B-B14F-4D97-AF65-F5344CB8AC3E}">
        <p14:creationId xmlns:p14="http://schemas.microsoft.com/office/powerpoint/2010/main" val="55566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22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solidFill>
                <a:prstClr val="black"/>
              </a:solidFill>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solidFill>
                <a:prstClr val="black"/>
              </a:solidFill>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solidFill>
                <a:prstClr val="black"/>
              </a:solidFill>
            </a:endParaRPr>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solidFill>
                <a:prstClr val="black"/>
              </a:solidFill>
            </a:endParaRPr>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spTree>
    <p:extLst>
      <p:ext uri="{BB962C8B-B14F-4D97-AF65-F5344CB8AC3E}">
        <p14:creationId xmlns:p14="http://schemas.microsoft.com/office/powerpoint/2010/main" val="79951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8832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2751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904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56935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569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2070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5D66FD4-412F-4010-BB3D-9FE652CAD724}" type="datetimeFigureOut">
              <a:rPr lang="es-EC" smtClean="0"/>
              <a:t>13/11/2020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11400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5488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10805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16953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173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19602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5D66FD4-412F-4010-BB3D-9FE652CAD724}" type="datetimeFigureOut">
              <a:rPr lang="es-EC" smtClean="0"/>
              <a:t>13/11/2020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135879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15D66FD4-412F-4010-BB3D-9FE652CAD724}" type="datetimeFigureOut">
              <a:rPr lang="es-EC" smtClean="0"/>
              <a:t>13/11/2020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29170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15D66FD4-412F-4010-BB3D-9FE652CAD724}" type="datetimeFigureOut">
              <a:rPr lang="es-EC" smtClean="0"/>
              <a:t>13/11/2020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168087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15D66FD4-412F-4010-BB3D-9FE652CAD724}" type="datetimeFigureOut">
              <a:rPr lang="es-EC" smtClean="0"/>
              <a:t>13/11/2020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40719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D66FD4-412F-4010-BB3D-9FE652CAD724}" type="datetimeFigureOut">
              <a:rPr lang="es-EC" smtClean="0"/>
              <a:t>13/11/2020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87629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5D66FD4-412F-4010-BB3D-9FE652CAD724}" type="datetimeFigureOut">
              <a:rPr lang="es-EC" smtClean="0"/>
              <a:t>13/11/2020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4636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5D66FD4-412F-4010-BB3D-9FE652CAD724}" type="datetimeFigureOut">
              <a:rPr lang="es-EC" smtClean="0"/>
              <a:t>13/11/2020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3188EA8-F6FC-4C50-9F4D-75BBD541EA9D}" type="slidenum">
              <a:rPr lang="es-EC" smtClean="0"/>
              <a:t>‹Nº›</a:t>
            </a:fld>
            <a:endParaRPr lang="es-EC"/>
          </a:p>
        </p:txBody>
      </p:sp>
    </p:spTree>
    <p:extLst>
      <p:ext uri="{BB962C8B-B14F-4D97-AF65-F5344CB8AC3E}">
        <p14:creationId xmlns:p14="http://schemas.microsoft.com/office/powerpoint/2010/main" val="393378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66FD4-412F-4010-BB3D-9FE652CAD724}" type="datetimeFigureOut">
              <a:rPr lang="es-EC" smtClean="0"/>
              <a:t>13/11/2020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88EA8-F6FC-4C50-9F4D-75BBD541EA9D}" type="slidenum">
              <a:rPr lang="es-EC" smtClean="0"/>
              <a:t>‹Nº›</a:t>
            </a:fld>
            <a:endParaRPr lang="es-EC"/>
          </a:p>
        </p:txBody>
      </p:sp>
    </p:spTree>
    <p:extLst>
      <p:ext uri="{BB962C8B-B14F-4D97-AF65-F5344CB8AC3E}">
        <p14:creationId xmlns:p14="http://schemas.microsoft.com/office/powerpoint/2010/main" val="327125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prstClr val="black"/>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a:solidFill>
                <a:prstClr val="black"/>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a:solidFill>
                <a:prstClr val="black"/>
              </a:solidFill>
            </a:endParaRPr>
          </a:p>
        </p:txBody>
      </p:sp>
      <p:pic>
        <p:nvPicPr>
          <p:cNvPr id="3078"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010292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image" Target="../media/image23.png"/><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tmp"/><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diagramLayout" Target="../diagrams/layout10.xml"/><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23.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3.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14.xml"/><Relationship Id="rId7" Type="http://schemas.openxmlformats.org/officeDocument/2006/relationships/image" Target="../media/image33.jpeg"/><Relationship Id="rId2" Type="http://schemas.openxmlformats.org/officeDocument/2006/relationships/diagramData" Target="../diagrams/data14.xml"/><Relationship Id="rId1" Type="http://schemas.openxmlformats.org/officeDocument/2006/relationships/slideLayout" Target="../slideLayouts/slideLayout2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3.png"/><Relationship Id="rId2" Type="http://schemas.openxmlformats.org/officeDocument/2006/relationships/image" Target="../media/image35.jpeg"/><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39.jpe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38.png"/><Relationship Id="rId2" Type="http://schemas.openxmlformats.org/officeDocument/2006/relationships/diagramData" Target="../diagrams/data15.xml"/><Relationship Id="rId1" Type="http://schemas.openxmlformats.org/officeDocument/2006/relationships/slideLayout" Target="../slideLayouts/slideLayout23.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41.tmp"/><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40.tmp"/><Relationship Id="rId2" Type="http://schemas.openxmlformats.org/officeDocument/2006/relationships/diagramData" Target="../diagrams/data17.xml"/><Relationship Id="rId1" Type="http://schemas.openxmlformats.org/officeDocument/2006/relationships/slideLayout" Target="../slideLayouts/slideLayout23.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2.jpeg"/><Relationship Id="rId2" Type="http://schemas.openxmlformats.org/officeDocument/2006/relationships/diagramData" Target="../diagrams/data19.xml"/><Relationship Id="rId1" Type="http://schemas.openxmlformats.org/officeDocument/2006/relationships/slideLayout" Target="../slideLayouts/slideLayout2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mp"/><Relationship Id="rId1" Type="http://schemas.openxmlformats.org/officeDocument/2006/relationships/slideLayout" Target="../slideLayouts/slideLayout23.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3.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image" Target="../media/image46.tmp"/><Relationship Id="rId2" Type="http://schemas.openxmlformats.org/officeDocument/2006/relationships/diagramData" Target="../diagrams/data22.xml"/><Relationship Id="rId1" Type="http://schemas.openxmlformats.org/officeDocument/2006/relationships/slideLayout" Target="../slideLayouts/slideLayout23.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49.jpeg"/><Relationship Id="rId2" Type="http://schemas.openxmlformats.org/officeDocument/2006/relationships/diagramData" Target="../diagrams/data24.xml"/><Relationship Id="rId1" Type="http://schemas.openxmlformats.org/officeDocument/2006/relationships/slideLayout" Target="../slideLayouts/slideLayout2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1.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Layout" Target="../diagrams/layout25.xml"/><Relationship Id="rId7" Type="http://schemas.openxmlformats.org/officeDocument/2006/relationships/image" Target="../media/image50.png"/><Relationship Id="rId2" Type="http://schemas.openxmlformats.org/officeDocument/2006/relationships/diagramData" Target="../diagrams/data25.xml"/><Relationship Id="rId1" Type="http://schemas.openxmlformats.org/officeDocument/2006/relationships/slideLayout" Target="../slideLayouts/slideLayout2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8" Type="http://schemas.openxmlformats.org/officeDocument/2006/relationships/image" Target="../media/image53.tmp"/><Relationship Id="rId3" Type="http://schemas.openxmlformats.org/officeDocument/2006/relationships/diagramLayout" Target="../diagrams/layout26.xml"/><Relationship Id="rId7" Type="http://schemas.openxmlformats.org/officeDocument/2006/relationships/image" Target="../media/image52.tmp"/><Relationship Id="rId2" Type="http://schemas.openxmlformats.org/officeDocument/2006/relationships/diagramData" Target="../diagrams/data26.xml"/><Relationship Id="rId1" Type="http://schemas.openxmlformats.org/officeDocument/2006/relationships/slideLayout" Target="../slideLayouts/slideLayout2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jpeg"/><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34807" y="82939"/>
            <a:ext cx="7779527" cy="1133965"/>
          </a:xfrm>
          <a:prstGeom prst="rect">
            <a:avLst/>
          </a:prstGeom>
        </p:spPr>
        <p:txBody>
          <a:bodyPr wrap="square">
            <a:spAutoFit/>
          </a:bodyPr>
          <a:lstStyle/>
          <a:p>
            <a:pPr indent="180340" algn="ctr">
              <a:lnSpc>
                <a:spcPct val="150000"/>
              </a:lnSpc>
              <a:spcAft>
                <a:spcPts val="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DEL COMERCIO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5061495" y="1280812"/>
            <a:ext cx="5436233" cy="614079"/>
          </a:xfrm>
          <a:prstGeom prst="rect">
            <a:avLst/>
          </a:prstGeom>
        </p:spPr>
        <p:txBody>
          <a:bodyPr wrap="none">
            <a:spAutoFit/>
          </a:bodyPr>
          <a:lstStyle/>
          <a:p>
            <a:pPr indent="180340" algn="ctr">
              <a:lnSpc>
                <a:spcPct val="200000"/>
              </a:lnSpc>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CARRERA DE INGENIERÍA COMERCIAL </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2230278" y="2064721"/>
            <a:ext cx="9762186" cy="3693319"/>
          </a:xfrm>
          <a:prstGeom prst="rect">
            <a:avLst/>
          </a:prstGeom>
        </p:spPr>
        <p:txBody>
          <a:bodyPr wrap="square">
            <a:spAutoFit/>
          </a:bodyPr>
          <a:lstStyle/>
          <a:p>
            <a:pPr indent="180340" algn="just">
              <a:lnSpc>
                <a:spcPct val="150000"/>
              </a:lnSpc>
              <a:spcAft>
                <a:spcPts val="0"/>
              </a:spcAft>
            </a:pPr>
            <a:r>
              <a:rPr lang="es-EC" sz="2000" b="1" cap="all" dirty="0">
                <a:effectLst/>
                <a:latin typeface="Times New Roman" panose="02020603050405020304" pitchFamily="18" charset="0"/>
                <a:ea typeface="Calibri" panose="020F0502020204030204" pitchFamily="34" charset="0"/>
                <a:cs typeface="Times New Roman" panose="02020603050405020304" pitchFamily="18" charset="0"/>
              </a:rPr>
              <a:t>Tema:</a:t>
            </a:r>
            <a:r>
              <a:rPr lang="es-EC" sz="2000"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El nivel de transformación de las empresas en una Organización de Aprendizaje y su relación con el desempeño financiero en los sectores de elaboración de alimentos (CIIU: C10) y bebidas (CIIU: C11) en los cantones Quito, Rumiñahui y Mejía, durante el año 2017.</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AUTORAS:</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Brisheth Pamela Lema Cuji</a:t>
            </a:r>
          </a:p>
          <a:p>
            <a:pPr indent="180340">
              <a:lnSpc>
                <a:spcPct val="150000"/>
              </a:lnSpc>
              <a:spcAft>
                <a:spcPts val="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	          Andrea Alejandra </a:t>
            </a:r>
            <a:r>
              <a:rPr lang="es-EC" sz="2000" dirty="0" err="1">
                <a:latin typeface="Times New Roman" panose="02020603050405020304" pitchFamily="18" charset="0"/>
                <a:ea typeface="Calibri" panose="020F0502020204030204" pitchFamily="34" charset="0"/>
                <a:cs typeface="Times New Roman" panose="02020603050405020304" pitchFamily="18" charset="0"/>
              </a:rPr>
              <a:t>Soasti</a:t>
            </a: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err="1">
                <a:latin typeface="Times New Roman" panose="02020603050405020304" pitchFamily="18" charset="0"/>
                <a:ea typeface="Calibri" panose="020F0502020204030204" pitchFamily="34" charset="0"/>
                <a:cs typeface="Times New Roman" panose="02020603050405020304" pitchFamily="18" charset="0"/>
              </a:rPr>
              <a:t>Galeas</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DIRECTOR: </a:t>
            </a:r>
            <a:r>
              <a:rPr lang="es-EC" dirty="0" err="1">
                <a:latin typeface="Times New Roman" panose="02020603050405020304" pitchFamily="18" charset="0"/>
                <a:ea typeface="Calibri" panose="020F0502020204030204" pitchFamily="34" charset="0"/>
                <a:cs typeface="Times New Roman" panose="02020603050405020304" pitchFamily="18" charset="0"/>
              </a:rPr>
              <a:t>MSc</a:t>
            </a:r>
            <a:r>
              <a:rPr lang="es-EC" dirty="0">
                <a:latin typeface="Times New Roman" panose="02020603050405020304" pitchFamily="18" charset="0"/>
                <a:ea typeface="Calibri" panose="020F0502020204030204" pitchFamily="34" charset="0"/>
                <a:cs typeface="Times New Roman" panose="02020603050405020304" pitchFamily="18" charset="0"/>
              </a:rPr>
              <a:t>. Humberto Serrano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adroTexto 6"/>
          <p:cNvSpPr txBox="1"/>
          <p:nvPr/>
        </p:nvSpPr>
        <p:spPr>
          <a:xfrm>
            <a:off x="7452574" y="6223244"/>
            <a:ext cx="4739425" cy="369332"/>
          </a:xfrm>
          <a:prstGeom prst="rect">
            <a:avLst/>
          </a:prstGeom>
          <a:noFill/>
        </p:spPr>
        <p:txBody>
          <a:bodyPr wrap="square" rtlCol="0">
            <a:spAutoFit/>
          </a:bodyPr>
          <a:lstStyle/>
          <a:p>
            <a:pPr algn="r"/>
            <a:r>
              <a:rPr lang="es-EC" dirty="0">
                <a:latin typeface="Times New Roman" panose="02020603050405020304" pitchFamily="18" charset="0"/>
                <a:cs typeface="Times New Roman" panose="02020603050405020304" pitchFamily="18" charset="0"/>
              </a:rPr>
              <a:t>Sangolquí, Julio del 2019</a:t>
            </a:r>
          </a:p>
        </p:txBody>
      </p:sp>
    </p:spTree>
    <p:extLst>
      <p:ext uri="{BB962C8B-B14F-4D97-AF65-F5344CB8AC3E}">
        <p14:creationId xmlns:p14="http://schemas.microsoft.com/office/powerpoint/2010/main" val="340382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0967" y="0"/>
            <a:ext cx="2473754"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Hipótesis: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AutoShape 2" descr="Resultado de imagen para hipotesis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 name="Imagen 3"/>
          <p:cNvPicPr>
            <a:picLocks noChangeAspect="1"/>
          </p:cNvPicPr>
          <p:nvPr/>
        </p:nvPicPr>
        <p:blipFill>
          <a:blip r:embed="rId2"/>
          <a:stretch>
            <a:fillRect/>
          </a:stretch>
        </p:blipFill>
        <p:spPr>
          <a:xfrm>
            <a:off x="155575" y="936866"/>
            <a:ext cx="2266950" cy="2019300"/>
          </a:xfrm>
          <a:prstGeom prst="rect">
            <a:avLst/>
          </a:prstGeom>
        </p:spPr>
      </p:pic>
      <p:sp>
        <p:nvSpPr>
          <p:cNvPr id="5" name="CuadroTexto 4"/>
          <p:cNvSpPr txBox="1"/>
          <p:nvPr/>
        </p:nvSpPr>
        <p:spPr>
          <a:xfrm>
            <a:off x="1877843" y="2021979"/>
            <a:ext cx="8448541" cy="2308324"/>
          </a:xfrm>
          <a:prstGeom prst="rect">
            <a:avLst/>
          </a:prstGeom>
          <a:noFill/>
        </p:spPr>
        <p:txBody>
          <a:bodyPr wrap="square" rtlCol="0">
            <a:spAutoFit/>
          </a:bodyPr>
          <a:lstStyle/>
          <a:p>
            <a:pPr algn="ctr">
              <a:lnSpc>
                <a:spcPct val="150000"/>
              </a:lnSpc>
            </a:pPr>
            <a:r>
              <a:rPr lang="es-EC" sz="2400" dirty="0">
                <a:latin typeface="Times New Roman" panose="02020603050405020304" pitchFamily="18" charset="0"/>
                <a:cs typeface="Times New Roman" panose="02020603050405020304" pitchFamily="18" charset="0"/>
              </a:rPr>
              <a:t>Existe una relación positiva entre el nivel de transformación de las empresas en una organización de aprendizaje y el desempeño financiero de las empresas que elaboran alimentos y bebidas en los cantones de Quito, Rumiñahui y Mejía, durante el año 2017.</a:t>
            </a:r>
          </a:p>
        </p:txBody>
      </p:sp>
      <p:pic>
        <p:nvPicPr>
          <p:cNvPr id="5124" name="Picture 4" descr="Resultado de imagen para hipotesis ima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424" y="3781537"/>
            <a:ext cx="2314575"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88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72960" y="2647285"/>
            <a:ext cx="5161349" cy="1107996"/>
          </a:xfrm>
          <a:prstGeom prst="rect">
            <a:avLst/>
          </a:prstGeom>
          <a:noFill/>
        </p:spPr>
        <p:txBody>
          <a:bodyPr wrap="none" lIns="91440" tIns="45720" rIns="91440" bIns="45720">
            <a:spAutoFit/>
          </a:bodyPr>
          <a:lstStyle/>
          <a:p>
            <a:pPr algn="ctr"/>
            <a:r>
              <a:rPr lang="es-E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Teórico</a:t>
            </a:r>
            <a:endParaRPr lang="es-ES" sz="7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AutoShape 2" descr="Resultado de imagen para marco teorico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2" name="Picture 4" descr="Resultado de imagen para marco teorico 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140" y="3567862"/>
            <a:ext cx="4981225" cy="23387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669432" y="865718"/>
            <a:ext cx="2095500" cy="2181225"/>
          </a:xfrm>
          <a:prstGeom prst="rect">
            <a:avLst/>
          </a:prstGeom>
        </p:spPr>
      </p:pic>
    </p:spTree>
    <p:extLst>
      <p:ext uri="{BB962C8B-B14F-4D97-AF65-F5344CB8AC3E}">
        <p14:creationId xmlns:p14="http://schemas.microsoft.com/office/powerpoint/2010/main" val="358944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2">
            <a:extLst>
              <a:ext uri="{28A0092B-C50C-407E-A947-70E740481C1C}">
                <a14:useLocalDpi xmlns:a14="http://schemas.microsoft.com/office/drawing/2010/main" val="0"/>
              </a:ext>
            </a:extLst>
          </a:blip>
          <a:stretch>
            <a:fillRect/>
          </a:stretch>
        </p:blipFill>
        <p:spPr>
          <a:xfrm>
            <a:off x="472024" y="1275008"/>
            <a:ext cx="10784111" cy="3747752"/>
          </a:xfrm>
          <a:prstGeom prst="rect">
            <a:avLst/>
          </a:prstGeom>
        </p:spPr>
      </p:pic>
      <p:sp>
        <p:nvSpPr>
          <p:cNvPr id="3" name="Rectángulo 2"/>
          <p:cNvSpPr/>
          <p:nvPr/>
        </p:nvSpPr>
        <p:spPr>
          <a:xfrm>
            <a:off x="226936" y="0"/>
            <a:ext cx="416492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Línea del tiempo: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431231" y="769441"/>
            <a:ext cx="2419552" cy="2419552"/>
          </a:xfrm>
          <a:prstGeom prst="rect">
            <a:avLst/>
          </a:prstGeom>
        </p:spPr>
      </p:pic>
    </p:spTree>
    <p:extLst>
      <p:ext uri="{BB962C8B-B14F-4D97-AF65-F5344CB8AC3E}">
        <p14:creationId xmlns:p14="http://schemas.microsoft.com/office/powerpoint/2010/main" val="307027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490" y="0"/>
            <a:ext cx="568136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Perspectiva Integradora:</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469254720"/>
              </p:ext>
            </p:extLst>
          </p:nvPr>
        </p:nvGraphicFramePr>
        <p:xfrm>
          <a:off x="-961829" y="877330"/>
          <a:ext cx="8128000" cy="502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Resultado de imagen para perspectiva integrad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7"/>
          <a:stretch>
            <a:fillRect/>
          </a:stretch>
        </p:blipFill>
        <p:spPr>
          <a:xfrm>
            <a:off x="3003094" y="4306817"/>
            <a:ext cx="2686050" cy="1704975"/>
          </a:xfrm>
          <a:prstGeom prst="rect">
            <a:avLst/>
          </a:prstGeom>
        </p:spPr>
      </p:pic>
      <p:pic>
        <p:nvPicPr>
          <p:cNvPr id="6" name="Imagen 5"/>
          <p:cNvPicPr>
            <a:picLocks noChangeAspect="1"/>
          </p:cNvPicPr>
          <p:nvPr/>
        </p:nvPicPr>
        <p:blipFill>
          <a:blip r:embed="rId8"/>
          <a:stretch>
            <a:fillRect/>
          </a:stretch>
        </p:blipFill>
        <p:spPr>
          <a:xfrm>
            <a:off x="4777035" y="877330"/>
            <a:ext cx="2800350" cy="1638300"/>
          </a:xfrm>
          <a:prstGeom prst="rect">
            <a:avLst/>
          </a:prstGeom>
        </p:spPr>
      </p:pic>
      <p:graphicFrame>
        <p:nvGraphicFramePr>
          <p:cNvPr id="7" name="Diagrama 6"/>
          <p:cNvGraphicFramePr/>
          <p:nvPr>
            <p:extLst>
              <p:ext uri="{D42A27DB-BD31-4B8C-83A1-F6EECF244321}">
                <p14:modId xmlns:p14="http://schemas.microsoft.com/office/powerpoint/2010/main" val="1780949794"/>
              </p:ext>
            </p:extLst>
          </p:nvPr>
        </p:nvGraphicFramePr>
        <p:xfrm>
          <a:off x="3890506" y="1325077"/>
          <a:ext cx="8028358" cy="41722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2781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3993" y="0"/>
            <a:ext cx="9527095" cy="830997"/>
          </a:xfrm>
          <a:prstGeom prst="rect">
            <a:avLst/>
          </a:prstGeom>
        </p:spPr>
        <p:txBody>
          <a:bodyPr wrap="none">
            <a:spAutoFit/>
          </a:bodyPr>
          <a:lstStyle/>
          <a:p>
            <a:pPr marL="342900" indent="-342900">
              <a:lnSpc>
                <a:spcPct val="150000"/>
              </a:lnSpc>
              <a:buFont typeface="Wingdings" panose="05000000000000000000" pitchFamily="2" charset="2"/>
              <a:buChar char="Ø"/>
            </a:pPr>
            <a:r>
              <a:rPr lang="es-EC" sz="3200" b="1" dirty="0">
                <a:solidFill>
                  <a:srgbClr val="00B050"/>
                </a:solidFill>
                <a:latin typeface="Times New Roman" panose="02020603050405020304" pitchFamily="18" charset="0"/>
                <a:cs typeface="Times New Roman" panose="02020603050405020304" pitchFamily="18" charset="0"/>
              </a:rPr>
              <a:t>Dimensiones relacionadas a factores de aprendizaje</a:t>
            </a:r>
          </a:p>
        </p:txBody>
      </p:sp>
      <p:pic>
        <p:nvPicPr>
          <p:cNvPr id="3" name="0 Imagen"/>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40" y="716692"/>
            <a:ext cx="9162496" cy="5412259"/>
          </a:xfrm>
          <a:prstGeom prst="rect">
            <a:avLst/>
          </a:prstGeom>
        </p:spPr>
      </p:pic>
      <p:pic>
        <p:nvPicPr>
          <p:cNvPr id="6146" name="Picture 2" descr="Resultado de imagen para organizacion de aprendiz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525" y="371629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organizacion de aprendiza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887" y="4338250"/>
            <a:ext cx="25527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7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827" y="13537"/>
            <a:ext cx="1024543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Modelos de la Organización de Aprendizaje:</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703418598"/>
              </p:ext>
            </p:extLst>
          </p:nvPr>
        </p:nvGraphicFramePr>
        <p:xfrm>
          <a:off x="1116279" y="13537"/>
          <a:ext cx="9494982" cy="4416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14757701"/>
              </p:ext>
            </p:extLst>
          </p:nvPr>
        </p:nvGraphicFramePr>
        <p:xfrm>
          <a:off x="1426359" y="4175386"/>
          <a:ext cx="2777506" cy="16553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ext uri="{D42A27DB-BD31-4B8C-83A1-F6EECF244321}">
                <p14:modId xmlns:p14="http://schemas.microsoft.com/office/powerpoint/2010/main" val="3769921372"/>
              </p:ext>
            </p:extLst>
          </p:nvPr>
        </p:nvGraphicFramePr>
        <p:xfrm>
          <a:off x="7822397" y="4183304"/>
          <a:ext cx="2739243" cy="16553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7 Diagrama"/>
          <p:cNvGraphicFramePr/>
          <p:nvPr>
            <p:extLst>
              <p:ext uri="{D42A27DB-BD31-4B8C-83A1-F6EECF244321}">
                <p14:modId xmlns:p14="http://schemas.microsoft.com/office/powerpoint/2010/main" val="3212657587"/>
              </p:ext>
            </p:extLst>
          </p:nvPr>
        </p:nvGraphicFramePr>
        <p:xfrm>
          <a:off x="4678219" y="4161531"/>
          <a:ext cx="2777506" cy="165539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8 CuadroTexto"/>
          <p:cNvSpPr txBox="1"/>
          <p:nvPr/>
        </p:nvSpPr>
        <p:spPr>
          <a:xfrm>
            <a:off x="2078182" y="3503221"/>
            <a:ext cx="2220686" cy="369332"/>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Marsick y Watkins</a:t>
            </a:r>
          </a:p>
        </p:txBody>
      </p:sp>
      <p:sp>
        <p:nvSpPr>
          <p:cNvPr id="10" name="9 CuadroTexto"/>
          <p:cNvSpPr txBox="1"/>
          <p:nvPr/>
        </p:nvSpPr>
        <p:spPr>
          <a:xfrm>
            <a:off x="5021283" y="3524993"/>
            <a:ext cx="2220686" cy="369332"/>
          </a:xfrm>
          <a:prstGeom prst="rect">
            <a:avLst/>
          </a:prstGeom>
          <a:noFill/>
        </p:spPr>
        <p:txBody>
          <a:bodyPr wrap="square" rtlCol="0">
            <a:spAutoFit/>
          </a:bodyPr>
          <a:lstStyle/>
          <a:p>
            <a:pPr algn="ctr"/>
            <a:r>
              <a:rPr lang="es-ES" dirty="0" err="1">
                <a:latin typeface="Times New Roman" panose="02020603050405020304" pitchFamily="18" charset="0"/>
                <a:cs typeface="Times New Roman" panose="02020603050405020304" pitchFamily="18" charset="0"/>
              </a:rPr>
              <a:t>Örtenbland</a:t>
            </a:r>
            <a:endParaRPr lang="es-ES" dirty="0">
              <a:latin typeface="Times New Roman" panose="02020603050405020304" pitchFamily="18" charset="0"/>
              <a:cs typeface="Times New Roman" panose="02020603050405020304" pitchFamily="18" charset="0"/>
            </a:endParaRPr>
          </a:p>
        </p:txBody>
      </p:sp>
      <p:sp>
        <p:nvSpPr>
          <p:cNvPr id="11" name="10 CuadroTexto"/>
          <p:cNvSpPr txBox="1"/>
          <p:nvPr/>
        </p:nvSpPr>
        <p:spPr>
          <a:xfrm>
            <a:off x="7964384" y="3503221"/>
            <a:ext cx="2220686" cy="369332"/>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Santa y Nurcan</a:t>
            </a:r>
          </a:p>
        </p:txBody>
      </p:sp>
      <p:sp>
        <p:nvSpPr>
          <p:cNvPr id="12" name="11 Flecha abajo"/>
          <p:cNvSpPr/>
          <p:nvPr/>
        </p:nvSpPr>
        <p:spPr>
          <a:xfrm>
            <a:off x="2968831" y="3894325"/>
            <a:ext cx="219694" cy="25016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3" name="12 Flecha abajo"/>
          <p:cNvSpPr/>
          <p:nvPr/>
        </p:nvSpPr>
        <p:spPr>
          <a:xfrm>
            <a:off x="6021779" y="3921643"/>
            <a:ext cx="219694" cy="25016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4" name="13 Flecha abajo"/>
          <p:cNvSpPr/>
          <p:nvPr/>
        </p:nvSpPr>
        <p:spPr>
          <a:xfrm>
            <a:off x="8964880" y="3921642"/>
            <a:ext cx="219694" cy="25016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0379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5413"/>
            <a:ext cx="11154337"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Cuestionario de la Organización de Aprendizaje:</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0 Imagen"/>
          <p:cNvPicPr/>
          <p:nvPr/>
        </p:nvPicPr>
        <p:blipFill>
          <a:blip r:embed="rId2">
            <a:extLst>
              <a:ext uri="{28A0092B-C50C-407E-A947-70E740481C1C}">
                <a14:useLocalDpi xmlns:a14="http://schemas.microsoft.com/office/drawing/2010/main" val="0"/>
              </a:ext>
            </a:extLst>
          </a:blip>
          <a:stretch>
            <a:fillRect/>
          </a:stretch>
        </p:blipFill>
        <p:spPr>
          <a:xfrm>
            <a:off x="2545503" y="794853"/>
            <a:ext cx="6645997" cy="5059681"/>
          </a:xfrm>
          <a:prstGeom prst="rect">
            <a:avLst/>
          </a:prstGeom>
        </p:spPr>
      </p:pic>
      <p:sp>
        <p:nvSpPr>
          <p:cNvPr id="4" name="3 Rectángulo"/>
          <p:cNvSpPr/>
          <p:nvPr/>
        </p:nvSpPr>
        <p:spPr>
          <a:xfrm>
            <a:off x="356260" y="4702629"/>
            <a:ext cx="2018805" cy="9381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a:latin typeface="Times New Roman" panose="02020603050405020304" pitchFamily="18" charset="0"/>
                <a:cs typeface="Times New Roman" panose="02020603050405020304" pitchFamily="18" charset="0"/>
              </a:rPr>
              <a:t>Aprendizaje a nivel individual</a:t>
            </a:r>
          </a:p>
        </p:txBody>
      </p:sp>
      <p:sp>
        <p:nvSpPr>
          <p:cNvPr id="5" name="4 Rectángulo"/>
          <p:cNvSpPr/>
          <p:nvPr/>
        </p:nvSpPr>
        <p:spPr>
          <a:xfrm>
            <a:off x="356260" y="3085605"/>
            <a:ext cx="2018805" cy="9381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Times New Roman" panose="02020603050405020304" pitchFamily="18" charset="0"/>
                <a:cs typeface="Times New Roman" panose="02020603050405020304" pitchFamily="18" charset="0"/>
              </a:rPr>
              <a:t>Aprendizaje en equipo</a:t>
            </a:r>
          </a:p>
        </p:txBody>
      </p:sp>
      <p:sp>
        <p:nvSpPr>
          <p:cNvPr id="6" name="5 Rectángulo"/>
          <p:cNvSpPr/>
          <p:nvPr/>
        </p:nvSpPr>
        <p:spPr>
          <a:xfrm>
            <a:off x="356260" y="1231076"/>
            <a:ext cx="2018805" cy="9381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a:latin typeface="Times New Roman" panose="02020603050405020304" pitchFamily="18" charset="0"/>
                <a:cs typeface="Times New Roman" panose="02020603050405020304" pitchFamily="18" charset="0"/>
              </a:rPr>
              <a:t>Aprendizaje a nivel organizacional</a:t>
            </a:r>
          </a:p>
        </p:txBody>
      </p:sp>
      <p:sp>
        <p:nvSpPr>
          <p:cNvPr id="7" name="6 CuadroTexto"/>
          <p:cNvSpPr txBox="1"/>
          <p:nvPr/>
        </p:nvSpPr>
        <p:spPr>
          <a:xfrm>
            <a:off x="9191500" y="4607028"/>
            <a:ext cx="2612574" cy="923330"/>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Consulta y Diálogo</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Aprendizaje Continuo</a:t>
            </a:r>
          </a:p>
        </p:txBody>
      </p:sp>
      <p:sp>
        <p:nvSpPr>
          <p:cNvPr id="8" name="7 CuadroTexto"/>
          <p:cNvSpPr txBox="1"/>
          <p:nvPr/>
        </p:nvSpPr>
        <p:spPr>
          <a:xfrm>
            <a:off x="9191500" y="4133353"/>
            <a:ext cx="2612574"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Aprendizaje en Equipo</a:t>
            </a:r>
          </a:p>
        </p:txBody>
      </p:sp>
      <p:sp>
        <p:nvSpPr>
          <p:cNvPr id="9" name="8 CuadroTexto"/>
          <p:cNvSpPr txBox="1"/>
          <p:nvPr/>
        </p:nvSpPr>
        <p:spPr>
          <a:xfrm>
            <a:off x="9191500" y="675307"/>
            <a:ext cx="2612574" cy="923330"/>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Liderazgo Estratégico</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Conexión del Sistema</a:t>
            </a:r>
          </a:p>
        </p:txBody>
      </p:sp>
      <p:sp>
        <p:nvSpPr>
          <p:cNvPr id="10" name="9 CuadroTexto"/>
          <p:cNvSpPr txBox="1"/>
          <p:nvPr/>
        </p:nvSpPr>
        <p:spPr>
          <a:xfrm>
            <a:off x="9191500" y="1700151"/>
            <a:ext cx="2612574" cy="923330"/>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Empoderamiento</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Sistema Integrado</a:t>
            </a:r>
          </a:p>
        </p:txBody>
      </p:sp>
      <p:cxnSp>
        <p:nvCxnSpPr>
          <p:cNvPr id="12" name="11 Conector recto de flecha"/>
          <p:cNvCxnSpPr/>
          <p:nvPr/>
        </p:nvCxnSpPr>
        <p:spPr>
          <a:xfrm>
            <a:off x="7327075" y="5171704"/>
            <a:ext cx="1864425" cy="172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6994566" y="4797631"/>
            <a:ext cx="2196934" cy="166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6590805" y="3657600"/>
            <a:ext cx="2600695" cy="660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327075" y="2268187"/>
            <a:ext cx="1959429" cy="178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7564582" y="1911927"/>
            <a:ext cx="1721922" cy="142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7208322" y="1330036"/>
            <a:ext cx="2078182" cy="106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V="1">
            <a:off x="7481455" y="890649"/>
            <a:ext cx="1805049" cy="15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Flecha derecha"/>
          <p:cNvSpPr/>
          <p:nvPr/>
        </p:nvSpPr>
        <p:spPr>
          <a:xfrm>
            <a:off x="9512135" y="3205149"/>
            <a:ext cx="878774" cy="69906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latin typeface="Times New Roman" panose="02020603050405020304" pitchFamily="18" charset="0"/>
                <a:cs typeface="Times New Roman" panose="02020603050405020304" pitchFamily="18" charset="0"/>
              </a:rPr>
              <a:t>afecta</a:t>
            </a:r>
          </a:p>
        </p:txBody>
      </p:sp>
      <p:sp>
        <p:nvSpPr>
          <p:cNvPr id="43" name="42 CuadroTexto"/>
          <p:cNvSpPr txBox="1"/>
          <p:nvPr/>
        </p:nvSpPr>
        <p:spPr>
          <a:xfrm>
            <a:off x="10497787" y="3293070"/>
            <a:ext cx="1484416" cy="523220"/>
          </a:xfrm>
          <a:prstGeom prst="rect">
            <a:avLst/>
          </a:prstGeom>
          <a:noFill/>
        </p:spPr>
        <p:txBody>
          <a:bodyPr wrap="square" rtlCol="0">
            <a:spAutoFit/>
          </a:bodyPr>
          <a:lstStyle/>
          <a:p>
            <a:pPr algn="ctr"/>
            <a:r>
              <a:rPr lang="es-ES" sz="1400" dirty="0">
                <a:latin typeface="Times New Roman" panose="02020603050405020304" pitchFamily="18" charset="0"/>
                <a:cs typeface="Times New Roman" panose="02020603050405020304" pitchFamily="18" charset="0"/>
              </a:rPr>
              <a:t>Desempeño organizacional</a:t>
            </a:r>
          </a:p>
        </p:txBody>
      </p:sp>
    </p:spTree>
    <p:extLst>
      <p:ext uri="{BB962C8B-B14F-4D97-AF65-F5344CB8AC3E}">
        <p14:creationId xmlns:p14="http://schemas.microsoft.com/office/powerpoint/2010/main" val="242157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5413"/>
            <a:ext cx="11154337"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Cuestionario de la Organización de Aprendizaje:</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3 Rectángulo"/>
          <p:cNvSpPr/>
          <p:nvPr/>
        </p:nvSpPr>
        <p:spPr>
          <a:xfrm>
            <a:off x="1104404" y="1056904"/>
            <a:ext cx="4001985" cy="81939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400" dirty="0">
                <a:latin typeface="Times New Roman" panose="02020603050405020304" pitchFamily="18" charset="0"/>
                <a:cs typeface="Times New Roman" panose="02020603050405020304" pitchFamily="18" charset="0"/>
              </a:rPr>
              <a:t>Desempeño Financiero</a:t>
            </a:r>
          </a:p>
        </p:txBody>
      </p:sp>
      <p:sp>
        <p:nvSpPr>
          <p:cNvPr id="5" name="4 Rectángulo"/>
          <p:cNvSpPr/>
          <p:nvPr/>
        </p:nvSpPr>
        <p:spPr>
          <a:xfrm>
            <a:off x="7360721" y="1045027"/>
            <a:ext cx="4001985" cy="81939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400" dirty="0">
                <a:latin typeface="Times New Roman" panose="02020603050405020304" pitchFamily="18" charset="0"/>
                <a:cs typeface="Times New Roman" panose="02020603050405020304" pitchFamily="18" charset="0"/>
              </a:rPr>
              <a:t>Desempeño del Conocimiento</a:t>
            </a:r>
          </a:p>
        </p:txBody>
      </p:sp>
      <p:sp>
        <p:nvSpPr>
          <p:cNvPr id="6" name="5 Rectángulo"/>
          <p:cNvSpPr/>
          <p:nvPr/>
        </p:nvSpPr>
        <p:spPr>
          <a:xfrm>
            <a:off x="884710" y="2470068"/>
            <a:ext cx="4441372" cy="192380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dirty="0">
                <a:latin typeface="Times New Roman" panose="02020603050405020304" pitchFamily="18" charset="0"/>
                <a:cs typeface="Times New Roman" panose="02020603050405020304" pitchFamily="18" charset="0"/>
              </a:rPr>
              <a:t>Estado de salud financiera y los recursos disponibles para el crecimiento</a:t>
            </a:r>
          </a:p>
        </p:txBody>
      </p:sp>
      <p:sp>
        <p:nvSpPr>
          <p:cNvPr id="7" name="6 Rectángulo"/>
          <p:cNvSpPr/>
          <p:nvPr/>
        </p:nvSpPr>
        <p:spPr>
          <a:xfrm>
            <a:off x="7141027" y="2470068"/>
            <a:ext cx="4441372" cy="1923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2400" dirty="0">
                <a:latin typeface="Times New Roman" panose="02020603050405020304" pitchFamily="18" charset="0"/>
                <a:cs typeface="Times New Roman" panose="02020603050405020304" pitchFamily="18" charset="0"/>
              </a:rPr>
              <a:t>Mejora de los productos y servicios debido a la capacidad de aprendizaje y al conocimiento de la organización</a:t>
            </a:r>
          </a:p>
        </p:txBody>
      </p:sp>
      <p:sp>
        <p:nvSpPr>
          <p:cNvPr id="8" name="7 Flecha abajo"/>
          <p:cNvSpPr/>
          <p:nvPr/>
        </p:nvSpPr>
        <p:spPr>
          <a:xfrm>
            <a:off x="2885704" y="1971304"/>
            <a:ext cx="475013" cy="475013"/>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9" name="8 Flecha abajo"/>
          <p:cNvSpPr/>
          <p:nvPr/>
        </p:nvSpPr>
        <p:spPr>
          <a:xfrm>
            <a:off x="9124206" y="1971303"/>
            <a:ext cx="475013" cy="475013"/>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pic>
        <p:nvPicPr>
          <p:cNvPr id="6148" name="Picture 4" descr="Resultado de imagen para monedas dibuj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116" y="4594959"/>
            <a:ext cx="1376342" cy="14822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monedas dibuj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089" y="4587289"/>
            <a:ext cx="1497554" cy="149755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idea dibuj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980"/>
          <a:stretch/>
        </p:blipFill>
        <p:spPr bwMode="auto">
          <a:xfrm>
            <a:off x="8208337" y="4543833"/>
            <a:ext cx="1333653" cy="13485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n para idea dibuj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8225" y="4514949"/>
            <a:ext cx="967015" cy="136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0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8753" y="25413"/>
            <a:ext cx="5557932"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Desempeño Financiero: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205114496"/>
              </p:ext>
            </p:extLst>
          </p:nvPr>
        </p:nvGraphicFramePr>
        <p:xfrm>
          <a:off x="439746" y="844091"/>
          <a:ext cx="5215945" cy="519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569527" y="1045029"/>
            <a:ext cx="6246421" cy="2677656"/>
          </a:xfrm>
          <a:prstGeom prst="rect">
            <a:avLst/>
          </a:prstGeom>
          <a:noFill/>
        </p:spPr>
        <p:txBody>
          <a:bodyPr wrap="square" rtlCol="0">
            <a:spAutoFit/>
          </a:bodyPr>
          <a:lstStyle/>
          <a:p>
            <a:pPr algn="ctr"/>
            <a:r>
              <a:rPr lang="es-ES" sz="2400" dirty="0">
                <a:latin typeface="Times New Roman" panose="02020603050405020304" pitchFamily="18" charset="0"/>
                <a:cs typeface="Times New Roman" panose="02020603050405020304" pitchFamily="18" charset="0"/>
              </a:rPr>
              <a:t>Proceso de medir los resultados de las políticas y operaciones de una empresa a través de diferentes indicadores durante un periodo de tiempo, con la finalidad de conocer la salud financiera general de la misma, así como para realizar comparaciones entre empresas de la misma industria o entre sectores distintos.</a:t>
            </a:r>
          </a:p>
        </p:txBody>
      </p:sp>
      <p:pic>
        <p:nvPicPr>
          <p:cNvPr id="9218" name="Picture 2" descr="Resultado de imagen para monedas dibuj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78" t="11516" r="9211" b="18078"/>
          <a:stretch/>
        </p:blipFill>
        <p:spPr bwMode="auto">
          <a:xfrm>
            <a:off x="6329547" y="3728393"/>
            <a:ext cx="2517570" cy="21613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monedas dibuj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77" t="18127" r="7600" b="17346"/>
          <a:stretch/>
        </p:blipFill>
        <p:spPr bwMode="auto">
          <a:xfrm>
            <a:off x="8847117" y="3900020"/>
            <a:ext cx="2695698" cy="198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9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977" y="25413"/>
            <a:ext cx="5745484"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Indicadores Financieros: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2 Rectángulo"/>
          <p:cNvSpPr/>
          <p:nvPr/>
        </p:nvSpPr>
        <p:spPr>
          <a:xfrm>
            <a:off x="1520042" y="2244435"/>
            <a:ext cx="3645724" cy="5937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dirty="0">
                <a:latin typeface="Times New Roman" panose="02020603050405020304" pitchFamily="18" charset="0"/>
                <a:cs typeface="Times New Roman" panose="02020603050405020304" pitchFamily="18" charset="0"/>
              </a:rPr>
              <a:t>Utilidad generada</a:t>
            </a:r>
          </a:p>
        </p:txBody>
      </p:sp>
      <p:sp>
        <p:nvSpPr>
          <p:cNvPr id="4" name="3 Rectángulo"/>
          <p:cNvSpPr/>
          <p:nvPr/>
        </p:nvSpPr>
        <p:spPr>
          <a:xfrm>
            <a:off x="7313221" y="2244435"/>
            <a:ext cx="3645724" cy="59376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2400" dirty="0">
                <a:latin typeface="Times New Roman" panose="02020603050405020304" pitchFamily="18" charset="0"/>
                <a:cs typeface="Times New Roman" panose="02020603050405020304" pitchFamily="18" charset="0"/>
              </a:rPr>
              <a:t>Medios utilizados</a:t>
            </a:r>
          </a:p>
        </p:txBody>
      </p:sp>
      <p:sp>
        <p:nvSpPr>
          <p:cNvPr id="5" name="4 CuadroTexto"/>
          <p:cNvSpPr txBox="1"/>
          <p:nvPr/>
        </p:nvSpPr>
        <p:spPr>
          <a:xfrm>
            <a:off x="5777955" y="1214442"/>
            <a:ext cx="800973" cy="492443"/>
          </a:xfrm>
          <a:prstGeom prst="rect">
            <a:avLst/>
          </a:prstGeom>
          <a:noFill/>
        </p:spPr>
        <p:txBody>
          <a:bodyPr wrap="square" rtlCol="0">
            <a:spAutoFit/>
          </a:bodyPr>
          <a:lstStyle/>
          <a:p>
            <a:pPr algn="ctr"/>
            <a:r>
              <a:rPr lang="es-ES" sz="2600" dirty="0">
                <a:latin typeface="Times New Roman" panose="02020603050405020304" pitchFamily="18" charset="0"/>
                <a:cs typeface="Times New Roman" panose="02020603050405020304" pitchFamily="18" charset="0"/>
              </a:rPr>
              <a:t>VS.</a:t>
            </a:r>
          </a:p>
        </p:txBody>
      </p:sp>
      <p:pic>
        <p:nvPicPr>
          <p:cNvPr id="10242" name="Picture 2" descr="Resultado de imagen para utilid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795" y="827318"/>
            <a:ext cx="1322218" cy="132818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acti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686" y="674181"/>
            <a:ext cx="1793176" cy="14813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5 Rectángulo"/>
              <p:cNvSpPr/>
              <p:nvPr/>
            </p:nvSpPr>
            <p:spPr>
              <a:xfrm>
                <a:off x="439387" y="3823855"/>
                <a:ext cx="2814452" cy="20425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Rentabilidad sobre los activos (ROA)</a:t>
                </a:r>
              </a:p>
              <a:p>
                <a:pPr algn="ctr"/>
                <a:endParaRPr lang="es-ES"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ES" b="0" i="1" smtClean="0">
                              <a:latin typeface="Cambria Math"/>
                            </a:rPr>
                            <m:t>𝑈𝑡𝑖𝑙𝑖𝑑𝑎𝑑</m:t>
                          </m:r>
                          <m:r>
                            <a:rPr lang="es-ES" b="0" i="1" smtClean="0">
                              <a:latin typeface="Cambria Math"/>
                            </a:rPr>
                            <m:t> </m:t>
                          </m:r>
                          <m:r>
                            <a:rPr lang="es-ES" b="0" i="1" smtClean="0">
                              <a:latin typeface="Cambria Math"/>
                            </a:rPr>
                            <m:t>𝑛𝑒𝑡𝑎</m:t>
                          </m:r>
                        </m:num>
                        <m:den>
                          <m:r>
                            <a:rPr lang="es-ES" b="0" i="1" smtClean="0">
                              <a:latin typeface="Cambria Math"/>
                            </a:rPr>
                            <m:t>𝐴𝑐𝑡𝑖𝑣𝑜𝑠</m:t>
                          </m:r>
                        </m:den>
                      </m:f>
                    </m:oMath>
                  </m:oMathPara>
                </a14:m>
                <a:endParaRPr lang="es-ES" dirty="0">
                  <a:latin typeface="Times New Roman" panose="02020603050405020304" pitchFamily="18" charset="0"/>
                  <a:cs typeface="Times New Roman" panose="02020603050405020304" pitchFamily="18"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439387" y="3823855"/>
                <a:ext cx="2814452" cy="2042555"/>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554044" y="3823853"/>
                <a:ext cx="2624397" cy="20425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Rentabilidad sobre el patrimonio (ROE)</a:t>
                </a:r>
              </a:p>
              <a:p>
                <a:pPr algn="ctr"/>
                <a:endParaRPr lang="es-ES"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es-ES" i="1">
                              <a:latin typeface="Cambria Math" panose="02040503050406030204" pitchFamily="18" charset="0"/>
                            </a:rPr>
                          </m:ctrlPr>
                        </m:fPr>
                        <m:num>
                          <m:r>
                            <a:rPr lang="es-ES" i="1">
                              <a:latin typeface="Cambria Math"/>
                            </a:rPr>
                            <m:t>𝑈𝑡𝑖𝑙𝑖𝑑𝑎𝑑</m:t>
                          </m:r>
                          <m:r>
                            <a:rPr lang="es-ES" i="1">
                              <a:latin typeface="Cambria Math"/>
                            </a:rPr>
                            <m:t> </m:t>
                          </m:r>
                          <m:r>
                            <a:rPr lang="es-ES" i="1">
                              <a:latin typeface="Cambria Math"/>
                            </a:rPr>
                            <m:t>𝑛𝑒𝑡𝑎</m:t>
                          </m:r>
                        </m:num>
                        <m:den>
                          <m:r>
                            <a:rPr lang="es-ES" b="0" i="1" smtClean="0">
                              <a:latin typeface="Cambria Math"/>
                            </a:rPr>
                            <m:t>𝑃𝑎𝑡𝑟𝑖𝑚𝑜𝑛𝑖𝑜</m:t>
                          </m:r>
                        </m:den>
                      </m:f>
                    </m:oMath>
                  </m:oMathPara>
                </a14:m>
                <a:endParaRPr lang="es-ES" dirty="0">
                  <a:latin typeface="Times New Roman" panose="02020603050405020304" pitchFamily="18" charset="0"/>
                  <a:cs typeface="Times New Roman" panose="02020603050405020304" pitchFamily="18" charset="0"/>
                </a:endParaRPr>
              </a:p>
            </p:txBody>
          </p:sp>
        </mc:Choice>
        <mc:Fallback xmlns="">
          <p:sp>
            <p:nvSpPr>
              <p:cNvPr id="9" name="8 Rectángulo"/>
              <p:cNvSpPr>
                <a:spLocks noRot="1" noChangeAspect="1" noMove="1" noResize="1" noEditPoints="1" noAdjustHandles="1" noChangeArrowheads="1" noChangeShapeType="1" noTextEdit="1"/>
              </p:cNvSpPr>
              <p:nvPr/>
            </p:nvSpPr>
            <p:spPr>
              <a:xfrm>
                <a:off x="3554044" y="3823853"/>
                <a:ext cx="2624397" cy="2042555"/>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412774" y="3823852"/>
                <a:ext cx="2564971" cy="20425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Margen de utilidad Neta</a:t>
                </a:r>
              </a:p>
              <a:p>
                <a:pPr algn="ctr"/>
                <a:endParaRPr lang="es-ES"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es-ES" i="1">
                              <a:latin typeface="Cambria Math" panose="02040503050406030204" pitchFamily="18" charset="0"/>
                            </a:rPr>
                          </m:ctrlPr>
                        </m:fPr>
                        <m:num>
                          <m:r>
                            <a:rPr lang="es-ES" i="1">
                              <a:latin typeface="Cambria Math"/>
                            </a:rPr>
                            <m:t>𝑈𝑡𝑖𝑙𝑖𝑑𝑎𝑑</m:t>
                          </m:r>
                          <m:r>
                            <a:rPr lang="es-ES" i="1">
                              <a:latin typeface="Cambria Math"/>
                            </a:rPr>
                            <m:t> </m:t>
                          </m:r>
                          <m:r>
                            <a:rPr lang="es-ES" i="1">
                              <a:latin typeface="Cambria Math"/>
                            </a:rPr>
                            <m:t>𝑛𝑒𝑡𝑎</m:t>
                          </m:r>
                        </m:num>
                        <m:den>
                          <m:r>
                            <a:rPr lang="es-ES" b="0" i="1" smtClean="0">
                              <a:latin typeface="Cambria Math"/>
                            </a:rPr>
                            <m:t>𝑉𝑒𝑛𝑡𝑎𝑠</m:t>
                          </m:r>
                        </m:den>
                      </m:f>
                    </m:oMath>
                  </m:oMathPara>
                </a14:m>
                <a:endParaRPr lang="es-ES" dirty="0">
                  <a:latin typeface="Times New Roman" panose="02020603050405020304" pitchFamily="18" charset="0"/>
                  <a:cs typeface="Times New Roman" panose="02020603050405020304" pitchFamily="18" charset="0"/>
                </a:endParaRPr>
              </a:p>
            </p:txBody>
          </p:sp>
        </mc:Choice>
        <mc:Fallback xmlns="">
          <p:sp>
            <p:nvSpPr>
              <p:cNvPr id="10" name="9 Rectángulo"/>
              <p:cNvSpPr>
                <a:spLocks noRot="1" noChangeAspect="1" noMove="1" noResize="1" noEditPoints="1" noAdjustHandles="1" noChangeArrowheads="1" noChangeShapeType="1" noTextEdit="1"/>
              </p:cNvSpPr>
              <p:nvPr/>
            </p:nvSpPr>
            <p:spPr>
              <a:xfrm>
                <a:off x="6412774" y="3823852"/>
                <a:ext cx="2564971" cy="2042555"/>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9213274" y="3823855"/>
                <a:ext cx="2564971" cy="20425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Multiplicador del apalancamiento financiero</a:t>
                </a:r>
              </a:p>
              <a:p>
                <a:pPr algn="ctr"/>
                <a:endParaRPr lang="es-ES"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es-ES" i="1">
                              <a:latin typeface="Cambria Math" panose="02040503050406030204" pitchFamily="18" charset="0"/>
                            </a:rPr>
                          </m:ctrlPr>
                        </m:fPr>
                        <m:num>
                          <m:r>
                            <a:rPr lang="es-ES" b="0" i="1" smtClean="0">
                              <a:latin typeface="Cambria Math"/>
                            </a:rPr>
                            <m:t>𝐴𝑐𝑡𝑖𝑣𝑜𝑠</m:t>
                          </m:r>
                        </m:num>
                        <m:den>
                          <m:r>
                            <a:rPr lang="es-ES" b="0" i="1" smtClean="0">
                              <a:latin typeface="Cambria Math"/>
                            </a:rPr>
                            <m:t>𝑃𝑎𝑡𝑟𝑖𝑚𝑜𝑛𝑖𝑜</m:t>
                          </m:r>
                        </m:den>
                      </m:f>
                    </m:oMath>
                  </m:oMathPara>
                </a14:m>
                <a:endParaRPr lang="es-ES" dirty="0">
                  <a:latin typeface="Times New Roman" panose="02020603050405020304" pitchFamily="18" charset="0"/>
                  <a:cs typeface="Times New Roman" panose="02020603050405020304" pitchFamily="18" charset="0"/>
                </a:endParaRPr>
              </a:p>
            </p:txBody>
          </p:sp>
        </mc:Choice>
        <mc:Fallback xmlns="">
          <p:sp>
            <p:nvSpPr>
              <p:cNvPr id="11" name="10 Rectángulo"/>
              <p:cNvSpPr>
                <a:spLocks noRot="1" noChangeAspect="1" noMove="1" noResize="1" noEditPoints="1" noAdjustHandles="1" noChangeArrowheads="1" noChangeShapeType="1" noTextEdit="1"/>
              </p:cNvSpPr>
              <p:nvPr/>
            </p:nvSpPr>
            <p:spPr>
              <a:xfrm>
                <a:off x="9213274" y="3823855"/>
                <a:ext cx="2564971" cy="2042555"/>
              </a:xfrm>
              <a:prstGeom prst="rect">
                <a:avLst/>
              </a:prstGeo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89758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87197" y="-61501"/>
            <a:ext cx="1765227" cy="830997"/>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Índice</a:t>
            </a:r>
            <a:r>
              <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graphicFrame>
        <p:nvGraphicFramePr>
          <p:cNvPr id="3" name="Diagrama 2"/>
          <p:cNvGraphicFramePr/>
          <p:nvPr>
            <p:extLst>
              <p:ext uri="{D42A27DB-BD31-4B8C-83A1-F6EECF244321}">
                <p14:modId xmlns:p14="http://schemas.microsoft.com/office/powerpoint/2010/main" val="627378768"/>
              </p:ext>
            </p:extLst>
          </p:nvPr>
        </p:nvGraphicFramePr>
        <p:xfrm>
          <a:off x="-189713" y="1037060"/>
          <a:ext cx="6442298" cy="473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val="2696639259"/>
              </p:ext>
            </p:extLst>
          </p:nvPr>
        </p:nvGraphicFramePr>
        <p:xfrm>
          <a:off x="5049842" y="1037060"/>
          <a:ext cx="6442298" cy="47326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CuadroTexto 24"/>
          <p:cNvSpPr txBox="1"/>
          <p:nvPr/>
        </p:nvSpPr>
        <p:spPr>
          <a:xfrm>
            <a:off x="776283" y="1226464"/>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1</a:t>
            </a:r>
          </a:p>
        </p:txBody>
      </p:sp>
      <p:sp>
        <p:nvSpPr>
          <p:cNvPr id="26" name="CuadroTexto 25"/>
          <p:cNvSpPr txBox="1"/>
          <p:nvPr/>
        </p:nvSpPr>
        <p:spPr>
          <a:xfrm>
            <a:off x="776283" y="2494301"/>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2</a:t>
            </a:r>
          </a:p>
        </p:txBody>
      </p:sp>
      <p:sp>
        <p:nvSpPr>
          <p:cNvPr id="27" name="CuadroTexto 26"/>
          <p:cNvSpPr txBox="1"/>
          <p:nvPr/>
        </p:nvSpPr>
        <p:spPr>
          <a:xfrm>
            <a:off x="776283" y="3739039"/>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3</a:t>
            </a:r>
          </a:p>
        </p:txBody>
      </p:sp>
      <p:sp>
        <p:nvSpPr>
          <p:cNvPr id="28" name="CuadroTexto 27"/>
          <p:cNvSpPr txBox="1"/>
          <p:nvPr/>
        </p:nvSpPr>
        <p:spPr>
          <a:xfrm>
            <a:off x="776283" y="4983777"/>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4</a:t>
            </a:r>
          </a:p>
        </p:txBody>
      </p:sp>
      <p:sp>
        <p:nvSpPr>
          <p:cNvPr id="29" name="CuadroTexto 28"/>
          <p:cNvSpPr txBox="1"/>
          <p:nvPr/>
        </p:nvSpPr>
        <p:spPr>
          <a:xfrm>
            <a:off x="6015838" y="1226464"/>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5</a:t>
            </a:r>
          </a:p>
        </p:txBody>
      </p:sp>
      <p:sp>
        <p:nvSpPr>
          <p:cNvPr id="30" name="CuadroTexto 29"/>
          <p:cNvSpPr txBox="1"/>
          <p:nvPr/>
        </p:nvSpPr>
        <p:spPr>
          <a:xfrm>
            <a:off x="6015838" y="2494300"/>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6</a:t>
            </a:r>
          </a:p>
        </p:txBody>
      </p:sp>
      <p:sp>
        <p:nvSpPr>
          <p:cNvPr id="31" name="CuadroTexto 30"/>
          <p:cNvSpPr txBox="1"/>
          <p:nvPr/>
        </p:nvSpPr>
        <p:spPr>
          <a:xfrm>
            <a:off x="6015838" y="3739038"/>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7</a:t>
            </a:r>
          </a:p>
        </p:txBody>
      </p:sp>
      <p:sp>
        <p:nvSpPr>
          <p:cNvPr id="32" name="CuadroTexto 31"/>
          <p:cNvSpPr txBox="1"/>
          <p:nvPr/>
        </p:nvSpPr>
        <p:spPr>
          <a:xfrm>
            <a:off x="6015838" y="4983776"/>
            <a:ext cx="71091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38471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8228" y="2509041"/>
            <a:ext cx="4509568" cy="1107996"/>
          </a:xfrm>
          <a:prstGeom prst="rect">
            <a:avLst/>
          </a:prstGeom>
          <a:noFill/>
        </p:spPr>
        <p:txBody>
          <a:bodyPr wrap="none" lIns="91440" tIns="45720" rIns="91440" bIns="45720">
            <a:spAutoFit/>
          </a:bodyPr>
          <a:lstStyle/>
          <a:p>
            <a:pPr algn="ctr"/>
            <a:r>
              <a:rPr lang="es-E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a:t>
            </a:r>
            <a:endParaRPr lang="es-ES" sz="7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AutoShape 2" descr="Resultado de imagen para marco teorico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2" name="Picture 4" descr="Resultado de imagen para marco teorico 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140" y="3567862"/>
            <a:ext cx="4981225" cy="233874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775"/>
            <a:ext cx="3590876" cy="269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8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9871" y="0"/>
            <a:ext cx="9268306"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Tipología y enfoque de la investigación:</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73550149"/>
              </p:ext>
            </p:extLst>
          </p:nvPr>
        </p:nvGraphicFramePr>
        <p:xfrm>
          <a:off x="142504" y="769441"/>
          <a:ext cx="69351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1700875682"/>
              </p:ext>
            </p:extLst>
          </p:nvPr>
        </p:nvGraphicFramePr>
        <p:xfrm>
          <a:off x="6963418" y="615062"/>
          <a:ext cx="4904509" cy="4371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AutoShape 2" descr="Resultado de imagen para investigacion dibu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29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7200" y="769441"/>
            <a:ext cx="1283710" cy="130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Resultado de imagen para investigacion dibujo"/>
          <p:cNvPicPr>
            <a:picLocks noChangeAspect="1" noChangeArrowheads="1"/>
          </p:cNvPicPr>
          <p:nvPr/>
        </p:nvPicPr>
        <p:blipFill rotWithShape="1">
          <a:blip r:embed="rId13">
            <a:extLst>
              <a:ext uri="{28A0092B-C50C-407E-A947-70E740481C1C}">
                <a14:useLocalDpi xmlns:a14="http://schemas.microsoft.com/office/drawing/2010/main" val="0"/>
              </a:ext>
            </a:extLst>
          </a:blip>
          <a:srcRect l="22836" t="10727" r="30411" b="20217"/>
          <a:stretch/>
        </p:blipFill>
        <p:spPr bwMode="auto">
          <a:xfrm>
            <a:off x="7410202" y="4797631"/>
            <a:ext cx="1258785" cy="12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6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443" y="-1"/>
            <a:ext cx="6595075"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Población objeto de estudio: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831940812"/>
              </p:ext>
            </p:extLst>
          </p:nvPr>
        </p:nvGraphicFramePr>
        <p:xfrm>
          <a:off x="345704" y="684041"/>
          <a:ext cx="27062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938249349"/>
              </p:ext>
            </p:extLst>
          </p:nvPr>
        </p:nvGraphicFramePr>
        <p:xfrm>
          <a:off x="3674629" y="686313"/>
          <a:ext cx="270625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4 Imagen" descr="Recorte de pantall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1518" y="769439"/>
            <a:ext cx="5253538" cy="2268573"/>
          </a:xfrm>
          <a:prstGeom prst="rect">
            <a:avLst/>
          </a:prstGeom>
          <a:ln>
            <a:noFill/>
          </a:ln>
          <a:effectLst>
            <a:outerShdw blurRad="292100" dist="139700" dir="2700000" algn="tl" rotWithShape="0">
              <a:srgbClr val="333333">
                <a:alpha val="65000"/>
              </a:srgbClr>
            </a:outerShdw>
          </a:effectLst>
        </p:spPr>
      </p:pic>
      <p:pic>
        <p:nvPicPr>
          <p:cNvPr id="6" name="5 Imagen" descr="Recorte de pantall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95478" y="3304052"/>
            <a:ext cx="4065617" cy="2658986"/>
          </a:xfrm>
          <a:prstGeom prst="rect">
            <a:avLst/>
          </a:prstGeom>
          <a:ln>
            <a:noFill/>
          </a:ln>
          <a:effectLst>
            <a:outerShdw blurRad="292100" dist="139700" dir="2700000" algn="tl" rotWithShape="0">
              <a:srgbClr val="333333">
                <a:alpha val="65000"/>
              </a:srgbClr>
            </a:outerShdw>
          </a:effectLst>
        </p:spPr>
      </p:pic>
      <p:sp>
        <p:nvSpPr>
          <p:cNvPr id="7" name="6 Flecha derecha"/>
          <p:cNvSpPr/>
          <p:nvPr/>
        </p:nvSpPr>
        <p:spPr>
          <a:xfrm>
            <a:off x="3170712" y="3038012"/>
            <a:ext cx="510639" cy="44145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Flecha derecha"/>
          <p:cNvSpPr/>
          <p:nvPr/>
        </p:nvSpPr>
        <p:spPr>
          <a:xfrm>
            <a:off x="6446198" y="3067608"/>
            <a:ext cx="510639" cy="44145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4230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324" y="9419"/>
            <a:ext cx="5668539"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Diseño del cuestionario: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605276497"/>
              </p:ext>
            </p:extLst>
          </p:nvPr>
        </p:nvGraphicFramePr>
        <p:xfrm>
          <a:off x="310076" y="809575"/>
          <a:ext cx="87180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Resultado de imagen para cuestionar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5873" y="1119662"/>
            <a:ext cx="2814757" cy="439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1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419"/>
            <a:ext cx="6482865"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Validación del cuestionario: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2 Rectángulo"/>
          <p:cNvSpPr/>
          <p:nvPr/>
        </p:nvSpPr>
        <p:spPr>
          <a:xfrm>
            <a:off x="415637" y="914399"/>
            <a:ext cx="5579422" cy="188817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2000" dirty="0">
                <a:latin typeface="Times New Roman" panose="02020603050405020304" pitchFamily="18" charset="0"/>
                <a:cs typeface="Times New Roman" panose="02020603050405020304" pitchFamily="18" charset="0"/>
              </a:rPr>
              <a:t>Malhotra recomienda validar el cuestionario aplicándolo en un rango de 15 a 30 empresas que pertenezcan a la población. Siguiendo su recomendación, se aplicó el instrumento a 15 empresas pertenecientes a la población. Con sus respuestas, se calculó el Alfa de Cronbach.</a:t>
            </a:r>
          </a:p>
        </p:txBody>
      </p:sp>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04" y="3512260"/>
            <a:ext cx="5903092" cy="2223522"/>
          </a:xfrm>
          <a:prstGeom prst="rect">
            <a:avLst/>
          </a:prstGeom>
          <a:ln>
            <a:noFill/>
          </a:ln>
          <a:effectLst>
            <a:outerShdw blurRad="292100" dist="139700" dir="2700000" algn="tl" rotWithShape="0">
              <a:srgbClr val="333333">
                <a:alpha val="65000"/>
              </a:srgbClr>
            </a:outerShdw>
          </a:effectLst>
        </p:spPr>
      </p:pic>
      <p:sp>
        <p:nvSpPr>
          <p:cNvPr id="5" name="4 Flecha abajo"/>
          <p:cNvSpPr/>
          <p:nvPr/>
        </p:nvSpPr>
        <p:spPr>
          <a:xfrm>
            <a:off x="3158303" y="2921330"/>
            <a:ext cx="581891" cy="590930"/>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
        <p:nvSpPr>
          <p:cNvPr id="6" name="5 Rectángulo"/>
          <p:cNvSpPr/>
          <p:nvPr/>
        </p:nvSpPr>
        <p:spPr>
          <a:xfrm>
            <a:off x="6482865" y="914399"/>
            <a:ext cx="5512132" cy="23631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2000" dirty="0">
                <a:latin typeface="Times New Roman" panose="02020603050405020304" pitchFamily="18" charset="0"/>
                <a:cs typeface="Times New Roman" panose="02020603050405020304" pitchFamily="18" charset="0"/>
              </a:rPr>
              <a:t>Adicional al coeficiente obtenido al evaluar el instrumento de forma general, también se calcularon los coeficientes por dimensión para dar mayor seguridad de que el instrumento es confiable. Todos los coeficientes resultaron entre 0,85 a 0,99, por lo que se demuestra la confiabilidad del instrumento.</a:t>
            </a:r>
          </a:p>
        </p:txBody>
      </p:sp>
      <p:sp>
        <p:nvSpPr>
          <p:cNvPr id="7" name="6 Flecha abajo"/>
          <p:cNvSpPr/>
          <p:nvPr/>
        </p:nvSpPr>
        <p:spPr>
          <a:xfrm rot="16200000">
            <a:off x="5967378" y="1563022"/>
            <a:ext cx="581891" cy="59093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pic>
        <p:nvPicPr>
          <p:cNvPr id="15362" name="Picture 2" descr="Resultado de imagen para aprob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056" y="3512260"/>
            <a:ext cx="2404826" cy="240482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n para aprob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744" y="3512260"/>
            <a:ext cx="2623253" cy="161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64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1950" y="0"/>
            <a:ext cx="10291600"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Ejecución y limitaciones de la investigación:</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092448980"/>
              </p:ext>
            </p:extLst>
          </p:nvPr>
        </p:nvGraphicFramePr>
        <p:xfrm>
          <a:off x="351950" y="793191"/>
          <a:ext cx="2302494" cy="5285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778000504"/>
              </p:ext>
            </p:extLst>
          </p:nvPr>
        </p:nvGraphicFramePr>
        <p:xfrm>
          <a:off x="3954617" y="686314"/>
          <a:ext cx="308626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Rectángulo"/>
          <p:cNvSpPr/>
          <p:nvPr/>
        </p:nvSpPr>
        <p:spPr>
          <a:xfrm>
            <a:off x="8356266" y="985650"/>
            <a:ext cx="3503221" cy="617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19 empresas no tenían interés</a:t>
            </a:r>
          </a:p>
        </p:txBody>
      </p:sp>
      <p:sp>
        <p:nvSpPr>
          <p:cNvPr id="6" name="5 Rectángulo"/>
          <p:cNvSpPr/>
          <p:nvPr/>
        </p:nvSpPr>
        <p:spPr>
          <a:xfrm>
            <a:off x="8368141" y="1909947"/>
            <a:ext cx="3503221" cy="6175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12 empresas no tenían tiempo</a:t>
            </a:r>
          </a:p>
        </p:txBody>
      </p:sp>
      <p:sp>
        <p:nvSpPr>
          <p:cNvPr id="7" name="6 Rectángulo"/>
          <p:cNvSpPr/>
          <p:nvPr/>
        </p:nvSpPr>
        <p:spPr>
          <a:xfrm>
            <a:off x="8368139" y="2917369"/>
            <a:ext cx="3503221" cy="6175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13 empresas tenían políticas de privacidad</a:t>
            </a:r>
          </a:p>
        </p:txBody>
      </p:sp>
      <p:sp>
        <p:nvSpPr>
          <p:cNvPr id="8" name="7 Rectángulo"/>
          <p:cNvSpPr/>
          <p:nvPr/>
        </p:nvSpPr>
        <p:spPr>
          <a:xfrm>
            <a:off x="8368140" y="3996045"/>
            <a:ext cx="3503221" cy="6175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17 empresas con las que no fue posible contactarse</a:t>
            </a:r>
          </a:p>
        </p:txBody>
      </p:sp>
      <p:sp>
        <p:nvSpPr>
          <p:cNvPr id="9" name="8 Rectángulo"/>
          <p:cNvSpPr/>
          <p:nvPr/>
        </p:nvSpPr>
        <p:spPr>
          <a:xfrm>
            <a:off x="8368141" y="4967842"/>
            <a:ext cx="3503221" cy="61751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21 empresas que no dieron respuesta</a:t>
            </a:r>
          </a:p>
        </p:txBody>
      </p:sp>
      <p:sp>
        <p:nvSpPr>
          <p:cNvPr id="10" name="9 Flecha derecha"/>
          <p:cNvSpPr/>
          <p:nvPr/>
        </p:nvSpPr>
        <p:spPr>
          <a:xfrm>
            <a:off x="2956956" y="2917369"/>
            <a:ext cx="950026" cy="90648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cxnSp>
        <p:nvCxnSpPr>
          <p:cNvPr id="12" name="11 Conector recto de flecha"/>
          <p:cNvCxnSpPr>
            <a:endCxn id="5" idx="1"/>
          </p:cNvCxnSpPr>
          <p:nvPr/>
        </p:nvCxnSpPr>
        <p:spPr>
          <a:xfrm flipV="1">
            <a:off x="7030192" y="1294409"/>
            <a:ext cx="1326074" cy="1353788"/>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cxnSp>
        <p:nvCxnSpPr>
          <p:cNvPr id="14" name="13 Conector recto de flecha"/>
          <p:cNvCxnSpPr>
            <a:endCxn id="6" idx="1"/>
          </p:cNvCxnSpPr>
          <p:nvPr/>
        </p:nvCxnSpPr>
        <p:spPr>
          <a:xfrm flipV="1">
            <a:off x="7030192" y="2218706"/>
            <a:ext cx="1337949" cy="429491"/>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cxnSp>
        <p:nvCxnSpPr>
          <p:cNvPr id="16" name="15 Conector recto de flecha"/>
          <p:cNvCxnSpPr>
            <a:endCxn id="7" idx="1"/>
          </p:cNvCxnSpPr>
          <p:nvPr/>
        </p:nvCxnSpPr>
        <p:spPr>
          <a:xfrm>
            <a:off x="7030192" y="2648197"/>
            <a:ext cx="1337947" cy="577931"/>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cxnSp>
        <p:nvCxnSpPr>
          <p:cNvPr id="18" name="17 Conector recto de flecha"/>
          <p:cNvCxnSpPr>
            <a:endCxn id="8" idx="1"/>
          </p:cNvCxnSpPr>
          <p:nvPr/>
        </p:nvCxnSpPr>
        <p:spPr>
          <a:xfrm>
            <a:off x="7030192" y="2648197"/>
            <a:ext cx="1337948" cy="1656607"/>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cxnSp>
        <p:nvCxnSpPr>
          <p:cNvPr id="20" name="19 Conector recto de flecha"/>
          <p:cNvCxnSpPr>
            <a:endCxn id="9" idx="1"/>
          </p:cNvCxnSpPr>
          <p:nvPr/>
        </p:nvCxnSpPr>
        <p:spPr>
          <a:xfrm>
            <a:off x="7030192" y="2648197"/>
            <a:ext cx="1337949" cy="2628404"/>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167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824" y="0"/>
            <a:ext cx="624722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Cálculo del error muestral:</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73440509"/>
              </p:ext>
            </p:extLst>
          </p:nvPr>
        </p:nvGraphicFramePr>
        <p:xfrm>
          <a:off x="370114" y="1133341"/>
          <a:ext cx="3930732" cy="196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26752755"/>
              </p:ext>
            </p:extLst>
          </p:nvPr>
        </p:nvGraphicFramePr>
        <p:xfrm>
          <a:off x="308758" y="3633850"/>
          <a:ext cx="3930732" cy="18396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Flecha abajo"/>
          <p:cNvSpPr/>
          <p:nvPr/>
        </p:nvSpPr>
        <p:spPr>
          <a:xfrm>
            <a:off x="2095994" y="3206338"/>
            <a:ext cx="463138" cy="403761"/>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pic>
        <p:nvPicPr>
          <p:cNvPr id="6" name="5 Imagen" descr="Recorte de pantalla"/>
          <p:cNvPicPr>
            <a:picLocks noChangeAspect="1"/>
          </p:cNvPicPr>
          <p:nvPr/>
        </p:nvPicPr>
        <p:blipFill rotWithShape="1">
          <a:blip r:embed="rId12">
            <a:extLst>
              <a:ext uri="{28A0092B-C50C-407E-A947-70E740481C1C}">
                <a14:useLocalDpi xmlns:a14="http://schemas.microsoft.com/office/drawing/2010/main" val="0"/>
              </a:ext>
            </a:extLst>
          </a:blip>
          <a:srcRect b="45028"/>
          <a:stretch/>
        </p:blipFill>
        <p:spPr>
          <a:xfrm>
            <a:off x="4732431" y="1801173"/>
            <a:ext cx="3829678" cy="2367066"/>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4732431" y="890650"/>
            <a:ext cx="3811979" cy="646331"/>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Fórmula del error en función del tamaño de una población finita:</a:t>
            </a:r>
          </a:p>
        </p:txBody>
      </p:sp>
      <p:sp>
        <p:nvSpPr>
          <p:cNvPr id="8" name="7 Rectángulo"/>
          <p:cNvSpPr/>
          <p:nvPr/>
        </p:nvSpPr>
        <p:spPr>
          <a:xfrm>
            <a:off x="9203376" y="2208810"/>
            <a:ext cx="2719449" cy="15556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El error muestral es de 4,21%, valor aceptable para los investigadores.</a:t>
            </a:r>
          </a:p>
        </p:txBody>
      </p:sp>
      <p:pic>
        <p:nvPicPr>
          <p:cNvPr id="9" name="8 Imagen" descr="Recorte de pantalla"/>
          <p:cNvPicPr>
            <a:picLocks noChangeAspect="1"/>
          </p:cNvPicPr>
          <p:nvPr/>
        </p:nvPicPr>
        <p:blipFill rotWithShape="1">
          <a:blip r:embed="rId12">
            <a:extLst>
              <a:ext uri="{28A0092B-C50C-407E-A947-70E740481C1C}">
                <a14:useLocalDpi xmlns:a14="http://schemas.microsoft.com/office/drawing/2010/main" val="0"/>
              </a:ext>
            </a:extLst>
          </a:blip>
          <a:srcRect l="42376" t="54633" b="-690"/>
          <a:stretch/>
        </p:blipFill>
        <p:spPr>
          <a:xfrm>
            <a:off x="5543854" y="4203864"/>
            <a:ext cx="2206831" cy="1983180"/>
          </a:xfrm>
          <a:prstGeom prst="rect">
            <a:avLst/>
          </a:prstGeom>
          <a:ln>
            <a:noFill/>
          </a:ln>
          <a:effectLst>
            <a:outerShdw blurRad="292100" dist="139700" dir="2700000" algn="tl" rotWithShape="0">
              <a:srgbClr val="333333">
                <a:alpha val="65000"/>
              </a:srgbClr>
            </a:outerShdw>
          </a:effectLst>
        </p:spPr>
      </p:pic>
      <p:sp>
        <p:nvSpPr>
          <p:cNvPr id="10" name="9 Flecha derecha"/>
          <p:cNvSpPr/>
          <p:nvPr/>
        </p:nvSpPr>
        <p:spPr>
          <a:xfrm>
            <a:off x="8645236" y="2897578"/>
            <a:ext cx="463138" cy="30875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63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64401" y="2509041"/>
            <a:ext cx="3897221" cy="1107996"/>
          </a:xfrm>
          <a:prstGeom prst="rect">
            <a:avLst/>
          </a:prstGeom>
          <a:noFill/>
        </p:spPr>
        <p:txBody>
          <a:bodyPr wrap="none" lIns="91440" tIns="45720" rIns="91440" bIns="45720">
            <a:spAutoFit/>
          </a:bodyPr>
          <a:lstStyle/>
          <a:p>
            <a:pPr algn="ctr"/>
            <a:r>
              <a:rPr lang="es-E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Resultados</a:t>
            </a:r>
            <a:endParaRPr lang="es-ES" sz="7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AutoShape 2" descr="Resultado de imagen para marco teorico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386" name="Picture 2" descr="Resultado de imagen para analisis de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785772"/>
            <a:ext cx="3751406" cy="179180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analisis de result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454" y="3871356"/>
            <a:ext cx="4630499" cy="198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45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277895345"/>
              </p:ext>
            </p:extLst>
          </p:nvPr>
        </p:nvGraphicFramePr>
        <p:xfrm>
          <a:off x="2103253" y="826823"/>
          <a:ext cx="8128000" cy="5045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Resultado de imagen para estadistica"/>
          <p:cNvPicPr>
            <a:picLocks noChangeAspect="1" noChangeArrowheads="1"/>
          </p:cNvPicPr>
          <p:nvPr/>
        </p:nvPicPr>
        <p:blipFill rotWithShape="1">
          <a:blip r:embed="rId7">
            <a:extLst>
              <a:ext uri="{28A0092B-C50C-407E-A947-70E740481C1C}">
                <a14:useLocalDpi xmlns:a14="http://schemas.microsoft.com/office/drawing/2010/main" val="0"/>
              </a:ext>
            </a:extLst>
          </a:blip>
          <a:srcRect l="67512" b="15691"/>
          <a:stretch/>
        </p:blipFill>
        <p:spPr bwMode="auto">
          <a:xfrm>
            <a:off x="9761516" y="709327"/>
            <a:ext cx="2110263" cy="2345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estadistica"/>
          <p:cNvPicPr>
            <a:picLocks noChangeAspect="1" noChangeArrowheads="1"/>
          </p:cNvPicPr>
          <p:nvPr/>
        </p:nvPicPr>
        <p:blipFill rotWithShape="1">
          <a:blip r:embed="rId7">
            <a:extLst>
              <a:ext uri="{28A0092B-C50C-407E-A947-70E740481C1C}">
                <a14:useLocalDpi xmlns:a14="http://schemas.microsoft.com/office/drawing/2010/main" val="0"/>
              </a:ext>
            </a:extLst>
          </a:blip>
          <a:srcRect l="18227" r="29202" b="15691"/>
          <a:stretch/>
        </p:blipFill>
        <p:spPr bwMode="auto">
          <a:xfrm>
            <a:off x="190007" y="4231138"/>
            <a:ext cx="2636322" cy="181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4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397" y="0"/>
            <a:ext cx="4964821"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Descriptivo: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3 CuadroTexto"/>
          <p:cNvSpPr txBox="1"/>
          <p:nvPr/>
        </p:nvSpPr>
        <p:spPr>
          <a:xfrm>
            <a:off x="576826" y="1209277"/>
            <a:ext cx="4544392"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37 microempresas analizadas.</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fuertes: Consulta y diálogo (5,18) y Liderazgo Estratégico (5,16).</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débiles: Sistema Integrado (4,44) y Aprendizaje Continuo (4,77).</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Desviaciones estándar bajas, siendo así que las desviación más alta es de 1,59 y la más baja es de 1,08.</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Puntaje Global: 4,91</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236372" y="775549"/>
            <a:ext cx="3438659" cy="369332"/>
          </a:xfrm>
          <a:prstGeom prst="rect">
            <a:avLst/>
          </a:prstGeom>
          <a:noFill/>
        </p:spPr>
        <p:txBody>
          <a:bodyPr wrap="square" rtlCol="0">
            <a:spAutoFit/>
          </a:bodyPr>
          <a:lstStyle/>
          <a:p>
            <a:r>
              <a:rPr lang="es-EC" b="1" dirty="0">
                <a:latin typeface="Times" panose="02020603050405020304" pitchFamily="18" charset="0"/>
                <a:cs typeface="Times" panose="02020603050405020304" pitchFamily="18" charset="0"/>
              </a:rPr>
              <a:t>MICROEMPRESAS</a:t>
            </a:r>
          </a:p>
        </p:txBody>
      </p:sp>
      <p:sp>
        <p:nvSpPr>
          <p:cNvPr id="5" name="2 CuadroTexto"/>
          <p:cNvSpPr txBox="1"/>
          <p:nvPr/>
        </p:nvSpPr>
        <p:spPr>
          <a:xfrm>
            <a:off x="6151528" y="1209277"/>
            <a:ext cx="484703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66 empresas analizadas.</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fuertes: Liderazgo Estratégico (4,89) y Consulta y diálogo (4,83).</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débiles: Sistema Integrado (4,15) y Aprendizaje Continuo (4,51).</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Desviaciones estándar bajas, siendo así que las desviación más alta es de 1,62 y la más baja es de 1,21.</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Puntaje Global: 4,62</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6385774" y="847122"/>
            <a:ext cx="3438659" cy="369332"/>
          </a:xfrm>
          <a:prstGeom prst="rect">
            <a:avLst/>
          </a:prstGeom>
          <a:noFill/>
        </p:spPr>
        <p:txBody>
          <a:bodyPr wrap="square" rtlCol="0">
            <a:spAutoFit/>
          </a:bodyPr>
          <a:lstStyle/>
          <a:p>
            <a:r>
              <a:rPr lang="es-EC" b="1" dirty="0">
                <a:latin typeface="Times" panose="02020603050405020304" pitchFamily="18" charset="0"/>
                <a:cs typeface="Times" panose="02020603050405020304" pitchFamily="18" charset="0"/>
              </a:rPr>
              <a:t>PEQUEÑAS EMPRESAS</a:t>
            </a:r>
          </a:p>
        </p:txBody>
      </p:sp>
    </p:spTree>
    <p:extLst>
      <p:ext uri="{BB962C8B-B14F-4D97-AF65-F5344CB8AC3E}">
        <p14:creationId xmlns:p14="http://schemas.microsoft.com/office/powerpoint/2010/main" val="195823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4980" y="0"/>
            <a:ext cx="2504212"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Problema:</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452712242"/>
              </p:ext>
            </p:extLst>
          </p:nvPr>
        </p:nvGraphicFramePr>
        <p:xfrm>
          <a:off x="231821" y="953036"/>
          <a:ext cx="5615188" cy="524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Gráfico 4"/>
          <p:cNvGraphicFramePr/>
          <p:nvPr>
            <p:extLst>
              <p:ext uri="{D42A27DB-BD31-4B8C-83A1-F6EECF244321}">
                <p14:modId xmlns:p14="http://schemas.microsoft.com/office/powerpoint/2010/main" val="4091726584"/>
              </p:ext>
            </p:extLst>
          </p:nvPr>
        </p:nvGraphicFramePr>
        <p:xfrm>
          <a:off x="6362163" y="953036"/>
          <a:ext cx="6092333" cy="48682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77755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397" y="0"/>
            <a:ext cx="4964821"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Descriptivo: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2 CuadroTexto"/>
          <p:cNvSpPr txBox="1"/>
          <p:nvPr/>
        </p:nvSpPr>
        <p:spPr>
          <a:xfrm>
            <a:off x="414382" y="1144881"/>
            <a:ext cx="4878835"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29 empresas analizadas.</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fuertes: Liderazgo Estratégico (4,39) y Consulta y diálogo (4,30).</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débiles: Aprendizaje Continuo (3,96) y Sistema Integrado (3,99).</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Desviaciones estándar bajas, siendo así que las desviación más alta es de 1,54 y la más baja es de 1,35.</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Puntaje Global: 4,19</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236372" y="775549"/>
            <a:ext cx="3438659" cy="369332"/>
          </a:xfrm>
          <a:prstGeom prst="rect">
            <a:avLst/>
          </a:prstGeom>
          <a:noFill/>
        </p:spPr>
        <p:txBody>
          <a:bodyPr wrap="square" rtlCol="0">
            <a:spAutoFit/>
          </a:bodyPr>
          <a:lstStyle/>
          <a:p>
            <a:r>
              <a:rPr lang="es-EC" b="1" dirty="0">
                <a:latin typeface="Times" panose="02020603050405020304" pitchFamily="18" charset="0"/>
                <a:cs typeface="Times" panose="02020603050405020304" pitchFamily="18" charset="0"/>
              </a:rPr>
              <a:t>MEDIANAS EMPRESAS</a:t>
            </a:r>
          </a:p>
        </p:txBody>
      </p:sp>
      <p:sp>
        <p:nvSpPr>
          <p:cNvPr id="5" name="2 CuadroTexto"/>
          <p:cNvSpPr txBox="1"/>
          <p:nvPr/>
        </p:nvSpPr>
        <p:spPr>
          <a:xfrm>
            <a:off x="6115207" y="1144881"/>
            <a:ext cx="5617447"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42 empresas analizadas.</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fuertes: Liderazgo Estratégico (4,58), Conexión del Sistema (4,53) y Consulta y diálogo (4,53).</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Dimensiones débiles: Empoderamiento (4,34) y Aprendizaje Continuo (4,35).</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Desviaciones estándar bajas, siendo así que las desviación más alta es de 1,22 y la más baja es de 1,07.</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Puntaje Global: 4,47</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6862293" y="775549"/>
            <a:ext cx="3438659" cy="369332"/>
          </a:xfrm>
          <a:prstGeom prst="rect">
            <a:avLst/>
          </a:prstGeom>
          <a:noFill/>
        </p:spPr>
        <p:txBody>
          <a:bodyPr wrap="square" rtlCol="0">
            <a:spAutoFit/>
          </a:bodyPr>
          <a:lstStyle/>
          <a:p>
            <a:r>
              <a:rPr lang="es-EC" b="1" dirty="0">
                <a:latin typeface="Times" panose="02020603050405020304" pitchFamily="18" charset="0"/>
                <a:cs typeface="Times" panose="02020603050405020304" pitchFamily="18" charset="0"/>
              </a:rPr>
              <a:t>GRANDES EMPRESAS</a:t>
            </a:r>
          </a:p>
        </p:txBody>
      </p:sp>
    </p:spTree>
    <p:extLst>
      <p:ext uri="{BB962C8B-B14F-4D97-AF65-F5344CB8AC3E}">
        <p14:creationId xmlns:p14="http://schemas.microsoft.com/office/powerpoint/2010/main" val="362214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3485" y="21296"/>
            <a:ext cx="8052204"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Descriptivo: Comparativo</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6 Gráfico"/>
          <p:cNvGraphicFramePr>
            <a:graphicFrameLocks/>
          </p:cNvGraphicFramePr>
          <p:nvPr>
            <p:extLst>
              <p:ext uri="{D42A27DB-BD31-4B8C-83A1-F6EECF244321}">
                <p14:modId xmlns:p14="http://schemas.microsoft.com/office/powerpoint/2010/main" val="1228419451"/>
              </p:ext>
            </p:extLst>
          </p:nvPr>
        </p:nvGraphicFramePr>
        <p:xfrm>
          <a:off x="269049" y="942046"/>
          <a:ext cx="8138681" cy="5102493"/>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8550233" y="1206373"/>
            <a:ext cx="3491346" cy="4708981"/>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Dimensiones fuertes: Liderazgo Estratégico y Consulta y Diálogo.</a:t>
            </a: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Dimensiones débiles: Sistema Integrado y Aprendizaje Continuo</a:t>
            </a: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Solo en empresas grandes, dimensión fuerte Conexión del Sistema y dimensión débil Empoderamiento.</a:t>
            </a: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Resultados similares a investigaciones pasadas.</a:t>
            </a:r>
          </a:p>
        </p:txBody>
      </p:sp>
    </p:spTree>
    <p:extLst>
      <p:ext uri="{BB962C8B-B14F-4D97-AF65-F5344CB8AC3E}">
        <p14:creationId xmlns:p14="http://schemas.microsoft.com/office/powerpoint/2010/main" val="191275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7932" y="0"/>
            <a:ext cx="4616970"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Inferencial</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85855556"/>
              </p:ext>
            </p:extLst>
          </p:nvPr>
        </p:nvGraphicFramePr>
        <p:xfrm>
          <a:off x="267932" y="508184"/>
          <a:ext cx="93089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Resultado de imagen para estadist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4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9529" y="116316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descr="Resultado de imagen para estadist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3258" y="3488378"/>
            <a:ext cx="2433246" cy="152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757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7932" y="0"/>
            <a:ext cx="4616970"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Inferencial</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AutoShape 2" descr="Resultado de imagen para estadist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5" name="4 Diagrama"/>
          <p:cNvGraphicFramePr/>
          <p:nvPr>
            <p:extLst>
              <p:ext uri="{D42A27DB-BD31-4B8C-83A1-F6EECF244321}">
                <p14:modId xmlns:p14="http://schemas.microsoft.com/office/powerpoint/2010/main" val="3964955263"/>
              </p:ext>
            </p:extLst>
          </p:nvPr>
        </p:nvGraphicFramePr>
        <p:xfrm>
          <a:off x="155575" y="769440"/>
          <a:ext cx="6387605" cy="5108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714188" y="2671947"/>
            <a:ext cx="3170714"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Se debe tomar    en cuenta: </a:t>
            </a:r>
          </a:p>
        </p:txBody>
      </p:sp>
      <p:pic>
        <p:nvPicPr>
          <p:cNvPr id="7" name="6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3466" y="698874"/>
            <a:ext cx="5253734" cy="1973073"/>
          </a:xfrm>
          <a:prstGeom prst="rect">
            <a:avLst/>
          </a:prstGeom>
          <a:ln>
            <a:noFill/>
          </a:ln>
          <a:effectLst>
            <a:outerShdw blurRad="292100" dist="139700" dir="2700000" algn="tl" rotWithShape="0">
              <a:srgbClr val="333333">
                <a:alpha val="65000"/>
              </a:srgbClr>
            </a:outerShdw>
          </a:effectLst>
        </p:spPr>
      </p:pic>
      <p:pic>
        <p:nvPicPr>
          <p:cNvPr id="8" name="7 Imagen"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8604" y="3426000"/>
            <a:ext cx="2793746" cy="2556850"/>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6733309" y="2718113"/>
            <a:ext cx="5458691" cy="646331"/>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Se obtuvieron los valores necesarios en los indicadores que aseguran la aplicación del análisis factorial.</a:t>
            </a:r>
          </a:p>
        </p:txBody>
      </p:sp>
      <p:sp>
        <p:nvSpPr>
          <p:cNvPr id="10" name="9 CuadroTexto"/>
          <p:cNvSpPr txBox="1"/>
          <p:nvPr/>
        </p:nvSpPr>
        <p:spPr>
          <a:xfrm>
            <a:off x="9963396" y="3785730"/>
            <a:ext cx="2101933" cy="2031325"/>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Fue posible la selección de un solo factor debido a que en todos los grupos un solo factor explicaba más del 74% de la varianza.</a:t>
            </a:r>
          </a:p>
        </p:txBody>
      </p:sp>
    </p:spTree>
    <p:extLst>
      <p:ext uri="{BB962C8B-B14F-4D97-AF65-F5344CB8AC3E}">
        <p14:creationId xmlns:p14="http://schemas.microsoft.com/office/powerpoint/2010/main" val="186498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2206" y="0"/>
            <a:ext cx="713849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Inferencial Perceptual</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2 Rectángulo"/>
          <p:cNvSpPr/>
          <p:nvPr/>
        </p:nvSpPr>
        <p:spPr>
          <a:xfrm>
            <a:off x="368135" y="769440"/>
            <a:ext cx="11459688" cy="151062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El Coeficiente de Pearson (R) y el Coeficiente de Determinación (R cuadrado). El coeficiente de Pearson permite conocer cuál es la intensidad de la correlación entre las variables y obtiene valores que van de -1 a 1. Si los valores son negativos, la correlación es inversamente proporcional. Si los coeficientes son positivos, la correlación es directamente proporcional. Si el valor es cero, no existe correlación. Mientras que, el coeficiente de determinación expone el porcentaje de variabilidad en la variable dependiente que se explica por la variable independiente.</a:t>
            </a:r>
          </a:p>
        </p:txBody>
      </p:sp>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7" y="2658019"/>
            <a:ext cx="2916630" cy="2800741"/>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8372103" y="2397427"/>
            <a:ext cx="3819897" cy="3624069"/>
          </a:xfrm>
          <a:prstGeom prst="rect">
            <a:avLst/>
          </a:prstGeom>
          <a:noFill/>
        </p:spPr>
        <p:txBody>
          <a:bodyPr wrap="square" rtlCol="0">
            <a:spAutoFit/>
          </a:bodyPr>
          <a:lstStyle/>
          <a:p>
            <a:pPr marL="285750" indent="-285750">
              <a:buFont typeface="Arial" panose="020B0604020202020204" pitchFamily="34" charset="0"/>
              <a:buChar char="•"/>
            </a:pPr>
            <a:r>
              <a:rPr lang="es-ES" sz="1350" dirty="0">
                <a:latin typeface="Times New Roman" panose="02020603050405020304" pitchFamily="18" charset="0"/>
                <a:cs typeface="Times New Roman" panose="02020603050405020304" pitchFamily="18" charset="0"/>
              </a:rPr>
              <a:t>La relación entre el nivel de transformación de una empresa en una organización de aprendizaje tiene una relación significativa y positiva con el desempeño financiero y el desempeño del conocimiento.</a:t>
            </a:r>
          </a:p>
          <a:p>
            <a:pPr marL="285750" indent="-285750">
              <a:buFont typeface="Arial" panose="020B0604020202020204" pitchFamily="34" charset="0"/>
              <a:buChar char="•"/>
            </a:pPr>
            <a:endParaRPr lang="es-ES" sz="13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350" dirty="0">
                <a:latin typeface="Times New Roman" panose="02020603050405020304" pitchFamily="18" charset="0"/>
                <a:cs typeface="Times New Roman" panose="02020603050405020304" pitchFamily="18" charset="0"/>
              </a:rPr>
              <a:t>Solo las microempresas no presentaron relación.</a:t>
            </a:r>
          </a:p>
          <a:p>
            <a:pPr marL="285750" indent="-285750">
              <a:buFont typeface="Arial" panose="020B0604020202020204" pitchFamily="34" charset="0"/>
              <a:buChar char="•"/>
            </a:pPr>
            <a:endParaRPr lang="es-ES" sz="13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350" dirty="0">
                <a:latin typeface="Times New Roman" panose="02020603050405020304" pitchFamily="18" charset="0"/>
                <a:cs typeface="Times New Roman" panose="02020603050405020304" pitchFamily="18" charset="0"/>
              </a:rPr>
              <a:t>La relación es más fuerte con el desempeño del conocimiento.</a:t>
            </a:r>
          </a:p>
          <a:p>
            <a:pPr marL="285750" indent="-285750">
              <a:buFont typeface="Arial" panose="020B0604020202020204" pitchFamily="34" charset="0"/>
              <a:buChar char="•"/>
            </a:pPr>
            <a:endParaRPr lang="es-ES" sz="13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350" dirty="0">
                <a:latin typeface="Times New Roman" panose="02020603050405020304" pitchFamily="18" charset="0"/>
                <a:cs typeface="Times New Roman" panose="02020603050405020304" pitchFamily="18" charset="0"/>
              </a:rPr>
              <a:t>La intensidad de la relación sí varia según el tamaño de las empresas.</a:t>
            </a:r>
          </a:p>
          <a:p>
            <a:pPr marL="285750" indent="-285750">
              <a:buFont typeface="Arial" panose="020B0604020202020204" pitchFamily="34" charset="0"/>
              <a:buChar char="•"/>
            </a:pPr>
            <a:endParaRPr lang="es-ES" sz="13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350" dirty="0">
                <a:latin typeface="Times New Roman" panose="02020603050405020304" pitchFamily="18" charset="0"/>
                <a:cs typeface="Times New Roman" panose="02020603050405020304" pitchFamily="18" charset="0"/>
              </a:rPr>
              <a:t>La variabilidad no explicada por la variabilidad del constructo, se puede explicar por otros factores.</a:t>
            </a:r>
          </a:p>
        </p:txBody>
      </p:sp>
      <p:pic>
        <p:nvPicPr>
          <p:cNvPr id="7" name="6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190" y="2846243"/>
            <a:ext cx="4861910" cy="2424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2757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419"/>
            <a:ext cx="10883107"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Inferencial de las Medidas Financieras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2 Rectángulo"/>
          <p:cNvSpPr/>
          <p:nvPr/>
        </p:nvSpPr>
        <p:spPr>
          <a:xfrm>
            <a:off x="213756" y="1009403"/>
            <a:ext cx="2006930" cy="1187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Dimensiones de la organización de aprendizaje</a:t>
            </a:r>
          </a:p>
        </p:txBody>
      </p:sp>
      <p:sp>
        <p:nvSpPr>
          <p:cNvPr id="4" name="3 Rectángulo"/>
          <p:cNvSpPr/>
          <p:nvPr/>
        </p:nvSpPr>
        <p:spPr>
          <a:xfrm>
            <a:off x="3154878" y="1021277"/>
            <a:ext cx="2006930" cy="11875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ROA, ROE, Margen Neto, Multiplicador del apalancamiento financiero</a:t>
            </a:r>
          </a:p>
        </p:txBody>
      </p:sp>
      <p:sp>
        <p:nvSpPr>
          <p:cNvPr id="5" name="4 Rectángulo"/>
          <p:cNvSpPr/>
          <p:nvPr/>
        </p:nvSpPr>
        <p:spPr>
          <a:xfrm>
            <a:off x="743196" y="2758042"/>
            <a:ext cx="3908962" cy="13320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A través del Coeficiente de correlación de Pearson. Con un factor (micro y medianas empresas) y con dos factores (pequeñas y grandes empresas).</a:t>
            </a:r>
          </a:p>
        </p:txBody>
      </p:sp>
      <p:sp>
        <p:nvSpPr>
          <p:cNvPr id="6" name="5 Rectángulo"/>
          <p:cNvSpPr/>
          <p:nvPr/>
        </p:nvSpPr>
        <p:spPr>
          <a:xfrm>
            <a:off x="1434935" y="4765089"/>
            <a:ext cx="2571008" cy="12488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Los niveles de significancia deben ser menores a 0,05 para que exista correlación.</a:t>
            </a:r>
          </a:p>
        </p:txBody>
      </p:sp>
      <p:sp>
        <p:nvSpPr>
          <p:cNvPr id="7" name="6 Flecha izquierda y derecha"/>
          <p:cNvSpPr/>
          <p:nvPr/>
        </p:nvSpPr>
        <p:spPr>
          <a:xfrm>
            <a:off x="2306782" y="1341910"/>
            <a:ext cx="779813" cy="546265"/>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
        <p:nvSpPr>
          <p:cNvPr id="8" name="7 Flecha abajo"/>
          <p:cNvSpPr/>
          <p:nvPr/>
        </p:nvSpPr>
        <p:spPr>
          <a:xfrm>
            <a:off x="2525485" y="2225632"/>
            <a:ext cx="389907" cy="41365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9" name="8 Flecha abajo"/>
          <p:cNvSpPr/>
          <p:nvPr/>
        </p:nvSpPr>
        <p:spPr>
          <a:xfrm>
            <a:off x="2502724" y="4204853"/>
            <a:ext cx="389907" cy="413657"/>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S"/>
          </a:p>
        </p:txBody>
      </p:sp>
      <p:sp>
        <p:nvSpPr>
          <p:cNvPr id="11" name="10 CuadroTexto"/>
          <p:cNvSpPr txBox="1"/>
          <p:nvPr/>
        </p:nvSpPr>
        <p:spPr>
          <a:xfrm>
            <a:off x="4797631" y="5367646"/>
            <a:ext cx="7232073" cy="646331"/>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Debido a que todos los niveles de significancia son mayores a 0,05, se concluye que no existe correlación entre estas variables.</a:t>
            </a:r>
          </a:p>
        </p:txBody>
      </p:sp>
      <p:pic>
        <p:nvPicPr>
          <p:cNvPr id="12" name="1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553" y="1199407"/>
            <a:ext cx="6032665" cy="3851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109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419"/>
            <a:ext cx="10883107"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Inferencial de las Medidas Financieras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669567149"/>
              </p:ext>
            </p:extLst>
          </p:nvPr>
        </p:nvGraphicFramePr>
        <p:xfrm>
          <a:off x="4049486" y="778860"/>
          <a:ext cx="729144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Elipse"/>
          <p:cNvSpPr/>
          <p:nvPr/>
        </p:nvSpPr>
        <p:spPr>
          <a:xfrm>
            <a:off x="510637" y="1567543"/>
            <a:ext cx="3693228" cy="380010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latin typeface="Times New Roman" panose="02020603050405020304" pitchFamily="18" charset="0"/>
                <a:cs typeface="Times New Roman" panose="02020603050405020304" pitchFamily="18" charset="0"/>
              </a:rPr>
              <a:t>Según Ellinger y otros (2002) los resultados entre las relación de las variables mencionadas puede verse afectada por diferentes motivos.</a:t>
            </a:r>
          </a:p>
        </p:txBody>
      </p:sp>
    </p:spTree>
    <p:extLst>
      <p:ext uri="{BB962C8B-B14F-4D97-AF65-F5344CB8AC3E}">
        <p14:creationId xmlns:p14="http://schemas.microsoft.com/office/powerpoint/2010/main" val="276614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Resultado de imagen para recomend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740" y="2998519"/>
            <a:ext cx="2986809"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65236" y="2577578"/>
            <a:ext cx="10695557" cy="1015663"/>
          </a:xfrm>
          <a:prstGeom prst="rect">
            <a:avLst/>
          </a:prstGeom>
          <a:noFill/>
        </p:spPr>
        <p:txBody>
          <a:bodyPr wrap="none" lIns="91440" tIns="45720" rIns="91440" bIns="45720">
            <a:spAutoFit/>
          </a:bodyPr>
          <a:lstStyle/>
          <a:p>
            <a:pPr algn="ctr"/>
            <a:r>
              <a:rPr lang="es-ES"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y Recomendaciones</a:t>
            </a:r>
          </a:p>
        </p:txBody>
      </p:sp>
      <p:sp>
        <p:nvSpPr>
          <p:cNvPr id="3" name="AutoShape 2" descr="Resultado de imagen para marco teorico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6626" name="Picture 2" descr="Resultado de imagen para conclusi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320634"/>
            <a:ext cx="1770208" cy="161906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Resultado de imagen para recomendaci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209" y="1294411"/>
            <a:ext cx="3009322" cy="150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3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707817218"/>
              </p:ext>
            </p:extLst>
          </p:nvPr>
        </p:nvGraphicFramePr>
        <p:xfrm>
          <a:off x="545074" y="797699"/>
          <a:ext cx="10955760" cy="5182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
          <p:cNvSpPr/>
          <p:nvPr/>
        </p:nvSpPr>
        <p:spPr>
          <a:xfrm>
            <a:off x="171165" y="28258"/>
            <a:ext cx="322556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14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023508962"/>
              </p:ext>
            </p:extLst>
          </p:nvPr>
        </p:nvGraphicFramePr>
        <p:xfrm>
          <a:off x="653144" y="838420"/>
          <a:ext cx="11150930" cy="4695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14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69971552"/>
              </p:ext>
            </p:extLst>
          </p:nvPr>
        </p:nvGraphicFramePr>
        <p:xfrm>
          <a:off x="2336757" y="770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nicio"/>
          <p:cNvPicPr>
            <a:picLocks noChangeAspect="1" noChangeArrowheads="1"/>
          </p:cNvPicPr>
          <p:nvPr/>
        </p:nvPicPr>
        <p:blipFill rotWithShape="1">
          <a:blip r:embed="rId7">
            <a:extLst>
              <a:ext uri="{28A0092B-C50C-407E-A947-70E740481C1C}">
                <a14:useLocalDpi xmlns:a14="http://schemas.microsoft.com/office/drawing/2010/main" val="0"/>
              </a:ext>
            </a:extLst>
          </a:blip>
          <a:srcRect t="-1" r="86865" b="1058"/>
          <a:stretch/>
        </p:blipFill>
        <p:spPr bwMode="auto">
          <a:xfrm>
            <a:off x="1175118" y="917636"/>
            <a:ext cx="1599463" cy="15564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do de imagen para ranking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8">
            <a:clrChange>
              <a:clrFrom>
                <a:srgbClr val="FFFFFF"/>
              </a:clrFrom>
              <a:clrTo>
                <a:srgbClr val="FFFFFF">
                  <a:alpha val="0"/>
                </a:srgbClr>
              </a:clrTo>
            </a:clrChange>
          </a:blip>
          <a:stretch>
            <a:fillRect/>
          </a:stretch>
        </p:blipFill>
        <p:spPr>
          <a:xfrm>
            <a:off x="307975" y="3243096"/>
            <a:ext cx="3028950" cy="1514475"/>
          </a:xfrm>
          <a:prstGeom prst="rect">
            <a:avLst/>
          </a:prstGeom>
        </p:spPr>
      </p:pic>
      <p:sp>
        <p:nvSpPr>
          <p:cNvPr id="6" name="AutoShape 6" descr="Resultado de imagen para manufactura alimentos y beb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9"/>
          <a:stretch>
            <a:fillRect/>
          </a:stretch>
        </p:blipFill>
        <p:spPr>
          <a:xfrm>
            <a:off x="9524905" y="3024021"/>
            <a:ext cx="2519838" cy="1733550"/>
          </a:xfrm>
          <a:prstGeom prst="ellipse">
            <a:avLst/>
          </a:prstGeom>
          <a:ln>
            <a:noFill/>
          </a:ln>
          <a:effectLst>
            <a:softEdge rad="112500"/>
          </a:effectLst>
        </p:spPr>
      </p:pic>
      <p:pic>
        <p:nvPicPr>
          <p:cNvPr id="3080" name="Picture 8" descr="Resultado de imagen para manufactura alimento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8693" y="770000"/>
            <a:ext cx="3312867" cy="17104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63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146209624"/>
              </p:ext>
            </p:extLst>
          </p:nvPr>
        </p:nvGraphicFramePr>
        <p:xfrm>
          <a:off x="785091" y="755292"/>
          <a:ext cx="10733974" cy="48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85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10679196"/>
              </p:ext>
            </p:extLst>
          </p:nvPr>
        </p:nvGraphicFramePr>
        <p:xfrm>
          <a:off x="760020" y="779044"/>
          <a:ext cx="11115303" cy="498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060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09258604"/>
              </p:ext>
            </p:extLst>
          </p:nvPr>
        </p:nvGraphicFramePr>
        <p:xfrm>
          <a:off x="760020" y="779044"/>
          <a:ext cx="11115303" cy="498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251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911" y="-1"/>
            <a:ext cx="4288353"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Recomendaciones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198926477"/>
              </p:ext>
            </p:extLst>
          </p:nvPr>
        </p:nvGraphicFramePr>
        <p:xfrm>
          <a:off x="617517" y="769440"/>
          <a:ext cx="10984675" cy="4986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703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41740265"/>
              </p:ext>
            </p:extLst>
          </p:nvPr>
        </p:nvGraphicFramePr>
        <p:xfrm>
          <a:off x="820716" y="755291"/>
          <a:ext cx="10425215" cy="48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895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53101129"/>
              </p:ext>
            </p:extLst>
          </p:nvPr>
        </p:nvGraphicFramePr>
        <p:xfrm>
          <a:off x="605642" y="719667"/>
          <a:ext cx="11281558" cy="490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485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84000653"/>
              </p:ext>
            </p:extLst>
          </p:nvPr>
        </p:nvGraphicFramePr>
        <p:xfrm>
          <a:off x="605642" y="719667"/>
          <a:ext cx="11281558" cy="490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837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15775552"/>
              </p:ext>
            </p:extLst>
          </p:nvPr>
        </p:nvGraphicFramePr>
        <p:xfrm>
          <a:off x="879778" y="1133340"/>
          <a:ext cx="10675916" cy="422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587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Resultado de imagen para gracias"/>
          <p:cNvPicPr>
            <a:picLocks noChangeAspect="1" noChangeArrowheads="1"/>
          </p:cNvPicPr>
          <p:nvPr/>
        </p:nvPicPr>
        <p:blipFill rotWithShape="1">
          <a:blip r:embed="rId2">
            <a:extLst>
              <a:ext uri="{28A0092B-C50C-407E-A947-70E740481C1C}">
                <a14:useLocalDpi xmlns:a14="http://schemas.microsoft.com/office/drawing/2010/main" val="0"/>
              </a:ext>
            </a:extLst>
          </a:blip>
          <a:srcRect b="8388"/>
          <a:stretch/>
        </p:blipFill>
        <p:spPr bwMode="auto">
          <a:xfrm>
            <a:off x="1688253" y="610781"/>
            <a:ext cx="8604608" cy="526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7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99709616"/>
              </p:ext>
            </p:extLst>
          </p:nvPr>
        </p:nvGraphicFramePr>
        <p:xfrm>
          <a:off x="3100945" y="165873"/>
          <a:ext cx="88635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productividad ima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83" y="3491362"/>
            <a:ext cx="4164124" cy="24786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roductividad imagen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814" y="721217"/>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7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782323817"/>
              </p:ext>
            </p:extLst>
          </p:nvPr>
        </p:nvGraphicFramePr>
        <p:xfrm>
          <a:off x="222737" y="377130"/>
          <a:ext cx="1150033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organizacion de aprendizaj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8930" y="3285756"/>
            <a:ext cx="2667000" cy="16144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dibujo de moned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2740" y="4955931"/>
            <a:ext cx="2259380" cy="119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3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p:nvPr/>
        </p:nvSpPr>
        <p:spPr>
          <a:xfrm>
            <a:off x="309584" y="21296"/>
            <a:ext cx="6420348"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Preguntas de Investigación:</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2 CuadroTexto"/>
          <p:cNvSpPr txBox="1"/>
          <p:nvPr/>
        </p:nvSpPr>
        <p:spPr>
          <a:xfrm>
            <a:off x="593765" y="1128156"/>
            <a:ext cx="7730838" cy="5016758"/>
          </a:xfrm>
          <a:prstGeom prst="rect">
            <a:avLst/>
          </a:prstGeom>
          <a:noFill/>
        </p:spPr>
        <p:txBody>
          <a:bodyPr wrap="square" rtlCol="0">
            <a:spAutoFit/>
          </a:bodyPr>
          <a:lstStyle/>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¿Cuál es el nivel de transformación de las empresas en una organización de aprendizaje</a:t>
            </a:r>
            <a:r>
              <a:rPr lang="es-EC" sz="2000" dirty="0">
                <a:latin typeface="Times New Roman" panose="02020603050405020304" pitchFamily="18" charset="0"/>
                <a:cs typeface="Times New Roman" panose="02020603050405020304" pitchFamily="18" charset="0"/>
              </a:rPr>
              <a:t> en los sectores de alimentos y bebidas</a:t>
            </a:r>
            <a:r>
              <a:rPr lang="es-ES" sz="2000" dirty="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¿Cuál es la relación entre las dimensiones de la organización de aprendizaje y el desempeño financiero de las empresas que elaboran alimentos y bebidas?</a:t>
            </a:r>
          </a:p>
          <a:p>
            <a:pPr marL="285750" lvl="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¿Cuál es la relación entre las dimensiones de la organización de aprendizaje y el desempeño del conocimiento de las empresas que elaboran bebidas y alimentos?</a:t>
            </a:r>
          </a:p>
          <a:p>
            <a:pPr marL="285750" lvl="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¿Cuál es la relación entre las dimensiones de la organización de aprendizaje y las cuatro medidas secundarias de desempeño financiero (ROA; ROE; Margen de Apalancamiento Financiero y Margen Neto) de las empresas que elaboran alimentos y bebidas?</a:t>
            </a:r>
          </a:p>
          <a:p>
            <a:endParaRPr lang="es-ES" sz="2000" dirty="0">
              <a:latin typeface="Times New Roman" panose="02020603050405020304" pitchFamily="18" charset="0"/>
              <a:cs typeface="Times New Roman" panose="02020603050405020304" pitchFamily="18" charset="0"/>
            </a:endParaRPr>
          </a:p>
        </p:txBody>
      </p:sp>
      <p:pic>
        <p:nvPicPr>
          <p:cNvPr id="5122" name="Picture 2" descr="Resultado de imagen para interrogacion"/>
          <p:cNvPicPr>
            <a:picLocks noChangeAspect="1" noChangeArrowheads="1"/>
          </p:cNvPicPr>
          <p:nvPr/>
        </p:nvPicPr>
        <p:blipFill rotWithShape="1">
          <a:blip r:embed="rId2">
            <a:extLst>
              <a:ext uri="{28A0092B-C50C-407E-A947-70E740481C1C}">
                <a14:useLocalDpi xmlns:a14="http://schemas.microsoft.com/office/drawing/2010/main" val="0"/>
              </a:ext>
            </a:extLst>
          </a:blip>
          <a:srcRect l="11755" r="12928"/>
          <a:stretch/>
        </p:blipFill>
        <p:spPr bwMode="auto">
          <a:xfrm>
            <a:off x="8229601" y="1669287"/>
            <a:ext cx="3416716" cy="301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9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2775" y="0"/>
            <a:ext cx="2536272"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Objetivos:</a:t>
            </a:r>
            <a:endPar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CuadroTexto 3"/>
          <p:cNvSpPr txBox="1"/>
          <p:nvPr/>
        </p:nvSpPr>
        <p:spPr>
          <a:xfrm>
            <a:off x="1094705" y="1700012"/>
            <a:ext cx="9723550" cy="3508653"/>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s-EC" sz="3200" b="1" dirty="0">
                <a:solidFill>
                  <a:srgbClr val="00B050"/>
                </a:solidFill>
                <a:latin typeface="Times New Roman" panose="02020603050405020304" pitchFamily="18" charset="0"/>
                <a:cs typeface="Times New Roman" panose="02020603050405020304" pitchFamily="18" charset="0"/>
              </a:rPr>
              <a:t>Objetivo general</a:t>
            </a:r>
          </a:p>
          <a:p>
            <a:pPr algn="ctr">
              <a:lnSpc>
                <a:spcPct val="150000"/>
              </a:lnSpc>
            </a:pPr>
            <a:endParaRPr lang="es-EC" sz="2000" dirty="0">
              <a:latin typeface="Times New Roman" panose="02020603050405020304" pitchFamily="18" charset="0"/>
              <a:cs typeface="Times New Roman" panose="02020603050405020304" pitchFamily="18" charset="0"/>
            </a:endParaRPr>
          </a:p>
          <a:p>
            <a:pPr algn="ctr">
              <a:lnSpc>
                <a:spcPct val="150000"/>
              </a:lnSpc>
            </a:pPr>
            <a:r>
              <a:rPr lang="es-EC" sz="2400" dirty="0">
                <a:latin typeface="Times New Roman" panose="02020603050405020304" pitchFamily="18" charset="0"/>
                <a:cs typeface="Times New Roman" panose="02020603050405020304" pitchFamily="18" charset="0"/>
              </a:rPr>
              <a:t>Analizar el nivel de transformación de las empresas en una organización de aprendizaje y su relación con el desempeño financiero de las empresas que elaboran alimentos y bebidas en los cantones de Quito, Rumiñahui y Mejía durante el año 2017.</a:t>
            </a:r>
          </a:p>
        </p:txBody>
      </p:sp>
      <p:sp>
        <p:nvSpPr>
          <p:cNvPr id="5" name="AutoShape 2" descr="Resultado de imagen para objetivos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a:blip r:embed="rId2"/>
          <a:stretch>
            <a:fillRect/>
          </a:stretch>
        </p:blipFill>
        <p:spPr>
          <a:xfrm>
            <a:off x="9465705" y="679964"/>
            <a:ext cx="2705100" cy="1685925"/>
          </a:xfrm>
          <a:prstGeom prst="rect">
            <a:avLst/>
          </a:prstGeom>
        </p:spPr>
      </p:pic>
      <p:sp>
        <p:nvSpPr>
          <p:cNvPr id="7" name="AutoShape 4" descr="Resultado de imagen para organizacion de aprendizaj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41144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3993" y="0"/>
            <a:ext cx="4168129" cy="742511"/>
          </a:xfrm>
          <a:prstGeom prst="rect">
            <a:avLst/>
          </a:prstGeom>
        </p:spPr>
        <p:txBody>
          <a:bodyPr wrap="none">
            <a:spAutoFit/>
          </a:bodyPr>
          <a:lstStyle/>
          <a:p>
            <a:pPr marL="342900" indent="-342900">
              <a:lnSpc>
                <a:spcPct val="150000"/>
              </a:lnSpc>
              <a:buFont typeface="Wingdings" panose="05000000000000000000" pitchFamily="2" charset="2"/>
              <a:buChar char="Ø"/>
            </a:pPr>
            <a:r>
              <a:rPr lang="es-EC" sz="3200" b="1" dirty="0">
                <a:solidFill>
                  <a:srgbClr val="00B050"/>
                </a:solidFill>
                <a:latin typeface="Times New Roman" panose="02020603050405020304" pitchFamily="18" charset="0"/>
                <a:cs typeface="Times New Roman" panose="02020603050405020304" pitchFamily="18" charset="0"/>
              </a:rPr>
              <a:t>Objetivos específicos</a:t>
            </a:r>
          </a:p>
        </p:txBody>
      </p:sp>
      <p:graphicFrame>
        <p:nvGraphicFramePr>
          <p:cNvPr id="4" name="Diagrama 3"/>
          <p:cNvGraphicFramePr/>
          <p:nvPr>
            <p:extLst>
              <p:ext uri="{D42A27DB-BD31-4B8C-83A1-F6EECF244321}">
                <p14:modId xmlns:p14="http://schemas.microsoft.com/office/powerpoint/2010/main" val="3151960127"/>
              </p:ext>
            </p:extLst>
          </p:nvPr>
        </p:nvGraphicFramePr>
        <p:xfrm>
          <a:off x="1413812" y="742511"/>
          <a:ext cx="9430199" cy="5143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4031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5B3BEBF4-6E53-4727-8D9D-C856C969B0B4}" vid="{F95573BE-A948-4F10-B607-3C235507B961}"/>
    </a:ext>
  </a:extLst>
</a:theme>
</file>

<file path=docProps/app.xml><?xml version="1.0" encoding="utf-8"?>
<Properties xmlns="http://schemas.openxmlformats.org/officeDocument/2006/extended-properties" xmlns:vt="http://schemas.openxmlformats.org/officeDocument/2006/docPropsVTypes">
  <TotalTime>1623</TotalTime>
  <Words>3235</Words>
  <Application>Microsoft Office PowerPoint</Application>
  <PresentationFormat>Panorámica</PresentationFormat>
  <Paragraphs>319</Paragraphs>
  <Slides>48</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48</vt:i4>
      </vt:variant>
    </vt:vector>
  </HeadingPairs>
  <TitlesOfParts>
    <vt:vector size="58" baseType="lpstr">
      <vt:lpstr>Arial</vt:lpstr>
      <vt:lpstr>Calibri</vt:lpstr>
      <vt:lpstr>Calibri Light</vt:lpstr>
      <vt:lpstr>Cambria Math</vt:lpstr>
      <vt:lpstr>Times</vt:lpstr>
      <vt:lpstr>Times New Roman</vt:lpstr>
      <vt:lpstr>Wingdings</vt:lpstr>
      <vt:lpstr>Tema de Office</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 Lema</dc:creator>
  <cp:lastModifiedBy>Soasti Galea Andrea Alejandra</cp:lastModifiedBy>
  <cp:revision>166</cp:revision>
  <dcterms:created xsi:type="dcterms:W3CDTF">2019-07-07T02:25:44Z</dcterms:created>
  <dcterms:modified xsi:type="dcterms:W3CDTF">2020-11-13T21:46:44Z</dcterms:modified>
</cp:coreProperties>
</file>