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73" r:id="rId1"/>
  </p:sldMasterIdLst>
  <p:notesMasterIdLst>
    <p:notesMasterId r:id="rId28"/>
  </p:notesMasterIdLst>
  <p:sldIdLst>
    <p:sldId id="256" r:id="rId2"/>
    <p:sldId id="607" r:id="rId3"/>
    <p:sldId id="585" r:id="rId4"/>
    <p:sldId id="537" r:id="rId5"/>
    <p:sldId id="586" r:id="rId6"/>
    <p:sldId id="608" r:id="rId7"/>
    <p:sldId id="587" r:id="rId8"/>
    <p:sldId id="610" r:id="rId9"/>
    <p:sldId id="611" r:id="rId10"/>
    <p:sldId id="604" r:id="rId11"/>
    <p:sldId id="612" r:id="rId12"/>
    <p:sldId id="613" r:id="rId13"/>
    <p:sldId id="614" r:id="rId14"/>
    <p:sldId id="594" r:id="rId15"/>
    <p:sldId id="595" r:id="rId16"/>
    <p:sldId id="596" r:id="rId17"/>
    <p:sldId id="597" r:id="rId18"/>
    <p:sldId id="598" r:id="rId19"/>
    <p:sldId id="600" r:id="rId20"/>
    <p:sldId id="601" r:id="rId21"/>
    <p:sldId id="602" r:id="rId22"/>
    <p:sldId id="588" r:id="rId23"/>
    <p:sldId id="591" r:id="rId24"/>
    <p:sldId id="589" r:id="rId25"/>
    <p:sldId id="592" r:id="rId26"/>
    <p:sldId id="5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7CB342"/>
    <a:srgbClr val="BF1E32"/>
    <a:srgbClr val="11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4" autoAdjust="0"/>
    <p:restoredTop sz="93935" autoAdjust="0"/>
  </p:normalViewPr>
  <p:slideViewPr>
    <p:cSldViewPr snapToGrid="0">
      <p:cViewPr varScale="1">
        <p:scale>
          <a:sx n="68" d="100"/>
          <a:sy n="68" d="100"/>
        </p:scale>
        <p:origin x="978" y="66"/>
      </p:cViewPr>
      <p:guideLst>
        <p:guide orient="horz" pos="2160"/>
        <p:guide pos="3840"/>
      </p:guideLst>
    </p:cSldViewPr>
  </p:slideViewPr>
  <p:outlineViewPr>
    <p:cViewPr>
      <p:scale>
        <a:sx n="33" d="100"/>
        <a:sy n="33" d="100"/>
      </p:scale>
      <p:origin x="0" y="9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8CE-4F8D-851C-78FAC167FED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8CE-4F8D-851C-78FAC167FED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8CE-4F8D-851C-78FAC167FED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8CE-4F8D-851C-78FAC167FED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8CE-4F8D-851C-78FAC167FEDC}"/>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D8CE-4F8D-851C-78FAC167FEDC}"/>
              </c:ext>
            </c:extLst>
          </c:dPt>
          <c:dLbls>
            <c:dLbl>
              <c:idx val="0"/>
              <c:layout>
                <c:manualLayout>
                  <c:x val="2.806535368635268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CE-4F8D-851C-78FAC167FEDC}"/>
                </c:ext>
              </c:extLst>
            </c:dLbl>
            <c:dLbl>
              <c:idx val="1"/>
              <c:layout>
                <c:manualLayout>
                  <c:x val="6.4766200814660212E-3"/>
                  <c:y val="5.33772119232923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8CE-4F8D-851C-78FAC167FEDC}"/>
                </c:ext>
              </c:extLst>
            </c:dLbl>
            <c:dLbl>
              <c:idx val="3"/>
              <c:layout>
                <c:manualLayout>
                  <c:x val="-6.4766200814660238E-2"/>
                  <c:y val="-3.95989924442915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8CE-4F8D-851C-78FAC167FE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Ala de Combate Nro. 11</c:v>
                </c:pt>
                <c:pt idx="1">
                  <c:v>Ala de Combate Nro. 24</c:v>
                </c:pt>
                <c:pt idx="2">
                  <c:v>Ala de Combate Nro. 23</c:v>
                </c:pt>
                <c:pt idx="3">
                  <c:v>Ala de Combate Nro. 22</c:v>
                </c:pt>
                <c:pt idx="4">
                  <c:v>Ala de Combate Nro. 21</c:v>
                </c:pt>
                <c:pt idx="5">
                  <c:v>Comandancia General FAE</c:v>
                </c:pt>
              </c:strCache>
            </c:strRef>
          </c:cat>
          <c:val>
            <c:numRef>
              <c:f>Hoja1!$B$2:$B$7</c:f>
              <c:numCache>
                <c:formatCode>General</c:formatCode>
                <c:ptCount val="6"/>
                <c:pt idx="0">
                  <c:v>64</c:v>
                </c:pt>
                <c:pt idx="1">
                  <c:v>73</c:v>
                </c:pt>
                <c:pt idx="2">
                  <c:v>95</c:v>
                </c:pt>
                <c:pt idx="3">
                  <c:v>86</c:v>
                </c:pt>
                <c:pt idx="4">
                  <c:v>64</c:v>
                </c:pt>
                <c:pt idx="5">
                  <c:v>113</c:v>
                </c:pt>
              </c:numCache>
            </c:numRef>
          </c:val>
          <c:extLst>
            <c:ext xmlns:c16="http://schemas.microsoft.com/office/drawing/2014/chart" uri="{C3380CC4-5D6E-409C-BE32-E72D297353CC}">
              <c16:uniqueId val="{0000000C-D8CE-4F8D-851C-78FAC167FEDC}"/>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4.xml.rels><?xml version="1.0" encoding="UTF-8" standalone="yes"?>
<Relationships xmlns="http://schemas.openxmlformats.org/package/2006/relationships"><Relationship Id="rId1" Type="http://schemas.openxmlformats.org/officeDocument/2006/relationships/hyperlink" Target="Doc.Juanit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F33C1-E3E2-494A-8387-3D0E3B02470E}"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EC"/>
        </a:p>
      </dgm:t>
    </dgm:pt>
    <dgm:pt modelId="{8C9CE02D-A7D9-475F-97EF-7F1F3FE08011}">
      <dgm:prSet phldrT="[Texto]"/>
      <dgm:spPr/>
      <dgm:t>
        <a:bodyPr/>
        <a:lstStyle/>
        <a:p>
          <a:r>
            <a:rPr lang="es-EC" dirty="0"/>
            <a:t>Se desconoce el manejo de los modelos de gestión administrativos y de almacenamiento del proceso de obtención de material aeronáutico en el exterior para la Fuerza Aérea Ecuatoriana </a:t>
          </a:r>
        </a:p>
      </dgm:t>
    </dgm:pt>
    <dgm:pt modelId="{36A06926-0A31-4E91-ADB2-B9C14CFC7827}" type="parTrans" cxnId="{D866E462-88A8-437E-8696-27E50306959C}">
      <dgm:prSet/>
      <dgm:spPr/>
      <dgm:t>
        <a:bodyPr/>
        <a:lstStyle/>
        <a:p>
          <a:endParaRPr lang="es-EC"/>
        </a:p>
      </dgm:t>
    </dgm:pt>
    <dgm:pt modelId="{F394D52E-0F03-4178-A6A0-EAAA7B418EC0}" type="sibTrans" cxnId="{D866E462-88A8-437E-8696-27E50306959C}">
      <dgm:prSet/>
      <dgm:spPr/>
      <dgm:t>
        <a:bodyPr/>
        <a:lstStyle/>
        <a:p>
          <a:endParaRPr lang="es-EC"/>
        </a:p>
      </dgm:t>
    </dgm:pt>
    <dgm:pt modelId="{D9AFED8C-A280-403E-9C4F-FB107E64F1E2}">
      <dgm:prSet phldrT="[Texto]"/>
      <dgm:spPr/>
      <dgm:t>
        <a:bodyPr/>
        <a:lstStyle/>
        <a:p>
          <a:r>
            <a:rPr lang="es-EC" dirty="0"/>
            <a:t>Desactualización dentro de los modelos de gestión administrativos y de almacenamiento del proceso de obtención de material aeronáutico </a:t>
          </a:r>
        </a:p>
      </dgm:t>
    </dgm:pt>
    <dgm:pt modelId="{EF1FC601-FD8E-4781-88AA-1F2051254DBF}" type="parTrans" cxnId="{B7FF452D-6930-4A6E-8B9C-B8E21E3DA811}">
      <dgm:prSet/>
      <dgm:spPr/>
      <dgm:t>
        <a:bodyPr/>
        <a:lstStyle/>
        <a:p>
          <a:endParaRPr lang="es-EC"/>
        </a:p>
      </dgm:t>
    </dgm:pt>
    <dgm:pt modelId="{8C41859C-0AFB-46CB-A238-AF0EDA0EBF54}" type="sibTrans" cxnId="{B7FF452D-6930-4A6E-8B9C-B8E21E3DA811}">
      <dgm:prSet/>
      <dgm:spPr/>
      <dgm:t>
        <a:bodyPr/>
        <a:lstStyle/>
        <a:p>
          <a:endParaRPr lang="es-EC"/>
        </a:p>
      </dgm:t>
    </dgm:pt>
    <dgm:pt modelId="{61797717-7916-4991-B079-BB5EFF391E1F}">
      <dgm:prSet phldrT="[Texto]"/>
      <dgm:spPr/>
      <dgm:t>
        <a:bodyPr/>
        <a:lstStyle/>
        <a:p>
          <a:r>
            <a:rPr lang="es-EC" dirty="0"/>
            <a:t>Carencia de capacitaciones dentro de los departamentos de la Fuerza Aérea Ecuatoriana correspondiente al manejo de los modelos de gestión </a:t>
          </a:r>
        </a:p>
      </dgm:t>
    </dgm:pt>
    <dgm:pt modelId="{69F2C1B8-1503-44BE-BABB-15B6D8DF326E}" type="parTrans" cxnId="{B0D5FCA0-7E2F-411C-A5D0-CA47E3F52BF3}">
      <dgm:prSet/>
      <dgm:spPr/>
      <dgm:t>
        <a:bodyPr/>
        <a:lstStyle/>
        <a:p>
          <a:endParaRPr lang="es-EC"/>
        </a:p>
      </dgm:t>
    </dgm:pt>
    <dgm:pt modelId="{C84A674E-0FCD-41B3-B13C-A8832BF5093E}" type="sibTrans" cxnId="{B0D5FCA0-7E2F-411C-A5D0-CA47E3F52BF3}">
      <dgm:prSet/>
      <dgm:spPr/>
      <dgm:t>
        <a:bodyPr/>
        <a:lstStyle/>
        <a:p>
          <a:endParaRPr lang="es-EC"/>
        </a:p>
      </dgm:t>
    </dgm:pt>
    <dgm:pt modelId="{87B9971B-AEAD-4A85-B960-82F296ED4716}">
      <dgm:prSet phldrT="[Texto]"/>
      <dgm:spPr/>
      <dgm:t>
        <a:bodyPr/>
        <a:lstStyle/>
        <a:p>
          <a:r>
            <a:rPr lang="es-EC" dirty="0"/>
            <a:t>No existe actividades de control dentro de los modelos de gestión</a:t>
          </a:r>
        </a:p>
      </dgm:t>
    </dgm:pt>
    <dgm:pt modelId="{38935B09-4229-4033-B178-F8733995289E}" type="parTrans" cxnId="{0262CA10-3767-4295-89DA-6FCD4F6F1439}">
      <dgm:prSet/>
      <dgm:spPr/>
      <dgm:t>
        <a:bodyPr/>
        <a:lstStyle/>
        <a:p>
          <a:endParaRPr lang="es-EC"/>
        </a:p>
      </dgm:t>
    </dgm:pt>
    <dgm:pt modelId="{B4138356-2367-43CC-A341-AB3EB90FBD3B}" type="sibTrans" cxnId="{0262CA10-3767-4295-89DA-6FCD4F6F1439}">
      <dgm:prSet/>
      <dgm:spPr/>
      <dgm:t>
        <a:bodyPr/>
        <a:lstStyle/>
        <a:p>
          <a:endParaRPr lang="es-EC"/>
        </a:p>
      </dgm:t>
    </dgm:pt>
    <dgm:pt modelId="{BFF42F48-86F1-4E6B-ABAA-98CF0B7408FF}">
      <dgm:prSet phldrT="[Texto]"/>
      <dgm:spPr/>
      <dgm:t>
        <a:bodyPr/>
        <a:lstStyle/>
        <a:p>
          <a:r>
            <a:rPr lang="es-EC" dirty="0"/>
            <a:t>Cambios recurrentes de las responsabilidades asignadas a cada departamento dentro del proceso de obtención de material aeronáutico en el exterior </a:t>
          </a:r>
        </a:p>
      </dgm:t>
    </dgm:pt>
    <dgm:pt modelId="{138361AA-24E7-4790-BFD6-54F060F35646}" type="parTrans" cxnId="{ECC9EF77-A910-4384-9E67-FADE6A36AD39}">
      <dgm:prSet/>
      <dgm:spPr/>
      <dgm:t>
        <a:bodyPr/>
        <a:lstStyle/>
        <a:p>
          <a:endParaRPr lang="es-EC"/>
        </a:p>
      </dgm:t>
    </dgm:pt>
    <dgm:pt modelId="{D74E1F97-B79A-4F75-A9F8-7764CF1D03B5}" type="sibTrans" cxnId="{ECC9EF77-A910-4384-9E67-FADE6A36AD39}">
      <dgm:prSet/>
      <dgm:spPr/>
      <dgm:t>
        <a:bodyPr/>
        <a:lstStyle/>
        <a:p>
          <a:endParaRPr lang="es-EC"/>
        </a:p>
      </dgm:t>
    </dgm:pt>
    <dgm:pt modelId="{4D65C1EF-FB39-4BD3-BAC4-89C8D899D949}" type="pres">
      <dgm:prSet presAssocID="{B28F33C1-E3E2-494A-8387-3D0E3B02470E}" presName="hierChild1" presStyleCnt="0">
        <dgm:presLayoutVars>
          <dgm:orgChart val="1"/>
          <dgm:chPref val="1"/>
          <dgm:dir/>
          <dgm:animOne val="branch"/>
          <dgm:animLvl val="lvl"/>
          <dgm:resizeHandles/>
        </dgm:presLayoutVars>
      </dgm:prSet>
      <dgm:spPr/>
    </dgm:pt>
    <dgm:pt modelId="{871AB525-12C8-4542-AB8D-35A1B85D0265}" type="pres">
      <dgm:prSet presAssocID="{8C9CE02D-A7D9-475F-97EF-7F1F3FE08011}" presName="hierRoot1" presStyleCnt="0">
        <dgm:presLayoutVars>
          <dgm:hierBranch val="init"/>
        </dgm:presLayoutVars>
      </dgm:prSet>
      <dgm:spPr/>
    </dgm:pt>
    <dgm:pt modelId="{A7E5F68B-A0A9-4501-8B83-EC50207B5B2E}" type="pres">
      <dgm:prSet presAssocID="{8C9CE02D-A7D9-475F-97EF-7F1F3FE08011}" presName="rootComposite1" presStyleCnt="0"/>
      <dgm:spPr/>
    </dgm:pt>
    <dgm:pt modelId="{D882DD00-3170-49A2-860A-45F09BBAFD59}" type="pres">
      <dgm:prSet presAssocID="{8C9CE02D-A7D9-475F-97EF-7F1F3FE08011}" presName="rootText1" presStyleLbl="node0" presStyleIdx="0" presStyleCnt="1" custScaleX="285718" custScaleY="74904" custLinFactNeighborX="0" custLinFactNeighborY="-15025">
        <dgm:presLayoutVars>
          <dgm:chPref val="3"/>
        </dgm:presLayoutVars>
      </dgm:prSet>
      <dgm:spPr/>
    </dgm:pt>
    <dgm:pt modelId="{6246F95B-5779-47A5-A104-7AC8A5873426}" type="pres">
      <dgm:prSet presAssocID="{8C9CE02D-A7D9-475F-97EF-7F1F3FE08011}" presName="rootConnector1" presStyleLbl="node1" presStyleIdx="0" presStyleCnt="0"/>
      <dgm:spPr/>
    </dgm:pt>
    <dgm:pt modelId="{73180C99-E4BC-4CA3-A0A0-4645579F7905}" type="pres">
      <dgm:prSet presAssocID="{8C9CE02D-A7D9-475F-97EF-7F1F3FE08011}" presName="hierChild2" presStyleCnt="0"/>
      <dgm:spPr/>
    </dgm:pt>
    <dgm:pt modelId="{EFDD16F2-6B6E-4C74-87BE-0403790E5E88}" type="pres">
      <dgm:prSet presAssocID="{EF1FC601-FD8E-4781-88AA-1F2051254DBF}" presName="Name37" presStyleLbl="parChTrans1D2" presStyleIdx="0" presStyleCnt="4"/>
      <dgm:spPr/>
    </dgm:pt>
    <dgm:pt modelId="{0B1393B1-A57F-432B-98A4-D4D0439AE958}" type="pres">
      <dgm:prSet presAssocID="{D9AFED8C-A280-403E-9C4F-FB107E64F1E2}" presName="hierRoot2" presStyleCnt="0">
        <dgm:presLayoutVars>
          <dgm:hierBranch val="init"/>
        </dgm:presLayoutVars>
      </dgm:prSet>
      <dgm:spPr/>
    </dgm:pt>
    <dgm:pt modelId="{0B5F3EE4-8C3F-4BA4-A52D-36F2D9C00CE1}" type="pres">
      <dgm:prSet presAssocID="{D9AFED8C-A280-403E-9C4F-FB107E64F1E2}" presName="rootComposite" presStyleCnt="0"/>
      <dgm:spPr/>
    </dgm:pt>
    <dgm:pt modelId="{6B01CB65-11ED-4F75-8313-390E608AF020}" type="pres">
      <dgm:prSet presAssocID="{D9AFED8C-A280-403E-9C4F-FB107E64F1E2}" presName="rootText" presStyleLbl="node2" presStyleIdx="0" presStyleCnt="4" custLinFactNeighborY="19058">
        <dgm:presLayoutVars>
          <dgm:chPref val="3"/>
        </dgm:presLayoutVars>
      </dgm:prSet>
      <dgm:spPr/>
    </dgm:pt>
    <dgm:pt modelId="{2208479B-AC39-46D6-B1FE-28B4C3930940}" type="pres">
      <dgm:prSet presAssocID="{D9AFED8C-A280-403E-9C4F-FB107E64F1E2}" presName="rootConnector" presStyleLbl="node2" presStyleIdx="0" presStyleCnt="4"/>
      <dgm:spPr/>
    </dgm:pt>
    <dgm:pt modelId="{8D9A4E73-F0A7-4179-8F61-6E71AE080749}" type="pres">
      <dgm:prSet presAssocID="{D9AFED8C-A280-403E-9C4F-FB107E64F1E2}" presName="hierChild4" presStyleCnt="0"/>
      <dgm:spPr/>
    </dgm:pt>
    <dgm:pt modelId="{07A8A869-F46F-4DDB-AD2C-AAAE53369DE1}" type="pres">
      <dgm:prSet presAssocID="{D9AFED8C-A280-403E-9C4F-FB107E64F1E2}" presName="hierChild5" presStyleCnt="0"/>
      <dgm:spPr/>
    </dgm:pt>
    <dgm:pt modelId="{88B2D650-494F-47E9-AB44-1CA0E8E1A282}" type="pres">
      <dgm:prSet presAssocID="{69F2C1B8-1503-44BE-BABB-15B6D8DF326E}" presName="Name37" presStyleLbl="parChTrans1D2" presStyleIdx="1" presStyleCnt="4"/>
      <dgm:spPr/>
    </dgm:pt>
    <dgm:pt modelId="{15D89CDA-D0AE-41F0-9C3F-6340B6745171}" type="pres">
      <dgm:prSet presAssocID="{61797717-7916-4991-B079-BB5EFF391E1F}" presName="hierRoot2" presStyleCnt="0">
        <dgm:presLayoutVars>
          <dgm:hierBranch val="init"/>
        </dgm:presLayoutVars>
      </dgm:prSet>
      <dgm:spPr/>
    </dgm:pt>
    <dgm:pt modelId="{8211072E-CCD8-4734-BB40-964DC7BDFCA8}" type="pres">
      <dgm:prSet presAssocID="{61797717-7916-4991-B079-BB5EFF391E1F}" presName="rootComposite" presStyleCnt="0"/>
      <dgm:spPr/>
    </dgm:pt>
    <dgm:pt modelId="{D3F86AAD-9EB0-4EED-BAB1-E1F224AB3EAF}" type="pres">
      <dgm:prSet presAssocID="{61797717-7916-4991-B079-BB5EFF391E1F}" presName="rootText" presStyleLbl="node2" presStyleIdx="1" presStyleCnt="4" custLinFactNeighborY="19058">
        <dgm:presLayoutVars>
          <dgm:chPref val="3"/>
        </dgm:presLayoutVars>
      </dgm:prSet>
      <dgm:spPr/>
    </dgm:pt>
    <dgm:pt modelId="{B268F54B-3E84-4EDA-9364-2F7C5D8FA8DE}" type="pres">
      <dgm:prSet presAssocID="{61797717-7916-4991-B079-BB5EFF391E1F}" presName="rootConnector" presStyleLbl="node2" presStyleIdx="1" presStyleCnt="4"/>
      <dgm:spPr/>
    </dgm:pt>
    <dgm:pt modelId="{49E2570C-808B-418A-90C1-E66E6C4B75BF}" type="pres">
      <dgm:prSet presAssocID="{61797717-7916-4991-B079-BB5EFF391E1F}" presName="hierChild4" presStyleCnt="0"/>
      <dgm:spPr/>
    </dgm:pt>
    <dgm:pt modelId="{837A68B6-AD89-4078-8080-EC005B556981}" type="pres">
      <dgm:prSet presAssocID="{61797717-7916-4991-B079-BB5EFF391E1F}" presName="hierChild5" presStyleCnt="0"/>
      <dgm:spPr/>
    </dgm:pt>
    <dgm:pt modelId="{20D2AEDE-81CF-48F2-A56E-55E82830C68E}" type="pres">
      <dgm:prSet presAssocID="{38935B09-4229-4033-B178-F8733995289E}" presName="Name37" presStyleLbl="parChTrans1D2" presStyleIdx="2" presStyleCnt="4"/>
      <dgm:spPr/>
    </dgm:pt>
    <dgm:pt modelId="{D3059BF6-0B5D-4343-8C06-D8F6568F9EF3}" type="pres">
      <dgm:prSet presAssocID="{87B9971B-AEAD-4A85-B960-82F296ED4716}" presName="hierRoot2" presStyleCnt="0">
        <dgm:presLayoutVars>
          <dgm:hierBranch val="init"/>
        </dgm:presLayoutVars>
      </dgm:prSet>
      <dgm:spPr/>
    </dgm:pt>
    <dgm:pt modelId="{9A5018E7-5AA2-4663-BC7E-3E5B98FE7C12}" type="pres">
      <dgm:prSet presAssocID="{87B9971B-AEAD-4A85-B960-82F296ED4716}" presName="rootComposite" presStyleCnt="0"/>
      <dgm:spPr/>
    </dgm:pt>
    <dgm:pt modelId="{DABD8631-C4BD-4858-9E6C-F7D5F507CBF6}" type="pres">
      <dgm:prSet presAssocID="{87B9971B-AEAD-4A85-B960-82F296ED4716}" presName="rootText" presStyleLbl="node2" presStyleIdx="2" presStyleCnt="4" custLinFactNeighborY="19058">
        <dgm:presLayoutVars>
          <dgm:chPref val="3"/>
        </dgm:presLayoutVars>
      </dgm:prSet>
      <dgm:spPr/>
    </dgm:pt>
    <dgm:pt modelId="{19A9FDDD-E086-45F0-B39E-835B8E39B702}" type="pres">
      <dgm:prSet presAssocID="{87B9971B-AEAD-4A85-B960-82F296ED4716}" presName="rootConnector" presStyleLbl="node2" presStyleIdx="2" presStyleCnt="4"/>
      <dgm:spPr/>
    </dgm:pt>
    <dgm:pt modelId="{7334AD87-A46C-469B-853D-2E3DEBFBAD87}" type="pres">
      <dgm:prSet presAssocID="{87B9971B-AEAD-4A85-B960-82F296ED4716}" presName="hierChild4" presStyleCnt="0"/>
      <dgm:spPr/>
    </dgm:pt>
    <dgm:pt modelId="{1521ABDB-B09E-45DB-AB1F-0F9C7FC38D4E}" type="pres">
      <dgm:prSet presAssocID="{87B9971B-AEAD-4A85-B960-82F296ED4716}" presName="hierChild5" presStyleCnt="0"/>
      <dgm:spPr/>
    </dgm:pt>
    <dgm:pt modelId="{0606D7F3-941E-4A17-AF79-2C960EFD285F}" type="pres">
      <dgm:prSet presAssocID="{138361AA-24E7-4790-BFD6-54F060F35646}" presName="Name37" presStyleLbl="parChTrans1D2" presStyleIdx="3" presStyleCnt="4"/>
      <dgm:spPr/>
    </dgm:pt>
    <dgm:pt modelId="{D0DC985E-3928-49B1-BE96-FF2AA76D0046}" type="pres">
      <dgm:prSet presAssocID="{BFF42F48-86F1-4E6B-ABAA-98CF0B7408FF}" presName="hierRoot2" presStyleCnt="0">
        <dgm:presLayoutVars>
          <dgm:hierBranch val="init"/>
        </dgm:presLayoutVars>
      </dgm:prSet>
      <dgm:spPr/>
    </dgm:pt>
    <dgm:pt modelId="{BFFFB057-DB02-466E-9817-33BD9839B755}" type="pres">
      <dgm:prSet presAssocID="{BFF42F48-86F1-4E6B-ABAA-98CF0B7408FF}" presName="rootComposite" presStyleCnt="0"/>
      <dgm:spPr/>
    </dgm:pt>
    <dgm:pt modelId="{FA764FAD-46BC-4517-965F-FA8EED8CB966}" type="pres">
      <dgm:prSet presAssocID="{BFF42F48-86F1-4E6B-ABAA-98CF0B7408FF}" presName="rootText" presStyleLbl="node2" presStyleIdx="3" presStyleCnt="4" custLinFactNeighborY="19058">
        <dgm:presLayoutVars>
          <dgm:chPref val="3"/>
        </dgm:presLayoutVars>
      </dgm:prSet>
      <dgm:spPr/>
    </dgm:pt>
    <dgm:pt modelId="{67A4B685-7603-4940-947A-0B3689A65B67}" type="pres">
      <dgm:prSet presAssocID="{BFF42F48-86F1-4E6B-ABAA-98CF0B7408FF}" presName="rootConnector" presStyleLbl="node2" presStyleIdx="3" presStyleCnt="4"/>
      <dgm:spPr/>
    </dgm:pt>
    <dgm:pt modelId="{B92809E9-0D1A-433B-AB40-6A436277D3A4}" type="pres">
      <dgm:prSet presAssocID="{BFF42F48-86F1-4E6B-ABAA-98CF0B7408FF}" presName="hierChild4" presStyleCnt="0"/>
      <dgm:spPr/>
    </dgm:pt>
    <dgm:pt modelId="{41B0853F-67B0-4E0F-BFB2-9A271C1429A9}" type="pres">
      <dgm:prSet presAssocID="{BFF42F48-86F1-4E6B-ABAA-98CF0B7408FF}" presName="hierChild5" presStyleCnt="0"/>
      <dgm:spPr/>
    </dgm:pt>
    <dgm:pt modelId="{E7E103BB-2BAD-4375-B48B-E6CBC1BB417A}" type="pres">
      <dgm:prSet presAssocID="{8C9CE02D-A7D9-475F-97EF-7F1F3FE08011}" presName="hierChild3" presStyleCnt="0"/>
      <dgm:spPr/>
    </dgm:pt>
  </dgm:ptLst>
  <dgm:cxnLst>
    <dgm:cxn modelId="{0262CA10-3767-4295-89DA-6FCD4F6F1439}" srcId="{8C9CE02D-A7D9-475F-97EF-7F1F3FE08011}" destId="{87B9971B-AEAD-4A85-B960-82F296ED4716}" srcOrd="2" destOrd="0" parTransId="{38935B09-4229-4033-B178-F8733995289E}" sibTransId="{B4138356-2367-43CC-A341-AB3EB90FBD3B}"/>
    <dgm:cxn modelId="{13242117-B851-40B5-9B43-29EB533C4269}" type="presOf" srcId="{69F2C1B8-1503-44BE-BABB-15B6D8DF326E}" destId="{88B2D650-494F-47E9-AB44-1CA0E8E1A282}" srcOrd="0" destOrd="0" presId="urn:microsoft.com/office/officeart/2005/8/layout/orgChart1"/>
    <dgm:cxn modelId="{CDC8A526-16DB-44D3-BFE3-935783AACD2F}" type="presOf" srcId="{EF1FC601-FD8E-4781-88AA-1F2051254DBF}" destId="{EFDD16F2-6B6E-4C74-87BE-0403790E5E88}" srcOrd="0" destOrd="0" presId="urn:microsoft.com/office/officeart/2005/8/layout/orgChart1"/>
    <dgm:cxn modelId="{CD12B428-0546-4488-BA7E-473F1AA3772F}" type="presOf" srcId="{87B9971B-AEAD-4A85-B960-82F296ED4716}" destId="{DABD8631-C4BD-4858-9E6C-F7D5F507CBF6}" srcOrd="0" destOrd="0" presId="urn:microsoft.com/office/officeart/2005/8/layout/orgChart1"/>
    <dgm:cxn modelId="{C928CD2C-BC32-4698-93C3-D03DD5490E6A}" type="presOf" srcId="{38935B09-4229-4033-B178-F8733995289E}" destId="{20D2AEDE-81CF-48F2-A56E-55E82830C68E}" srcOrd="0" destOrd="0" presId="urn:microsoft.com/office/officeart/2005/8/layout/orgChart1"/>
    <dgm:cxn modelId="{B7FF452D-6930-4A6E-8B9C-B8E21E3DA811}" srcId="{8C9CE02D-A7D9-475F-97EF-7F1F3FE08011}" destId="{D9AFED8C-A280-403E-9C4F-FB107E64F1E2}" srcOrd="0" destOrd="0" parTransId="{EF1FC601-FD8E-4781-88AA-1F2051254DBF}" sibTransId="{8C41859C-0AFB-46CB-A238-AF0EDA0EBF54}"/>
    <dgm:cxn modelId="{D866E462-88A8-437E-8696-27E50306959C}" srcId="{B28F33C1-E3E2-494A-8387-3D0E3B02470E}" destId="{8C9CE02D-A7D9-475F-97EF-7F1F3FE08011}" srcOrd="0" destOrd="0" parTransId="{36A06926-0A31-4E91-ADB2-B9C14CFC7827}" sibTransId="{F394D52E-0F03-4178-A6A0-EAAA7B418EC0}"/>
    <dgm:cxn modelId="{F9CB656E-0E16-40E9-9842-E6DC5554F935}" type="presOf" srcId="{BFF42F48-86F1-4E6B-ABAA-98CF0B7408FF}" destId="{FA764FAD-46BC-4517-965F-FA8EED8CB966}" srcOrd="0" destOrd="0" presId="urn:microsoft.com/office/officeart/2005/8/layout/orgChart1"/>
    <dgm:cxn modelId="{ECC9EF77-A910-4384-9E67-FADE6A36AD39}" srcId="{8C9CE02D-A7D9-475F-97EF-7F1F3FE08011}" destId="{BFF42F48-86F1-4E6B-ABAA-98CF0B7408FF}" srcOrd="3" destOrd="0" parTransId="{138361AA-24E7-4790-BFD6-54F060F35646}" sibTransId="{D74E1F97-B79A-4F75-A9F8-7764CF1D03B5}"/>
    <dgm:cxn modelId="{93FBF18D-D702-4AB3-8021-C6D38539D69E}" type="presOf" srcId="{B28F33C1-E3E2-494A-8387-3D0E3B02470E}" destId="{4D65C1EF-FB39-4BD3-BAC4-89C8D899D949}" srcOrd="0" destOrd="0" presId="urn:microsoft.com/office/officeart/2005/8/layout/orgChart1"/>
    <dgm:cxn modelId="{5A7ACE92-3012-4514-8833-076A7CB58702}" type="presOf" srcId="{138361AA-24E7-4790-BFD6-54F060F35646}" destId="{0606D7F3-941E-4A17-AF79-2C960EFD285F}" srcOrd="0" destOrd="0" presId="urn:microsoft.com/office/officeart/2005/8/layout/orgChart1"/>
    <dgm:cxn modelId="{E51A3D9E-7AE9-47E9-B81F-141FE251F15D}" type="presOf" srcId="{61797717-7916-4991-B079-BB5EFF391E1F}" destId="{B268F54B-3E84-4EDA-9364-2F7C5D8FA8DE}" srcOrd="1" destOrd="0" presId="urn:microsoft.com/office/officeart/2005/8/layout/orgChart1"/>
    <dgm:cxn modelId="{B0D5FCA0-7E2F-411C-A5D0-CA47E3F52BF3}" srcId="{8C9CE02D-A7D9-475F-97EF-7F1F3FE08011}" destId="{61797717-7916-4991-B079-BB5EFF391E1F}" srcOrd="1" destOrd="0" parTransId="{69F2C1B8-1503-44BE-BABB-15B6D8DF326E}" sibTransId="{C84A674E-0FCD-41B3-B13C-A8832BF5093E}"/>
    <dgm:cxn modelId="{3D902CA3-010F-45C4-8CAC-FF07133E095F}" type="presOf" srcId="{D9AFED8C-A280-403E-9C4F-FB107E64F1E2}" destId="{6B01CB65-11ED-4F75-8313-390E608AF020}" srcOrd="0" destOrd="0" presId="urn:microsoft.com/office/officeart/2005/8/layout/orgChart1"/>
    <dgm:cxn modelId="{6315BDA7-7D05-4A95-A251-800F3BAAF16D}" type="presOf" srcId="{8C9CE02D-A7D9-475F-97EF-7F1F3FE08011}" destId="{6246F95B-5779-47A5-A104-7AC8A5873426}" srcOrd="1" destOrd="0" presId="urn:microsoft.com/office/officeart/2005/8/layout/orgChart1"/>
    <dgm:cxn modelId="{B8F14DBC-122B-440E-8382-B69506260D7F}" type="presOf" srcId="{61797717-7916-4991-B079-BB5EFF391E1F}" destId="{D3F86AAD-9EB0-4EED-BAB1-E1F224AB3EAF}" srcOrd="0" destOrd="0" presId="urn:microsoft.com/office/officeart/2005/8/layout/orgChart1"/>
    <dgm:cxn modelId="{F9C0F6C2-71CF-4590-AC16-0BC969FC7995}" type="presOf" srcId="{8C9CE02D-A7D9-475F-97EF-7F1F3FE08011}" destId="{D882DD00-3170-49A2-860A-45F09BBAFD59}" srcOrd="0" destOrd="0" presId="urn:microsoft.com/office/officeart/2005/8/layout/orgChart1"/>
    <dgm:cxn modelId="{C67636DF-3936-45EA-8A36-4828648B3581}" type="presOf" srcId="{87B9971B-AEAD-4A85-B960-82F296ED4716}" destId="{19A9FDDD-E086-45F0-B39E-835B8E39B702}" srcOrd="1" destOrd="0" presId="urn:microsoft.com/office/officeart/2005/8/layout/orgChart1"/>
    <dgm:cxn modelId="{78383DEC-37A8-490B-A13C-E332F2ED3479}" type="presOf" srcId="{D9AFED8C-A280-403E-9C4F-FB107E64F1E2}" destId="{2208479B-AC39-46D6-B1FE-28B4C3930940}" srcOrd="1" destOrd="0" presId="urn:microsoft.com/office/officeart/2005/8/layout/orgChart1"/>
    <dgm:cxn modelId="{DBB037F6-5B28-4176-A7DC-34F1F3CD9CFD}" type="presOf" srcId="{BFF42F48-86F1-4E6B-ABAA-98CF0B7408FF}" destId="{67A4B685-7603-4940-947A-0B3689A65B67}" srcOrd="1" destOrd="0" presId="urn:microsoft.com/office/officeart/2005/8/layout/orgChart1"/>
    <dgm:cxn modelId="{A7210B7D-7DAC-4DBC-A456-8AB420DA4F1E}" type="presParOf" srcId="{4D65C1EF-FB39-4BD3-BAC4-89C8D899D949}" destId="{871AB525-12C8-4542-AB8D-35A1B85D0265}" srcOrd="0" destOrd="0" presId="urn:microsoft.com/office/officeart/2005/8/layout/orgChart1"/>
    <dgm:cxn modelId="{A4D8FB43-7C24-4057-BAF8-0D6A1C8704F4}" type="presParOf" srcId="{871AB525-12C8-4542-AB8D-35A1B85D0265}" destId="{A7E5F68B-A0A9-4501-8B83-EC50207B5B2E}" srcOrd="0" destOrd="0" presId="urn:microsoft.com/office/officeart/2005/8/layout/orgChart1"/>
    <dgm:cxn modelId="{E20C5B75-C69F-46E3-B8F4-0EDF184DA717}" type="presParOf" srcId="{A7E5F68B-A0A9-4501-8B83-EC50207B5B2E}" destId="{D882DD00-3170-49A2-860A-45F09BBAFD59}" srcOrd="0" destOrd="0" presId="urn:microsoft.com/office/officeart/2005/8/layout/orgChart1"/>
    <dgm:cxn modelId="{DF6F56A0-CF31-4DA4-A2F0-0B9A9B1384D2}" type="presParOf" srcId="{A7E5F68B-A0A9-4501-8B83-EC50207B5B2E}" destId="{6246F95B-5779-47A5-A104-7AC8A5873426}" srcOrd="1" destOrd="0" presId="urn:microsoft.com/office/officeart/2005/8/layout/orgChart1"/>
    <dgm:cxn modelId="{7AA19C93-5F59-44A6-8BEA-1DA0EC2E0971}" type="presParOf" srcId="{871AB525-12C8-4542-AB8D-35A1B85D0265}" destId="{73180C99-E4BC-4CA3-A0A0-4645579F7905}" srcOrd="1" destOrd="0" presId="urn:microsoft.com/office/officeart/2005/8/layout/orgChart1"/>
    <dgm:cxn modelId="{C087AF74-6EF0-4079-AA94-E05CD8C532EE}" type="presParOf" srcId="{73180C99-E4BC-4CA3-A0A0-4645579F7905}" destId="{EFDD16F2-6B6E-4C74-87BE-0403790E5E88}" srcOrd="0" destOrd="0" presId="urn:microsoft.com/office/officeart/2005/8/layout/orgChart1"/>
    <dgm:cxn modelId="{0FD09163-AAC8-4291-A5F6-BA47028D3A06}" type="presParOf" srcId="{73180C99-E4BC-4CA3-A0A0-4645579F7905}" destId="{0B1393B1-A57F-432B-98A4-D4D0439AE958}" srcOrd="1" destOrd="0" presId="urn:microsoft.com/office/officeart/2005/8/layout/orgChart1"/>
    <dgm:cxn modelId="{7682B02B-660D-4069-B209-1D7DD6C7CF0B}" type="presParOf" srcId="{0B1393B1-A57F-432B-98A4-D4D0439AE958}" destId="{0B5F3EE4-8C3F-4BA4-A52D-36F2D9C00CE1}" srcOrd="0" destOrd="0" presId="urn:microsoft.com/office/officeart/2005/8/layout/orgChart1"/>
    <dgm:cxn modelId="{2E72C4D4-2CB8-4468-B32F-BD6680134A8C}" type="presParOf" srcId="{0B5F3EE4-8C3F-4BA4-A52D-36F2D9C00CE1}" destId="{6B01CB65-11ED-4F75-8313-390E608AF020}" srcOrd="0" destOrd="0" presId="urn:microsoft.com/office/officeart/2005/8/layout/orgChart1"/>
    <dgm:cxn modelId="{12B4BB93-BA9A-41F1-8F79-32C8029CE452}" type="presParOf" srcId="{0B5F3EE4-8C3F-4BA4-A52D-36F2D9C00CE1}" destId="{2208479B-AC39-46D6-B1FE-28B4C3930940}" srcOrd="1" destOrd="0" presId="urn:microsoft.com/office/officeart/2005/8/layout/orgChart1"/>
    <dgm:cxn modelId="{7DBEFEF6-60F2-4537-A8A2-B040C3F93E0A}" type="presParOf" srcId="{0B1393B1-A57F-432B-98A4-D4D0439AE958}" destId="{8D9A4E73-F0A7-4179-8F61-6E71AE080749}" srcOrd="1" destOrd="0" presId="urn:microsoft.com/office/officeart/2005/8/layout/orgChart1"/>
    <dgm:cxn modelId="{B1BBF721-B197-417E-95DF-66B423BE0EA5}" type="presParOf" srcId="{0B1393B1-A57F-432B-98A4-D4D0439AE958}" destId="{07A8A869-F46F-4DDB-AD2C-AAAE53369DE1}" srcOrd="2" destOrd="0" presId="urn:microsoft.com/office/officeart/2005/8/layout/orgChart1"/>
    <dgm:cxn modelId="{9BE09F2B-F1F6-4CCF-A5FC-C5288C94F49B}" type="presParOf" srcId="{73180C99-E4BC-4CA3-A0A0-4645579F7905}" destId="{88B2D650-494F-47E9-AB44-1CA0E8E1A282}" srcOrd="2" destOrd="0" presId="urn:microsoft.com/office/officeart/2005/8/layout/orgChart1"/>
    <dgm:cxn modelId="{EF9AAF32-E990-40CA-9F04-718D6E996AAB}" type="presParOf" srcId="{73180C99-E4BC-4CA3-A0A0-4645579F7905}" destId="{15D89CDA-D0AE-41F0-9C3F-6340B6745171}" srcOrd="3" destOrd="0" presId="urn:microsoft.com/office/officeart/2005/8/layout/orgChart1"/>
    <dgm:cxn modelId="{B56D523B-836B-4D44-832E-F72409B01840}" type="presParOf" srcId="{15D89CDA-D0AE-41F0-9C3F-6340B6745171}" destId="{8211072E-CCD8-4734-BB40-964DC7BDFCA8}" srcOrd="0" destOrd="0" presId="urn:microsoft.com/office/officeart/2005/8/layout/orgChart1"/>
    <dgm:cxn modelId="{8F9E4819-F244-4FC4-883D-C479E5393AB8}" type="presParOf" srcId="{8211072E-CCD8-4734-BB40-964DC7BDFCA8}" destId="{D3F86AAD-9EB0-4EED-BAB1-E1F224AB3EAF}" srcOrd="0" destOrd="0" presId="urn:microsoft.com/office/officeart/2005/8/layout/orgChart1"/>
    <dgm:cxn modelId="{5D14F0CD-6483-4F03-9FF6-E4377E795847}" type="presParOf" srcId="{8211072E-CCD8-4734-BB40-964DC7BDFCA8}" destId="{B268F54B-3E84-4EDA-9364-2F7C5D8FA8DE}" srcOrd="1" destOrd="0" presId="urn:microsoft.com/office/officeart/2005/8/layout/orgChart1"/>
    <dgm:cxn modelId="{10FFF2E3-68B9-4870-AF6A-896D71C3D202}" type="presParOf" srcId="{15D89CDA-D0AE-41F0-9C3F-6340B6745171}" destId="{49E2570C-808B-418A-90C1-E66E6C4B75BF}" srcOrd="1" destOrd="0" presId="urn:microsoft.com/office/officeart/2005/8/layout/orgChart1"/>
    <dgm:cxn modelId="{420A24B4-389D-44EB-B091-21088CF6E098}" type="presParOf" srcId="{15D89CDA-D0AE-41F0-9C3F-6340B6745171}" destId="{837A68B6-AD89-4078-8080-EC005B556981}" srcOrd="2" destOrd="0" presId="urn:microsoft.com/office/officeart/2005/8/layout/orgChart1"/>
    <dgm:cxn modelId="{FDE615EE-2CAD-4990-A4FB-FD4B12AC0A06}" type="presParOf" srcId="{73180C99-E4BC-4CA3-A0A0-4645579F7905}" destId="{20D2AEDE-81CF-48F2-A56E-55E82830C68E}" srcOrd="4" destOrd="0" presId="urn:microsoft.com/office/officeart/2005/8/layout/orgChart1"/>
    <dgm:cxn modelId="{8CF77456-F450-4EEA-AE49-EFF922B1C9C6}" type="presParOf" srcId="{73180C99-E4BC-4CA3-A0A0-4645579F7905}" destId="{D3059BF6-0B5D-4343-8C06-D8F6568F9EF3}" srcOrd="5" destOrd="0" presId="urn:microsoft.com/office/officeart/2005/8/layout/orgChart1"/>
    <dgm:cxn modelId="{10BD79D8-CC5D-449F-B499-E928C941BF4F}" type="presParOf" srcId="{D3059BF6-0B5D-4343-8C06-D8F6568F9EF3}" destId="{9A5018E7-5AA2-4663-BC7E-3E5B98FE7C12}" srcOrd="0" destOrd="0" presId="urn:microsoft.com/office/officeart/2005/8/layout/orgChart1"/>
    <dgm:cxn modelId="{CEBBBDBA-8376-4B74-B90B-29A68EDCA682}" type="presParOf" srcId="{9A5018E7-5AA2-4663-BC7E-3E5B98FE7C12}" destId="{DABD8631-C4BD-4858-9E6C-F7D5F507CBF6}" srcOrd="0" destOrd="0" presId="urn:microsoft.com/office/officeart/2005/8/layout/orgChart1"/>
    <dgm:cxn modelId="{786B608C-0433-489C-B164-1F679CE5645C}" type="presParOf" srcId="{9A5018E7-5AA2-4663-BC7E-3E5B98FE7C12}" destId="{19A9FDDD-E086-45F0-B39E-835B8E39B702}" srcOrd="1" destOrd="0" presId="urn:microsoft.com/office/officeart/2005/8/layout/orgChart1"/>
    <dgm:cxn modelId="{9413301F-754A-44B8-AD71-41CBDF534BA7}" type="presParOf" srcId="{D3059BF6-0B5D-4343-8C06-D8F6568F9EF3}" destId="{7334AD87-A46C-469B-853D-2E3DEBFBAD87}" srcOrd="1" destOrd="0" presId="urn:microsoft.com/office/officeart/2005/8/layout/orgChart1"/>
    <dgm:cxn modelId="{07368529-04CF-414E-A522-6B75989381B1}" type="presParOf" srcId="{D3059BF6-0B5D-4343-8C06-D8F6568F9EF3}" destId="{1521ABDB-B09E-45DB-AB1F-0F9C7FC38D4E}" srcOrd="2" destOrd="0" presId="urn:microsoft.com/office/officeart/2005/8/layout/orgChart1"/>
    <dgm:cxn modelId="{11A0310E-ACCD-4842-B0F6-BB9B6E8A2103}" type="presParOf" srcId="{73180C99-E4BC-4CA3-A0A0-4645579F7905}" destId="{0606D7F3-941E-4A17-AF79-2C960EFD285F}" srcOrd="6" destOrd="0" presId="urn:microsoft.com/office/officeart/2005/8/layout/orgChart1"/>
    <dgm:cxn modelId="{A749A82D-C9C8-47C5-AC3C-C64D3127567F}" type="presParOf" srcId="{73180C99-E4BC-4CA3-A0A0-4645579F7905}" destId="{D0DC985E-3928-49B1-BE96-FF2AA76D0046}" srcOrd="7" destOrd="0" presId="urn:microsoft.com/office/officeart/2005/8/layout/orgChart1"/>
    <dgm:cxn modelId="{880D1C39-D5A9-4515-B781-D2AEBE85B9B1}" type="presParOf" srcId="{D0DC985E-3928-49B1-BE96-FF2AA76D0046}" destId="{BFFFB057-DB02-466E-9817-33BD9839B755}" srcOrd="0" destOrd="0" presId="urn:microsoft.com/office/officeart/2005/8/layout/orgChart1"/>
    <dgm:cxn modelId="{159BF4DC-30AD-469C-8D7A-3BE2697CF6C4}" type="presParOf" srcId="{BFFFB057-DB02-466E-9817-33BD9839B755}" destId="{FA764FAD-46BC-4517-965F-FA8EED8CB966}" srcOrd="0" destOrd="0" presId="urn:microsoft.com/office/officeart/2005/8/layout/orgChart1"/>
    <dgm:cxn modelId="{0DBB7B8C-3D1C-4F01-810A-38B6E5122616}" type="presParOf" srcId="{BFFFB057-DB02-466E-9817-33BD9839B755}" destId="{67A4B685-7603-4940-947A-0B3689A65B67}" srcOrd="1" destOrd="0" presId="urn:microsoft.com/office/officeart/2005/8/layout/orgChart1"/>
    <dgm:cxn modelId="{28CEDDBF-C318-4774-8B2B-EE5D5FD1D35F}" type="presParOf" srcId="{D0DC985E-3928-49B1-BE96-FF2AA76D0046}" destId="{B92809E9-0D1A-433B-AB40-6A436277D3A4}" srcOrd="1" destOrd="0" presId="urn:microsoft.com/office/officeart/2005/8/layout/orgChart1"/>
    <dgm:cxn modelId="{619BD96E-4C0C-41B2-852E-5E52C013C7F4}" type="presParOf" srcId="{D0DC985E-3928-49B1-BE96-FF2AA76D0046}" destId="{41B0853F-67B0-4E0F-BFB2-9A271C1429A9}" srcOrd="2" destOrd="0" presId="urn:microsoft.com/office/officeart/2005/8/layout/orgChart1"/>
    <dgm:cxn modelId="{4A78F2AB-29C3-4477-A85F-36954B9C728B}" type="presParOf" srcId="{871AB525-12C8-4542-AB8D-35A1B85D0265}" destId="{E7E103BB-2BAD-4375-B48B-E6CBC1BB417A}"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451DA0-060B-4841-9986-57C86A52A058}" type="doc">
      <dgm:prSet loTypeId="urn:microsoft.com/office/officeart/2005/8/layout/hProcess4" loCatId="process" qsTypeId="urn:microsoft.com/office/officeart/2005/8/quickstyle/3d2" qsCatId="3D" csTypeId="urn:microsoft.com/office/officeart/2005/8/colors/colorful1" csCatId="colorful" phldr="1"/>
      <dgm:spPr/>
      <dgm:t>
        <a:bodyPr/>
        <a:lstStyle/>
        <a:p>
          <a:endParaRPr lang="es-EC"/>
        </a:p>
      </dgm:t>
    </dgm:pt>
    <dgm:pt modelId="{F1984D91-25AF-4DD1-8182-000D3AB883EB}">
      <dgm:prSet phldrT="[Texto]" custT="1"/>
      <dgm:spPr/>
      <dgm:t>
        <a:bodyPr/>
        <a:lstStyle/>
        <a:p>
          <a:r>
            <a:rPr lang="es-ES" sz="1600" b="1" i="1" dirty="0">
              <a:solidFill>
                <a:schemeClr val="tx1"/>
              </a:solidFill>
              <a:latin typeface="Arial" panose="020B0604020202020204" pitchFamily="34" charset="0"/>
              <a:cs typeface="Arial" panose="020B0604020202020204" pitchFamily="34" charset="0"/>
            </a:rPr>
            <a:t>Sección 5: Gestión de Proceso</a:t>
          </a:r>
          <a:endParaRPr lang="es-EC" sz="1600" dirty="0">
            <a:solidFill>
              <a:schemeClr val="tx1"/>
            </a:solidFill>
            <a:latin typeface="Arial" panose="020B0604020202020204" pitchFamily="34" charset="0"/>
            <a:cs typeface="Arial" panose="020B0604020202020204" pitchFamily="34" charset="0"/>
          </a:endParaRPr>
        </a:p>
      </dgm:t>
    </dgm:pt>
    <dgm:pt modelId="{0DEBCD19-B1B0-4C5C-9C98-26C786ADF911}" type="parTrans" cxnId="{92F81ABC-E041-4425-B1FF-B9007394DADE}">
      <dgm:prSet/>
      <dgm:spPr/>
      <dgm:t>
        <a:bodyPr/>
        <a:lstStyle/>
        <a:p>
          <a:endParaRPr lang="es-EC"/>
        </a:p>
      </dgm:t>
    </dgm:pt>
    <dgm:pt modelId="{DB50023B-4006-45C8-9013-A272D4236A83}" type="sibTrans" cxnId="{92F81ABC-E041-4425-B1FF-B9007394DADE}">
      <dgm:prSet/>
      <dgm:spPr/>
      <dgm:t>
        <a:bodyPr/>
        <a:lstStyle/>
        <a:p>
          <a:endParaRPr lang="es-EC"/>
        </a:p>
      </dgm:t>
    </dgm:pt>
    <dgm:pt modelId="{9E3C321B-8A40-4FF9-BB24-169EDD5AE32C}">
      <dgm:prSet custT="1"/>
      <dgm:spPr/>
      <dgm:t>
        <a:bodyPr/>
        <a:lstStyle/>
        <a:p>
          <a:pPr>
            <a:buNone/>
          </a:pPr>
          <a:r>
            <a:rPr lang="es-ES" sz="1600" b="1" i="1" dirty="0">
              <a:solidFill>
                <a:schemeClr val="tx1"/>
              </a:solidFill>
              <a:latin typeface="Arial" panose="020B0604020202020204" pitchFamily="34" charset="0"/>
              <a:cs typeface="Arial" panose="020B0604020202020204" pitchFamily="34" charset="0"/>
            </a:rPr>
            <a:t>Sección 6: Modelo de gestión logística</a:t>
          </a:r>
          <a:endParaRPr lang="es-EC" sz="1600" dirty="0">
            <a:solidFill>
              <a:schemeClr val="tx1"/>
            </a:solidFill>
            <a:latin typeface="Arial" panose="020B0604020202020204" pitchFamily="34" charset="0"/>
            <a:cs typeface="Arial" panose="020B0604020202020204" pitchFamily="34" charset="0"/>
          </a:endParaRPr>
        </a:p>
      </dgm:t>
    </dgm:pt>
    <dgm:pt modelId="{3FAF3544-6CA5-4F1A-B9D7-A69327A4C13D}" type="parTrans" cxnId="{EE770C81-1E56-4CA0-9D95-B8DCB0D4FA78}">
      <dgm:prSet/>
      <dgm:spPr/>
      <dgm:t>
        <a:bodyPr/>
        <a:lstStyle/>
        <a:p>
          <a:endParaRPr lang="es-EC"/>
        </a:p>
      </dgm:t>
    </dgm:pt>
    <dgm:pt modelId="{9DC91CF9-5181-4EE3-B506-5CEC186E747F}" type="sibTrans" cxnId="{EE770C81-1E56-4CA0-9D95-B8DCB0D4FA78}">
      <dgm:prSet/>
      <dgm:spPr/>
      <dgm:t>
        <a:bodyPr/>
        <a:lstStyle/>
        <a:p>
          <a:endParaRPr lang="es-EC"/>
        </a:p>
      </dgm:t>
    </dgm:pt>
    <dgm:pt modelId="{A530F114-04C2-4723-B859-EFCF2182CF4B}">
      <dgm:prSet custT="1"/>
      <dgm:spPr/>
      <dgm:t>
        <a:bodyPr/>
        <a:lstStyle/>
        <a:p>
          <a:pPr>
            <a:buNone/>
          </a:pPr>
          <a:r>
            <a:rPr lang="es-ES" sz="1600" b="1" i="1" dirty="0">
              <a:solidFill>
                <a:schemeClr val="tx1"/>
              </a:solidFill>
              <a:latin typeface="Arial" panose="020B0604020202020204" pitchFamily="34" charset="0"/>
              <a:cs typeface="Arial" panose="020B0604020202020204" pitchFamily="34" charset="0"/>
            </a:rPr>
            <a:t>Sección 7: Modelo de Satisfacción</a:t>
          </a:r>
          <a:endParaRPr lang="es-EC" sz="1600" dirty="0">
            <a:solidFill>
              <a:schemeClr val="tx1"/>
            </a:solidFill>
            <a:latin typeface="Arial" panose="020B0604020202020204" pitchFamily="34" charset="0"/>
            <a:cs typeface="Arial" panose="020B0604020202020204" pitchFamily="34" charset="0"/>
          </a:endParaRPr>
        </a:p>
      </dgm:t>
    </dgm:pt>
    <dgm:pt modelId="{BC97472C-1AC8-4D15-B585-AFAC20B32432}" type="parTrans" cxnId="{A62283F2-E1DC-4979-AE1D-A2E6D31695AB}">
      <dgm:prSet/>
      <dgm:spPr/>
      <dgm:t>
        <a:bodyPr/>
        <a:lstStyle/>
        <a:p>
          <a:endParaRPr lang="es-EC"/>
        </a:p>
      </dgm:t>
    </dgm:pt>
    <dgm:pt modelId="{DA65946C-8A5D-45E1-AEB2-F6B2BEBB540E}" type="sibTrans" cxnId="{A62283F2-E1DC-4979-AE1D-A2E6D31695AB}">
      <dgm:prSet/>
      <dgm:spPr/>
      <dgm:t>
        <a:bodyPr/>
        <a:lstStyle/>
        <a:p>
          <a:endParaRPr lang="es-EC"/>
        </a:p>
      </dgm:t>
    </dgm:pt>
    <dgm:pt modelId="{35F16C2B-F0CC-4AA2-8277-4F6D6A7113B9}">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47% - Inadecuada</a:t>
          </a:r>
          <a:endParaRPr lang="es-EC" sz="1400" dirty="0">
            <a:solidFill>
              <a:schemeClr val="tx1"/>
            </a:solidFill>
            <a:latin typeface="Arial" panose="020B0604020202020204" pitchFamily="34" charset="0"/>
            <a:cs typeface="Arial" panose="020B0604020202020204" pitchFamily="34" charset="0"/>
          </a:endParaRPr>
        </a:p>
      </dgm:t>
    </dgm:pt>
    <dgm:pt modelId="{0BC09975-F16C-4177-81F9-A673AFFE7BF0}" type="parTrans" cxnId="{F40124A4-AE4E-4847-B14A-58F4A0F99EBC}">
      <dgm:prSet/>
      <dgm:spPr/>
      <dgm:t>
        <a:bodyPr/>
        <a:lstStyle/>
        <a:p>
          <a:endParaRPr lang="es-EC"/>
        </a:p>
      </dgm:t>
    </dgm:pt>
    <dgm:pt modelId="{2D595E60-C634-4851-A743-08CD15FADD16}" type="sibTrans" cxnId="{F40124A4-AE4E-4847-B14A-58F4A0F99EBC}">
      <dgm:prSet/>
      <dgm:spPr/>
      <dgm:t>
        <a:bodyPr/>
        <a:lstStyle/>
        <a:p>
          <a:endParaRPr lang="es-EC"/>
        </a:p>
      </dgm:t>
    </dgm:pt>
    <dgm:pt modelId="{180DBD79-D1FE-426D-9DDD-2AFC06DF7107}">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Tiempos</a:t>
          </a:r>
          <a:endParaRPr lang="es-EC" sz="1400" dirty="0">
            <a:solidFill>
              <a:schemeClr val="tx1"/>
            </a:solidFill>
            <a:latin typeface="Arial" panose="020B0604020202020204" pitchFamily="34" charset="0"/>
            <a:cs typeface="Arial" panose="020B0604020202020204" pitchFamily="34" charset="0"/>
          </a:endParaRPr>
        </a:p>
      </dgm:t>
    </dgm:pt>
    <dgm:pt modelId="{37E03D1A-9B8C-4E6D-AE0E-C5C84BE20147}" type="parTrans" cxnId="{70DDECA5-BF7B-4F8B-B7C6-ED2FBA32BBC7}">
      <dgm:prSet/>
      <dgm:spPr/>
      <dgm:t>
        <a:bodyPr/>
        <a:lstStyle/>
        <a:p>
          <a:endParaRPr lang="es-EC"/>
        </a:p>
      </dgm:t>
    </dgm:pt>
    <dgm:pt modelId="{6AE3FFE4-A89F-466E-86DD-6518D9210058}" type="sibTrans" cxnId="{70DDECA5-BF7B-4F8B-B7C6-ED2FBA32BBC7}">
      <dgm:prSet/>
      <dgm:spPr/>
      <dgm:t>
        <a:bodyPr/>
        <a:lstStyle/>
        <a:p>
          <a:endParaRPr lang="es-EC"/>
        </a:p>
      </dgm:t>
    </dgm:pt>
    <dgm:pt modelId="{4739C358-0F4A-4259-A6B0-FCA33AB73CC4}">
      <dgm:prSet custT="1">
        <dgm:style>
          <a:lnRef idx="2">
            <a:schemeClr val="accent2"/>
          </a:lnRef>
          <a:fillRef idx="1">
            <a:schemeClr val="lt1"/>
          </a:fillRef>
          <a:effectRef idx="0">
            <a:schemeClr val="accent2"/>
          </a:effectRef>
          <a:fontRef idx="minor">
            <a:schemeClr val="dk1"/>
          </a:fontRef>
        </dgm:style>
      </dgm:prSet>
      <dgm:spPr/>
      <dgm:t>
        <a:bodyPr/>
        <a:lstStyle/>
        <a:p>
          <a:endParaRPr lang="es-EC" sz="1400" dirty="0">
            <a:solidFill>
              <a:schemeClr val="tx1"/>
            </a:solidFill>
            <a:latin typeface="Arial" panose="020B0604020202020204" pitchFamily="34" charset="0"/>
            <a:cs typeface="Arial" panose="020B0604020202020204" pitchFamily="34" charset="0"/>
          </a:endParaRPr>
        </a:p>
      </dgm:t>
    </dgm:pt>
    <dgm:pt modelId="{2895CC5E-796B-47EF-8262-5FD0D47E7671}" type="parTrans" cxnId="{B59C050A-A608-4E0B-A313-8A696E7E6459}">
      <dgm:prSet/>
      <dgm:spPr/>
      <dgm:t>
        <a:bodyPr/>
        <a:lstStyle/>
        <a:p>
          <a:endParaRPr lang="es-EC"/>
        </a:p>
      </dgm:t>
    </dgm:pt>
    <dgm:pt modelId="{1FD9C518-619E-4D9D-938C-1F5AB061DA31}" type="sibTrans" cxnId="{B59C050A-A608-4E0B-A313-8A696E7E6459}">
      <dgm:prSet/>
      <dgm:spPr/>
      <dgm:t>
        <a:bodyPr/>
        <a:lstStyle/>
        <a:p>
          <a:endParaRPr lang="es-EC"/>
        </a:p>
      </dgm:t>
    </dgm:pt>
    <dgm:pt modelId="{D84CE674-E371-4B76-941C-A39A377C2784}">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Documentación</a:t>
          </a:r>
          <a:endParaRPr lang="es-EC" sz="1400" dirty="0">
            <a:solidFill>
              <a:schemeClr val="tx1"/>
            </a:solidFill>
            <a:latin typeface="Arial" panose="020B0604020202020204" pitchFamily="34" charset="0"/>
            <a:cs typeface="Arial" panose="020B0604020202020204" pitchFamily="34" charset="0"/>
          </a:endParaRPr>
        </a:p>
      </dgm:t>
    </dgm:pt>
    <dgm:pt modelId="{FC15BED8-2447-4B8A-B350-8A8E17F11872}" type="parTrans" cxnId="{883D6ACF-703E-4AEE-9424-7BF26EC0B7D5}">
      <dgm:prSet/>
      <dgm:spPr/>
      <dgm:t>
        <a:bodyPr/>
        <a:lstStyle/>
        <a:p>
          <a:endParaRPr lang="es-EC"/>
        </a:p>
      </dgm:t>
    </dgm:pt>
    <dgm:pt modelId="{1CE0BA0C-AA46-4240-8424-DC50C5A2FD6C}" type="sibTrans" cxnId="{883D6ACF-703E-4AEE-9424-7BF26EC0B7D5}">
      <dgm:prSet/>
      <dgm:spPr/>
      <dgm:t>
        <a:bodyPr/>
        <a:lstStyle/>
        <a:p>
          <a:endParaRPr lang="es-EC"/>
        </a:p>
      </dgm:t>
    </dgm:pt>
    <dgm:pt modelId="{7095F407-AB36-43B9-A436-94BC03158FA4}">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Mapa de procesos </a:t>
          </a:r>
          <a:endParaRPr lang="es-EC" sz="1400" dirty="0">
            <a:solidFill>
              <a:schemeClr val="tx1"/>
            </a:solidFill>
            <a:latin typeface="Arial" panose="020B0604020202020204" pitchFamily="34" charset="0"/>
            <a:cs typeface="Arial" panose="020B0604020202020204" pitchFamily="34" charset="0"/>
          </a:endParaRPr>
        </a:p>
      </dgm:t>
    </dgm:pt>
    <dgm:pt modelId="{92002ACA-54D6-4FF1-84C9-286AFC08121B}" type="parTrans" cxnId="{8D81CB5E-B3C4-4D82-AEAA-EDB07843B953}">
      <dgm:prSet/>
      <dgm:spPr/>
      <dgm:t>
        <a:bodyPr/>
        <a:lstStyle/>
        <a:p>
          <a:endParaRPr lang="es-EC"/>
        </a:p>
      </dgm:t>
    </dgm:pt>
    <dgm:pt modelId="{D52CD328-E7E1-4DE4-AD82-F8B09E037D26}" type="sibTrans" cxnId="{8D81CB5E-B3C4-4D82-AEAA-EDB07843B953}">
      <dgm:prSet/>
      <dgm:spPr/>
      <dgm:t>
        <a:bodyPr/>
        <a:lstStyle/>
        <a:p>
          <a:endParaRPr lang="es-EC"/>
        </a:p>
      </dgm:t>
    </dgm:pt>
    <dgm:pt modelId="{719CAFD8-237A-4965-A6ED-1081EF6BABF0}">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44,7% - Insatisfacción control de inventarios</a:t>
          </a:r>
          <a:endParaRPr lang="es-EC" sz="2400" dirty="0">
            <a:solidFill>
              <a:schemeClr val="tx1"/>
            </a:solidFill>
            <a:latin typeface="Arial" panose="020B0604020202020204" pitchFamily="34" charset="0"/>
            <a:cs typeface="Arial" panose="020B0604020202020204" pitchFamily="34" charset="0"/>
          </a:endParaRPr>
        </a:p>
      </dgm:t>
    </dgm:pt>
    <dgm:pt modelId="{3811DD1F-71DF-4841-9BF4-3DAC2197CBA7}" type="parTrans" cxnId="{9A00F121-FE5D-4550-B173-78B357282DF2}">
      <dgm:prSet/>
      <dgm:spPr/>
      <dgm:t>
        <a:bodyPr/>
        <a:lstStyle/>
        <a:p>
          <a:endParaRPr lang="es-EC"/>
        </a:p>
      </dgm:t>
    </dgm:pt>
    <dgm:pt modelId="{0EEF5421-6F28-409D-8EAC-2461C9052696}" type="sibTrans" cxnId="{9A00F121-FE5D-4550-B173-78B357282DF2}">
      <dgm:prSet/>
      <dgm:spPr/>
      <dgm:t>
        <a:bodyPr/>
        <a:lstStyle/>
        <a:p>
          <a:endParaRPr lang="es-EC"/>
        </a:p>
      </dgm:t>
    </dgm:pt>
    <dgm:pt modelId="{FC84146E-C443-4232-B106-859B334BF2A6}">
      <dgm:prSet custT="1">
        <dgm:style>
          <a:lnRef idx="2">
            <a:schemeClr val="accent3"/>
          </a:lnRef>
          <a:fillRef idx="1">
            <a:schemeClr val="lt1"/>
          </a:fillRef>
          <a:effectRef idx="0">
            <a:schemeClr val="accent3"/>
          </a:effectRef>
          <a:fontRef idx="minor">
            <a:schemeClr val="dk1"/>
          </a:fontRef>
        </dgm:style>
      </dgm:prSet>
      <dgm:spPr/>
      <dgm:t>
        <a:bodyPr/>
        <a:lstStyle/>
        <a:p>
          <a:endParaRPr lang="es-EC" sz="1400" dirty="0">
            <a:solidFill>
              <a:schemeClr val="tx1"/>
            </a:solidFill>
            <a:latin typeface="Arial" panose="020B0604020202020204" pitchFamily="34" charset="0"/>
            <a:cs typeface="Arial" panose="020B0604020202020204" pitchFamily="34" charset="0"/>
          </a:endParaRPr>
        </a:p>
      </dgm:t>
    </dgm:pt>
    <dgm:pt modelId="{F4528DDE-7FEC-4B9C-811D-E5E0B5175579}" type="parTrans" cxnId="{1678DA20-E2BA-4737-81A9-4474C73C0FE2}">
      <dgm:prSet/>
      <dgm:spPr/>
      <dgm:t>
        <a:bodyPr/>
        <a:lstStyle/>
        <a:p>
          <a:endParaRPr lang="es-EC"/>
        </a:p>
      </dgm:t>
    </dgm:pt>
    <dgm:pt modelId="{CD855BEF-F80B-45AD-A578-56606568D8AF}" type="sibTrans" cxnId="{1678DA20-E2BA-4737-81A9-4474C73C0FE2}">
      <dgm:prSet/>
      <dgm:spPr/>
      <dgm:t>
        <a:bodyPr/>
        <a:lstStyle/>
        <a:p>
          <a:endParaRPr lang="es-EC"/>
        </a:p>
      </dgm:t>
    </dgm:pt>
    <dgm:pt modelId="{317478E8-EABD-4642-96B3-7C4821DCBD4C}">
      <dgm:prSet custT="1">
        <dgm:style>
          <a:lnRef idx="2">
            <a:schemeClr val="accent3"/>
          </a:lnRef>
          <a:fillRef idx="1">
            <a:schemeClr val="lt1"/>
          </a:fillRef>
          <a:effectRef idx="0">
            <a:schemeClr val="accent3"/>
          </a:effectRef>
          <a:fontRef idx="minor">
            <a:schemeClr val="dk1"/>
          </a:fontRef>
        </dgm:style>
      </dgm:prSet>
      <dgm:spPr/>
      <dgm:t>
        <a:bodyPr/>
        <a:lstStyle/>
        <a:p>
          <a:endParaRPr lang="es-EC" sz="1400" dirty="0">
            <a:solidFill>
              <a:schemeClr val="tx1"/>
            </a:solidFill>
            <a:latin typeface="Arial" panose="020B0604020202020204" pitchFamily="34" charset="0"/>
            <a:cs typeface="Arial" panose="020B0604020202020204" pitchFamily="34" charset="0"/>
          </a:endParaRPr>
        </a:p>
      </dgm:t>
    </dgm:pt>
    <dgm:pt modelId="{57325FD1-EC22-4AA8-B4E8-2978341556BA}" type="parTrans" cxnId="{EB49599D-0260-4C75-ADD0-CB282D633DC8}">
      <dgm:prSet/>
      <dgm:spPr/>
      <dgm:t>
        <a:bodyPr/>
        <a:lstStyle/>
        <a:p>
          <a:endParaRPr lang="es-EC"/>
        </a:p>
      </dgm:t>
    </dgm:pt>
    <dgm:pt modelId="{7211ADD7-12B7-47A6-9BDD-FFD5504A019A}" type="sibTrans" cxnId="{EB49599D-0260-4C75-ADD0-CB282D633DC8}">
      <dgm:prSet/>
      <dgm:spPr/>
      <dgm:t>
        <a:bodyPr/>
        <a:lstStyle/>
        <a:p>
          <a:endParaRPr lang="es-EC"/>
        </a:p>
      </dgm:t>
    </dgm:pt>
    <dgm:pt modelId="{6DFB0A6C-8122-4195-AC8A-E7D2ADD2DD6D}">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41.5% - Insatisfacción / capacitaciones</a:t>
          </a:r>
          <a:endParaRPr lang="es-EC" sz="1400" dirty="0">
            <a:solidFill>
              <a:schemeClr val="tx1"/>
            </a:solidFill>
            <a:latin typeface="Arial" panose="020B0604020202020204" pitchFamily="34" charset="0"/>
            <a:cs typeface="Arial" panose="020B0604020202020204" pitchFamily="34" charset="0"/>
          </a:endParaRPr>
        </a:p>
      </dgm:t>
    </dgm:pt>
    <dgm:pt modelId="{E8AA18D0-F172-426A-9749-BEDFA0E5B7FF}" type="parTrans" cxnId="{EA23C077-54E4-4499-B45F-6BD90DA1FEB1}">
      <dgm:prSet/>
      <dgm:spPr/>
      <dgm:t>
        <a:bodyPr/>
        <a:lstStyle/>
        <a:p>
          <a:endParaRPr lang="es-EC"/>
        </a:p>
      </dgm:t>
    </dgm:pt>
    <dgm:pt modelId="{6EFD72E5-C923-4911-ACCE-38898CC553BA}" type="sibTrans" cxnId="{EA23C077-54E4-4499-B45F-6BD90DA1FEB1}">
      <dgm:prSet/>
      <dgm:spPr/>
      <dgm:t>
        <a:bodyPr/>
        <a:lstStyle/>
        <a:p>
          <a:endParaRPr lang="es-EC"/>
        </a:p>
      </dgm:t>
    </dgm:pt>
    <dgm:pt modelId="{4CD3FB2C-E099-48B2-9B00-E088FAE35ED7}">
      <dgm:prSet>
        <dgm:style>
          <a:lnRef idx="2">
            <a:schemeClr val="accent4"/>
          </a:lnRef>
          <a:fillRef idx="1">
            <a:schemeClr val="lt1"/>
          </a:fillRef>
          <a:effectRef idx="0">
            <a:schemeClr val="accent4"/>
          </a:effectRef>
          <a:fontRef idx="minor">
            <a:schemeClr val="dk1"/>
          </a:fontRef>
        </dgm:style>
      </dgm:prSet>
      <dgm:spPr/>
      <dgm:t>
        <a:bodyPr/>
        <a:lstStyle/>
        <a:p>
          <a:endParaRPr lang="es-EC" sz="1700" dirty="0"/>
        </a:p>
      </dgm:t>
    </dgm:pt>
    <dgm:pt modelId="{EE64A98C-C233-4F23-A254-3A0947D8F489}" type="parTrans" cxnId="{FFF2275E-27C2-444D-8F45-C27A1786087C}">
      <dgm:prSet/>
      <dgm:spPr/>
      <dgm:t>
        <a:bodyPr/>
        <a:lstStyle/>
        <a:p>
          <a:endParaRPr lang="es-EC"/>
        </a:p>
      </dgm:t>
    </dgm:pt>
    <dgm:pt modelId="{82B271BC-D7E0-432F-9F51-11145DFB8D14}" type="sibTrans" cxnId="{FFF2275E-27C2-444D-8F45-C27A1786087C}">
      <dgm:prSet/>
      <dgm:spPr/>
      <dgm:t>
        <a:bodyPr/>
        <a:lstStyle/>
        <a:p>
          <a:endParaRPr lang="es-EC"/>
        </a:p>
      </dgm:t>
    </dgm:pt>
    <dgm:pt modelId="{FDC3277E-0DE2-482B-A01F-10FEBEEDA61C}">
      <dgm:prSet custT="1">
        <dgm:style>
          <a:lnRef idx="2">
            <a:schemeClr val="accent4"/>
          </a:lnRef>
          <a:fillRef idx="1">
            <a:schemeClr val="lt1"/>
          </a:fillRef>
          <a:effectRef idx="0">
            <a:schemeClr val="accent4"/>
          </a:effectRef>
          <a:fontRef idx="minor">
            <a:schemeClr val="dk1"/>
          </a:fontRef>
        </dgm:style>
      </dgm:prSet>
      <dgm:spPr/>
      <dgm:t>
        <a:bodyPr/>
        <a:lstStyle/>
        <a:p>
          <a:endParaRPr lang="es-EC" sz="1200" dirty="0">
            <a:solidFill>
              <a:schemeClr val="tx1"/>
            </a:solidFill>
            <a:latin typeface="Arial" panose="020B0604020202020204" pitchFamily="34" charset="0"/>
            <a:cs typeface="Arial" panose="020B0604020202020204" pitchFamily="34" charset="0"/>
          </a:endParaRPr>
        </a:p>
      </dgm:t>
    </dgm:pt>
    <dgm:pt modelId="{CC48AD85-9DB3-4D20-8F07-D79E7D90C6BA}" type="parTrans" cxnId="{C5ED61D4-C58D-4931-86DD-20609421F96B}">
      <dgm:prSet/>
      <dgm:spPr/>
      <dgm:t>
        <a:bodyPr/>
        <a:lstStyle/>
        <a:p>
          <a:endParaRPr lang="es-EC"/>
        </a:p>
      </dgm:t>
    </dgm:pt>
    <dgm:pt modelId="{0B69FCBE-0788-4AD3-B7A3-262B5F26E049}" type="sibTrans" cxnId="{C5ED61D4-C58D-4931-86DD-20609421F96B}">
      <dgm:prSet/>
      <dgm:spPr/>
      <dgm:t>
        <a:bodyPr/>
        <a:lstStyle/>
        <a:p>
          <a:endParaRPr lang="es-EC"/>
        </a:p>
      </dgm:t>
    </dgm:pt>
    <dgm:pt modelId="{4279B9D0-9518-4C8E-BFE4-21B2C288A03B}">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Cuellos de botella</a:t>
          </a:r>
          <a:endParaRPr lang="es-EC" sz="1400" dirty="0">
            <a:solidFill>
              <a:schemeClr val="tx1"/>
            </a:solidFill>
            <a:latin typeface="Arial" panose="020B0604020202020204" pitchFamily="34" charset="0"/>
            <a:cs typeface="Arial" panose="020B0604020202020204" pitchFamily="34" charset="0"/>
          </a:endParaRPr>
        </a:p>
      </dgm:t>
    </dgm:pt>
    <dgm:pt modelId="{4B2AD997-2930-466C-BF2B-2572FD3F6984}" type="parTrans" cxnId="{C7BBF132-05A1-45DB-96A7-968447C11BC1}">
      <dgm:prSet/>
      <dgm:spPr/>
      <dgm:t>
        <a:bodyPr/>
        <a:lstStyle/>
        <a:p>
          <a:endParaRPr lang="es-EC"/>
        </a:p>
      </dgm:t>
    </dgm:pt>
    <dgm:pt modelId="{8A486A30-7D13-4937-AABC-327C359C98B8}" type="sibTrans" cxnId="{C7BBF132-05A1-45DB-96A7-968447C11BC1}">
      <dgm:prSet/>
      <dgm:spPr/>
      <dgm:t>
        <a:bodyPr/>
        <a:lstStyle/>
        <a:p>
          <a:endParaRPr lang="es-EC"/>
        </a:p>
      </dgm:t>
    </dgm:pt>
    <dgm:pt modelId="{7515CEF6-70C5-424E-80F6-09952DCE3C6D}">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Flujogramas</a:t>
          </a:r>
          <a:endParaRPr lang="es-EC" sz="1400" dirty="0">
            <a:solidFill>
              <a:schemeClr val="tx1"/>
            </a:solidFill>
            <a:latin typeface="Arial" panose="020B0604020202020204" pitchFamily="34" charset="0"/>
            <a:cs typeface="Arial" panose="020B0604020202020204" pitchFamily="34" charset="0"/>
          </a:endParaRPr>
        </a:p>
      </dgm:t>
    </dgm:pt>
    <dgm:pt modelId="{1CA2CF31-A43C-4BF6-BF7A-A10EE556275F}" type="parTrans" cxnId="{B46FF61D-C3CF-4E95-8022-D0C2A9F1959B}">
      <dgm:prSet/>
      <dgm:spPr/>
      <dgm:t>
        <a:bodyPr/>
        <a:lstStyle/>
        <a:p>
          <a:endParaRPr lang="es-EC"/>
        </a:p>
      </dgm:t>
    </dgm:pt>
    <dgm:pt modelId="{9D2564E3-E835-4350-AEC3-7E510CAE3F7D}" type="sibTrans" cxnId="{B46FF61D-C3CF-4E95-8022-D0C2A9F1959B}">
      <dgm:prSet/>
      <dgm:spPr/>
      <dgm:t>
        <a:bodyPr/>
        <a:lstStyle/>
        <a:p>
          <a:endParaRPr lang="es-EC"/>
        </a:p>
      </dgm:t>
    </dgm:pt>
    <dgm:pt modelId="{F6EDD2C9-27C6-4918-BD36-94438E58804E}">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Capacitaciones</a:t>
          </a:r>
          <a:endParaRPr lang="es-EC" sz="1400" dirty="0">
            <a:solidFill>
              <a:schemeClr val="tx1"/>
            </a:solidFill>
            <a:latin typeface="Arial" panose="020B0604020202020204" pitchFamily="34" charset="0"/>
            <a:cs typeface="Arial" panose="020B0604020202020204" pitchFamily="34" charset="0"/>
          </a:endParaRPr>
        </a:p>
      </dgm:t>
    </dgm:pt>
    <dgm:pt modelId="{D3DCCB00-C038-49CF-97BE-E9FAB6A2D597}" type="parTrans" cxnId="{1DF63CA9-FFF9-499B-A50E-5F6A1624BB77}">
      <dgm:prSet/>
      <dgm:spPr/>
      <dgm:t>
        <a:bodyPr/>
        <a:lstStyle/>
        <a:p>
          <a:endParaRPr lang="es-EC"/>
        </a:p>
      </dgm:t>
    </dgm:pt>
    <dgm:pt modelId="{EA138446-FA3D-4482-9736-B989305D6374}" type="sibTrans" cxnId="{1DF63CA9-FFF9-499B-A50E-5F6A1624BB77}">
      <dgm:prSet/>
      <dgm:spPr/>
      <dgm:t>
        <a:bodyPr/>
        <a:lstStyle/>
        <a:p>
          <a:endParaRPr lang="es-EC"/>
        </a:p>
      </dgm:t>
    </dgm:pt>
    <dgm:pt modelId="{895323E6-5DD1-4804-8FA9-61E8DF092648}">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Mejora continua</a:t>
          </a:r>
          <a:endParaRPr lang="es-EC" sz="1400" dirty="0">
            <a:solidFill>
              <a:schemeClr val="tx1"/>
            </a:solidFill>
            <a:latin typeface="Arial" panose="020B0604020202020204" pitchFamily="34" charset="0"/>
            <a:cs typeface="Arial" panose="020B0604020202020204" pitchFamily="34" charset="0"/>
          </a:endParaRPr>
        </a:p>
      </dgm:t>
    </dgm:pt>
    <dgm:pt modelId="{D41A8CAD-77D8-4929-B35D-C2D72D1C4AEF}" type="parTrans" cxnId="{D75039DE-11B9-49AA-9618-03176E62EB5F}">
      <dgm:prSet/>
      <dgm:spPr/>
      <dgm:t>
        <a:bodyPr/>
        <a:lstStyle/>
        <a:p>
          <a:endParaRPr lang="es-EC"/>
        </a:p>
      </dgm:t>
    </dgm:pt>
    <dgm:pt modelId="{B2C351EB-07A9-41BD-BE23-9909DBE4A08F}" type="sibTrans" cxnId="{D75039DE-11B9-49AA-9618-03176E62EB5F}">
      <dgm:prSet/>
      <dgm:spPr/>
      <dgm:t>
        <a:bodyPr/>
        <a:lstStyle/>
        <a:p>
          <a:endParaRPr lang="es-EC"/>
        </a:p>
      </dgm:t>
    </dgm:pt>
    <dgm:pt modelId="{595E6E3E-E490-463B-AC89-44E7E6EFC4B1}">
      <dgm:prSet custT="1">
        <dgm:style>
          <a:lnRef idx="2">
            <a:schemeClr val="accent3"/>
          </a:lnRef>
          <a:fillRef idx="1">
            <a:schemeClr val="lt1"/>
          </a:fillRef>
          <a:effectRef idx="0">
            <a:schemeClr val="accent3"/>
          </a:effectRef>
          <a:fontRef idx="minor">
            <a:schemeClr val="dk1"/>
          </a:fontRef>
        </dgm:style>
      </dgm:prSet>
      <dgm:spPr/>
      <dgm:t>
        <a:bodyPr/>
        <a:lstStyle/>
        <a:p>
          <a:endParaRPr lang="es-EC" sz="2400" dirty="0">
            <a:solidFill>
              <a:schemeClr val="tx1"/>
            </a:solidFill>
            <a:latin typeface="Arial" panose="020B0604020202020204" pitchFamily="34" charset="0"/>
            <a:cs typeface="Arial" panose="020B0604020202020204" pitchFamily="34" charset="0"/>
          </a:endParaRPr>
        </a:p>
      </dgm:t>
    </dgm:pt>
    <dgm:pt modelId="{985D6904-8640-4329-A0DC-2B55AD2FC6D7}" type="parTrans" cxnId="{D44BB52B-53F2-466A-A2DF-B0EC6F258F53}">
      <dgm:prSet/>
      <dgm:spPr/>
      <dgm:t>
        <a:bodyPr/>
        <a:lstStyle/>
        <a:p>
          <a:endParaRPr lang="es-EC"/>
        </a:p>
      </dgm:t>
    </dgm:pt>
    <dgm:pt modelId="{E47F0EBA-8979-461D-9055-6C4D935C4994}" type="sibTrans" cxnId="{D44BB52B-53F2-466A-A2DF-B0EC6F258F53}">
      <dgm:prSet/>
      <dgm:spPr/>
      <dgm:t>
        <a:bodyPr/>
        <a:lstStyle/>
        <a:p>
          <a:endParaRPr lang="es-EC"/>
        </a:p>
      </dgm:t>
    </dgm:pt>
    <dgm:pt modelId="{20E410F5-2E17-47DD-8CF7-78EF92C34571}">
      <dgm:prSet custT="1">
        <dgm:style>
          <a:lnRef idx="2">
            <a:schemeClr val="accent3"/>
          </a:lnRef>
          <a:fillRef idx="1">
            <a:schemeClr val="lt1"/>
          </a:fillRef>
          <a:effectRef idx="0">
            <a:schemeClr val="accent3"/>
          </a:effectRef>
          <a:fontRef idx="minor">
            <a:schemeClr val="dk1"/>
          </a:fontRef>
        </dgm:style>
      </dgm:prSet>
      <dgm:spPr/>
      <dgm:t>
        <a:bodyPr/>
        <a:lstStyle/>
        <a:p>
          <a:endParaRPr lang="es-EC" sz="2400" dirty="0">
            <a:solidFill>
              <a:schemeClr val="tx1"/>
            </a:solidFill>
            <a:latin typeface="Arial" panose="020B0604020202020204" pitchFamily="34" charset="0"/>
            <a:cs typeface="Arial" panose="020B0604020202020204" pitchFamily="34" charset="0"/>
          </a:endParaRPr>
        </a:p>
      </dgm:t>
    </dgm:pt>
    <dgm:pt modelId="{65608EF9-542E-427E-8BDA-A8D955CEC510}" type="parTrans" cxnId="{39EF055D-7816-4AF2-BC04-2FC9DD6106C5}">
      <dgm:prSet/>
      <dgm:spPr/>
      <dgm:t>
        <a:bodyPr/>
        <a:lstStyle/>
        <a:p>
          <a:endParaRPr lang="es-EC"/>
        </a:p>
      </dgm:t>
    </dgm:pt>
    <dgm:pt modelId="{A6A1D167-9811-47C9-A012-FBE4760A7A48}" type="sibTrans" cxnId="{39EF055D-7816-4AF2-BC04-2FC9DD6106C5}">
      <dgm:prSet/>
      <dgm:spPr/>
      <dgm:t>
        <a:bodyPr/>
        <a:lstStyle/>
        <a:p>
          <a:endParaRPr lang="es-EC"/>
        </a:p>
      </dgm:t>
    </dgm:pt>
    <dgm:pt modelId="{ADB6249B-DB40-4F41-9F8A-38A038876173}">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Herramientas tecnológicas</a:t>
          </a:r>
          <a:endParaRPr lang="es-EC" sz="1400" dirty="0">
            <a:solidFill>
              <a:schemeClr val="tx1"/>
            </a:solidFill>
            <a:latin typeface="Arial" panose="020B0604020202020204" pitchFamily="34" charset="0"/>
            <a:cs typeface="Arial" panose="020B0604020202020204" pitchFamily="34" charset="0"/>
          </a:endParaRPr>
        </a:p>
      </dgm:t>
    </dgm:pt>
    <dgm:pt modelId="{E37708EA-EEB8-464A-9891-7934D11DB1A7}" type="parTrans" cxnId="{9E2E265B-952B-4B37-9F42-FA4B9536675C}">
      <dgm:prSet/>
      <dgm:spPr/>
      <dgm:t>
        <a:bodyPr/>
        <a:lstStyle/>
        <a:p>
          <a:endParaRPr lang="es-EC"/>
        </a:p>
      </dgm:t>
    </dgm:pt>
    <dgm:pt modelId="{482C008C-157E-494E-9DCE-728DE0CF9C91}" type="sibTrans" cxnId="{9E2E265B-952B-4B37-9F42-FA4B9536675C}">
      <dgm:prSet/>
      <dgm:spPr/>
      <dgm:t>
        <a:bodyPr/>
        <a:lstStyle/>
        <a:p>
          <a:endParaRPr lang="es-EC"/>
        </a:p>
      </dgm:t>
    </dgm:pt>
    <dgm:pt modelId="{9E64591A-AC5D-4106-B72C-AEBCE1C3BE2D}">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37,8% - Proveedores</a:t>
          </a:r>
          <a:endParaRPr lang="es-EC" sz="1400" dirty="0">
            <a:solidFill>
              <a:schemeClr val="tx1"/>
            </a:solidFill>
            <a:latin typeface="Arial" panose="020B0604020202020204" pitchFamily="34" charset="0"/>
            <a:cs typeface="Arial" panose="020B0604020202020204" pitchFamily="34" charset="0"/>
          </a:endParaRPr>
        </a:p>
      </dgm:t>
    </dgm:pt>
    <dgm:pt modelId="{7A95F103-C4F3-4D38-ACED-69133A6FF3FC}" type="parTrans" cxnId="{20B24D69-8488-49FF-B0E6-21CDCDEAECB0}">
      <dgm:prSet/>
      <dgm:spPr/>
      <dgm:t>
        <a:bodyPr/>
        <a:lstStyle/>
        <a:p>
          <a:endParaRPr lang="es-EC"/>
        </a:p>
      </dgm:t>
    </dgm:pt>
    <dgm:pt modelId="{53715894-1B79-4FC6-A0B0-5D1E16DCCA50}" type="sibTrans" cxnId="{20B24D69-8488-49FF-B0E6-21CDCDEAECB0}">
      <dgm:prSet/>
      <dgm:spPr/>
      <dgm:t>
        <a:bodyPr/>
        <a:lstStyle/>
        <a:p>
          <a:endParaRPr lang="es-EC"/>
        </a:p>
      </dgm:t>
    </dgm:pt>
    <dgm:pt modelId="{68F734E6-056D-4E66-BD2B-61EAA5FE128C}">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43.3% - Convenios institucionales </a:t>
          </a:r>
          <a:endParaRPr lang="es-EC" sz="1400" dirty="0">
            <a:solidFill>
              <a:schemeClr val="tx1"/>
            </a:solidFill>
            <a:latin typeface="Arial" panose="020B0604020202020204" pitchFamily="34" charset="0"/>
            <a:cs typeface="Arial" panose="020B0604020202020204" pitchFamily="34" charset="0"/>
          </a:endParaRPr>
        </a:p>
      </dgm:t>
    </dgm:pt>
    <dgm:pt modelId="{1BED97BA-17A9-46B9-B737-8A2ED2D0D9E7}" type="parTrans" cxnId="{B0523897-8E23-4757-9A27-D035CA581AD7}">
      <dgm:prSet/>
      <dgm:spPr/>
      <dgm:t>
        <a:bodyPr/>
        <a:lstStyle/>
        <a:p>
          <a:endParaRPr lang="es-EC"/>
        </a:p>
      </dgm:t>
    </dgm:pt>
    <dgm:pt modelId="{CCA902C0-6C9A-4431-A036-69B2F28E57DF}" type="sibTrans" cxnId="{B0523897-8E23-4757-9A27-D035CA581AD7}">
      <dgm:prSet/>
      <dgm:spPr/>
      <dgm:t>
        <a:bodyPr/>
        <a:lstStyle/>
        <a:p>
          <a:endParaRPr lang="es-EC"/>
        </a:p>
      </dgm:t>
    </dgm:pt>
    <dgm:pt modelId="{B4B35F30-64A1-443A-9B8B-B6799AF4C9C9}">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41,9% - Sistema medición</a:t>
          </a:r>
          <a:endParaRPr lang="es-EC" sz="1400" dirty="0">
            <a:solidFill>
              <a:schemeClr val="tx1"/>
            </a:solidFill>
            <a:latin typeface="Arial" panose="020B0604020202020204" pitchFamily="34" charset="0"/>
            <a:cs typeface="Arial" panose="020B0604020202020204" pitchFamily="34" charset="0"/>
          </a:endParaRPr>
        </a:p>
      </dgm:t>
    </dgm:pt>
    <dgm:pt modelId="{FA00854F-B42C-4DE4-A9D2-D4A5D2E8A609}" type="parTrans" cxnId="{A24B236B-0656-4B2B-8DC5-B92D8A4B6DCD}">
      <dgm:prSet/>
      <dgm:spPr/>
      <dgm:t>
        <a:bodyPr/>
        <a:lstStyle/>
        <a:p>
          <a:endParaRPr lang="es-EC"/>
        </a:p>
      </dgm:t>
    </dgm:pt>
    <dgm:pt modelId="{E854441A-7E51-4C5B-A525-6E7E371F06A9}" type="sibTrans" cxnId="{A24B236B-0656-4B2B-8DC5-B92D8A4B6DCD}">
      <dgm:prSet/>
      <dgm:spPr/>
      <dgm:t>
        <a:bodyPr/>
        <a:lstStyle/>
        <a:p>
          <a:endParaRPr lang="es-EC"/>
        </a:p>
      </dgm:t>
    </dgm:pt>
    <dgm:pt modelId="{20DC5D2C-F66C-4B97-8BC4-4FE8417D3129}">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Presupuesto</a:t>
          </a:r>
          <a:endParaRPr lang="es-EC" sz="1400" dirty="0">
            <a:solidFill>
              <a:schemeClr val="tx1"/>
            </a:solidFill>
            <a:latin typeface="Arial" panose="020B0604020202020204" pitchFamily="34" charset="0"/>
            <a:cs typeface="Arial" panose="020B0604020202020204" pitchFamily="34" charset="0"/>
          </a:endParaRPr>
        </a:p>
      </dgm:t>
    </dgm:pt>
    <dgm:pt modelId="{DC480E95-2E46-4098-940C-91008FEDDB6A}" type="parTrans" cxnId="{7486D2B6-F4EB-4A59-BFFD-8A430E513BAB}">
      <dgm:prSet/>
      <dgm:spPr/>
      <dgm:t>
        <a:bodyPr/>
        <a:lstStyle/>
        <a:p>
          <a:endParaRPr lang="es-EC"/>
        </a:p>
      </dgm:t>
    </dgm:pt>
    <dgm:pt modelId="{11EF7C8C-EAED-4C8B-9C8E-731D6F3FA507}" type="sibTrans" cxnId="{7486D2B6-F4EB-4A59-BFFD-8A430E513BAB}">
      <dgm:prSet/>
      <dgm:spPr/>
      <dgm:t>
        <a:bodyPr/>
        <a:lstStyle/>
        <a:p>
          <a:endParaRPr lang="es-EC"/>
        </a:p>
      </dgm:t>
    </dgm:pt>
    <dgm:pt modelId="{883A6BE5-9246-485D-AB2E-DE482F3FC607}">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solidFill>
                <a:schemeClr val="tx1"/>
              </a:solidFill>
              <a:latin typeface="Arial" panose="020B0604020202020204" pitchFamily="34" charset="0"/>
              <a:cs typeface="Arial" panose="020B0604020202020204" pitchFamily="34" charset="0"/>
            </a:rPr>
            <a:t>Desarrollo</a:t>
          </a:r>
          <a:endParaRPr lang="es-EC" sz="1400" dirty="0">
            <a:solidFill>
              <a:schemeClr val="tx1"/>
            </a:solidFill>
            <a:latin typeface="Arial" panose="020B0604020202020204" pitchFamily="34" charset="0"/>
            <a:cs typeface="Arial" panose="020B0604020202020204" pitchFamily="34" charset="0"/>
          </a:endParaRPr>
        </a:p>
      </dgm:t>
    </dgm:pt>
    <dgm:pt modelId="{C875C043-BCD4-4F02-97D8-BC2870795AEC}" type="parTrans" cxnId="{082325D9-DD2B-4DB8-AA9A-100B5FA467BE}">
      <dgm:prSet/>
      <dgm:spPr/>
      <dgm:t>
        <a:bodyPr/>
        <a:lstStyle/>
        <a:p>
          <a:endParaRPr lang="es-EC"/>
        </a:p>
      </dgm:t>
    </dgm:pt>
    <dgm:pt modelId="{DD318AB8-D731-4855-B17A-C7118246DE88}" type="sibTrans" cxnId="{082325D9-DD2B-4DB8-AA9A-100B5FA467BE}">
      <dgm:prSet/>
      <dgm:spPr/>
      <dgm:t>
        <a:bodyPr/>
        <a:lstStyle/>
        <a:p>
          <a:endParaRPr lang="es-EC"/>
        </a:p>
      </dgm:t>
    </dgm:pt>
    <dgm:pt modelId="{B61128CA-A18D-4750-ABAE-AADC49BF8CAD}" type="pres">
      <dgm:prSet presAssocID="{8A451DA0-060B-4841-9986-57C86A52A058}" presName="Name0" presStyleCnt="0">
        <dgm:presLayoutVars>
          <dgm:dir/>
          <dgm:animLvl val="lvl"/>
          <dgm:resizeHandles val="exact"/>
        </dgm:presLayoutVars>
      </dgm:prSet>
      <dgm:spPr/>
    </dgm:pt>
    <dgm:pt modelId="{60E0D7D8-4878-435D-8645-7E00C38EC9DD}" type="pres">
      <dgm:prSet presAssocID="{8A451DA0-060B-4841-9986-57C86A52A058}" presName="tSp" presStyleCnt="0"/>
      <dgm:spPr/>
    </dgm:pt>
    <dgm:pt modelId="{5C617C7E-E613-488A-B349-24CB8B657AAF}" type="pres">
      <dgm:prSet presAssocID="{8A451DA0-060B-4841-9986-57C86A52A058}" presName="bSp" presStyleCnt="0"/>
      <dgm:spPr/>
    </dgm:pt>
    <dgm:pt modelId="{86F1CA4A-5971-46BF-AAEF-8357418E6CD5}" type="pres">
      <dgm:prSet presAssocID="{8A451DA0-060B-4841-9986-57C86A52A058}" presName="process" presStyleCnt="0"/>
      <dgm:spPr/>
    </dgm:pt>
    <dgm:pt modelId="{836B8EDC-1C1C-4B39-8F6D-477A9DBB37C8}" type="pres">
      <dgm:prSet presAssocID="{F1984D91-25AF-4DD1-8182-000D3AB883EB}" presName="composite1" presStyleCnt="0"/>
      <dgm:spPr/>
    </dgm:pt>
    <dgm:pt modelId="{9F680323-0527-4C90-B656-7FA0073F4C7F}" type="pres">
      <dgm:prSet presAssocID="{F1984D91-25AF-4DD1-8182-000D3AB883EB}" presName="dummyNode1" presStyleLbl="node1" presStyleIdx="0" presStyleCnt="3"/>
      <dgm:spPr/>
    </dgm:pt>
    <dgm:pt modelId="{0EC6B6FA-530E-43AB-BBDE-B484B8D08D7F}" type="pres">
      <dgm:prSet presAssocID="{F1984D91-25AF-4DD1-8182-000D3AB883EB}" presName="childNode1" presStyleLbl="bgAcc1" presStyleIdx="0" presStyleCnt="3" custScaleX="135117" custScaleY="118432" custLinFactNeighborX="-2054" custLinFactNeighborY="-52331">
        <dgm:presLayoutVars>
          <dgm:bulletEnabled val="1"/>
        </dgm:presLayoutVars>
      </dgm:prSet>
      <dgm:spPr/>
    </dgm:pt>
    <dgm:pt modelId="{E0671AE5-362B-4C8E-AC76-0CF96BD520A5}" type="pres">
      <dgm:prSet presAssocID="{F1984D91-25AF-4DD1-8182-000D3AB883EB}" presName="childNode1tx" presStyleLbl="bgAcc1" presStyleIdx="0" presStyleCnt="3">
        <dgm:presLayoutVars>
          <dgm:bulletEnabled val="1"/>
        </dgm:presLayoutVars>
      </dgm:prSet>
      <dgm:spPr/>
    </dgm:pt>
    <dgm:pt modelId="{0B858705-F05B-443C-85D4-7ED06BF879B1}" type="pres">
      <dgm:prSet presAssocID="{F1984D91-25AF-4DD1-8182-000D3AB883EB}" presName="parentNode1" presStyleLbl="node1" presStyleIdx="0" presStyleCnt="3" custLinFactNeighborX="10407" custLinFactNeighborY="-98658">
        <dgm:presLayoutVars>
          <dgm:chMax val="1"/>
          <dgm:bulletEnabled val="1"/>
        </dgm:presLayoutVars>
      </dgm:prSet>
      <dgm:spPr/>
    </dgm:pt>
    <dgm:pt modelId="{B49AEC5A-D9F7-4BE8-8080-6140BBFE9994}" type="pres">
      <dgm:prSet presAssocID="{F1984D91-25AF-4DD1-8182-000D3AB883EB}" presName="connSite1" presStyleCnt="0"/>
      <dgm:spPr/>
    </dgm:pt>
    <dgm:pt modelId="{B7B1BC17-5D56-4646-8AF9-1108DB2B480E}" type="pres">
      <dgm:prSet presAssocID="{DB50023B-4006-45C8-9013-A272D4236A83}" presName="Name9" presStyleLbl="sibTrans2D1" presStyleIdx="0" presStyleCnt="2"/>
      <dgm:spPr/>
    </dgm:pt>
    <dgm:pt modelId="{77640329-931E-42AF-B42E-DA48FDEAB8CE}" type="pres">
      <dgm:prSet presAssocID="{9E3C321B-8A40-4FF9-BB24-169EDD5AE32C}" presName="composite2" presStyleCnt="0"/>
      <dgm:spPr/>
    </dgm:pt>
    <dgm:pt modelId="{4044C2D8-DD10-4E5C-A2A4-5FADCC15BE81}" type="pres">
      <dgm:prSet presAssocID="{9E3C321B-8A40-4FF9-BB24-169EDD5AE32C}" presName="dummyNode2" presStyleLbl="node1" presStyleIdx="0" presStyleCnt="3"/>
      <dgm:spPr/>
    </dgm:pt>
    <dgm:pt modelId="{C25FFEA8-BDE3-42F9-9B0B-6A466BB2B559}" type="pres">
      <dgm:prSet presAssocID="{9E3C321B-8A40-4FF9-BB24-169EDD5AE32C}" presName="childNode2" presStyleLbl="bgAcc1" presStyleIdx="1" presStyleCnt="3" custScaleX="119263" custScaleY="100892" custLinFactNeighborX="-2509" custLinFactNeighborY="39481">
        <dgm:presLayoutVars>
          <dgm:bulletEnabled val="1"/>
        </dgm:presLayoutVars>
      </dgm:prSet>
      <dgm:spPr/>
    </dgm:pt>
    <dgm:pt modelId="{3C933013-B591-41A7-A841-476943E85605}" type="pres">
      <dgm:prSet presAssocID="{9E3C321B-8A40-4FF9-BB24-169EDD5AE32C}" presName="childNode2tx" presStyleLbl="bgAcc1" presStyleIdx="1" presStyleCnt="3">
        <dgm:presLayoutVars>
          <dgm:bulletEnabled val="1"/>
        </dgm:presLayoutVars>
      </dgm:prSet>
      <dgm:spPr/>
    </dgm:pt>
    <dgm:pt modelId="{E4AE2207-3807-4C67-89B9-B0A709FBAA7B}" type="pres">
      <dgm:prSet presAssocID="{9E3C321B-8A40-4FF9-BB24-169EDD5AE32C}" presName="parentNode2" presStyleLbl="node1" presStyleIdx="1" presStyleCnt="3" custScaleX="110827" custScaleY="129330" custLinFactNeighborX="2055" custLinFactNeighborY="65494">
        <dgm:presLayoutVars>
          <dgm:chMax val="0"/>
          <dgm:bulletEnabled val="1"/>
        </dgm:presLayoutVars>
      </dgm:prSet>
      <dgm:spPr/>
    </dgm:pt>
    <dgm:pt modelId="{190DB105-65AE-4DAA-86DB-DBFC17E58EFB}" type="pres">
      <dgm:prSet presAssocID="{9E3C321B-8A40-4FF9-BB24-169EDD5AE32C}" presName="connSite2" presStyleCnt="0"/>
      <dgm:spPr/>
    </dgm:pt>
    <dgm:pt modelId="{FF7F98EC-ED51-4A18-871D-FB4D1C6D446E}" type="pres">
      <dgm:prSet presAssocID="{9DC91CF9-5181-4EE3-B506-5CEC186E747F}" presName="Name18" presStyleLbl="sibTrans2D1" presStyleIdx="1" presStyleCnt="2"/>
      <dgm:spPr/>
    </dgm:pt>
    <dgm:pt modelId="{430E30E3-2BE6-4E2D-9582-449C9C289B53}" type="pres">
      <dgm:prSet presAssocID="{A530F114-04C2-4723-B859-EFCF2182CF4B}" presName="composite1" presStyleCnt="0"/>
      <dgm:spPr/>
    </dgm:pt>
    <dgm:pt modelId="{6013392D-50CC-4D49-B11C-13D85A18BD17}" type="pres">
      <dgm:prSet presAssocID="{A530F114-04C2-4723-B859-EFCF2182CF4B}" presName="dummyNode1" presStyleLbl="node1" presStyleIdx="1" presStyleCnt="3"/>
      <dgm:spPr/>
    </dgm:pt>
    <dgm:pt modelId="{444281DA-7DE9-4D22-A865-E79413A0DA30}" type="pres">
      <dgm:prSet presAssocID="{A530F114-04C2-4723-B859-EFCF2182CF4B}" presName="childNode1" presStyleLbl="bgAcc1" presStyleIdx="2" presStyleCnt="3" custScaleX="102378" custScaleY="85561" custLinFactNeighborX="-6078" custLinFactNeighborY="4525">
        <dgm:presLayoutVars>
          <dgm:bulletEnabled val="1"/>
        </dgm:presLayoutVars>
      </dgm:prSet>
      <dgm:spPr/>
    </dgm:pt>
    <dgm:pt modelId="{B8D580D0-4B3F-45E1-9B82-0C1696D64097}" type="pres">
      <dgm:prSet presAssocID="{A530F114-04C2-4723-B859-EFCF2182CF4B}" presName="childNode1tx" presStyleLbl="bgAcc1" presStyleIdx="2" presStyleCnt="3">
        <dgm:presLayoutVars>
          <dgm:bulletEnabled val="1"/>
        </dgm:presLayoutVars>
      </dgm:prSet>
      <dgm:spPr/>
    </dgm:pt>
    <dgm:pt modelId="{7F56E782-A353-4CAE-9947-DF1C489333B8}" type="pres">
      <dgm:prSet presAssocID="{A530F114-04C2-4723-B859-EFCF2182CF4B}" presName="parentNode1" presStyleLbl="node1" presStyleIdx="2" presStyleCnt="3" custScaleX="109927" custScaleY="142234" custLinFactNeighborX="19816" custLinFactNeighborY="40479">
        <dgm:presLayoutVars>
          <dgm:chMax val="1"/>
          <dgm:bulletEnabled val="1"/>
        </dgm:presLayoutVars>
      </dgm:prSet>
      <dgm:spPr/>
    </dgm:pt>
    <dgm:pt modelId="{5AFE35EA-6FD5-4D4D-85F4-7A6B21E4F961}" type="pres">
      <dgm:prSet presAssocID="{A530F114-04C2-4723-B859-EFCF2182CF4B}" presName="connSite1" presStyleCnt="0"/>
      <dgm:spPr/>
    </dgm:pt>
  </dgm:ptLst>
  <dgm:cxnLst>
    <dgm:cxn modelId="{98DB9902-230F-4E58-A4E7-28BC52980243}" type="presOf" srcId="{20E410F5-2E17-47DD-8CF7-78EF92C34571}" destId="{C25FFEA8-BDE3-42F9-9B0B-6A466BB2B559}" srcOrd="0" destOrd="4" presId="urn:microsoft.com/office/officeart/2005/8/layout/hProcess4"/>
    <dgm:cxn modelId="{B59C050A-A608-4E0B-A313-8A696E7E6459}" srcId="{F1984D91-25AF-4DD1-8182-000D3AB883EB}" destId="{4739C358-0F4A-4259-A6B0-FCA33AB73CC4}" srcOrd="8" destOrd="0" parTransId="{2895CC5E-796B-47EF-8262-5FD0D47E7671}" sibTransId="{1FD9C518-619E-4D9D-938C-1F5AB061DA31}"/>
    <dgm:cxn modelId="{D69A950C-4479-4F6F-B003-7711D910CF2F}" type="presOf" srcId="{ADB6249B-DB40-4F41-9F8A-38A038876173}" destId="{C25FFEA8-BDE3-42F9-9B0B-6A466BB2B559}" srcOrd="0" destOrd="1" presId="urn:microsoft.com/office/officeart/2005/8/layout/hProcess4"/>
    <dgm:cxn modelId="{2EFC330F-CE55-48FA-8246-4D5404821747}" type="presOf" srcId="{35F16C2B-F0CC-4AA2-8277-4F6D6A7113B9}" destId="{0EC6B6FA-530E-43AB-BBDE-B484B8D08D7F}" srcOrd="0" destOrd="0" presId="urn:microsoft.com/office/officeart/2005/8/layout/hProcess4"/>
    <dgm:cxn modelId="{44BE5213-5444-48CD-8B23-9B7F0748F69B}" type="presOf" srcId="{20E410F5-2E17-47DD-8CF7-78EF92C34571}" destId="{3C933013-B591-41A7-A841-476943E85605}" srcOrd="1" destOrd="4" presId="urn:microsoft.com/office/officeart/2005/8/layout/hProcess4"/>
    <dgm:cxn modelId="{8D8D5316-F71C-48AF-9C52-2CBBE82722A8}" type="presOf" srcId="{4CD3FB2C-E099-48B2-9B00-E088FAE35ED7}" destId="{B8D580D0-4B3F-45E1-9B82-0C1696D64097}" srcOrd="1" destOrd="5" presId="urn:microsoft.com/office/officeart/2005/8/layout/hProcess4"/>
    <dgm:cxn modelId="{C249091B-D1E9-41EF-8E19-BCB3BFB54D1C}" type="presOf" srcId="{4CD3FB2C-E099-48B2-9B00-E088FAE35ED7}" destId="{444281DA-7DE9-4D22-A865-E79413A0DA30}" srcOrd="0" destOrd="5" presId="urn:microsoft.com/office/officeart/2005/8/layout/hProcess4"/>
    <dgm:cxn modelId="{CC59231C-CD1B-41B6-9205-509D1759694F}" type="presOf" srcId="{6DFB0A6C-8122-4195-AC8A-E7D2ADD2DD6D}" destId="{444281DA-7DE9-4D22-A865-E79413A0DA30}" srcOrd="0" destOrd="0" presId="urn:microsoft.com/office/officeart/2005/8/layout/hProcess4"/>
    <dgm:cxn modelId="{A07FBA1D-B8EF-48D7-915F-CB6DAB9D96F1}" type="presOf" srcId="{20DC5D2C-F66C-4B97-8BC4-4FE8417D3129}" destId="{B8D580D0-4B3F-45E1-9B82-0C1696D64097}" srcOrd="1" destOrd="3" presId="urn:microsoft.com/office/officeart/2005/8/layout/hProcess4"/>
    <dgm:cxn modelId="{B46FF61D-C3CF-4E95-8022-D0C2A9F1959B}" srcId="{F1984D91-25AF-4DD1-8182-000D3AB883EB}" destId="{7515CEF6-70C5-424E-80F6-09952DCE3C6D}" srcOrd="5" destOrd="0" parTransId="{1CA2CF31-A43C-4BF6-BF7A-A10EE556275F}" sibTransId="{9D2564E3-E835-4350-AEC3-7E510CAE3F7D}"/>
    <dgm:cxn modelId="{20867D20-2D9E-4974-BB5C-29A066C9B438}" type="presOf" srcId="{DB50023B-4006-45C8-9013-A272D4236A83}" destId="{B7B1BC17-5D56-4646-8AF9-1108DB2B480E}" srcOrd="0" destOrd="0" presId="urn:microsoft.com/office/officeart/2005/8/layout/hProcess4"/>
    <dgm:cxn modelId="{9AAEC320-96D0-4880-B627-0741BFCFC934}" type="presOf" srcId="{6DFB0A6C-8122-4195-AC8A-E7D2ADD2DD6D}" destId="{B8D580D0-4B3F-45E1-9B82-0C1696D64097}" srcOrd="1" destOrd="0" presId="urn:microsoft.com/office/officeart/2005/8/layout/hProcess4"/>
    <dgm:cxn modelId="{1678DA20-E2BA-4737-81A9-4474C73C0FE2}" srcId="{9E3C321B-8A40-4FF9-BB24-169EDD5AE32C}" destId="{FC84146E-C443-4232-B106-859B334BF2A6}" srcOrd="7" destOrd="0" parTransId="{F4528DDE-7FEC-4B9C-811D-E5E0B5175579}" sibTransId="{CD855BEF-F80B-45AD-A578-56606568D8AF}"/>
    <dgm:cxn modelId="{9A00F121-FE5D-4550-B173-78B357282DF2}" srcId="{9E3C321B-8A40-4FF9-BB24-169EDD5AE32C}" destId="{719CAFD8-237A-4965-A6ED-1081EF6BABF0}" srcOrd="0" destOrd="0" parTransId="{3811DD1F-71DF-4841-9BF4-3DAC2197CBA7}" sibTransId="{0EEF5421-6F28-409D-8EAC-2461C9052696}"/>
    <dgm:cxn modelId="{923A1827-12F9-4B33-B052-61958A66E99D}" type="presOf" srcId="{895323E6-5DD1-4804-8FA9-61E8DF092648}" destId="{0EC6B6FA-530E-43AB-BBDE-B484B8D08D7F}" srcOrd="0" destOrd="7" presId="urn:microsoft.com/office/officeart/2005/8/layout/hProcess4"/>
    <dgm:cxn modelId="{D44BB52B-53F2-466A-A2DF-B0EC6F258F53}" srcId="{9E3C321B-8A40-4FF9-BB24-169EDD5AE32C}" destId="{595E6E3E-E490-463B-AC89-44E7E6EFC4B1}" srcOrd="5" destOrd="0" parTransId="{985D6904-8640-4329-A0DC-2B55AD2FC6D7}" sibTransId="{E47F0EBA-8979-461D-9055-6C4D935C4994}"/>
    <dgm:cxn modelId="{7B271831-C16B-485E-ACC2-71D73C9056EF}" type="presOf" srcId="{D84CE674-E371-4B76-941C-A39A377C2784}" destId="{E0671AE5-362B-4C8E-AC76-0CF96BD520A5}" srcOrd="1" destOrd="3" presId="urn:microsoft.com/office/officeart/2005/8/layout/hProcess4"/>
    <dgm:cxn modelId="{C7BBF132-05A1-45DB-96A7-968447C11BC1}" srcId="{F1984D91-25AF-4DD1-8182-000D3AB883EB}" destId="{4279B9D0-9518-4C8E-BFE4-21B2C288A03B}" srcOrd="2" destOrd="0" parTransId="{4B2AD997-2930-466C-BF2B-2572FD3F6984}" sibTransId="{8A486A30-7D13-4937-AABC-327C359C98B8}"/>
    <dgm:cxn modelId="{3114AD37-783C-4524-8620-34F2DB6FCF96}" type="presOf" srcId="{68F734E6-056D-4E66-BD2B-61EAA5FE128C}" destId="{C25FFEA8-BDE3-42F9-9B0B-6A466BB2B559}" srcOrd="0" destOrd="3" presId="urn:microsoft.com/office/officeart/2005/8/layout/hProcess4"/>
    <dgm:cxn modelId="{53176D3F-8640-443F-A8D7-02D4F58795E0}" type="presOf" srcId="{FC84146E-C443-4232-B106-859B334BF2A6}" destId="{C25FFEA8-BDE3-42F9-9B0B-6A466BB2B559}" srcOrd="0" destOrd="7" presId="urn:microsoft.com/office/officeart/2005/8/layout/hProcess4"/>
    <dgm:cxn modelId="{BB4DB83F-E2DC-4220-9EA2-77158FC804E0}" type="presOf" srcId="{719CAFD8-237A-4965-A6ED-1081EF6BABF0}" destId="{C25FFEA8-BDE3-42F9-9B0B-6A466BB2B559}" srcOrd="0" destOrd="0" presId="urn:microsoft.com/office/officeart/2005/8/layout/hProcess4"/>
    <dgm:cxn modelId="{9E2E265B-952B-4B37-9F42-FA4B9536675C}" srcId="{9E3C321B-8A40-4FF9-BB24-169EDD5AE32C}" destId="{ADB6249B-DB40-4F41-9F8A-38A038876173}" srcOrd="1" destOrd="0" parTransId="{E37708EA-EEB8-464A-9891-7934D11DB1A7}" sibTransId="{482C008C-157E-494E-9DCE-728DE0CF9C91}"/>
    <dgm:cxn modelId="{39EF055D-7816-4AF2-BC04-2FC9DD6106C5}" srcId="{9E3C321B-8A40-4FF9-BB24-169EDD5AE32C}" destId="{20E410F5-2E17-47DD-8CF7-78EF92C34571}" srcOrd="4" destOrd="0" parTransId="{65608EF9-542E-427E-8BDA-A8D955CEC510}" sibTransId="{A6A1D167-9811-47C9-A012-FBE4760A7A48}"/>
    <dgm:cxn modelId="{FFF2275E-27C2-444D-8F45-C27A1786087C}" srcId="{A530F114-04C2-4723-B859-EFCF2182CF4B}" destId="{4CD3FB2C-E099-48B2-9B00-E088FAE35ED7}" srcOrd="5" destOrd="0" parTransId="{EE64A98C-C233-4F23-A254-3A0947D8F489}" sibTransId="{82B271BC-D7E0-432F-9F51-11145DFB8D14}"/>
    <dgm:cxn modelId="{8D81CB5E-B3C4-4D82-AEAA-EDB07843B953}" srcId="{F1984D91-25AF-4DD1-8182-000D3AB883EB}" destId="{7095F407-AB36-43B9-A436-94BC03158FA4}" srcOrd="4" destOrd="0" parTransId="{92002ACA-54D6-4FF1-84C9-286AFC08121B}" sibTransId="{D52CD328-E7E1-4DE4-AD82-F8B09E037D26}"/>
    <dgm:cxn modelId="{22ACCF5F-FC7E-493C-A57B-C360B36E12E2}" type="presOf" srcId="{895323E6-5DD1-4804-8FA9-61E8DF092648}" destId="{E0671AE5-362B-4C8E-AC76-0CF96BD520A5}" srcOrd="1" destOrd="7" presId="urn:microsoft.com/office/officeart/2005/8/layout/hProcess4"/>
    <dgm:cxn modelId="{FE7CCA46-106E-4F64-9635-BEBE3D484D42}" type="presOf" srcId="{D84CE674-E371-4B76-941C-A39A377C2784}" destId="{0EC6B6FA-530E-43AB-BBDE-B484B8D08D7F}" srcOrd="0" destOrd="3" presId="urn:microsoft.com/office/officeart/2005/8/layout/hProcess4"/>
    <dgm:cxn modelId="{BD1E1C49-37DB-4D98-9782-FB95B8983F52}" type="presOf" srcId="{F1984D91-25AF-4DD1-8182-000D3AB883EB}" destId="{0B858705-F05B-443C-85D4-7ED06BF879B1}" srcOrd="0" destOrd="0" presId="urn:microsoft.com/office/officeart/2005/8/layout/hProcess4"/>
    <dgm:cxn modelId="{20B24D69-8488-49FF-B0E6-21CDCDEAECB0}" srcId="{9E3C321B-8A40-4FF9-BB24-169EDD5AE32C}" destId="{9E64591A-AC5D-4106-B72C-AEBCE1C3BE2D}" srcOrd="2" destOrd="0" parTransId="{7A95F103-C4F3-4D38-ACED-69133A6FF3FC}" sibTransId="{53715894-1B79-4FC6-A0B0-5D1E16DCCA50}"/>
    <dgm:cxn modelId="{A24B236B-0656-4B2B-8DC5-B92D8A4B6DCD}" srcId="{A530F114-04C2-4723-B859-EFCF2182CF4B}" destId="{B4B35F30-64A1-443A-9B8B-B6799AF4C9C9}" srcOrd="1" destOrd="0" parTransId="{FA00854F-B42C-4DE4-A9D2-D4A5D2E8A609}" sibTransId="{E854441A-7E51-4C5B-A525-6E7E371F06A9}"/>
    <dgm:cxn modelId="{35EE046C-5766-49AA-88F4-6AAF4CA6140E}" type="presOf" srcId="{A530F114-04C2-4723-B859-EFCF2182CF4B}" destId="{7F56E782-A353-4CAE-9947-DF1C489333B8}" srcOrd="0" destOrd="0" presId="urn:microsoft.com/office/officeart/2005/8/layout/hProcess4"/>
    <dgm:cxn modelId="{A8ED5C6D-C98E-4AE0-B928-EED9E0765715}" type="presOf" srcId="{FDC3277E-0DE2-482B-A01F-10FEBEEDA61C}" destId="{444281DA-7DE9-4D22-A865-E79413A0DA30}" srcOrd="0" destOrd="4" presId="urn:microsoft.com/office/officeart/2005/8/layout/hProcess4"/>
    <dgm:cxn modelId="{EF29FB4D-A832-4FF5-B7C7-0E37FFEB7C6D}" type="presOf" srcId="{FC84146E-C443-4232-B106-859B334BF2A6}" destId="{3C933013-B591-41A7-A841-476943E85605}" srcOrd="1" destOrd="7" presId="urn:microsoft.com/office/officeart/2005/8/layout/hProcess4"/>
    <dgm:cxn modelId="{75B8D850-8FBE-4D4E-B127-190A4423C46A}" type="presOf" srcId="{68F734E6-056D-4E66-BD2B-61EAA5FE128C}" destId="{3C933013-B591-41A7-A841-476943E85605}" srcOrd="1" destOrd="3" presId="urn:microsoft.com/office/officeart/2005/8/layout/hProcess4"/>
    <dgm:cxn modelId="{7F95BB73-29CF-42E9-98A7-7EE3D53870A2}" type="presOf" srcId="{35F16C2B-F0CC-4AA2-8277-4F6D6A7113B9}" destId="{E0671AE5-362B-4C8E-AC76-0CF96BD520A5}" srcOrd="1" destOrd="0" presId="urn:microsoft.com/office/officeart/2005/8/layout/hProcess4"/>
    <dgm:cxn modelId="{21104955-AC1F-4A28-93C0-3BB4CC2A6C59}" type="presOf" srcId="{20DC5D2C-F66C-4B97-8BC4-4FE8417D3129}" destId="{444281DA-7DE9-4D22-A865-E79413A0DA30}" srcOrd="0" destOrd="3" presId="urn:microsoft.com/office/officeart/2005/8/layout/hProcess4"/>
    <dgm:cxn modelId="{66102356-A45E-45A6-97A4-9AC28B4A568D}" type="presOf" srcId="{595E6E3E-E490-463B-AC89-44E7E6EFC4B1}" destId="{3C933013-B591-41A7-A841-476943E85605}" srcOrd="1" destOrd="5" presId="urn:microsoft.com/office/officeart/2005/8/layout/hProcess4"/>
    <dgm:cxn modelId="{EA23C077-54E4-4499-B45F-6BD90DA1FEB1}" srcId="{A530F114-04C2-4723-B859-EFCF2182CF4B}" destId="{6DFB0A6C-8122-4195-AC8A-E7D2ADD2DD6D}" srcOrd="0" destOrd="0" parTransId="{E8AA18D0-F172-426A-9749-BEDFA0E5B7FF}" sibTransId="{6EFD72E5-C923-4911-ACCE-38898CC553BA}"/>
    <dgm:cxn modelId="{79E5D178-666F-49DA-BBA5-BBDFC407E113}" type="presOf" srcId="{B4B35F30-64A1-443A-9B8B-B6799AF4C9C9}" destId="{B8D580D0-4B3F-45E1-9B82-0C1696D64097}" srcOrd="1" destOrd="1" presId="urn:microsoft.com/office/officeart/2005/8/layout/hProcess4"/>
    <dgm:cxn modelId="{D734D17A-41BC-4EEA-B0F2-58FB0950B999}" type="presOf" srcId="{9E64591A-AC5D-4106-B72C-AEBCE1C3BE2D}" destId="{3C933013-B591-41A7-A841-476943E85605}" srcOrd="1" destOrd="2" presId="urn:microsoft.com/office/officeart/2005/8/layout/hProcess4"/>
    <dgm:cxn modelId="{AB21A97B-3823-4C6B-821F-EF392A4668B3}" type="presOf" srcId="{F6EDD2C9-27C6-4918-BD36-94438E58804E}" destId="{0EC6B6FA-530E-43AB-BBDE-B484B8D08D7F}" srcOrd="0" destOrd="6" presId="urn:microsoft.com/office/officeart/2005/8/layout/hProcess4"/>
    <dgm:cxn modelId="{EE770C81-1E56-4CA0-9D95-B8DCB0D4FA78}" srcId="{8A451DA0-060B-4841-9986-57C86A52A058}" destId="{9E3C321B-8A40-4FF9-BB24-169EDD5AE32C}" srcOrd="1" destOrd="0" parTransId="{3FAF3544-6CA5-4F1A-B9D7-A69327A4C13D}" sibTransId="{9DC91CF9-5181-4EE3-B506-5CEC186E747F}"/>
    <dgm:cxn modelId="{BC4FA582-5430-4414-BA06-C298345326DE}" type="presOf" srcId="{4739C358-0F4A-4259-A6B0-FCA33AB73CC4}" destId="{E0671AE5-362B-4C8E-AC76-0CF96BD520A5}" srcOrd="1" destOrd="8" presId="urn:microsoft.com/office/officeart/2005/8/layout/hProcess4"/>
    <dgm:cxn modelId="{EC692983-67C5-4CED-8C57-EEA7FEA8110B}" type="presOf" srcId="{317478E8-EABD-4642-96B3-7C4821DCBD4C}" destId="{3C933013-B591-41A7-A841-476943E85605}" srcOrd="1" destOrd="6" presId="urn:microsoft.com/office/officeart/2005/8/layout/hProcess4"/>
    <dgm:cxn modelId="{145FE486-0DEB-4181-90DE-209EB7039604}" type="presOf" srcId="{B4B35F30-64A1-443A-9B8B-B6799AF4C9C9}" destId="{444281DA-7DE9-4D22-A865-E79413A0DA30}" srcOrd="0" destOrd="1" presId="urn:microsoft.com/office/officeart/2005/8/layout/hProcess4"/>
    <dgm:cxn modelId="{CBF2B989-3E86-4153-83D0-DF3021B794C6}" type="presOf" srcId="{180DBD79-D1FE-426D-9DDD-2AFC06DF7107}" destId="{E0671AE5-362B-4C8E-AC76-0CF96BD520A5}" srcOrd="1" destOrd="1" presId="urn:microsoft.com/office/officeart/2005/8/layout/hProcess4"/>
    <dgm:cxn modelId="{DB9C608A-7321-4FE0-B410-2499C340035F}" type="presOf" srcId="{4279B9D0-9518-4C8E-BFE4-21B2C288A03B}" destId="{0EC6B6FA-530E-43AB-BBDE-B484B8D08D7F}" srcOrd="0" destOrd="2" presId="urn:microsoft.com/office/officeart/2005/8/layout/hProcess4"/>
    <dgm:cxn modelId="{E4DA3E8B-A1AC-4AFB-8743-1B0CFD26ED19}" type="presOf" srcId="{8A451DA0-060B-4841-9986-57C86A52A058}" destId="{B61128CA-A18D-4750-ABAE-AADC49BF8CAD}" srcOrd="0" destOrd="0" presId="urn:microsoft.com/office/officeart/2005/8/layout/hProcess4"/>
    <dgm:cxn modelId="{71888D94-A56D-400E-82F6-C162D9F358CA}" type="presOf" srcId="{719CAFD8-237A-4965-A6ED-1081EF6BABF0}" destId="{3C933013-B591-41A7-A841-476943E85605}" srcOrd="1" destOrd="0" presId="urn:microsoft.com/office/officeart/2005/8/layout/hProcess4"/>
    <dgm:cxn modelId="{B0523897-8E23-4757-9A27-D035CA581AD7}" srcId="{9E3C321B-8A40-4FF9-BB24-169EDD5AE32C}" destId="{68F734E6-056D-4E66-BD2B-61EAA5FE128C}" srcOrd="3" destOrd="0" parTransId="{1BED97BA-17A9-46B9-B737-8A2ED2D0D9E7}" sibTransId="{CCA902C0-6C9A-4431-A036-69B2F28E57DF}"/>
    <dgm:cxn modelId="{EB49599D-0260-4C75-ADD0-CB282D633DC8}" srcId="{9E3C321B-8A40-4FF9-BB24-169EDD5AE32C}" destId="{317478E8-EABD-4642-96B3-7C4821DCBD4C}" srcOrd="6" destOrd="0" parTransId="{57325FD1-EC22-4AA8-B4E8-2978341556BA}" sibTransId="{7211ADD7-12B7-47A6-9BDD-FFD5504A019A}"/>
    <dgm:cxn modelId="{6995EB9E-9AC1-478D-910B-6A93DFD9F1FA}" type="presOf" srcId="{7095F407-AB36-43B9-A436-94BC03158FA4}" destId="{0EC6B6FA-530E-43AB-BBDE-B484B8D08D7F}" srcOrd="0" destOrd="4" presId="urn:microsoft.com/office/officeart/2005/8/layout/hProcess4"/>
    <dgm:cxn modelId="{F40124A4-AE4E-4847-B14A-58F4A0F99EBC}" srcId="{F1984D91-25AF-4DD1-8182-000D3AB883EB}" destId="{35F16C2B-F0CC-4AA2-8277-4F6D6A7113B9}" srcOrd="0" destOrd="0" parTransId="{0BC09975-F16C-4177-81F9-A673AFFE7BF0}" sibTransId="{2D595E60-C634-4851-A743-08CD15FADD16}"/>
    <dgm:cxn modelId="{70DDECA5-BF7B-4F8B-B7C6-ED2FBA32BBC7}" srcId="{F1984D91-25AF-4DD1-8182-000D3AB883EB}" destId="{180DBD79-D1FE-426D-9DDD-2AFC06DF7107}" srcOrd="1" destOrd="0" parTransId="{37E03D1A-9B8C-4E6D-AE0E-C5C84BE20147}" sibTransId="{6AE3FFE4-A89F-466E-86DD-6518D9210058}"/>
    <dgm:cxn modelId="{4AAC9FA6-7E90-47CD-8E93-53D4C11055AE}" type="presOf" srcId="{9E64591A-AC5D-4106-B72C-AEBCE1C3BE2D}" destId="{C25FFEA8-BDE3-42F9-9B0B-6A466BB2B559}" srcOrd="0" destOrd="2" presId="urn:microsoft.com/office/officeart/2005/8/layout/hProcess4"/>
    <dgm:cxn modelId="{1DF63CA9-FFF9-499B-A50E-5F6A1624BB77}" srcId="{F1984D91-25AF-4DD1-8182-000D3AB883EB}" destId="{F6EDD2C9-27C6-4918-BD36-94438E58804E}" srcOrd="6" destOrd="0" parTransId="{D3DCCB00-C038-49CF-97BE-E9FAB6A2D597}" sibTransId="{EA138446-FA3D-4482-9736-B989305D6374}"/>
    <dgm:cxn modelId="{BA94B5AD-98AA-4091-ABAD-6B2FBCB1D834}" type="presOf" srcId="{7515CEF6-70C5-424E-80F6-09952DCE3C6D}" destId="{E0671AE5-362B-4C8E-AC76-0CF96BD520A5}" srcOrd="1" destOrd="5" presId="urn:microsoft.com/office/officeart/2005/8/layout/hProcess4"/>
    <dgm:cxn modelId="{304C58AF-3149-49D3-A1A3-FD2DA5D02267}" type="presOf" srcId="{595E6E3E-E490-463B-AC89-44E7E6EFC4B1}" destId="{C25FFEA8-BDE3-42F9-9B0B-6A466BB2B559}" srcOrd="0" destOrd="5" presId="urn:microsoft.com/office/officeart/2005/8/layout/hProcess4"/>
    <dgm:cxn modelId="{7486D2B6-F4EB-4A59-BFFD-8A430E513BAB}" srcId="{A530F114-04C2-4723-B859-EFCF2182CF4B}" destId="{20DC5D2C-F66C-4B97-8BC4-4FE8417D3129}" srcOrd="3" destOrd="0" parTransId="{DC480E95-2E46-4098-940C-91008FEDDB6A}" sibTransId="{11EF7C8C-EAED-4C8B-9C8E-731D6F3FA507}"/>
    <dgm:cxn modelId="{51F55CB8-459E-4BDB-B624-702CDFDF5E35}" type="presOf" srcId="{FDC3277E-0DE2-482B-A01F-10FEBEEDA61C}" destId="{B8D580D0-4B3F-45E1-9B82-0C1696D64097}" srcOrd="1" destOrd="4" presId="urn:microsoft.com/office/officeart/2005/8/layout/hProcess4"/>
    <dgm:cxn modelId="{92F81ABC-E041-4425-B1FF-B9007394DADE}" srcId="{8A451DA0-060B-4841-9986-57C86A52A058}" destId="{F1984D91-25AF-4DD1-8182-000D3AB883EB}" srcOrd="0" destOrd="0" parTransId="{0DEBCD19-B1B0-4C5C-9C98-26C786ADF911}" sibTransId="{DB50023B-4006-45C8-9013-A272D4236A83}"/>
    <dgm:cxn modelId="{D66F4AC1-3064-46CD-B266-A189745E27E8}" type="presOf" srcId="{F6EDD2C9-27C6-4918-BD36-94438E58804E}" destId="{E0671AE5-362B-4C8E-AC76-0CF96BD520A5}" srcOrd="1" destOrd="6" presId="urn:microsoft.com/office/officeart/2005/8/layout/hProcess4"/>
    <dgm:cxn modelId="{DE8FB5C4-2E27-49DA-B27F-DC0D2E54F27B}" type="presOf" srcId="{4279B9D0-9518-4C8E-BFE4-21B2C288A03B}" destId="{E0671AE5-362B-4C8E-AC76-0CF96BD520A5}" srcOrd="1" destOrd="2" presId="urn:microsoft.com/office/officeart/2005/8/layout/hProcess4"/>
    <dgm:cxn modelId="{99B0E5C6-DD56-49A1-9EB3-8D018210359B}" type="presOf" srcId="{883A6BE5-9246-485D-AB2E-DE482F3FC607}" destId="{444281DA-7DE9-4D22-A865-E79413A0DA30}" srcOrd="0" destOrd="2" presId="urn:microsoft.com/office/officeart/2005/8/layout/hProcess4"/>
    <dgm:cxn modelId="{36F09DCB-F77C-4F3D-9867-D27671F82553}" type="presOf" srcId="{ADB6249B-DB40-4F41-9F8A-38A038876173}" destId="{3C933013-B591-41A7-A841-476943E85605}" srcOrd="1" destOrd="1" presId="urn:microsoft.com/office/officeart/2005/8/layout/hProcess4"/>
    <dgm:cxn modelId="{883D6ACF-703E-4AEE-9424-7BF26EC0B7D5}" srcId="{F1984D91-25AF-4DD1-8182-000D3AB883EB}" destId="{D84CE674-E371-4B76-941C-A39A377C2784}" srcOrd="3" destOrd="0" parTransId="{FC15BED8-2447-4B8A-B350-8A8E17F11872}" sibTransId="{1CE0BA0C-AA46-4240-8424-DC50C5A2FD6C}"/>
    <dgm:cxn modelId="{C5ED61D4-C58D-4931-86DD-20609421F96B}" srcId="{A530F114-04C2-4723-B859-EFCF2182CF4B}" destId="{FDC3277E-0DE2-482B-A01F-10FEBEEDA61C}" srcOrd="4" destOrd="0" parTransId="{CC48AD85-9DB3-4D20-8F07-D79E7D90C6BA}" sibTransId="{0B69FCBE-0788-4AD3-B7A3-262B5F26E049}"/>
    <dgm:cxn modelId="{009A89D7-F362-4EB0-AA89-7F642E8D84DA}" type="presOf" srcId="{883A6BE5-9246-485D-AB2E-DE482F3FC607}" destId="{B8D580D0-4B3F-45E1-9B82-0C1696D64097}" srcOrd="1" destOrd="2" presId="urn:microsoft.com/office/officeart/2005/8/layout/hProcess4"/>
    <dgm:cxn modelId="{082325D9-DD2B-4DB8-AA9A-100B5FA467BE}" srcId="{A530F114-04C2-4723-B859-EFCF2182CF4B}" destId="{883A6BE5-9246-485D-AB2E-DE482F3FC607}" srcOrd="2" destOrd="0" parTransId="{C875C043-BCD4-4F02-97D8-BC2870795AEC}" sibTransId="{DD318AB8-D731-4855-B17A-C7118246DE88}"/>
    <dgm:cxn modelId="{1D21F8DA-3326-43A9-B721-D7DD9BEE9F8F}" type="presOf" srcId="{180DBD79-D1FE-426D-9DDD-2AFC06DF7107}" destId="{0EC6B6FA-530E-43AB-BBDE-B484B8D08D7F}" srcOrd="0" destOrd="1" presId="urn:microsoft.com/office/officeart/2005/8/layout/hProcess4"/>
    <dgm:cxn modelId="{93D191DC-E507-4243-8095-7A49A2C18F7C}" type="presOf" srcId="{9DC91CF9-5181-4EE3-B506-5CEC186E747F}" destId="{FF7F98EC-ED51-4A18-871D-FB4D1C6D446E}" srcOrd="0" destOrd="0" presId="urn:microsoft.com/office/officeart/2005/8/layout/hProcess4"/>
    <dgm:cxn modelId="{D99E89DD-6711-4B9D-862B-C27BEBF38835}" type="presOf" srcId="{7515CEF6-70C5-424E-80F6-09952DCE3C6D}" destId="{0EC6B6FA-530E-43AB-BBDE-B484B8D08D7F}" srcOrd="0" destOrd="5" presId="urn:microsoft.com/office/officeart/2005/8/layout/hProcess4"/>
    <dgm:cxn modelId="{D75039DE-11B9-49AA-9618-03176E62EB5F}" srcId="{F1984D91-25AF-4DD1-8182-000D3AB883EB}" destId="{895323E6-5DD1-4804-8FA9-61E8DF092648}" srcOrd="7" destOrd="0" parTransId="{D41A8CAD-77D8-4929-B35D-C2D72D1C4AEF}" sibTransId="{B2C351EB-07A9-41BD-BE23-9909DBE4A08F}"/>
    <dgm:cxn modelId="{A76AF2E1-9C83-43B0-9DB3-DB24DE0F6B70}" type="presOf" srcId="{317478E8-EABD-4642-96B3-7C4821DCBD4C}" destId="{C25FFEA8-BDE3-42F9-9B0B-6A466BB2B559}" srcOrd="0" destOrd="6" presId="urn:microsoft.com/office/officeart/2005/8/layout/hProcess4"/>
    <dgm:cxn modelId="{BE4D38E6-2338-4357-A64C-C68B55B2F5A8}" type="presOf" srcId="{7095F407-AB36-43B9-A436-94BC03158FA4}" destId="{E0671AE5-362B-4C8E-AC76-0CF96BD520A5}" srcOrd="1" destOrd="4" presId="urn:microsoft.com/office/officeart/2005/8/layout/hProcess4"/>
    <dgm:cxn modelId="{ABE2A2E7-01A3-45E5-BFAE-55B2A883F2C7}" type="presOf" srcId="{4739C358-0F4A-4259-A6B0-FCA33AB73CC4}" destId="{0EC6B6FA-530E-43AB-BBDE-B484B8D08D7F}" srcOrd="0" destOrd="8" presId="urn:microsoft.com/office/officeart/2005/8/layout/hProcess4"/>
    <dgm:cxn modelId="{DEEFF7EC-5697-45BE-9A57-187E94BE3FAC}" type="presOf" srcId="{9E3C321B-8A40-4FF9-BB24-169EDD5AE32C}" destId="{E4AE2207-3807-4C67-89B9-B0A709FBAA7B}" srcOrd="0" destOrd="0" presId="urn:microsoft.com/office/officeart/2005/8/layout/hProcess4"/>
    <dgm:cxn modelId="{A62283F2-E1DC-4979-AE1D-A2E6D31695AB}" srcId="{8A451DA0-060B-4841-9986-57C86A52A058}" destId="{A530F114-04C2-4723-B859-EFCF2182CF4B}" srcOrd="2" destOrd="0" parTransId="{BC97472C-1AC8-4D15-B585-AFAC20B32432}" sibTransId="{DA65946C-8A5D-45E1-AEB2-F6B2BEBB540E}"/>
    <dgm:cxn modelId="{825014EB-52F5-405D-A545-18D345F6C909}" type="presParOf" srcId="{B61128CA-A18D-4750-ABAE-AADC49BF8CAD}" destId="{60E0D7D8-4878-435D-8645-7E00C38EC9DD}" srcOrd="0" destOrd="0" presId="urn:microsoft.com/office/officeart/2005/8/layout/hProcess4"/>
    <dgm:cxn modelId="{38C5298E-092F-4F5C-8133-6AABA1EB561F}" type="presParOf" srcId="{B61128CA-A18D-4750-ABAE-AADC49BF8CAD}" destId="{5C617C7E-E613-488A-B349-24CB8B657AAF}" srcOrd="1" destOrd="0" presId="urn:microsoft.com/office/officeart/2005/8/layout/hProcess4"/>
    <dgm:cxn modelId="{54912079-09CA-4D49-9E44-DA01A50ABBAA}" type="presParOf" srcId="{B61128CA-A18D-4750-ABAE-AADC49BF8CAD}" destId="{86F1CA4A-5971-46BF-AAEF-8357418E6CD5}" srcOrd="2" destOrd="0" presId="urn:microsoft.com/office/officeart/2005/8/layout/hProcess4"/>
    <dgm:cxn modelId="{634923EF-9E76-4256-9A24-B656966F3F17}" type="presParOf" srcId="{86F1CA4A-5971-46BF-AAEF-8357418E6CD5}" destId="{836B8EDC-1C1C-4B39-8F6D-477A9DBB37C8}" srcOrd="0" destOrd="0" presId="urn:microsoft.com/office/officeart/2005/8/layout/hProcess4"/>
    <dgm:cxn modelId="{EC6F7D52-C7C5-46A9-A8AC-7D00821B73D5}" type="presParOf" srcId="{836B8EDC-1C1C-4B39-8F6D-477A9DBB37C8}" destId="{9F680323-0527-4C90-B656-7FA0073F4C7F}" srcOrd="0" destOrd="0" presId="urn:microsoft.com/office/officeart/2005/8/layout/hProcess4"/>
    <dgm:cxn modelId="{B8C04030-F6D8-4715-B637-9589C2C455AE}" type="presParOf" srcId="{836B8EDC-1C1C-4B39-8F6D-477A9DBB37C8}" destId="{0EC6B6FA-530E-43AB-BBDE-B484B8D08D7F}" srcOrd="1" destOrd="0" presId="urn:microsoft.com/office/officeart/2005/8/layout/hProcess4"/>
    <dgm:cxn modelId="{F2EEBC9B-FD6B-46D0-9566-38220AA23F89}" type="presParOf" srcId="{836B8EDC-1C1C-4B39-8F6D-477A9DBB37C8}" destId="{E0671AE5-362B-4C8E-AC76-0CF96BD520A5}" srcOrd="2" destOrd="0" presId="urn:microsoft.com/office/officeart/2005/8/layout/hProcess4"/>
    <dgm:cxn modelId="{23772364-32C7-4D9E-BB44-BE350DF2834A}" type="presParOf" srcId="{836B8EDC-1C1C-4B39-8F6D-477A9DBB37C8}" destId="{0B858705-F05B-443C-85D4-7ED06BF879B1}" srcOrd="3" destOrd="0" presId="urn:microsoft.com/office/officeart/2005/8/layout/hProcess4"/>
    <dgm:cxn modelId="{292FF6D4-A576-4053-9D4B-17DFC32245F2}" type="presParOf" srcId="{836B8EDC-1C1C-4B39-8F6D-477A9DBB37C8}" destId="{B49AEC5A-D9F7-4BE8-8080-6140BBFE9994}" srcOrd="4" destOrd="0" presId="urn:microsoft.com/office/officeart/2005/8/layout/hProcess4"/>
    <dgm:cxn modelId="{0C9D871E-E94B-4260-AE5C-5DAD2659CD36}" type="presParOf" srcId="{86F1CA4A-5971-46BF-AAEF-8357418E6CD5}" destId="{B7B1BC17-5D56-4646-8AF9-1108DB2B480E}" srcOrd="1" destOrd="0" presId="urn:microsoft.com/office/officeart/2005/8/layout/hProcess4"/>
    <dgm:cxn modelId="{14006B33-ECE5-42D8-B6D2-F60985254DE0}" type="presParOf" srcId="{86F1CA4A-5971-46BF-AAEF-8357418E6CD5}" destId="{77640329-931E-42AF-B42E-DA48FDEAB8CE}" srcOrd="2" destOrd="0" presId="urn:microsoft.com/office/officeart/2005/8/layout/hProcess4"/>
    <dgm:cxn modelId="{5ADB4A5A-6993-46FC-B3BD-7A26F667BA4B}" type="presParOf" srcId="{77640329-931E-42AF-B42E-DA48FDEAB8CE}" destId="{4044C2D8-DD10-4E5C-A2A4-5FADCC15BE81}" srcOrd="0" destOrd="0" presId="urn:microsoft.com/office/officeart/2005/8/layout/hProcess4"/>
    <dgm:cxn modelId="{CA4F4A99-411E-40C6-8233-A10212179C4B}" type="presParOf" srcId="{77640329-931E-42AF-B42E-DA48FDEAB8CE}" destId="{C25FFEA8-BDE3-42F9-9B0B-6A466BB2B559}" srcOrd="1" destOrd="0" presId="urn:microsoft.com/office/officeart/2005/8/layout/hProcess4"/>
    <dgm:cxn modelId="{B01A2292-C55B-4AC8-B314-5E4E8FF6E24C}" type="presParOf" srcId="{77640329-931E-42AF-B42E-DA48FDEAB8CE}" destId="{3C933013-B591-41A7-A841-476943E85605}" srcOrd="2" destOrd="0" presId="urn:microsoft.com/office/officeart/2005/8/layout/hProcess4"/>
    <dgm:cxn modelId="{1183342F-046F-4F10-833D-D4A241914CFC}" type="presParOf" srcId="{77640329-931E-42AF-B42E-DA48FDEAB8CE}" destId="{E4AE2207-3807-4C67-89B9-B0A709FBAA7B}" srcOrd="3" destOrd="0" presId="urn:microsoft.com/office/officeart/2005/8/layout/hProcess4"/>
    <dgm:cxn modelId="{8E162066-0C29-4E17-BB7F-FB06861D945A}" type="presParOf" srcId="{77640329-931E-42AF-B42E-DA48FDEAB8CE}" destId="{190DB105-65AE-4DAA-86DB-DBFC17E58EFB}" srcOrd="4" destOrd="0" presId="urn:microsoft.com/office/officeart/2005/8/layout/hProcess4"/>
    <dgm:cxn modelId="{51B24CCD-34BA-4721-86D5-1E7C9A9C2B05}" type="presParOf" srcId="{86F1CA4A-5971-46BF-AAEF-8357418E6CD5}" destId="{FF7F98EC-ED51-4A18-871D-FB4D1C6D446E}" srcOrd="3" destOrd="0" presId="urn:microsoft.com/office/officeart/2005/8/layout/hProcess4"/>
    <dgm:cxn modelId="{D2F3A16F-792B-4643-A5E2-B7D644B76BEF}" type="presParOf" srcId="{86F1CA4A-5971-46BF-AAEF-8357418E6CD5}" destId="{430E30E3-2BE6-4E2D-9582-449C9C289B53}" srcOrd="4" destOrd="0" presId="urn:microsoft.com/office/officeart/2005/8/layout/hProcess4"/>
    <dgm:cxn modelId="{67E610A5-8307-4135-8CD1-D0E89B52A554}" type="presParOf" srcId="{430E30E3-2BE6-4E2D-9582-449C9C289B53}" destId="{6013392D-50CC-4D49-B11C-13D85A18BD17}" srcOrd="0" destOrd="0" presId="urn:microsoft.com/office/officeart/2005/8/layout/hProcess4"/>
    <dgm:cxn modelId="{B778C3AA-FFE2-4EDF-9435-6FC013255CD0}" type="presParOf" srcId="{430E30E3-2BE6-4E2D-9582-449C9C289B53}" destId="{444281DA-7DE9-4D22-A865-E79413A0DA30}" srcOrd="1" destOrd="0" presId="urn:microsoft.com/office/officeart/2005/8/layout/hProcess4"/>
    <dgm:cxn modelId="{8A9A53C0-E57C-4D29-81CF-8CD6BE3F8781}" type="presParOf" srcId="{430E30E3-2BE6-4E2D-9582-449C9C289B53}" destId="{B8D580D0-4B3F-45E1-9B82-0C1696D64097}" srcOrd="2" destOrd="0" presId="urn:microsoft.com/office/officeart/2005/8/layout/hProcess4"/>
    <dgm:cxn modelId="{5000E161-A429-4648-A6D8-E06BE0C1D335}" type="presParOf" srcId="{430E30E3-2BE6-4E2D-9582-449C9C289B53}" destId="{7F56E782-A353-4CAE-9947-DF1C489333B8}" srcOrd="3" destOrd="0" presId="urn:microsoft.com/office/officeart/2005/8/layout/hProcess4"/>
    <dgm:cxn modelId="{EB15823B-E34A-4CE1-A9BF-40FA31A730BE}" type="presParOf" srcId="{430E30E3-2BE6-4E2D-9582-449C9C289B53}" destId="{5AFE35EA-6FD5-4D4D-85F4-7A6B21E4F961}"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186060-9D59-4BF9-B0F0-FE06F36F3F3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s-EC"/>
        </a:p>
      </dgm:t>
    </dgm:pt>
    <dgm:pt modelId="{50581D4E-718A-4762-8C83-B8BC07E6EEA1}">
      <dgm:prSet phldrT="[Texto]" custT="1"/>
      <dgm:spPr/>
      <dgm:t>
        <a:bodyPr/>
        <a:lstStyle/>
        <a:p>
          <a:r>
            <a:rPr lang="es-ES" sz="1400" b="0" dirty="0">
              <a:solidFill>
                <a:schemeClr val="tx1"/>
              </a:solidFill>
              <a:latin typeface="Arial" panose="020B0604020202020204" pitchFamily="34" charset="0"/>
              <a:cs typeface="Arial" panose="020B0604020202020204" pitchFamily="34" charset="0"/>
            </a:rPr>
            <a:t>Direccionamiento estratégico</a:t>
          </a:r>
          <a:endParaRPr lang="es-EC" sz="1400" b="0" dirty="0">
            <a:solidFill>
              <a:schemeClr val="tx1"/>
            </a:solidFill>
            <a:latin typeface="Arial" panose="020B0604020202020204" pitchFamily="34" charset="0"/>
            <a:cs typeface="Arial" panose="020B0604020202020204" pitchFamily="34" charset="0"/>
          </a:endParaRPr>
        </a:p>
      </dgm:t>
    </dgm:pt>
    <dgm:pt modelId="{7BF7DBA6-74DE-4FA2-8EF9-69442669594C}" type="parTrans" cxnId="{CD387CC9-927B-4D4C-9F94-6055F0F68598}">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C5980A8D-245E-4080-9E62-4F4E249F6216}" type="sibTrans" cxnId="{CD387CC9-927B-4D4C-9F94-6055F0F68598}">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BE85153F-61DE-4D0E-8053-7C169C8A4CCE}">
      <dgm:prSet phldrT="[Texto]" custT="1"/>
      <dgm:spPr/>
      <dgm:t>
        <a:bodyPr/>
        <a:lstStyle/>
        <a:p>
          <a:r>
            <a:rPr lang="es-ES" sz="1400" b="0" dirty="0">
              <a:solidFill>
                <a:schemeClr val="tx1"/>
              </a:solidFill>
              <a:latin typeface="Arial" panose="020B0604020202020204" pitchFamily="34" charset="0"/>
              <a:cs typeface="Arial" panose="020B0604020202020204" pitchFamily="34" charset="0"/>
            </a:rPr>
            <a:t>Organigrama </a:t>
          </a:r>
          <a:endParaRPr lang="es-EC" sz="1400" b="0" dirty="0">
            <a:solidFill>
              <a:schemeClr val="tx1"/>
            </a:solidFill>
            <a:latin typeface="Arial" panose="020B0604020202020204" pitchFamily="34" charset="0"/>
            <a:cs typeface="Arial" panose="020B0604020202020204" pitchFamily="34" charset="0"/>
          </a:endParaRPr>
        </a:p>
      </dgm:t>
    </dgm:pt>
    <dgm:pt modelId="{C372451E-06DE-4A19-A5F8-2EC4AF84E23B}" type="parTrans" cxnId="{762B4E31-0EFC-4160-B320-788A6C30C73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6CEF7FC0-C9F8-4B70-922D-0081235F8741}" type="sibTrans" cxnId="{762B4E31-0EFC-4160-B320-788A6C30C73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B0778CCD-848D-40B6-9E6F-FF79857043BB}">
      <dgm:prSet custT="1"/>
      <dgm:spPr/>
      <dgm:t>
        <a:bodyPr/>
        <a:lstStyle/>
        <a:p>
          <a:r>
            <a:rPr lang="es-ES" sz="1400" b="0" dirty="0">
              <a:solidFill>
                <a:schemeClr val="tx1"/>
              </a:solidFill>
              <a:latin typeface="Arial" panose="020B0604020202020204" pitchFamily="34" charset="0"/>
              <a:cs typeface="Arial" panose="020B0604020202020204" pitchFamily="34" charset="0"/>
            </a:rPr>
            <a:t>Políticas</a:t>
          </a:r>
          <a:endParaRPr lang="es-EC" sz="1400" b="0" dirty="0">
            <a:solidFill>
              <a:schemeClr val="tx1"/>
            </a:solidFill>
            <a:latin typeface="Arial" panose="020B0604020202020204" pitchFamily="34" charset="0"/>
            <a:cs typeface="Arial" panose="020B0604020202020204" pitchFamily="34" charset="0"/>
          </a:endParaRPr>
        </a:p>
      </dgm:t>
    </dgm:pt>
    <dgm:pt modelId="{23C89007-FA88-4A34-8D77-D354D08334B4}" type="parTrans" cxnId="{D33C4869-336D-4295-AB6D-30BF7AF575F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4D93E416-2697-4DC8-9B42-E05FAD0000DC}" type="sibTrans" cxnId="{D33C4869-336D-4295-AB6D-30BF7AF575F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99F56F00-C0BF-44F0-A4F1-D4347DEAE625}">
      <dgm:prSet custT="1"/>
      <dgm:spPr/>
      <dgm:t>
        <a:bodyPr/>
        <a:lstStyle/>
        <a:p>
          <a:r>
            <a:rPr lang="es-ES" sz="1400" b="0" dirty="0">
              <a:solidFill>
                <a:schemeClr val="tx1"/>
              </a:solidFill>
              <a:latin typeface="Arial" panose="020B0604020202020204" pitchFamily="34" charset="0"/>
              <a:cs typeface="Arial" panose="020B0604020202020204" pitchFamily="34" charset="0"/>
            </a:rPr>
            <a:t>Cadena de Valor </a:t>
          </a:r>
          <a:endParaRPr lang="es-EC" sz="1400" b="0" dirty="0">
            <a:solidFill>
              <a:schemeClr val="tx1"/>
            </a:solidFill>
            <a:latin typeface="Arial" panose="020B0604020202020204" pitchFamily="34" charset="0"/>
            <a:cs typeface="Arial" panose="020B0604020202020204" pitchFamily="34" charset="0"/>
          </a:endParaRPr>
        </a:p>
      </dgm:t>
    </dgm:pt>
    <dgm:pt modelId="{97C90A64-EBE1-4E92-9747-C4D4240D7A69}" type="parTrans" cxnId="{2F0AB319-E0F9-4D6C-91B3-A517E882DCD3}">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FB7C20FC-EDEA-410E-AAE2-6B774AFE0DAF}" type="sibTrans" cxnId="{2F0AB319-E0F9-4D6C-91B3-A517E882DCD3}">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7014B7AA-372B-4908-A3FE-401216EE2435}">
      <dgm:prSet custT="1"/>
      <dgm:spPr/>
      <dgm:t>
        <a:bodyPr/>
        <a:lstStyle/>
        <a:p>
          <a:r>
            <a:rPr lang="es-ES" sz="1400" b="0" dirty="0">
              <a:solidFill>
                <a:schemeClr val="tx1"/>
              </a:solidFill>
              <a:latin typeface="Arial" panose="020B0604020202020204" pitchFamily="34" charset="0"/>
              <a:cs typeface="Arial" panose="020B0604020202020204" pitchFamily="34" charset="0"/>
            </a:rPr>
            <a:t>Mapa de procesos </a:t>
          </a:r>
          <a:endParaRPr lang="es-EC" sz="1400" b="0" dirty="0">
            <a:solidFill>
              <a:schemeClr val="tx1"/>
            </a:solidFill>
            <a:latin typeface="Arial" panose="020B0604020202020204" pitchFamily="34" charset="0"/>
            <a:cs typeface="Arial" panose="020B0604020202020204" pitchFamily="34" charset="0"/>
          </a:endParaRPr>
        </a:p>
      </dgm:t>
    </dgm:pt>
    <dgm:pt modelId="{BD8149C4-4785-4395-843E-8AE34DA37C3B}" type="parTrans" cxnId="{99846C91-6857-414B-BE45-CEFEE95E7B7D}">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8C0200C2-38BD-4141-8936-3F896F6B02CF}" type="sibTrans" cxnId="{99846C91-6857-414B-BE45-CEFEE95E7B7D}">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F05FD9C2-64E7-4F13-9877-7569AAE2BD40}">
      <dgm:prSet custT="1"/>
      <dgm:spPr/>
      <dgm:t>
        <a:bodyPr/>
        <a:lstStyle/>
        <a:p>
          <a:r>
            <a:rPr lang="es-ES" sz="1400" b="0" dirty="0">
              <a:solidFill>
                <a:schemeClr val="tx1"/>
              </a:solidFill>
              <a:latin typeface="Arial" panose="020B0604020202020204" pitchFamily="34" charset="0"/>
              <a:cs typeface="Arial" panose="020B0604020202020204" pitchFamily="34" charset="0"/>
            </a:rPr>
            <a:t>Diagrama de flujo del proceso</a:t>
          </a:r>
          <a:endParaRPr lang="es-EC" sz="1400" b="0" dirty="0">
            <a:solidFill>
              <a:schemeClr val="tx1"/>
            </a:solidFill>
            <a:latin typeface="Arial" panose="020B0604020202020204" pitchFamily="34" charset="0"/>
            <a:cs typeface="Arial" panose="020B0604020202020204" pitchFamily="34" charset="0"/>
          </a:endParaRPr>
        </a:p>
      </dgm:t>
    </dgm:pt>
    <dgm:pt modelId="{CDAF18D4-85D8-448F-807D-E918E9EA0807}" type="parTrans" cxnId="{D4237F2C-8D66-49B4-85A5-07FC3075978F}">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44C0D890-A67B-4221-B8EB-D1DC75B2AB5C}" type="sibTrans" cxnId="{D4237F2C-8D66-49B4-85A5-07FC3075978F}">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0CBACA6C-122C-498D-8002-9F38E40F73C2}">
      <dgm:prSet custT="1"/>
      <dgm:spPr/>
      <dgm:t>
        <a:bodyPr/>
        <a:lstStyle/>
        <a:p>
          <a:r>
            <a:rPr lang="es-ES" sz="1400" b="0" dirty="0">
              <a:solidFill>
                <a:schemeClr val="tx1"/>
              </a:solidFill>
              <a:latin typeface="Arial" panose="020B0604020202020204" pitchFamily="34" charset="0"/>
              <a:cs typeface="Arial" panose="020B0604020202020204" pitchFamily="34" charset="0"/>
            </a:rPr>
            <a:t>Descripción</a:t>
          </a:r>
          <a:endParaRPr lang="es-EC" sz="1400" b="0" dirty="0">
            <a:solidFill>
              <a:schemeClr val="tx1"/>
            </a:solidFill>
            <a:latin typeface="Arial" panose="020B0604020202020204" pitchFamily="34" charset="0"/>
            <a:cs typeface="Arial" panose="020B0604020202020204" pitchFamily="34" charset="0"/>
          </a:endParaRPr>
        </a:p>
      </dgm:t>
    </dgm:pt>
    <dgm:pt modelId="{BF3BA8A2-2945-4BA5-87A6-49BE93C695B1}" type="parTrans" cxnId="{1B1472CE-20C5-4EAF-BDFB-C67AAA53800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A655F230-C875-4B91-874D-31F00D42271C}" type="sibTrans" cxnId="{1B1472CE-20C5-4EAF-BDFB-C67AAA538004}">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0A2D03AE-BC9A-45A1-9EEA-0C736A9750B1}">
      <dgm:prSet custT="1"/>
      <dgm:spPr/>
      <dgm:t>
        <a:bodyPr/>
        <a:lstStyle/>
        <a:p>
          <a:r>
            <a:rPr lang="es-ES" sz="1400" b="0" dirty="0">
              <a:solidFill>
                <a:schemeClr val="tx1"/>
              </a:solidFill>
              <a:latin typeface="Arial" panose="020B0604020202020204" pitchFamily="34" charset="0"/>
              <a:cs typeface="Arial" panose="020B0604020202020204" pitchFamily="34" charset="0"/>
            </a:rPr>
            <a:t>Caracterización</a:t>
          </a:r>
          <a:endParaRPr lang="es-EC" sz="1400" b="0" dirty="0">
            <a:solidFill>
              <a:schemeClr val="tx1"/>
            </a:solidFill>
            <a:latin typeface="Arial" panose="020B0604020202020204" pitchFamily="34" charset="0"/>
            <a:cs typeface="Arial" panose="020B0604020202020204" pitchFamily="34" charset="0"/>
          </a:endParaRPr>
        </a:p>
      </dgm:t>
    </dgm:pt>
    <dgm:pt modelId="{550608C3-5CD1-4CA8-801C-82D4B01764C3}" type="parTrans" cxnId="{849BF896-E15A-4AD4-AE2A-A292740FA8DC}">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645FC891-C6F4-47B3-8B9F-62C0FE617E9B}" type="sibTrans" cxnId="{849BF896-E15A-4AD4-AE2A-A292740FA8DC}">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DB7184EE-AC64-454E-90D3-F18FD8C7D9A9}">
      <dgm:prSet custT="1"/>
      <dgm:spPr/>
      <dgm:t>
        <a:bodyPr/>
        <a:lstStyle/>
        <a:p>
          <a:r>
            <a:rPr lang="es-ES" sz="1400" b="0" dirty="0">
              <a:solidFill>
                <a:schemeClr val="tx1"/>
              </a:solidFill>
              <a:latin typeface="Arial" panose="020B0604020202020204" pitchFamily="34" charset="0"/>
              <a:cs typeface="Arial" panose="020B0604020202020204" pitchFamily="34" charset="0"/>
            </a:rPr>
            <a:t>Indicadores</a:t>
          </a:r>
          <a:endParaRPr lang="es-EC" sz="1400" b="0" dirty="0">
            <a:solidFill>
              <a:schemeClr val="tx1"/>
            </a:solidFill>
            <a:latin typeface="Arial" panose="020B0604020202020204" pitchFamily="34" charset="0"/>
            <a:cs typeface="Arial" panose="020B0604020202020204" pitchFamily="34" charset="0"/>
          </a:endParaRPr>
        </a:p>
      </dgm:t>
    </dgm:pt>
    <dgm:pt modelId="{DDBC60DC-ADE3-4007-B1E9-197E7D2B0DB9}" type="parTrans" cxnId="{5B363BF0-0C00-465D-AC3E-D402AC439CBA}">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840561CB-9527-4B1D-BCC0-55FB2690BFEE}" type="sibTrans" cxnId="{5B363BF0-0C00-465D-AC3E-D402AC439CBA}">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7B35E651-9961-4BF5-AD5D-9CA1B5BBC3DA}">
      <dgm:prSet custT="1"/>
      <dgm:spPr/>
      <dgm:t>
        <a:bodyPr/>
        <a:lstStyle/>
        <a:p>
          <a:r>
            <a:rPr lang="es-ES" sz="1400" b="0" dirty="0">
              <a:solidFill>
                <a:schemeClr val="tx1"/>
              </a:solidFill>
              <a:latin typeface="Arial" panose="020B0604020202020204" pitchFamily="34" charset="0"/>
              <a:cs typeface="Arial" panose="020B0604020202020204" pitchFamily="34" charset="0"/>
            </a:rPr>
            <a:t>Documentación</a:t>
          </a:r>
          <a:endParaRPr lang="es-EC" sz="1400" b="0" dirty="0">
            <a:solidFill>
              <a:schemeClr val="tx1"/>
            </a:solidFill>
            <a:latin typeface="Arial" panose="020B0604020202020204" pitchFamily="34" charset="0"/>
            <a:cs typeface="Arial" panose="020B0604020202020204" pitchFamily="34" charset="0"/>
          </a:endParaRPr>
        </a:p>
      </dgm:t>
    </dgm:pt>
    <dgm:pt modelId="{7E47F1EF-F51C-42E0-92B6-95E4D769FD14}" type="parTrans" cxnId="{71C9C612-A95B-4216-8DCE-A39B5B281078}">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3FC84413-2932-4571-90CC-D04BD7682DBE}" type="sibTrans" cxnId="{71C9C612-A95B-4216-8DCE-A39B5B281078}">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F76D9B5B-FD0D-4410-BC6F-0EF7509BEF31}">
      <dgm:prSet custT="1"/>
      <dgm:spPr/>
      <dgm:t>
        <a:bodyPr/>
        <a:lstStyle/>
        <a:p>
          <a:r>
            <a:rPr lang="es-ES" sz="1400" b="0" dirty="0">
              <a:solidFill>
                <a:schemeClr val="tx1"/>
              </a:solidFill>
              <a:latin typeface="Arial" panose="020B0604020202020204" pitchFamily="34" charset="0"/>
              <a:cs typeface="Arial" panose="020B0604020202020204" pitchFamily="34" charset="0"/>
            </a:rPr>
            <a:t>Plan de implementación de estrategias de mejoramiento</a:t>
          </a:r>
          <a:endParaRPr lang="es-EC" sz="1100" b="0" dirty="0">
            <a:solidFill>
              <a:schemeClr val="tx1"/>
            </a:solidFill>
            <a:latin typeface="Arial" panose="020B0604020202020204" pitchFamily="34" charset="0"/>
            <a:cs typeface="Arial" panose="020B0604020202020204" pitchFamily="34" charset="0"/>
          </a:endParaRPr>
        </a:p>
      </dgm:t>
    </dgm:pt>
    <dgm:pt modelId="{13E8E4F1-0E43-4081-8100-CF2172F08831}" type="parTrans" cxnId="{8244300A-2002-45D0-AEA9-59D31720242C}">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12EE9997-CFD1-428E-9BCC-F16AF91460B9}" type="sibTrans" cxnId="{8244300A-2002-45D0-AEA9-59D31720242C}">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283AC6C4-8738-4384-8463-4C31C2D68880}">
      <dgm:prSet phldrT="[Texto]" custT="1"/>
      <dgm:spPr/>
      <dgm:t>
        <a:bodyPr/>
        <a:lstStyle/>
        <a:p>
          <a:r>
            <a:rPr lang="es-ES" sz="1400" b="0" dirty="0">
              <a:solidFill>
                <a:schemeClr val="tx1"/>
              </a:solidFill>
              <a:latin typeface="Arial" panose="020B0604020202020204" pitchFamily="34" charset="0"/>
              <a:cs typeface="Arial" panose="020B0604020202020204" pitchFamily="34" charset="0"/>
            </a:rPr>
            <a:t>Valores </a:t>
          </a:r>
          <a:endParaRPr lang="es-EC" sz="1400" b="0" dirty="0">
            <a:solidFill>
              <a:schemeClr val="tx1"/>
            </a:solidFill>
            <a:latin typeface="Arial" panose="020B0604020202020204" pitchFamily="34" charset="0"/>
            <a:cs typeface="Arial" panose="020B0604020202020204" pitchFamily="34" charset="0"/>
          </a:endParaRPr>
        </a:p>
      </dgm:t>
    </dgm:pt>
    <dgm:pt modelId="{60F2C37A-78F4-492C-BBDA-66D8551AFDB8}" type="sibTrans" cxnId="{EE55846A-8799-4AB9-B862-25F60239A2CD}">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DD969735-B513-4972-A346-15BB99DBDF8D}" type="parTrans" cxnId="{EE55846A-8799-4AB9-B862-25F60239A2CD}">
      <dgm:prSet/>
      <dgm:spPr/>
      <dgm:t>
        <a:bodyPr/>
        <a:lstStyle/>
        <a:p>
          <a:endParaRPr lang="es-EC" sz="3200">
            <a:solidFill>
              <a:schemeClr val="tx1"/>
            </a:solidFill>
            <a:latin typeface="Arial" panose="020B0604020202020204" pitchFamily="34" charset="0"/>
            <a:cs typeface="Arial" panose="020B0604020202020204" pitchFamily="34" charset="0"/>
          </a:endParaRPr>
        </a:p>
      </dgm:t>
    </dgm:pt>
    <dgm:pt modelId="{0B2C7235-1D8F-4FB1-9EF9-2DC823FA69CB}" type="pres">
      <dgm:prSet presAssocID="{07186060-9D59-4BF9-B0F0-FE06F36F3F31}" presName="linear" presStyleCnt="0">
        <dgm:presLayoutVars>
          <dgm:dir/>
          <dgm:animLvl val="lvl"/>
          <dgm:resizeHandles val="exact"/>
        </dgm:presLayoutVars>
      </dgm:prSet>
      <dgm:spPr/>
    </dgm:pt>
    <dgm:pt modelId="{1576C965-3A57-4965-B93A-9A45D5C399BE}" type="pres">
      <dgm:prSet presAssocID="{50581D4E-718A-4762-8C83-B8BC07E6EEA1}" presName="parentLin" presStyleCnt="0"/>
      <dgm:spPr/>
    </dgm:pt>
    <dgm:pt modelId="{2AFB8C20-74E9-4279-AD1A-7646FFB00C20}" type="pres">
      <dgm:prSet presAssocID="{50581D4E-718A-4762-8C83-B8BC07E6EEA1}" presName="parentLeftMargin" presStyleLbl="node1" presStyleIdx="0" presStyleCnt="12"/>
      <dgm:spPr/>
    </dgm:pt>
    <dgm:pt modelId="{FCC02D4A-D70B-4447-BCB2-7F85EA1E386A}" type="pres">
      <dgm:prSet presAssocID="{50581D4E-718A-4762-8C83-B8BC07E6EEA1}" presName="parentText" presStyleLbl="node1" presStyleIdx="0" presStyleCnt="12">
        <dgm:presLayoutVars>
          <dgm:chMax val="0"/>
          <dgm:bulletEnabled val="1"/>
        </dgm:presLayoutVars>
      </dgm:prSet>
      <dgm:spPr/>
    </dgm:pt>
    <dgm:pt modelId="{9F71E9DF-7D9B-4422-835F-598458476F10}" type="pres">
      <dgm:prSet presAssocID="{50581D4E-718A-4762-8C83-B8BC07E6EEA1}" presName="negativeSpace" presStyleCnt="0"/>
      <dgm:spPr/>
    </dgm:pt>
    <dgm:pt modelId="{34C3F114-8517-4B23-A886-4DF135675423}" type="pres">
      <dgm:prSet presAssocID="{50581D4E-718A-4762-8C83-B8BC07E6EEA1}" presName="childText" presStyleLbl="conFgAcc1" presStyleIdx="0" presStyleCnt="12">
        <dgm:presLayoutVars>
          <dgm:bulletEnabled val="1"/>
        </dgm:presLayoutVars>
      </dgm:prSet>
      <dgm:spPr/>
    </dgm:pt>
    <dgm:pt modelId="{9C03702B-6ADD-4B4C-9CA9-8BD28D4E4553}" type="pres">
      <dgm:prSet presAssocID="{C5980A8D-245E-4080-9E62-4F4E249F6216}" presName="spaceBetweenRectangles" presStyleCnt="0"/>
      <dgm:spPr/>
    </dgm:pt>
    <dgm:pt modelId="{59B413CC-FB16-4FDB-8427-CDFC3E8B0F94}" type="pres">
      <dgm:prSet presAssocID="{BE85153F-61DE-4D0E-8053-7C169C8A4CCE}" presName="parentLin" presStyleCnt="0"/>
      <dgm:spPr/>
    </dgm:pt>
    <dgm:pt modelId="{3FAFA091-EB9F-4B23-8A28-87AA82F0AFA3}" type="pres">
      <dgm:prSet presAssocID="{BE85153F-61DE-4D0E-8053-7C169C8A4CCE}" presName="parentLeftMargin" presStyleLbl="node1" presStyleIdx="0" presStyleCnt="12"/>
      <dgm:spPr/>
    </dgm:pt>
    <dgm:pt modelId="{D9212DB0-32E6-4409-8FE0-1CA72A9C5A6C}" type="pres">
      <dgm:prSet presAssocID="{BE85153F-61DE-4D0E-8053-7C169C8A4CCE}" presName="parentText" presStyleLbl="node1" presStyleIdx="1" presStyleCnt="12">
        <dgm:presLayoutVars>
          <dgm:chMax val="0"/>
          <dgm:bulletEnabled val="1"/>
        </dgm:presLayoutVars>
      </dgm:prSet>
      <dgm:spPr/>
    </dgm:pt>
    <dgm:pt modelId="{3D5DB669-4A90-4813-AE47-D8BED54C9A49}" type="pres">
      <dgm:prSet presAssocID="{BE85153F-61DE-4D0E-8053-7C169C8A4CCE}" presName="negativeSpace" presStyleCnt="0"/>
      <dgm:spPr/>
    </dgm:pt>
    <dgm:pt modelId="{411A519B-EE3A-49D7-ADED-8D28D81CE77E}" type="pres">
      <dgm:prSet presAssocID="{BE85153F-61DE-4D0E-8053-7C169C8A4CCE}" presName="childText" presStyleLbl="conFgAcc1" presStyleIdx="1" presStyleCnt="12">
        <dgm:presLayoutVars>
          <dgm:bulletEnabled val="1"/>
        </dgm:presLayoutVars>
      </dgm:prSet>
      <dgm:spPr/>
    </dgm:pt>
    <dgm:pt modelId="{C10ADCE8-DC36-4F81-8FD3-03096252A6CF}" type="pres">
      <dgm:prSet presAssocID="{6CEF7FC0-C9F8-4B70-922D-0081235F8741}" presName="spaceBetweenRectangles" presStyleCnt="0"/>
      <dgm:spPr/>
    </dgm:pt>
    <dgm:pt modelId="{69C536F7-46C7-4303-84B3-E4FD20D32D14}" type="pres">
      <dgm:prSet presAssocID="{283AC6C4-8738-4384-8463-4C31C2D68880}" presName="parentLin" presStyleCnt="0"/>
      <dgm:spPr/>
    </dgm:pt>
    <dgm:pt modelId="{73DBA8C6-565F-40B0-95CC-C54F8026D3E4}" type="pres">
      <dgm:prSet presAssocID="{283AC6C4-8738-4384-8463-4C31C2D68880}" presName="parentLeftMargin" presStyleLbl="node1" presStyleIdx="1" presStyleCnt="12"/>
      <dgm:spPr/>
    </dgm:pt>
    <dgm:pt modelId="{9972872F-6C19-4A30-8791-1EFEB40ADB72}" type="pres">
      <dgm:prSet presAssocID="{283AC6C4-8738-4384-8463-4C31C2D68880}" presName="parentText" presStyleLbl="node1" presStyleIdx="2" presStyleCnt="12">
        <dgm:presLayoutVars>
          <dgm:chMax val="0"/>
          <dgm:bulletEnabled val="1"/>
        </dgm:presLayoutVars>
      </dgm:prSet>
      <dgm:spPr/>
    </dgm:pt>
    <dgm:pt modelId="{7B413282-7EB3-4964-A7B8-59D741DF775D}" type="pres">
      <dgm:prSet presAssocID="{283AC6C4-8738-4384-8463-4C31C2D68880}" presName="negativeSpace" presStyleCnt="0"/>
      <dgm:spPr/>
    </dgm:pt>
    <dgm:pt modelId="{8FA998FE-FCC7-470B-BB60-10C6D38CD6C9}" type="pres">
      <dgm:prSet presAssocID="{283AC6C4-8738-4384-8463-4C31C2D68880}" presName="childText" presStyleLbl="conFgAcc1" presStyleIdx="2" presStyleCnt="12">
        <dgm:presLayoutVars>
          <dgm:bulletEnabled val="1"/>
        </dgm:presLayoutVars>
      </dgm:prSet>
      <dgm:spPr/>
    </dgm:pt>
    <dgm:pt modelId="{908823B1-C883-4A1E-8716-22650208BC5F}" type="pres">
      <dgm:prSet presAssocID="{60F2C37A-78F4-492C-BBDA-66D8551AFDB8}" presName="spaceBetweenRectangles" presStyleCnt="0"/>
      <dgm:spPr/>
    </dgm:pt>
    <dgm:pt modelId="{43E58F3C-44F8-439C-9730-CD296F64155E}" type="pres">
      <dgm:prSet presAssocID="{B0778CCD-848D-40B6-9E6F-FF79857043BB}" presName="parentLin" presStyleCnt="0"/>
      <dgm:spPr/>
    </dgm:pt>
    <dgm:pt modelId="{85435FD1-C017-4115-BCF4-E61AC9527975}" type="pres">
      <dgm:prSet presAssocID="{B0778CCD-848D-40B6-9E6F-FF79857043BB}" presName="parentLeftMargin" presStyleLbl="node1" presStyleIdx="2" presStyleCnt="12"/>
      <dgm:spPr/>
    </dgm:pt>
    <dgm:pt modelId="{8682DF64-CFF9-45B9-AC75-B0227224C0D9}" type="pres">
      <dgm:prSet presAssocID="{B0778CCD-848D-40B6-9E6F-FF79857043BB}" presName="parentText" presStyleLbl="node1" presStyleIdx="3" presStyleCnt="12">
        <dgm:presLayoutVars>
          <dgm:chMax val="0"/>
          <dgm:bulletEnabled val="1"/>
        </dgm:presLayoutVars>
      </dgm:prSet>
      <dgm:spPr/>
    </dgm:pt>
    <dgm:pt modelId="{24BD7639-5F88-4EAF-92A9-5D84EEC77D6D}" type="pres">
      <dgm:prSet presAssocID="{B0778CCD-848D-40B6-9E6F-FF79857043BB}" presName="negativeSpace" presStyleCnt="0"/>
      <dgm:spPr/>
    </dgm:pt>
    <dgm:pt modelId="{6F179B91-A73A-4C05-828C-EFBDC039CF78}" type="pres">
      <dgm:prSet presAssocID="{B0778CCD-848D-40B6-9E6F-FF79857043BB}" presName="childText" presStyleLbl="conFgAcc1" presStyleIdx="3" presStyleCnt="12">
        <dgm:presLayoutVars>
          <dgm:bulletEnabled val="1"/>
        </dgm:presLayoutVars>
      </dgm:prSet>
      <dgm:spPr/>
    </dgm:pt>
    <dgm:pt modelId="{631D0242-5197-479B-A33E-B8EFE30A19E2}" type="pres">
      <dgm:prSet presAssocID="{4D93E416-2697-4DC8-9B42-E05FAD0000DC}" presName="spaceBetweenRectangles" presStyleCnt="0"/>
      <dgm:spPr/>
    </dgm:pt>
    <dgm:pt modelId="{3DC20EF5-F636-4990-87AE-D11DA2908C19}" type="pres">
      <dgm:prSet presAssocID="{99F56F00-C0BF-44F0-A4F1-D4347DEAE625}" presName="parentLin" presStyleCnt="0"/>
      <dgm:spPr/>
    </dgm:pt>
    <dgm:pt modelId="{748B3D7D-93C7-487F-BDCB-5D9D4158B2E6}" type="pres">
      <dgm:prSet presAssocID="{99F56F00-C0BF-44F0-A4F1-D4347DEAE625}" presName="parentLeftMargin" presStyleLbl="node1" presStyleIdx="3" presStyleCnt="12"/>
      <dgm:spPr/>
    </dgm:pt>
    <dgm:pt modelId="{C3ADCB78-2CC8-4326-8CC1-F8D9C0DB2B8D}" type="pres">
      <dgm:prSet presAssocID="{99F56F00-C0BF-44F0-A4F1-D4347DEAE625}" presName="parentText" presStyleLbl="node1" presStyleIdx="4" presStyleCnt="12">
        <dgm:presLayoutVars>
          <dgm:chMax val="0"/>
          <dgm:bulletEnabled val="1"/>
        </dgm:presLayoutVars>
      </dgm:prSet>
      <dgm:spPr/>
    </dgm:pt>
    <dgm:pt modelId="{685DCFD5-04EF-4E3A-A982-69C4E6FA7AEA}" type="pres">
      <dgm:prSet presAssocID="{99F56F00-C0BF-44F0-A4F1-D4347DEAE625}" presName="negativeSpace" presStyleCnt="0"/>
      <dgm:spPr/>
    </dgm:pt>
    <dgm:pt modelId="{93FD1042-B6FC-47AF-AD91-13D984187CED}" type="pres">
      <dgm:prSet presAssocID="{99F56F00-C0BF-44F0-A4F1-D4347DEAE625}" presName="childText" presStyleLbl="conFgAcc1" presStyleIdx="4" presStyleCnt="12">
        <dgm:presLayoutVars>
          <dgm:bulletEnabled val="1"/>
        </dgm:presLayoutVars>
      </dgm:prSet>
      <dgm:spPr/>
    </dgm:pt>
    <dgm:pt modelId="{BB872E84-B30F-48E7-8D15-B84B3F5EC922}" type="pres">
      <dgm:prSet presAssocID="{FB7C20FC-EDEA-410E-AAE2-6B774AFE0DAF}" presName="spaceBetweenRectangles" presStyleCnt="0"/>
      <dgm:spPr/>
    </dgm:pt>
    <dgm:pt modelId="{2233742C-A4F3-4264-AB3F-0ECB84CC3DB7}" type="pres">
      <dgm:prSet presAssocID="{7014B7AA-372B-4908-A3FE-401216EE2435}" presName="parentLin" presStyleCnt="0"/>
      <dgm:spPr/>
    </dgm:pt>
    <dgm:pt modelId="{68E56219-9FC6-47D5-9607-44D74FD6C8B7}" type="pres">
      <dgm:prSet presAssocID="{7014B7AA-372B-4908-A3FE-401216EE2435}" presName="parentLeftMargin" presStyleLbl="node1" presStyleIdx="4" presStyleCnt="12"/>
      <dgm:spPr/>
    </dgm:pt>
    <dgm:pt modelId="{0C169332-E5C5-4905-B5FE-CA1340E6FB44}" type="pres">
      <dgm:prSet presAssocID="{7014B7AA-372B-4908-A3FE-401216EE2435}" presName="parentText" presStyleLbl="node1" presStyleIdx="5" presStyleCnt="12">
        <dgm:presLayoutVars>
          <dgm:chMax val="0"/>
          <dgm:bulletEnabled val="1"/>
        </dgm:presLayoutVars>
      </dgm:prSet>
      <dgm:spPr/>
    </dgm:pt>
    <dgm:pt modelId="{AC9F7BBB-1F72-4A46-8340-B2EFF5DF4E43}" type="pres">
      <dgm:prSet presAssocID="{7014B7AA-372B-4908-A3FE-401216EE2435}" presName="negativeSpace" presStyleCnt="0"/>
      <dgm:spPr/>
    </dgm:pt>
    <dgm:pt modelId="{1A5E404E-887B-4AA2-8CAE-592F6AC45654}" type="pres">
      <dgm:prSet presAssocID="{7014B7AA-372B-4908-A3FE-401216EE2435}" presName="childText" presStyleLbl="conFgAcc1" presStyleIdx="5" presStyleCnt="12">
        <dgm:presLayoutVars>
          <dgm:bulletEnabled val="1"/>
        </dgm:presLayoutVars>
      </dgm:prSet>
      <dgm:spPr/>
    </dgm:pt>
    <dgm:pt modelId="{273DA961-7B33-4255-A1C2-444B01E74B46}" type="pres">
      <dgm:prSet presAssocID="{8C0200C2-38BD-4141-8936-3F896F6B02CF}" presName="spaceBetweenRectangles" presStyleCnt="0"/>
      <dgm:spPr/>
    </dgm:pt>
    <dgm:pt modelId="{25BDB59B-B212-4B30-8528-B13A9DD6E17F}" type="pres">
      <dgm:prSet presAssocID="{F05FD9C2-64E7-4F13-9877-7569AAE2BD40}" presName="parentLin" presStyleCnt="0"/>
      <dgm:spPr/>
    </dgm:pt>
    <dgm:pt modelId="{B442C952-EFF7-40E6-B1CE-4B581FE46FCA}" type="pres">
      <dgm:prSet presAssocID="{F05FD9C2-64E7-4F13-9877-7569AAE2BD40}" presName="parentLeftMargin" presStyleLbl="node1" presStyleIdx="5" presStyleCnt="12"/>
      <dgm:spPr/>
    </dgm:pt>
    <dgm:pt modelId="{FEE98620-6C85-401D-9604-56923072E9AA}" type="pres">
      <dgm:prSet presAssocID="{F05FD9C2-64E7-4F13-9877-7569AAE2BD40}" presName="parentText" presStyleLbl="node1" presStyleIdx="6" presStyleCnt="12">
        <dgm:presLayoutVars>
          <dgm:chMax val="0"/>
          <dgm:bulletEnabled val="1"/>
        </dgm:presLayoutVars>
      </dgm:prSet>
      <dgm:spPr/>
    </dgm:pt>
    <dgm:pt modelId="{3DF8AA11-3B61-4F89-89F8-C12D0E51B466}" type="pres">
      <dgm:prSet presAssocID="{F05FD9C2-64E7-4F13-9877-7569AAE2BD40}" presName="negativeSpace" presStyleCnt="0"/>
      <dgm:spPr/>
    </dgm:pt>
    <dgm:pt modelId="{A661A55F-9885-468D-B1A2-4D50B5598FAC}" type="pres">
      <dgm:prSet presAssocID="{F05FD9C2-64E7-4F13-9877-7569AAE2BD40}" presName="childText" presStyleLbl="conFgAcc1" presStyleIdx="6" presStyleCnt="12">
        <dgm:presLayoutVars>
          <dgm:bulletEnabled val="1"/>
        </dgm:presLayoutVars>
      </dgm:prSet>
      <dgm:spPr/>
    </dgm:pt>
    <dgm:pt modelId="{111093A9-148F-4825-8BD8-A27B23CB8E3C}" type="pres">
      <dgm:prSet presAssocID="{44C0D890-A67B-4221-B8EB-D1DC75B2AB5C}" presName="spaceBetweenRectangles" presStyleCnt="0"/>
      <dgm:spPr/>
    </dgm:pt>
    <dgm:pt modelId="{74783CA1-7639-4027-A560-4D37D8D880CF}" type="pres">
      <dgm:prSet presAssocID="{0CBACA6C-122C-498D-8002-9F38E40F73C2}" presName="parentLin" presStyleCnt="0"/>
      <dgm:spPr/>
    </dgm:pt>
    <dgm:pt modelId="{9A5B92F6-86A4-4C9E-B4FC-705EC12DF9AC}" type="pres">
      <dgm:prSet presAssocID="{0CBACA6C-122C-498D-8002-9F38E40F73C2}" presName="parentLeftMargin" presStyleLbl="node1" presStyleIdx="6" presStyleCnt="12"/>
      <dgm:spPr/>
    </dgm:pt>
    <dgm:pt modelId="{8E56DFDF-B366-49D7-A6E4-B4DD283A3182}" type="pres">
      <dgm:prSet presAssocID="{0CBACA6C-122C-498D-8002-9F38E40F73C2}" presName="parentText" presStyleLbl="node1" presStyleIdx="7" presStyleCnt="12">
        <dgm:presLayoutVars>
          <dgm:chMax val="0"/>
          <dgm:bulletEnabled val="1"/>
        </dgm:presLayoutVars>
      </dgm:prSet>
      <dgm:spPr/>
    </dgm:pt>
    <dgm:pt modelId="{C5CA8E50-C940-4672-8226-A0B593A00487}" type="pres">
      <dgm:prSet presAssocID="{0CBACA6C-122C-498D-8002-9F38E40F73C2}" presName="negativeSpace" presStyleCnt="0"/>
      <dgm:spPr/>
    </dgm:pt>
    <dgm:pt modelId="{20E1CD58-9FD2-4D7E-B7F0-3686110CBC07}" type="pres">
      <dgm:prSet presAssocID="{0CBACA6C-122C-498D-8002-9F38E40F73C2}" presName="childText" presStyleLbl="conFgAcc1" presStyleIdx="7" presStyleCnt="12">
        <dgm:presLayoutVars>
          <dgm:bulletEnabled val="1"/>
        </dgm:presLayoutVars>
      </dgm:prSet>
      <dgm:spPr/>
    </dgm:pt>
    <dgm:pt modelId="{4FF17129-94A2-47D8-BE1E-39FC63B3F6AB}" type="pres">
      <dgm:prSet presAssocID="{A655F230-C875-4B91-874D-31F00D42271C}" presName="spaceBetweenRectangles" presStyleCnt="0"/>
      <dgm:spPr/>
    </dgm:pt>
    <dgm:pt modelId="{565093E1-FEE0-48C0-BDCD-3C5BA8512687}" type="pres">
      <dgm:prSet presAssocID="{0A2D03AE-BC9A-45A1-9EEA-0C736A9750B1}" presName="parentLin" presStyleCnt="0"/>
      <dgm:spPr/>
    </dgm:pt>
    <dgm:pt modelId="{5B12C0AF-C4CA-478F-A6B1-FA5B2BA81127}" type="pres">
      <dgm:prSet presAssocID="{0A2D03AE-BC9A-45A1-9EEA-0C736A9750B1}" presName="parentLeftMargin" presStyleLbl="node1" presStyleIdx="7" presStyleCnt="12"/>
      <dgm:spPr/>
    </dgm:pt>
    <dgm:pt modelId="{F21B67E4-3CDE-4E49-BA1B-FB61EA3EE0B2}" type="pres">
      <dgm:prSet presAssocID="{0A2D03AE-BC9A-45A1-9EEA-0C736A9750B1}" presName="parentText" presStyleLbl="node1" presStyleIdx="8" presStyleCnt="12">
        <dgm:presLayoutVars>
          <dgm:chMax val="0"/>
          <dgm:bulletEnabled val="1"/>
        </dgm:presLayoutVars>
      </dgm:prSet>
      <dgm:spPr/>
    </dgm:pt>
    <dgm:pt modelId="{0A86EF36-0F45-4218-B608-80F2D1FFAFF8}" type="pres">
      <dgm:prSet presAssocID="{0A2D03AE-BC9A-45A1-9EEA-0C736A9750B1}" presName="negativeSpace" presStyleCnt="0"/>
      <dgm:spPr/>
    </dgm:pt>
    <dgm:pt modelId="{A436E9DB-438C-423E-B9DB-47E5041EA4B6}" type="pres">
      <dgm:prSet presAssocID="{0A2D03AE-BC9A-45A1-9EEA-0C736A9750B1}" presName="childText" presStyleLbl="conFgAcc1" presStyleIdx="8" presStyleCnt="12">
        <dgm:presLayoutVars>
          <dgm:bulletEnabled val="1"/>
        </dgm:presLayoutVars>
      </dgm:prSet>
      <dgm:spPr/>
    </dgm:pt>
    <dgm:pt modelId="{17EBE9D7-42D3-4C07-89E7-3F509D2F6FF5}" type="pres">
      <dgm:prSet presAssocID="{645FC891-C6F4-47B3-8B9F-62C0FE617E9B}" presName="spaceBetweenRectangles" presStyleCnt="0"/>
      <dgm:spPr/>
    </dgm:pt>
    <dgm:pt modelId="{9A850747-10D9-41FA-9F4D-7DD3E1980A49}" type="pres">
      <dgm:prSet presAssocID="{DB7184EE-AC64-454E-90D3-F18FD8C7D9A9}" presName="parentLin" presStyleCnt="0"/>
      <dgm:spPr/>
    </dgm:pt>
    <dgm:pt modelId="{2E772064-CEDE-4C8F-9F1F-01540A6A5BB5}" type="pres">
      <dgm:prSet presAssocID="{DB7184EE-AC64-454E-90D3-F18FD8C7D9A9}" presName="parentLeftMargin" presStyleLbl="node1" presStyleIdx="8" presStyleCnt="12"/>
      <dgm:spPr/>
    </dgm:pt>
    <dgm:pt modelId="{B28B98CD-BF40-46CE-91C5-19597AD1C1BB}" type="pres">
      <dgm:prSet presAssocID="{DB7184EE-AC64-454E-90D3-F18FD8C7D9A9}" presName="parentText" presStyleLbl="node1" presStyleIdx="9" presStyleCnt="12">
        <dgm:presLayoutVars>
          <dgm:chMax val="0"/>
          <dgm:bulletEnabled val="1"/>
        </dgm:presLayoutVars>
      </dgm:prSet>
      <dgm:spPr/>
    </dgm:pt>
    <dgm:pt modelId="{6ECEDDF8-AE24-442A-BD81-3645BD322FD1}" type="pres">
      <dgm:prSet presAssocID="{DB7184EE-AC64-454E-90D3-F18FD8C7D9A9}" presName="negativeSpace" presStyleCnt="0"/>
      <dgm:spPr/>
    </dgm:pt>
    <dgm:pt modelId="{820165EA-E54C-42D6-8700-ECA9FA698FA7}" type="pres">
      <dgm:prSet presAssocID="{DB7184EE-AC64-454E-90D3-F18FD8C7D9A9}" presName="childText" presStyleLbl="conFgAcc1" presStyleIdx="9" presStyleCnt="12">
        <dgm:presLayoutVars>
          <dgm:bulletEnabled val="1"/>
        </dgm:presLayoutVars>
      </dgm:prSet>
      <dgm:spPr/>
    </dgm:pt>
    <dgm:pt modelId="{22379A62-1B0C-4545-B2D0-FF0E6F139F51}" type="pres">
      <dgm:prSet presAssocID="{840561CB-9527-4B1D-BCC0-55FB2690BFEE}" presName="spaceBetweenRectangles" presStyleCnt="0"/>
      <dgm:spPr/>
    </dgm:pt>
    <dgm:pt modelId="{94EB233B-B181-4B09-9606-A634DFE6C62B}" type="pres">
      <dgm:prSet presAssocID="{7B35E651-9961-4BF5-AD5D-9CA1B5BBC3DA}" presName="parentLin" presStyleCnt="0"/>
      <dgm:spPr/>
    </dgm:pt>
    <dgm:pt modelId="{B002EB0D-E39B-4586-978C-38EEC592BB08}" type="pres">
      <dgm:prSet presAssocID="{7B35E651-9961-4BF5-AD5D-9CA1B5BBC3DA}" presName="parentLeftMargin" presStyleLbl="node1" presStyleIdx="9" presStyleCnt="12"/>
      <dgm:spPr/>
    </dgm:pt>
    <dgm:pt modelId="{3386E49F-FC25-40DC-82CE-ACE92916FDC3}" type="pres">
      <dgm:prSet presAssocID="{7B35E651-9961-4BF5-AD5D-9CA1B5BBC3DA}" presName="parentText" presStyleLbl="node1" presStyleIdx="10" presStyleCnt="12">
        <dgm:presLayoutVars>
          <dgm:chMax val="0"/>
          <dgm:bulletEnabled val="1"/>
        </dgm:presLayoutVars>
      </dgm:prSet>
      <dgm:spPr/>
    </dgm:pt>
    <dgm:pt modelId="{61F6A0BF-9AAA-47EC-B25E-A53B512F9AD1}" type="pres">
      <dgm:prSet presAssocID="{7B35E651-9961-4BF5-AD5D-9CA1B5BBC3DA}" presName="negativeSpace" presStyleCnt="0"/>
      <dgm:spPr/>
    </dgm:pt>
    <dgm:pt modelId="{FBED88BB-3FBC-4691-923B-1EBFE46E11AB}" type="pres">
      <dgm:prSet presAssocID="{7B35E651-9961-4BF5-AD5D-9CA1B5BBC3DA}" presName="childText" presStyleLbl="conFgAcc1" presStyleIdx="10" presStyleCnt="12">
        <dgm:presLayoutVars>
          <dgm:bulletEnabled val="1"/>
        </dgm:presLayoutVars>
      </dgm:prSet>
      <dgm:spPr/>
    </dgm:pt>
    <dgm:pt modelId="{4ED881BB-E242-4664-814C-B66DA2F40AE0}" type="pres">
      <dgm:prSet presAssocID="{3FC84413-2932-4571-90CC-D04BD7682DBE}" presName="spaceBetweenRectangles" presStyleCnt="0"/>
      <dgm:spPr/>
    </dgm:pt>
    <dgm:pt modelId="{0F7CD289-F5E5-4AAD-9A8D-0B09D6DD298A}" type="pres">
      <dgm:prSet presAssocID="{F76D9B5B-FD0D-4410-BC6F-0EF7509BEF31}" presName="parentLin" presStyleCnt="0"/>
      <dgm:spPr/>
    </dgm:pt>
    <dgm:pt modelId="{182E8318-CEA9-4427-8039-587B5509760C}" type="pres">
      <dgm:prSet presAssocID="{F76D9B5B-FD0D-4410-BC6F-0EF7509BEF31}" presName="parentLeftMargin" presStyleLbl="node1" presStyleIdx="10" presStyleCnt="12"/>
      <dgm:spPr/>
    </dgm:pt>
    <dgm:pt modelId="{B2E90CB1-4CBE-4C0C-ABDC-B875CF8A867C}" type="pres">
      <dgm:prSet presAssocID="{F76D9B5B-FD0D-4410-BC6F-0EF7509BEF31}" presName="parentText" presStyleLbl="node1" presStyleIdx="11" presStyleCnt="12">
        <dgm:presLayoutVars>
          <dgm:chMax val="0"/>
          <dgm:bulletEnabled val="1"/>
        </dgm:presLayoutVars>
      </dgm:prSet>
      <dgm:spPr/>
    </dgm:pt>
    <dgm:pt modelId="{1D8C8424-B33D-42ED-966A-F378A20CF66C}" type="pres">
      <dgm:prSet presAssocID="{F76D9B5B-FD0D-4410-BC6F-0EF7509BEF31}" presName="negativeSpace" presStyleCnt="0"/>
      <dgm:spPr/>
    </dgm:pt>
    <dgm:pt modelId="{5FEC99A7-FA60-45E6-803F-C10A25C9699F}" type="pres">
      <dgm:prSet presAssocID="{F76D9B5B-FD0D-4410-BC6F-0EF7509BEF31}" presName="childText" presStyleLbl="conFgAcc1" presStyleIdx="11" presStyleCnt="12">
        <dgm:presLayoutVars>
          <dgm:bulletEnabled val="1"/>
        </dgm:presLayoutVars>
      </dgm:prSet>
      <dgm:spPr/>
    </dgm:pt>
  </dgm:ptLst>
  <dgm:cxnLst>
    <dgm:cxn modelId="{DE2EED09-253B-4C4C-8EE1-A67DA0769D12}" type="presOf" srcId="{283AC6C4-8738-4384-8463-4C31C2D68880}" destId="{73DBA8C6-565F-40B0-95CC-C54F8026D3E4}" srcOrd="0" destOrd="0" presId="urn:microsoft.com/office/officeart/2005/8/layout/list1"/>
    <dgm:cxn modelId="{8244300A-2002-45D0-AEA9-59D31720242C}" srcId="{07186060-9D59-4BF9-B0F0-FE06F36F3F31}" destId="{F76D9B5B-FD0D-4410-BC6F-0EF7509BEF31}" srcOrd="11" destOrd="0" parTransId="{13E8E4F1-0E43-4081-8100-CF2172F08831}" sibTransId="{12EE9997-CFD1-428E-9BCC-F16AF91460B9}"/>
    <dgm:cxn modelId="{18ABD411-1136-471E-BD27-C804BD38E9EA}" type="presOf" srcId="{50581D4E-718A-4762-8C83-B8BC07E6EEA1}" destId="{2AFB8C20-74E9-4279-AD1A-7646FFB00C20}" srcOrd="0" destOrd="0" presId="urn:microsoft.com/office/officeart/2005/8/layout/list1"/>
    <dgm:cxn modelId="{71C9C612-A95B-4216-8DCE-A39B5B281078}" srcId="{07186060-9D59-4BF9-B0F0-FE06F36F3F31}" destId="{7B35E651-9961-4BF5-AD5D-9CA1B5BBC3DA}" srcOrd="10" destOrd="0" parTransId="{7E47F1EF-F51C-42E0-92B6-95E4D769FD14}" sibTransId="{3FC84413-2932-4571-90CC-D04BD7682DBE}"/>
    <dgm:cxn modelId="{90A04517-4B42-4B1C-AD07-A866B6F36328}" type="presOf" srcId="{7B35E651-9961-4BF5-AD5D-9CA1B5BBC3DA}" destId="{3386E49F-FC25-40DC-82CE-ACE92916FDC3}" srcOrd="1" destOrd="0" presId="urn:microsoft.com/office/officeart/2005/8/layout/list1"/>
    <dgm:cxn modelId="{A5598519-D6EF-4882-9123-147A581CB183}" type="presOf" srcId="{F05FD9C2-64E7-4F13-9877-7569AAE2BD40}" destId="{FEE98620-6C85-401D-9604-56923072E9AA}" srcOrd="1" destOrd="0" presId="urn:microsoft.com/office/officeart/2005/8/layout/list1"/>
    <dgm:cxn modelId="{2F0AB319-E0F9-4D6C-91B3-A517E882DCD3}" srcId="{07186060-9D59-4BF9-B0F0-FE06F36F3F31}" destId="{99F56F00-C0BF-44F0-A4F1-D4347DEAE625}" srcOrd="4" destOrd="0" parTransId="{97C90A64-EBE1-4E92-9747-C4D4240D7A69}" sibTransId="{FB7C20FC-EDEA-410E-AAE2-6B774AFE0DAF}"/>
    <dgm:cxn modelId="{74AC4A23-E30C-4746-BC62-0A09FA65ADAD}" type="presOf" srcId="{0A2D03AE-BC9A-45A1-9EEA-0C736A9750B1}" destId="{5B12C0AF-C4CA-478F-A6B1-FA5B2BA81127}" srcOrd="0" destOrd="0" presId="urn:microsoft.com/office/officeart/2005/8/layout/list1"/>
    <dgm:cxn modelId="{D3162827-16B5-49E4-93A8-9C717D002F21}" type="presOf" srcId="{99F56F00-C0BF-44F0-A4F1-D4347DEAE625}" destId="{C3ADCB78-2CC8-4326-8CC1-F8D9C0DB2B8D}" srcOrd="1" destOrd="0" presId="urn:microsoft.com/office/officeart/2005/8/layout/list1"/>
    <dgm:cxn modelId="{D4237F2C-8D66-49B4-85A5-07FC3075978F}" srcId="{07186060-9D59-4BF9-B0F0-FE06F36F3F31}" destId="{F05FD9C2-64E7-4F13-9877-7569AAE2BD40}" srcOrd="6" destOrd="0" parTransId="{CDAF18D4-85D8-448F-807D-E918E9EA0807}" sibTransId="{44C0D890-A67B-4221-B8EB-D1DC75B2AB5C}"/>
    <dgm:cxn modelId="{762B4E31-0EFC-4160-B320-788A6C30C734}" srcId="{07186060-9D59-4BF9-B0F0-FE06F36F3F31}" destId="{BE85153F-61DE-4D0E-8053-7C169C8A4CCE}" srcOrd="1" destOrd="0" parTransId="{C372451E-06DE-4A19-A5F8-2EC4AF84E23B}" sibTransId="{6CEF7FC0-C9F8-4B70-922D-0081235F8741}"/>
    <dgm:cxn modelId="{1A1CC73A-0195-4025-BB7B-6DB54589973B}" type="presOf" srcId="{0CBACA6C-122C-498D-8002-9F38E40F73C2}" destId="{9A5B92F6-86A4-4C9E-B4FC-705EC12DF9AC}" srcOrd="0" destOrd="0" presId="urn:microsoft.com/office/officeart/2005/8/layout/list1"/>
    <dgm:cxn modelId="{5B492969-87E4-48AF-B03D-A498BC2A8088}" type="presOf" srcId="{0A2D03AE-BC9A-45A1-9EEA-0C736A9750B1}" destId="{F21B67E4-3CDE-4E49-BA1B-FB61EA3EE0B2}" srcOrd="1" destOrd="0" presId="urn:microsoft.com/office/officeart/2005/8/layout/list1"/>
    <dgm:cxn modelId="{D33C4869-336D-4295-AB6D-30BF7AF575F4}" srcId="{07186060-9D59-4BF9-B0F0-FE06F36F3F31}" destId="{B0778CCD-848D-40B6-9E6F-FF79857043BB}" srcOrd="3" destOrd="0" parTransId="{23C89007-FA88-4A34-8D77-D354D08334B4}" sibTransId="{4D93E416-2697-4DC8-9B42-E05FAD0000DC}"/>
    <dgm:cxn modelId="{1773B369-8DE3-4DE9-AAE6-46C7780176D2}" type="presOf" srcId="{99F56F00-C0BF-44F0-A4F1-D4347DEAE625}" destId="{748B3D7D-93C7-487F-BDCB-5D9D4158B2E6}" srcOrd="0" destOrd="0" presId="urn:microsoft.com/office/officeart/2005/8/layout/list1"/>
    <dgm:cxn modelId="{EE55846A-8799-4AB9-B862-25F60239A2CD}" srcId="{07186060-9D59-4BF9-B0F0-FE06F36F3F31}" destId="{283AC6C4-8738-4384-8463-4C31C2D68880}" srcOrd="2" destOrd="0" parTransId="{DD969735-B513-4972-A346-15BB99DBDF8D}" sibTransId="{60F2C37A-78F4-492C-BBDA-66D8551AFDB8}"/>
    <dgm:cxn modelId="{13A5AA6A-258A-4154-8CEC-3281BE1475CF}" type="presOf" srcId="{B0778CCD-848D-40B6-9E6F-FF79857043BB}" destId="{8682DF64-CFF9-45B9-AC75-B0227224C0D9}" srcOrd="1" destOrd="0" presId="urn:microsoft.com/office/officeart/2005/8/layout/list1"/>
    <dgm:cxn modelId="{F62F274E-A4D7-40DB-A3C3-47740771062C}" type="presOf" srcId="{F76D9B5B-FD0D-4410-BC6F-0EF7509BEF31}" destId="{182E8318-CEA9-4427-8039-587B5509760C}" srcOrd="0" destOrd="0" presId="urn:microsoft.com/office/officeart/2005/8/layout/list1"/>
    <dgm:cxn modelId="{2410514F-81F9-4D9C-88A8-2DC027056255}" type="presOf" srcId="{0CBACA6C-122C-498D-8002-9F38E40F73C2}" destId="{8E56DFDF-B366-49D7-A6E4-B4DD283A3182}" srcOrd="1" destOrd="0" presId="urn:microsoft.com/office/officeart/2005/8/layout/list1"/>
    <dgm:cxn modelId="{CB6BFC70-F890-4042-A719-C5996EDC99AF}" type="presOf" srcId="{283AC6C4-8738-4384-8463-4C31C2D68880}" destId="{9972872F-6C19-4A30-8791-1EFEB40ADB72}" srcOrd="1" destOrd="0" presId="urn:microsoft.com/office/officeart/2005/8/layout/list1"/>
    <dgm:cxn modelId="{64CCA775-EE06-41C0-83B9-05303F1F49B6}" type="presOf" srcId="{DB7184EE-AC64-454E-90D3-F18FD8C7D9A9}" destId="{B28B98CD-BF40-46CE-91C5-19597AD1C1BB}" srcOrd="1" destOrd="0" presId="urn:microsoft.com/office/officeart/2005/8/layout/list1"/>
    <dgm:cxn modelId="{7736DA88-4CD9-44DA-96B2-D0983128BC1F}" type="presOf" srcId="{DB7184EE-AC64-454E-90D3-F18FD8C7D9A9}" destId="{2E772064-CEDE-4C8F-9F1F-01540A6A5BB5}" srcOrd="0" destOrd="0" presId="urn:microsoft.com/office/officeart/2005/8/layout/list1"/>
    <dgm:cxn modelId="{99846C91-6857-414B-BE45-CEFEE95E7B7D}" srcId="{07186060-9D59-4BF9-B0F0-FE06F36F3F31}" destId="{7014B7AA-372B-4908-A3FE-401216EE2435}" srcOrd="5" destOrd="0" parTransId="{BD8149C4-4785-4395-843E-8AE34DA37C3B}" sibTransId="{8C0200C2-38BD-4141-8936-3F896F6B02CF}"/>
    <dgm:cxn modelId="{849BF896-E15A-4AD4-AE2A-A292740FA8DC}" srcId="{07186060-9D59-4BF9-B0F0-FE06F36F3F31}" destId="{0A2D03AE-BC9A-45A1-9EEA-0C736A9750B1}" srcOrd="8" destOrd="0" parTransId="{550608C3-5CD1-4CA8-801C-82D4B01764C3}" sibTransId="{645FC891-C6F4-47B3-8B9F-62C0FE617E9B}"/>
    <dgm:cxn modelId="{A7D6D69A-0863-4ACB-85C5-A762B05E0EC5}" type="presOf" srcId="{07186060-9D59-4BF9-B0F0-FE06F36F3F31}" destId="{0B2C7235-1D8F-4FB1-9EF9-2DC823FA69CB}" srcOrd="0" destOrd="0" presId="urn:microsoft.com/office/officeart/2005/8/layout/list1"/>
    <dgm:cxn modelId="{13197BA9-E71B-4C28-8B9E-24F348063C76}" type="presOf" srcId="{50581D4E-718A-4762-8C83-B8BC07E6EEA1}" destId="{FCC02D4A-D70B-4447-BCB2-7F85EA1E386A}" srcOrd="1" destOrd="0" presId="urn:microsoft.com/office/officeart/2005/8/layout/list1"/>
    <dgm:cxn modelId="{054BE7B1-6C8C-4E8E-A7B1-FB14DCF19801}" type="presOf" srcId="{7014B7AA-372B-4908-A3FE-401216EE2435}" destId="{0C169332-E5C5-4905-B5FE-CA1340E6FB44}" srcOrd="1" destOrd="0" presId="urn:microsoft.com/office/officeart/2005/8/layout/list1"/>
    <dgm:cxn modelId="{A1ABC9B4-AD3A-451E-8B0E-095988C4E28B}" type="presOf" srcId="{F76D9B5B-FD0D-4410-BC6F-0EF7509BEF31}" destId="{B2E90CB1-4CBE-4C0C-ABDC-B875CF8A867C}" srcOrd="1" destOrd="0" presId="urn:microsoft.com/office/officeart/2005/8/layout/list1"/>
    <dgm:cxn modelId="{9A4692BB-8243-4CE5-A7B9-62A5205001FF}" type="presOf" srcId="{BE85153F-61DE-4D0E-8053-7C169C8A4CCE}" destId="{3FAFA091-EB9F-4B23-8A28-87AA82F0AFA3}" srcOrd="0" destOrd="0" presId="urn:microsoft.com/office/officeart/2005/8/layout/list1"/>
    <dgm:cxn modelId="{9E1B58C8-AD1C-469A-9477-D95FA245EDDA}" type="presOf" srcId="{F05FD9C2-64E7-4F13-9877-7569AAE2BD40}" destId="{B442C952-EFF7-40E6-B1CE-4B581FE46FCA}" srcOrd="0" destOrd="0" presId="urn:microsoft.com/office/officeart/2005/8/layout/list1"/>
    <dgm:cxn modelId="{CD387CC9-927B-4D4C-9F94-6055F0F68598}" srcId="{07186060-9D59-4BF9-B0F0-FE06F36F3F31}" destId="{50581D4E-718A-4762-8C83-B8BC07E6EEA1}" srcOrd="0" destOrd="0" parTransId="{7BF7DBA6-74DE-4FA2-8EF9-69442669594C}" sibTransId="{C5980A8D-245E-4080-9E62-4F4E249F6216}"/>
    <dgm:cxn modelId="{1B1472CE-20C5-4EAF-BDFB-C67AAA538004}" srcId="{07186060-9D59-4BF9-B0F0-FE06F36F3F31}" destId="{0CBACA6C-122C-498D-8002-9F38E40F73C2}" srcOrd="7" destOrd="0" parTransId="{BF3BA8A2-2945-4BA5-87A6-49BE93C695B1}" sibTransId="{A655F230-C875-4B91-874D-31F00D42271C}"/>
    <dgm:cxn modelId="{C82397D4-811E-46C7-B105-0144062504AC}" type="presOf" srcId="{BE85153F-61DE-4D0E-8053-7C169C8A4CCE}" destId="{D9212DB0-32E6-4409-8FE0-1CA72A9C5A6C}" srcOrd="1" destOrd="0" presId="urn:microsoft.com/office/officeart/2005/8/layout/list1"/>
    <dgm:cxn modelId="{D21B1AE0-C98A-4423-87EE-CB0D5795CDBA}" type="presOf" srcId="{B0778CCD-848D-40B6-9E6F-FF79857043BB}" destId="{85435FD1-C017-4115-BCF4-E61AC9527975}" srcOrd="0" destOrd="0" presId="urn:microsoft.com/office/officeart/2005/8/layout/list1"/>
    <dgm:cxn modelId="{27FEF3E7-18BB-41DF-97E0-6FDF43AE6DB4}" type="presOf" srcId="{7B35E651-9961-4BF5-AD5D-9CA1B5BBC3DA}" destId="{B002EB0D-E39B-4586-978C-38EEC592BB08}" srcOrd="0" destOrd="0" presId="urn:microsoft.com/office/officeart/2005/8/layout/list1"/>
    <dgm:cxn modelId="{25C2EFE9-FBF7-4185-B66D-B59D14FDC6F6}" type="presOf" srcId="{7014B7AA-372B-4908-A3FE-401216EE2435}" destId="{68E56219-9FC6-47D5-9607-44D74FD6C8B7}" srcOrd="0" destOrd="0" presId="urn:microsoft.com/office/officeart/2005/8/layout/list1"/>
    <dgm:cxn modelId="{5B363BF0-0C00-465D-AC3E-D402AC439CBA}" srcId="{07186060-9D59-4BF9-B0F0-FE06F36F3F31}" destId="{DB7184EE-AC64-454E-90D3-F18FD8C7D9A9}" srcOrd="9" destOrd="0" parTransId="{DDBC60DC-ADE3-4007-B1E9-197E7D2B0DB9}" sibTransId="{840561CB-9527-4B1D-BCC0-55FB2690BFEE}"/>
    <dgm:cxn modelId="{E6DCEBD6-BEFA-44DC-BAD9-983798D02B64}" type="presParOf" srcId="{0B2C7235-1D8F-4FB1-9EF9-2DC823FA69CB}" destId="{1576C965-3A57-4965-B93A-9A45D5C399BE}" srcOrd="0" destOrd="0" presId="urn:microsoft.com/office/officeart/2005/8/layout/list1"/>
    <dgm:cxn modelId="{9481F50B-F246-4B98-A46A-102F2B9EE115}" type="presParOf" srcId="{1576C965-3A57-4965-B93A-9A45D5C399BE}" destId="{2AFB8C20-74E9-4279-AD1A-7646FFB00C20}" srcOrd="0" destOrd="0" presId="urn:microsoft.com/office/officeart/2005/8/layout/list1"/>
    <dgm:cxn modelId="{7582FFCC-1C82-4BE3-BB16-A0DBC6EFFFCD}" type="presParOf" srcId="{1576C965-3A57-4965-B93A-9A45D5C399BE}" destId="{FCC02D4A-D70B-4447-BCB2-7F85EA1E386A}" srcOrd="1" destOrd="0" presId="urn:microsoft.com/office/officeart/2005/8/layout/list1"/>
    <dgm:cxn modelId="{D0EC931C-3314-42E6-A81C-59C440582454}" type="presParOf" srcId="{0B2C7235-1D8F-4FB1-9EF9-2DC823FA69CB}" destId="{9F71E9DF-7D9B-4422-835F-598458476F10}" srcOrd="1" destOrd="0" presId="urn:microsoft.com/office/officeart/2005/8/layout/list1"/>
    <dgm:cxn modelId="{00ADBA5F-31D7-4AFF-8D44-241F3179CDF8}" type="presParOf" srcId="{0B2C7235-1D8F-4FB1-9EF9-2DC823FA69CB}" destId="{34C3F114-8517-4B23-A886-4DF135675423}" srcOrd="2" destOrd="0" presId="urn:microsoft.com/office/officeart/2005/8/layout/list1"/>
    <dgm:cxn modelId="{C0B6BE04-1684-41E9-8C15-5962AAA7EAE9}" type="presParOf" srcId="{0B2C7235-1D8F-4FB1-9EF9-2DC823FA69CB}" destId="{9C03702B-6ADD-4B4C-9CA9-8BD28D4E4553}" srcOrd="3" destOrd="0" presId="urn:microsoft.com/office/officeart/2005/8/layout/list1"/>
    <dgm:cxn modelId="{56DC2A3D-5D11-4DB8-B3F1-55D379209B5D}" type="presParOf" srcId="{0B2C7235-1D8F-4FB1-9EF9-2DC823FA69CB}" destId="{59B413CC-FB16-4FDB-8427-CDFC3E8B0F94}" srcOrd="4" destOrd="0" presId="urn:microsoft.com/office/officeart/2005/8/layout/list1"/>
    <dgm:cxn modelId="{C6FD23FA-B22D-426E-98CA-114DC836F440}" type="presParOf" srcId="{59B413CC-FB16-4FDB-8427-CDFC3E8B0F94}" destId="{3FAFA091-EB9F-4B23-8A28-87AA82F0AFA3}" srcOrd="0" destOrd="0" presId="urn:microsoft.com/office/officeart/2005/8/layout/list1"/>
    <dgm:cxn modelId="{8C41280B-3A47-470C-86D2-EC8550715858}" type="presParOf" srcId="{59B413CC-FB16-4FDB-8427-CDFC3E8B0F94}" destId="{D9212DB0-32E6-4409-8FE0-1CA72A9C5A6C}" srcOrd="1" destOrd="0" presId="urn:microsoft.com/office/officeart/2005/8/layout/list1"/>
    <dgm:cxn modelId="{603ABA91-5DC5-4269-9AEC-C066F7A5B915}" type="presParOf" srcId="{0B2C7235-1D8F-4FB1-9EF9-2DC823FA69CB}" destId="{3D5DB669-4A90-4813-AE47-D8BED54C9A49}" srcOrd="5" destOrd="0" presId="urn:microsoft.com/office/officeart/2005/8/layout/list1"/>
    <dgm:cxn modelId="{F19DFE3B-54FE-4E95-AE1B-ABDDBE214023}" type="presParOf" srcId="{0B2C7235-1D8F-4FB1-9EF9-2DC823FA69CB}" destId="{411A519B-EE3A-49D7-ADED-8D28D81CE77E}" srcOrd="6" destOrd="0" presId="urn:microsoft.com/office/officeart/2005/8/layout/list1"/>
    <dgm:cxn modelId="{18C203D2-06F8-4DAC-9631-E0D8E8828571}" type="presParOf" srcId="{0B2C7235-1D8F-4FB1-9EF9-2DC823FA69CB}" destId="{C10ADCE8-DC36-4F81-8FD3-03096252A6CF}" srcOrd="7" destOrd="0" presId="urn:microsoft.com/office/officeart/2005/8/layout/list1"/>
    <dgm:cxn modelId="{0D2C2EDD-E4B3-4C2B-94DD-C3815B3D1E13}" type="presParOf" srcId="{0B2C7235-1D8F-4FB1-9EF9-2DC823FA69CB}" destId="{69C536F7-46C7-4303-84B3-E4FD20D32D14}" srcOrd="8" destOrd="0" presId="urn:microsoft.com/office/officeart/2005/8/layout/list1"/>
    <dgm:cxn modelId="{1D4BB34E-9E77-42D8-BFD4-76B9EF0918FB}" type="presParOf" srcId="{69C536F7-46C7-4303-84B3-E4FD20D32D14}" destId="{73DBA8C6-565F-40B0-95CC-C54F8026D3E4}" srcOrd="0" destOrd="0" presId="urn:microsoft.com/office/officeart/2005/8/layout/list1"/>
    <dgm:cxn modelId="{B3364D8B-5764-4137-910F-57AD2FD64138}" type="presParOf" srcId="{69C536F7-46C7-4303-84B3-E4FD20D32D14}" destId="{9972872F-6C19-4A30-8791-1EFEB40ADB72}" srcOrd="1" destOrd="0" presId="urn:microsoft.com/office/officeart/2005/8/layout/list1"/>
    <dgm:cxn modelId="{793BDA77-E16C-497B-BF1E-422839BDE0FB}" type="presParOf" srcId="{0B2C7235-1D8F-4FB1-9EF9-2DC823FA69CB}" destId="{7B413282-7EB3-4964-A7B8-59D741DF775D}" srcOrd="9" destOrd="0" presId="urn:microsoft.com/office/officeart/2005/8/layout/list1"/>
    <dgm:cxn modelId="{86343320-F200-474A-A139-8F76674DDFEF}" type="presParOf" srcId="{0B2C7235-1D8F-4FB1-9EF9-2DC823FA69CB}" destId="{8FA998FE-FCC7-470B-BB60-10C6D38CD6C9}" srcOrd="10" destOrd="0" presId="urn:microsoft.com/office/officeart/2005/8/layout/list1"/>
    <dgm:cxn modelId="{650B05E2-04E3-4A74-BCA6-6F40F6A1BA1A}" type="presParOf" srcId="{0B2C7235-1D8F-4FB1-9EF9-2DC823FA69CB}" destId="{908823B1-C883-4A1E-8716-22650208BC5F}" srcOrd="11" destOrd="0" presId="urn:microsoft.com/office/officeart/2005/8/layout/list1"/>
    <dgm:cxn modelId="{7A9B55B4-3874-4F77-AC69-EA663F1497C0}" type="presParOf" srcId="{0B2C7235-1D8F-4FB1-9EF9-2DC823FA69CB}" destId="{43E58F3C-44F8-439C-9730-CD296F64155E}" srcOrd="12" destOrd="0" presId="urn:microsoft.com/office/officeart/2005/8/layout/list1"/>
    <dgm:cxn modelId="{64166EBA-3C53-4BB9-A5C6-F429BEB46C71}" type="presParOf" srcId="{43E58F3C-44F8-439C-9730-CD296F64155E}" destId="{85435FD1-C017-4115-BCF4-E61AC9527975}" srcOrd="0" destOrd="0" presId="urn:microsoft.com/office/officeart/2005/8/layout/list1"/>
    <dgm:cxn modelId="{D1C396A4-C3AD-4D2D-B9D0-E841B59FAB12}" type="presParOf" srcId="{43E58F3C-44F8-439C-9730-CD296F64155E}" destId="{8682DF64-CFF9-45B9-AC75-B0227224C0D9}" srcOrd="1" destOrd="0" presId="urn:microsoft.com/office/officeart/2005/8/layout/list1"/>
    <dgm:cxn modelId="{5ED7C64C-3A99-4FDD-BE1B-8EC60FEE2B67}" type="presParOf" srcId="{0B2C7235-1D8F-4FB1-9EF9-2DC823FA69CB}" destId="{24BD7639-5F88-4EAF-92A9-5D84EEC77D6D}" srcOrd="13" destOrd="0" presId="urn:microsoft.com/office/officeart/2005/8/layout/list1"/>
    <dgm:cxn modelId="{A7202A16-5790-4EFC-B5CE-93D43048E64C}" type="presParOf" srcId="{0B2C7235-1D8F-4FB1-9EF9-2DC823FA69CB}" destId="{6F179B91-A73A-4C05-828C-EFBDC039CF78}" srcOrd="14" destOrd="0" presId="urn:microsoft.com/office/officeart/2005/8/layout/list1"/>
    <dgm:cxn modelId="{52F0FDD7-7DD0-4F38-9B88-EDE13EE217DB}" type="presParOf" srcId="{0B2C7235-1D8F-4FB1-9EF9-2DC823FA69CB}" destId="{631D0242-5197-479B-A33E-B8EFE30A19E2}" srcOrd="15" destOrd="0" presId="urn:microsoft.com/office/officeart/2005/8/layout/list1"/>
    <dgm:cxn modelId="{60751E65-6FB1-4896-9E04-17EDF2256BA7}" type="presParOf" srcId="{0B2C7235-1D8F-4FB1-9EF9-2DC823FA69CB}" destId="{3DC20EF5-F636-4990-87AE-D11DA2908C19}" srcOrd="16" destOrd="0" presId="urn:microsoft.com/office/officeart/2005/8/layout/list1"/>
    <dgm:cxn modelId="{B7E418F1-1BE6-4B85-9B6C-52F72F8D59FA}" type="presParOf" srcId="{3DC20EF5-F636-4990-87AE-D11DA2908C19}" destId="{748B3D7D-93C7-487F-BDCB-5D9D4158B2E6}" srcOrd="0" destOrd="0" presId="urn:microsoft.com/office/officeart/2005/8/layout/list1"/>
    <dgm:cxn modelId="{CC209B51-32A8-4BD4-9311-B119EFC958AC}" type="presParOf" srcId="{3DC20EF5-F636-4990-87AE-D11DA2908C19}" destId="{C3ADCB78-2CC8-4326-8CC1-F8D9C0DB2B8D}" srcOrd="1" destOrd="0" presId="urn:microsoft.com/office/officeart/2005/8/layout/list1"/>
    <dgm:cxn modelId="{5D89C56B-B9AF-4832-BE3B-A331D71E7D4F}" type="presParOf" srcId="{0B2C7235-1D8F-4FB1-9EF9-2DC823FA69CB}" destId="{685DCFD5-04EF-4E3A-A982-69C4E6FA7AEA}" srcOrd="17" destOrd="0" presId="urn:microsoft.com/office/officeart/2005/8/layout/list1"/>
    <dgm:cxn modelId="{FA900158-DB53-46CE-8521-0657B88C116F}" type="presParOf" srcId="{0B2C7235-1D8F-4FB1-9EF9-2DC823FA69CB}" destId="{93FD1042-B6FC-47AF-AD91-13D984187CED}" srcOrd="18" destOrd="0" presId="urn:microsoft.com/office/officeart/2005/8/layout/list1"/>
    <dgm:cxn modelId="{45313938-F9DA-451B-BFEF-1E1052B4A1D0}" type="presParOf" srcId="{0B2C7235-1D8F-4FB1-9EF9-2DC823FA69CB}" destId="{BB872E84-B30F-48E7-8D15-B84B3F5EC922}" srcOrd="19" destOrd="0" presId="urn:microsoft.com/office/officeart/2005/8/layout/list1"/>
    <dgm:cxn modelId="{6AD85E0E-FECC-451A-B2DC-FF70F9196707}" type="presParOf" srcId="{0B2C7235-1D8F-4FB1-9EF9-2DC823FA69CB}" destId="{2233742C-A4F3-4264-AB3F-0ECB84CC3DB7}" srcOrd="20" destOrd="0" presId="urn:microsoft.com/office/officeart/2005/8/layout/list1"/>
    <dgm:cxn modelId="{B7FB55FE-23B1-4AB2-BA0F-95B60872343A}" type="presParOf" srcId="{2233742C-A4F3-4264-AB3F-0ECB84CC3DB7}" destId="{68E56219-9FC6-47D5-9607-44D74FD6C8B7}" srcOrd="0" destOrd="0" presId="urn:microsoft.com/office/officeart/2005/8/layout/list1"/>
    <dgm:cxn modelId="{A7C82747-42C8-4EFC-884F-2EA8013AE46B}" type="presParOf" srcId="{2233742C-A4F3-4264-AB3F-0ECB84CC3DB7}" destId="{0C169332-E5C5-4905-B5FE-CA1340E6FB44}" srcOrd="1" destOrd="0" presId="urn:microsoft.com/office/officeart/2005/8/layout/list1"/>
    <dgm:cxn modelId="{E86CCC7D-587B-4219-B4B7-8C2D0E9D6D5A}" type="presParOf" srcId="{0B2C7235-1D8F-4FB1-9EF9-2DC823FA69CB}" destId="{AC9F7BBB-1F72-4A46-8340-B2EFF5DF4E43}" srcOrd="21" destOrd="0" presId="urn:microsoft.com/office/officeart/2005/8/layout/list1"/>
    <dgm:cxn modelId="{71B5BB6E-A9DB-44EA-A6E5-B9E671E5A2A0}" type="presParOf" srcId="{0B2C7235-1D8F-4FB1-9EF9-2DC823FA69CB}" destId="{1A5E404E-887B-4AA2-8CAE-592F6AC45654}" srcOrd="22" destOrd="0" presId="urn:microsoft.com/office/officeart/2005/8/layout/list1"/>
    <dgm:cxn modelId="{7319DCE9-C5A9-4654-A291-2C7460657D75}" type="presParOf" srcId="{0B2C7235-1D8F-4FB1-9EF9-2DC823FA69CB}" destId="{273DA961-7B33-4255-A1C2-444B01E74B46}" srcOrd="23" destOrd="0" presId="urn:microsoft.com/office/officeart/2005/8/layout/list1"/>
    <dgm:cxn modelId="{E817B403-54F5-4B09-BB12-962C2AD8C430}" type="presParOf" srcId="{0B2C7235-1D8F-4FB1-9EF9-2DC823FA69CB}" destId="{25BDB59B-B212-4B30-8528-B13A9DD6E17F}" srcOrd="24" destOrd="0" presId="urn:microsoft.com/office/officeart/2005/8/layout/list1"/>
    <dgm:cxn modelId="{EF4B4B98-5CB6-4A25-B15E-412398CF22C0}" type="presParOf" srcId="{25BDB59B-B212-4B30-8528-B13A9DD6E17F}" destId="{B442C952-EFF7-40E6-B1CE-4B581FE46FCA}" srcOrd="0" destOrd="0" presId="urn:microsoft.com/office/officeart/2005/8/layout/list1"/>
    <dgm:cxn modelId="{7E64A2B0-704C-40D2-9BDB-DB7F0CA85053}" type="presParOf" srcId="{25BDB59B-B212-4B30-8528-B13A9DD6E17F}" destId="{FEE98620-6C85-401D-9604-56923072E9AA}" srcOrd="1" destOrd="0" presId="urn:microsoft.com/office/officeart/2005/8/layout/list1"/>
    <dgm:cxn modelId="{C9329DD8-DEFA-4560-B1E7-EB7F78D0F1FF}" type="presParOf" srcId="{0B2C7235-1D8F-4FB1-9EF9-2DC823FA69CB}" destId="{3DF8AA11-3B61-4F89-89F8-C12D0E51B466}" srcOrd="25" destOrd="0" presId="urn:microsoft.com/office/officeart/2005/8/layout/list1"/>
    <dgm:cxn modelId="{71F1FF3C-F726-4704-9DC6-94FBEF88ED46}" type="presParOf" srcId="{0B2C7235-1D8F-4FB1-9EF9-2DC823FA69CB}" destId="{A661A55F-9885-468D-B1A2-4D50B5598FAC}" srcOrd="26" destOrd="0" presId="urn:microsoft.com/office/officeart/2005/8/layout/list1"/>
    <dgm:cxn modelId="{BC05D991-6C2A-44E9-A3F6-82EBC4221B7C}" type="presParOf" srcId="{0B2C7235-1D8F-4FB1-9EF9-2DC823FA69CB}" destId="{111093A9-148F-4825-8BD8-A27B23CB8E3C}" srcOrd="27" destOrd="0" presId="urn:microsoft.com/office/officeart/2005/8/layout/list1"/>
    <dgm:cxn modelId="{E1D026AB-8FF4-40F9-857B-338180C143E7}" type="presParOf" srcId="{0B2C7235-1D8F-4FB1-9EF9-2DC823FA69CB}" destId="{74783CA1-7639-4027-A560-4D37D8D880CF}" srcOrd="28" destOrd="0" presId="urn:microsoft.com/office/officeart/2005/8/layout/list1"/>
    <dgm:cxn modelId="{48C9254D-C768-4517-9C2C-CD3B9C92CD9E}" type="presParOf" srcId="{74783CA1-7639-4027-A560-4D37D8D880CF}" destId="{9A5B92F6-86A4-4C9E-B4FC-705EC12DF9AC}" srcOrd="0" destOrd="0" presId="urn:microsoft.com/office/officeart/2005/8/layout/list1"/>
    <dgm:cxn modelId="{94C9E58C-EDD4-446C-B2D4-C4CACF1F8CA2}" type="presParOf" srcId="{74783CA1-7639-4027-A560-4D37D8D880CF}" destId="{8E56DFDF-B366-49D7-A6E4-B4DD283A3182}" srcOrd="1" destOrd="0" presId="urn:microsoft.com/office/officeart/2005/8/layout/list1"/>
    <dgm:cxn modelId="{7930302A-0381-46ED-8BC2-8CE1210B1B39}" type="presParOf" srcId="{0B2C7235-1D8F-4FB1-9EF9-2DC823FA69CB}" destId="{C5CA8E50-C940-4672-8226-A0B593A00487}" srcOrd="29" destOrd="0" presId="urn:microsoft.com/office/officeart/2005/8/layout/list1"/>
    <dgm:cxn modelId="{099D2F2A-7C38-4AA1-BC93-CD868E22BB51}" type="presParOf" srcId="{0B2C7235-1D8F-4FB1-9EF9-2DC823FA69CB}" destId="{20E1CD58-9FD2-4D7E-B7F0-3686110CBC07}" srcOrd="30" destOrd="0" presId="urn:microsoft.com/office/officeart/2005/8/layout/list1"/>
    <dgm:cxn modelId="{65EC5E32-F05E-46D1-B4AC-6584B130A8CE}" type="presParOf" srcId="{0B2C7235-1D8F-4FB1-9EF9-2DC823FA69CB}" destId="{4FF17129-94A2-47D8-BE1E-39FC63B3F6AB}" srcOrd="31" destOrd="0" presId="urn:microsoft.com/office/officeart/2005/8/layout/list1"/>
    <dgm:cxn modelId="{1FBDE04A-5166-4753-9FF4-2485B77DF346}" type="presParOf" srcId="{0B2C7235-1D8F-4FB1-9EF9-2DC823FA69CB}" destId="{565093E1-FEE0-48C0-BDCD-3C5BA8512687}" srcOrd="32" destOrd="0" presId="urn:microsoft.com/office/officeart/2005/8/layout/list1"/>
    <dgm:cxn modelId="{F08A2144-6E9D-4CA5-8FCA-48B0025C7756}" type="presParOf" srcId="{565093E1-FEE0-48C0-BDCD-3C5BA8512687}" destId="{5B12C0AF-C4CA-478F-A6B1-FA5B2BA81127}" srcOrd="0" destOrd="0" presId="urn:microsoft.com/office/officeart/2005/8/layout/list1"/>
    <dgm:cxn modelId="{6D26255C-691E-4EB9-8D3B-BE41B5AED8DE}" type="presParOf" srcId="{565093E1-FEE0-48C0-BDCD-3C5BA8512687}" destId="{F21B67E4-3CDE-4E49-BA1B-FB61EA3EE0B2}" srcOrd="1" destOrd="0" presId="urn:microsoft.com/office/officeart/2005/8/layout/list1"/>
    <dgm:cxn modelId="{BE6E1E22-4BE6-4916-807A-DBBB9A8DFC79}" type="presParOf" srcId="{0B2C7235-1D8F-4FB1-9EF9-2DC823FA69CB}" destId="{0A86EF36-0F45-4218-B608-80F2D1FFAFF8}" srcOrd="33" destOrd="0" presId="urn:microsoft.com/office/officeart/2005/8/layout/list1"/>
    <dgm:cxn modelId="{12DEBF53-C9B2-418C-9D4E-4D28B183930E}" type="presParOf" srcId="{0B2C7235-1D8F-4FB1-9EF9-2DC823FA69CB}" destId="{A436E9DB-438C-423E-B9DB-47E5041EA4B6}" srcOrd="34" destOrd="0" presId="urn:microsoft.com/office/officeart/2005/8/layout/list1"/>
    <dgm:cxn modelId="{815C34A2-1E90-4B29-860E-DF1BB433F079}" type="presParOf" srcId="{0B2C7235-1D8F-4FB1-9EF9-2DC823FA69CB}" destId="{17EBE9D7-42D3-4C07-89E7-3F509D2F6FF5}" srcOrd="35" destOrd="0" presId="urn:microsoft.com/office/officeart/2005/8/layout/list1"/>
    <dgm:cxn modelId="{58D8C08C-6694-42B3-AD80-A9E455F28E83}" type="presParOf" srcId="{0B2C7235-1D8F-4FB1-9EF9-2DC823FA69CB}" destId="{9A850747-10D9-41FA-9F4D-7DD3E1980A49}" srcOrd="36" destOrd="0" presId="urn:microsoft.com/office/officeart/2005/8/layout/list1"/>
    <dgm:cxn modelId="{0D929E8E-50FD-4B72-AA8B-2DDC11A01599}" type="presParOf" srcId="{9A850747-10D9-41FA-9F4D-7DD3E1980A49}" destId="{2E772064-CEDE-4C8F-9F1F-01540A6A5BB5}" srcOrd="0" destOrd="0" presId="urn:microsoft.com/office/officeart/2005/8/layout/list1"/>
    <dgm:cxn modelId="{6C79CAE7-F195-4856-8449-F4DE233CDD8B}" type="presParOf" srcId="{9A850747-10D9-41FA-9F4D-7DD3E1980A49}" destId="{B28B98CD-BF40-46CE-91C5-19597AD1C1BB}" srcOrd="1" destOrd="0" presId="urn:microsoft.com/office/officeart/2005/8/layout/list1"/>
    <dgm:cxn modelId="{FE41A6B6-6A90-40E8-9DF9-48D36B1DBBF0}" type="presParOf" srcId="{0B2C7235-1D8F-4FB1-9EF9-2DC823FA69CB}" destId="{6ECEDDF8-AE24-442A-BD81-3645BD322FD1}" srcOrd="37" destOrd="0" presId="urn:microsoft.com/office/officeart/2005/8/layout/list1"/>
    <dgm:cxn modelId="{853F6C49-F0E1-4E87-96AF-1F23CA0D9DE2}" type="presParOf" srcId="{0B2C7235-1D8F-4FB1-9EF9-2DC823FA69CB}" destId="{820165EA-E54C-42D6-8700-ECA9FA698FA7}" srcOrd="38" destOrd="0" presId="urn:microsoft.com/office/officeart/2005/8/layout/list1"/>
    <dgm:cxn modelId="{1DD946C2-31CA-4BC0-BA9E-5710B458AE19}" type="presParOf" srcId="{0B2C7235-1D8F-4FB1-9EF9-2DC823FA69CB}" destId="{22379A62-1B0C-4545-B2D0-FF0E6F139F51}" srcOrd="39" destOrd="0" presId="urn:microsoft.com/office/officeart/2005/8/layout/list1"/>
    <dgm:cxn modelId="{BD448FEF-6EF0-4943-96E7-388F4D161815}" type="presParOf" srcId="{0B2C7235-1D8F-4FB1-9EF9-2DC823FA69CB}" destId="{94EB233B-B181-4B09-9606-A634DFE6C62B}" srcOrd="40" destOrd="0" presId="urn:microsoft.com/office/officeart/2005/8/layout/list1"/>
    <dgm:cxn modelId="{7881B1A1-09FC-4F0C-987B-6C7D16DBC0B3}" type="presParOf" srcId="{94EB233B-B181-4B09-9606-A634DFE6C62B}" destId="{B002EB0D-E39B-4586-978C-38EEC592BB08}" srcOrd="0" destOrd="0" presId="urn:microsoft.com/office/officeart/2005/8/layout/list1"/>
    <dgm:cxn modelId="{CAD4E4E7-F69F-4944-A14F-749FEB0E4575}" type="presParOf" srcId="{94EB233B-B181-4B09-9606-A634DFE6C62B}" destId="{3386E49F-FC25-40DC-82CE-ACE92916FDC3}" srcOrd="1" destOrd="0" presId="urn:microsoft.com/office/officeart/2005/8/layout/list1"/>
    <dgm:cxn modelId="{D88460B8-DBA6-4FF5-9D4E-4BF50D65DEA7}" type="presParOf" srcId="{0B2C7235-1D8F-4FB1-9EF9-2DC823FA69CB}" destId="{61F6A0BF-9AAA-47EC-B25E-A53B512F9AD1}" srcOrd="41" destOrd="0" presId="urn:microsoft.com/office/officeart/2005/8/layout/list1"/>
    <dgm:cxn modelId="{98CDF876-7E6B-45D8-9F06-D3F41D786A3B}" type="presParOf" srcId="{0B2C7235-1D8F-4FB1-9EF9-2DC823FA69CB}" destId="{FBED88BB-3FBC-4691-923B-1EBFE46E11AB}" srcOrd="42" destOrd="0" presId="urn:microsoft.com/office/officeart/2005/8/layout/list1"/>
    <dgm:cxn modelId="{56804BEB-4BE7-4E0D-98F3-CB19B5712B5C}" type="presParOf" srcId="{0B2C7235-1D8F-4FB1-9EF9-2DC823FA69CB}" destId="{4ED881BB-E242-4664-814C-B66DA2F40AE0}" srcOrd="43" destOrd="0" presId="urn:microsoft.com/office/officeart/2005/8/layout/list1"/>
    <dgm:cxn modelId="{2AF230A9-8704-4B19-BADF-F85747A9FDEF}" type="presParOf" srcId="{0B2C7235-1D8F-4FB1-9EF9-2DC823FA69CB}" destId="{0F7CD289-F5E5-4AAD-9A8D-0B09D6DD298A}" srcOrd="44" destOrd="0" presId="urn:microsoft.com/office/officeart/2005/8/layout/list1"/>
    <dgm:cxn modelId="{BD0683B9-1F8C-4F52-AF31-95127221700C}" type="presParOf" srcId="{0F7CD289-F5E5-4AAD-9A8D-0B09D6DD298A}" destId="{182E8318-CEA9-4427-8039-587B5509760C}" srcOrd="0" destOrd="0" presId="urn:microsoft.com/office/officeart/2005/8/layout/list1"/>
    <dgm:cxn modelId="{77C98928-F94D-42F4-9FE9-F7F1B409A1F1}" type="presParOf" srcId="{0F7CD289-F5E5-4AAD-9A8D-0B09D6DD298A}" destId="{B2E90CB1-4CBE-4C0C-ABDC-B875CF8A867C}" srcOrd="1" destOrd="0" presId="urn:microsoft.com/office/officeart/2005/8/layout/list1"/>
    <dgm:cxn modelId="{92DA20F0-3A5A-49E2-BC99-193EF2DDCB74}" type="presParOf" srcId="{0B2C7235-1D8F-4FB1-9EF9-2DC823FA69CB}" destId="{1D8C8424-B33D-42ED-966A-F378A20CF66C}" srcOrd="45" destOrd="0" presId="urn:microsoft.com/office/officeart/2005/8/layout/list1"/>
    <dgm:cxn modelId="{8ECDF381-05E4-44B0-92D6-F668D50F147B}" type="presParOf" srcId="{0B2C7235-1D8F-4FB1-9EF9-2DC823FA69CB}" destId="{5FEC99A7-FA60-45E6-803F-C10A25C9699F}" srcOrd="4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F6C6CE-61CB-4835-8083-BE6ADBBB1D4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F36C1522-11BB-4585-A893-48B9BE5F104D}">
      <dgm:prSet custT="1"/>
      <dgm:spPr/>
      <dgm:t>
        <a:bodyPr/>
        <a:lstStyle/>
        <a:p>
          <a:pPr rtl="0"/>
          <a:r>
            <a:rPr lang="es-EC" sz="1400" dirty="0">
              <a:solidFill>
                <a:schemeClr val="tx1"/>
              </a:solidFill>
              <a:latin typeface="Arial" panose="020B0604020202020204" pitchFamily="34" charset="0"/>
              <a:cs typeface="Arial" panose="020B0604020202020204" pitchFamily="34" charset="0"/>
            </a:rPr>
            <a:t>Adquirir datos de la cantidad de los bienes adquiridos en el año 2019</a:t>
          </a:r>
        </a:p>
      </dgm:t>
    </dgm:pt>
    <dgm:pt modelId="{037B4C49-CE30-4D3B-BF3E-F1384D9E41F5}" type="parTrans" cxnId="{2C3C91A8-EC18-41F7-B0AA-261CE96EAE79}">
      <dgm:prSet/>
      <dgm:spPr/>
      <dgm:t>
        <a:bodyPr/>
        <a:lstStyle/>
        <a:p>
          <a:endParaRPr lang="es-EC"/>
        </a:p>
      </dgm:t>
    </dgm:pt>
    <dgm:pt modelId="{5729D627-DC58-4285-B4B6-90E64D16FDC6}" type="sibTrans" cxnId="{2C3C91A8-EC18-41F7-B0AA-261CE96EAE79}">
      <dgm:prSet/>
      <dgm:spPr/>
      <dgm:t>
        <a:bodyPr/>
        <a:lstStyle/>
        <a:p>
          <a:endParaRPr lang="es-EC"/>
        </a:p>
      </dgm:t>
    </dgm:pt>
    <dgm:pt modelId="{CAB9EBEB-9BDF-4043-BF08-FF01FC794061}">
      <dgm:prSet custT="1"/>
      <dgm:spPr/>
      <dgm:t>
        <a:bodyPr/>
        <a:lstStyle/>
        <a:p>
          <a:pPr rtl="0"/>
          <a:r>
            <a:rPr lang="es-EC" sz="1400" dirty="0">
              <a:solidFill>
                <a:schemeClr val="tx1"/>
              </a:solidFill>
              <a:latin typeface="Arial" panose="020B0604020202020204" pitchFamily="34" charset="0"/>
              <a:cs typeface="Arial" panose="020B0604020202020204" pitchFamily="34" charset="0"/>
            </a:rPr>
            <a:t>Realizar los cálculos matemáticos  con relación al costo unitario.</a:t>
          </a:r>
        </a:p>
      </dgm:t>
    </dgm:pt>
    <dgm:pt modelId="{E6F8D079-CE58-4E8D-B4F5-74C750ACA4F2}" type="parTrans" cxnId="{5EF32F7C-E361-4FBB-9DE4-5B8510A8C2A0}">
      <dgm:prSet/>
      <dgm:spPr/>
      <dgm:t>
        <a:bodyPr/>
        <a:lstStyle/>
        <a:p>
          <a:endParaRPr lang="es-EC"/>
        </a:p>
      </dgm:t>
    </dgm:pt>
    <dgm:pt modelId="{6C763DCA-0D8F-4B09-B998-199348241B2A}" type="sibTrans" cxnId="{5EF32F7C-E361-4FBB-9DE4-5B8510A8C2A0}">
      <dgm:prSet/>
      <dgm:spPr/>
      <dgm:t>
        <a:bodyPr/>
        <a:lstStyle/>
        <a:p>
          <a:endParaRPr lang="es-EC"/>
        </a:p>
      </dgm:t>
    </dgm:pt>
    <dgm:pt modelId="{B8DDED6F-407B-4623-850F-029680ECD9B8}">
      <dgm:prSet custT="1"/>
      <dgm:spPr/>
      <dgm:t>
        <a:bodyPr/>
        <a:lstStyle/>
        <a:p>
          <a:pPr rtl="0"/>
          <a:r>
            <a:rPr lang="es-EC" sz="1400" dirty="0">
              <a:solidFill>
                <a:schemeClr val="tx1"/>
              </a:solidFill>
              <a:latin typeface="Arial" panose="020B0604020202020204" pitchFamily="34" charset="0"/>
              <a:cs typeface="Arial" panose="020B0604020202020204" pitchFamily="34" charset="0"/>
            </a:rPr>
            <a:t>Realizar el análisis de los datos </a:t>
          </a:r>
        </a:p>
      </dgm:t>
    </dgm:pt>
    <dgm:pt modelId="{563489CA-77BC-4388-A8B4-EE4DBF669DB8}" type="parTrans" cxnId="{767BD3D6-4DEC-4FF6-881A-1B9E99C43810}">
      <dgm:prSet/>
      <dgm:spPr/>
      <dgm:t>
        <a:bodyPr/>
        <a:lstStyle/>
        <a:p>
          <a:endParaRPr lang="es-EC"/>
        </a:p>
      </dgm:t>
    </dgm:pt>
    <dgm:pt modelId="{53DEABCC-0413-4535-A263-7398F7247988}" type="sibTrans" cxnId="{767BD3D6-4DEC-4FF6-881A-1B9E99C43810}">
      <dgm:prSet/>
      <dgm:spPr/>
      <dgm:t>
        <a:bodyPr/>
        <a:lstStyle/>
        <a:p>
          <a:endParaRPr lang="es-EC"/>
        </a:p>
      </dgm:t>
    </dgm:pt>
    <dgm:pt modelId="{0E1AD216-C24E-43F1-AC2F-CBF69DCD1B10}">
      <dgm:prSet custT="1"/>
      <dgm:spPr/>
      <dgm:t>
        <a:bodyPr/>
        <a:lstStyle/>
        <a:p>
          <a:pPr rtl="0"/>
          <a:r>
            <a:rPr lang="es-EC" sz="1400" dirty="0">
              <a:solidFill>
                <a:schemeClr val="tx1"/>
              </a:solidFill>
              <a:latin typeface="Arial" panose="020B0604020202020204" pitchFamily="34" charset="0"/>
              <a:cs typeface="Arial" panose="020B0604020202020204" pitchFamily="34" charset="0"/>
            </a:rPr>
            <a:t>Establecer el costo unitario de los bienes del inventario. </a:t>
          </a:r>
        </a:p>
      </dgm:t>
    </dgm:pt>
    <dgm:pt modelId="{289397F6-7E10-4BE4-A8A0-3EAF70FA11BF}" type="parTrans" cxnId="{D04E7125-8D67-4BBD-A260-E39B318E9ADD}">
      <dgm:prSet/>
      <dgm:spPr/>
      <dgm:t>
        <a:bodyPr/>
        <a:lstStyle/>
        <a:p>
          <a:endParaRPr lang="es-EC"/>
        </a:p>
      </dgm:t>
    </dgm:pt>
    <dgm:pt modelId="{544C753C-FBC7-4D35-9C2E-6176B9681D73}" type="sibTrans" cxnId="{D04E7125-8D67-4BBD-A260-E39B318E9ADD}">
      <dgm:prSet/>
      <dgm:spPr/>
      <dgm:t>
        <a:bodyPr/>
        <a:lstStyle/>
        <a:p>
          <a:endParaRPr lang="es-EC"/>
        </a:p>
      </dgm:t>
    </dgm:pt>
    <dgm:pt modelId="{6DD1BFEF-8565-4110-A852-D2645881954E}">
      <dgm:prSet custT="1"/>
      <dgm:spPr/>
      <dgm:t>
        <a:bodyPr/>
        <a:lstStyle/>
        <a:p>
          <a:pPr rtl="0"/>
          <a:r>
            <a:rPr lang="es-EC" sz="1400" dirty="0">
              <a:solidFill>
                <a:schemeClr val="tx1"/>
              </a:solidFill>
              <a:latin typeface="Arial" panose="020B0604020202020204" pitchFamily="34" charset="0"/>
              <a:cs typeface="Arial" panose="020B0604020202020204" pitchFamily="34" charset="0"/>
            </a:rPr>
            <a:t>Ordenar los datos de acuerdo a las categorías A, B, C.</a:t>
          </a:r>
        </a:p>
      </dgm:t>
    </dgm:pt>
    <dgm:pt modelId="{6D518290-FBF5-4993-9DF5-D7AE1B7266CD}" type="parTrans" cxnId="{1433266E-5898-4B16-B4D9-1FC29F5ADBC3}">
      <dgm:prSet/>
      <dgm:spPr/>
      <dgm:t>
        <a:bodyPr/>
        <a:lstStyle/>
        <a:p>
          <a:endParaRPr lang="es-EC"/>
        </a:p>
      </dgm:t>
    </dgm:pt>
    <dgm:pt modelId="{1A3D88BA-146D-4124-AC7D-AC96C9CE94B9}" type="sibTrans" cxnId="{1433266E-5898-4B16-B4D9-1FC29F5ADBC3}">
      <dgm:prSet/>
      <dgm:spPr/>
      <dgm:t>
        <a:bodyPr/>
        <a:lstStyle/>
        <a:p>
          <a:endParaRPr lang="es-EC"/>
        </a:p>
      </dgm:t>
    </dgm:pt>
    <dgm:pt modelId="{3474B91D-906A-41BB-A7A5-8E2E458E4288}" type="pres">
      <dgm:prSet presAssocID="{FCF6C6CE-61CB-4835-8083-BE6ADBBB1D44}" presName="linear" presStyleCnt="0">
        <dgm:presLayoutVars>
          <dgm:dir/>
          <dgm:animLvl val="lvl"/>
          <dgm:resizeHandles val="exact"/>
        </dgm:presLayoutVars>
      </dgm:prSet>
      <dgm:spPr/>
    </dgm:pt>
    <dgm:pt modelId="{422F3209-2F75-4652-BB4C-6690BBCFCAEA}" type="pres">
      <dgm:prSet presAssocID="{F36C1522-11BB-4585-A893-48B9BE5F104D}" presName="parentLin" presStyleCnt="0"/>
      <dgm:spPr/>
    </dgm:pt>
    <dgm:pt modelId="{DFD8AE3E-1731-4190-B4A4-F00C78F05D77}" type="pres">
      <dgm:prSet presAssocID="{F36C1522-11BB-4585-A893-48B9BE5F104D}" presName="parentLeftMargin" presStyleLbl="node1" presStyleIdx="0" presStyleCnt="5"/>
      <dgm:spPr/>
    </dgm:pt>
    <dgm:pt modelId="{0FBF7AC7-1C4E-41A6-85F8-F25E57BD63DB}" type="pres">
      <dgm:prSet presAssocID="{F36C1522-11BB-4585-A893-48B9BE5F104D}" presName="parentText" presStyleLbl="node1" presStyleIdx="0" presStyleCnt="5">
        <dgm:presLayoutVars>
          <dgm:chMax val="0"/>
          <dgm:bulletEnabled val="1"/>
        </dgm:presLayoutVars>
      </dgm:prSet>
      <dgm:spPr/>
    </dgm:pt>
    <dgm:pt modelId="{11B63477-0FAD-42E9-896A-ECC13373D829}" type="pres">
      <dgm:prSet presAssocID="{F36C1522-11BB-4585-A893-48B9BE5F104D}" presName="negativeSpace" presStyleCnt="0"/>
      <dgm:spPr/>
    </dgm:pt>
    <dgm:pt modelId="{4E42E64E-5E9B-404E-800B-D099E21F9A31}" type="pres">
      <dgm:prSet presAssocID="{F36C1522-11BB-4585-A893-48B9BE5F104D}" presName="childText" presStyleLbl="conFgAcc1" presStyleIdx="0" presStyleCnt="5">
        <dgm:presLayoutVars>
          <dgm:bulletEnabled val="1"/>
        </dgm:presLayoutVars>
      </dgm:prSet>
      <dgm:spPr/>
    </dgm:pt>
    <dgm:pt modelId="{C3B879E0-F432-4EE6-A1D7-5A91EFF483E1}" type="pres">
      <dgm:prSet presAssocID="{5729D627-DC58-4285-B4B6-90E64D16FDC6}" presName="spaceBetweenRectangles" presStyleCnt="0"/>
      <dgm:spPr/>
    </dgm:pt>
    <dgm:pt modelId="{9F9009E4-FD0F-4B6C-B8DF-18140D3A6B22}" type="pres">
      <dgm:prSet presAssocID="{0E1AD216-C24E-43F1-AC2F-CBF69DCD1B10}" presName="parentLin" presStyleCnt="0"/>
      <dgm:spPr/>
    </dgm:pt>
    <dgm:pt modelId="{2D4A2E39-5769-4BBF-BFBC-9A196B3D6E4E}" type="pres">
      <dgm:prSet presAssocID="{0E1AD216-C24E-43F1-AC2F-CBF69DCD1B10}" presName="parentLeftMargin" presStyleLbl="node1" presStyleIdx="0" presStyleCnt="5"/>
      <dgm:spPr/>
    </dgm:pt>
    <dgm:pt modelId="{AE2408BB-5CFE-4298-888F-7735D30C3CF3}" type="pres">
      <dgm:prSet presAssocID="{0E1AD216-C24E-43F1-AC2F-CBF69DCD1B10}" presName="parentText" presStyleLbl="node1" presStyleIdx="1" presStyleCnt="5">
        <dgm:presLayoutVars>
          <dgm:chMax val="0"/>
          <dgm:bulletEnabled val="1"/>
        </dgm:presLayoutVars>
      </dgm:prSet>
      <dgm:spPr/>
    </dgm:pt>
    <dgm:pt modelId="{13A30082-F13B-441C-A6CA-B0345FA9C237}" type="pres">
      <dgm:prSet presAssocID="{0E1AD216-C24E-43F1-AC2F-CBF69DCD1B10}" presName="negativeSpace" presStyleCnt="0"/>
      <dgm:spPr/>
    </dgm:pt>
    <dgm:pt modelId="{44552628-6D11-4F8A-9864-CC59EB422D7D}" type="pres">
      <dgm:prSet presAssocID="{0E1AD216-C24E-43F1-AC2F-CBF69DCD1B10}" presName="childText" presStyleLbl="conFgAcc1" presStyleIdx="1" presStyleCnt="5" custLinFactNeighborX="-726" custLinFactNeighborY="-29707">
        <dgm:presLayoutVars>
          <dgm:bulletEnabled val="1"/>
        </dgm:presLayoutVars>
      </dgm:prSet>
      <dgm:spPr/>
    </dgm:pt>
    <dgm:pt modelId="{5129FDA9-E085-4A70-ACBA-F98A225C803E}" type="pres">
      <dgm:prSet presAssocID="{544C753C-FBC7-4D35-9C2E-6176B9681D73}" presName="spaceBetweenRectangles" presStyleCnt="0"/>
      <dgm:spPr/>
    </dgm:pt>
    <dgm:pt modelId="{A0AB7F4D-9239-49DE-BC3B-DADCB9C5CD7B}" type="pres">
      <dgm:prSet presAssocID="{CAB9EBEB-9BDF-4043-BF08-FF01FC794061}" presName="parentLin" presStyleCnt="0"/>
      <dgm:spPr/>
    </dgm:pt>
    <dgm:pt modelId="{9A8A8616-6B00-4CD2-92CC-AE79981404BF}" type="pres">
      <dgm:prSet presAssocID="{CAB9EBEB-9BDF-4043-BF08-FF01FC794061}" presName="parentLeftMargin" presStyleLbl="node1" presStyleIdx="1" presStyleCnt="5"/>
      <dgm:spPr/>
    </dgm:pt>
    <dgm:pt modelId="{57A57B78-DF48-4867-BAA3-6A97F8F86804}" type="pres">
      <dgm:prSet presAssocID="{CAB9EBEB-9BDF-4043-BF08-FF01FC794061}" presName="parentText" presStyleLbl="node1" presStyleIdx="2" presStyleCnt="5">
        <dgm:presLayoutVars>
          <dgm:chMax val="0"/>
          <dgm:bulletEnabled val="1"/>
        </dgm:presLayoutVars>
      </dgm:prSet>
      <dgm:spPr/>
    </dgm:pt>
    <dgm:pt modelId="{B029CD91-3008-4E23-9C42-295502A0D92A}" type="pres">
      <dgm:prSet presAssocID="{CAB9EBEB-9BDF-4043-BF08-FF01FC794061}" presName="negativeSpace" presStyleCnt="0"/>
      <dgm:spPr/>
    </dgm:pt>
    <dgm:pt modelId="{05E19592-1129-4435-BDED-5FC463E2DB5F}" type="pres">
      <dgm:prSet presAssocID="{CAB9EBEB-9BDF-4043-BF08-FF01FC794061}" presName="childText" presStyleLbl="conFgAcc1" presStyleIdx="2" presStyleCnt="5">
        <dgm:presLayoutVars>
          <dgm:bulletEnabled val="1"/>
        </dgm:presLayoutVars>
      </dgm:prSet>
      <dgm:spPr/>
    </dgm:pt>
    <dgm:pt modelId="{72395F75-8DCB-465C-B23F-1BA636176B4C}" type="pres">
      <dgm:prSet presAssocID="{6C763DCA-0D8F-4B09-B998-199348241B2A}" presName="spaceBetweenRectangles" presStyleCnt="0"/>
      <dgm:spPr/>
    </dgm:pt>
    <dgm:pt modelId="{2B51D676-1724-453D-AB56-845C454FB139}" type="pres">
      <dgm:prSet presAssocID="{6DD1BFEF-8565-4110-A852-D2645881954E}" presName="parentLin" presStyleCnt="0"/>
      <dgm:spPr/>
    </dgm:pt>
    <dgm:pt modelId="{A890AFD5-4440-44B4-A1DC-C2C746126374}" type="pres">
      <dgm:prSet presAssocID="{6DD1BFEF-8565-4110-A852-D2645881954E}" presName="parentLeftMargin" presStyleLbl="node1" presStyleIdx="2" presStyleCnt="5"/>
      <dgm:spPr/>
    </dgm:pt>
    <dgm:pt modelId="{5DE460FF-2884-4712-9249-12218866D0D1}" type="pres">
      <dgm:prSet presAssocID="{6DD1BFEF-8565-4110-A852-D2645881954E}" presName="parentText" presStyleLbl="node1" presStyleIdx="3" presStyleCnt="5">
        <dgm:presLayoutVars>
          <dgm:chMax val="0"/>
          <dgm:bulletEnabled val="1"/>
        </dgm:presLayoutVars>
      </dgm:prSet>
      <dgm:spPr/>
    </dgm:pt>
    <dgm:pt modelId="{5238AFA6-AF89-4832-8841-FB2D0140E73F}" type="pres">
      <dgm:prSet presAssocID="{6DD1BFEF-8565-4110-A852-D2645881954E}" presName="negativeSpace" presStyleCnt="0"/>
      <dgm:spPr/>
    </dgm:pt>
    <dgm:pt modelId="{C6A62084-4D3C-4CEE-B794-81062F9295F5}" type="pres">
      <dgm:prSet presAssocID="{6DD1BFEF-8565-4110-A852-D2645881954E}" presName="childText" presStyleLbl="conFgAcc1" presStyleIdx="3" presStyleCnt="5">
        <dgm:presLayoutVars>
          <dgm:bulletEnabled val="1"/>
        </dgm:presLayoutVars>
      </dgm:prSet>
      <dgm:spPr/>
    </dgm:pt>
    <dgm:pt modelId="{86BB4D4B-FFFD-4411-AA12-B3D6F5C2F17F}" type="pres">
      <dgm:prSet presAssocID="{1A3D88BA-146D-4124-AC7D-AC96C9CE94B9}" presName="spaceBetweenRectangles" presStyleCnt="0"/>
      <dgm:spPr/>
    </dgm:pt>
    <dgm:pt modelId="{14D4E8C3-2D4B-42DB-9803-651AF5AFCAB2}" type="pres">
      <dgm:prSet presAssocID="{B8DDED6F-407B-4623-850F-029680ECD9B8}" presName="parentLin" presStyleCnt="0"/>
      <dgm:spPr/>
    </dgm:pt>
    <dgm:pt modelId="{9921F54F-F646-48B7-B9A7-1396253FC1B1}" type="pres">
      <dgm:prSet presAssocID="{B8DDED6F-407B-4623-850F-029680ECD9B8}" presName="parentLeftMargin" presStyleLbl="node1" presStyleIdx="3" presStyleCnt="5"/>
      <dgm:spPr/>
    </dgm:pt>
    <dgm:pt modelId="{2C458E19-6F18-48FC-A753-9FADE005CDBE}" type="pres">
      <dgm:prSet presAssocID="{B8DDED6F-407B-4623-850F-029680ECD9B8}" presName="parentText" presStyleLbl="node1" presStyleIdx="4" presStyleCnt="5">
        <dgm:presLayoutVars>
          <dgm:chMax val="0"/>
          <dgm:bulletEnabled val="1"/>
        </dgm:presLayoutVars>
      </dgm:prSet>
      <dgm:spPr/>
    </dgm:pt>
    <dgm:pt modelId="{4A039838-EA20-4589-91F2-872253E462E6}" type="pres">
      <dgm:prSet presAssocID="{B8DDED6F-407B-4623-850F-029680ECD9B8}" presName="negativeSpace" presStyleCnt="0"/>
      <dgm:spPr/>
    </dgm:pt>
    <dgm:pt modelId="{0182BCA3-A832-4DDF-B601-FBC050A7BD46}" type="pres">
      <dgm:prSet presAssocID="{B8DDED6F-407B-4623-850F-029680ECD9B8}" presName="childText" presStyleLbl="conFgAcc1" presStyleIdx="4" presStyleCnt="5">
        <dgm:presLayoutVars>
          <dgm:bulletEnabled val="1"/>
        </dgm:presLayoutVars>
      </dgm:prSet>
      <dgm:spPr/>
    </dgm:pt>
  </dgm:ptLst>
  <dgm:cxnLst>
    <dgm:cxn modelId="{1DB7D204-9008-497B-A93C-833172E451FC}" type="presOf" srcId="{F36C1522-11BB-4585-A893-48B9BE5F104D}" destId="{0FBF7AC7-1C4E-41A6-85F8-F25E57BD63DB}" srcOrd="1" destOrd="0" presId="urn:microsoft.com/office/officeart/2005/8/layout/list1"/>
    <dgm:cxn modelId="{79B26805-7AB5-465A-890F-391CEA86B292}" type="presOf" srcId="{CAB9EBEB-9BDF-4043-BF08-FF01FC794061}" destId="{57A57B78-DF48-4867-BAA3-6A97F8F86804}" srcOrd="1" destOrd="0" presId="urn:microsoft.com/office/officeart/2005/8/layout/list1"/>
    <dgm:cxn modelId="{E7ECEC0F-3886-4518-9871-5EB778DBDC43}" type="presOf" srcId="{B8DDED6F-407B-4623-850F-029680ECD9B8}" destId="{2C458E19-6F18-48FC-A753-9FADE005CDBE}" srcOrd="1" destOrd="0" presId="urn:microsoft.com/office/officeart/2005/8/layout/list1"/>
    <dgm:cxn modelId="{EE8C961F-1CDB-4764-8889-DF97AC2D254E}" type="presOf" srcId="{6DD1BFEF-8565-4110-A852-D2645881954E}" destId="{5DE460FF-2884-4712-9249-12218866D0D1}" srcOrd="1" destOrd="0" presId="urn:microsoft.com/office/officeart/2005/8/layout/list1"/>
    <dgm:cxn modelId="{D04E7125-8D67-4BBD-A260-E39B318E9ADD}" srcId="{FCF6C6CE-61CB-4835-8083-BE6ADBBB1D44}" destId="{0E1AD216-C24E-43F1-AC2F-CBF69DCD1B10}" srcOrd="1" destOrd="0" parTransId="{289397F6-7E10-4BE4-A8A0-3EAF70FA11BF}" sibTransId="{544C753C-FBC7-4D35-9C2E-6176B9681D73}"/>
    <dgm:cxn modelId="{5B64732E-2BA9-465D-B8BB-88F6E8B73143}" type="presOf" srcId="{6DD1BFEF-8565-4110-A852-D2645881954E}" destId="{A890AFD5-4440-44B4-A1DC-C2C746126374}" srcOrd="0" destOrd="0" presId="urn:microsoft.com/office/officeart/2005/8/layout/list1"/>
    <dgm:cxn modelId="{1433266E-5898-4B16-B4D9-1FC29F5ADBC3}" srcId="{FCF6C6CE-61CB-4835-8083-BE6ADBBB1D44}" destId="{6DD1BFEF-8565-4110-A852-D2645881954E}" srcOrd="3" destOrd="0" parTransId="{6D518290-FBF5-4993-9DF5-D7AE1B7266CD}" sibTransId="{1A3D88BA-146D-4124-AC7D-AC96C9CE94B9}"/>
    <dgm:cxn modelId="{67438477-AD59-417F-887C-458B00C03FE2}" type="presOf" srcId="{CAB9EBEB-9BDF-4043-BF08-FF01FC794061}" destId="{9A8A8616-6B00-4CD2-92CC-AE79981404BF}" srcOrd="0" destOrd="0" presId="urn:microsoft.com/office/officeart/2005/8/layout/list1"/>
    <dgm:cxn modelId="{5EF32F7C-E361-4FBB-9DE4-5B8510A8C2A0}" srcId="{FCF6C6CE-61CB-4835-8083-BE6ADBBB1D44}" destId="{CAB9EBEB-9BDF-4043-BF08-FF01FC794061}" srcOrd="2" destOrd="0" parTransId="{E6F8D079-CE58-4E8D-B4F5-74C750ACA4F2}" sibTransId="{6C763DCA-0D8F-4B09-B998-199348241B2A}"/>
    <dgm:cxn modelId="{CEE85D87-C67C-4B8D-A1AF-6457FBE77C02}" type="presOf" srcId="{FCF6C6CE-61CB-4835-8083-BE6ADBBB1D44}" destId="{3474B91D-906A-41BB-A7A5-8E2E458E4288}" srcOrd="0" destOrd="0" presId="urn:microsoft.com/office/officeart/2005/8/layout/list1"/>
    <dgm:cxn modelId="{5EA89F8B-E50E-4EB2-9BB7-847EFF4BA892}" type="presOf" srcId="{F36C1522-11BB-4585-A893-48B9BE5F104D}" destId="{DFD8AE3E-1731-4190-B4A4-F00C78F05D77}" srcOrd="0" destOrd="0" presId="urn:microsoft.com/office/officeart/2005/8/layout/list1"/>
    <dgm:cxn modelId="{C025F892-2B3C-4E58-9DA4-E320DE8BD0E2}" type="presOf" srcId="{0E1AD216-C24E-43F1-AC2F-CBF69DCD1B10}" destId="{2D4A2E39-5769-4BBF-BFBC-9A196B3D6E4E}" srcOrd="0" destOrd="0" presId="urn:microsoft.com/office/officeart/2005/8/layout/list1"/>
    <dgm:cxn modelId="{2C3C91A8-EC18-41F7-B0AA-261CE96EAE79}" srcId="{FCF6C6CE-61CB-4835-8083-BE6ADBBB1D44}" destId="{F36C1522-11BB-4585-A893-48B9BE5F104D}" srcOrd="0" destOrd="0" parTransId="{037B4C49-CE30-4D3B-BF3E-F1384D9E41F5}" sibTransId="{5729D627-DC58-4285-B4B6-90E64D16FDC6}"/>
    <dgm:cxn modelId="{6C10F2CA-AE73-48D8-95DC-A1C3DAC2F35F}" type="presOf" srcId="{0E1AD216-C24E-43F1-AC2F-CBF69DCD1B10}" destId="{AE2408BB-5CFE-4298-888F-7735D30C3CF3}" srcOrd="1" destOrd="0" presId="urn:microsoft.com/office/officeart/2005/8/layout/list1"/>
    <dgm:cxn modelId="{767BD3D6-4DEC-4FF6-881A-1B9E99C43810}" srcId="{FCF6C6CE-61CB-4835-8083-BE6ADBBB1D44}" destId="{B8DDED6F-407B-4623-850F-029680ECD9B8}" srcOrd="4" destOrd="0" parTransId="{563489CA-77BC-4388-A8B4-EE4DBF669DB8}" sibTransId="{53DEABCC-0413-4535-A263-7398F7247988}"/>
    <dgm:cxn modelId="{EE116AF3-EAF1-4A73-A9F7-088599F30835}" type="presOf" srcId="{B8DDED6F-407B-4623-850F-029680ECD9B8}" destId="{9921F54F-F646-48B7-B9A7-1396253FC1B1}" srcOrd="0" destOrd="0" presId="urn:microsoft.com/office/officeart/2005/8/layout/list1"/>
    <dgm:cxn modelId="{88473B2C-7325-4AFF-AB4F-72C61B1B8986}" type="presParOf" srcId="{3474B91D-906A-41BB-A7A5-8E2E458E4288}" destId="{422F3209-2F75-4652-BB4C-6690BBCFCAEA}" srcOrd="0" destOrd="0" presId="urn:microsoft.com/office/officeart/2005/8/layout/list1"/>
    <dgm:cxn modelId="{8F31BF00-1F82-44DD-BC07-0A689A1EB195}" type="presParOf" srcId="{422F3209-2F75-4652-BB4C-6690BBCFCAEA}" destId="{DFD8AE3E-1731-4190-B4A4-F00C78F05D77}" srcOrd="0" destOrd="0" presId="urn:microsoft.com/office/officeart/2005/8/layout/list1"/>
    <dgm:cxn modelId="{6CBCB30B-6D1E-4EB1-88D4-63A4FF635BA4}" type="presParOf" srcId="{422F3209-2F75-4652-BB4C-6690BBCFCAEA}" destId="{0FBF7AC7-1C4E-41A6-85F8-F25E57BD63DB}" srcOrd="1" destOrd="0" presId="urn:microsoft.com/office/officeart/2005/8/layout/list1"/>
    <dgm:cxn modelId="{54E394B1-C952-4BC6-AB5C-901180BA85FC}" type="presParOf" srcId="{3474B91D-906A-41BB-A7A5-8E2E458E4288}" destId="{11B63477-0FAD-42E9-896A-ECC13373D829}" srcOrd="1" destOrd="0" presId="urn:microsoft.com/office/officeart/2005/8/layout/list1"/>
    <dgm:cxn modelId="{70E7C65F-5A05-4EF1-BF01-DAD607AFD6EB}" type="presParOf" srcId="{3474B91D-906A-41BB-A7A5-8E2E458E4288}" destId="{4E42E64E-5E9B-404E-800B-D099E21F9A31}" srcOrd="2" destOrd="0" presId="urn:microsoft.com/office/officeart/2005/8/layout/list1"/>
    <dgm:cxn modelId="{D2E2D1F1-3A01-4567-BE0D-43DD27408D79}" type="presParOf" srcId="{3474B91D-906A-41BB-A7A5-8E2E458E4288}" destId="{C3B879E0-F432-4EE6-A1D7-5A91EFF483E1}" srcOrd="3" destOrd="0" presId="urn:microsoft.com/office/officeart/2005/8/layout/list1"/>
    <dgm:cxn modelId="{699B7D32-54DE-414E-9ED7-3464EF678B49}" type="presParOf" srcId="{3474B91D-906A-41BB-A7A5-8E2E458E4288}" destId="{9F9009E4-FD0F-4B6C-B8DF-18140D3A6B22}" srcOrd="4" destOrd="0" presId="urn:microsoft.com/office/officeart/2005/8/layout/list1"/>
    <dgm:cxn modelId="{1076DF8B-FFCD-4AD7-970B-F9C868817FAD}" type="presParOf" srcId="{9F9009E4-FD0F-4B6C-B8DF-18140D3A6B22}" destId="{2D4A2E39-5769-4BBF-BFBC-9A196B3D6E4E}" srcOrd="0" destOrd="0" presId="urn:microsoft.com/office/officeart/2005/8/layout/list1"/>
    <dgm:cxn modelId="{F0596E04-A6DF-4AB7-8B09-DEFBC154F62B}" type="presParOf" srcId="{9F9009E4-FD0F-4B6C-B8DF-18140D3A6B22}" destId="{AE2408BB-5CFE-4298-888F-7735D30C3CF3}" srcOrd="1" destOrd="0" presId="urn:microsoft.com/office/officeart/2005/8/layout/list1"/>
    <dgm:cxn modelId="{3FC5246F-40BD-47C4-A1EE-2D0163299FD3}" type="presParOf" srcId="{3474B91D-906A-41BB-A7A5-8E2E458E4288}" destId="{13A30082-F13B-441C-A6CA-B0345FA9C237}" srcOrd="5" destOrd="0" presId="urn:microsoft.com/office/officeart/2005/8/layout/list1"/>
    <dgm:cxn modelId="{DD4F746D-EC2D-4F66-AA6D-6179353B2C8E}" type="presParOf" srcId="{3474B91D-906A-41BB-A7A5-8E2E458E4288}" destId="{44552628-6D11-4F8A-9864-CC59EB422D7D}" srcOrd="6" destOrd="0" presId="urn:microsoft.com/office/officeart/2005/8/layout/list1"/>
    <dgm:cxn modelId="{F1D9AE45-0EDB-489C-8362-1A78E0B9451E}" type="presParOf" srcId="{3474B91D-906A-41BB-A7A5-8E2E458E4288}" destId="{5129FDA9-E085-4A70-ACBA-F98A225C803E}" srcOrd="7" destOrd="0" presId="urn:microsoft.com/office/officeart/2005/8/layout/list1"/>
    <dgm:cxn modelId="{F05632EA-D4C0-420A-BF4C-3A0FCC1C574E}" type="presParOf" srcId="{3474B91D-906A-41BB-A7A5-8E2E458E4288}" destId="{A0AB7F4D-9239-49DE-BC3B-DADCB9C5CD7B}" srcOrd="8" destOrd="0" presId="urn:microsoft.com/office/officeart/2005/8/layout/list1"/>
    <dgm:cxn modelId="{700FD0C0-22DD-4B6D-9EE1-B443856B3537}" type="presParOf" srcId="{A0AB7F4D-9239-49DE-BC3B-DADCB9C5CD7B}" destId="{9A8A8616-6B00-4CD2-92CC-AE79981404BF}" srcOrd="0" destOrd="0" presId="urn:microsoft.com/office/officeart/2005/8/layout/list1"/>
    <dgm:cxn modelId="{2F786B34-C0D6-4BFC-BB73-A756D57CB531}" type="presParOf" srcId="{A0AB7F4D-9239-49DE-BC3B-DADCB9C5CD7B}" destId="{57A57B78-DF48-4867-BAA3-6A97F8F86804}" srcOrd="1" destOrd="0" presId="urn:microsoft.com/office/officeart/2005/8/layout/list1"/>
    <dgm:cxn modelId="{A467BDA9-179E-4A02-AC20-FE950C9BF89F}" type="presParOf" srcId="{3474B91D-906A-41BB-A7A5-8E2E458E4288}" destId="{B029CD91-3008-4E23-9C42-295502A0D92A}" srcOrd="9" destOrd="0" presId="urn:microsoft.com/office/officeart/2005/8/layout/list1"/>
    <dgm:cxn modelId="{22576E23-EDB9-4B81-B950-7953526A977F}" type="presParOf" srcId="{3474B91D-906A-41BB-A7A5-8E2E458E4288}" destId="{05E19592-1129-4435-BDED-5FC463E2DB5F}" srcOrd="10" destOrd="0" presId="urn:microsoft.com/office/officeart/2005/8/layout/list1"/>
    <dgm:cxn modelId="{BE5C1A35-B803-4D76-A5E5-A52FC425A2E5}" type="presParOf" srcId="{3474B91D-906A-41BB-A7A5-8E2E458E4288}" destId="{72395F75-8DCB-465C-B23F-1BA636176B4C}" srcOrd="11" destOrd="0" presId="urn:microsoft.com/office/officeart/2005/8/layout/list1"/>
    <dgm:cxn modelId="{65B8B564-01B9-49D1-AFAD-5F587F6A1DBB}" type="presParOf" srcId="{3474B91D-906A-41BB-A7A5-8E2E458E4288}" destId="{2B51D676-1724-453D-AB56-845C454FB139}" srcOrd="12" destOrd="0" presId="urn:microsoft.com/office/officeart/2005/8/layout/list1"/>
    <dgm:cxn modelId="{91E1D949-CAA7-42E0-957B-AA385F2CA0E7}" type="presParOf" srcId="{2B51D676-1724-453D-AB56-845C454FB139}" destId="{A890AFD5-4440-44B4-A1DC-C2C746126374}" srcOrd="0" destOrd="0" presId="urn:microsoft.com/office/officeart/2005/8/layout/list1"/>
    <dgm:cxn modelId="{00E4033A-3690-4F5B-8F31-BB370AC9608A}" type="presParOf" srcId="{2B51D676-1724-453D-AB56-845C454FB139}" destId="{5DE460FF-2884-4712-9249-12218866D0D1}" srcOrd="1" destOrd="0" presId="urn:microsoft.com/office/officeart/2005/8/layout/list1"/>
    <dgm:cxn modelId="{59662DBF-EC02-454B-B71E-42E028EBE9F9}" type="presParOf" srcId="{3474B91D-906A-41BB-A7A5-8E2E458E4288}" destId="{5238AFA6-AF89-4832-8841-FB2D0140E73F}" srcOrd="13" destOrd="0" presId="urn:microsoft.com/office/officeart/2005/8/layout/list1"/>
    <dgm:cxn modelId="{1710A4A9-CB41-4AFA-ABEC-32103B842E75}" type="presParOf" srcId="{3474B91D-906A-41BB-A7A5-8E2E458E4288}" destId="{C6A62084-4D3C-4CEE-B794-81062F9295F5}" srcOrd="14" destOrd="0" presId="urn:microsoft.com/office/officeart/2005/8/layout/list1"/>
    <dgm:cxn modelId="{E919B1C5-AAF3-4872-8C71-ABBFA15D8DE9}" type="presParOf" srcId="{3474B91D-906A-41BB-A7A5-8E2E458E4288}" destId="{86BB4D4B-FFFD-4411-AA12-B3D6F5C2F17F}" srcOrd="15" destOrd="0" presId="urn:microsoft.com/office/officeart/2005/8/layout/list1"/>
    <dgm:cxn modelId="{54D03D93-FB54-4904-8019-D0DF66175584}" type="presParOf" srcId="{3474B91D-906A-41BB-A7A5-8E2E458E4288}" destId="{14D4E8C3-2D4B-42DB-9803-651AF5AFCAB2}" srcOrd="16" destOrd="0" presId="urn:microsoft.com/office/officeart/2005/8/layout/list1"/>
    <dgm:cxn modelId="{B177AEBA-6F80-42FA-A93A-4EBB6620E5D9}" type="presParOf" srcId="{14D4E8C3-2D4B-42DB-9803-651AF5AFCAB2}" destId="{9921F54F-F646-48B7-B9A7-1396253FC1B1}" srcOrd="0" destOrd="0" presId="urn:microsoft.com/office/officeart/2005/8/layout/list1"/>
    <dgm:cxn modelId="{C8C8A009-9BD8-486F-85A1-0886554B9DE2}" type="presParOf" srcId="{14D4E8C3-2D4B-42DB-9803-651AF5AFCAB2}" destId="{2C458E19-6F18-48FC-A753-9FADE005CDBE}" srcOrd="1" destOrd="0" presId="urn:microsoft.com/office/officeart/2005/8/layout/list1"/>
    <dgm:cxn modelId="{3BF67752-3400-4119-8E0A-7A2F35B27E16}" type="presParOf" srcId="{3474B91D-906A-41BB-A7A5-8E2E458E4288}" destId="{4A039838-EA20-4589-91F2-872253E462E6}" srcOrd="17" destOrd="0" presId="urn:microsoft.com/office/officeart/2005/8/layout/list1"/>
    <dgm:cxn modelId="{6EA1F735-F8CD-49BB-9075-039ABBFD2631}" type="presParOf" srcId="{3474B91D-906A-41BB-A7A5-8E2E458E4288}" destId="{0182BCA3-A832-4DDF-B601-FBC050A7BD4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9A6296-1D46-4573-A030-1B67B27A7333}"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s-EC"/>
        </a:p>
      </dgm:t>
    </dgm:pt>
    <dgm:pt modelId="{E358B274-D053-4CF0-A148-E65FFE99DDB5}">
      <dgm:prSet/>
      <dgm:spPr/>
      <dgm:t>
        <a:bodyPr/>
        <a:lstStyle/>
        <a:p>
          <a:r>
            <a:rPr lang="es-EC" b="0" dirty="0">
              <a:latin typeface="Times New Roman" panose="02020603050405020304" pitchFamily="18" charset="0"/>
              <a:cs typeface="Times New Roman" panose="02020603050405020304" pitchFamily="18" charset="0"/>
            </a:rPr>
            <a:t>Disciplina</a:t>
          </a:r>
        </a:p>
      </dgm:t>
    </dgm:pt>
    <dgm:pt modelId="{9BF98E15-F96B-452F-8C7A-1EA4B1632697}" type="parTrans" cxnId="{FC215B82-086F-4F88-B7AC-138827DE7102}">
      <dgm:prSet/>
      <dgm:spPr/>
      <dgm:t>
        <a:bodyPr/>
        <a:lstStyle/>
        <a:p>
          <a:endParaRPr lang="es-EC" b="1">
            <a:latin typeface="Times New Roman" panose="02020603050405020304" pitchFamily="18" charset="0"/>
            <a:cs typeface="Times New Roman" panose="02020603050405020304" pitchFamily="18" charset="0"/>
          </a:endParaRPr>
        </a:p>
      </dgm:t>
    </dgm:pt>
    <dgm:pt modelId="{526F1A4D-6755-4946-AB0C-0124BF254286}" type="sibTrans" cxnId="{FC215B82-086F-4F88-B7AC-138827DE7102}">
      <dgm:prSet/>
      <dgm:spPr/>
      <dgm:t>
        <a:bodyPr/>
        <a:lstStyle/>
        <a:p>
          <a:endParaRPr lang="es-EC" b="1">
            <a:latin typeface="Times New Roman" panose="02020603050405020304" pitchFamily="18" charset="0"/>
            <a:cs typeface="Times New Roman" panose="02020603050405020304" pitchFamily="18" charset="0"/>
          </a:endParaRPr>
        </a:p>
      </dgm:t>
    </dgm:pt>
    <dgm:pt modelId="{235EE375-3DD3-45AE-9D23-FC915139A62E}">
      <dgm:prSet/>
      <dgm:spPr/>
      <dgm:t>
        <a:bodyPr/>
        <a:lstStyle/>
        <a:p>
          <a:r>
            <a:rPr lang="es-EC" b="0" dirty="0">
              <a:latin typeface="Times New Roman" panose="02020603050405020304" pitchFamily="18" charset="0"/>
              <a:cs typeface="Times New Roman" panose="02020603050405020304" pitchFamily="18" charset="0"/>
            </a:rPr>
            <a:t>Cohesión Institucional</a:t>
          </a:r>
        </a:p>
      </dgm:t>
    </dgm:pt>
    <dgm:pt modelId="{C776A32F-E38E-45B8-A59A-FFEBF06645FF}" type="parTrans" cxnId="{25EDD4D6-34B6-4E3D-9030-E63FCEBEB06A}">
      <dgm:prSet/>
      <dgm:spPr/>
      <dgm:t>
        <a:bodyPr/>
        <a:lstStyle/>
        <a:p>
          <a:endParaRPr lang="es-EC" b="1">
            <a:latin typeface="Times New Roman" panose="02020603050405020304" pitchFamily="18" charset="0"/>
            <a:cs typeface="Times New Roman" panose="02020603050405020304" pitchFamily="18" charset="0"/>
          </a:endParaRPr>
        </a:p>
      </dgm:t>
    </dgm:pt>
    <dgm:pt modelId="{1088DBDF-08E3-49E0-A8E2-E47B8DEB0AFD}" type="sibTrans" cxnId="{25EDD4D6-34B6-4E3D-9030-E63FCEBEB06A}">
      <dgm:prSet/>
      <dgm:spPr/>
      <dgm:t>
        <a:bodyPr/>
        <a:lstStyle/>
        <a:p>
          <a:endParaRPr lang="es-EC" b="1">
            <a:latin typeface="Times New Roman" panose="02020603050405020304" pitchFamily="18" charset="0"/>
            <a:cs typeface="Times New Roman" panose="02020603050405020304" pitchFamily="18" charset="0"/>
          </a:endParaRPr>
        </a:p>
      </dgm:t>
    </dgm:pt>
    <dgm:pt modelId="{33D16FA4-DA0F-41D6-A408-C30E18F7F484}">
      <dgm:prSet/>
      <dgm:spPr/>
      <dgm:t>
        <a:bodyPr/>
        <a:lstStyle/>
        <a:p>
          <a:r>
            <a:rPr lang="es-ES" b="0" dirty="0">
              <a:latin typeface="Times New Roman" panose="02020603050405020304" pitchFamily="18" charset="0"/>
              <a:cs typeface="Times New Roman" panose="02020603050405020304" pitchFamily="18" charset="0"/>
            </a:rPr>
            <a:t>Lealtad</a:t>
          </a:r>
          <a:endParaRPr lang="es-EC" b="0" dirty="0">
            <a:latin typeface="Times New Roman" panose="02020603050405020304" pitchFamily="18" charset="0"/>
            <a:cs typeface="Times New Roman" panose="02020603050405020304" pitchFamily="18" charset="0"/>
          </a:endParaRPr>
        </a:p>
      </dgm:t>
    </dgm:pt>
    <dgm:pt modelId="{201E0767-251F-4628-966F-A048BBED58A8}" type="parTrans" cxnId="{E25CD49F-8B59-4707-8686-A7F1D3A3703F}">
      <dgm:prSet/>
      <dgm:spPr/>
      <dgm:t>
        <a:bodyPr/>
        <a:lstStyle/>
        <a:p>
          <a:endParaRPr lang="es-EC" b="1">
            <a:latin typeface="Times New Roman" panose="02020603050405020304" pitchFamily="18" charset="0"/>
            <a:cs typeface="Times New Roman" panose="02020603050405020304" pitchFamily="18" charset="0"/>
          </a:endParaRPr>
        </a:p>
      </dgm:t>
    </dgm:pt>
    <dgm:pt modelId="{61C9BBAF-C243-4865-AE80-0EE0FDA31ED7}" type="sibTrans" cxnId="{E25CD49F-8B59-4707-8686-A7F1D3A3703F}">
      <dgm:prSet/>
      <dgm:spPr/>
      <dgm:t>
        <a:bodyPr/>
        <a:lstStyle/>
        <a:p>
          <a:endParaRPr lang="es-EC" b="1">
            <a:latin typeface="Times New Roman" panose="02020603050405020304" pitchFamily="18" charset="0"/>
            <a:cs typeface="Times New Roman" panose="02020603050405020304" pitchFamily="18" charset="0"/>
          </a:endParaRPr>
        </a:p>
      </dgm:t>
    </dgm:pt>
    <dgm:pt modelId="{B7996A90-1733-4F46-8B56-CB3AA4AF69D7}">
      <dgm:prSet/>
      <dgm:spPr/>
      <dgm:t>
        <a:bodyPr/>
        <a:lstStyle/>
        <a:p>
          <a:r>
            <a:rPr lang="es-EC" b="0" dirty="0">
              <a:latin typeface="Times New Roman" panose="02020603050405020304" pitchFamily="18" charset="0"/>
              <a:cs typeface="Times New Roman" panose="02020603050405020304" pitchFamily="18" charset="0"/>
            </a:rPr>
            <a:t>Honor</a:t>
          </a:r>
        </a:p>
      </dgm:t>
    </dgm:pt>
    <dgm:pt modelId="{60E603E9-750C-41DD-82A5-E2A05257A131}" type="parTrans" cxnId="{8B29983F-778C-4E47-88EE-D3417AE11B13}">
      <dgm:prSet/>
      <dgm:spPr/>
      <dgm:t>
        <a:bodyPr/>
        <a:lstStyle/>
        <a:p>
          <a:endParaRPr lang="es-EC" b="1">
            <a:latin typeface="Times New Roman" panose="02020603050405020304" pitchFamily="18" charset="0"/>
            <a:cs typeface="Times New Roman" panose="02020603050405020304" pitchFamily="18" charset="0"/>
          </a:endParaRPr>
        </a:p>
      </dgm:t>
    </dgm:pt>
    <dgm:pt modelId="{22A0C105-3CC6-4A12-846A-5119ADD52106}" type="sibTrans" cxnId="{8B29983F-778C-4E47-88EE-D3417AE11B13}">
      <dgm:prSet/>
      <dgm:spPr/>
      <dgm:t>
        <a:bodyPr/>
        <a:lstStyle/>
        <a:p>
          <a:endParaRPr lang="es-EC" b="1">
            <a:latin typeface="Times New Roman" panose="02020603050405020304" pitchFamily="18" charset="0"/>
            <a:cs typeface="Times New Roman" panose="02020603050405020304" pitchFamily="18" charset="0"/>
          </a:endParaRPr>
        </a:p>
      </dgm:t>
    </dgm:pt>
    <dgm:pt modelId="{977630A3-68BD-424B-96AB-E5911110E81B}">
      <dgm:prSet/>
      <dgm:spPr/>
      <dgm:t>
        <a:bodyPr/>
        <a:lstStyle/>
        <a:p>
          <a:r>
            <a:rPr lang="es-ES" b="0" dirty="0">
              <a:latin typeface="Times New Roman" panose="02020603050405020304" pitchFamily="18" charset="0"/>
              <a:cs typeface="Times New Roman" panose="02020603050405020304" pitchFamily="18" charset="0"/>
            </a:rPr>
            <a:t>Valor</a:t>
          </a:r>
          <a:endParaRPr lang="es-EC" b="0" dirty="0">
            <a:latin typeface="Times New Roman" panose="02020603050405020304" pitchFamily="18" charset="0"/>
            <a:cs typeface="Times New Roman" panose="02020603050405020304" pitchFamily="18" charset="0"/>
          </a:endParaRPr>
        </a:p>
      </dgm:t>
    </dgm:pt>
    <dgm:pt modelId="{60D4E5E2-CA3C-482A-BF12-6A7EFC72D78E}" type="parTrans" cxnId="{34D0C453-A637-4FB9-8F37-5B24B4139926}">
      <dgm:prSet/>
      <dgm:spPr/>
      <dgm:t>
        <a:bodyPr/>
        <a:lstStyle/>
        <a:p>
          <a:endParaRPr lang="es-EC" b="1">
            <a:latin typeface="Times New Roman" panose="02020603050405020304" pitchFamily="18" charset="0"/>
            <a:cs typeface="Times New Roman" panose="02020603050405020304" pitchFamily="18" charset="0"/>
          </a:endParaRPr>
        </a:p>
      </dgm:t>
    </dgm:pt>
    <dgm:pt modelId="{F3154296-7642-4337-BD2C-345F1EE15573}" type="sibTrans" cxnId="{34D0C453-A637-4FB9-8F37-5B24B4139926}">
      <dgm:prSet/>
      <dgm:spPr/>
      <dgm:t>
        <a:bodyPr/>
        <a:lstStyle/>
        <a:p>
          <a:endParaRPr lang="es-EC" b="1">
            <a:latin typeface="Times New Roman" panose="02020603050405020304" pitchFamily="18" charset="0"/>
            <a:cs typeface="Times New Roman" panose="02020603050405020304" pitchFamily="18" charset="0"/>
          </a:endParaRPr>
        </a:p>
      </dgm:t>
    </dgm:pt>
    <dgm:pt modelId="{0C961A63-0E70-446F-9ACF-F3AF64AC4AD9}">
      <dgm:prSet/>
      <dgm:spPr/>
      <dgm:t>
        <a:bodyPr/>
        <a:lstStyle/>
        <a:p>
          <a:r>
            <a:rPr lang="es-EC" b="0" dirty="0">
              <a:latin typeface="Times New Roman" panose="02020603050405020304" pitchFamily="18" charset="0"/>
              <a:cs typeface="Times New Roman" panose="02020603050405020304" pitchFamily="18" charset="0"/>
            </a:rPr>
            <a:t>Servicio</a:t>
          </a:r>
        </a:p>
      </dgm:t>
    </dgm:pt>
    <dgm:pt modelId="{E34A000F-A1E4-4DB9-8725-DF1C9AFE2686}" type="parTrans" cxnId="{05623E17-B37D-4D3A-987E-A0745CEC7A11}">
      <dgm:prSet/>
      <dgm:spPr/>
      <dgm:t>
        <a:bodyPr/>
        <a:lstStyle/>
        <a:p>
          <a:endParaRPr lang="es-EC" b="1">
            <a:latin typeface="Times New Roman" panose="02020603050405020304" pitchFamily="18" charset="0"/>
            <a:cs typeface="Times New Roman" panose="02020603050405020304" pitchFamily="18" charset="0"/>
          </a:endParaRPr>
        </a:p>
      </dgm:t>
    </dgm:pt>
    <dgm:pt modelId="{CB20FDB4-549E-42E3-BD59-88AD3330D85E}" type="sibTrans" cxnId="{05623E17-B37D-4D3A-987E-A0745CEC7A11}">
      <dgm:prSet/>
      <dgm:spPr/>
      <dgm:t>
        <a:bodyPr/>
        <a:lstStyle/>
        <a:p>
          <a:endParaRPr lang="es-EC" b="1">
            <a:latin typeface="Times New Roman" panose="02020603050405020304" pitchFamily="18" charset="0"/>
            <a:cs typeface="Times New Roman" panose="02020603050405020304" pitchFamily="18" charset="0"/>
          </a:endParaRPr>
        </a:p>
      </dgm:t>
    </dgm:pt>
    <dgm:pt modelId="{9B976288-4D57-4656-AF1C-8A31A884DE57}">
      <dgm:prSet/>
      <dgm:spPr/>
      <dgm:t>
        <a:bodyPr/>
        <a:lstStyle/>
        <a:p>
          <a:r>
            <a:rPr lang="es-EC" b="0" dirty="0">
              <a:latin typeface="Times New Roman" panose="02020603050405020304" pitchFamily="18" charset="0"/>
              <a:cs typeface="Times New Roman" panose="02020603050405020304" pitchFamily="18" charset="0"/>
            </a:rPr>
            <a:t>Abnegación </a:t>
          </a:r>
        </a:p>
      </dgm:t>
    </dgm:pt>
    <dgm:pt modelId="{241109ED-935A-450E-BBE3-67198CF5B79F}" type="parTrans" cxnId="{097D723C-08FF-4631-B461-5EF308C9A4FD}">
      <dgm:prSet/>
      <dgm:spPr/>
      <dgm:t>
        <a:bodyPr/>
        <a:lstStyle/>
        <a:p>
          <a:endParaRPr lang="es-EC" b="1">
            <a:latin typeface="Times New Roman" panose="02020603050405020304" pitchFamily="18" charset="0"/>
            <a:cs typeface="Times New Roman" panose="02020603050405020304" pitchFamily="18" charset="0"/>
          </a:endParaRPr>
        </a:p>
      </dgm:t>
    </dgm:pt>
    <dgm:pt modelId="{805B45D6-66F6-4D69-A8EF-3D7C95D162A2}" type="sibTrans" cxnId="{097D723C-08FF-4631-B461-5EF308C9A4FD}">
      <dgm:prSet/>
      <dgm:spPr/>
      <dgm:t>
        <a:bodyPr/>
        <a:lstStyle/>
        <a:p>
          <a:endParaRPr lang="es-EC" b="1">
            <a:latin typeface="Times New Roman" panose="02020603050405020304" pitchFamily="18" charset="0"/>
            <a:cs typeface="Times New Roman" panose="02020603050405020304" pitchFamily="18" charset="0"/>
          </a:endParaRPr>
        </a:p>
      </dgm:t>
    </dgm:pt>
    <dgm:pt modelId="{B33BE32B-D0F0-4BBA-8E5B-C7B61CAB53C0}">
      <dgm:prSet/>
      <dgm:spPr/>
      <dgm:t>
        <a:bodyPr/>
        <a:lstStyle/>
        <a:p>
          <a:r>
            <a:rPr lang="es-EC" b="0" dirty="0">
              <a:latin typeface="Times New Roman" panose="02020603050405020304" pitchFamily="18" charset="0"/>
              <a:cs typeface="Times New Roman" panose="02020603050405020304" pitchFamily="18" charset="0"/>
            </a:rPr>
            <a:t>Honestidad</a:t>
          </a:r>
        </a:p>
      </dgm:t>
    </dgm:pt>
    <dgm:pt modelId="{671E9E02-BAA0-446E-92B3-6462C23BBBE0}" type="parTrans" cxnId="{82AD7D5B-8071-4EA3-AAC6-2217B99746DC}">
      <dgm:prSet/>
      <dgm:spPr/>
      <dgm:t>
        <a:bodyPr/>
        <a:lstStyle/>
        <a:p>
          <a:endParaRPr lang="es-EC" b="1">
            <a:latin typeface="Times New Roman" panose="02020603050405020304" pitchFamily="18" charset="0"/>
            <a:cs typeface="Times New Roman" panose="02020603050405020304" pitchFamily="18" charset="0"/>
          </a:endParaRPr>
        </a:p>
      </dgm:t>
    </dgm:pt>
    <dgm:pt modelId="{5F6B51D6-17E8-4393-89A3-15EA86904F97}" type="sibTrans" cxnId="{82AD7D5B-8071-4EA3-AAC6-2217B99746DC}">
      <dgm:prSet/>
      <dgm:spPr/>
      <dgm:t>
        <a:bodyPr/>
        <a:lstStyle/>
        <a:p>
          <a:endParaRPr lang="es-EC" b="1">
            <a:latin typeface="Times New Roman" panose="02020603050405020304" pitchFamily="18" charset="0"/>
            <a:cs typeface="Times New Roman" panose="02020603050405020304" pitchFamily="18" charset="0"/>
          </a:endParaRPr>
        </a:p>
      </dgm:t>
    </dgm:pt>
    <dgm:pt modelId="{CF1643E9-32BA-4B6A-8579-CEA159F0F210}">
      <dgm:prSet/>
      <dgm:spPr/>
      <dgm:t>
        <a:bodyPr/>
        <a:lstStyle/>
        <a:p>
          <a:r>
            <a:rPr lang="es-EC" b="0" dirty="0">
              <a:latin typeface="Times New Roman" panose="02020603050405020304" pitchFamily="18" charset="0"/>
              <a:cs typeface="Times New Roman" panose="02020603050405020304" pitchFamily="18" charset="0"/>
            </a:rPr>
            <a:t>Integridad</a:t>
          </a:r>
        </a:p>
      </dgm:t>
    </dgm:pt>
    <dgm:pt modelId="{2DAF8B2E-978F-487A-9D51-1139C3073875}" type="parTrans" cxnId="{B2ED2137-6372-4860-9EE4-9B7DFC12136A}">
      <dgm:prSet/>
      <dgm:spPr/>
      <dgm:t>
        <a:bodyPr/>
        <a:lstStyle/>
        <a:p>
          <a:endParaRPr lang="es-EC" b="1">
            <a:latin typeface="Times New Roman" panose="02020603050405020304" pitchFamily="18" charset="0"/>
            <a:cs typeface="Times New Roman" panose="02020603050405020304" pitchFamily="18" charset="0"/>
          </a:endParaRPr>
        </a:p>
      </dgm:t>
    </dgm:pt>
    <dgm:pt modelId="{17D4165B-8FCF-405F-917D-EA0ABF78EEA8}" type="sibTrans" cxnId="{B2ED2137-6372-4860-9EE4-9B7DFC12136A}">
      <dgm:prSet/>
      <dgm:spPr/>
      <dgm:t>
        <a:bodyPr/>
        <a:lstStyle/>
        <a:p>
          <a:endParaRPr lang="es-EC" b="1">
            <a:latin typeface="Times New Roman" panose="02020603050405020304" pitchFamily="18" charset="0"/>
            <a:cs typeface="Times New Roman" panose="02020603050405020304" pitchFamily="18" charset="0"/>
          </a:endParaRPr>
        </a:p>
      </dgm:t>
    </dgm:pt>
    <dgm:pt modelId="{FD8DD71E-9CA2-4F55-A5E5-CA106BC99CBA}">
      <dgm:prSet/>
      <dgm:spPr/>
      <dgm:t>
        <a:bodyPr/>
        <a:lstStyle/>
        <a:p>
          <a:r>
            <a:rPr lang="es-EC" b="0" dirty="0">
              <a:latin typeface="Times New Roman" panose="02020603050405020304" pitchFamily="18" charset="0"/>
              <a:cs typeface="Times New Roman" panose="02020603050405020304" pitchFamily="18" charset="0"/>
            </a:rPr>
            <a:t>Ética</a:t>
          </a:r>
        </a:p>
      </dgm:t>
    </dgm:pt>
    <dgm:pt modelId="{3A239E3A-FA3C-445E-B883-B61C98653C8F}" type="parTrans" cxnId="{059BD1F9-BFC4-4BF1-81B3-97AD70FD1562}">
      <dgm:prSet/>
      <dgm:spPr/>
      <dgm:t>
        <a:bodyPr/>
        <a:lstStyle/>
        <a:p>
          <a:endParaRPr lang="es-EC" b="1">
            <a:latin typeface="Times New Roman" panose="02020603050405020304" pitchFamily="18" charset="0"/>
            <a:cs typeface="Times New Roman" panose="02020603050405020304" pitchFamily="18" charset="0"/>
          </a:endParaRPr>
        </a:p>
      </dgm:t>
    </dgm:pt>
    <dgm:pt modelId="{010A93F1-8AF3-4258-BD00-BD345F8E8BBA}" type="sibTrans" cxnId="{059BD1F9-BFC4-4BF1-81B3-97AD70FD1562}">
      <dgm:prSet/>
      <dgm:spPr/>
      <dgm:t>
        <a:bodyPr/>
        <a:lstStyle/>
        <a:p>
          <a:endParaRPr lang="es-EC" b="1">
            <a:latin typeface="Times New Roman" panose="02020603050405020304" pitchFamily="18" charset="0"/>
            <a:cs typeface="Times New Roman" panose="02020603050405020304" pitchFamily="18" charset="0"/>
          </a:endParaRPr>
        </a:p>
      </dgm:t>
    </dgm:pt>
    <dgm:pt modelId="{E2E1BD21-8BAA-441C-826C-E54DED9BE380}">
      <dgm:prSet/>
      <dgm:spPr/>
      <dgm:t>
        <a:bodyPr/>
        <a:lstStyle/>
        <a:p>
          <a:r>
            <a:rPr lang="es-EC" b="0" dirty="0">
              <a:latin typeface="Times New Roman" panose="02020603050405020304" pitchFamily="18" charset="0"/>
              <a:cs typeface="Times New Roman" panose="02020603050405020304" pitchFamily="18" charset="0"/>
            </a:rPr>
            <a:t>Moral</a:t>
          </a:r>
        </a:p>
      </dgm:t>
    </dgm:pt>
    <dgm:pt modelId="{1C63539C-2FE1-4893-BF58-BBFCA792AD45}" type="parTrans" cxnId="{315FA082-864C-4E07-9AE9-E0F45FB420A3}">
      <dgm:prSet/>
      <dgm:spPr/>
      <dgm:t>
        <a:bodyPr/>
        <a:lstStyle/>
        <a:p>
          <a:endParaRPr lang="es-EC" b="1">
            <a:latin typeface="Times New Roman" panose="02020603050405020304" pitchFamily="18" charset="0"/>
            <a:cs typeface="Times New Roman" panose="02020603050405020304" pitchFamily="18" charset="0"/>
          </a:endParaRPr>
        </a:p>
      </dgm:t>
    </dgm:pt>
    <dgm:pt modelId="{CD8BDBB0-DB39-4A07-868D-61CE6C3B5D8A}" type="sibTrans" cxnId="{315FA082-864C-4E07-9AE9-E0F45FB420A3}">
      <dgm:prSet/>
      <dgm:spPr/>
      <dgm:t>
        <a:bodyPr/>
        <a:lstStyle/>
        <a:p>
          <a:endParaRPr lang="es-EC" b="1">
            <a:latin typeface="Times New Roman" panose="02020603050405020304" pitchFamily="18" charset="0"/>
            <a:cs typeface="Times New Roman" panose="02020603050405020304" pitchFamily="18" charset="0"/>
          </a:endParaRPr>
        </a:p>
      </dgm:t>
    </dgm:pt>
    <dgm:pt modelId="{733FED36-2CD0-43E2-8C95-D0FD826FF52B}" type="pres">
      <dgm:prSet presAssocID="{B89A6296-1D46-4573-A030-1B67B27A7333}" presName="Name0" presStyleCnt="0">
        <dgm:presLayoutVars>
          <dgm:dir/>
        </dgm:presLayoutVars>
      </dgm:prSet>
      <dgm:spPr/>
    </dgm:pt>
    <dgm:pt modelId="{DEE09490-36EF-4BB8-ADC3-D92365540EE9}" type="pres">
      <dgm:prSet presAssocID="{E358B274-D053-4CF0-A148-E65FFE99DDB5}" presName="noChildren" presStyleCnt="0"/>
      <dgm:spPr/>
    </dgm:pt>
    <dgm:pt modelId="{7F3B8ADA-3060-49E5-A6FE-7ED585DB0EDB}" type="pres">
      <dgm:prSet presAssocID="{E358B274-D053-4CF0-A148-E65FFE99DDB5}" presName="gap" presStyleCnt="0"/>
      <dgm:spPr/>
    </dgm:pt>
    <dgm:pt modelId="{60E5FEFA-65D5-4A74-B128-89CA8BCAB4EC}" type="pres">
      <dgm:prSet presAssocID="{E358B274-D053-4CF0-A148-E65FFE99DDB5}" presName="medCircle2" presStyleLbl="vennNode1" presStyleIdx="0" presStyleCnt="11"/>
      <dgm:spPr/>
    </dgm:pt>
    <dgm:pt modelId="{0781B27B-7A48-43AE-9968-BA1F1A14D650}" type="pres">
      <dgm:prSet presAssocID="{E358B274-D053-4CF0-A148-E65FFE99DDB5}" presName="txLvlOnly1" presStyleLbl="revTx" presStyleIdx="0" presStyleCnt="11"/>
      <dgm:spPr/>
    </dgm:pt>
    <dgm:pt modelId="{C5B160D9-2899-47C6-A3C6-A77909978853}" type="pres">
      <dgm:prSet presAssocID="{235EE375-3DD3-45AE-9D23-FC915139A62E}" presName="noChildren" presStyleCnt="0"/>
      <dgm:spPr/>
    </dgm:pt>
    <dgm:pt modelId="{6ED2DC45-7D72-42DA-B0C9-AD9D1506733E}" type="pres">
      <dgm:prSet presAssocID="{235EE375-3DD3-45AE-9D23-FC915139A62E}" presName="gap" presStyleCnt="0"/>
      <dgm:spPr/>
    </dgm:pt>
    <dgm:pt modelId="{806A4605-19EA-4E01-980A-F4177ADE6BB7}" type="pres">
      <dgm:prSet presAssocID="{235EE375-3DD3-45AE-9D23-FC915139A62E}" presName="medCircle2" presStyleLbl="vennNode1" presStyleIdx="1" presStyleCnt="11"/>
      <dgm:spPr/>
    </dgm:pt>
    <dgm:pt modelId="{09262599-E288-4FB9-936E-45EE2C2AE1A4}" type="pres">
      <dgm:prSet presAssocID="{235EE375-3DD3-45AE-9D23-FC915139A62E}" presName="txLvlOnly1" presStyleLbl="revTx" presStyleIdx="1" presStyleCnt="11"/>
      <dgm:spPr/>
    </dgm:pt>
    <dgm:pt modelId="{5F591759-06F8-4114-BB6B-29273EFE03AD}" type="pres">
      <dgm:prSet presAssocID="{33D16FA4-DA0F-41D6-A408-C30E18F7F484}" presName="noChildren" presStyleCnt="0"/>
      <dgm:spPr/>
    </dgm:pt>
    <dgm:pt modelId="{E7B89484-9755-4AFB-9467-A48D44B56701}" type="pres">
      <dgm:prSet presAssocID="{33D16FA4-DA0F-41D6-A408-C30E18F7F484}" presName="gap" presStyleCnt="0"/>
      <dgm:spPr/>
    </dgm:pt>
    <dgm:pt modelId="{C9536484-39F4-4964-B72C-165848CB0666}" type="pres">
      <dgm:prSet presAssocID="{33D16FA4-DA0F-41D6-A408-C30E18F7F484}" presName="medCircle2" presStyleLbl="vennNode1" presStyleIdx="2" presStyleCnt="11"/>
      <dgm:spPr/>
    </dgm:pt>
    <dgm:pt modelId="{8F0EC7E2-082E-4999-B0EF-947DD7F0658F}" type="pres">
      <dgm:prSet presAssocID="{33D16FA4-DA0F-41D6-A408-C30E18F7F484}" presName="txLvlOnly1" presStyleLbl="revTx" presStyleIdx="2" presStyleCnt="11"/>
      <dgm:spPr/>
    </dgm:pt>
    <dgm:pt modelId="{D1EE9123-6A4D-4228-982C-5D50885ACD09}" type="pres">
      <dgm:prSet presAssocID="{B7996A90-1733-4F46-8B56-CB3AA4AF69D7}" presName="noChildren" presStyleCnt="0"/>
      <dgm:spPr/>
    </dgm:pt>
    <dgm:pt modelId="{2E571A28-5410-4D7E-A329-B65FB1C03868}" type="pres">
      <dgm:prSet presAssocID="{B7996A90-1733-4F46-8B56-CB3AA4AF69D7}" presName="gap" presStyleCnt="0"/>
      <dgm:spPr/>
    </dgm:pt>
    <dgm:pt modelId="{F1B946B4-FA81-490E-B5CE-A5D4537488E2}" type="pres">
      <dgm:prSet presAssocID="{B7996A90-1733-4F46-8B56-CB3AA4AF69D7}" presName="medCircle2" presStyleLbl="vennNode1" presStyleIdx="3" presStyleCnt="11"/>
      <dgm:spPr/>
    </dgm:pt>
    <dgm:pt modelId="{F46E98BB-A2B6-467E-88D2-76B7907BBE43}" type="pres">
      <dgm:prSet presAssocID="{B7996A90-1733-4F46-8B56-CB3AA4AF69D7}" presName="txLvlOnly1" presStyleLbl="revTx" presStyleIdx="3" presStyleCnt="11"/>
      <dgm:spPr/>
    </dgm:pt>
    <dgm:pt modelId="{7A4E47B5-A8E6-467F-A17D-32733EF5FA92}" type="pres">
      <dgm:prSet presAssocID="{977630A3-68BD-424B-96AB-E5911110E81B}" presName="noChildren" presStyleCnt="0"/>
      <dgm:spPr/>
    </dgm:pt>
    <dgm:pt modelId="{B68F96B8-6B33-437F-8518-5E97A416D966}" type="pres">
      <dgm:prSet presAssocID="{977630A3-68BD-424B-96AB-E5911110E81B}" presName="gap" presStyleCnt="0"/>
      <dgm:spPr/>
    </dgm:pt>
    <dgm:pt modelId="{BCC91E82-6C85-4FB5-A899-B5BBFB91DD2E}" type="pres">
      <dgm:prSet presAssocID="{977630A3-68BD-424B-96AB-E5911110E81B}" presName="medCircle2" presStyleLbl="vennNode1" presStyleIdx="4" presStyleCnt="11"/>
      <dgm:spPr/>
    </dgm:pt>
    <dgm:pt modelId="{AD3E9EBC-F239-49B1-A11D-0935977BBE6C}" type="pres">
      <dgm:prSet presAssocID="{977630A3-68BD-424B-96AB-E5911110E81B}" presName="txLvlOnly1" presStyleLbl="revTx" presStyleIdx="4" presStyleCnt="11"/>
      <dgm:spPr/>
    </dgm:pt>
    <dgm:pt modelId="{CD8B04C9-3F79-4C7F-89E8-C6B8690BDDC8}" type="pres">
      <dgm:prSet presAssocID="{0C961A63-0E70-446F-9ACF-F3AF64AC4AD9}" presName="noChildren" presStyleCnt="0"/>
      <dgm:spPr/>
    </dgm:pt>
    <dgm:pt modelId="{2CDAF3F6-0FF6-463C-AD49-E8420D95550A}" type="pres">
      <dgm:prSet presAssocID="{0C961A63-0E70-446F-9ACF-F3AF64AC4AD9}" presName="gap" presStyleCnt="0"/>
      <dgm:spPr/>
    </dgm:pt>
    <dgm:pt modelId="{66051A8D-16A1-4839-822E-0F30D6BD7FC5}" type="pres">
      <dgm:prSet presAssocID="{0C961A63-0E70-446F-9ACF-F3AF64AC4AD9}" presName="medCircle2" presStyleLbl="vennNode1" presStyleIdx="5" presStyleCnt="11"/>
      <dgm:spPr/>
    </dgm:pt>
    <dgm:pt modelId="{FDFBEDB8-4F16-4578-A345-B02D8EC79C40}" type="pres">
      <dgm:prSet presAssocID="{0C961A63-0E70-446F-9ACF-F3AF64AC4AD9}" presName="txLvlOnly1" presStyleLbl="revTx" presStyleIdx="5" presStyleCnt="11"/>
      <dgm:spPr/>
    </dgm:pt>
    <dgm:pt modelId="{C5ED9F08-3D33-40F2-8898-1A65249D98CA}" type="pres">
      <dgm:prSet presAssocID="{9B976288-4D57-4656-AF1C-8A31A884DE57}" presName="noChildren" presStyleCnt="0"/>
      <dgm:spPr/>
    </dgm:pt>
    <dgm:pt modelId="{58DBBC18-823D-4A6D-84CC-F6C84E53AD0C}" type="pres">
      <dgm:prSet presAssocID="{9B976288-4D57-4656-AF1C-8A31A884DE57}" presName="gap" presStyleCnt="0"/>
      <dgm:spPr/>
    </dgm:pt>
    <dgm:pt modelId="{293CF4C6-2C4A-41A9-A448-40898A1F4F0D}" type="pres">
      <dgm:prSet presAssocID="{9B976288-4D57-4656-AF1C-8A31A884DE57}" presName="medCircle2" presStyleLbl="vennNode1" presStyleIdx="6" presStyleCnt="11"/>
      <dgm:spPr/>
    </dgm:pt>
    <dgm:pt modelId="{274932F1-2818-480C-ADE5-35AF509700F6}" type="pres">
      <dgm:prSet presAssocID="{9B976288-4D57-4656-AF1C-8A31A884DE57}" presName="txLvlOnly1" presStyleLbl="revTx" presStyleIdx="6" presStyleCnt="11"/>
      <dgm:spPr/>
    </dgm:pt>
    <dgm:pt modelId="{DEC2FD62-C185-4DDC-94BB-71608712ED32}" type="pres">
      <dgm:prSet presAssocID="{B33BE32B-D0F0-4BBA-8E5B-C7B61CAB53C0}" presName="noChildren" presStyleCnt="0"/>
      <dgm:spPr/>
    </dgm:pt>
    <dgm:pt modelId="{B9E8CE1C-EC9F-44DB-961C-6A115CAEA30E}" type="pres">
      <dgm:prSet presAssocID="{B33BE32B-D0F0-4BBA-8E5B-C7B61CAB53C0}" presName="gap" presStyleCnt="0"/>
      <dgm:spPr/>
    </dgm:pt>
    <dgm:pt modelId="{A47ADA02-5F00-452C-819B-9420F1F7EE4A}" type="pres">
      <dgm:prSet presAssocID="{B33BE32B-D0F0-4BBA-8E5B-C7B61CAB53C0}" presName="medCircle2" presStyleLbl="vennNode1" presStyleIdx="7" presStyleCnt="11"/>
      <dgm:spPr/>
    </dgm:pt>
    <dgm:pt modelId="{42F40320-641C-4202-835B-5537FAB53AE1}" type="pres">
      <dgm:prSet presAssocID="{B33BE32B-D0F0-4BBA-8E5B-C7B61CAB53C0}" presName="txLvlOnly1" presStyleLbl="revTx" presStyleIdx="7" presStyleCnt="11"/>
      <dgm:spPr/>
    </dgm:pt>
    <dgm:pt modelId="{87FE6D9B-FDF0-483A-85AC-64F5AD8C0197}" type="pres">
      <dgm:prSet presAssocID="{CF1643E9-32BA-4B6A-8579-CEA159F0F210}" presName="noChildren" presStyleCnt="0"/>
      <dgm:spPr/>
    </dgm:pt>
    <dgm:pt modelId="{3C4F4CCB-0BA3-4B49-973C-1F38731ECD44}" type="pres">
      <dgm:prSet presAssocID="{CF1643E9-32BA-4B6A-8579-CEA159F0F210}" presName="gap" presStyleCnt="0"/>
      <dgm:spPr/>
    </dgm:pt>
    <dgm:pt modelId="{0E8279DB-5937-45C6-9EF3-A130D3245C14}" type="pres">
      <dgm:prSet presAssocID="{CF1643E9-32BA-4B6A-8579-CEA159F0F210}" presName="medCircle2" presStyleLbl="vennNode1" presStyleIdx="8" presStyleCnt="11"/>
      <dgm:spPr/>
    </dgm:pt>
    <dgm:pt modelId="{A1AB63E9-0F64-42AC-BF36-035A241DB7DB}" type="pres">
      <dgm:prSet presAssocID="{CF1643E9-32BA-4B6A-8579-CEA159F0F210}" presName="txLvlOnly1" presStyleLbl="revTx" presStyleIdx="8" presStyleCnt="11"/>
      <dgm:spPr/>
    </dgm:pt>
    <dgm:pt modelId="{8FE20D10-01EA-48E9-92A2-471A2B1A4765}" type="pres">
      <dgm:prSet presAssocID="{FD8DD71E-9CA2-4F55-A5E5-CA106BC99CBA}" presName="noChildren" presStyleCnt="0"/>
      <dgm:spPr/>
    </dgm:pt>
    <dgm:pt modelId="{2E483C1E-6A63-4813-A0F8-456FE4AD71A9}" type="pres">
      <dgm:prSet presAssocID="{FD8DD71E-9CA2-4F55-A5E5-CA106BC99CBA}" presName="gap" presStyleCnt="0"/>
      <dgm:spPr/>
    </dgm:pt>
    <dgm:pt modelId="{19DFC58A-1E26-480D-98EE-771C7804AEC8}" type="pres">
      <dgm:prSet presAssocID="{FD8DD71E-9CA2-4F55-A5E5-CA106BC99CBA}" presName="medCircle2" presStyleLbl="vennNode1" presStyleIdx="9" presStyleCnt="11"/>
      <dgm:spPr/>
    </dgm:pt>
    <dgm:pt modelId="{130B28C1-B974-47E6-B421-906AFB99036E}" type="pres">
      <dgm:prSet presAssocID="{FD8DD71E-9CA2-4F55-A5E5-CA106BC99CBA}" presName="txLvlOnly1" presStyleLbl="revTx" presStyleIdx="9" presStyleCnt="11"/>
      <dgm:spPr/>
    </dgm:pt>
    <dgm:pt modelId="{8DA46462-0E71-4125-BFA9-6B715833FC21}" type="pres">
      <dgm:prSet presAssocID="{E2E1BD21-8BAA-441C-826C-E54DED9BE380}" presName="noChildren" presStyleCnt="0"/>
      <dgm:spPr/>
    </dgm:pt>
    <dgm:pt modelId="{86ADECE8-2709-4516-9FD2-F1A5F83AD0B3}" type="pres">
      <dgm:prSet presAssocID="{E2E1BD21-8BAA-441C-826C-E54DED9BE380}" presName="gap" presStyleCnt="0"/>
      <dgm:spPr/>
    </dgm:pt>
    <dgm:pt modelId="{B3E1AB96-21E8-41C6-A734-F6E1E71F0751}" type="pres">
      <dgm:prSet presAssocID="{E2E1BD21-8BAA-441C-826C-E54DED9BE380}" presName="medCircle2" presStyleLbl="vennNode1" presStyleIdx="10" presStyleCnt="11"/>
      <dgm:spPr/>
    </dgm:pt>
    <dgm:pt modelId="{3DDE3A2E-A463-4DF1-B513-E00482849AA4}" type="pres">
      <dgm:prSet presAssocID="{E2E1BD21-8BAA-441C-826C-E54DED9BE380}" presName="txLvlOnly1" presStyleLbl="revTx" presStyleIdx="10" presStyleCnt="11"/>
      <dgm:spPr/>
    </dgm:pt>
  </dgm:ptLst>
  <dgm:cxnLst>
    <dgm:cxn modelId="{05623E17-B37D-4D3A-987E-A0745CEC7A11}" srcId="{B89A6296-1D46-4573-A030-1B67B27A7333}" destId="{0C961A63-0E70-446F-9ACF-F3AF64AC4AD9}" srcOrd="5" destOrd="0" parTransId="{E34A000F-A1E4-4DB9-8725-DF1C9AFE2686}" sibTransId="{CB20FDB4-549E-42E3-BD59-88AD3330D85E}"/>
    <dgm:cxn modelId="{B2ED2137-6372-4860-9EE4-9B7DFC12136A}" srcId="{B89A6296-1D46-4573-A030-1B67B27A7333}" destId="{CF1643E9-32BA-4B6A-8579-CEA159F0F210}" srcOrd="8" destOrd="0" parTransId="{2DAF8B2E-978F-487A-9D51-1139C3073875}" sibTransId="{17D4165B-8FCF-405F-917D-EA0ABF78EEA8}"/>
    <dgm:cxn modelId="{097D723C-08FF-4631-B461-5EF308C9A4FD}" srcId="{B89A6296-1D46-4573-A030-1B67B27A7333}" destId="{9B976288-4D57-4656-AF1C-8A31A884DE57}" srcOrd="6" destOrd="0" parTransId="{241109ED-935A-450E-BBE3-67198CF5B79F}" sibTransId="{805B45D6-66F6-4D69-A8EF-3D7C95D162A2}"/>
    <dgm:cxn modelId="{8B29983F-778C-4E47-88EE-D3417AE11B13}" srcId="{B89A6296-1D46-4573-A030-1B67B27A7333}" destId="{B7996A90-1733-4F46-8B56-CB3AA4AF69D7}" srcOrd="3" destOrd="0" parTransId="{60E603E9-750C-41DD-82A5-E2A05257A131}" sibTransId="{22A0C105-3CC6-4A12-846A-5119ADD52106}"/>
    <dgm:cxn modelId="{8654D140-0C82-4D7B-8076-5E11BB890C0E}" type="presOf" srcId="{0C961A63-0E70-446F-9ACF-F3AF64AC4AD9}" destId="{FDFBEDB8-4F16-4578-A345-B02D8EC79C40}" srcOrd="0" destOrd="0" presId="urn:microsoft.com/office/officeart/2008/layout/VerticalCircleList"/>
    <dgm:cxn modelId="{82AD7D5B-8071-4EA3-AAC6-2217B99746DC}" srcId="{B89A6296-1D46-4573-A030-1B67B27A7333}" destId="{B33BE32B-D0F0-4BBA-8E5B-C7B61CAB53C0}" srcOrd="7" destOrd="0" parTransId="{671E9E02-BAA0-446E-92B3-6462C23BBBE0}" sibTransId="{5F6B51D6-17E8-4393-89A3-15EA86904F97}"/>
    <dgm:cxn modelId="{B0053D61-A981-4161-8868-5A3381430A16}" type="presOf" srcId="{B7996A90-1733-4F46-8B56-CB3AA4AF69D7}" destId="{F46E98BB-A2B6-467E-88D2-76B7907BBE43}" srcOrd="0" destOrd="0" presId="urn:microsoft.com/office/officeart/2008/layout/VerticalCircleList"/>
    <dgm:cxn modelId="{ED46D862-3AD5-4AF1-842A-C9E807BA28BD}" type="presOf" srcId="{E358B274-D053-4CF0-A148-E65FFE99DDB5}" destId="{0781B27B-7A48-43AE-9968-BA1F1A14D650}" srcOrd="0" destOrd="0" presId="urn:microsoft.com/office/officeart/2008/layout/VerticalCircleList"/>
    <dgm:cxn modelId="{6F678145-A816-4D37-81FA-2ACE5396FA97}" type="presOf" srcId="{977630A3-68BD-424B-96AB-E5911110E81B}" destId="{AD3E9EBC-F239-49B1-A11D-0935977BBE6C}" srcOrd="0" destOrd="0" presId="urn:microsoft.com/office/officeart/2008/layout/VerticalCircleList"/>
    <dgm:cxn modelId="{53A85666-5344-4A80-ACBE-FEDD9917E215}" type="presOf" srcId="{E2E1BD21-8BAA-441C-826C-E54DED9BE380}" destId="{3DDE3A2E-A463-4DF1-B513-E00482849AA4}" srcOrd="0" destOrd="0" presId="urn:microsoft.com/office/officeart/2008/layout/VerticalCircleList"/>
    <dgm:cxn modelId="{1DCFBB4C-0688-48CF-9038-F9814DB85B80}" type="presOf" srcId="{CF1643E9-32BA-4B6A-8579-CEA159F0F210}" destId="{A1AB63E9-0F64-42AC-BF36-035A241DB7DB}" srcOrd="0" destOrd="0" presId="urn:microsoft.com/office/officeart/2008/layout/VerticalCircleList"/>
    <dgm:cxn modelId="{34D0C453-A637-4FB9-8F37-5B24B4139926}" srcId="{B89A6296-1D46-4573-A030-1B67B27A7333}" destId="{977630A3-68BD-424B-96AB-E5911110E81B}" srcOrd="4" destOrd="0" parTransId="{60D4E5E2-CA3C-482A-BF12-6A7EFC72D78E}" sibTransId="{F3154296-7642-4337-BD2C-345F1EE15573}"/>
    <dgm:cxn modelId="{FC215B82-086F-4F88-B7AC-138827DE7102}" srcId="{B89A6296-1D46-4573-A030-1B67B27A7333}" destId="{E358B274-D053-4CF0-A148-E65FFE99DDB5}" srcOrd="0" destOrd="0" parTransId="{9BF98E15-F96B-452F-8C7A-1EA4B1632697}" sibTransId="{526F1A4D-6755-4946-AB0C-0124BF254286}"/>
    <dgm:cxn modelId="{315FA082-864C-4E07-9AE9-E0F45FB420A3}" srcId="{B89A6296-1D46-4573-A030-1B67B27A7333}" destId="{E2E1BD21-8BAA-441C-826C-E54DED9BE380}" srcOrd="10" destOrd="0" parTransId="{1C63539C-2FE1-4893-BF58-BBFCA792AD45}" sibTransId="{CD8BDBB0-DB39-4A07-868D-61CE6C3B5D8A}"/>
    <dgm:cxn modelId="{09C45888-A02D-4918-9324-C753B8E3FE06}" type="presOf" srcId="{FD8DD71E-9CA2-4F55-A5E5-CA106BC99CBA}" destId="{130B28C1-B974-47E6-B421-906AFB99036E}" srcOrd="0" destOrd="0" presId="urn:microsoft.com/office/officeart/2008/layout/VerticalCircleList"/>
    <dgm:cxn modelId="{FF47389C-0079-4822-8313-31506A5132AA}" type="presOf" srcId="{B33BE32B-D0F0-4BBA-8E5B-C7B61CAB53C0}" destId="{42F40320-641C-4202-835B-5537FAB53AE1}" srcOrd="0" destOrd="0" presId="urn:microsoft.com/office/officeart/2008/layout/VerticalCircleList"/>
    <dgm:cxn modelId="{E25CD49F-8B59-4707-8686-A7F1D3A3703F}" srcId="{B89A6296-1D46-4573-A030-1B67B27A7333}" destId="{33D16FA4-DA0F-41D6-A408-C30E18F7F484}" srcOrd="2" destOrd="0" parTransId="{201E0767-251F-4628-966F-A048BBED58A8}" sibTransId="{61C9BBAF-C243-4865-AE80-0EE0FDA31ED7}"/>
    <dgm:cxn modelId="{F596CCA2-FB61-4347-AEEF-7D02677886BB}" type="presOf" srcId="{33D16FA4-DA0F-41D6-A408-C30E18F7F484}" destId="{8F0EC7E2-082E-4999-B0EF-947DD7F0658F}" srcOrd="0" destOrd="0" presId="urn:microsoft.com/office/officeart/2008/layout/VerticalCircleList"/>
    <dgm:cxn modelId="{463ED9B8-8275-44D7-913C-7C1E13D6B344}" type="presOf" srcId="{9B976288-4D57-4656-AF1C-8A31A884DE57}" destId="{274932F1-2818-480C-ADE5-35AF509700F6}" srcOrd="0" destOrd="0" presId="urn:microsoft.com/office/officeart/2008/layout/VerticalCircleList"/>
    <dgm:cxn modelId="{25EDD4D6-34B6-4E3D-9030-E63FCEBEB06A}" srcId="{B89A6296-1D46-4573-A030-1B67B27A7333}" destId="{235EE375-3DD3-45AE-9D23-FC915139A62E}" srcOrd="1" destOrd="0" parTransId="{C776A32F-E38E-45B8-A59A-FFEBF06645FF}" sibTransId="{1088DBDF-08E3-49E0-A8E2-E47B8DEB0AFD}"/>
    <dgm:cxn modelId="{ED0679EA-F744-4266-8134-8FA195967DD0}" type="presOf" srcId="{235EE375-3DD3-45AE-9D23-FC915139A62E}" destId="{09262599-E288-4FB9-936E-45EE2C2AE1A4}" srcOrd="0" destOrd="0" presId="urn:microsoft.com/office/officeart/2008/layout/VerticalCircleList"/>
    <dgm:cxn modelId="{059BD1F9-BFC4-4BF1-81B3-97AD70FD1562}" srcId="{B89A6296-1D46-4573-A030-1B67B27A7333}" destId="{FD8DD71E-9CA2-4F55-A5E5-CA106BC99CBA}" srcOrd="9" destOrd="0" parTransId="{3A239E3A-FA3C-445E-B883-B61C98653C8F}" sibTransId="{010A93F1-8AF3-4258-BD00-BD345F8E8BBA}"/>
    <dgm:cxn modelId="{BC0C2DFA-AB5D-4600-BF71-42E4B7CD74E4}" type="presOf" srcId="{B89A6296-1D46-4573-A030-1B67B27A7333}" destId="{733FED36-2CD0-43E2-8C95-D0FD826FF52B}" srcOrd="0" destOrd="0" presId="urn:microsoft.com/office/officeart/2008/layout/VerticalCircleList"/>
    <dgm:cxn modelId="{25E77F9F-43C0-466A-ABF8-27F4AEEBA5FF}" type="presParOf" srcId="{733FED36-2CD0-43E2-8C95-D0FD826FF52B}" destId="{DEE09490-36EF-4BB8-ADC3-D92365540EE9}" srcOrd="0" destOrd="0" presId="urn:microsoft.com/office/officeart/2008/layout/VerticalCircleList"/>
    <dgm:cxn modelId="{E334F1BB-2D06-4EAC-8A38-7AFA0320150C}" type="presParOf" srcId="{DEE09490-36EF-4BB8-ADC3-D92365540EE9}" destId="{7F3B8ADA-3060-49E5-A6FE-7ED585DB0EDB}" srcOrd="0" destOrd="0" presId="urn:microsoft.com/office/officeart/2008/layout/VerticalCircleList"/>
    <dgm:cxn modelId="{E8E319A2-C39B-440C-87C8-19F73AC75641}" type="presParOf" srcId="{DEE09490-36EF-4BB8-ADC3-D92365540EE9}" destId="{60E5FEFA-65D5-4A74-B128-89CA8BCAB4EC}" srcOrd="1" destOrd="0" presId="urn:microsoft.com/office/officeart/2008/layout/VerticalCircleList"/>
    <dgm:cxn modelId="{8FEF858C-52D1-43BF-A868-04DAFDB4616D}" type="presParOf" srcId="{DEE09490-36EF-4BB8-ADC3-D92365540EE9}" destId="{0781B27B-7A48-43AE-9968-BA1F1A14D650}" srcOrd="2" destOrd="0" presId="urn:microsoft.com/office/officeart/2008/layout/VerticalCircleList"/>
    <dgm:cxn modelId="{121E58A6-91DD-4583-908E-93811C2FDE25}" type="presParOf" srcId="{733FED36-2CD0-43E2-8C95-D0FD826FF52B}" destId="{C5B160D9-2899-47C6-A3C6-A77909978853}" srcOrd="1" destOrd="0" presId="urn:microsoft.com/office/officeart/2008/layout/VerticalCircleList"/>
    <dgm:cxn modelId="{7B12F789-B0EB-4987-A0C8-1BA252B75BD3}" type="presParOf" srcId="{C5B160D9-2899-47C6-A3C6-A77909978853}" destId="{6ED2DC45-7D72-42DA-B0C9-AD9D1506733E}" srcOrd="0" destOrd="0" presId="urn:microsoft.com/office/officeart/2008/layout/VerticalCircleList"/>
    <dgm:cxn modelId="{56B0723E-7937-4B07-A569-46EFD44927B7}" type="presParOf" srcId="{C5B160D9-2899-47C6-A3C6-A77909978853}" destId="{806A4605-19EA-4E01-980A-F4177ADE6BB7}" srcOrd="1" destOrd="0" presId="urn:microsoft.com/office/officeart/2008/layout/VerticalCircleList"/>
    <dgm:cxn modelId="{8113F946-4E8C-4B47-A55E-48F3ECE2ACC4}" type="presParOf" srcId="{C5B160D9-2899-47C6-A3C6-A77909978853}" destId="{09262599-E288-4FB9-936E-45EE2C2AE1A4}" srcOrd="2" destOrd="0" presId="urn:microsoft.com/office/officeart/2008/layout/VerticalCircleList"/>
    <dgm:cxn modelId="{6EC5276C-59AA-4AB0-AF06-A4FB07EA393A}" type="presParOf" srcId="{733FED36-2CD0-43E2-8C95-D0FD826FF52B}" destId="{5F591759-06F8-4114-BB6B-29273EFE03AD}" srcOrd="2" destOrd="0" presId="urn:microsoft.com/office/officeart/2008/layout/VerticalCircleList"/>
    <dgm:cxn modelId="{80E33837-93A3-4A42-A68A-F6E71642CBEA}" type="presParOf" srcId="{5F591759-06F8-4114-BB6B-29273EFE03AD}" destId="{E7B89484-9755-4AFB-9467-A48D44B56701}" srcOrd="0" destOrd="0" presId="urn:microsoft.com/office/officeart/2008/layout/VerticalCircleList"/>
    <dgm:cxn modelId="{45C5C608-BC79-471A-8C5F-0B248F52BDC1}" type="presParOf" srcId="{5F591759-06F8-4114-BB6B-29273EFE03AD}" destId="{C9536484-39F4-4964-B72C-165848CB0666}" srcOrd="1" destOrd="0" presId="urn:microsoft.com/office/officeart/2008/layout/VerticalCircleList"/>
    <dgm:cxn modelId="{118C8421-B6E6-48DA-AC99-8C04FBE5F358}" type="presParOf" srcId="{5F591759-06F8-4114-BB6B-29273EFE03AD}" destId="{8F0EC7E2-082E-4999-B0EF-947DD7F0658F}" srcOrd="2" destOrd="0" presId="urn:microsoft.com/office/officeart/2008/layout/VerticalCircleList"/>
    <dgm:cxn modelId="{828F7B9D-362C-4F11-AA87-D31F78E40972}" type="presParOf" srcId="{733FED36-2CD0-43E2-8C95-D0FD826FF52B}" destId="{D1EE9123-6A4D-4228-982C-5D50885ACD09}" srcOrd="3" destOrd="0" presId="urn:microsoft.com/office/officeart/2008/layout/VerticalCircleList"/>
    <dgm:cxn modelId="{90F649FE-2EE5-4372-9D8B-36F97DA1B527}" type="presParOf" srcId="{D1EE9123-6A4D-4228-982C-5D50885ACD09}" destId="{2E571A28-5410-4D7E-A329-B65FB1C03868}" srcOrd="0" destOrd="0" presId="urn:microsoft.com/office/officeart/2008/layout/VerticalCircleList"/>
    <dgm:cxn modelId="{292FE69C-6B14-482D-8300-C3B0C1A93EF6}" type="presParOf" srcId="{D1EE9123-6A4D-4228-982C-5D50885ACD09}" destId="{F1B946B4-FA81-490E-B5CE-A5D4537488E2}" srcOrd="1" destOrd="0" presId="urn:microsoft.com/office/officeart/2008/layout/VerticalCircleList"/>
    <dgm:cxn modelId="{06140C30-4390-4596-9B66-90217FFFF165}" type="presParOf" srcId="{D1EE9123-6A4D-4228-982C-5D50885ACD09}" destId="{F46E98BB-A2B6-467E-88D2-76B7907BBE43}" srcOrd="2" destOrd="0" presId="urn:microsoft.com/office/officeart/2008/layout/VerticalCircleList"/>
    <dgm:cxn modelId="{CDE2E9AB-C5D3-43C7-BF4D-312E111A41A5}" type="presParOf" srcId="{733FED36-2CD0-43E2-8C95-D0FD826FF52B}" destId="{7A4E47B5-A8E6-467F-A17D-32733EF5FA92}" srcOrd="4" destOrd="0" presId="urn:microsoft.com/office/officeart/2008/layout/VerticalCircleList"/>
    <dgm:cxn modelId="{6AD6D6BA-448A-4257-A2B3-8C0FD4F091A0}" type="presParOf" srcId="{7A4E47B5-A8E6-467F-A17D-32733EF5FA92}" destId="{B68F96B8-6B33-437F-8518-5E97A416D966}" srcOrd="0" destOrd="0" presId="urn:microsoft.com/office/officeart/2008/layout/VerticalCircleList"/>
    <dgm:cxn modelId="{3D664BDB-E761-46DF-A99C-FFB6AB14C150}" type="presParOf" srcId="{7A4E47B5-A8E6-467F-A17D-32733EF5FA92}" destId="{BCC91E82-6C85-4FB5-A899-B5BBFB91DD2E}" srcOrd="1" destOrd="0" presId="urn:microsoft.com/office/officeart/2008/layout/VerticalCircleList"/>
    <dgm:cxn modelId="{9762B836-9B42-47FD-88D9-DDD5FF933063}" type="presParOf" srcId="{7A4E47B5-A8E6-467F-A17D-32733EF5FA92}" destId="{AD3E9EBC-F239-49B1-A11D-0935977BBE6C}" srcOrd="2" destOrd="0" presId="urn:microsoft.com/office/officeart/2008/layout/VerticalCircleList"/>
    <dgm:cxn modelId="{40581614-D1E8-4976-9103-18C18DB76B7F}" type="presParOf" srcId="{733FED36-2CD0-43E2-8C95-D0FD826FF52B}" destId="{CD8B04C9-3F79-4C7F-89E8-C6B8690BDDC8}" srcOrd="5" destOrd="0" presId="urn:microsoft.com/office/officeart/2008/layout/VerticalCircleList"/>
    <dgm:cxn modelId="{2C55A257-E103-439B-B933-CBE65425E312}" type="presParOf" srcId="{CD8B04C9-3F79-4C7F-89E8-C6B8690BDDC8}" destId="{2CDAF3F6-0FF6-463C-AD49-E8420D95550A}" srcOrd="0" destOrd="0" presId="urn:microsoft.com/office/officeart/2008/layout/VerticalCircleList"/>
    <dgm:cxn modelId="{CD138AF6-EE01-492A-A2EE-86AFCEE34240}" type="presParOf" srcId="{CD8B04C9-3F79-4C7F-89E8-C6B8690BDDC8}" destId="{66051A8D-16A1-4839-822E-0F30D6BD7FC5}" srcOrd="1" destOrd="0" presId="urn:microsoft.com/office/officeart/2008/layout/VerticalCircleList"/>
    <dgm:cxn modelId="{47166462-A44B-438C-8A55-C0CF9D4F6438}" type="presParOf" srcId="{CD8B04C9-3F79-4C7F-89E8-C6B8690BDDC8}" destId="{FDFBEDB8-4F16-4578-A345-B02D8EC79C40}" srcOrd="2" destOrd="0" presId="urn:microsoft.com/office/officeart/2008/layout/VerticalCircleList"/>
    <dgm:cxn modelId="{58B7B526-DBD7-4714-B824-D75C25082DFB}" type="presParOf" srcId="{733FED36-2CD0-43E2-8C95-D0FD826FF52B}" destId="{C5ED9F08-3D33-40F2-8898-1A65249D98CA}" srcOrd="6" destOrd="0" presId="urn:microsoft.com/office/officeart/2008/layout/VerticalCircleList"/>
    <dgm:cxn modelId="{DE58B649-1C48-4D0F-9F41-79B8BF16FCE3}" type="presParOf" srcId="{C5ED9F08-3D33-40F2-8898-1A65249D98CA}" destId="{58DBBC18-823D-4A6D-84CC-F6C84E53AD0C}" srcOrd="0" destOrd="0" presId="urn:microsoft.com/office/officeart/2008/layout/VerticalCircleList"/>
    <dgm:cxn modelId="{EFBA0BBD-4F76-46E1-94EA-13D55291579F}" type="presParOf" srcId="{C5ED9F08-3D33-40F2-8898-1A65249D98CA}" destId="{293CF4C6-2C4A-41A9-A448-40898A1F4F0D}" srcOrd="1" destOrd="0" presId="urn:microsoft.com/office/officeart/2008/layout/VerticalCircleList"/>
    <dgm:cxn modelId="{CC485302-D48C-453C-90BB-22135726B607}" type="presParOf" srcId="{C5ED9F08-3D33-40F2-8898-1A65249D98CA}" destId="{274932F1-2818-480C-ADE5-35AF509700F6}" srcOrd="2" destOrd="0" presId="urn:microsoft.com/office/officeart/2008/layout/VerticalCircleList"/>
    <dgm:cxn modelId="{673499EF-189A-4A39-AA9F-089CA3DE894D}" type="presParOf" srcId="{733FED36-2CD0-43E2-8C95-D0FD826FF52B}" destId="{DEC2FD62-C185-4DDC-94BB-71608712ED32}" srcOrd="7" destOrd="0" presId="urn:microsoft.com/office/officeart/2008/layout/VerticalCircleList"/>
    <dgm:cxn modelId="{61A74F07-5ADF-4BAB-9679-59B93F3E3218}" type="presParOf" srcId="{DEC2FD62-C185-4DDC-94BB-71608712ED32}" destId="{B9E8CE1C-EC9F-44DB-961C-6A115CAEA30E}" srcOrd="0" destOrd="0" presId="urn:microsoft.com/office/officeart/2008/layout/VerticalCircleList"/>
    <dgm:cxn modelId="{5CFC5295-6BC2-43C7-880E-2F5B4A46D0F2}" type="presParOf" srcId="{DEC2FD62-C185-4DDC-94BB-71608712ED32}" destId="{A47ADA02-5F00-452C-819B-9420F1F7EE4A}" srcOrd="1" destOrd="0" presId="urn:microsoft.com/office/officeart/2008/layout/VerticalCircleList"/>
    <dgm:cxn modelId="{86E65D92-A9DB-4741-B8EB-BCBA9F9623A9}" type="presParOf" srcId="{DEC2FD62-C185-4DDC-94BB-71608712ED32}" destId="{42F40320-641C-4202-835B-5537FAB53AE1}" srcOrd="2" destOrd="0" presId="urn:microsoft.com/office/officeart/2008/layout/VerticalCircleList"/>
    <dgm:cxn modelId="{79B76918-0B8F-4EC1-8B78-8BE51B7C3C24}" type="presParOf" srcId="{733FED36-2CD0-43E2-8C95-D0FD826FF52B}" destId="{87FE6D9B-FDF0-483A-85AC-64F5AD8C0197}" srcOrd="8" destOrd="0" presId="urn:microsoft.com/office/officeart/2008/layout/VerticalCircleList"/>
    <dgm:cxn modelId="{11D8C294-068E-4E4A-9F78-CF76EE030A88}" type="presParOf" srcId="{87FE6D9B-FDF0-483A-85AC-64F5AD8C0197}" destId="{3C4F4CCB-0BA3-4B49-973C-1F38731ECD44}" srcOrd="0" destOrd="0" presId="urn:microsoft.com/office/officeart/2008/layout/VerticalCircleList"/>
    <dgm:cxn modelId="{72B894FC-8FDB-4136-AE0B-B29691244427}" type="presParOf" srcId="{87FE6D9B-FDF0-483A-85AC-64F5AD8C0197}" destId="{0E8279DB-5937-45C6-9EF3-A130D3245C14}" srcOrd="1" destOrd="0" presId="urn:microsoft.com/office/officeart/2008/layout/VerticalCircleList"/>
    <dgm:cxn modelId="{A3640F20-BF83-45CC-B867-B5395FCCEE87}" type="presParOf" srcId="{87FE6D9B-FDF0-483A-85AC-64F5AD8C0197}" destId="{A1AB63E9-0F64-42AC-BF36-035A241DB7DB}" srcOrd="2" destOrd="0" presId="urn:microsoft.com/office/officeart/2008/layout/VerticalCircleList"/>
    <dgm:cxn modelId="{FCEBCF41-C3C2-4197-AAAD-DD0E7799A782}" type="presParOf" srcId="{733FED36-2CD0-43E2-8C95-D0FD826FF52B}" destId="{8FE20D10-01EA-48E9-92A2-471A2B1A4765}" srcOrd="9" destOrd="0" presId="urn:microsoft.com/office/officeart/2008/layout/VerticalCircleList"/>
    <dgm:cxn modelId="{9AB5A28D-3BAC-4963-BD8B-8E2902740B53}" type="presParOf" srcId="{8FE20D10-01EA-48E9-92A2-471A2B1A4765}" destId="{2E483C1E-6A63-4813-A0F8-456FE4AD71A9}" srcOrd="0" destOrd="0" presId="urn:microsoft.com/office/officeart/2008/layout/VerticalCircleList"/>
    <dgm:cxn modelId="{D55A56D0-413B-4B18-A467-76FFFE00578F}" type="presParOf" srcId="{8FE20D10-01EA-48E9-92A2-471A2B1A4765}" destId="{19DFC58A-1E26-480D-98EE-771C7804AEC8}" srcOrd="1" destOrd="0" presId="urn:microsoft.com/office/officeart/2008/layout/VerticalCircleList"/>
    <dgm:cxn modelId="{21452111-802A-4A9C-AD5D-B86438B7DF47}" type="presParOf" srcId="{8FE20D10-01EA-48E9-92A2-471A2B1A4765}" destId="{130B28C1-B974-47E6-B421-906AFB99036E}" srcOrd="2" destOrd="0" presId="urn:microsoft.com/office/officeart/2008/layout/VerticalCircleList"/>
    <dgm:cxn modelId="{11C2521D-AA12-4D08-91B7-3B83479BE9A6}" type="presParOf" srcId="{733FED36-2CD0-43E2-8C95-D0FD826FF52B}" destId="{8DA46462-0E71-4125-BFA9-6B715833FC21}" srcOrd="10" destOrd="0" presId="urn:microsoft.com/office/officeart/2008/layout/VerticalCircleList"/>
    <dgm:cxn modelId="{78053624-5EF0-41FF-AAE0-A55B5192013E}" type="presParOf" srcId="{8DA46462-0E71-4125-BFA9-6B715833FC21}" destId="{86ADECE8-2709-4516-9FD2-F1A5F83AD0B3}" srcOrd="0" destOrd="0" presId="urn:microsoft.com/office/officeart/2008/layout/VerticalCircleList"/>
    <dgm:cxn modelId="{9472D800-B3B2-49B1-BB41-0CACB4C59F15}" type="presParOf" srcId="{8DA46462-0E71-4125-BFA9-6B715833FC21}" destId="{B3E1AB96-21E8-41C6-A734-F6E1E71F0751}" srcOrd="1" destOrd="0" presId="urn:microsoft.com/office/officeart/2008/layout/VerticalCircleList"/>
    <dgm:cxn modelId="{4AC80BE8-2031-438E-ACD2-F8244D80C0EF}" type="presParOf" srcId="{8DA46462-0E71-4125-BFA9-6B715833FC21}" destId="{3DDE3A2E-A463-4DF1-B513-E00482849AA4}"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38D23C-889E-4C44-91D8-6025ADBC72EE}"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s-EC"/>
        </a:p>
      </dgm:t>
    </dgm:pt>
    <dgm:pt modelId="{3EFD4A9D-4E67-4C5B-895D-447F7D7F9640}">
      <dgm:prSet custT="1"/>
      <dgm:spPr/>
      <dgm:t>
        <a:bodyPr/>
        <a:lstStyle/>
        <a:p>
          <a:r>
            <a:rPr lang="es-EC" sz="1400" b="1" i="0" dirty="0">
              <a:solidFill>
                <a:schemeClr val="tx1"/>
              </a:solidFill>
              <a:latin typeface="Arial" panose="020B0604020202020204" pitchFamily="34" charset="0"/>
              <a:cs typeface="Arial" panose="020B0604020202020204" pitchFamily="34" charset="0"/>
            </a:rPr>
            <a:t>Diagrama de flujo</a:t>
          </a:r>
          <a:endParaRPr lang="es-EC" sz="1400"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48A808A-7D60-4931-9200-BAC54A674DEC}" type="parTrans" cxnId="{863F7052-B93C-4D7E-84C0-F25C2E8B7C1B}">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0F771F8-86DE-4A3A-A147-198C2ACE3881}" type="sibTrans" cxnId="{863F7052-B93C-4D7E-84C0-F25C2E8B7C1B}">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893F8E73-4217-4ED5-AD4D-E510B8D02614}">
      <dgm:prSet custT="1"/>
      <dgm:spPr/>
      <dgm:t>
        <a:bodyPr/>
        <a:lstStyle/>
        <a:p>
          <a:r>
            <a:rPr lang="es-EC" sz="1400" b="1">
              <a:solidFill>
                <a:schemeClr val="tx1"/>
              </a:solidFill>
              <a:latin typeface="Arial" panose="020B0604020202020204" pitchFamily="34" charset="0"/>
              <a:cs typeface="Arial" panose="020B0604020202020204" pitchFamily="34" charset="0"/>
            </a:rPr>
            <a:t>Descripción</a:t>
          </a:r>
          <a:endParaRPr lang="es-EC" sz="1400">
            <a:solidFill>
              <a:schemeClr val="tx1"/>
            </a:solidFill>
            <a:latin typeface="Arial" panose="020B0604020202020204" pitchFamily="34" charset="0"/>
            <a:cs typeface="Arial" panose="020B0604020202020204" pitchFamily="34" charset="0"/>
          </a:endParaRPr>
        </a:p>
      </dgm:t>
    </dgm:pt>
    <dgm:pt modelId="{11E1A49E-FF04-4062-86A3-FAACFC4FC824}" type="parTrans" cxnId="{BD7B14FF-1A6E-4B1D-89F9-1F5D7BD2E198}">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4EFD3D4E-2E17-4D59-85D8-E50A78ED3FA4}" type="sibTrans" cxnId="{BD7B14FF-1A6E-4B1D-89F9-1F5D7BD2E198}">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A7A380A9-5F1D-42E7-8B36-28E085289E7C}">
      <dgm:prSet custT="1"/>
      <dgm:spPr/>
      <dgm:t>
        <a:bodyPr/>
        <a:lstStyle/>
        <a:p>
          <a:r>
            <a:rPr lang="es-EC" sz="1400" b="1" dirty="0">
              <a:solidFill>
                <a:schemeClr val="tx1"/>
              </a:solidFill>
              <a:latin typeface="Arial" panose="020B0604020202020204" pitchFamily="34" charset="0"/>
              <a:cs typeface="Arial" panose="020B0604020202020204" pitchFamily="34" charset="0"/>
            </a:rPr>
            <a:t>Caracterización</a:t>
          </a:r>
          <a:endParaRPr lang="es-EC" sz="1400" dirty="0">
            <a:solidFill>
              <a:schemeClr val="tx1"/>
            </a:solidFill>
            <a:latin typeface="Arial" panose="020B0604020202020204" pitchFamily="34" charset="0"/>
            <a:cs typeface="Arial" panose="020B0604020202020204" pitchFamily="34" charset="0"/>
          </a:endParaRPr>
        </a:p>
      </dgm:t>
    </dgm:pt>
    <dgm:pt modelId="{A37D43F2-04C9-4B1C-8CD2-CD7646C5E41F}" type="parTrans" cxnId="{96C4DF29-6A56-40D6-A477-0308777FE1C2}">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85E836F-C194-4649-AFE4-D35CBB7B6347}" type="sibTrans" cxnId="{96C4DF29-6A56-40D6-A477-0308777FE1C2}">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912C02D7-2C29-4B13-A7FE-B67986699DF2}">
      <dgm:prSet custT="1"/>
      <dgm:spPr/>
      <dgm:t>
        <a:bodyPr/>
        <a:lstStyle/>
        <a:p>
          <a:r>
            <a:rPr lang="es-EC" sz="1400" b="1" dirty="0">
              <a:solidFill>
                <a:schemeClr val="tx1"/>
              </a:solidFill>
              <a:latin typeface="Arial" panose="020B0604020202020204" pitchFamily="34" charset="0"/>
              <a:cs typeface="Arial" panose="020B0604020202020204" pitchFamily="34" charset="0"/>
            </a:rPr>
            <a:t>Indicadores</a:t>
          </a:r>
          <a:endParaRPr lang="es-EC" sz="1400" dirty="0">
            <a:solidFill>
              <a:schemeClr val="tx1"/>
            </a:solidFill>
            <a:latin typeface="Arial" panose="020B0604020202020204" pitchFamily="34" charset="0"/>
            <a:cs typeface="Arial" panose="020B0604020202020204" pitchFamily="34" charset="0"/>
          </a:endParaRPr>
        </a:p>
      </dgm:t>
    </dgm:pt>
    <dgm:pt modelId="{3C8C2858-D5A4-4E48-9EED-4C3A71F80BF9}" type="parTrans" cxnId="{48DA8E29-741C-4817-9265-4D81509B54D0}">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A1755D2-3970-424B-BCA6-B71804AB2D56}" type="sibTrans" cxnId="{48DA8E29-741C-4817-9265-4D81509B54D0}">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A22901F0-1130-4427-951A-E550B5512D68}">
      <dgm:prSet custT="1"/>
      <dgm:spPr/>
      <dgm:t>
        <a:bodyPr/>
        <a:lstStyle/>
        <a:p>
          <a:r>
            <a:rPr lang="es-EC" sz="1400" b="1" dirty="0">
              <a:solidFill>
                <a:schemeClr val="tx1"/>
              </a:solidFill>
              <a:latin typeface="Arial" panose="020B0604020202020204" pitchFamily="34" charset="0"/>
              <a:cs typeface="Arial" panose="020B0604020202020204" pitchFamily="34" charset="0"/>
            </a:rPr>
            <a:t>Plan de Implementación de estrategias de mejoramiento</a:t>
          </a:r>
          <a:endParaRPr lang="es-EC" sz="1400" dirty="0">
            <a:solidFill>
              <a:schemeClr val="tx1"/>
            </a:solidFill>
            <a:latin typeface="Arial" panose="020B0604020202020204" pitchFamily="34" charset="0"/>
            <a:cs typeface="Arial" panose="020B0604020202020204" pitchFamily="34" charset="0"/>
          </a:endParaRPr>
        </a:p>
      </dgm:t>
    </dgm:pt>
    <dgm:pt modelId="{0CB56F6A-6A8E-4BD0-81B2-071B36E179DA}" type="parTrans" cxnId="{93804118-E72C-48D0-9F6E-B3DDD5B2FF7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980EFB98-242D-462D-8582-681CC654307A}" type="sibTrans" cxnId="{93804118-E72C-48D0-9F6E-B3DDD5B2FF7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57062EF-1667-467C-8F45-E0643282FE5C}" type="pres">
      <dgm:prSet presAssocID="{4838D23C-889E-4C44-91D8-6025ADBC72EE}" presName="Name0" presStyleCnt="0">
        <dgm:presLayoutVars>
          <dgm:dir/>
          <dgm:resizeHandles val="exact"/>
        </dgm:presLayoutVars>
      </dgm:prSet>
      <dgm:spPr/>
    </dgm:pt>
    <dgm:pt modelId="{8DFA4F9A-6D1F-4B44-AAD8-6CFADEF3549F}" type="pres">
      <dgm:prSet presAssocID="{3EFD4A9D-4E67-4C5B-895D-447F7D7F9640}" presName="node" presStyleLbl="node1" presStyleIdx="0" presStyleCnt="5">
        <dgm:presLayoutVars>
          <dgm:bulletEnabled val="1"/>
        </dgm:presLayoutVars>
      </dgm:prSet>
      <dgm:spPr/>
    </dgm:pt>
    <dgm:pt modelId="{FA3197D6-CBA6-4033-A19F-A042855DD0D3}" type="pres">
      <dgm:prSet presAssocID="{E0F771F8-86DE-4A3A-A147-198C2ACE3881}" presName="sibTrans" presStyleCnt="0"/>
      <dgm:spPr/>
    </dgm:pt>
    <dgm:pt modelId="{2C96C2F5-752F-4872-8227-E46A7A39C114}" type="pres">
      <dgm:prSet presAssocID="{893F8E73-4217-4ED5-AD4D-E510B8D02614}" presName="node" presStyleLbl="node1" presStyleIdx="1" presStyleCnt="5">
        <dgm:presLayoutVars>
          <dgm:bulletEnabled val="1"/>
        </dgm:presLayoutVars>
      </dgm:prSet>
      <dgm:spPr/>
    </dgm:pt>
    <dgm:pt modelId="{BEFC0531-552D-4639-92C5-F948DCE2E215}" type="pres">
      <dgm:prSet presAssocID="{4EFD3D4E-2E17-4D59-85D8-E50A78ED3FA4}" presName="sibTrans" presStyleCnt="0"/>
      <dgm:spPr/>
    </dgm:pt>
    <dgm:pt modelId="{5F8E552B-FED2-4DBD-B2FF-F418C691E432}" type="pres">
      <dgm:prSet presAssocID="{A7A380A9-5F1D-42E7-8B36-28E085289E7C}" presName="node" presStyleLbl="node1" presStyleIdx="2" presStyleCnt="5">
        <dgm:presLayoutVars>
          <dgm:bulletEnabled val="1"/>
        </dgm:presLayoutVars>
      </dgm:prSet>
      <dgm:spPr/>
    </dgm:pt>
    <dgm:pt modelId="{6CCD2890-A46C-4454-BC7A-78C619C74F42}" type="pres">
      <dgm:prSet presAssocID="{685E836F-C194-4649-AFE4-D35CBB7B6347}" presName="sibTrans" presStyleCnt="0"/>
      <dgm:spPr/>
    </dgm:pt>
    <dgm:pt modelId="{B6D9391A-6F8D-4B1F-8755-4D7A5545A544}" type="pres">
      <dgm:prSet presAssocID="{912C02D7-2C29-4B13-A7FE-B67986699DF2}" presName="node" presStyleLbl="node1" presStyleIdx="3" presStyleCnt="5">
        <dgm:presLayoutVars>
          <dgm:bulletEnabled val="1"/>
        </dgm:presLayoutVars>
      </dgm:prSet>
      <dgm:spPr/>
    </dgm:pt>
    <dgm:pt modelId="{20DC4C7D-7597-4F78-BA9E-A2D1AC1E2B6F}" type="pres">
      <dgm:prSet presAssocID="{6A1755D2-3970-424B-BCA6-B71804AB2D56}" presName="sibTrans" presStyleCnt="0"/>
      <dgm:spPr/>
    </dgm:pt>
    <dgm:pt modelId="{7D73C865-6A2E-41EC-B4C7-C92D96EDA9D2}" type="pres">
      <dgm:prSet presAssocID="{A22901F0-1130-4427-951A-E550B5512D68}" presName="node" presStyleLbl="node1" presStyleIdx="4" presStyleCnt="5" custLinFactNeighborX="1">
        <dgm:presLayoutVars>
          <dgm:bulletEnabled val="1"/>
        </dgm:presLayoutVars>
      </dgm:prSet>
      <dgm:spPr/>
    </dgm:pt>
  </dgm:ptLst>
  <dgm:cxnLst>
    <dgm:cxn modelId="{93804118-E72C-48D0-9F6E-B3DDD5B2FF7A}" srcId="{4838D23C-889E-4C44-91D8-6025ADBC72EE}" destId="{A22901F0-1130-4427-951A-E550B5512D68}" srcOrd="4" destOrd="0" parTransId="{0CB56F6A-6A8E-4BD0-81B2-071B36E179DA}" sibTransId="{980EFB98-242D-462D-8582-681CC654307A}"/>
    <dgm:cxn modelId="{48DA8E29-741C-4817-9265-4D81509B54D0}" srcId="{4838D23C-889E-4C44-91D8-6025ADBC72EE}" destId="{912C02D7-2C29-4B13-A7FE-B67986699DF2}" srcOrd="3" destOrd="0" parTransId="{3C8C2858-D5A4-4E48-9EED-4C3A71F80BF9}" sibTransId="{6A1755D2-3970-424B-BCA6-B71804AB2D56}"/>
    <dgm:cxn modelId="{96C4DF29-6A56-40D6-A477-0308777FE1C2}" srcId="{4838D23C-889E-4C44-91D8-6025ADBC72EE}" destId="{A7A380A9-5F1D-42E7-8B36-28E085289E7C}" srcOrd="2" destOrd="0" parTransId="{A37D43F2-04C9-4B1C-8CD2-CD7646C5E41F}" sibTransId="{685E836F-C194-4649-AFE4-D35CBB7B6347}"/>
    <dgm:cxn modelId="{765A1742-2929-4287-8566-20F212A7289C}" type="presOf" srcId="{4838D23C-889E-4C44-91D8-6025ADBC72EE}" destId="{157062EF-1667-467C-8F45-E0643282FE5C}" srcOrd="0" destOrd="0" presId="urn:microsoft.com/office/officeart/2005/8/layout/hList6"/>
    <dgm:cxn modelId="{E0710248-8F21-4B0B-A7C7-81C8B98D3CF2}" type="presOf" srcId="{912C02D7-2C29-4B13-A7FE-B67986699DF2}" destId="{B6D9391A-6F8D-4B1F-8755-4D7A5545A544}" srcOrd="0" destOrd="0" presId="urn:microsoft.com/office/officeart/2005/8/layout/hList6"/>
    <dgm:cxn modelId="{863F7052-B93C-4D7E-84C0-F25C2E8B7C1B}" srcId="{4838D23C-889E-4C44-91D8-6025ADBC72EE}" destId="{3EFD4A9D-4E67-4C5B-895D-447F7D7F9640}" srcOrd="0" destOrd="0" parTransId="{348A808A-7D60-4931-9200-BAC54A674DEC}" sibTransId="{E0F771F8-86DE-4A3A-A147-198C2ACE3881}"/>
    <dgm:cxn modelId="{1F98199E-A5B4-4BE0-BEE2-CBFCE1A519B9}" type="presOf" srcId="{893F8E73-4217-4ED5-AD4D-E510B8D02614}" destId="{2C96C2F5-752F-4872-8227-E46A7A39C114}" srcOrd="0" destOrd="0" presId="urn:microsoft.com/office/officeart/2005/8/layout/hList6"/>
    <dgm:cxn modelId="{31DDE1A0-068B-4B60-BF55-69FD501AB65E}" type="presOf" srcId="{3EFD4A9D-4E67-4C5B-895D-447F7D7F9640}" destId="{8DFA4F9A-6D1F-4B44-AAD8-6CFADEF3549F}" srcOrd="0" destOrd="0" presId="urn:microsoft.com/office/officeart/2005/8/layout/hList6"/>
    <dgm:cxn modelId="{F65598AE-F097-43BD-9697-8D34F46A3695}" type="presOf" srcId="{A22901F0-1130-4427-951A-E550B5512D68}" destId="{7D73C865-6A2E-41EC-B4C7-C92D96EDA9D2}" srcOrd="0" destOrd="0" presId="urn:microsoft.com/office/officeart/2005/8/layout/hList6"/>
    <dgm:cxn modelId="{634ABDB8-328B-4376-8B35-CC0D90C0F5A7}" type="presOf" srcId="{A7A380A9-5F1D-42E7-8B36-28E085289E7C}" destId="{5F8E552B-FED2-4DBD-B2FF-F418C691E432}" srcOrd="0" destOrd="0" presId="urn:microsoft.com/office/officeart/2005/8/layout/hList6"/>
    <dgm:cxn modelId="{BD7B14FF-1A6E-4B1D-89F9-1F5D7BD2E198}" srcId="{4838D23C-889E-4C44-91D8-6025ADBC72EE}" destId="{893F8E73-4217-4ED5-AD4D-E510B8D02614}" srcOrd="1" destOrd="0" parTransId="{11E1A49E-FF04-4062-86A3-FAACFC4FC824}" sibTransId="{4EFD3D4E-2E17-4D59-85D8-E50A78ED3FA4}"/>
    <dgm:cxn modelId="{CDF5AC5A-A4C1-45CE-B74F-59EEF37596BE}" type="presParOf" srcId="{157062EF-1667-467C-8F45-E0643282FE5C}" destId="{8DFA4F9A-6D1F-4B44-AAD8-6CFADEF3549F}" srcOrd="0" destOrd="0" presId="urn:microsoft.com/office/officeart/2005/8/layout/hList6"/>
    <dgm:cxn modelId="{1E7A45A7-1C6E-45B5-A64D-363D47A3F5FE}" type="presParOf" srcId="{157062EF-1667-467C-8F45-E0643282FE5C}" destId="{FA3197D6-CBA6-4033-A19F-A042855DD0D3}" srcOrd="1" destOrd="0" presId="urn:microsoft.com/office/officeart/2005/8/layout/hList6"/>
    <dgm:cxn modelId="{5E26DDB2-9180-4E0F-BF25-B2CB4A378616}" type="presParOf" srcId="{157062EF-1667-467C-8F45-E0643282FE5C}" destId="{2C96C2F5-752F-4872-8227-E46A7A39C114}" srcOrd="2" destOrd="0" presId="urn:microsoft.com/office/officeart/2005/8/layout/hList6"/>
    <dgm:cxn modelId="{5C8AF4DF-30C9-4D90-94DA-37EAF19B698E}" type="presParOf" srcId="{157062EF-1667-467C-8F45-E0643282FE5C}" destId="{BEFC0531-552D-4639-92C5-F948DCE2E215}" srcOrd="3" destOrd="0" presId="urn:microsoft.com/office/officeart/2005/8/layout/hList6"/>
    <dgm:cxn modelId="{760728B9-B6AE-4F57-8404-7BD375E00C2B}" type="presParOf" srcId="{157062EF-1667-467C-8F45-E0643282FE5C}" destId="{5F8E552B-FED2-4DBD-B2FF-F418C691E432}" srcOrd="4" destOrd="0" presId="urn:microsoft.com/office/officeart/2005/8/layout/hList6"/>
    <dgm:cxn modelId="{918EDF0D-34DF-4BF6-B553-476D112FCE4F}" type="presParOf" srcId="{157062EF-1667-467C-8F45-E0643282FE5C}" destId="{6CCD2890-A46C-4454-BC7A-78C619C74F42}" srcOrd="5" destOrd="0" presId="urn:microsoft.com/office/officeart/2005/8/layout/hList6"/>
    <dgm:cxn modelId="{D1FFE0B2-22AA-4E18-B82F-F4275DF06C41}" type="presParOf" srcId="{157062EF-1667-467C-8F45-E0643282FE5C}" destId="{B6D9391A-6F8D-4B1F-8755-4D7A5545A544}" srcOrd="6" destOrd="0" presId="urn:microsoft.com/office/officeart/2005/8/layout/hList6"/>
    <dgm:cxn modelId="{D34825D3-E755-4A2F-9CDD-3B3DEDD47F5A}" type="presParOf" srcId="{157062EF-1667-467C-8F45-E0643282FE5C}" destId="{20DC4C7D-7597-4F78-BA9E-A2D1AC1E2B6F}" srcOrd="7" destOrd="0" presId="urn:microsoft.com/office/officeart/2005/8/layout/hList6"/>
    <dgm:cxn modelId="{188CB71E-2305-4350-ABA1-A2C30674E9C4}" type="presParOf" srcId="{157062EF-1667-467C-8F45-E0643282FE5C}" destId="{7D73C865-6A2E-41EC-B4C7-C92D96EDA9D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A324B6-F510-43D3-A7F0-49A7AB39B282}"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s-EC"/>
        </a:p>
      </dgm:t>
    </dgm:pt>
    <dgm:pt modelId="{D8F90D4B-5205-4889-A3A9-74147280083C}">
      <dgm:prSet phldrT="[Texto]" custT="1"/>
      <dgm:spPr/>
      <dgm:t>
        <a:bodyPr/>
        <a:lstStyle/>
        <a:p>
          <a:pPr algn="just">
            <a:buSzPts val="1000"/>
            <a:buFont typeface="Symbol" panose="05050102010706020507" pitchFamily="18" charset="2"/>
            <a:buChar char=""/>
          </a:pPr>
          <a:r>
            <a:rPr lang="es-ES" sz="1600" dirty="0">
              <a:solidFill>
                <a:schemeClr val="tx1"/>
              </a:solidFill>
              <a:effectLst/>
              <a:latin typeface="Arial" panose="020B0604020202020204" pitchFamily="34" charset="0"/>
              <a:cs typeface="Arial" panose="020B0604020202020204" pitchFamily="34" charset="0"/>
            </a:rPr>
            <a:t>En la actualidad los modelos de gestión en el proceso de obtención de material aeronáutico en el exterior, no han sido analizados periódicamente para realizar correcciones dentro de los mismos, esto conlleva a ocasionar errores y múltiples retrasos en los tiempos de ejecución, de acuerdo a los datos obtenidos el 47% del personal militar encuestado manifiestan estar en desacuerdo a los modelos de gestión implementados en la actualidad y un 13,4% que desconoce de los mismo.</a:t>
          </a:r>
          <a:endParaRPr lang="es-EC" sz="1600" dirty="0">
            <a:solidFill>
              <a:schemeClr val="tx1"/>
            </a:solidFill>
            <a:latin typeface="Arial" panose="020B0604020202020204" pitchFamily="34" charset="0"/>
            <a:cs typeface="Arial" panose="020B0604020202020204" pitchFamily="34" charset="0"/>
          </a:endParaRPr>
        </a:p>
      </dgm:t>
    </dgm:pt>
    <dgm:pt modelId="{A10A8C32-294C-49D2-BD79-6DF688191B8F}" type="sibTrans" cxnId="{D895C5AA-A949-45D3-A1A5-3BDEE026EB82}">
      <dgm:prSet/>
      <dgm:spPr/>
      <dgm:t>
        <a:bodyPr/>
        <a:lstStyle/>
        <a:p>
          <a:endParaRPr lang="es-EC">
            <a:solidFill>
              <a:schemeClr val="tx1"/>
            </a:solidFill>
          </a:endParaRPr>
        </a:p>
      </dgm:t>
    </dgm:pt>
    <dgm:pt modelId="{E7AB7609-74E9-4118-BD16-907B0543D18B}" type="parTrans" cxnId="{D895C5AA-A949-45D3-A1A5-3BDEE026EB82}">
      <dgm:prSet/>
      <dgm:spPr/>
      <dgm:t>
        <a:bodyPr/>
        <a:lstStyle/>
        <a:p>
          <a:endParaRPr lang="es-EC">
            <a:solidFill>
              <a:schemeClr val="tx1"/>
            </a:solidFill>
          </a:endParaRPr>
        </a:p>
      </dgm:t>
    </dgm:pt>
    <dgm:pt modelId="{7C93B1DE-AB7B-4BF0-84CB-81B1272C729B}">
      <dgm:prSet custT="1"/>
      <dgm:spPr/>
      <dgm:t>
        <a:bodyPr/>
        <a:lstStyle/>
        <a:p>
          <a:r>
            <a:rPr lang="es-EC" sz="1600" dirty="0">
              <a:solidFill>
                <a:schemeClr val="tx1"/>
              </a:solidFill>
              <a:latin typeface="Arial" panose="020B0604020202020204" pitchFamily="34" charset="0"/>
              <a:cs typeface="Arial" panose="020B0604020202020204" pitchFamily="34" charset="0"/>
            </a:rPr>
            <a:t>Se plantea el modelo de gestión administrativo y de almacenamiento que están orientados a corregir los errores que se han estado llevando en la gestión del proceso de obtención de material aeronáutico en el exterior, como señala el personal militar que es imprescindible la ejecución de un modelo de gestión eficiente, de acuerdo al 51.6% de los encuestados</a:t>
          </a:r>
        </a:p>
      </dgm:t>
    </dgm:pt>
    <dgm:pt modelId="{9ED5C14B-49A3-4657-8470-97F060A42964}" type="sibTrans" cxnId="{BD000836-CCFF-42B8-AFB8-95EC9FA6E669}">
      <dgm:prSet/>
      <dgm:spPr/>
      <dgm:t>
        <a:bodyPr/>
        <a:lstStyle/>
        <a:p>
          <a:endParaRPr lang="es-EC">
            <a:solidFill>
              <a:schemeClr val="tx1"/>
            </a:solidFill>
          </a:endParaRPr>
        </a:p>
      </dgm:t>
    </dgm:pt>
    <dgm:pt modelId="{3253F455-CA0E-449F-B32E-2E87D55AA65C}" type="parTrans" cxnId="{BD000836-CCFF-42B8-AFB8-95EC9FA6E669}">
      <dgm:prSet/>
      <dgm:spPr/>
      <dgm:t>
        <a:bodyPr/>
        <a:lstStyle/>
        <a:p>
          <a:endParaRPr lang="es-EC">
            <a:solidFill>
              <a:schemeClr val="tx1"/>
            </a:solidFill>
          </a:endParaRPr>
        </a:p>
      </dgm:t>
    </dgm:pt>
    <dgm:pt modelId="{F7F545BA-A183-4703-8DC1-3E7537814929}" type="pres">
      <dgm:prSet presAssocID="{8BA324B6-F510-43D3-A7F0-49A7AB39B282}" presName="linear" presStyleCnt="0">
        <dgm:presLayoutVars>
          <dgm:dir/>
          <dgm:animLvl val="lvl"/>
          <dgm:resizeHandles val="exact"/>
        </dgm:presLayoutVars>
      </dgm:prSet>
      <dgm:spPr/>
    </dgm:pt>
    <dgm:pt modelId="{EBA4E834-328D-425C-B7D0-AC2AEBA2BB52}" type="pres">
      <dgm:prSet presAssocID="{D8F90D4B-5205-4889-A3A9-74147280083C}" presName="parentLin" presStyleCnt="0"/>
      <dgm:spPr/>
    </dgm:pt>
    <dgm:pt modelId="{E1ED106D-E4A4-4625-A592-40400538E83D}" type="pres">
      <dgm:prSet presAssocID="{D8F90D4B-5205-4889-A3A9-74147280083C}" presName="parentLeftMargin" presStyleLbl="node1" presStyleIdx="0" presStyleCnt="2"/>
      <dgm:spPr/>
    </dgm:pt>
    <dgm:pt modelId="{2C529963-9290-481B-ADB5-23C8D83C9A9F}" type="pres">
      <dgm:prSet presAssocID="{D8F90D4B-5205-4889-A3A9-74147280083C}" presName="parentText" presStyleLbl="node1" presStyleIdx="0" presStyleCnt="2" custScaleX="125768" custScaleY="71058">
        <dgm:presLayoutVars>
          <dgm:chMax val="0"/>
          <dgm:bulletEnabled val="1"/>
        </dgm:presLayoutVars>
      </dgm:prSet>
      <dgm:spPr/>
    </dgm:pt>
    <dgm:pt modelId="{2A8B88F8-45DC-4BD7-B7C1-A8F7EF593D97}" type="pres">
      <dgm:prSet presAssocID="{D8F90D4B-5205-4889-A3A9-74147280083C}" presName="negativeSpace" presStyleCnt="0"/>
      <dgm:spPr/>
    </dgm:pt>
    <dgm:pt modelId="{B000331E-654A-465E-BA78-1AB36130A5DB}" type="pres">
      <dgm:prSet presAssocID="{D8F90D4B-5205-4889-A3A9-74147280083C}" presName="childText" presStyleLbl="conFgAcc1" presStyleIdx="0" presStyleCnt="2">
        <dgm:presLayoutVars>
          <dgm:bulletEnabled val="1"/>
        </dgm:presLayoutVars>
      </dgm:prSet>
      <dgm:spPr/>
    </dgm:pt>
    <dgm:pt modelId="{C76A38C6-DBAB-42BB-A8C4-41383AB24E43}" type="pres">
      <dgm:prSet presAssocID="{A10A8C32-294C-49D2-BD79-6DF688191B8F}" presName="spaceBetweenRectangles" presStyleCnt="0"/>
      <dgm:spPr/>
    </dgm:pt>
    <dgm:pt modelId="{8FD5B01B-B3A9-4545-8726-50A75F635861}" type="pres">
      <dgm:prSet presAssocID="{7C93B1DE-AB7B-4BF0-84CB-81B1272C729B}" presName="parentLin" presStyleCnt="0"/>
      <dgm:spPr/>
    </dgm:pt>
    <dgm:pt modelId="{8878D273-5D00-444F-9AD1-A44EE5E4E2DA}" type="pres">
      <dgm:prSet presAssocID="{7C93B1DE-AB7B-4BF0-84CB-81B1272C729B}" presName="parentLeftMargin" presStyleLbl="node1" presStyleIdx="0" presStyleCnt="2"/>
      <dgm:spPr/>
    </dgm:pt>
    <dgm:pt modelId="{62497650-3A65-48D3-8358-458FA91F0CC4}" type="pres">
      <dgm:prSet presAssocID="{7C93B1DE-AB7B-4BF0-84CB-81B1272C729B}" presName="parentText" presStyleLbl="node1" presStyleIdx="1" presStyleCnt="2" custScaleX="125533" custScaleY="57695">
        <dgm:presLayoutVars>
          <dgm:chMax val="0"/>
          <dgm:bulletEnabled val="1"/>
        </dgm:presLayoutVars>
      </dgm:prSet>
      <dgm:spPr/>
    </dgm:pt>
    <dgm:pt modelId="{3A085AE2-EFB6-43F2-ACE9-53DE614C3AE3}" type="pres">
      <dgm:prSet presAssocID="{7C93B1DE-AB7B-4BF0-84CB-81B1272C729B}" presName="negativeSpace" presStyleCnt="0"/>
      <dgm:spPr/>
    </dgm:pt>
    <dgm:pt modelId="{B2220AE8-13F5-433A-A882-DCFC791DA867}" type="pres">
      <dgm:prSet presAssocID="{7C93B1DE-AB7B-4BF0-84CB-81B1272C729B}" presName="childText" presStyleLbl="conFgAcc1" presStyleIdx="1" presStyleCnt="2">
        <dgm:presLayoutVars>
          <dgm:bulletEnabled val="1"/>
        </dgm:presLayoutVars>
      </dgm:prSet>
      <dgm:spPr/>
    </dgm:pt>
  </dgm:ptLst>
  <dgm:cxnLst>
    <dgm:cxn modelId="{6AC8D827-1617-4610-ACDC-CA07CFD2E29F}" type="presOf" srcId="{7C93B1DE-AB7B-4BF0-84CB-81B1272C729B}" destId="{62497650-3A65-48D3-8358-458FA91F0CC4}" srcOrd="1" destOrd="0" presId="urn:microsoft.com/office/officeart/2005/8/layout/list1"/>
    <dgm:cxn modelId="{BD00BC34-B114-4D85-88C2-2352AEC6762B}" type="presOf" srcId="{7C93B1DE-AB7B-4BF0-84CB-81B1272C729B}" destId="{8878D273-5D00-444F-9AD1-A44EE5E4E2DA}" srcOrd="0" destOrd="0" presId="urn:microsoft.com/office/officeart/2005/8/layout/list1"/>
    <dgm:cxn modelId="{BD000836-CCFF-42B8-AFB8-95EC9FA6E669}" srcId="{8BA324B6-F510-43D3-A7F0-49A7AB39B282}" destId="{7C93B1DE-AB7B-4BF0-84CB-81B1272C729B}" srcOrd="1" destOrd="0" parTransId="{3253F455-CA0E-449F-B32E-2E87D55AA65C}" sibTransId="{9ED5C14B-49A3-4657-8470-97F060A42964}"/>
    <dgm:cxn modelId="{DD925648-7515-499F-9BE6-4E82B1955BDC}" type="presOf" srcId="{D8F90D4B-5205-4889-A3A9-74147280083C}" destId="{2C529963-9290-481B-ADB5-23C8D83C9A9F}" srcOrd="1" destOrd="0" presId="urn:microsoft.com/office/officeart/2005/8/layout/list1"/>
    <dgm:cxn modelId="{C856ABA6-A003-4AC8-BCC1-8FAF46DA0EA8}" type="presOf" srcId="{8BA324B6-F510-43D3-A7F0-49A7AB39B282}" destId="{F7F545BA-A183-4703-8DC1-3E7537814929}" srcOrd="0" destOrd="0" presId="urn:microsoft.com/office/officeart/2005/8/layout/list1"/>
    <dgm:cxn modelId="{D895C5AA-A949-45D3-A1A5-3BDEE026EB82}" srcId="{8BA324B6-F510-43D3-A7F0-49A7AB39B282}" destId="{D8F90D4B-5205-4889-A3A9-74147280083C}" srcOrd="0" destOrd="0" parTransId="{E7AB7609-74E9-4118-BD16-907B0543D18B}" sibTransId="{A10A8C32-294C-49D2-BD79-6DF688191B8F}"/>
    <dgm:cxn modelId="{C87D0EF9-1836-495E-8875-8988FB739366}" type="presOf" srcId="{D8F90D4B-5205-4889-A3A9-74147280083C}" destId="{E1ED106D-E4A4-4625-A592-40400538E83D}" srcOrd="0" destOrd="0" presId="urn:microsoft.com/office/officeart/2005/8/layout/list1"/>
    <dgm:cxn modelId="{11C39132-0C1F-407E-B970-9023FD917472}" type="presParOf" srcId="{F7F545BA-A183-4703-8DC1-3E7537814929}" destId="{EBA4E834-328D-425C-B7D0-AC2AEBA2BB52}" srcOrd="0" destOrd="0" presId="urn:microsoft.com/office/officeart/2005/8/layout/list1"/>
    <dgm:cxn modelId="{40081620-9E14-463A-A3A2-6FAAC3ADE2CB}" type="presParOf" srcId="{EBA4E834-328D-425C-B7D0-AC2AEBA2BB52}" destId="{E1ED106D-E4A4-4625-A592-40400538E83D}" srcOrd="0" destOrd="0" presId="urn:microsoft.com/office/officeart/2005/8/layout/list1"/>
    <dgm:cxn modelId="{7B11ED9C-EA69-4778-AB6C-D922C63B6492}" type="presParOf" srcId="{EBA4E834-328D-425C-B7D0-AC2AEBA2BB52}" destId="{2C529963-9290-481B-ADB5-23C8D83C9A9F}" srcOrd="1" destOrd="0" presId="urn:microsoft.com/office/officeart/2005/8/layout/list1"/>
    <dgm:cxn modelId="{AE0DCC18-6D66-44D0-920B-47A0327234B1}" type="presParOf" srcId="{F7F545BA-A183-4703-8DC1-3E7537814929}" destId="{2A8B88F8-45DC-4BD7-B7C1-A8F7EF593D97}" srcOrd="1" destOrd="0" presId="urn:microsoft.com/office/officeart/2005/8/layout/list1"/>
    <dgm:cxn modelId="{A3AA7520-1674-419F-8FBC-B5B4BF10B646}" type="presParOf" srcId="{F7F545BA-A183-4703-8DC1-3E7537814929}" destId="{B000331E-654A-465E-BA78-1AB36130A5DB}" srcOrd="2" destOrd="0" presId="urn:microsoft.com/office/officeart/2005/8/layout/list1"/>
    <dgm:cxn modelId="{3C55F9CB-B58C-449D-AE45-C102EDA4A9B9}" type="presParOf" srcId="{F7F545BA-A183-4703-8DC1-3E7537814929}" destId="{C76A38C6-DBAB-42BB-A8C4-41383AB24E43}" srcOrd="3" destOrd="0" presId="urn:microsoft.com/office/officeart/2005/8/layout/list1"/>
    <dgm:cxn modelId="{27B5D585-2D29-45B1-A1F9-FF273534DFEE}" type="presParOf" srcId="{F7F545BA-A183-4703-8DC1-3E7537814929}" destId="{8FD5B01B-B3A9-4545-8726-50A75F635861}" srcOrd="4" destOrd="0" presId="urn:microsoft.com/office/officeart/2005/8/layout/list1"/>
    <dgm:cxn modelId="{41C805C1-E7C5-4758-9B8B-918BB875D32D}" type="presParOf" srcId="{8FD5B01B-B3A9-4545-8726-50A75F635861}" destId="{8878D273-5D00-444F-9AD1-A44EE5E4E2DA}" srcOrd="0" destOrd="0" presId="urn:microsoft.com/office/officeart/2005/8/layout/list1"/>
    <dgm:cxn modelId="{7F3BCD8B-448B-497A-BDA0-FCC6D4ED3794}" type="presParOf" srcId="{8FD5B01B-B3A9-4545-8726-50A75F635861}" destId="{62497650-3A65-48D3-8358-458FA91F0CC4}" srcOrd="1" destOrd="0" presId="urn:microsoft.com/office/officeart/2005/8/layout/list1"/>
    <dgm:cxn modelId="{326731FA-C868-4FCC-B19C-E96969719F57}" type="presParOf" srcId="{F7F545BA-A183-4703-8DC1-3E7537814929}" destId="{3A085AE2-EFB6-43F2-ACE9-53DE614C3AE3}" srcOrd="5" destOrd="0" presId="urn:microsoft.com/office/officeart/2005/8/layout/list1"/>
    <dgm:cxn modelId="{EE91CBA3-97F5-4EB3-B218-32E1E1424AED}" type="presParOf" srcId="{F7F545BA-A183-4703-8DC1-3E7537814929}" destId="{B2220AE8-13F5-433A-A882-DCFC791DA8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A324B6-F510-43D3-A7F0-49A7AB39B282}"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EC"/>
        </a:p>
      </dgm:t>
    </dgm:pt>
    <dgm:pt modelId="{2F2841B8-85FE-4A48-ADBB-12F99A4DC4B8}">
      <dgm:prSet phldrT="[Texto]" custT="1"/>
      <dgm:spPr/>
      <dgm:t>
        <a:bodyPr/>
        <a:lstStyle/>
        <a:p>
          <a:pPr algn="just">
            <a:buSzPts val="1000"/>
            <a:buFont typeface="Symbol" panose="05050102010706020507" pitchFamily="18" charset="2"/>
            <a:buChar char=""/>
          </a:pPr>
          <a:r>
            <a:rPr lang="es-EC" sz="1600" dirty="0">
              <a:solidFill>
                <a:schemeClr val="tx1"/>
              </a:solidFill>
              <a:latin typeface="Arial" panose="020B0604020202020204" pitchFamily="34" charset="0"/>
              <a:cs typeface="Arial" panose="020B0604020202020204" pitchFamily="34" charset="0"/>
            </a:rPr>
            <a:t>En la actualidad no se cuenta con la documentación adecuada del proceso de obtención de material aeronáutico en el exterior, por ende, los procedimientos aplicados para el manejo del proceso no se encuentran establecidos correctamente, además de que el personal militar desconoce de los mismos, llevando así una mala gestión dentro de la FAE</a:t>
          </a:r>
          <a:r>
            <a:rPr lang="es-EC" sz="1600" dirty="0">
              <a:solidFill>
                <a:schemeClr val="tx1"/>
              </a:solidFill>
            </a:rPr>
            <a:t>.</a:t>
          </a:r>
          <a:endParaRPr lang="es-EC" sz="1600" dirty="0">
            <a:solidFill>
              <a:schemeClr val="tx1"/>
            </a:solidFill>
            <a:latin typeface="Arial" panose="020B0604020202020204" pitchFamily="34" charset="0"/>
            <a:cs typeface="Arial" panose="020B0604020202020204" pitchFamily="34" charset="0"/>
          </a:endParaRPr>
        </a:p>
      </dgm:t>
    </dgm:pt>
    <dgm:pt modelId="{C1A0EAC6-24AB-4835-92E4-C756BA606982}" type="parTrans" cxnId="{5EF842B7-2AD7-4DCC-BC17-F140D5922E81}">
      <dgm:prSet/>
      <dgm:spPr/>
      <dgm:t>
        <a:bodyPr/>
        <a:lstStyle/>
        <a:p>
          <a:endParaRPr lang="es-EC">
            <a:solidFill>
              <a:schemeClr val="tx1"/>
            </a:solidFill>
          </a:endParaRPr>
        </a:p>
      </dgm:t>
    </dgm:pt>
    <dgm:pt modelId="{5811D578-5659-4682-9031-E6AD1845D921}" type="sibTrans" cxnId="{5EF842B7-2AD7-4DCC-BC17-F140D5922E81}">
      <dgm:prSet/>
      <dgm:spPr/>
      <dgm:t>
        <a:bodyPr/>
        <a:lstStyle/>
        <a:p>
          <a:endParaRPr lang="es-EC">
            <a:solidFill>
              <a:schemeClr val="tx1"/>
            </a:solidFill>
          </a:endParaRPr>
        </a:p>
      </dgm:t>
    </dgm:pt>
    <dgm:pt modelId="{7C93B1DE-AB7B-4BF0-84CB-81B1272C729B}">
      <dgm:prSet custT="1"/>
      <dgm:spPr/>
      <dgm:t>
        <a:bodyPr/>
        <a:lstStyle/>
        <a:p>
          <a:pPr algn="just"/>
          <a:r>
            <a:rPr lang="es-EC" sz="1600" dirty="0">
              <a:solidFill>
                <a:schemeClr val="tx1"/>
              </a:solidFill>
              <a:latin typeface="Arial" panose="020B0604020202020204" pitchFamily="34" charset="0"/>
              <a:cs typeface="Arial" panose="020B0604020202020204" pitchFamily="34" charset="0"/>
            </a:rPr>
            <a:t>Al medir la satisfacción del personal militar que participan en la ejecución del proceso de obtención de material aeronáutico en el exterior de los diferentes repartos de la FAE, se encontró que el 41,5% de los usuarios señala que el desempeño del personal militar está relacionado de manera proporcional a como este está estructurado, mediante el cual se pudo demostrar que los modelos de gestión que se ejecutan a la presente fecha deben ser reestructurados para que mejore la tasa de satisfacción del personal militar inmerso en el proceso. Este porcentaje fue obtenido mediante la encuesta realizada en la presente investigación.</a:t>
          </a:r>
        </a:p>
      </dgm:t>
    </dgm:pt>
    <dgm:pt modelId="{3253F455-CA0E-449F-B32E-2E87D55AA65C}" type="parTrans" cxnId="{BD000836-CCFF-42B8-AFB8-95EC9FA6E669}">
      <dgm:prSet/>
      <dgm:spPr/>
      <dgm:t>
        <a:bodyPr/>
        <a:lstStyle/>
        <a:p>
          <a:endParaRPr lang="es-EC">
            <a:solidFill>
              <a:schemeClr val="tx1"/>
            </a:solidFill>
          </a:endParaRPr>
        </a:p>
      </dgm:t>
    </dgm:pt>
    <dgm:pt modelId="{9ED5C14B-49A3-4657-8470-97F060A42964}" type="sibTrans" cxnId="{BD000836-CCFF-42B8-AFB8-95EC9FA6E669}">
      <dgm:prSet/>
      <dgm:spPr/>
      <dgm:t>
        <a:bodyPr/>
        <a:lstStyle/>
        <a:p>
          <a:endParaRPr lang="es-EC">
            <a:solidFill>
              <a:schemeClr val="tx1"/>
            </a:solidFill>
          </a:endParaRPr>
        </a:p>
      </dgm:t>
    </dgm:pt>
    <dgm:pt modelId="{F7F545BA-A183-4703-8DC1-3E7537814929}" type="pres">
      <dgm:prSet presAssocID="{8BA324B6-F510-43D3-A7F0-49A7AB39B282}" presName="linear" presStyleCnt="0">
        <dgm:presLayoutVars>
          <dgm:dir/>
          <dgm:animLvl val="lvl"/>
          <dgm:resizeHandles val="exact"/>
        </dgm:presLayoutVars>
      </dgm:prSet>
      <dgm:spPr/>
    </dgm:pt>
    <dgm:pt modelId="{CF0DB825-9AA3-4042-BEDA-A4A227A19E9D}" type="pres">
      <dgm:prSet presAssocID="{2F2841B8-85FE-4A48-ADBB-12F99A4DC4B8}" presName="parentLin" presStyleCnt="0"/>
      <dgm:spPr/>
    </dgm:pt>
    <dgm:pt modelId="{94D68567-7A0D-4619-ACC0-FCAC2ED30F73}" type="pres">
      <dgm:prSet presAssocID="{2F2841B8-85FE-4A48-ADBB-12F99A4DC4B8}" presName="parentLeftMargin" presStyleLbl="node1" presStyleIdx="0" presStyleCnt="2"/>
      <dgm:spPr/>
    </dgm:pt>
    <dgm:pt modelId="{FA0F0524-6FB3-406A-A9E1-D874C1042D8B}" type="pres">
      <dgm:prSet presAssocID="{2F2841B8-85FE-4A48-ADBB-12F99A4DC4B8}" presName="parentText" presStyleLbl="node1" presStyleIdx="0" presStyleCnt="2" custScaleX="125338" custScaleY="102554">
        <dgm:presLayoutVars>
          <dgm:chMax val="0"/>
          <dgm:bulletEnabled val="1"/>
        </dgm:presLayoutVars>
      </dgm:prSet>
      <dgm:spPr/>
    </dgm:pt>
    <dgm:pt modelId="{709C936B-27D9-4B5E-ACB3-A3F580CA610B}" type="pres">
      <dgm:prSet presAssocID="{2F2841B8-85FE-4A48-ADBB-12F99A4DC4B8}" presName="negativeSpace" presStyleCnt="0"/>
      <dgm:spPr/>
    </dgm:pt>
    <dgm:pt modelId="{49E3B655-A3CA-42D9-8A17-2F040521936E}" type="pres">
      <dgm:prSet presAssocID="{2F2841B8-85FE-4A48-ADBB-12F99A4DC4B8}" presName="childText" presStyleLbl="conFgAcc1" presStyleIdx="0" presStyleCnt="2">
        <dgm:presLayoutVars>
          <dgm:bulletEnabled val="1"/>
        </dgm:presLayoutVars>
      </dgm:prSet>
      <dgm:spPr/>
    </dgm:pt>
    <dgm:pt modelId="{2D784455-6DC7-4285-B5BB-BBB723A257D9}" type="pres">
      <dgm:prSet presAssocID="{5811D578-5659-4682-9031-E6AD1845D921}" presName="spaceBetweenRectangles" presStyleCnt="0"/>
      <dgm:spPr/>
    </dgm:pt>
    <dgm:pt modelId="{8FD5B01B-B3A9-4545-8726-50A75F635861}" type="pres">
      <dgm:prSet presAssocID="{7C93B1DE-AB7B-4BF0-84CB-81B1272C729B}" presName="parentLin" presStyleCnt="0"/>
      <dgm:spPr/>
    </dgm:pt>
    <dgm:pt modelId="{8878D273-5D00-444F-9AD1-A44EE5E4E2DA}" type="pres">
      <dgm:prSet presAssocID="{7C93B1DE-AB7B-4BF0-84CB-81B1272C729B}" presName="parentLeftMargin" presStyleLbl="node1" presStyleIdx="0" presStyleCnt="2"/>
      <dgm:spPr/>
    </dgm:pt>
    <dgm:pt modelId="{62497650-3A65-48D3-8358-458FA91F0CC4}" type="pres">
      <dgm:prSet presAssocID="{7C93B1DE-AB7B-4BF0-84CB-81B1272C729B}" presName="parentText" presStyleLbl="node1" presStyleIdx="1" presStyleCnt="2" custScaleX="125533" custScaleY="96742">
        <dgm:presLayoutVars>
          <dgm:chMax val="0"/>
          <dgm:bulletEnabled val="1"/>
        </dgm:presLayoutVars>
      </dgm:prSet>
      <dgm:spPr/>
    </dgm:pt>
    <dgm:pt modelId="{3A085AE2-EFB6-43F2-ACE9-53DE614C3AE3}" type="pres">
      <dgm:prSet presAssocID="{7C93B1DE-AB7B-4BF0-84CB-81B1272C729B}" presName="negativeSpace" presStyleCnt="0"/>
      <dgm:spPr/>
    </dgm:pt>
    <dgm:pt modelId="{B2220AE8-13F5-433A-A882-DCFC791DA867}" type="pres">
      <dgm:prSet presAssocID="{7C93B1DE-AB7B-4BF0-84CB-81B1272C729B}" presName="childText" presStyleLbl="conFgAcc1" presStyleIdx="1" presStyleCnt="2">
        <dgm:presLayoutVars>
          <dgm:bulletEnabled val="1"/>
        </dgm:presLayoutVars>
      </dgm:prSet>
      <dgm:spPr/>
    </dgm:pt>
  </dgm:ptLst>
  <dgm:cxnLst>
    <dgm:cxn modelId="{6AC8D827-1617-4610-ACDC-CA07CFD2E29F}" type="presOf" srcId="{7C93B1DE-AB7B-4BF0-84CB-81B1272C729B}" destId="{62497650-3A65-48D3-8358-458FA91F0CC4}" srcOrd="1" destOrd="0" presId="urn:microsoft.com/office/officeart/2005/8/layout/list1"/>
    <dgm:cxn modelId="{BD00BC34-B114-4D85-88C2-2352AEC6762B}" type="presOf" srcId="{7C93B1DE-AB7B-4BF0-84CB-81B1272C729B}" destId="{8878D273-5D00-444F-9AD1-A44EE5E4E2DA}" srcOrd="0" destOrd="0" presId="urn:microsoft.com/office/officeart/2005/8/layout/list1"/>
    <dgm:cxn modelId="{BD000836-CCFF-42B8-AFB8-95EC9FA6E669}" srcId="{8BA324B6-F510-43D3-A7F0-49A7AB39B282}" destId="{7C93B1DE-AB7B-4BF0-84CB-81B1272C729B}" srcOrd="1" destOrd="0" parTransId="{3253F455-CA0E-449F-B32E-2E87D55AA65C}" sibTransId="{9ED5C14B-49A3-4657-8470-97F060A42964}"/>
    <dgm:cxn modelId="{994B8D85-0D3A-446E-88F5-AD2FFEC57BB8}" type="presOf" srcId="{2F2841B8-85FE-4A48-ADBB-12F99A4DC4B8}" destId="{94D68567-7A0D-4619-ACC0-FCAC2ED30F73}" srcOrd="0" destOrd="0" presId="urn:microsoft.com/office/officeart/2005/8/layout/list1"/>
    <dgm:cxn modelId="{C856ABA6-A003-4AC8-BCC1-8FAF46DA0EA8}" type="presOf" srcId="{8BA324B6-F510-43D3-A7F0-49A7AB39B282}" destId="{F7F545BA-A183-4703-8DC1-3E7537814929}" srcOrd="0" destOrd="0" presId="urn:microsoft.com/office/officeart/2005/8/layout/list1"/>
    <dgm:cxn modelId="{5EF842B7-2AD7-4DCC-BC17-F140D5922E81}" srcId="{8BA324B6-F510-43D3-A7F0-49A7AB39B282}" destId="{2F2841B8-85FE-4A48-ADBB-12F99A4DC4B8}" srcOrd="0" destOrd="0" parTransId="{C1A0EAC6-24AB-4835-92E4-C756BA606982}" sibTransId="{5811D578-5659-4682-9031-E6AD1845D921}"/>
    <dgm:cxn modelId="{6D134DED-E444-4AC2-93CD-388D5CFE6985}" type="presOf" srcId="{2F2841B8-85FE-4A48-ADBB-12F99A4DC4B8}" destId="{FA0F0524-6FB3-406A-A9E1-D874C1042D8B}" srcOrd="1" destOrd="0" presId="urn:microsoft.com/office/officeart/2005/8/layout/list1"/>
    <dgm:cxn modelId="{592D065F-BECE-4896-8FC8-3CE7B802D644}" type="presParOf" srcId="{F7F545BA-A183-4703-8DC1-3E7537814929}" destId="{CF0DB825-9AA3-4042-BEDA-A4A227A19E9D}" srcOrd="0" destOrd="0" presId="urn:microsoft.com/office/officeart/2005/8/layout/list1"/>
    <dgm:cxn modelId="{9DA21735-1BCB-47C2-AFB9-0E2C08B7225E}" type="presParOf" srcId="{CF0DB825-9AA3-4042-BEDA-A4A227A19E9D}" destId="{94D68567-7A0D-4619-ACC0-FCAC2ED30F73}" srcOrd="0" destOrd="0" presId="urn:microsoft.com/office/officeart/2005/8/layout/list1"/>
    <dgm:cxn modelId="{2ECDD167-820C-401A-B42F-5878524F5B8F}" type="presParOf" srcId="{CF0DB825-9AA3-4042-BEDA-A4A227A19E9D}" destId="{FA0F0524-6FB3-406A-A9E1-D874C1042D8B}" srcOrd="1" destOrd="0" presId="urn:microsoft.com/office/officeart/2005/8/layout/list1"/>
    <dgm:cxn modelId="{6410C88E-EC60-42AB-871A-EF4304221341}" type="presParOf" srcId="{F7F545BA-A183-4703-8DC1-3E7537814929}" destId="{709C936B-27D9-4B5E-ACB3-A3F580CA610B}" srcOrd="1" destOrd="0" presId="urn:microsoft.com/office/officeart/2005/8/layout/list1"/>
    <dgm:cxn modelId="{9DE20B3A-D881-4FF8-B0B8-958FA6070A18}" type="presParOf" srcId="{F7F545BA-A183-4703-8DC1-3E7537814929}" destId="{49E3B655-A3CA-42D9-8A17-2F040521936E}" srcOrd="2" destOrd="0" presId="urn:microsoft.com/office/officeart/2005/8/layout/list1"/>
    <dgm:cxn modelId="{F11581F5-4BB5-4277-A710-35E701F2019A}" type="presParOf" srcId="{F7F545BA-A183-4703-8DC1-3E7537814929}" destId="{2D784455-6DC7-4285-B5BB-BBB723A257D9}" srcOrd="3" destOrd="0" presId="urn:microsoft.com/office/officeart/2005/8/layout/list1"/>
    <dgm:cxn modelId="{27B5D585-2D29-45B1-A1F9-FF273534DFEE}" type="presParOf" srcId="{F7F545BA-A183-4703-8DC1-3E7537814929}" destId="{8FD5B01B-B3A9-4545-8726-50A75F635861}" srcOrd="4" destOrd="0" presId="urn:microsoft.com/office/officeart/2005/8/layout/list1"/>
    <dgm:cxn modelId="{41C805C1-E7C5-4758-9B8B-918BB875D32D}" type="presParOf" srcId="{8FD5B01B-B3A9-4545-8726-50A75F635861}" destId="{8878D273-5D00-444F-9AD1-A44EE5E4E2DA}" srcOrd="0" destOrd="0" presId="urn:microsoft.com/office/officeart/2005/8/layout/list1"/>
    <dgm:cxn modelId="{7F3BCD8B-448B-497A-BDA0-FCC6D4ED3794}" type="presParOf" srcId="{8FD5B01B-B3A9-4545-8726-50A75F635861}" destId="{62497650-3A65-48D3-8358-458FA91F0CC4}" srcOrd="1" destOrd="0" presId="urn:microsoft.com/office/officeart/2005/8/layout/list1"/>
    <dgm:cxn modelId="{326731FA-C868-4FCC-B19C-E96969719F57}" type="presParOf" srcId="{F7F545BA-A183-4703-8DC1-3E7537814929}" destId="{3A085AE2-EFB6-43F2-ACE9-53DE614C3AE3}" srcOrd="5" destOrd="0" presId="urn:microsoft.com/office/officeart/2005/8/layout/list1"/>
    <dgm:cxn modelId="{EE91CBA3-97F5-4EB3-B218-32E1E1424AED}" type="presParOf" srcId="{F7F545BA-A183-4703-8DC1-3E7537814929}" destId="{B2220AE8-13F5-433A-A882-DCFC791DA8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A324B6-F510-43D3-A7F0-49A7AB39B282}"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C"/>
        </a:p>
      </dgm:t>
    </dgm:pt>
    <dgm:pt modelId="{D8F90D4B-5205-4889-A3A9-74147280083C}">
      <dgm:prSet phldrT="[Texto]" custT="1"/>
      <dgm:spPr/>
      <dgm:t>
        <a:bodyPr/>
        <a:lstStyle/>
        <a:p>
          <a:pPr algn="just">
            <a:buSzPts val="1000"/>
            <a:buFont typeface="Symbol" panose="05050102010706020507" pitchFamily="18" charset="2"/>
            <a:buChar char=""/>
          </a:pPr>
          <a:r>
            <a:rPr lang="es-EC" sz="1600" dirty="0">
              <a:solidFill>
                <a:schemeClr val="tx1"/>
              </a:solidFill>
              <a:latin typeface="Arial" panose="020B0604020202020204" pitchFamily="34" charset="0"/>
              <a:cs typeface="Arial" panose="020B0604020202020204" pitchFamily="34" charset="0"/>
            </a:rPr>
            <a:t>Periódicamente se deben realizar análisis en los modelos de gestión aplicados dentro del proceso de obtención de material aeronáutico en el exterior, de esta forma evitar errores y retrasos en los tiempos de ejecución dentro del mencionado proceso, mismo que mejorarán el cumplimiento de los objetivos institucionales de la FAE.</a:t>
          </a:r>
        </a:p>
      </dgm:t>
    </dgm:pt>
    <dgm:pt modelId="{E7AB7609-74E9-4118-BD16-907B0543D18B}" type="parTrans" cxnId="{D895C5AA-A949-45D3-A1A5-3BDEE026EB82}">
      <dgm:prSet/>
      <dgm:spPr/>
      <dgm:t>
        <a:bodyPr/>
        <a:lstStyle/>
        <a:p>
          <a:endParaRPr lang="es-EC">
            <a:solidFill>
              <a:schemeClr val="tx1"/>
            </a:solidFill>
          </a:endParaRPr>
        </a:p>
      </dgm:t>
    </dgm:pt>
    <dgm:pt modelId="{A10A8C32-294C-49D2-BD79-6DF688191B8F}" type="sibTrans" cxnId="{D895C5AA-A949-45D3-A1A5-3BDEE026EB82}">
      <dgm:prSet/>
      <dgm:spPr/>
      <dgm:t>
        <a:bodyPr/>
        <a:lstStyle/>
        <a:p>
          <a:endParaRPr lang="es-EC">
            <a:solidFill>
              <a:schemeClr val="tx1"/>
            </a:solidFill>
          </a:endParaRPr>
        </a:p>
      </dgm:t>
    </dgm:pt>
    <dgm:pt modelId="{2F2841B8-85FE-4A48-ADBB-12F99A4DC4B8}">
      <dgm:prSet phldrT="[Texto]" custT="1"/>
      <dgm:spPr/>
      <dgm:t>
        <a:bodyPr/>
        <a:lstStyle/>
        <a:p>
          <a:pPr algn="just">
            <a:buSzPts val="1000"/>
            <a:buFont typeface="Symbol" panose="05050102010706020507" pitchFamily="18" charset="2"/>
            <a:buChar char=""/>
          </a:pPr>
          <a:r>
            <a:rPr lang="es-EC" sz="1600" dirty="0">
              <a:solidFill>
                <a:schemeClr val="tx1"/>
              </a:solidFill>
              <a:latin typeface="Arial" panose="020B0604020202020204" pitchFamily="34" charset="0"/>
              <a:cs typeface="Arial" panose="020B0604020202020204" pitchFamily="34" charset="0"/>
            </a:rPr>
            <a:t>El modelo de gestión de procesos internos y el modelo de gestión ABC, son alternativas para mejorar el cumplimiento del proceso de obtención de material aeronáutico en el exterior, ya que  pasaremos de un trabajo empírico a un trabajo técnico con sustentos científicos basados en estudios y recomendaciones por otras fuerzas como Chile y Canadá que son modelos a seguir con relación a la ejecución de procesos</a:t>
          </a:r>
          <a:r>
            <a:rPr lang="es-EC" sz="1600" dirty="0">
              <a:solidFill>
                <a:schemeClr val="tx1"/>
              </a:solidFill>
            </a:rPr>
            <a:t>.</a:t>
          </a:r>
          <a:endParaRPr lang="es-EC" sz="1600" dirty="0">
            <a:solidFill>
              <a:schemeClr val="tx1"/>
            </a:solidFill>
            <a:latin typeface="Arial" panose="020B0604020202020204" pitchFamily="34" charset="0"/>
            <a:cs typeface="Arial" panose="020B0604020202020204" pitchFamily="34" charset="0"/>
          </a:endParaRPr>
        </a:p>
      </dgm:t>
    </dgm:pt>
    <dgm:pt modelId="{C1A0EAC6-24AB-4835-92E4-C756BA606982}" type="parTrans" cxnId="{5EF842B7-2AD7-4DCC-BC17-F140D5922E81}">
      <dgm:prSet/>
      <dgm:spPr/>
      <dgm:t>
        <a:bodyPr/>
        <a:lstStyle/>
        <a:p>
          <a:endParaRPr lang="es-EC">
            <a:solidFill>
              <a:schemeClr val="tx1"/>
            </a:solidFill>
          </a:endParaRPr>
        </a:p>
      </dgm:t>
    </dgm:pt>
    <dgm:pt modelId="{5811D578-5659-4682-9031-E6AD1845D921}" type="sibTrans" cxnId="{5EF842B7-2AD7-4DCC-BC17-F140D5922E81}">
      <dgm:prSet/>
      <dgm:spPr/>
      <dgm:t>
        <a:bodyPr/>
        <a:lstStyle/>
        <a:p>
          <a:endParaRPr lang="es-EC">
            <a:solidFill>
              <a:schemeClr val="tx1"/>
            </a:solidFill>
          </a:endParaRPr>
        </a:p>
      </dgm:t>
    </dgm:pt>
    <dgm:pt modelId="{F7F545BA-A183-4703-8DC1-3E7537814929}" type="pres">
      <dgm:prSet presAssocID="{8BA324B6-F510-43D3-A7F0-49A7AB39B282}" presName="linear" presStyleCnt="0">
        <dgm:presLayoutVars>
          <dgm:dir/>
          <dgm:animLvl val="lvl"/>
          <dgm:resizeHandles val="exact"/>
        </dgm:presLayoutVars>
      </dgm:prSet>
      <dgm:spPr/>
    </dgm:pt>
    <dgm:pt modelId="{EBA4E834-328D-425C-B7D0-AC2AEBA2BB52}" type="pres">
      <dgm:prSet presAssocID="{D8F90D4B-5205-4889-A3A9-74147280083C}" presName="parentLin" presStyleCnt="0"/>
      <dgm:spPr/>
    </dgm:pt>
    <dgm:pt modelId="{E1ED106D-E4A4-4625-A592-40400538E83D}" type="pres">
      <dgm:prSet presAssocID="{D8F90D4B-5205-4889-A3A9-74147280083C}" presName="parentLeftMargin" presStyleLbl="node1" presStyleIdx="0" presStyleCnt="2"/>
      <dgm:spPr/>
    </dgm:pt>
    <dgm:pt modelId="{2C529963-9290-481B-ADB5-23C8D83C9A9F}" type="pres">
      <dgm:prSet presAssocID="{D8F90D4B-5205-4889-A3A9-74147280083C}" presName="parentText" presStyleLbl="node1" presStyleIdx="0" presStyleCnt="2" custScaleX="125768" custScaleY="96462">
        <dgm:presLayoutVars>
          <dgm:chMax val="0"/>
          <dgm:bulletEnabled val="1"/>
        </dgm:presLayoutVars>
      </dgm:prSet>
      <dgm:spPr/>
    </dgm:pt>
    <dgm:pt modelId="{2A8B88F8-45DC-4BD7-B7C1-A8F7EF593D97}" type="pres">
      <dgm:prSet presAssocID="{D8F90D4B-5205-4889-A3A9-74147280083C}" presName="negativeSpace" presStyleCnt="0"/>
      <dgm:spPr/>
    </dgm:pt>
    <dgm:pt modelId="{B000331E-654A-465E-BA78-1AB36130A5DB}" type="pres">
      <dgm:prSet presAssocID="{D8F90D4B-5205-4889-A3A9-74147280083C}" presName="childText" presStyleLbl="conFgAcc1" presStyleIdx="0" presStyleCnt="2">
        <dgm:presLayoutVars>
          <dgm:bulletEnabled val="1"/>
        </dgm:presLayoutVars>
      </dgm:prSet>
      <dgm:spPr/>
    </dgm:pt>
    <dgm:pt modelId="{C76A38C6-DBAB-42BB-A8C4-41383AB24E43}" type="pres">
      <dgm:prSet presAssocID="{A10A8C32-294C-49D2-BD79-6DF688191B8F}" presName="spaceBetweenRectangles" presStyleCnt="0"/>
      <dgm:spPr/>
    </dgm:pt>
    <dgm:pt modelId="{CF0DB825-9AA3-4042-BEDA-A4A227A19E9D}" type="pres">
      <dgm:prSet presAssocID="{2F2841B8-85FE-4A48-ADBB-12F99A4DC4B8}" presName="parentLin" presStyleCnt="0"/>
      <dgm:spPr/>
    </dgm:pt>
    <dgm:pt modelId="{94D68567-7A0D-4619-ACC0-FCAC2ED30F73}" type="pres">
      <dgm:prSet presAssocID="{2F2841B8-85FE-4A48-ADBB-12F99A4DC4B8}" presName="parentLeftMargin" presStyleLbl="node1" presStyleIdx="0" presStyleCnt="2"/>
      <dgm:spPr/>
    </dgm:pt>
    <dgm:pt modelId="{FA0F0524-6FB3-406A-A9E1-D874C1042D8B}" type="pres">
      <dgm:prSet presAssocID="{2F2841B8-85FE-4A48-ADBB-12F99A4DC4B8}" presName="parentText" presStyleLbl="node1" presStyleIdx="1" presStyleCnt="2" custScaleX="125338" custScaleY="87609">
        <dgm:presLayoutVars>
          <dgm:chMax val="0"/>
          <dgm:bulletEnabled val="1"/>
        </dgm:presLayoutVars>
      </dgm:prSet>
      <dgm:spPr/>
    </dgm:pt>
    <dgm:pt modelId="{709C936B-27D9-4B5E-ACB3-A3F580CA610B}" type="pres">
      <dgm:prSet presAssocID="{2F2841B8-85FE-4A48-ADBB-12F99A4DC4B8}" presName="negativeSpace" presStyleCnt="0"/>
      <dgm:spPr/>
    </dgm:pt>
    <dgm:pt modelId="{49E3B655-A3CA-42D9-8A17-2F040521936E}" type="pres">
      <dgm:prSet presAssocID="{2F2841B8-85FE-4A48-ADBB-12F99A4DC4B8}" presName="childText" presStyleLbl="conFgAcc1" presStyleIdx="1" presStyleCnt="2">
        <dgm:presLayoutVars>
          <dgm:bulletEnabled val="1"/>
        </dgm:presLayoutVars>
      </dgm:prSet>
      <dgm:spPr/>
    </dgm:pt>
  </dgm:ptLst>
  <dgm:cxnLst>
    <dgm:cxn modelId="{DD925648-7515-499F-9BE6-4E82B1955BDC}" type="presOf" srcId="{D8F90D4B-5205-4889-A3A9-74147280083C}" destId="{2C529963-9290-481B-ADB5-23C8D83C9A9F}" srcOrd="1" destOrd="0" presId="urn:microsoft.com/office/officeart/2005/8/layout/list1"/>
    <dgm:cxn modelId="{994B8D85-0D3A-446E-88F5-AD2FFEC57BB8}" type="presOf" srcId="{2F2841B8-85FE-4A48-ADBB-12F99A4DC4B8}" destId="{94D68567-7A0D-4619-ACC0-FCAC2ED30F73}" srcOrd="0" destOrd="0" presId="urn:microsoft.com/office/officeart/2005/8/layout/list1"/>
    <dgm:cxn modelId="{C856ABA6-A003-4AC8-BCC1-8FAF46DA0EA8}" type="presOf" srcId="{8BA324B6-F510-43D3-A7F0-49A7AB39B282}" destId="{F7F545BA-A183-4703-8DC1-3E7537814929}" srcOrd="0" destOrd="0" presId="urn:microsoft.com/office/officeart/2005/8/layout/list1"/>
    <dgm:cxn modelId="{D895C5AA-A949-45D3-A1A5-3BDEE026EB82}" srcId="{8BA324B6-F510-43D3-A7F0-49A7AB39B282}" destId="{D8F90D4B-5205-4889-A3A9-74147280083C}" srcOrd="0" destOrd="0" parTransId="{E7AB7609-74E9-4118-BD16-907B0543D18B}" sibTransId="{A10A8C32-294C-49D2-BD79-6DF688191B8F}"/>
    <dgm:cxn modelId="{5EF842B7-2AD7-4DCC-BC17-F140D5922E81}" srcId="{8BA324B6-F510-43D3-A7F0-49A7AB39B282}" destId="{2F2841B8-85FE-4A48-ADBB-12F99A4DC4B8}" srcOrd="1" destOrd="0" parTransId="{C1A0EAC6-24AB-4835-92E4-C756BA606982}" sibTransId="{5811D578-5659-4682-9031-E6AD1845D921}"/>
    <dgm:cxn modelId="{6D134DED-E444-4AC2-93CD-388D5CFE6985}" type="presOf" srcId="{2F2841B8-85FE-4A48-ADBB-12F99A4DC4B8}" destId="{FA0F0524-6FB3-406A-A9E1-D874C1042D8B}" srcOrd="1" destOrd="0" presId="urn:microsoft.com/office/officeart/2005/8/layout/list1"/>
    <dgm:cxn modelId="{C87D0EF9-1836-495E-8875-8988FB739366}" type="presOf" srcId="{D8F90D4B-5205-4889-A3A9-74147280083C}" destId="{E1ED106D-E4A4-4625-A592-40400538E83D}" srcOrd="0" destOrd="0" presId="urn:microsoft.com/office/officeart/2005/8/layout/list1"/>
    <dgm:cxn modelId="{11C39132-0C1F-407E-B970-9023FD917472}" type="presParOf" srcId="{F7F545BA-A183-4703-8DC1-3E7537814929}" destId="{EBA4E834-328D-425C-B7D0-AC2AEBA2BB52}" srcOrd="0" destOrd="0" presId="urn:microsoft.com/office/officeart/2005/8/layout/list1"/>
    <dgm:cxn modelId="{40081620-9E14-463A-A3A2-6FAAC3ADE2CB}" type="presParOf" srcId="{EBA4E834-328D-425C-B7D0-AC2AEBA2BB52}" destId="{E1ED106D-E4A4-4625-A592-40400538E83D}" srcOrd="0" destOrd="0" presId="urn:microsoft.com/office/officeart/2005/8/layout/list1"/>
    <dgm:cxn modelId="{7B11ED9C-EA69-4778-AB6C-D922C63B6492}" type="presParOf" srcId="{EBA4E834-328D-425C-B7D0-AC2AEBA2BB52}" destId="{2C529963-9290-481B-ADB5-23C8D83C9A9F}" srcOrd="1" destOrd="0" presId="urn:microsoft.com/office/officeart/2005/8/layout/list1"/>
    <dgm:cxn modelId="{AE0DCC18-6D66-44D0-920B-47A0327234B1}" type="presParOf" srcId="{F7F545BA-A183-4703-8DC1-3E7537814929}" destId="{2A8B88F8-45DC-4BD7-B7C1-A8F7EF593D97}" srcOrd="1" destOrd="0" presId="urn:microsoft.com/office/officeart/2005/8/layout/list1"/>
    <dgm:cxn modelId="{A3AA7520-1674-419F-8FBC-B5B4BF10B646}" type="presParOf" srcId="{F7F545BA-A183-4703-8DC1-3E7537814929}" destId="{B000331E-654A-465E-BA78-1AB36130A5DB}" srcOrd="2" destOrd="0" presId="urn:microsoft.com/office/officeart/2005/8/layout/list1"/>
    <dgm:cxn modelId="{3C55F9CB-B58C-449D-AE45-C102EDA4A9B9}" type="presParOf" srcId="{F7F545BA-A183-4703-8DC1-3E7537814929}" destId="{C76A38C6-DBAB-42BB-A8C4-41383AB24E43}" srcOrd="3" destOrd="0" presId="urn:microsoft.com/office/officeart/2005/8/layout/list1"/>
    <dgm:cxn modelId="{592D065F-BECE-4896-8FC8-3CE7B802D644}" type="presParOf" srcId="{F7F545BA-A183-4703-8DC1-3E7537814929}" destId="{CF0DB825-9AA3-4042-BEDA-A4A227A19E9D}" srcOrd="4" destOrd="0" presId="urn:microsoft.com/office/officeart/2005/8/layout/list1"/>
    <dgm:cxn modelId="{9DA21735-1BCB-47C2-AFB9-0E2C08B7225E}" type="presParOf" srcId="{CF0DB825-9AA3-4042-BEDA-A4A227A19E9D}" destId="{94D68567-7A0D-4619-ACC0-FCAC2ED30F73}" srcOrd="0" destOrd="0" presId="urn:microsoft.com/office/officeart/2005/8/layout/list1"/>
    <dgm:cxn modelId="{2ECDD167-820C-401A-B42F-5878524F5B8F}" type="presParOf" srcId="{CF0DB825-9AA3-4042-BEDA-A4A227A19E9D}" destId="{FA0F0524-6FB3-406A-A9E1-D874C1042D8B}" srcOrd="1" destOrd="0" presId="urn:microsoft.com/office/officeart/2005/8/layout/list1"/>
    <dgm:cxn modelId="{6410C88E-EC60-42AB-871A-EF4304221341}" type="presParOf" srcId="{F7F545BA-A183-4703-8DC1-3E7537814929}" destId="{709C936B-27D9-4B5E-ACB3-A3F580CA610B}" srcOrd="5" destOrd="0" presId="urn:microsoft.com/office/officeart/2005/8/layout/list1"/>
    <dgm:cxn modelId="{9DE20B3A-D881-4FF8-B0B8-958FA6070A18}" type="presParOf" srcId="{F7F545BA-A183-4703-8DC1-3E7537814929}" destId="{49E3B655-A3CA-42D9-8A17-2F040521936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A324B6-F510-43D3-A7F0-49A7AB39B282}"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s-EC"/>
        </a:p>
      </dgm:t>
    </dgm:pt>
    <dgm:pt modelId="{2F2841B8-85FE-4A48-ADBB-12F99A4DC4B8}">
      <dgm:prSet phldrT="[Texto]" custT="1"/>
      <dgm:spPr/>
      <dgm:t>
        <a:bodyPr/>
        <a:lstStyle/>
        <a:p>
          <a:pPr algn="just">
            <a:buSzPts val="1000"/>
            <a:buFont typeface="Symbol" panose="05050102010706020507" pitchFamily="18" charset="2"/>
            <a:buChar char=""/>
          </a:pPr>
          <a:r>
            <a:rPr lang="es-EC" sz="1600" dirty="0">
              <a:solidFill>
                <a:schemeClr val="tx1"/>
              </a:solidFill>
              <a:latin typeface="Arial" panose="020B0604020202020204" pitchFamily="34" charset="0"/>
              <a:cs typeface="Arial" panose="020B0604020202020204" pitchFamily="34" charset="0"/>
            </a:rPr>
            <a:t>De acuerdo a los modelos de gestión propuestos se plantea llevar un óptimo control de la documentación con la finalidad de analizar, controlar y evidenciar la información requerida, direccionada al cumplimiento del proceso de obtención de material aeronáutico en el exterior en la FAE</a:t>
          </a:r>
          <a:r>
            <a:rPr lang="es-EC" sz="1600" dirty="0">
              <a:solidFill>
                <a:schemeClr val="tx1"/>
              </a:solidFill>
            </a:rPr>
            <a:t>. </a:t>
          </a:r>
          <a:endParaRPr lang="es-EC" sz="1600" dirty="0">
            <a:solidFill>
              <a:schemeClr val="tx1"/>
            </a:solidFill>
            <a:latin typeface="Arial" panose="020B0604020202020204" pitchFamily="34" charset="0"/>
            <a:cs typeface="Arial" panose="020B0604020202020204" pitchFamily="34" charset="0"/>
          </a:endParaRPr>
        </a:p>
      </dgm:t>
    </dgm:pt>
    <dgm:pt modelId="{C1A0EAC6-24AB-4835-92E4-C756BA606982}" type="parTrans" cxnId="{5EF842B7-2AD7-4DCC-BC17-F140D5922E81}">
      <dgm:prSet/>
      <dgm:spPr/>
      <dgm:t>
        <a:bodyPr/>
        <a:lstStyle/>
        <a:p>
          <a:endParaRPr lang="es-EC">
            <a:solidFill>
              <a:schemeClr val="tx1"/>
            </a:solidFill>
          </a:endParaRPr>
        </a:p>
      </dgm:t>
    </dgm:pt>
    <dgm:pt modelId="{5811D578-5659-4682-9031-E6AD1845D921}" type="sibTrans" cxnId="{5EF842B7-2AD7-4DCC-BC17-F140D5922E81}">
      <dgm:prSet/>
      <dgm:spPr/>
      <dgm:t>
        <a:bodyPr/>
        <a:lstStyle/>
        <a:p>
          <a:endParaRPr lang="es-EC">
            <a:solidFill>
              <a:schemeClr val="tx1"/>
            </a:solidFill>
          </a:endParaRPr>
        </a:p>
      </dgm:t>
    </dgm:pt>
    <dgm:pt modelId="{7C93B1DE-AB7B-4BF0-84CB-81B1272C729B}">
      <dgm:prSet custT="1"/>
      <dgm:spPr/>
      <dgm:t>
        <a:bodyPr/>
        <a:lstStyle/>
        <a:p>
          <a:pPr algn="just"/>
          <a:r>
            <a:rPr lang="es-EC" sz="1600" dirty="0">
              <a:solidFill>
                <a:schemeClr val="tx1"/>
              </a:solidFill>
              <a:latin typeface="Arial" panose="020B0604020202020204" pitchFamily="34" charset="0"/>
              <a:cs typeface="Arial" panose="020B0604020202020204" pitchFamily="34" charset="0"/>
            </a:rPr>
            <a:t>Los modelos de gestión que se encuentran en la actualidad aplicados en el proceso de obtención de material aeronáutico en el exterior deben ser analizados, de esta forma mejorará la satisfacción por parte del personal militar que interviene directamente en mencionado proceso, de la misma manera al realizar estos cambios este será un modelo a seguir para el demás proceso que se manejan dentro de la FAE</a:t>
          </a:r>
          <a:r>
            <a:rPr lang="es-EC" sz="1600" dirty="0">
              <a:solidFill>
                <a:schemeClr val="tx1"/>
              </a:solidFill>
            </a:rPr>
            <a:t>.</a:t>
          </a:r>
          <a:endParaRPr lang="es-EC" sz="1600" dirty="0">
            <a:solidFill>
              <a:schemeClr val="tx1"/>
            </a:solidFill>
            <a:latin typeface="Arial" panose="020B0604020202020204" pitchFamily="34" charset="0"/>
            <a:cs typeface="Arial" panose="020B0604020202020204" pitchFamily="34" charset="0"/>
          </a:endParaRPr>
        </a:p>
      </dgm:t>
    </dgm:pt>
    <dgm:pt modelId="{3253F455-CA0E-449F-B32E-2E87D55AA65C}" type="parTrans" cxnId="{BD000836-CCFF-42B8-AFB8-95EC9FA6E669}">
      <dgm:prSet/>
      <dgm:spPr/>
      <dgm:t>
        <a:bodyPr/>
        <a:lstStyle/>
        <a:p>
          <a:endParaRPr lang="es-EC">
            <a:solidFill>
              <a:schemeClr val="tx1"/>
            </a:solidFill>
          </a:endParaRPr>
        </a:p>
      </dgm:t>
    </dgm:pt>
    <dgm:pt modelId="{9ED5C14B-49A3-4657-8470-97F060A42964}" type="sibTrans" cxnId="{BD000836-CCFF-42B8-AFB8-95EC9FA6E669}">
      <dgm:prSet/>
      <dgm:spPr/>
      <dgm:t>
        <a:bodyPr/>
        <a:lstStyle/>
        <a:p>
          <a:endParaRPr lang="es-EC">
            <a:solidFill>
              <a:schemeClr val="tx1"/>
            </a:solidFill>
          </a:endParaRPr>
        </a:p>
      </dgm:t>
    </dgm:pt>
    <dgm:pt modelId="{F7F545BA-A183-4703-8DC1-3E7537814929}" type="pres">
      <dgm:prSet presAssocID="{8BA324B6-F510-43D3-A7F0-49A7AB39B282}" presName="linear" presStyleCnt="0">
        <dgm:presLayoutVars>
          <dgm:dir/>
          <dgm:animLvl val="lvl"/>
          <dgm:resizeHandles val="exact"/>
        </dgm:presLayoutVars>
      </dgm:prSet>
      <dgm:spPr/>
    </dgm:pt>
    <dgm:pt modelId="{CF0DB825-9AA3-4042-BEDA-A4A227A19E9D}" type="pres">
      <dgm:prSet presAssocID="{2F2841B8-85FE-4A48-ADBB-12F99A4DC4B8}" presName="parentLin" presStyleCnt="0"/>
      <dgm:spPr/>
    </dgm:pt>
    <dgm:pt modelId="{94D68567-7A0D-4619-ACC0-FCAC2ED30F73}" type="pres">
      <dgm:prSet presAssocID="{2F2841B8-85FE-4A48-ADBB-12F99A4DC4B8}" presName="parentLeftMargin" presStyleLbl="node1" presStyleIdx="0" presStyleCnt="2"/>
      <dgm:spPr/>
    </dgm:pt>
    <dgm:pt modelId="{FA0F0524-6FB3-406A-A9E1-D874C1042D8B}" type="pres">
      <dgm:prSet presAssocID="{2F2841B8-85FE-4A48-ADBB-12F99A4DC4B8}" presName="parentText" presStyleLbl="node1" presStyleIdx="0" presStyleCnt="2" custScaleX="125338" custScaleY="71616">
        <dgm:presLayoutVars>
          <dgm:chMax val="0"/>
          <dgm:bulletEnabled val="1"/>
        </dgm:presLayoutVars>
      </dgm:prSet>
      <dgm:spPr/>
    </dgm:pt>
    <dgm:pt modelId="{709C936B-27D9-4B5E-ACB3-A3F580CA610B}" type="pres">
      <dgm:prSet presAssocID="{2F2841B8-85FE-4A48-ADBB-12F99A4DC4B8}" presName="negativeSpace" presStyleCnt="0"/>
      <dgm:spPr/>
    </dgm:pt>
    <dgm:pt modelId="{49E3B655-A3CA-42D9-8A17-2F040521936E}" type="pres">
      <dgm:prSet presAssocID="{2F2841B8-85FE-4A48-ADBB-12F99A4DC4B8}" presName="childText" presStyleLbl="conFgAcc1" presStyleIdx="0" presStyleCnt="2">
        <dgm:presLayoutVars>
          <dgm:bulletEnabled val="1"/>
        </dgm:presLayoutVars>
      </dgm:prSet>
      <dgm:spPr/>
    </dgm:pt>
    <dgm:pt modelId="{2D784455-6DC7-4285-B5BB-BBB723A257D9}" type="pres">
      <dgm:prSet presAssocID="{5811D578-5659-4682-9031-E6AD1845D921}" presName="spaceBetweenRectangles" presStyleCnt="0"/>
      <dgm:spPr/>
    </dgm:pt>
    <dgm:pt modelId="{8FD5B01B-B3A9-4545-8726-50A75F635861}" type="pres">
      <dgm:prSet presAssocID="{7C93B1DE-AB7B-4BF0-84CB-81B1272C729B}" presName="parentLin" presStyleCnt="0"/>
      <dgm:spPr/>
    </dgm:pt>
    <dgm:pt modelId="{8878D273-5D00-444F-9AD1-A44EE5E4E2DA}" type="pres">
      <dgm:prSet presAssocID="{7C93B1DE-AB7B-4BF0-84CB-81B1272C729B}" presName="parentLeftMargin" presStyleLbl="node1" presStyleIdx="0" presStyleCnt="2"/>
      <dgm:spPr/>
    </dgm:pt>
    <dgm:pt modelId="{62497650-3A65-48D3-8358-458FA91F0CC4}" type="pres">
      <dgm:prSet presAssocID="{7C93B1DE-AB7B-4BF0-84CB-81B1272C729B}" presName="parentText" presStyleLbl="node1" presStyleIdx="1" presStyleCnt="2" custScaleX="125533" custScaleY="101463">
        <dgm:presLayoutVars>
          <dgm:chMax val="0"/>
          <dgm:bulletEnabled val="1"/>
        </dgm:presLayoutVars>
      </dgm:prSet>
      <dgm:spPr/>
    </dgm:pt>
    <dgm:pt modelId="{3A085AE2-EFB6-43F2-ACE9-53DE614C3AE3}" type="pres">
      <dgm:prSet presAssocID="{7C93B1DE-AB7B-4BF0-84CB-81B1272C729B}" presName="negativeSpace" presStyleCnt="0"/>
      <dgm:spPr/>
    </dgm:pt>
    <dgm:pt modelId="{B2220AE8-13F5-433A-A882-DCFC791DA867}" type="pres">
      <dgm:prSet presAssocID="{7C93B1DE-AB7B-4BF0-84CB-81B1272C729B}" presName="childText" presStyleLbl="conFgAcc1" presStyleIdx="1" presStyleCnt="2">
        <dgm:presLayoutVars>
          <dgm:bulletEnabled val="1"/>
        </dgm:presLayoutVars>
      </dgm:prSet>
      <dgm:spPr/>
    </dgm:pt>
  </dgm:ptLst>
  <dgm:cxnLst>
    <dgm:cxn modelId="{6AC8D827-1617-4610-ACDC-CA07CFD2E29F}" type="presOf" srcId="{7C93B1DE-AB7B-4BF0-84CB-81B1272C729B}" destId="{62497650-3A65-48D3-8358-458FA91F0CC4}" srcOrd="1" destOrd="0" presId="urn:microsoft.com/office/officeart/2005/8/layout/list1"/>
    <dgm:cxn modelId="{BD00BC34-B114-4D85-88C2-2352AEC6762B}" type="presOf" srcId="{7C93B1DE-AB7B-4BF0-84CB-81B1272C729B}" destId="{8878D273-5D00-444F-9AD1-A44EE5E4E2DA}" srcOrd="0" destOrd="0" presId="urn:microsoft.com/office/officeart/2005/8/layout/list1"/>
    <dgm:cxn modelId="{BD000836-CCFF-42B8-AFB8-95EC9FA6E669}" srcId="{8BA324B6-F510-43D3-A7F0-49A7AB39B282}" destId="{7C93B1DE-AB7B-4BF0-84CB-81B1272C729B}" srcOrd="1" destOrd="0" parTransId="{3253F455-CA0E-449F-B32E-2E87D55AA65C}" sibTransId="{9ED5C14B-49A3-4657-8470-97F060A42964}"/>
    <dgm:cxn modelId="{994B8D85-0D3A-446E-88F5-AD2FFEC57BB8}" type="presOf" srcId="{2F2841B8-85FE-4A48-ADBB-12F99A4DC4B8}" destId="{94D68567-7A0D-4619-ACC0-FCAC2ED30F73}" srcOrd="0" destOrd="0" presId="urn:microsoft.com/office/officeart/2005/8/layout/list1"/>
    <dgm:cxn modelId="{C856ABA6-A003-4AC8-BCC1-8FAF46DA0EA8}" type="presOf" srcId="{8BA324B6-F510-43D3-A7F0-49A7AB39B282}" destId="{F7F545BA-A183-4703-8DC1-3E7537814929}" srcOrd="0" destOrd="0" presId="urn:microsoft.com/office/officeart/2005/8/layout/list1"/>
    <dgm:cxn modelId="{5EF842B7-2AD7-4DCC-BC17-F140D5922E81}" srcId="{8BA324B6-F510-43D3-A7F0-49A7AB39B282}" destId="{2F2841B8-85FE-4A48-ADBB-12F99A4DC4B8}" srcOrd="0" destOrd="0" parTransId="{C1A0EAC6-24AB-4835-92E4-C756BA606982}" sibTransId="{5811D578-5659-4682-9031-E6AD1845D921}"/>
    <dgm:cxn modelId="{6D134DED-E444-4AC2-93CD-388D5CFE6985}" type="presOf" srcId="{2F2841B8-85FE-4A48-ADBB-12F99A4DC4B8}" destId="{FA0F0524-6FB3-406A-A9E1-D874C1042D8B}" srcOrd="1" destOrd="0" presId="urn:microsoft.com/office/officeart/2005/8/layout/list1"/>
    <dgm:cxn modelId="{592D065F-BECE-4896-8FC8-3CE7B802D644}" type="presParOf" srcId="{F7F545BA-A183-4703-8DC1-3E7537814929}" destId="{CF0DB825-9AA3-4042-BEDA-A4A227A19E9D}" srcOrd="0" destOrd="0" presId="urn:microsoft.com/office/officeart/2005/8/layout/list1"/>
    <dgm:cxn modelId="{9DA21735-1BCB-47C2-AFB9-0E2C08B7225E}" type="presParOf" srcId="{CF0DB825-9AA3-4042-BEDA-A4A227A19E9D}" destId="{94D68567-7A0D-4619-ACC0-FCAC2ED30F73}" srcOrd="0" destOrd="0" presId="urn:microsoft.com/office/officeart/2005/8/layout/list1"/>
    <dgm:cxn modelId="{2ECDD167-820C-401A-B42F-5878524F5B8F}" type="presParOf" srcId="{CF0DB825-9AA3-4042-BEDA-A4A227A19E9D}" destId="{FA0F0524-6FB3-406A-A9E1-D874C1042D8B}" srcOrd="1" destOrd="0" presId="urn:microsoft.com/office/officeart/2005/8/layout/list1"/>
    <dgm:cxn modelId="{6410C88E-EC60-42AB-871A-EF4304221341}" type="presParOf" srcId="{F7F545BA-A183-4703-8DC1-3E7537814929}" destId="{709C936B-27D9-4B5E-ACB3-A3F580CA610B}" srcOrd="1" destOrd="0" presId="urn:microsoft.com/office/officeart/2005/8/layout/list1"/>
    <dgm:cxn modelId="{9DE20B3A-D881-4FF8-B0B8-958FA6070A18}" type="presParOf" srcId="{F7F545BA-A183-4703-8DC1-3E7537814929}" destId="{49E3B655-A3CA-42D9-8A17-2F040521936E}" srcOrd="2" destOrd="0" presId="urn:microsoft.com/office/officeart/2005/8/layout/list1"/>
    <dgm:cxn modelId="{F11581F5-4BB5-4277-A710-35E701F2019A}" type="presParOf" srcId="{F7F545BA-A183-4703-8DC1-3E7537814929}" destId="{2D784455-6DC7-4285-B5BB-BBB723A257D9}" srcOrd="3" destOrd="0" presId="urn:microsoft.com/office/officeart/2005/8/layout/list1"/>
    <dgm:cxn modelId="{27B5D585-2D29-45B1-A1F9-FF273534DFEE}" type="presParOf" srcId="{F7F545BA-A183-4703-8DC1-3E7537814929}" destId="{8FD5B01B-B3A9-4545-8726-50A75F635861}" srcOrd="4" destOrd="0" presId="urn:microsoft.com/office/officeart/2005/8/layout/list1"/>
    <dgm:cxn modelId="{41C805C1-E7C5-4758-9B8B-918BB875D32D}" type="presParOf" srcId="{8FD5B01B-B3A9-4545-8726-50A75F635861}" destId="{8878D273-5D00-444F-9AD1-A44EE5E4E2DA}" srcOrd="0" destOrd="0" presId="urn:microsoft.com/office/officeart/2005/8/layout/list1"/>
    <dgm:cxn modelId="{7F3BCD8B-448B-497A-BDA0-FCC6D4ED3794}" type="presParOf" srcId="{8FD5B01B-B3A9-4545-8726-50A75F635861}" destId="{62497650-3A65-48D3-8358-458FA91F0CC4}" srcOrd="1" destOrd="0" presId="urn:microsoft.com/office/officeart/2005/8/layout/list1"/>
    <dgm:cxn modelId="{326731FA-C868-4FCC-B19C-E96969719F57}" type="presParOf" srcId="{F7F545BA-A183-4703-8DC1-3E7537814929}" destId="{3A085AE2-EFB6-43F2-ACE9-53DE614C3AE3}" srcOrd="5" destOrd="0" presId="urn:microsoft.com/office/officeart/2005/8/layout/list1"/>
    <dgm:cxn modelId="{EE91CBA3-97F5-4EB3-B218-32E1E1424AED}" type="presParOf" srcId="{F7F545BA-A183-4703-8DC1-3E7537814929}" destId="{B2220AE8-13F5-433A-A882-DCFC791DA8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AFD26-C22E-4A2F-BC63-776BA48B84ED}" type="doc">
      <dgm:prSet loTypeId="urn:microsoft.com/office/officeart/2009/layout/CircleArrowProcess" loCatId="process" qsTypeId="urn:microsoft.com/office/officeart/2005/8/quickstyle/simple3" qsCatId="simple" csTypeId="urn:microsoft.com/office/officeart/2005/8/colors/colorful1" csCatId="colorful" phldr="1"/>
      <dgm:spPr/>
      <dgm:t>
        <a:bodyPr/>
        <a:lstStyle/>
        <a:p>
          <a:endParaRPr lang="es-EC"/>
        </a:p>
      </dgm:t>
    </dgm:pt>
    <dgm:pt modelId="{5A937250-57A3-489C-B534-F1E9B20EEF13}">
      <dgm:prSet phldrT="[Texto]"/>
      <dgm:spPr/>
      <dgm:t>
        <a:bodyPr/>
        <a:lstStyle/>
        <a:p>
          <a:r>
            <a:rPr lang="es-ES" b="0" dirty="0">
              <a:latin typeface="Arial" panose="020B0604020202020204" pitchFamily="34" charset="0"/>
              <a:cs typeface="Arial" panose="020B0604020202020204" pitchFamily="34" charset="0"/>
            </a:rPr>
            <a:t>Planificar </a:t>
          </a:r>
          <a:endParaRPr lang="es-EC" b="0" dirty="0">
            <a:latin typeface="Arial" panose="020B0604020202020204" pitchFamily="34" charset="0"/>
            <a:cs typeface="Arial" panose="020B0604020202020204" pitchFamily="34" charset="0"/>
          </a:endParaRPr>
        </a:p>
      </dgm:t>
    </dgm:pt>
    <dgm:pt modelId="{F6826327-7F41-4ECA-9977-7D2D4816F374}" type="parTrans" cxnId="{3820069A-4527-46EF-B920-79576BEE2BFA}">
      <dgm:prSet/>
      <dgm:spPr/>
      <dgm:t>
        <a:bodyPr/>
        <a:lstStyle/>
        <a:p>
          <a:endParaRPr lang="es-EC"/>
        </a:p>
      </dgm:t>
    </dgm:pt>
    <dgm:pt modelId="{AB8CB4CE-0149-4B6E-B0CF-68D9366BA251}" type="sibTrans" cxnId="{3820069A-4527-46EF-B920-79576BEE2BFA}">
      <dgm:prSet/>
      <dgm:spPr/>
      <dgm:t>
        <a:bodyPr/>
        <a:lstStyle/>
        <a:p>
          <a:endParaRPr lang="es-EC"/>
        </a:p>
      </dgm:t>
    </dgm:pt>
    <dgm:pt modelId="{45CFF413-AEE8-4EAD-97C0-47C30A74D981}">
      <dgm:prSet phldrT="[Texto]"/>
      <dgm:spPr/>
      <dgm:t>
        <a:bodyPr/>
        <a:lstStyle/>
        <a:p>
          <a:r>
            <a:rPr lang="es-ES" b="0" dirty="0">
              <a:latin typeface="Arial" panose="020B0604020202020204" pitchFamily="34" charset="0"/>
              <a:cs typeface="Arial" panose="020B0604020202020204" pitchFamily="34" charset="0"/>
            </a:rPr>
            <a:t>Organizar</a:t>
          </a:r>
          <a:endParaRPr lang="es-EC" b="0" dirty="0">
            <a:latin typeface="Arial" panose="020B0604020202020204" pitchFamily="34" charset="0"/>
            <a:cs typeface="Arial" panose="020B0604020202020204" pitchFamily="34" charset="0"/>
          </a:endParaRPr>
        </a:p>
      </dgm:t>
    </dgm:pt>
    <dgm:pt modelId="{3739E671-487E-475A-878D-2CFA8D0E4A20}" type="parTrans" cxnId="{49A12290-1382-41B7-9948-D09671ECBDC9}">
      <dgm:prSet/>
      <dgm:spPr/>
      <dgm:t>
        <a:bodyPr/>
        <a:lstStyle/>
        <a:p>
          <a:endParaRPr lang="es-EC"/>
        </a:p>
      </dgm:t>
    </dgm:pt>
    <dgm:pt modelId="{34C84562-7427-4879-8F48-59870870F3A8}" type="sibTrans" cxnId="{49A12290-1382-41B7-9948-D09671ECBDC9}">
      <dgm:prSet/>
      <dgm:spPr/>
      <dgm:t>
        <a:bodyPr/>
        <a:lstStyle/>
        <a:p>
          <a:endParaRPr lang="es-EC"/>
        </a:p>
      </dgm:t>
    </dgm:pt>
    <dgm:pt modelId="{60AAC240-7344-45FB-9AF1-F336370874EC}">
      <dgm:prSet phldrT="[Texto]"/>
      <dgm:spPr/>
      <dgm:t>
        <a:bodyPr/>
        <a:lstStyle/>
        <a:p>
          <a:r>
            <a:rPr lang="es-ES" b="0" dirty="0">
              <a:latin typeface="Arial" panose="020B0604020202020204" pitchFamily="34" charset="0"/>
              <a:cs typeface="Arial" panose="020B0604020202020204" pitchFamily="34" charset="0"/>
            </a:rPr>
            <a:t>Dirigir</a:t>
          </a:r>
          <a:endParaRPr lang="es-EC" b="0" dirty="0">
            <a:latin typeface="Arial" panose="020B0604020202020204" pitchFamily="34" charset="0"/>
            <a:cs typeface="Arial" panose="020B0604020202020204" pitchFamily="34" charset="0"/>
          </a:endParaRPr>
        </a:p>
      </dgm:t>
    </dgm:pt>
    <dgm:pt modelId="{739067E2-E6E8-4697-B279-18E9503BB0B7}" type="parTrans" cxnId="{CFF2224C-41DA-4994-AFEB-5DA383F61905}">
      <dgm:prSet/>
      <dgm:spPr/>
      <dgm:t>
        <a:bodyPr/>
        <a:lstStyle/>
        <a:p>
          <a:endParaRPr lang="es-EC"/>
        </a:p>
      </dgm:t>
    </dgm:pt>
    <dgm:pt modelId="{DF11005D-1605-463D-A106-5496A0FF93F5}" type="sibTrans" cxnId="{CFF2224C-41DA-4994-AFEB-5DA383F61905}">
      <dgm:prSet/>
      <dgm:spPr/>
      <dgm:t>
        <a:bodyPr/>
        <a:lstStyle/>
        <a:p>
          <a:endParaRPr lang="es-EC"/>
        </a:p>
      </dgm:t>
    </dgm:pt>
    <dgm:pt modelId="{641BB795-D91F-47BB-AB37-5DD1193648D3}">
      <dgm:prSet/>
      <dgm:spPr/>
      <dgm:t>
        <a:bodyPr/>
        <a:lstStyle/>
        <a:p>
          <a:r>
            <a:rPr lang="es-ES" b="0" dirty="0">
              <a:latin typeface="Arial" panose="020B0604020202020204" pitchFamily="34" charset="0"/>
              <a:cs typeface="Arial" panose="020B0604020202020204" pitchFamily="34" charset="0"/>
            </a:rPr>
            <a:t>Controlar</a:t>
          </a:r>
          <a:endParaRPr lang="es-EC" b="0" dirty="0">
            <a:latin typeface="Arial" panose="020B0604020202020204" pitchFamily="34" charset="0"/>
            <a:cs typeface="Arial" panose="020B0604020202020204" pitchFamily="34" charset="0"/>
          </a:endParaRPr>
        </a:p>
      </dgm:t>
    </dgm:pt>
    <dgm:pt modelId="{4B552052-EC72-42AF-9D89-D416D1411773}" type="parTrans" cxnId="{BC0F212D-1D93-4228-8A7A-B15B40994ECD}">
      <dgm:prSet/>
      <dgm:spPr/>
      <dgm:t>
        <a:bodyPr/>
        <a:lstStyle/>
        <a:p>
          <a:endParaRPr lang="es-EC"/>
        </a:p>
      </dgm:t>
    </dgm:pt>
    <dgm:pt modelId="{852676C5-2877-41BA-9204-4EE470E1C3C7}" type="sibTrans" cxnId="{BC0F212D-1D93-4228-8A7A-B15B40994ECD}">
      <dgm:prSet/>
      <dgm:spPr/>
      <dgm:t>
        <a:bodyPr/>
        <a:lstStyle/>
        <a:p>
          <a:endParaRPr lang="es-EC"/>
        </a:p>
      </dgm:t>
    </dgm:pt>
    <dgm:pt modelId="{50020EAA-A225-444F-9BB8-43F5031D8B6F}" type="pres">
      <dgm:prSet presAssocID="{388AFD26-C22E-4A2F-BC63-776BA48B84ED}" presName="Name0" presStyleCnt="0">
        <dgm:presLayoutVars>
          <dgm:chMax val="7"/>
          <dgm:chPref val="7"/>
          <dgm:dir/>
          <dgm:animLvl val="lvl"/>
        </dgm:presLayoutVars>
      </dgm:prSet>
      <dgm:spPr/>
    </dgm:pt>
    <dgm:pt modelId="{0F43F33B-9C40-4922-81FD-BF82BD906410}" type="pres">
      <dgm:prSet presAssocID="{5A937250-57A3-489C-B534-F1E9B20EEF13}" presName="Accent1" presStyleCnt="0"/>
      <dgm:spPr/>
    </dgm:pt>
    <dgm:pt modelId="{C4E0F305-FD3A-4A95-97F4-EC61A6D2BBD6}" type="pres">
      <dgm:prSet presAssocID="{5A937250-57A3-489C-B534-F1E9B20EEF13}" presName="Accent" presStyleLbl="node1" presStyleIdx="0" presStyleCnt="4"/>
      <dgm:spPr/>
    </dgm:pt>
    <dgm:pt modelId="{9AC3CD61-F75C-4BF2-8056-F5D1BEBD9F46}" type="pres">
      <dgm:prSet presAssocID="{5A937250-57A3-489C-B534-F1E9B20EEF13}" presName="Parent1" presStyleLbl="revTx" presStyleIdx="0" presStyleCnt="4">
        <dgm:presLayoutVars>
          <dgm:chMax val="1"/>
          <dgm:chPref val="1"/>
          <dgm:bulletEnabled val="1"/>
        </dgm:presLayoutVars>
      </dgm:prSet>
      <dgm:spPr/>
    </dgm:pt>
    <dgm:pt modelId="{31D76E2F-329F-482E-AF09-686EF440D23D}" type="pres">
      <dgm:prSet presAssocID="{45CFF413-AEE8-4EAD-97C0-47C30A74D981}" presName="Accent2" presStyleCnt="0"/>
      <dgm:spPr/>
    </dgm:pt>
    <dgm:pt modelId="{628FE6C5-7B1E-4550-A4D2-87D6A3036DE7}" type="pres">
      <dgm:prSet presAssocID="{45CFF413-AEE8-4EAD-97C0-47C30A74D981}" presName="Accent" presStyleLbl="node1" presStyleIdx="1" presStyleCnt="4"/>
      <dgm:spPr/>
    </dgm:pt>
    <dgm:pt modelId="{391C7308-78E4-4735-ADD1-A9BD53827C77}" type="pres">
      <dgm:prSet presAssocID="{45CFF413-AEE8-4EAD-97C0-47C30A74D981}" presName="Parent2" presStyleLbl="revTx" presStyleIdx="1" presStyleCnt="4">
        <dgm:presLayoutVars>
          <dgm:chMax val="1"/>
          <dgm:chPref val="1"/>
          <dgm:bulletEnabled val="1"/>
        </dgm:presLayoutVars>
      </dgm:prSet>
      <dgm:spPr/>
    </dgm:pt>
    <dgm:pt modelId="{3EADCA97-F74B-4F62-861C-8682DDA7AA56}" type="pres">
      <dgm:prSet presAssocID="{60AAC240-7344-45FB-9AF1-F336370874EC}" presName="Accent3" presStyleCnt="0"/>
      <dgm:spPr/>
    </dgm:pt>
    <dgm:pt modelId="{0AF5F04A-BDDC-4102-BC71-6237A07BE61D}" type="pres">
      <dgm:prSet presAssocID="{60AAC240-7344-45FB-9AF1-F336370874EC}" presName="Accent" presStyleLbl="node1" presStyleIdx="2" presStyleCnt="4"/>
      <dgm:spPr/>
    </dgm:pt>
    <dgm:pt modelId="{5A78FC4B-276C-4E44-888F-5AE9DD455D95}" type="pres">
      <dgm:prSet presAssocID="{60AAC240-7344-45FB-9AF1-F336370874EC}" presName="Parent3" presStyleLbl="revTx" presStyleIdx="2" presStyleCnt="4">
        <dgm:presLayoutVars>
          <dgm:chMax val="1"/>
          <dgm:chPref val="1"/>
          <dgm:bulletEnabled val="1"/>
        </dgm:presLayoutVars>
      </dgm:prSet>
      <dgm:spPr/>
    </dgm:pt>
    <dgm:pt modelId="{9F4630A0-8C0A-4C68-AE52-0E37C866F8CC}" type="pres">
      <dgm:prSet presAssocID="{641BB795-D91F-47BB-AB37-5DD1193648D3}" presName="Accent4" presStyleCnt="0"/>
      <dgm:spPr/>
    </dgm:pt>
    <dgm:pt modelId="{6D8E568B-B22D-41AB-B371-54DC688D733B}" type="pres">
      <dgm:prSet presAssocID="{641BB795-D91F-47BB-AB37-5DD1193648D3}" presName="Accent" presStyleLbl="node1" presStyleIdx="3" presStyleCnt="4"/>
      <dgm:spPr/>
    </dgm:pt>
    <dgm:pt modelId="{0924E3F6-D63F-4FE9-BE80-CB5DE7A5BB3E}" type="pres">
      <dgm:prSet presAssocID="{641BB795-D91F-47BB-AB37-5DD1193648D3}" presName="Parent4" presStyleLbl="revTx" presStyleIdx="3" presStyleCnt="4">
        <dgm:presLayoutVars>
          <dgm:chMax val="1"/>
          <dgm:chPref val="1"/>
          <dgm:bulletEnabled val="1"/>
        </dgm:presLayoutVars>
      </dgm:prSet>
      <dgm:spPr/>
    </dgm:pt>
  </dgm:ptLst>
  <dgm:cxnLst>
    <dgm:cxn modelId="{BC0F212D-1D93-4228-8A7A-B15B40994ECD}" srcId="{388AFD26-C22E-4A2F-BC63-776BA48B84ED}" destId="{641BB795-D91F-47BB-AB37-5DD1193648D3}" srcOrd="3" destOrd="0" parTransId="{4B552052-EC72-42AF-9D89-D416D1411773}" sibTransId="{852676C5-2877-41BA-9204-4EE470E1C3C7}"/>
    <dgm:cxn modelId="{CFF2224C-41DA-4994-AFEB-5DA383F61905}" srcId="{388AFD26-C22E-4A2F-BC63-776BA48B84ED}" destId="{60AAC240-7344-45FB-9AF1-F336370874EC}" srcOrd="2" destOrd="0" parTransId="{739067E2-E6E8-4697-B279-18E9503BB0B7}" sibTransId="{DF11005D-1605-463D-A106-5496A0FF93F5}"/>
    <dgm:cxn modelId="{49A12290-1382-41B7-9948-D09671ECBDC9}" srcId="{388AFD26-C22E-4A2F-BC63-776BA48B84ED}" destId="{45CFF413-AEE8-4EAD-97C0-47C30A74D981}" srcOrd="1" destOrd="0" parTransId="{3739E671-487E-475A-878D-2CFA8D0E4A20}" sibTransId="{34C84562-7427-4879-8F48-59870870F3A8}"/>
    <dgm:cxn modelId="{3820069A-4527-46EF-B920-79576BEE2BFA}" srcId="{388AFD26-C22E-4A2F-BC63-776BA48B84ED}" destId="{5A937250-57A3-489C-B534-F1E9B20EEF13}" srcOrd="0" destOrd="0" parTransId="{F6826327-7F41-4ECA-9977-7D2D4816F374}" sibTransId="{AB8CB4CE-0149-4B6E-B0CF-68D9366BA251}"/>
    <dgm:cxn modelId="{4197D3A0-AD4D-449C-83EF-6B9FDE5D8051}" type="presOf" srcId="{388AFD26-C22E-4A2F-BC63-776BA48B84ED}" destId="{50020EAA-A225-444F-9BB8-43F5031D8B6F}" srcOrd="0" destOrd="0" presId="urn:microsoft.com/office/officeart/2009/layout/CircleArrowProcess"/>
    <dgm:cxn modelId="{3AC05FA3-470E-4462-A34E-16620840F223}" type="presOf" srcId="{45CFF413-AEE8-4EAD-97C0-47C30A74D981}" destId="{391C7308-78E4-4735-ADD1-A9BD53827C77}" srcOrd="0" destOrd="0" presId="urn:microsoft.com/office/officeart/2009/layout/CircleArrowProcess"/>
    <dgm:cxn modelId="{516074B1-E8FE-4220-BC96-376B330DB3F5}" type="presOf" srcId="{641BB795-D91F-47BB-AB37-5DD1193648D3}" destId="{0924E3F6-D63F-4FE9-BE80-CB5DE7A5BB3E}" srcOrd="0" destOrd="0" presId="urn:microsoft.com/office/officeart/2009/layout/CircleArrowProcess"/>
    <dgm:cxn modelId="{112C58CD-88A0-4359-A918-1D6E519927D6}" type="presOf" srcId="{5A937250-57A3-489C-B534-F1E9B20EEF13}" destId="{9AC3CD61-F75C-4BF2-8056-F5D1BEBD9F46}" srcOrd="0" destOrd="0" presId="urn:microsoft.com/office/officeart/2009/layout/CircleArrowProcess"/>
    <dgm:cxn modelId="{6D65E5F1-BD54-4938-BC1D-7BCF5FE618FB}" type="presOf" srcId="{60AAC240-7344-45FB-9AF1-F336370874EC}" destId="{5A78FC4B-276C-4E44-888F-5AE9DD455D95}" srcOrd="0" destOrd="0" presId="urn:microsoft.com/office/officeart/2009/layout/CircleArrowProcess"/>
    <dgm:cxn modelId="{5AA11898-CF87-4BDB-A502-6B05AED20503}" type="presParOf" srcId="{50020EAA-A225-444F-9BB8-43F5031D8B6F}" destId="{0F43F33B-9C40-4922-81FD-BF82BD906410}" srcOrd="0" destOrd="0" presId="urn:microsoft.com/office/officeart/2009/layout/CircleArrowProcess"/>
    <dgm:cxn modelId="{439E6A3A-04B9-4CB5-B44B-60560FB3CDD9}" type="presParOf" srcId="{0F43F33B-9C40-4922-81FD-BF82BD906410}" destId="{C4E0F305-FD3A-4A95-97F4-EC61A6D2BBD6}" srcOrd="0" destOrd="0" presId="urn:microsoft.com/office/officeart/2009/layout/CircleArrowProcess"/>
    <dgm:cxn modelId="{5BCE3919-C13C-4F22-86E4-9CA3C87A294E}" type="presParOf" srcId="{50020EAA-A225-444F-9BB8-43F5031D8B6F}" destId="{9AC3CD61-F75C-4BF2-8056-F5D1BEBD9F46}" srcOrd="1" destOrd="0" presId="urn:microsoft.com/office/officeart/2009/layout/CircleArrowProcess"/>
    <dgm:cxn modelId="{F1C0E472-1B17-471A-952C-0F573CB28500}" type="presParOf" srcId="{50020EAA-A225-444F-9BB8-43F5031D8B6F}" destId="{31D76E2F-329F-482E-AF09-686EF440D23D}" srcOrd="2" destOrd="0" presId="urn:microsoft.com/office/officeart/2009/layout/CircleArrowProcess"/>
    <dgm:cxn modelId="{80C7F769-705C-41D0-AA83-C8089A964903}" type="presParOf" srcId="{31D76E2F-329F-482E-AF09-686EF440D23D}" destId="{628FE6C5-7B1E-4550-A4D2-87D6A3036DE7}" srcOrd="0" destOrd="0" presId="urn:microsoft.com/office/officeart/2009/layout/CircleArrowProcess"/>
    <dgm:cxn modelId="{1F1C87BC-0E9E-4A19-A394-99C21EC8A763}" type="presParOf" srcId="{50020EAA-A225-444F-9BB8-43F5031D8B6F}" destId="{391C7308-78E4-4735-ADD1-A9BD53827C77}" srcOrd="3" destOrd="0" presId="urn:microsoft.com/office/officeart/2009/layout/CircleArrowProcess"/>
    <dgm:cxn modelId="{8BF87C69-B1E4-4B34-A9BA-BE4A5925B90A}" type="presParOf" srcId="{50020EAA-A225-444F-9BB8-43F5031D8B6F}" destId="{3EADCA97-F74B-4F62-861C-8682DDA7AA56}" srcOrd="4" destOrd="0" presId="urn:microsoft.com/office/officeart/2009/layout/CircleArrowProcess"/>
    <dgm:cxn modelId="{5353E889-FBB2-45FB-8105-6926C209CF1D}" type="presParOf" srcId="{3EADCA97-F74B-4F62-861C-8682DDA7AA56}" destId="{0AF5F04A-BDDC-4102-BC71-6237A07BE61D}" srcOrd="0" destOrd="0" presId="urn:microsoft.com/office/officeart/2009/layout/CircleArrowProcess"/>
    <dgm:cxn modelId="{6559DE02-ACB4-48DD-931C-9AD27B198C22}" type="presParOf" srcId="{50020EAA-A225-444F-9BB8-43F5031D8B6F}" destId="{5A78FC4B-276C-4E44-888F-5AE9DD455D95}" srcOrd="5" destOrd="0" presId="urn:microsoft.com/office/officeart/2009/layout/CircleArrowProcess"/>
    <dgm:cxn modelId="{34D3B726-D06B-464D-A256-9D453C367503}" type="presParOf" srcId="{50020EAA-A225-444F-9BB8-43F5031D8B6F}" destId="{9F4630A0-8C0A-4C68-AE52-0E37C866F8CC}" srcOrd="6" destOrd="0" presId="urn:microsoft.com/office/officeart/2009/layout/CircleArrowProcess"/>
    <dgm:cxn modelId="{0F1ED934-9E10-49E8-827E-4EF014594507}" type="presParOf" srcId="{9F4630A0-8C0A-4C68-AE52-0E37C866F8CC}" destId="{6D8E568B-B22D-41AB-B371-54DC688D733B}" srcOrd="0" destOrd="0" presId="urn:microsoft.com/office/officeart/2009/layout/CircleArrowProcess"/>
    <dgm:cxn modelId="{86AC94EB-23A2-4A0A-B43F-EECFD6591831}" type="presParOf" srcId="{50020EAA-A225-444F-9BB8-43F5031D8B6F}" destId="{0924E3F6-D63F-4FE9-BE80-CB5DE7A5BB3E}"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AD545-879D-4F53-AB66-53073C42828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E313E79A-6BFA-4863-B0BB-C631F0109A2C}">
      <dgm:prSet phldrT="[Texto]" custT="1"/>
      <dgm:spPr/>
      <dgm:t>
        <a:bodyPr/>
        <a:lstStyle/>
        <a:p>
          <a:r>
            <a:rPr lang="es-EC" sz="900" dirty="0">
              <a:latin typeface="Arial" panose="020B0604020202020204" pitchFamily="34" charset="0"/>
              <a:cs typeface="Arial" panose="020B0604020202020204" pitchFamily="34" charset="0"/>
            </a:rPr>
            <a:t> DETERMINACIÓN DE LA NECESIDAD</a:t>
          </a:r>
        </a:p>
      </dgm:t>
    </dgm:pt>
    <dgm:pt modelId="{C68C0E75-379E-42F2-B810-1C28CE21E16C}" type="parTrans" cxnId="{204C096C-C4BE-4B82-B52B-2C91DEBD3DF4}">
      <dgm:prSet/>
      <dgm:spPr/>
      <dgm:t>
        <a:bodyPr/>
        <a:lstStyle/>
        <a:p>
          <a:endParaRPr lang="es-EC" sz="2800">
            <a:latin typeface="Arial" panose="020B0604020202020204" pitchFamily="34" charset="0"/>
            <a:cs typeface="Arial" panose="020B0604020202020204" pitchFamily="34" charset="0"/>
          </a:endParaRPr>
        </a:p>
      </dgm:t>
    </dgm:pt>
    <dgm:pt modelId="{47E38FD6-C152-40D2-AE52-1B2162E0BF03}" type="sibTrans" cxnId="{204C096C-C4BE-4B82-B52B-2C91DEBD3DF4}">
      <dgm:prSet custT="1"/>
      <dgm:spPr/>
      <dgm:t>
        <a:bodyPr/>
        <a:lstStyle/>
        <a:p>
          <a:endParaRPr lang="es-EC" sz="900" dirty="0">
            <a:latin typeface="Arial" panose="020B0604020202020204" pitchFamily="34" charset="0"/>
            <a:cs typeface="Arial" panose="020B0604020202020204" pitchFamily="34" charset="0"/>
          </a:endParaRPr>
        </a:p>
      </dgm:t>
    </dgm:pt>
    <dgm:pt modelId="{978881A2-34D8-4CE3-B745-E60C3A1C27EA}">
      <dgm:prSet phldrT="[Texto]" custT="1"/>
      <dgm:spPr/>
      <dgm:t>
        <a:bodyPr/>
        <a:lstStyle/>
        <a:p>
          <a:r>
            <a:rPr lang="es-EC" sz="900" dirty="0">
              <a:latin typeface="Arial" panose="020B0604020202020204" pitchFamily="34" charset="0"/>
              <a:cs typeface="Arial" panose="020B0604020202020204" pitchFamily="34" charset="0"/>
            </a:rPr>
            <a:t>OBTENCIÓN</a:t>
          </a:r>
        </a:p>
      </dgm:t>
    </dgm:pt>
    <dgm:pt modelId="{273E6F31-B5BA-4C4D-A35E-55EC1B04CCCB}" type="parTrans" cxnId="{E725BB59-FF65-4412-ACC3-AA3868B54DD6}">
      <dgm:prSet/>
      <dgm:spPr/>
      <dgm:t>
        <a:bodyPr/>
        <a:lstStyle/>
        <a:p>
          <a:endParaRPr lang="es-EC" sz="2800">
            <a:latin typeface="Arial" panose="020B0604020202020204" pitchFamily="34" charset="0"/>
            <a:cs typeface="Arial" panose="020B0604020202020204" pitchFamily="34" charset="0"/>
          </a:endParaRPr>
        </a:p>
      </dgm:t>
    </dgm:pt>
    <dgm:pt modelId="{F5B33DC6-3D52-4B8C-B907-78A8D87DAC05}" type="sibTrans" cxnId="{E725BB59-FF65-4412-ACC3-AA3868B54DD6}">
      <dgm:prSet custT="1"/>
      <dgm:spPr/>
      <dgm:t>
        <a:bodyPr/>
        <a:lstStyle/>
        <a:p>
          <a:endParaRPr lang="es-EC" sz="900" dirty="0">
            <a:latin typeface="Arial" panose="020B0604020202020204" pitchFamily="34" charset="0"/>
            <a:cs typeface="Arial" panose="020B0604020202020204" pitchFamily="34" charset="0"/>
          </a:endParaRPr>
        </a:p>
      </dgm:t>
    </dgm:pt>
    <dgm:pt modelId="{89D9D32C-3A9D-4C38-8441-BD48BC4320DF}">
      <dgm:prSet phldrT="[Texto]" custT="1"/>
      <dgm:spPr/>
      <dgm:t>
        <a:bodyPr/>
        <a:lstStyle/>
        <a:p>
          <a:r>
            <a:rPr lang="es-EC" sz="900" dirty="0">
              <a:latin typeface="Arial" panose="020B0604020202020204" pitchFamily="34" charset="0"/>
              <a:cs typeface="Arial" panose="020B0604020202020204" pitchFamily="34" charset="0"/>
            </a:rPr>
            <a:t>DISTRIBUCIÓN</a:t>
          </a:r>
        </a:p>
      </dgm:t>
    </dgm:pt>
    <dgm:pt modelId="{E6D25663-4D65-490C-8BFC-E5B958F1FD7F}" type="parTrans" cxnId="{F210BC32-C91D-4A50-8161-DE074763F1A0}">
      <dgm:prSet/>
      <dgm:spPr/>
      <dgm:t>
        <a:bodyPr/>
        <a:lstStyle/>
        <a:p>
          <a:endParaRPr lang="es-EC" sz="2800">
            <a:latin typeface="Arial" panose="020B0604020202020204" pitchFamily="34" charset="0"/>
            <a:cs typeface="Arial" panose="020B0604020202020204" pitchFamily="34" charset="0"/>
          </a:endParaRPr>
        </a:p>
      </dgm:t>
    </dgm:pt>
    <dgm:pt modelId="{E2137FDA-5478-4E6B-BBA9-189D676A2A18}" type="sibTrans" cxnId="{F210BC32-C91D-4A50-8161-DE074763F1A0}">
      <dgm:prSet custT="1"/>
      <dgm:spPr/>
      <dgm:t>
        <a:bodyPr/>
        <a:lstStyle/>
        <a:p>
          <a:endParaRPr lang="es-EC" sz="900" dirty="0">
            <a:latin typeface="Arial" panose="020B0604020202020204" pitchFamily="34" charset="0"/>
            <a:cs typeface="Arial" panose="020B0604020202020204" pitchFamily="34" charset="0"/>
          </a:endParaRPr>
        </a:p>
      </dgm:t>
    </dgm:pt>
    <dgm:pt modelId="{792B04CE-BDAB-46C4-994A-A452564629E5}">
      <dgm:prSet phldrT="[Texto]" custT="1"/>
      <dgm:spPr/>
      <dgm:t>
        <a:bodyPr/>
        <a:lstStyle/>
        <a:p>
          <a:r>
            <a:rPr lang="es-EC" sz="900" dirty="0">
              <a:latin typeface="Arial" panose="020B0604020202020204" pitchFamily="34" charset="0"/>
              <a:cs typeface="Arial" panose="020B0604020202020204" pitchFamily="34" charset="0"/>
            </a:rPr>
            <a:t>CONSERVACIÓN</a:t>
          </a:r>
        </a:p>
      </dgm:t>
    </dgm:pt>
    <dgm:pt modelId="{84FAE3A1-9057-4DDA-8525-6DE7DB7CACB3}" type="parTrans" cxnId="{CD4BAB05-740D-4F75-BB5C-0AB50FFE22C8}">
      <dgm:prSet/>
      <dgm:spPr/>
      <dgm:t>
        <a:bodyPr/>
        <a:lstStyle/>
        <a:p>
          <a:endParaRPr lang="es-EC" sz="2800">
            <a:latin typeface="Arial" panose="020B0604020202020204" pitchFamily="34" charset="0"/>
            <a:cs typeface="Arial" panose="020B0604020202020204" pitchFamily="34" charset="0"/>
          </a:endParaRPr>
        </a:p>
      </dgm:t>
    </dgm:pt>
    <dgm:pt modelId="{B10B1F9E-CFEC-4DF7-96CB-93AE4399CBEB}" type="sibTrans" cxnId="{CD4BAB05-740D-4F75-BB5C-0AB50FFE22C8}">
      <dgm:prSet custT="1"/>
      <dgm:spPr/>
      <dgm:t>
        <a:bodyPr/>
        <a:lstStyle/>
        <a:p>
          <a:endParaRPr lang="es-EC" sz="900" dirty="0">
            <a:latin typeface="Arial" panose="020B0604020202020204" pitchFamily="34" charset="0"/>
            <a:cs typeface="Arial" panose="020B0604020202020204" pitchFamily="34" charset="0"/>
          </a:endParaRPr>
        </a:p>
      </dgm:t>
    </dgm:pt>
    <dgm:pt modelId="{096F3599-1628-4F83-A5A8-8569024D80F3}">
      <dgm:prSet phldrT="[Texto]" custT="1"/>
      <dgm:spPr/>
      <dgm:t>
        <a:bodyPr/>
        <a:lstStyle/>
        <a:p>
          <a:r>
            <a:rPr lang="es-EC" sz="900" dirty="0">
              <a:latin typeface="Arial" panose="020B0604020202020204" pitchFamily="34" charset="0"/>
              <a:cs typeface="Arial" panose="020B0604020202020204" pitchFamily="34" charset="0"/>
            </a:rPr>
            <a:t>EXCLUSIÓN</a:t>
          </a:r>
        </a:p>
      </dgm:t>
    </dgm:pt>
    <dgm:pt modelId="{CBB314FB-8BD7-4CC5-B4EE-2FF9AA3E55C2}" type="parTrans" cxnId="{80D84335-B308-4BBF-870D-FE13FFBC4EE6}">
      <dgm:prSet/>
      <dgm:spPr/>
      <dgm:t>
        <a:bodyPr/>
        <a:lstStyle/>
        <a:p>
          <a:endParaRPr lang="es-EC" sz="2800">
            <a:latin typeface="Arial" panose="020B0604020202020204" pitchFamily="34" charset="0"/>
            <a:cs typeface="Arial" panose="020B0604020202020204" pitchFamily="34" charset="0"/>
          </a:endParaRPr>
        </a:p>
      </dgm:t>
    </dgm:pt>
    <dgm:pt modelId="{5F716106-2439-48E3-9A34-FB13CA554D05}" type="sibTrans" cxnId="{80D84335-B308-4BBF-870D-FE13FFBC4EE6}">
      <dgm:prSet custT="1"/>
      <dgm:spPr/>
      <dgm:t>
        <a:bodyPr/>
        <a:lstStyle/>
        <a:p>
          <a:endParaRPr lang="es-EC" sz="900" dirty="0">
            <a:latin typeface="Arial" panose="020B0604020202020204" pitchFamily="34" charset="0"/>
            <a:cs typeface="Arial" panose="020B0604020202020204" pitchFamily="34" charset="0"/>
          </a:endParaRPr>
        </a:p>
      </dgm:t>
    </dgm:pt>
    <dgm:pt modelId="{4FDB63E1-0CC6-45E5-8DA3-19E836A6737D}" type="pres">
      <dgm:prSet presAssocID="{DD4AD545-879D-4F53-AB66-53073C428280}" presName="Name0" presStyleCnt="0">
        <dgm:presLayoutVars>
          <dgm:dir/>
          <dgm:resizeHandles val="exact"/>
        </dgm:presLayoutVars>
      </dgm:prSet>
      <dgm:spPr/>
    </dgm:pt>
    <dgm:pt modelId="{2B7B719A-67B6-4AFB-A230-6B431473C55A}" type="pres">
      <dgm:prSet presAssocID="{DD4AD545-879D-4F53-AB66-53073C428280}" presName="cycle" presStyleCnt="0"/>
      <dgm:spPr/>
    </dgm:pt>
    <dgm:pt modelId="{05349669-2DDB-4E78-9A11-EACB51FA3561}" type="pres">
      <dgm:prSet presAssocID="{E313E79A-6BFA-4863-B0BB-C631F0109A2C}" presName="nodeFirstNode" presStyleLbl="node1" presStyleIdx="0" presStyleCnt="5" custScaleX="121797">
        <dgm:presLayoutVars>
          <dgm:bulletEnabled val="1"/>
        </dgm:presLayoutVars>
      </dgm:prSet>
      <dgm:spPr/>
    </dgm:pt>
    <dgm:pt modelId="{BF1B7B6E-F87C-47C7-B2E3-E9EA18B013CF}" type="pres">
      <dgm:prSet presAssocID="{47E38FD6-C152-40D2-AE52-1B2162E0BF03}" presName="sibTransFirstNode" presStyleLbl="bgShp" presStyleIdx="0" presStyleCnt="1"/>
      <dgm:spPr/>
    </dgm:pt>
    <dgm:pt modelId="{8DE69F7F-C0B6-4A10-AEDC-221610055B43}" type="pres">
      <dgm:prSet presAssocID="{978881A2-34D8-4CE3-B745-E60C3A1C27EA}" presName="nodeFollowingNodes" presStyleLbl="node1" presStyleIdx="1" presStyleCnt="5">
        <dgm:presLayoutVars>
          <dgm:bulletEnabled val="1"/>
        </dgm:presLayoutVars>
      </dgm:prSet>
      <dgm:spPr/>
    </dgm:pt>
    <dgm:pt modelId="{D6343606-18EA-4A84-89A0-1C98B6215483}" type="pres">
      <dgm:prSet presAssocID="{89D9D32C-3A9D-4C38-8441-BD48BC4320DF}" presName="nodeFollowingNodes" presStyleLbl="node1" presStyleIdx="2" presStyleCnt="5" custScaleX="125681" custRadScaleRad="110719" custRadScaleInc="-12153">
        <dgm:presLayoutVars>
          <dgm:bulletEnabled val="1"/>
        </dgm:presLayoutVars>
      </dgm:prSet>
      <dgm:spPr/>
    </dgm:pt>
    <dgm:pt modelId="{2B4B7133-91E4-4999-AA18-9228F15257C6}" type="pres">
      <dgm:prSet presAssocID="{792B04CE-BDAB-46C4-994A-A452564629E5}" presName="nodeFollowingNodes" presStyleLbl="node1" presStyleIdx="3" presStyleCnt="5" custScaleX="124985" custRadScaleRad="107171" custRadScaleInc="8732">
        <dgm:presLayoutVars>
          <dgm:bulletEnabled val="1"/>
        </dgm:presLayoutVars>
      </dgm:prSet>
      <dgm:spPr/>
    </dgm:pt>
    <dgm:pt modelId="{33E32FC4-8EE2-4943-B413-1BCAEC7C13F8}" type="pres">
      <dgm:prSet presAssocID="{096F3599-1628-4F83-A5A8-8569024D80F3}" presName="nodeFollowingNodes" presStyleLbl="node1" presStyleIdx="4" presStyleCnt="5">
        <dgm:presLayoutVars>
          <dgm:bulletEnabled val="1"/>
        </dgm:presLayoutVars>
      </dgm:prSet>
      <dgm:spPr/>
    </dgm:pt>
  </dgm:ptLst>
  <dgm:cxnLst>
    <dgm:cxn modelId="{CD4BAB05-740D-4F75-BB5C-0AB50FFE22C8}" srcId="{DD4AD545-879D-4F53-AB66-53073C428280}" destId="{792B04CE-BDAB-46C4-994A-A452564629E5}" srcOrd="3" destOrd="0" parTransId="{84FAE3A1-9057-4DDA-8525-6DE7DB7CACB3}" sibTransId="{B10B1F9E-CFEC-4DF7-96CB-93AE4399CBEB}"/>
    <dgm:cxn modelId="{C904F109-FFD8-4753-B999-600B11C020A5}" type="presOf" srcId="{978881A2-34D8-4CE3-B745-E60C3A1C27EA}" destId="{8DE69F7F-C0B6-4A10-AEDC-221610055B43}" srcOrd="0" destOrd="0" presId="urn:microsoft.com/office/officeart/2005/8/layout/cycle3"/>
    <dgm:cxn modelId="{F210BC32-C91D-4A50-8161-DE074763F1A0}" srcId="{DD4AD545-879D-4F53-AB66-53073C428280}" destId="{89D9D32C-3A9D-4C38-8441-BD48BC4320DF}" srcOrd="2" destOrd="0" parTransId="{E6D25663-4D65-490C-8BFC-E5B958F1FD7F}" sibTransId="{E2137FDA-5478-4E6B-BBA9-189D676A2A18}"/>
    <dgm:cxn modelId="{80D84335-B308-4BBF-870D-FE13FFBC4EE6}" srcId="{DD4AD545-879D-4F53-AB66-53073C428280}" destId="{096F3599-1628-4F83-A5A8-8569024D80F3}" srcOrd="4" destOrd="0" parTransId="{CBB314FB-8BD7-4CC5-B4EE-2FF9AA3E55C2}" sibTransId="{5F716106-2439-48E3-9A34-FB13CA554D05}"/>
    <dgm:cxn modelId="{96B1C743-8BAB-4469-937C-75C5C58440CA}" type="presOf" srcId="{096F3599-1628-4F83-A5A8-8569024D80F3}" destId="{33E32FC4-8EE2-4943-B413-1BCAEC7C13F8}" srcOrd="0" destOrd="0" presId="urn:microsoft.com/office/officeart/2005/8/layout/cycle3"/>
    <dgm:cxn modelId="{ACDA8047-2B6B-4067-85BA-747B2F5CAA31}" type="presOf" srcId="{E313E79A-6BFA-4863-B0BB-C631F0109A2C}" destId="{05349669-2DDB-4E78-9A11-EACB51FA3561}" srcOrd="0" destOrd="0" presId="urn:microsoft.com/office/officeart/2005/8/layout/cycle3"/>
    <dgm:cxn modelId="{204C096C-C4BE-4B82-B52B-2C91DEBD3DF4}" srcId="{DD4AD545-879D-4F53-AB66-53073C428280}" destId="{E313E79A-6BFA-4863-B0BB-C631F0109A2C}" srcOrd="0" destOrd="0" parTransId="{C68C0E75-379E-42F2-B810-1C28CE21E16C}" sibTransId="{47E38FD6-C152-40D2-AE52-1B2162E0BF03}"/>
    <dgm:cxn modelId="{E2ABE94C-80C9-4770-96CF-ADD28BB18347}" type="presOf" srcId="{792B04CE-BDAB-46C4-994A-A452564629E5}" destId="{2B4B7133-91E4-4999-AA18-9228F15257C6}" srcOrd="0" destOrd="0" presId="urn:microsoft.com/office/officeart/2005/8/layout/cycle3"/>
    <dgm:cxn modelId="{E725BB59-FF65-4412-ACC3-AA3868B54DD6}" srcId="{DD4AD545-879D-4F53-AB66-53073C428280}" destId="{978881A2-34D8-4CE3-B745-E60C3A1C27EA}" srcOrd="1" destOrd="0" parTransId="{273E6F31-B5BA-4C4D-A35E-55EC1B04CCCB}" sibTransId="{F5B33DC6-3D52-4B8C-B907-78A8D87DAC05}"/>
    <dgm:cxn modelId="{F7398E90-02CB-4ABB-AE5F-6375018BB152}" type="presOf" srcId="{DD4AD545-879D-4F53-AB66-53073C428280}" destId="{4FDB63E1-0CC6-45E5-8DA3-19E836A6737D}" srcOrd="0" destOrd="0" presId="urn:microsoft.com/office/officeart/2005/8/layout/cycle3"/>
    <dgm:cxn modelId="{A03F229C-6635-4C70-9992-20DC089F19AE}" type="presOf" srcId="{47E38FD6-C152-40D2-AE52-1B2162E0BF03}" destId="{BF1B7B6E-F87C-47C7-B2E3-E9EA18B013CF}" srcOrd="0" destOrd="0" presId="urn:microsoft.com/office/officeart/2005/8/layout/cycle3"/>
    <dgm:cxn modelId="{F285B0A0-676D-441F-82A2-12B21B150E4E}" type="presOf" srcId="{89D9D32C-3A9D-4C38-8441-BD48BC4320DF}" destId="{D6343606-18EA-4A84-89A0-1C98B6215483}" srcOrd="0" destOrd="0" presId="urn:microsoft.com/office/officeart/2005/8/layout/cycle3"/>
    <dgm:cxn modelId="{C5607E77-01A4-4A5E-9D92-9BD66F468F12}" type="presParOf" srcId="{4FDB63E1-0CC6-45E5-8DA3-19E836A6737D}" destId="{2B7B719A-67B6-4AFB-A230-6B431473C55A}" srcOrd="0" destOrd="0" presId="urn:microsoft.com/office/officeart/2005/8/layout/cycle3"/>
    <dgm:cxn modelId="{91BEB399-8F0D-4FC3-8126-764E01AF91D1}" type="presParOf" srcId="{2B7B719A-67B6-4AFB-A230-6B431473C55A}" destId="{05349669-2DDB-4E78-9A11-EACB51FA3561}" srcOrd="0" destOrd="0" presId="urn:microsoft.com/office/officeart/2005/8/layout/cycle3"/>
    <dgm:cxn modelId="{9CE8188D-F2A5-445D-970D-D07C94303B51}" type="presParOf" srcId="{2B7B719A-67B6-4AFB-A230-6B431473C55A}" destId="{BF1B7B6E-F87C-47C7-B2E3-E9EA18B013CF}" srcOrd="1" destOrd="0" presId="urn:microsoft.com/office/officeart/2005/8/layout/cycle3"/>
    <dgm:cxn modelId="{92102402-A31A-4082-B11C-E8B2A605FD65}" type="presParOf" srcId="{2B7B719A-67B6-4AFB-A230-6B431473C55A}" destId="{8DE69F7F-C0B6-4A10-AEDC-221610055B43}" srcOrd="2" destOrd="0" presId="urn:microsoft.com/office/officeart/2005/8/layout/cycle3"/>
    <dgm:cxn modelId="{416D7B52-F3BA-4710-BF82-CBB995F49A80}" type="presParOf" srcId="{2B7B719A-67B6-4AFB-A230-6B431473C55A}" destId="{D6343606-18EA-4A84-89A0-1C98B6215483}" srcOrd="3" destOrd="0" presId="urn:microsoft.com/office/officeart/2005/8/layout/cycle3"/>
    <dgm:cxn modelId="{F32F60D7-8977-4E9A-9A86-2F85C61368F4}" type="presParOf" srcId="{2B7B719A-67B6-4AFB-A230-6B431473C55A}" destId="{2B4B7133-91E4-4999-AA18-9228F15257C6}" srcOrd="4" destOrd="0" presId="urn:microsoft.com/office/officeart/2005/8/layout/cycle3"/>
    <dgm:cxn modelId="{A172E5E5-E3E4-42E7-9FDD-90CA630EEE90}" type="presParOf" srcId="{2B7B719A-67B6-4AFB-A230-6B431473C55A}" destId="{33E32FC4-8EE2-4943-B413-1BCAEC7C13F8}" srcOrd="5" destOrd="0" presId="urn:microsoft.com/office/officeart/2005/8/layout/cycle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D6C37-BE98-461F-9169-6EB5EDA20CBE}"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s-EC"/>
        </a:p>
      </dgm:t>
    </dgm:pt>
    <dgm:pt modelId="{12F62A65-BCF4-4791-B143-3C34CDA9C384}">
      <dgm:prSet/>
      <dgm:spPr/>
      <dgm:t>
        <a:bodyPr/>
        <a:lstStyle/>
        <a:p>
          <a:pPr rtl="0"/>
          <a:r>
            <a:rPr lang="es-EC" b="1" dirty="0"/>
            <a:t>Maximizar </a:t>
          </a:r>
        </a:p>
      </dgm:t>
    </dgm:pt>
    <dgm:pt modelId="{7E1AC9A9-A839-423C-AF20-B4A0B69C019B}" type="parTrans" cxnId="{4C3C28C8-A345-4923-ABF8-7EE339C5B0EA}">
      <dgm:prSet/>
      <dgm:spPr/>
      <dgm:t>
        <a:bodyPr/>
        <a:lstStyle/>
        <a:p>
          <a:endParaRPr lang="es-EC"/>
        </a:p>
      </dgm:t>
    </dgm:pt>
    <dgm:pt modelId="{3053D979-EC92-4753-A69E-D22F0A908174}" type="sibTrans" cxnId="{4C3C28C8-A345-4923-ABF8-7EE339C5B0EA}">
      <dgm:prSet/>
      <dgm:spPr/>
      <dgm:t>
        <a:bodyPr/>
        <a:lstStyle/>
        <a:p>
          <a:endParaRPr lang="es-EC"/>
        </a:p>
      </dgm:t>
    </dgm:pt>
    <dgm:pt modelId="{2CBC04BE-C23B-4488-B85B-ABBA42CB99FF}">
      <dgm:prSet/>
      <dgm:spPr/>
      <dgm:t>
        <a:bodyPr/>
        <a:lstStyle/>
        <a:p>
          <a:pPr rtl="0"/>
          <a:r>
            <a:rPr lang="es-EC"/>
            <a:t>Disponibilidad </a:t>
          </a:r>
        </a:p>
      </dgm:t>
    </dgm:pt>
    <dgm:pt modelId="{B9892CE0-8B75-4E54-A5BD-0B84ABD8DD82}" type="parTrans" cxnId="{B5F22741-EF50-4EE4-9506-DCC395355D30}">
      <dgm:prSet/>
      <dgm:spPr/>
      <dgm:t>
        <a:bodyPr/>
        <a:lstStyle/>
        <a:p>
          <a:endParaRPr lang="es-EC"/>
        </a:p>
      </dgm:t>
    </dgm:pt>
    <dgm:pt modelId="{89414BFB-E0BA-4F17-B27B-ED738C74CA14}" type="sibTrans" cxnId="{B5F22741-EF50-4EE4-9506-DCC395355D30}">
      <dgm:prSet/>
      <dgm:spPr/>
      <dgm:t>
        <a:bodyPr/>
        <a:lstStyle/>
        <a:p>
          <a:endParaRPr lang="es-EC"/>
        </a:p>
      </dgm:t>
    </dgm:pt>
    <dgm:pt modelId="{016BEDBA-B5F1-4CD3-98E6-2FB6C54F0BF7}">
      <dgm:prSet/>
      <dgm:spPr/>
      <dgm:t>
        <a:bodyPr/>
        <a:lstStyle/>
        <a:p>
          <a:pPr rtl="0"/>
          <a:r>
            <a:rPr lang="es-EC"/>
            <a:t>Rotación </a:t>
          </a:r>
        </a:p>
      </dgm:t>
    </dgm:pt>
    <dgm:pt modelId="{D78EFF0E-5D47-45FF-B27E-7903318E2E39}" type="parTrans" cxnId="{E389B6D2-D43C-45F8-8027-344B9259059F}">
      <dgm:prSet/>
      <dgm:spPr/>
      <dgm:t>
        <a:bodyPr/>
        <a:lstStyle/>
        <a:p>
          <a:endParaRPr lang="es-EC"/>
        </a:p>
      </dgm:t>
    </dgm:pt>
    <dgm:pt modelId="{61338749-2790-4273-9351-D647B4A3A84D}" type="sibTrans" cxnId="{E389B6D2-D43C-45F8-8027-344B9259059F}">
      <dgm:prSet/>
      <dgm:spPr/>
      <dgm:t>
        <a:bodyPr/>
        <a:lstStyle/>
        <a:p>
          <a:endParaRPr lang="es-EC"/>
        </a:p>
      </dgm:t>
    </dgm:pt>
    <dgm:pt modelId="{93EB3380-71F1-4E77-97FD-B9F991A593CD}">
      <dgm:prSet/>
      <dgm:spPr/>
      <dgm:t>
        <a:bodyPr/>
        <a:lstStyle/>
        <a:p>
          <a:pPr rtl="0"/>
          <a:r>
            <a:rPr lang="es-EC"/>
            <a:t>Protección </a:t>
          </a:r>
        </a:p>
      </dgm:t>
    </dgm:pt>
    <dgm:pt modelId="{EE2E4385-C73F-4632-93F0-1CAC448F0992}" type="parTrans" cxnId="{AFE290C2-4D15-42BF-AD1B-81923A80A123}">
      <dgm:prSet/>
      <dgm:spPr/>
      <dgm:t>
        <a:bodyPr/>
        <a:lstStyle/>
        <a:p>
          <a:endParaRPr lang="es-EC"/>
        </a:p>
      </dgm:t>
    </dgm:pt>
    <dgm:pt modelId="{10045923-0F62-4A5D-B4EC-F78E8104F336}" type="sibTrans" cxnId="{AFE290C2-4D15-42BF-AD1B-81923A80A123}">
      <dgm:prSet/>
      <dgm:spPr/>
      <dgm:t>
        <a:bodyPr/>
        <a:lstStyle/>
        <a:p>
          <a:endParaRPr lang="es-EC"/>
        </a:p>
      </dgm:t>
    </dgm:pt>
    <dgm:pt modelId="{A3575749-DC5A-4B49-AC0A-B344AE43DBA4}" type="pres">
      <dgm:prSet presAssocID="{B51D6C37-BE98-461F-9169-6EB5EDA20CBE}" presName="compositeShape" presStyleCnt="0">
        <dgm:presLayoutVars>
          <dgm:dir/>
          <dgm:resizeHandles/>
        </dgm:presLayoutVars>
      </dgm:prSet>
      <dgm:spPr/>
    </dgm:pt>
    <dgm:pt modelId="{2A1BB63D-67C5-4AC0-8709-56D263B9783F}" type="pres">
      <dgm:prSet presAssocID="{B51D6C37-BE98-461F-9169-6EB5EDA20CBE}" presName="pyramid" presStyleLbl="node1" presStyleIdx="0" presStyleCnt="1"/>
      <dgm:spPr/>
    </dgm:pt>
    <dgm:pt modelId="{C7E51A37-4D18-4160-958D-128F75F7B103}" type="pres">
      <dgm:prSet presAssocID="{B51D6C37-BE98-461F-9169-6EB5EDA20CBE}" presName="theList" presStyleCnt="0"/>
      <dgm:spPr/>
    </dgm:pt>
    <dgm:pt modelId="{CCAE9CD8-F711-4AA1-9837-D8A1A1266C78}" type="pres">
      <dgm:prSet presAssocID="{12F62A65-BCF4-4791-B143-3C34CDA9C384}" presName="aNode" presStyleLbl="fgAcc1" presStyleIdx="0" presStyleCnt="4" custLinFactX="-20851" custLinFactY="200000" custLinFactNeighborX="-100000" custLinFactNeighborY="209141">
        <dgm:presLayoutVars>
          <dgm:bulletEnabled val="1"/>
        </dgm:presLayoutVars>
      </dgm:prSet>
      <dgm:spPr/>
    </dgm:pt>
    <dgm:pt modelId="{697ABA7A-FC38-462E-B82D-55E4E020E6CE}" type="pres">
      <dgm:prSet presAssocID="{12F62A65-BCF4-4791-B143-3C34CDA9C384}" presName="aSpace" presStyleCnt="0"/>
      <dgm:spPr/>
    </dgm:pt>
    <dgm:pt modelId="{C0A8F274-BE96-4F56-BA9B-03D58C39DB72}" type="pres">
      <dgm:prSet presAssocID="{2CBC04BE-C23B-4488-B85B-ABBA42CB99FF}" presName="aNode" presStyleLbl="fgAcc1" presStyleIdx="1" presStyleCnt="4">
        <dgm:presLayoutVars>
          <dgm:bulletEnabled val="1"/>
        </dgm:presLayoutVars>
      </dgm:prSet>
      <dgm:spPr/>
    </dgm:pt>
    <dgm:pt modelId="{98678812-EFE3-4AE1-BCDD-C3373902DADF}" type="pres">
      <dgm:prSet presAssocID="{2CBC04BE-C23B-4488-B85B-ABBA42CB99FF}" presName="aSpace" presStyleCnt="0"/>
      <dgm:spPr/>
    </dgm:pt>
    <dgm:pt modelId="{7DE0CCCC-810D-43D9-A4E3-D99B70938487}" type="pres">
      <dgm:prSet presAssocID="{016BEDBA-B5F1-4CD3-98E6-2FB6C54F0BF7}" presName="aNode" presStyleLbl="fgAcc1" presStyleIdx="2" presStyleCnt="4">
        <dgm:presLayoutVars>
          <dgm:bulletEnabled val="1"/>
        </dgm:presLayoutVars>
      </dgm:prSet>
      <dgm:spPr/>
    </dgm:pt>
    <dgm:pt modelId="{B446B692-AC31-4646-8D76-F8724D39599F}" type="pres">
      <dgm:prSet presAssocID="{016BEDBA-B5F1-4CD3-98E6-2FB6C54F0BF7}" presName="aSpace" presStyleCnt="0"/>
      <dgm:spPr/>
    </dgm:pt>
    <dgm:pt modelId="{AB5EC71B-BDF2-4DE4-B806-01D827A0A55D}" type="pres">
      <dgm:prSet presAssocID="{93EB3380-71F1-4E77-97FD-B9F991A593CD}" presName="aNode" presStyleLbl="fgAcc1" presStyleIdx="3" presStyleCnt="4">
        <dgm:presLayoutVars>
          <dgm:bulletEnabled val="1"/>
        </dgm:presLayoutVars>
      </dgm:prSet>
      <dgm:spPr/>
    </dgm:pt>
    <dgm:pt modelId="{37A54293-C132-4F2B-9EC5-38D7B99D7F84}" type="pres">
      <dgm:prSet presAssocID="{93EB3380-71F1-4E77-97FD-B9F991A593CD}" presName="aSpace" presStyleCnt="0"/>
      <dgm:spPr/>
    </dgm:pt>
  </dgm:ptLst>
  <dgm:cxnLst>
    <dgm:cxn modelId="{B69FD621-029A-472D-B728-A261CE541653}" type="presOf" srcId="{93EB3380-71F1-4E77-97FD-B9F991A593CD}" destId="{AB5EC71B-BDF2-4DE4-B806-01D827A0A55D}" srcOrd="0" destOrd="0" presId="urn:microsoft.com/office/officeart/2005/8/layout/pyramid2"/>
    <dgm:cxn modelId="{B5F22741-EF50-4EE4-9506-DCC395355D30}" srcId="{B51D6C37-BE98-461F-9169-6EB5EDA20CBE}" destId="{2CBC04BE-C23B-4488-B85B-ABBA42CB99FF}" srcOrd="1" destOrd="0" parTransId="{B9892CE0-8B75-4E54-A5BD-0B84ABD8DD82}" sibTransId="{89414BFB-E0BA-4F17-B27B-ED738C74CA14}"/>
    <dgm:cxn modelId="{240B4C49-C430-4462-B7B3-8DA2A761C817}" type="presOf" srcId="{016BEDBA-B5F1-4CD3-98E6-2FB6C54F0BF7}" destId="{7DE0CCCC-810D-43D9-A4E3-D99B70938487}" srcOrd="0" destOrd="0" presId="urn:microsoft.com/office/officeart/2005/8/layout/pyramid2"/>
    <dgm:cxn modelId="{D92D7D6A-7337-4D6E-9304-107E1D005DA7}" type="presOf" srcId="{12F62A65-BCF4-4791-B143-3C34CDA9C384}" destId="{CCAE9CD8-F711-4AA1-9837-D8A1A1266C78}" srcOrd="0" destOrd="0" presId="urn:microsoft.com/office/officeart/2005/8/layout/pyramid2"/>
    <dgm:cxn modelId="{AFE290C2-4D15-42BF-AD1B-81923A80A123}" srcId="{B51D6C37-BE98-461F-9169-6EB5EDA20CBE}" destId="{93EB3380-71F1-4E77-97FD-B9F991A593CD}" srcOrd="3" destOrd="0" parTransId="{EE2E4385-C73F-4632-93F0-1CAC448F0992}" sibTransId="{10045923-0F62-4A5D-B4EC-F78E8104F336}"/>
    <dgm:cxn modelId="{4C3C28C8-A345-4923-ABF8-7EE339C5B0EA}" srcId="{B51D6C37-BE98-461F-9169-6EB5EDA20CBE}" destId="{12F62A65-BCF4-4791-B143-3C34CDA9C384}" srcOrd="0" destOrd="0" parTransId="{7E1AC9A9-A839-423C-AF20-B4A0B69C019B}" sibTransId="{3053D979-EC92-4753-A69E-D22F0A908174}"/>
    <dgm:cxn modelId="{E389B6D2-D43C-45F8-8027-344B9259059F}" srcId="{B51D6C37-BE98-461F-9169-6EB5EDA20CBE}" destId="{016BEDBA-B5F1-4CD3-98E6-2FB6C54F0BF7}" srcOrd="2" destOrd="0" parTransId="{D78EFF0E-5D47-45FF-B27E-7903318E2E39}" sibTransId="{61338749-2790-4273-9351-D647B4A3A84D}"/>
    <dgm:cxn modelId="{607DE4DF-BE2F-4AFC-8F9F-6E3AB037B187}" type="presOf" srcId="{B51D6C37-BE98-461F-9169-6EB5EDA20CBE}" destId="{A3575749-DC5A-4B49-AC0A-B344AE43DBA4}" srcOrd="0" destOrd="0" presId="urn:microsoft.com/office/officeart/2005/8/layout/pyramid2"/>
    <dgm:cxn modelId="{DE8A75E7-17C5-4C43-8506-4B43E369E2B3}" type="presOf" srcId="{2CBC04BE-C23B-4488-B85B-ABBA42CB99FF}" destId="{C0A8F274-BE96-4F56-BA9B-03D58C39DB72}" srcOrd="0" destOrd="0" presId="urn:microsoft.com/office/officeart/2005/8/layout/pyramid2"/>
    <dgm:cxn modelId="{E221F615-F9BD-4D3E-B96C-79F952954AEF}" type="presParOf" srcId="{A3575749-DC5A-4B49-AC0A-B344AE43DBA4}" destId="{2A1BB63D-67C5-4AC0-8709-56D263B9783F}" srcOrd="0" destOrd="0" presId="urn:microsoft.com/office/officeart/2005/8/layout/pyramid2"/>
    <dgm:cxn modelId="{9C9C249F-4043-43BB-964B-F1E5E0C413C3}" type="presParOf" srcId="{A3575749-DC5A-4B49-AC0A-B344AE43DBA4}" destId="{C7E51A37-4D18-4160-958D-128F75F7B103}" srcOrd="1" destOrd="0" presId="urn:microsoft.com/office/officeart/2005/8/layout/pyramid2"/>
    <dgm:cxn modelId="{36EAF27D-2E55-49BF-9D83-5B9FC5D4CC34}" type="presParOf" srcId="{C7E51A37-4D18-4160-958D-128F75F7B103}" destId="{CCAE9CD8-F711-4AA1-9837-D8A1A1266C78}" srcOrd="0" destOrd="0" presId="urn:microsoft.com/office/officeart/2005/8/layout/pyramid2"/>
    <dgm:cxn modelId="{A1F79D9B-32E8-4C61-820E-CB321636AAA8}" type="presParOf" srcId="{C7E51A37-4D18-4160-958D-128F75F7B103}" destId="{697ABA7A-FC38-462E-B82D-55E4E020E6CE}" srcOrd="1" destOrd="0" presId="urn:microsoft.com/office/officeart/2005/8/layout/pyramid2"/>
    <dgm:cxn modelId="{FE227853-A77E-4404-9815-41ECB652192B}" type="presParOf" srcId="{C7E51A37-4D18-4160-958D-128F75F7B103}" destId="{C0A8F274-BE96-4F56-BA9B-03D58C39DB72}" srcOrd="2" destOrd="0" presId="urn:microsoft.com/office/officeart/2005/8/layout/pyramid2"/>
    <dgm:cxn modelId="{EE6FB8F0-469E-4078-ABED-B25088DBDC7C}" type="presParOf" srcId="{C7E51A37-4D18-4160-958D-128F75F7B103}" destId="{98678812-EFE3-4AE1-BCDD-C3373902DADF}" srcOrd="3" destOrd="0" presId="urn:microsoft.com/office/officeart/2005/8/layout/pyramid2"/>
    <dgm:cxn modelId="{DD1018E2-A9D6-4C6D-BBB0-29F5BE11FD4E}" type="presParOf" srcId="{C7E51A37-4D18-4160-958D-128F75F7B103}" destId="{7DE0CCCC-810D-43D9-A4E3-D99B70938487}" srcOrd="4" destOrd="0" presId="urn:microsoft.com/office/officeart/2005/8/layout/pyramid2"/>
    <dgm:cxn modelId="{E12C2475-E328-4064-98D9-704619C4E4F3}" type="presParOf" srcId="{C7E51A37-4D18-4160-958D-128F75F7B103}" destId="{B446B692-AC31-4646-8D76-F8724D39599F}" srcOrd="5" destOrd="0" presId="urn:microsoft.com/office/officeart/2005/8/layout/pyramid2"/>
    <dgm:cxn modelId="{447668D5-4E53-48E2-A3AC-D99A56EFAF6D}" type="presParOf" srcId="{C7E51A37-4D18-4160-958D-128F75F7B103}" destId="{AB5EC71B-BDF2-4DE4-B806-01D827A0A55D}" srcOrd="6" destOrd="0" presId="urn:microsoft.com/office/officeart/2005/8/layout/pyramid2"/>
    <dgm:cxn modelId="{D038A2DF-3737-46A9-8F72-2BC1FC5A5F00}" type="presParOf" srcId="{C7E51A37-4D18-4160-958D-128F75F7B103}" destId="{37A54293-C132-4F2B-9EC5-38D7B99D7F84}" srcOrd="7" destOrd="0" presId="urn:microsoft.com/office/officeart/2005/8/layout/pyramid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3FC23-83EE-45FE-AAF6-DA18CCC7F25F}" type="doc">
      <dgm:prSet loTypeId="urn:microsoft.com/office/officeart/2009/3/layout/DescendingProcess" loCatId="process" qsTypeId="urn:microsoft.com/office/officeart/2005/8/quickstyle/simple1" qsCatId="simple" csTypeId="urn:microsoft.com/office/officeart/2005/8/colors/accent1_2" csCatId="accent1"/>
      <dgm:spPr/>
      <dgm:t>
        <a:bodyPr/>
        <a:lstStyle/>
        <a:p>
          <a:endParaRPr lang="es-EC"/>
        </a:p>
      </dgm:t>
    </dgm:pt>
    <dgm:pt modelId="{BAA45A41-259E-4157-80F0-3A3A62122053}">
      <dgm:prSet custT="1"/>
      <dgm:spPr/>
      <dgm:t>
        <a:bodyPr/>
        <a:lstStyle/>
        <a:p>
          <a:pPr rtl="0"/>
          <a:r>
            <a:rPr lang="es-EC" sz="900" b="1" dirty="0"/>
            <a:t>Minimizar</a:t>
          </a:r>
          <a:r>
            <a:rPr lang="es-EC" sz="900" dirty="0"/>
            <a:t> </a:t>
          </a:r>
        </a:p>
      </dgm:t>
    </dgm:pt>
    <dgm:pt modelId="{F88CF625-39F2-4B47-9915-15169104208D}" type="parTrans" cxnId="{EFB4B36F-5A67-454B-9A10-EC4C36EA823B}">
      <dgm:prSet/>
      <dgm:spPr/>
      <dgm:t>
        <a:bodyPr/>
        <a:lstStyle/>
        <a:p>
          <a:endParaRPr lang="es-EC"/>
        </a:p>
      </dgm:t>
    </dgm:pt>
    <dgm:pt modelId="{0455AA7E-4F4D-4E9B-A943-71B3AC4DDE95}" type="sibTrans" cxnId="{EFB4B36F-5A67-454B-9A10-EC4C36EA823B}">
      <dgm:prSet/>
      <dgm:spPr/>
      <dgm:t>
        <a:bodyPr/>
        <a:lstStyle/>
        <a:p>
          <a:endParaRPr lang="es-EC"/>
        </a:p>
      </dgm:t>
    </dgm:pt>
    <dgm:pt modelId="{ADCD2DCD-5219-4746-81B0-1EA81BEC571F}">
      <dgm:prSet custT="1"/>
      <dgm:spPr/>
      <dgm:t>
        <a:bodyPr/>
        <a:lstStyle/>
        <a:p>
          <a:pPr rtl="0"/>
          <a:r>
            <a:rPr lang="es-EC" sz="900" dirty="0"/>
            <a:t>Espacio utilizado</a:t>
          </a:r>
        </a:p>
      </dgm:t>
    </dgm:pt>
    <dgm:pt modelId="{C9EBAEFC-23E0-46F0-B0D5-E8975831FE7D}" type="parTrans" cxnId="{0ECD85AE-6F00-4C62-A5BA-5DE14159984D}">
      <dgm:prSet/>
      <dgm:spPr/>
      <dgm:t>
        <a:bodyPr/>
        <a:lstStyle/>
        <a:p>
          <a:endParaRPr lang="es-EC"/>
        </a:p>
      </dgm:t>
    </dgm:pt>
    <dgm:pt modelId="{3CD6764E-0A5A-4582-9913-364150B50234}" type="sibTrans" cxnId="{0ECD85AE-6F00-4C62-A5BA-5DE14159984D}">
      <dgm:prSet/>
      <dgm:spPr/>
      <dgm:t>
        <a:bodyPr/>
        <a:lstStyle/>
        <a:p>
          <a:endParaRPr lang="es-EC"/>
        </a:p>
      </dgm:t>
    </dgm:pt>
    <dgm:pt modelId="{C8B709E4-C4F2-456C-B17F-60E9CB7D77DC}">
      <dgm:prSet custT="1"/>
      <dgm:spPr/>
      <dgm:t>
        <a:bodyPr/>
        <a:lstStyle/>
        <a:p>
          <a:pPr rtl="0"/>
          <a:r>
            <a:rPr lang="es-EC" sz="900" dirty="0"/>
            <a:t>Perdidas</a:t>
          </a:r>
        </a:p>
      </dgm:t>
    </dgm:pt>
    <dgm:pt modelId="{4B6240B3-5B33-4A60-B8C2-A7D80FAF5911}" type="parTrans" cxnId="{8DC3C32D-E697-4667-A34D-1A84C78FB5CE}">
      <dgm:prSet/>
      <dgm:spPr/>
      <dgm:t>
        <a:bodyPr/>
        <a:lstStyle/>
        <a:p>
          <a:endParaRPr lang="es-EC"/>
        </a:p>
      </dgm:t>
    </dgm:pt>
    <dgm:pt modelId="{F91060E9-AFC9-442F-B8B1-15393F81B785}" type="sibTrans" cxnId="{8DC3C32D-E697-4667-A34D-1A84C78FB5CE}">
      <dgm:prSet/>
      <dgm:spPr/>
      <dgm:t>
        <a:bodyPr/>
        <a:lstStyle/>
        <a:p>
          <a:endParaRPr lang="es-EC"/>
        </a:p>
      </dgm:t>
    </dgm:pt>
    <dgm:pt modelId="{78F75C81-7381-45DF-9802-C22695CE479F}">
      <dgm:prSet custT="1"/>
      <dgm:spPr/>
      <dgm:t>
        <a:bodyPr/>
        <a:lstStyle/>
        <a:p>
          <a:pPr rtl="0"/>
          <a:r>
            <a:rPr lang="es-EC" sz="900" dirty="0"/>
            <a:t>Insuficiencia de inversión </a:t>
          </a:r>
        </a:p>
      </dgm:t>
    </dgm:pt>
    <dgm:pt modelId="{F45EB726-4EF1-4E54-BC91-470CFA9ED43D}" type="parTrans" cxnId="{37CB0FF2-C50B-4653-BCC0-F261E2427A86}">
      <dgm:prSet/>
      <dgm:spPr/>
      <dgm:t>
        <a:bodyPr/>
        <a:lstStyle/>
        <a:p>
          <a:endParaRPr lang="es-EC"/>
        </a:p>
      </dgm:t>
    </dgm:pt>
    <dgm:pt modelId="{9B2F2976-F22E-4C75-9150-3C6A82FBEF1E}" type="sibTrans" cxnId="{37CB0FF2-C50B-4653-BCC0-F261E2427A86}">
      <dgm:prSet/>
      <dgm:spPr/>
      <dgm:t>
        <a:bodyPr/>
        <a:lstStyle/>
        <a:p>
          <a:endParaRPr lang="es-EC"/>
        </a:p>
      </dgm:t>
    </dgm:pt>
    <dgm:pt modelId="{2CA91918-8A8A-409C-A775-BBB634F0FF77}" type="pres">
      <dgm:prSet presAssocID="{EC13FC23-83EE-45FE-AAF6-DA18CCC7F25F}" presName="Name0" presStyleCnt="0">
        <dgm:presLayoutVars>
          <dgm:chMax val="7"/>
          <dgm:chPref val="5"/>
        </dgm:presLayoutVars>
      </dgm:prSet>
      <dgm:spPr/>
    </dgm:pt>
    <dgm:pt modelId="{C5091392-7CE8-4D70-96C5-0506ABEC75BF}" type="pres">
      <dgm:prSet presAssocID="{EC13FC23-83EE-45FE-AAF6-DA18CCC7F25F}" presName="arrowNode" presStyleLbl="node1" presStyleIdx="0" presStyleCnt="1"/>
      <dgm:spPr/>
    </dgm:pt>
    <dgm:pt modelId="{697044C3-26ED-4DEF-95F4-27D09F10ADB0}" type="pres">
      <dgm:prSet presAssocID="{BAA45A41-259E-4157-80F0-3A3A62122053}" presName="txNode1" presStyleLbl="revTx" presStyleIdx="0" presStyleCnt="4">
        <dgm:presLayoutVars>
          <dgm:bulletEnabled val="1"/>
        </dgm:presLayoutVars>
      </dgm:prSet>
      <dgm:spPr/>
    </dgm:pt>
    <dgm:pt modelId="{FF22C40E-3EAA-4EBD-9AFA-5510143963E2}" type="pres">
      <dgm:prSet presAssocID="{ADCD2DCD-5219-4746-81B0-1EA81BEC571F}" presName="txNode2" presStyleLbl="revTx" presStyleIdx="1" presStyleCnt="4">
        <dgm:presLayoutVars>
          <dgm:bulletEnabled val="1"/>
        </dgm:presLayoutVars>
      </dgm:prSet>
      <dgm:spPr/>
    </dgm:pt>
    <dgm:pt modelId="{2209B898-0F55-4947-924C-A792AB870273}" type="pres">
      <dgm:prSet presAssocID="{3CD6764E-0A5A-4582-9913-364150B50234}" presName="dotNode2" presStyleCnt="0"/>
      <dgm:spPr/>
    </dgm:pt>
    <dgm:pt modelId="{1BE4D86F-18B9-47C9-936D-0D320F2F9541}" type="pres">
      <dgm:prSet presAssocID="{3CD6764E-0A5A-4582-9913-364150B50234}" presName="dotRepeatNode" presStyleLbl="fgShp" presStyleIdx="0" presStyleCnt="2"/>
      <dgm:spPr/>
    </dgm:pt>
    <dgm:pt modelId="{C0E5D258-52FB-465E-AA2C-EC7E3BCF90A7}" type="pres">
      <dgm:prSet presAssocID="{C8B709E4-C4F2-456C-B17F-60E9CB7D77DC}" presName="txNode3" presStyleLbl="revTx" presStyleIdx="2" presStyleCnt="4">
        <dgm:presLayoutVars>
          <dgm:bulletEnabled val="1"/>
        </dgm:presLayoutVars>
      </dgm:prSet>
      <dgm:spPr/>
    </dgm:pt>
    <dgm:pt modelId="{76AB9966-4CC3-45C7-ADCA-9467C96C628C}" type="pres">
      <dgm:prSet presAssocID="{F91060E9-AFC9-442F-B8B1-15393F81B785}" presName="dotNode3" presStyleCnt="0"/>
      <dgm:spPr/>
    </dgm:pt>
    <dgm:pt modelId="{E6AC786D-5093-481B-B486-18B3C8E18D1F}" type="pres">
      <dgm:prSet presAssocID="{F91060E9-AFC9-442F-B8B1-15393F81B785}" presName="dotRepeatNode" presStyleLbl="fgShp" presStyleIdx="1" presStyleCnt="2"/>
      <dgm:spPr/>
    </dgm:pt>
    <dgm:pt modelId="{67EE5B7E-AC1E-4D1F-B2B9-2AECEF6A57EB}" type="pres">
      <dgm:prSet presAssocID="{78F75C81-7381-45DF-9802-C22695CE479F}" presName="txNode4" presStyleLbl="revTx" presStyleIdx="3" presStyleCnt="4">
        <dgm:presLayoutVars>
          <dgm:bulletEnabled val="1"/>
        </dgm:presLayoutVars>
      </dgm:prSet>
      <dgm:spPr/>
    </dgm:pt>
  </dgm:ptLst>
  <dgm:cxnLst>
    <dgm:cxn modelId="{8DC3C32D-E697-4667-A34D-1A84C78FB5CE}" srcId="{EC13FC23-83EE-45FE-AAF6-DA18CCC7F25F}" destId="{C8B709E4-C4F2-456C-B17F-60E9CB7D77DC}" srcOrd="2" destOrd="0" parTransId="{4B6240B3-5B33-4A60-B8C2-A7D80FAF5911}" sibTransId="{F91060E9-AFC9-442F-B8B1-15393F81B785}"/>
    <dgm:cxn modelId="{CD540740-B73F-44DD-BDA0-A538AF0B2C4A}" type="presOf" srcId="{78F75C81-7381-45DF-9802-C22695CE479F}" destId="{67EE5B7E-AC1E-4D1F-B2B9-2AECEF6A57EB}" srcOrd="0" destOrd="0" presId="urn:microsoft.com/office/officeart/2009/3/layout/DescendingProcess"/>
    <dgm:cxn modelId="{AD080D6D-6E53-4BC1-96BC-07DFA4C88CB8}" type="presOf" srcId="{EC13FC23-83EE-45FE-AAF6-DA18CCC7F25F}" destId="{2CA91918-8A8A-409C-A775-BBB634F0FF77}" srcOrd="0" destOrd="0" presId="urn:microsoft.com/office/officeart/2009/3/layout/DescendingProcess"/>
    <dgm:cxn modelId="{EFB4B36F-5A67-454B-9A10-EC4C36EA823B}" srcId="{EC13FC23-83EE-45FE-AAF6-DA18CCC7F25F}" destId="{BAA45A41-259E-4157-80F0-3A3A62122053}" srcOrd="0" destOrd="0" parTransId="{F88CF625-39F2-4B47-9915-15169104208D}" sibTransId="{0455AA7E-4F4D-4E9B-A943-71B3AC4DDE95}"/>
    <dgm:cxn modelId="{89A00296-C5C7-4677-893D-0221525DB2D2}" type="presOf" srcId="{3CD6764E-0A5A-4582-9913-364150B50234}" destId="{1BE4D86F-18B9-47C9-936D-0D320F2F9541}" srcOrd="0" destOrd="0" presId="urn:microsoft.com/office/officeart/2009/3/layout/DescendingProcess"/>
    <dgm:cxn modelId="{0ECD85AE-6F00-4C62-A5BA-5DE14159984D}" srcId="{EC13FC23-83EE-45FE-AAF6-DA18CCC7F25F}" destId="{ADCD2DCD-5219-4746-81B0-1EA81BEC571F}" srcOrd="1" destOrd="0" parTransId="{C9EBAEFC-23E0-46F0-B0D5-E8975831FE7D}" sibTransId="{3CD6764E-0A5A-4582-9913-364150B50234}"/>
    <dgm:cxn modelId="{43F9E0C1-45D4-40B1-9DC0-D67DC7A4ACDA}" type="presOf" srcId="{C8B709E4-C4F2-456C-B17F-60E9CB7D77DC}" destId="{C0E5D258-52FB-465E-AA2C-EC7E3BCF90A7}" srcOrd="0" destOrd="0" presId="urn:microsoft.com/office/officeart/2009/3/layout/DescendingProcess"/>
    <dgm:cxn modelId="{F1723BD8-70E3-49D9-9CD9-E6E0F3A06F10}" type="presOf" srcId="{F91060E9-AFC9-442F-B8B1-15393F81B785}" destId="{E6AC786D-5093-481B-B486-18B3C8E18D1F}" srcOrd="0" destOrd="0" presId="urn:microsoft.com/office/officeart/2009/3/layout/DescendingProcess"/>
    <dgm:cxn modelId="{90B5FDE3-62CB-41C2-B1BA-5B3C9F033D3D}" type="presOf" srcId="{ADCD2DCD-5219-4746-81B0-1EA81BEC571F}" destId="{FF22C40E-3EAA-4EBD-9AFA-5510143963E2}" srcOrd="0" destOrd="0" presId="urn:microsoft.com/office/officeart/2009/3/layout/DescendingProcess"/>
    <dgm:cxn modelId="{DE2E05F0-F7EE-4D9C-A74E-99EBD2D4876D}" type="presOf" srcId="{BAA45A41-259E-4157-80F0-3A3A62122053}" destId="{697044C3-26ED-4DEF-95F4-27D09F10ADB0}" srcOrd="0" destOrd="0" presId="urn:microsoft.com/office/officeart/2009/3/layout/DescendingProcess"/>
    <dgm:cxn modelId="{37CB0FF2-C50B-4653-BCC0-F261E2427A86}" srcId="{EC13FC23-83EE-45FE-AAF6-DA18CCC7F25F}" destId="{78F75C81-7381-45DF-9802-C22695CE479F}" srcOrd="3" destOrd="0" parTransId="{F45EB726-4EF1-4E54-BC91-470CFA9ED43D}" sibTransId="{9B2F2976-F22E-4C75-9150-3C6A82FBEF1E}"/>
    <dgm:cxn modelId="{D1A010C7-B0EE-41D3-B340-0917BED00FB4}" type="presParOf" srcId="{2CA91918-8A8A-409C-A775-BBB634F0FF77}" destId="{C5091392-7CE8-4D70-96C5-0506ABEC75BF}" srcOrd="0" destOrd="0" presId="urn:microsoft.com/office/officeart/2009/3/layout/DescendingProcess"/>
    <dgm:cxn modelId="{2C50D9F1-D766-4192-97C6-247887BECFEB}" type="presParOf" srcId="{2CA91918-8A8A-409C-A775-BBB634F0FF77}" destId="{697044C3-26ED-4DEF-95F4-27D09F10ADB0}" srcOrd="1" destOrd="0" presId="urn:microsoft.com/office/officeart/2009/3/layout/DescendingProcess"/>
    <dgm:cxn modelId="{A09D5ADB-F349-4E96-B1C2-8D5AC7E98585}" type="presParOf" srcId="{2CA91918-8A8A-409C-A775-BBB634F0FF77}" destId="{FF22C40E-3EAA-4EBD-9AFA-5510143963E2}" srcOrd="2" destOrd="0" presId="urn:microsoft.com/office/officeart/2009/3/layout/DescendingProcess"/>
    <dgm:cxn modelId="{7F2C744C-B985-4C8D-802A-475E5E3A0200}" type="presParOf" srcId="{2CA91918-8A8A-409C-A775-BBB634F0FF77}" destId="{2209B898-0F55-4947-924C-A792AB870273}" srcOrd="3" destOrd="0" presId="urn:microsoft.com/office/officeart/2009/3/layout/DescendingProcess"/>
    <dgm:cxn modelId="{668FD28C-F1A6-44D3-B2CF-EFE517A67DDA}" type="presParOf" srcId="{2209B898-0F55-4947-924C-A792AB870273}" destId="{1BE4D86F-18B9-47C9-936D-0D320F2F9541}" srcOrd="0" destOrd="0" presId="urn:microsoft.com/office/officeart/2009/3/layout/DescendingProcess"/>
    <dgm:cxn modelId="{F214651E-F5F2-4626-B05C-EE8C6944F084}" type="presParOf" srcId="{2CA91918-8A8A-409C-A775-BBB634F0FF77}" destId="{C0E5D258-52FB-465E-AA2C-EC7E3BCF90A7}" srcOrd="4" destOrd="0" presId="urn:microsoft.com/office/officeart/2009/3/layout/DescendingProcess"/>
    <dgm:cxn modelId="{9A5FAF4E-1773-453A-9E27-04FE1F1CD358}" type="presParOf" srcId="{2CA91918-8A8A-409C-A775-BBB634F0FF77}" destId="{76AB9966-4CC3-45C7-ADCA-9467C96C628C}" srcOrd="5" destOrd="0" presId="urn:microsoft.com/office/officeart/2009/3/layout/DescendingProcess"/>
    <dgm:cxn modelId="{138212F0-BCD0-4A98-9488-5A8292C5CB70}" type="presParOf" srcId="{76AB9966-4CC3-45C7-ADCA-9467C96C628C}" destId="{E6AC786D-5093-481B-B486-18B3C8E18D1F}" srcOrd="0" destOrd="0" presId="urn:microsoft.com/office/officeart/2009/3/layout/DescendingProcess"/>
    <dgm:cxn modelId="{C2089A88-A917-418D-BB02-96812A4A7AFD}" type="presParOf" srcId="{2CA91918-8A8A-409C-A775-BBB634F0FF77}" destId="{67EE5B7E-AC1E-4D1F-B2B9-2AECEF6A57EB}" srcOrd="6" destOrd="0" presId="urn:microsoft.com/office/officeart/2009/3/layout/DescendingProcess"/>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39629-9A94-455C-A53A-88B4AD09E6A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C"/>
        </a:p>
      </dgm:t>
    </dgm:pt>
    <dgm:pt modelId="{B6C5217A-0AE4-4014-8A7C-0338091625F2}">
      <dgm:prSet custT="1"/>
      <dgm:spPr/>
      <dgm:t>
        <a:bodyPr/>
        <a:lstStyle/>
        <a:p>
          <a:pPr rtl="0"/>
          <a:r>
            <a:rPr lang="es-EC" sz="800" dirty="0"/>
            <a:t>Experiencia </a:t>
          </a:r>
        </a:p>
      </dgm:t>
    </dgm:pt>
    <dgm:pt modelId="{C9A30F50-305C-4035-BA00-3532E7D1115B}" type="parTrans" cxnId="{AE686432-73BB-4C2A-8F29-0EB669A516ED}">
      <dgm:prSet/>
      <dgm:spPr/>
      <dgm:t>
        <a:bodyPr/>
        <a:lstStyle/>
        <a:p>
          <a:endParaRPr lang="es-EC"/>
        </a:p>
      </dgm:t>
    </dgm:pt>
    <dgm:pt modelId="{F213E006-9064-4E30-8BDC-4EDB629737CF}" type="sibTrans" cxnId="{AE686432-73BB-4C2A-8F29-0EB669A516ED}">
      <dgm:prSet/>
      <dgm:spPr/>
      <dgm:t>
        <a:bodyPr/>
        <a:lstStyle/>
        <a:p>
          <a:endParaRPr lang="es-EC"/>
        </a:p>
      </dgm:t>
    </dgm:pt>
    <dgm:pt modelId="{4202A9FB-0F55-4034-81A4-DC34C3D1BA52}">
      <dgm:prSet custT="1"/>
      <dgm:spPr/>
      <dgm:t>
        <a:bodyPr/>
        <a:lstStyle/>
        <a:p>
          <a:pPr rtl="0"/>
          <a:r>
            <a:rPr lang="es-EC" sz="800" dirty="0"/>
            <a:t>Prestigio</a:t>
          </a:r>
        </a:p>
      </dgm:t>
    </dgm:pt>
    <dgm:pt modelId="{B825B92B-3CEE-4254-A435-1FE7E2528348}" type="parTrans" cxnId="{BFE960F7-42ED-48BD-A36F-2CD521EA2C88}">
      <dgm:prSet/>
      <dgm:spPr/>
      <dgm:t>
        <a:bodyPr/>
        <a:lstStyle/>
        <a:p>
          <a:endParaRPr lang="es-EC"/>
        </a:p>
      </dgm:t>
    </dgm:pt>
    <dgm:pt modelId="{AE9CAF25-9B6F-4A6F-842B-020EDCAEF9EA}" type="sibTrans" cxnId="{BFE960F7-42ED-48BD-A36F-2CD521EA2C88}">
      <dgm:prSet/>
      <dgm:spPr/>
      <dgm:t>
        <a:bodyPr/>
        <a:lstStyle/>
        <a:p>
          <a:endParaRPr lang="es-EC"/>
        </a:p>
      </dgm:t>
    </dgm:pt>
    <dgm:pt modelId="{8F9DDEE1-D93B-43CD-A1F6-82E4DFB22262}">
      <dgm:prSet custT="1"/>
      <dgm:spPr/>
      <dgm:t>
        <a:bodyPr/>
        <a:lstStyle/>
        <a:p>
          <a:pPr rtl="0"/>
          <a:r>
            <a:rPr lang="es-EC" sz="800" dirty="0"/>
            <a:t>Disposición </a:t>
          </a:r>
        </a:p>
      </dgm:t>
    </dgm:pt>
    <dgm:pt modelId="{C43B892F-51B3-4C79-9982-B4C43221F89B}" type="parTrans" cxnId="{441FFA58-F9FB-4068-875E-D705F1B6BE4F}">
      <dgm:prSet/>
      <dgm:spPr/>
      <dgm:t>
        <a:bodyPr/>
        <a:lstStyle/>
        <a:p>
          <a:endParaRPr lang="es-EC"/>
        </a:p>
      </dgm:t>
    </dgm:pt>
    <dgm:pt modelId="{3128929C-7942-4D92-931F-D7C5A9A6BDBB}" type="sibTrans" cxnId="{441FFA58-F9FB-4068-875E-D705F1B6BE4F}">
      <dgm:prSet/>
      <dgm:spPr/>
      <dgm:t>
        <a:bodyPr/>
        <a:lstStyle/>
        <a:p>
          <a:endParaRPr lang="es-EC"/>
        </a:p>
      </dgm:t>
    </dgm:pt>
    <dgm:pt modelId="{65E8F800-5F24-41BE-A90D-93F7B707872C}">
      <dgm:prSet custT="1"/>
      <dgm:spPr/>
      <dgm:t>
        <a:bodyPr/>
        <a:lstStyle/>
        <a:p>
          <a:pPr rtl="0"/>
          <a:r>
            <a:rPr lang="es-EC" sz="800" dirty="0"/>
            <a:t>Autoconfianza </a:t>
          </a:r>
        </a:p>
      </dgm:t>
    </dgm:pt>
    <dgm:pt modelId="{D3257CEA-D8C6-4E04-AB93-F4AE26E3A240}" type="parTrans" cxnId="{D1D1D41E-BFBA-47F8-8A62-7B88A99515E2}">
      <dgm:prSet/>
      <dgm:spPr/>
      <dgm:t>
        <a:bodyPr/>
        <a:lstStyle/>
        <a:p>
          <a:endParaRPr lang="es-EC"/>
        </a:p>
      </dgm:t>
    </dgm:pt>
    <dgm:pt modelId="{16349239-75FC-4AC8-A08E-968954D52AD0}" type="sibTrans" cxnId="{D1D1D41E-BFBA-47F8-8A62-7B88A99515E2}">
      <dgm:prSet/>
      <dgm:spPr/>
      <dgm:t>
        <a:bodyPr/>
        <a:lstStyle/>
        <a:p>
          <a:endParaRPr lang="es-EC"/>
        </a:p>
      </dgm:t>
    </dgm:pt>
    <dgm:pt modelId="{EC822446-4042-4571-958D-16B9A2FF18EB}" type="pres">
      <dgm:prSet presAssocID="{B8739629-9A94-455C-A53A-88B4AD09E6A9}" presName="compositeShape" presStyleCnt="0">
        <dgm:presLayoutVars>
          <dgm:chMax val="7"/>
          <dgm:dir/>
          <dgm:resizeHandles val="exact"/>
        </dgm:presLayoutVars>
      </dgm:prSet>
      <dgm:spPr/>
    </dgm:pt>
    <dgm:pt modelId="{ECA2DC57-E7C8-4B5F-B087-2B552720BF09}" type="pres">
      <dgm:prSet presAssocID="{B6C5217A-0AE4-4014-8A7C-0338091625F2}" presName="circ1" presStyleLbl="vennNode1" presStyleIdx="0" presStyleCnt="4"/>
      <dgm:spPr/>
    </dgm:pt>
    <dgm:pt modelId="{32AB47D8-F3E5-40D4-B102-92D0936E76FF}" type="pres">
      <dgm:prSet presAssocID="{B6C5217A-0AE4-4014-8A7C-0338091625F2}" presName="circ1Tx" presStyleLbl="revTx" presStyleIdx="0" presStyleCnt="0">
        <dgm:presLayoutVars>
          <dgm:chMax val="0"/>
          <dgm:chPref val="0"/>
          <dgm:bulletEnabled val="1"/>
        </dgm:presLayoutVars>
      </dgm:prSet>
      <dgm:spPr/>
    </dgm:pt>
    <dgm:pt modelId="{143AD327-6420-4B38-8108-8A5565B65882}" type="pres">
      <dgm:prSet presAssocID="{4202A9FB-0F55-4034-81A4-DC34C3D1BA52}" presName="circ2" presStyleLbl="vennNode1" presStyleIdx="1" presStyleCnt="4"/>
      <dgm:spPr/>
    </dgm:pt>
    <dgm:pt modelId="{64284F87-CA6B-4E24-BF1B-7ABC8373283C}" type="pres">
      <dgm:prSet presAssocID="{4202A9FB-0F55-4034-81A4-DC34C3D1BA52}" presName="circ2Tx" presStyleLbl="revTx" presStyleIdx="0" presStyleCnt="0">
        <dgm:presLayoutVars>
          <dgm:chMax val="0"/>
          <dgm:chPref val="0"/>
          <dgm:bulletEnabled val="1"/>
        </dgm:presLayoutVars>
      </dgm:prSet>
      <dgm:spPr/>
    </dgm:pt>
    <dgm:pt modelId="{5A0411B3-08CC-44CC-A847-5DA40FFCF609}" type="pres">
      <dgm:prSet presAssocID="{8F9DDEE1-D93B-43CD-A1F6-82E4DFB22262}" presName="circ3" presStyleLbl="vennNode1" presStyleIdx="2" presStyleCnt="4"/>
      <dgm:spPr/>
    </dgm:pt>
    <dgm:pt modelId="{BC5AB866-BD19-44CD-8E64-7CAF11657F09}" type="pres">
      <dgm:prSet presAssocID="{8F9DDEE1-D93B-43CD-A1F6-82E4DFB22262}" presName="circ3Tx" presStyleLbl="revTx" presStyleIdx="0" presStyleCnt="0">
        <dgm:presLayoutVars>
          <dgm:chMax val="0"/>
          <dgm:chPref val="0"/>
          <dgm:bulletEnabled val="1"/>
        </dgm:presLayoutVars>
      </dgm:prSet>
      <dgm:spPr/>
    </dgm:pt>
    <dgm:pt modelId="{3FF1A4DC-CE99-4CD6-91D2-A1CA0876DEC4}" type="pres">
      <dgm:prSet presAssocID="{65E8F800-5F24-41BE-A90D-93F7B707872C}" presName="circ4" presStyleLbl="vennNode1" presStyleIdx="3" presStyleCnt="4"/>
      <dgm:spPr/>
    </dgm:pt>
    <dgm:pt modelId="{952EE442-9B74-4445-867B-625E5DE4F84A}" type="pres">
      <dgm:prSet presAssocID="{65E8F800-5F24-41BE-A90D-93F7B707872C}" presName="circ4Tx" presStyleLbl="revTx" presStyleIdx="0" presStyleCnt="0">
        <dgm:presLayoutVars>
          <dgm:chMax val="0"/>
          <dgm:chPref val="0"/>
          <dgm:bulletEnabled val="1"/>
        </dgm:presLayoutVars>
      </dgm:prSet>
      <dgm:spPr/>
    </dgm:pt>
  </dgm:ptLst>
  <dgm:cxnLst>
    <dgm:cxn modelId="{1BE65302-5B6C-409C-BF77-601A500F5153}" type="presOf" srcId="{B6C5217A-0AE4-4014-8A7C-0338091625F2}" destId="{32AB47D8-F3E5-40D4-B102-92D0936E76FF}" srcOrd="1" destOrd="0" presId="urn:microsoft.com/office/officeart/2005/8/layout/venn1"/>
    <dgm:cxn modelId="{C5680006-D011-4383-B81E-47068DCD32FB}" type="presOf" srcId="{65E8F800-5F24-41BE-A90D-93F7B707872C}" destId="{952EE442-9B74-4445-867B-625E5DE4F84A}" srcOrd="1" destOrd="0" presId="urn:microsoft.com/office/officeart/2005/8/layout/venn1"/>
    <dgm:cxn modelId="{EE814A1D-4776-4E4A-B01C-36F590E251BF}" type="presOf" srcId="{B8739629-9A94-455C-A53A-88B4AD09E6A9}" destId="{EC822446-4042-4571-958D-16B9A2FF18EB}" srcOrd="0" destOrd="0" presId="urn:microsoft.com/office/officeart/2005/8/layout/venn1"/>
    <dgm:cxn modelId="{D1D1D41E-BFBA-47F8-8A62-7B88A99515E2}" srcId="{B8739629-9A94-455C-A53A-88B4AD09E6A9}" destId="{65E8F800-5F24-41BE-A90D-93F7B707872C}" srcOrd="3" destOrd="0" parTransId="{D3257CEA-D8C6-4E04-AB93-F4AE26E3A240}" sibTransId="{16349239-75FC-4AC8-A08E-968954D52AD0}"/>
    <dgm:cxn modelId="{AE686432-73BB-4C2A-8F29-0EB669A516ED}" srcId="{B8739629-9A94-455C-A53A-88B4AD09E6A9}" destId="{B6C5217A-0AE4-4014-8A7C-0338091625F2}" srcOrd="0" destOrd="0" parTransId="{C9A30F50-305C-4035-BA00-3532E7D1115B}" sibTransId="{F213E006-9064-4E30-8BDC-4EDB629737CF}"/>
    <dgm:cxn modelId="{01AB014B-2D8F-4DD6-A69B-13715EE57AF6}" type="presOf" srcId="{8F9DDEE1-D93B-43CD-A1F6-82E4DFB22262}" destId="{BC5AB866-BD19-44CD-8E64-7CAF11657F09}" srcOrd="1" destOrd="0" presId="urn:microsoft.com/office/officeart/2005/8/layout/venn1"/>
    <dgm:cxn modelId="{441FFA58-F9FB-4068-875E-D705F1B6BE4F}" srcId="{B8739629-9A94-455C-A53A-88B4AD09E6A9}" destId="{8F9DDEE1-D93B-43CD-A1F6-82E4DFB22262}" srcOrd="2" destOrd="0" parTransId="{C43B892F-51B3-4C79-9982-B4C43221F89B}" sibTransId="{3128929C-7942-4D92-931F-D7C5A9A6BDBB}"/>
    <dgm:cxn modelId="{921F4482-4403-40C8-8DF6-D52C7D49363C}" type="presOf" srcId="{4202A9FB-0F55-4034-81A4-DC34C3D1BA52}" destId="{143AD327-6420-4B38-8108-8A5565B65882}" srcOrd="0" destOrd="0" presId="urn:microsoft.com/office/officeart/2005/8/layout/venn1"/>
    <dgm:cxn modelId="{34E6F4B3-D2D2-4EFE-8574-99351308959E}" type="presOf" srcId="{8F9DDEE1-D93B-43CD-A1F6-82E4DFB22262}" destId="{5A0411B3-08CC-44CC-A847-5DA40FFCF609}" srcOrd="0" destOrd="0" presId="urn:microsoft.com/office/officeart/2005/8/layout/venn1"/>
    <dgm:cxn modelId="{4A2D86E0-3D81-410D-A280-1FC543E5FF9C}" type="presOf" srcId="{65E8F800-5F24-41BE-A90D-93F7B707872C}" destId="{3FF1A4DC-CE99-4CD6-91D2-A1CA0876DEC4}" srcOrd="0" destOrd="0" presId="urn:microsoft.com/office/officeart/2005/8/layout/venn1"/>
    <dgm:cxn modelId="{0AA693E6-5641-4113-BB9E-C6696A1A3DB4}" type="presOf" srcId="{4202A9FB-0F55-4034-81A4-DC34C3D1BA52}" destId="{64284F87-CA6B-4E24-BF1B-7ABC8373283C}" srcOrd="1" destOrd="0" presId="urn:microsoft.com/office/officeart/2005/8/layout/venn1"/>
    <dgm:cxn modelId="{BFE960F7-42ED-48BD-A36F-2CD521EA2C88}" srcId="{B8739629-9A94-455C-A53A-88B4AD09E6A9}" destId="{4202A9FB-0F55-4034-81A4-DC34C3D1BA52}" srcOrd="1" destOrd="0" parTransId="{B825B92B-3CEE-4254-A435-1FE7E2528348}" sibTransId="{AE9CAF25-9B6F-4A6F-842B-020EDCAEF9EA}"/>
    <dgm:cxn modelId="{E3486FF7-D557-4FC3-B82B-A2845D5D45F2}" type="presOf" srcId="{B6C5217A-0AE4-4014-8A7C-0338091625F2}" destId="{ECA2DC57-E7C8-4B5F-B087-2B552720BF09}" srcOrd="0" destOrd="0" presId="urn:microsoft.com/office/officeart/2005/8/layout/venn1"/>
    <dgm:cxn modelId="{49E3D6C0-EFC3-4DEC-BC50-70144AE7B13A}" type="presParOf" srcId="{EC822446-4042-4571-958D-16B9A2FF18EB}" destId="{ECA2DC57-E7C8-4B5F-B087-2B552720BF09}" srcOrd="0" destOrd="0" presId="urn:microsoft.com/office/officeart/2005/8/layout/venn1"/>
    <dgm:cxn modelId="{0D7AE0D8-A597-4672-B836-530F7A89864B}" type="presParOf" srcId="{EC822446-4042-4571-958D-16B9A2FF18EB}" destId="{32AB47D8-F3E5-40D4-B102-92D0936E76FF}" srcOrd="1" destOrd="0" presId="urn:microsoft.com/office/officeart/2005/8/layout/venn1"/>
    <dgm:cxn modelId="{F35AEED6-5583-4BEB-8A2E-E81859A7AA7C}" type="presParOf" srcId="{EC822446-4042-4571-958D-16B9A2FF18EB}" destId="{143AD327-6420-4B38-8108-8A5565B65882}" srcOrd="2" destOrd="0" presId="urn:microsoft.com/office/officeart/2005/8/layout/venn1"/>
    <dgm:cxn modelId="{3CD08575-D260-4289-9D5B-FB5F3EF4EBF2}" type="presParOf" srcId="{EC822446-4042-4571-958D-16B9A2FF18EB}" destId="{64284F87-CA6B-4E24-BF1B-7ABC8373283C}" srcOrd="3" destOrd="0" presId="urn:microsoft.com/office/officeart/2005/8/layout/venn1"/>
    <dgm:cxn modelId="{29732313-FF80-4819-B400-2F5B08077C19}" type="presParOf" srcId="{EC822446-4042-4571-958D-16B9A2FF18EB}" destId="{5A0411B3-08CC-44CC-A847-5DA40FFCF609}" srcOrd="4" destOrd="0" presId="urn:microsoft.com/office/officeart/2005/8/layout/venn1"/>
    <dgm:cxn modelId="{53099456-4772-4179-B55A-B69448987529}" type="presParOf" srcId="{EC822446-4042-4571-958D-16B9A2FF18EB}" destId="{BC5AB866-BD19-44CD-8E64-7CAF11657F09}" srcOrd="5" destOrd="0" presId="urn:microsoft.com/office/officeart/2005/8/layout/venn1"/>
    <dgm:cxn modelId="{4A268826-A8F4-4EAF-86EC-08842641662F}" type="presParOf" srcId="{EC822446-4042-4571-958D-16B9A2FF18EB}" destId="{3FF1A4DC-CE99-4CD6-91D2-A1CA0876DEC4}" srcOrd="6" destOrd="0" presId="urn:microsoft.com/office/officeart/2005/8/layout/venn1"/>
    <dgm:cxn modelId="{55296D89-4CEF-4847-9537-DF26AE252E05}" type="presParOf" srcId="{EC822446-4042-4571-958D-16B9A2FF18EB}" destId="{952EE442-9B74-4445-867B-625E5DE4F84A}" srcOrd="7"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814E77-8BC3-46D3-9479-F686EBFEFC41}" type="doc">
      <dgm:prSet loTypeId="urn:microsoft.com/office/officeart/2005/8/layout/pyramid2" loCatId="pyramid" qsTypeId="urn:microsoft.com/office/officeart/2005/8/quickstyle/simple1" qsCatId="simple" csTypeId="urn:microsoft.com/office/officeart/2005/8/colors/accent2_5" csCatId="accent2" phldr="1"/>
      <dgm:spPr/>
      <dgm:t>
        <a:bodyPr/>
        <a:lstStyle/>
        <a:p>
          <a:endParaRPr lang="es-EC"/>
        </a:p>
      </dgm:t>
    </dgm:pt>
    <dgm:pt modelId="{0969ED8C-6015-4140-A00D-0CCCFA31F0A0}">
      <dgm:prSet custT="1"/>
      <dgm:spPr/>
      <dgm:t>
        <a:bodyPr/>
        <a:lstStyle/>
        <a:p>
          <a:pPr rtl="0"/>
          <a:r>
            <a:rPr lang="es-EC" sz="800" dirty="0"/>
            <a:t>Alfa de Crombach: 0,9380</a:t>
          </a:r>
        </a:p>
      </dgm:t>
    </dgm:pt>
    <dgm:pt modelId="{05B5D8E4-93E0-46E1-93B1-79880231F044}" type="parTrans" cxnId="{5D92D362-2420-47DD-B59C-745D6847680B}">
      <dgm:prSet/>
      <dgm:spPr/>
      <dgm:t>
        <a:bodyPr/>
        <a:lstStyle/>
        <a:p>
          <a:endParaRPr lang="es-EC"/>
        </a:p>
      </dgm:t>
    </dgm:pt>
    <dgm:pt modelId="{E4996E12-342A-4CDB-B2B2-AC9152CE8FA3}" type="sibTrans" cxnId="{5D92D362-2420-47DD-B59C-745D6847680B}">
      <dgm:prSet/>
      <dgm:spPr/>
      <dgm:t>
        <a:bodyPr/>
        <a:lstStyle/>
        <a:p>
          <a:endParaRPr lang="es-EC"/>
        </a:p>
      </dgm:t>
    </dgm:pt>
    <dgm:pt modelId="{F7480C21-7F18-471E-A22B-78B683797396}" type="pres">
      <dgm:prSet presAssocID="{AF814E77-8BC3-46D3-9479-F686EBFEFC41}" presName="compositeShape" presStyleCnt="0">
        <dgm:presLayoutVars>
          <dgm:dir/>
          <dgm:resizeHandles/>
        </dgm:presLayoutVars>
      </dgm:prSet>
      <dgm:spPr/>
    </dgm:pt>
    <dgm:pt modelId="{F7E006CB-F26E-4876-8800-4B067A039FB5}" type="pres">
      <dgm:prSet presAssocID="{AF814E77-8BC3-46D3-9479-F686EBFEFC41}" presName="pyramid" presStyleLbl="node1" presStyleIdx="0" presStyleCnt="1"/>
      <dgm:spPr/>
    </dgm:pt>
    <dgm:pt modelId="{909DB7B6-64B4-4839-8B34-798E54D23F92}" type="pres">
      <dgm:prSet presAssocID="{AF814E77-8BC3-46D3-9479-F686EBFEFC41}" presName="theList" presStyleCnt="0"/>
      <dgm:spPr/>
    </dgm:pt>
    <dgm:pt modelId="{08E02FEE-6DFA-479F-9E1B-30EF66A4B52C}" type="pres">
      <dgm:prSet presAssocID="{0969ED8C-6015-4140-A00D-0CCCFA31F0A0}" presName="aNode" presStyleLbl="fgAcc1" presStyleIdx="0" presStyleCnt="1" custScaleX="115467" custScaleY="73214">
        <dgm:presLayoutVars>
          <dgm:bulletEnabled val="1"/>
        </dgm:presLayoutVars>
      </dgm:prSet>
      <dgm:spPr/>
    </dgm:pt>
    <dgm:pt modelId="{DD8E92BF-D032-419F-8F44-116C23BD9FCF}" type="pres">
      <dgm:prSet presAssocID="{0969ED8C-6015-4140-A00D-0CCCFA31F0A0}" presName="aSpace" presStyleCnt="0"/>
      <dgm:spPr/>
    </dgm:pt>
  </dgm:ptLst>
  <dgm:cxnLst>
    <dgm:cxn modelId="{C94EB810-BC98-4E50-8548-37C339737ABC}" type="presOf" srcId="{AF814E77-8BC3-46D3-9479-F686EBFEFC41}" destId="{F7480C21-7F18-471E-A22B-78B683797396}" srcOrd="0" destOrd="0" presId="urn:microsoft.com/office/officeart/2005/8/layout/pyramid2"/>
    <dgm:cxn modelId="{5D92D362-2420-47DD-B59C-745D6847680B}" srcId="{AF814E77-8BC3-46D3-9479-F686EBFEFC41}" destId="{0969ED8C-6015-4140-A00D-0CCCFA31F0A0}" srcOrd="0" destOrd="0" parTransId="{05B5D8E4-93E0-46E1-93B1-79880231F044}" sibTransId="{E4996E12-342A-4CDB-B2B2-AC9152CE8FA3}"/>
    <dgm:cxn modelId="{DEDC1559-3926-420F-98E6-B7D289C58FBF}" type="presOf" srcId="{0969ED8C-6015-4140-A00D-0CCCFA31F0A0}" destId="{08E02FEE-6DFA-479F-9E1B-30EF66A4B52C}" srcOrd="0" destOrd="0" presId="urn:microsoft.com/office/officeart/2005/8/layout/pyramid2"/>
    <dgm:cxn modelId="{8D97E63D-81E0-4321-9C32-D1455F0B9B32}" type="presParOf" srcId="{F7480C21-7F18-471E-A22B-78B683797396}" destId="{F7E006CB-F26E-4876-8800-4B067A039FB5}" srcOrd="0" destOrd="0" presId="urn:microsoft.com/office/officeart/2005/8/layout/pyramid2"/>
    <dgm:cxn modelId="{BB4587A5-FBFE-4774-B3F9-D47C25ADE69F}" type="presParOf" srcId="{F7480C21-7F18-471E-A22B-78B683797396}" destId="{909DB7B6-64B4-4839-8B34-798E54D23F92}" srcOrd="1" destOrd="0" presId="urn:microsoft.com/office/officeart/2005/8/layout/pyramid2"/>
    <dgm:cxn modelId="{E407813A-6E49-44B4-9309-D8C061CDE243}" type="presParOf" srcId="{909DB7B6-64B4-4839-8B34-798E54D23F92}" destId="{08E02FEE-6DFA-479F-9E1B-30EF66A4B52C}" srcOrd="0" destOrd="0" presId="urn:microsoft.com/office/officeart/2005/8/layout/pyramid2"/>
    <dgm:cxn modelId="{D3FADF38-CDEC-4CB3-BE40-C1AA3DC94A5C}" type="presParOf" srcId="{909DB7B6-64B4-4839-8B34-798E54D23F92}" destId="{DD8E92BF-D032-419F-8F44-116C23BD9FCF}" srcOrd="1" destOrd="0" presId="urn:microsoft.com/office/officeart/2005/8/layout/pyramid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A4CD75-3EEB-42E5-BF52-1226418A414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s-EC"/>
        </a:p>
      </dgm:t>
    </dgm:pt>
    <dgm:pt modelId="{C6B9560C-0465-4796-B8FD-76FCA9D74097}">
      <dgm:prSet custT="1"/>
      <dgm:spPr/>
      <dgm:t>
        <a:bodyPr/>
        <a:lstStyle/>
        <a:p>
          <a:pPr rtl="0"/>
          <a:r>
            <a:rPr lang="es-ES" sz="800" b="1" dirty="0">
              <a:latin typeface="Arial" panose="020B0604020202020204" pitchFamily="34" charset="0"/>
              <a:cs typeface="Arial" panose="020B0604020202020204" pitchFamily="34" charset="0"/>
            </a:rPr>
            <a:t>FORMULA PARA CÁLCULAR LA MUESTRA DE POBLACIONES FINITAS</a:t>
          </a:r>
          <a:endParaRPr lang="es-EC" sz="800" b="1" dirty="0">
            <a:latin typeface="Arial" panose="020B0604020202020204" pitchFamily="34" charset="0"/>
            <a:cs typeface="Arial" panose="020B0604020202020204" pitchFamily="34" charset="0"/>
          </a:endParaRPr>
        </a:p>
      </dgm:t>
    </dgm:pt>
    <dgm:pt modelId="{E1198F8F-22DC-413F-B03B-228BE18922EC}" type="parTrans" cxnId="{47FDF9E2-6684-4473-B878-BEFF4052F94B}">
      <dgm:prSet/>
      <dgm:spPr/>
      <dgm:t>
        <a:bodyPr/>
        <a:lstStyle/>
        <a:p>
          <a:endParaRPr lang="es-EC"/>
        </a:p>
      </dgm:t>
    </dgm:pt>
    <dgm:pt modelId="{5D3000EE-A537-4750-BB92-A50E78562C2C}" type="sibTrans" cxnId="{47FDF9E2-6684-4473-B878-BEFF4052F94B}">
      <dgm:prSet/>
      <dgm:spPr/>
      <dgm:t>
        <a:bodyPr/>
        <a:lstStyle/>
        <a:p>
          <a:endParaRPr lang="es-EC"/>
        </a:p>
      </dgm:t>
    </dgm:pt>
    <dgm:pt modelId="{D030A8B1-E3AD-493E-AF1E-F4D5FC2BD3E1}" type="pres">
      <dgm:prSet presAssocID="{46A4CD75-3EEB-42E5-BF52-1226418A414C}" presName="compositeShape" presStyleCnt="0">
        <dgm:presLayoutVars>
          <dgm:chMax val="7"/>
          <dgm:dir/>
          <dgm:resizeHandles val="exact"/>
        </dgm:presLayoutVars>
      </dgm:prSet>
      <dgm:spPr/>
    </dgm:pt>
    <dgm:pt modelId="{D9264CF9-37FC-46DD-A1A9-D2556F767A35}" type="pres">
      <dgm:prSet presAssocID="{C6B9560C-0465-4796-B8FD-76FCA9D74097}" presName="circ1TxSh" presStyleLbl="vennNode1" presStyleIdx="0" presStyleCnt="1" custLinFactNeighborX="-27856" custLinFactNeighborY="-7779"/>
      <dgm:spPr/>
    </dgm:pt>
  </dgm:ptLst>
  <dgm:cxnLst>
    <dgm:cxn modelId="{666B2624-43F5-456C-A670-ABFFB4C4E514}" type="presOf" srcId="{C6B9560C-0465-4796-B8FD-76FCA9D74097}" destId="{D9264CF9-37FC-46DD-A1A9-D2556F767A35}" srcOrd="0" destOrd="0" presId="urn:microsoft.com/office/officeart/2005/8/layout/venn1"/>
    <dgm:cxn modelId="{A9A86034-8EB4-40DC-B6AB-58CB22A25A75}" type="presOf" srcId="{46A4CD75-3EEB-42E5-BF52-1226418A414C}" destId="{D030A8B1-E3AD-493E-AF1E-F4D5FC2BD3E1}" srcOrd="0" destOrd="0" presId="urn:microsoft.com/office/officeart/2005/8/layout/venn1"/>
    <dgm:cxn modelId="{47FDF9E2-6684-4473-B878-BEFF4052F94B}" srcId="{46A4CD75-3EEB-42E5-BF52-1226418A414C}" destId="{C6B9560C-0465-4796-B8FD-76FCA9D74097}" srcOrd="0" destOrd="0" parTransId="{E1198F8F-22DC-413F-B03B-228BE18922EC}" sibTransId="{5D3000EE-A537-4750-BB92-A50E78562C2C}"/>
    <dgm:cxn modelId="{5B68BD68-5DA5-4452-BEC6-E23E9BB25565}" type="presParOf" srcId="{D030A8B1-E3AD-493E-AF1E-F4D5FC2BD3E1}" destId="{D9264CF9-37FC-46DD-A1A9-D2556F767A35}"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451DA0-060B-4841-9986-57C86A52A058}" type="doc">
      <dgm:prSet loTypeId="urn:microsoft.com/office/officeart/2005/8/layout/hProcess4" loCatId="process" qsTypeId="urn:microsoft.com/office/officeart/2005/8/quickstyle/3d2" qsCatId="3D" csTypeId="urn:microsoft.com/office/officeart/2005/8/colors/colorful1" csCatId="colorful" phldr="1"/>
      <dgm:spPr/>
      <dgm:t>
        <a:bodyPr/>
        <a:lstStyle/>
        <a:p>
          <a:endParaRPr lang="es-EC"/>
        </a:p>
      </dgm:t>
    </dgm:pt>
    <dgm:pt modelId="{F1984D91-25AF-4DD1-8182-000D3AB883EB}">
      <dgm:prSet phldrT="[Texto]" custT="1"/>
      <dgm:spPr/>
      <dgm:t>
        <a:bodyPr/>
        <a:lstStyle/>
        <a:p>
          <a:r>
            <a:rPr lang="es-EC" sz="1600" b="1" i="1" dirty="0">
              <a:solidFill>
                <a:schemeClr val="tx1"/>
              </a:solidFill>
              <a:latin typeface="Arial" panose="020B0604020202020204" pitchFamily="34" charset="0"/>
              <a:cs typeface="Arial" panose="020B0604020202020204" pitchFamily="34" charset="0"/>
            </a:rPr>
            <a:t>Sección 1: Gestión</a:t>
          </a:r>
          <a:endParaRPr lang="es-EC" sz="1600" dirty="0">
            <a:solidFill>
              <a:schemeClr val="tx1"/>
            </a:solidFill>
            <a:latin typeface="Arial" panose="020B0604020202020204" pitchFamily="34" charset="0"/>
            <a:cs typeface="Arial" panose="020B0604020202020204" pitchFamily="34" charset="0"/>
          </a:endParaRPr>
        </a:p>
      </dgm:t>
    </dgm:pt>
    <dgm:pt modelId="{0DEBCD19-B1B0-4C5C-9C98-26C786ADF911}" type="parTrans" cxnId="{92F81ABC-E041-4425-B1FF-B9007394DADE}">
      <dgm:prSet/>
      <dgm:spPr/>
      <dgm:t>
        <a:bodyPr/>
        <a:lstStyle/>
        <a:p>
          <a:endParaRPr lang="es-EC"/>
        </a:p>
      </dgm:t>
    </dgm:pt>
    <dgm:pt modelId="{DB50023B-4006-45C8-9013-A272D4236A83}" type="sibTrans" cxnId="{92F81ABC-E041-4425-B1FF-B9007394DADE}">
      <dgm:prSet/>
      <dgm:spPr/>
      <dgm:t>
        <a:bodyPr/>
        <a:lstStyle/>
        <a:p>
          <a:endParaRPr lang="es-EC"/>
        </a:p>
      </dgm:t>
    </dgm:pt>
    <dgm:pt modelId="{9E3C321B-8A40-4FF9-BB24-169EDD5AE32C}">
      <dgm:prSet custT="1"/>
      <dgm:spPr/>
      <dgm:t>
        <a:bodyPr/>
        <a:lstStyle/>
        <a:p>
          <a:pPr>
            <a:buNone/>
          </a:pPr>
          <a:r>
            <a:rPr lang="es-EC" sz="1600" b="1" i="1" dirty="0">
              <a:solidFill>
                <a:schemeClr val="tx1"/>
              </a:solidFill>
              <a:latin typeface="Arial" panose="020B0604020202020204" pitchFamily="34" charset="0"/>
              <a:cs typeface="Arial" panose="020B0604020202020204" pitchFamily="34" charset="0"/>
            </a:rPr>
            <a:t>Sección 2: Gestión administrativa </a:t>
          </a:r>
          <a:endParaRPr lang="es-EC" sz="1600" dirty="0">
            <a:solidFill>
              <a:schemeClr val="tx1"/>
            </a:solidFill>
            <a:latin typeface="Arial" panose="020B0604020202020204" pitchFamily="34" charset="0"/>
            <a:cs typeface="Arial" panose="020B0604020202020204" pitchFamily="34" charset="0"/>
          </a:endParaRPr>
        </a:p>
      </dgm:t>
    </dgm:pt>
    <dgm:pt modelId="{3FAF3544-6CA5-4F1A-B9D7-A69327A4C13D}" type="parTrans" cxnId="{EE770C81-1E56-4CA0-9D95-B8DCB0D4FA78}">
      <dgm:prSet/>
      <dgm:spPr/>
      <dgm:t>
        <a:bodyPr/>
        <a:lstStyle/>
        <a:p>
          <a:endParaRPr lang="es-EC"/>
        </a:p>
      </dgm:t>
    </dgm:pt>
    <dgm:pt modelId="{9DC91CF9-5181-4EE3-B506-5CEC186E747F}" type="sibTrans" cxnId="{EE770C81-1E56-4CA0-9D95-B8DCB0D4FA78}">
      <dgm:prSet/>
      <dgm:spPr/>
      <dgm:t>
        <a:bodyPr/>
        <a:lstStyle/>
        <a:p>
          <a:endParaRPr lang="es-EC"/>
        </a:p>
      </dgm:t>
    </dgm:pt>
    <dgm:pt modelId="{A530F114-04C2-4723-B859-EFCF2182CF4B}">
      <dgm:prSet custT="1"/>
      <dgm:spPr/>
      <dgm:t>
        <a:bodyPr/>
        <a:lstStyle/>
        <a:p>
          <a:pPr>
            <a:buNone/>
          </a:pPr>
          <a:r>
            <a:rPr lang="es-EC" sz="1600" b="1" i="1" dirty="0">
              <a:solidFill>
                <a:schemeClr val="tx1"/>
              </a:solidFill>
              <a:latin typeface="Arial" panose="020B0604020202020204" pitchFamily="34" charset="0"/>
              <a:cs typeface="Arial" panose="020B0604020202020204" pitchFamily="34" charset="0"/>
            </a:rPr>
            <a:t>Sección 3: Gestión estratégica </a:t>
          </a:r>
          <a:endParaRPr lang="es-EC" sz="1600" dirty="0">
            <a:solidFill>
              <a:schemeClr val="tx1"/>
            </a:solidFill>
            <a:latin typeface="Arial" panose="020B0604020202020204" pitchFamily="34" charset="0"/>
            <a:cs typeface="Arial" panose="020B0604020202020204" pitchFamily="34" charset="0"/>
          </a:endParaRPr>
        </a:p>
      </dgm:t>
    </dgm:pt>
    <dgm:pt modelId="{BC97472C-1AC8-4D15-B585-AFAC20B32432}" type="parTrans" cxnId="{A62283F2-E1DC-4979-AE1D-A2E6D31695AB}">
      <dgm:prSet/>
      <dgm:spPr/>
      <dgm:t>
        <a:bodyPr/>
        <a:lstStyle/>
        <a:p>
          <a:endParaRPr lang="es-EC"/>
        </a:p>
      </dgm:t>
    </dgm:pt>
    <dgm:pt modelId="{DA65946C-8A5D-45E1-AEB2-F6B2BEBB540E}" type="sibTrans" cxnId="{A62283F2-E1DC-4979-AE1D-A2E6D31695AB}">
      <dgm:prSet/>
      <dgm:spPr/>
      <dgm:t>
        <a:bodyPr/>
        <a:lstStyle/>
        <a:p>
          <a:endParaRPr lang="es-EC"/>
        </a:p>
      </dgm:t>
    </dgm:pt>
    <dgm:pt modelId="{9D8FC18A-8241-4926-908B-8FC610769CB0}">
      <dgm:prSet custT="1"/>
      <dgm:spPr/>
      <dgm:t>
        <a:bodyPr/>
        <a:lstStyle/>
        <a:p>
          <a:r>
            <a:rPr lang="es-ES" sz="1600" b="1" i="1" dirty="0">
              <a:solidFill>
                <a:schemeClr val="tx1"/>
              </a:solidFill>
              <a:latin typeface="Arial" panose="020B0604020202020204" pitchFamily="34" charset="0"/>
              <a:cs typeface="Arial" panose="020B0604020202020204" pitchFamily="34" charset="0"/>
            </a:rPr>
            <a:t>Sección 4: Modelo de gestión administrativa</a:t>
          </a:r>
          <a:endParaRPr lang="es-EC" sz="1600" dirty="0">
            <a:solidFill>
              <a:schemeClr val="tx1"/>
            </a:solidFill>
            <a:latin typeface="Arial" panose="020B0604020202020204" pitchFamily="34" charset="0"/>
            <a:cs typeface="Arial" panose="020B0604020202020204" pitchFamily="34" charset="0"/>
          </a:endParaRPr>
        </a:p>
      </dgm:t>
    </dgm:pt>
    <dgm:pt modelId="{5A4289B8-4A1B-4ADE-9C8F-C96778009F21}" type="parTrans" cxnId="{D93EF4E9-7228-435D-B49D-2FF97F5D9E2E}">
      <dgm:prSet/>
      <dgm:spPr/>
      <dgm:t>
        <a:bodyPr/>
        <a:lstStyle/>
        <a:p>
          <a:endParaRPr lang="es-EC"/>
        </a:p>
      </dgm:t>
    </dgm:pt>
    <dgm:pt modelId="{FE93E31D-85AF-497D-84D2-AB3FFB3D1EFB}" type="sibTrans" cxnId="{D93EF4E9-7228-435D-B49D-2FF97F5D9E2E}">
      <dgm:prSet/>
      <dgm:spPr/>
      <dgm:t>
        <a:bodyPr/>
        <a:lstStyle/>
        <a:p>
          <a:endParaRPr lang="es-EC"/>
        </a:p>
      </dgm:t>
    </dgm:pt>
    <dgm:pt modelId="{35F16C2B-F0CC-4AA2-8277-4F6D6A7113B9}">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35% Inadecuada</a:t>
          </a:r>
          <a:endParaRPr lang="es-EC" sz="1400" dirty="0">
            <a:latin typeface="Arial" panose="020B0604020202020204" pitchFamily="34" charset="0"/>
            <a:cs typeface="Arial" panose="020B0604020202020204" pitchFamily="34" charset="0"/>
          </a:endParaRPr>
        </a:p>
      </dgm:t>
    </dgm:pt>
    <dgm:pt modelId="{0BC09975-F16C-4177-81F9-A673AFFE7BF0}" type="parTrans" cxnId="{F40124A4-AE4E-4847-B14A-58F4A0F99EBC}">
      <dgm:prSet/>
      <dgm:spPr/>
      <dgm:t>
        <a:bodyPr/>
        <a:lstStyle/>
        <a:p>
          <a:endParaRPr lang="es-EC"/>
        </a:p>
      </dgm:t>
    </dgm:pt>
    <dgm:pt modelId="{2D595E60-C634-4851-A743-08CD15FADD16}" type="sibTrans" cxnId="{F40124A4-AE4E-4847-B14A-58F4A0F99EBC}">
      <dgm:prSet/>
      <dgm:spPr/>
      <dgm:t>
        <a:bodyPr/>
        <a:lstStyle/>
        <a:p>
          <a:endParaRPr lang="es-EC"/>
        </a:p>
      </dgm:t>
    </dgm:pt>
    <dgm:pt modelId="{180DBD79-D1FE-426D-9DDD-2AFC06DF7107}">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Tiempos</a:t>
          </a:r>
          <a:endParaRPr lang="es-EC" sz="1400" dirty="0">
            <a:latin typeface="Arial" panose="020B0604020202020204" pitchFamily="34" charset="0"/>
            <a:cs typeface="Arial" panose="020B0604020202020204" pitchFamily="34" charset="0"/>
          </a:endParaRPr>
        </a:p>
      </dgm:t>
    </dgm:pt>
    <dgm:pt modelId="{37E03D1A-9B8C-4E6D-AE0E-C5C84BE20147}" type="parTrans" cxnId="{70DDECA5-BF7B-4F8B-B7C6-ED2FBA32BBC7}">
      <dgm:prSet/>
      <dgm:spPr/>
      <dgm:t>
        <a:bodyPr/>
        <a:lstStyle/>
        <a:p>
          <a:endParaRPr lang="es-EC"/>
        </a:p>
      </dgm:t>
    </dgm:pt>
    <dgm:pt modelId="{6AE3FFE4-A89F-466E-86DD-6518D9210058}" type="sibTrans" cxnId="{70DDECA5-BF7B-4F8B-B7C6-ED2FBA32BBC7}">
      <dgm:prSet/>
      <dgm:spPr/>
      <dgm:t>
        <a:bodyPr/>
        <a:lstStyle/>
        <a:p>
          <a:endParaRPr lang="es-EC"/>
        </a:p>
      </dgm:t>
    </dgm:pt>
    <dgm:pt modelId="{CB7BA122-7F6F-44B9-A5FB-FCC8C6AF71D6}">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 Cohesión</a:t>
          </a:r>
          <a:endParaRPr lang="es-EC" sz="1400" dirty="0">
            <a:latin typeface="Arial" panose="020B0604020202020204" pitchFamily="34" charset="0"/>
            <a:cs typeface="Arial" panose="020B0604020202020204" pitchFamily="34" charset="0"/>
          </a:endParaRPr>
        </a:p>
      </dgm:t>
    </dgm:pt>
    <dgm:pt modelId="{1DD9AA43-2168-4819-A9B4-EF1E444B2139}" type="parTrans" cxnId="{3DC5A38F-E22D-4FCC-B140-C50817229C75}">
      <dgm:prSet/>
      <dgm:spPr/>
      <dgm:t>
        <a:bodyPr/>
        <a:lstStyle/>
        <a:p>
          <a:endParaRPr lang="es-EC"/>
        </a:p>
      </dgm:t>
    </dgm:pt>
    <dgm:pt modelId="{8E891B13-88B0-4CE3-AE30-BD596F66DDE7}" type="sibTrans" cxnId="{3DC5A38F-E22D-4FCC-B140-C50817229C75}">
      <dgm:prSet/>
      <dgm:spPr/>
      <dgm:t>
        <a:bodyPr/>
        <a:lstStyle/>
        <a:p>
          <a:endParaRPr lang="es-EC"/>
        </a:p>
      </dgm:t>
    </dgm:pt>
    <dgm:pt modelId="{4739C358-0F4A-4259-A6B0-FCA33AB73CC4}">
      <dgm:prSet custT="1">
        <dgm:style>
          <a:lnRef idx="2">
            <a:schemeClr val="accent2"/>
          </a:lnRef>
          <a:fillRef idx="1">
            <a:schemeClr val="lt1"/>
          </a:fillRef>
          <a:effectRef idx="0">
            <a:schemeClr val="accent2"/>
          </a:effectRef>
          <a:fontRef idx="minor">
            <a:schemeClr val="dk1"/>
          </a:fontRef>
        </dgm:style>
      </dgm:prSet>
      <dgm:spPr/>
      <dgm:t>
        <a:bodyPr/>
        <a:lstStyle/>
        <a:p>
          <a:endParaRPr lang="es-EC" sz="1400" dirty="0">
            <a:latin typeface="Arial" panose="020B0604020202020204" pitchFamily="34" charset="0"/>
            <a:cs typeface="Arial" panose="020B0604020202020204" pitchFamily="34" charset="0"/>
          </a:endParaRPr>
        </a:p>
      </dgm:t>
    </dgm:pt>
    <dgm:pt modelId="{2895CC5E-796B-47EF-8262-5FD0D47E7671}" type="parTrans" cxnId="{B59C050A-A608-4E0B-A313-8A696E7E6459}">
      <dgm:prSet/>
      <dgm:spPr/>
      <dgm:t>
        <a:bodyPr/>
        <a:lstStyle/>
        <a:p>
          <a:endParaRPr lang="es-EC"/>
        </a:p>
      </dgm:t>
    </dgm:pt>
    <dgm:pt modelId="{1FD9C518-619E-4D9D-938C-1F5AB061DA31}" type="sibTrans" cxnId="{B59C050A-A608-4E0B-A313-8A696E7E6459}">
      <dgm:prSet/>
      <dgm:spPr/>
      <dgm:t>
        <a:bodyPr/>
        <a:lstStyle/>
        <a:p>
          <a:endParaRPr lang="es-EC"/>
        </a:p>
      </dgm:t>
    </dgm:pt>
    <dgm:pt modelId="{D84CE674-E371-4B76-941C-A39A377C2784}">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Regulaciones</a:t>
          </a:r>
          <a:endParaRPr lang="es-EC" sz="1400" dirty="0">
            <a:latin typeface="Arial" panose="020B0604020202020204" pitchFamily="34" charset="0"/>
            <a:cs typeface="Arial" panose="020B0604020202020204" pitchFamily="34" charset="0"/>
          </a:endParaRPr>
        </a:p>
      </dgm:t>
    </dgm:pt>
    <dgm:pt modelId="{FC15BED8-2447-4B8A-B350-8A8E17F11872}" type="parTrans" cxnId="{883D6ACF-703E-4AEE-9424-7BF26EC0B7D5}">
      <dgm:prSet/>
      <dgm:spPr/>
      <dgm:t>
        <a:bodyPr/>
        <a:lstStyle/>
        <a:p>
          <a:endParaRPr lang="es-EC"/>
        </a:p>
      </dgm:t>
    </dgm:pt>
    <dgm:pt modelId="{1CE0BA0C-AA46-4240-8424-DC50C5A2FD6C}" type="sibTrans" cxnId="{883D6ACF-703E-4AEE-9424-7BF26EC0B7D5}">
      <dgm:prSet/>
      <dgm:spPr/>
      <dgm:t>
        <a:bodyPr/>
        <a:lstStyle/>
        <a:p>
          <a:endParaRPr lang="es-EC"/>
        </a:p>
      </dgm:t>
    </dgm:pt>
    <dgm:pt modelId="{7095F407-AB36-43B9-A436-94BC03158FA4}">
      <dgm:prSet custT="1">
        <dgm:style>
          <a:lnRef idx="2">
            <a:schemeClr val="accent2"/>
          </a:lnRef>
          <a:fillRef idx="1">
            <a:schemeClr val="lt1"/>
          </a:fillRef>
          <a:effectRef idx="0">
            <a:schemeClr val="accent2"/>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Funciones y responsabilidades</a:t>
          </a:r>
          <a:endParaRPr lang="es-EC" sz="1400" dirty="0">
            <a:latin typeface="Arial" panose="020B0604020202020204" pitchFamily="34" charset="0"/>
            <a:cs typeface="Arial" panose="020B0604020202020204" pitchFamily="34" charset="0"/>
          </a:endParaRPr>
        </a:p>
      </dgm:t>
    </dgm:pt>
    <dgm:pt modelId="{92002ACA-54D6-4FF1-84C9-286AFC08121B}" type="parTrans" cxnId="{8D81CB5E-B3C4-4D82-AEAA-EDB07843B953}">
      <dgm:prSet/>
      <dgm:spPr/>
      <dgm:t>
        <a:bodyPr/>
        <a:lstStyle/>
        <a:p>
          <a:endParaRPr lang="es-EC"/>
        </a:p>
      </dgm:t>
    </dgm:pt>
    <dgm:pt modelId="{D52CD328-E7E1-4DE4-AD82-F8B09E037D26}" type="sibTrans" cxnId="{8D81CB5E-B3C4-4D82-AEAA-EDB07843B953}">
      <dgm:prSet/>
      <dgm:spPr/>
      <dgm:t>
        <a:bodyPr/>
        <a:lstStyle/>
        <a:p>
          <a:endParaRPr lang="es-EC"/>
        </a:p>
      </dgm:t>
    </dgm:pt>
    <dgm:pt modelId="{719CAFD8-237A-4965-A6ED-1081EF6BABF0}">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Decisiones y liderazgo</a:t>
          </a:r>
          <a:endParaRPr lang="es-EC" sz="2400" dirty="0">
            <a:latin typeface="Arial" panose="020B0604020202020204" pitchFamily="34" charset="0"/>
            <a:cs typeface="Arial" panose="020B0604020202020204" pitchFamily="34" charset="0"/>
          </a:endParaRPr>
        </a:p>
      </dgm:t>
    </dgm:pt>
    <dgm:pt modelId="{3811DD1F-71DF-4841-9BF4-3DAC2197CBA7}" type="parTrans" cxnId="{9A00F121-FE5D-4550-B173-78B357282DF2}">
      <dgm:prSet/>
      <dgm:spPr/>
      <dgm:t>
        <a:bodyPr/>
        <a:lstStyle/>
        <a:p>
          <a:endParaRPr lang="es-EC"/>
        </a:p>
      </dgm:t>
    </dgm:pt>
    <dgm:pt modelId="{0EEF5421-6F28-409D-8EAC-2461C9052696}" type="sibTrans" cxnId="{9A00F121-FE5D-4550-B173-78B357282DF2}">
      <dgm:prSet/>
      <dgm:spPr/>
      <dgm:t>
        <a:bodyPr/>
        <a:lstStyle/>
        <a:p>
          <a:endParaRPr lang="es-EC"/>
        </a:p>
      </dgm:t>
    </dgm:pt>
    <dgm:pt modelId="{4FEA4CB2-BAAA-4FE2-ABD6-E79C2E7BDD88}">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45,6 % inconformidad tiempos de ejecución</a:t>
          </a:r>
          <a:endParaRPr lang="es-EC" sz="1400" dirty="0">
            <a:latin typeface="Arial" panose="020B0604020202020204" pitchFamily="34" charset="0"/>
            <a:cs typeface="Arial" panose="020B0604020202020204" pitchFamily="34" charset="0"/>
          </a:endParaRPr>
        </a:p>
      </dgm:t>
    </dgm:pt>
    <dgm:pt modelId="{C761DB39-5725-442B-8253-BB969ADC1F02}" type="parTrans" cxnId="{6AEE886A-3AA1-473D-8511-73F90B71A9B5}">
      <dgm:prSet/>
      <dgm:spPr/>
      <dgm:t>
        <a:bodyPr/>
        <a:lstStyle/>
        <a:p>
          <a:endParaRPr lang="es-EC"/>
        </a:p>
      </dgm:t>
    </dgm:pt>
    <dgm:pt modelId="{F4AC5B63-6CB3-4FA1-927F-D35CDD396913}" type="sibTrans" cxnId="{6AEE886A-3AA1-473D-8511-73F90B71A9B5}">
      <dgm:prSet/>
      <dgm:spPr/>
      <dgm:t>
        <a:bodyPr/>
        <a:lstStyle/>
        <a:p>
          <a:endParaRPr lang="es-EC"/>
        </a:p>
      </dgm:t>
    </dgm:pt>
    <dgm:pt modelId="{FC84146E-C443-4232-B106-859B334BF2A6}">
      <dgm:prSet custT="1">
        <dgm:style>
          <a:lnRef idx="2">
            <a:schemeClr val="accent3"/>
          </a:lnRef>
          <a:fillRef idx="1">
            <a:schemeClr val="lt1"/>
          </a:fillRef>
          <a:effectRef idx="0">
            <a:schemeClr val="accent3"/>
          </a:effectRef>
          <a:fontRef idx="minor">
            <a:schemeClr val="dk1"/>
          </a:fontRef>
        </dgm:style>
      </dgm:prSet>
      <dgm:spPr/>
      <dgm:t>
        <a:bodyPr/>
        <a:lstStyle/>
        <a:p>
          <a:endParaRPr lang="es-EC" sz="1400" dirty="0">
            <a:latin typeface="Arial" panose="020B0604020202020204" pitchFamily="34" charset="0"/>
            <a:cs typeface="Arial" panose="020B0604020202020204" pitchFamily="34" charset="0"/>
          </a:endParaRPr>
        </a:p>
      </dgm:t>
    </dgm:pt>
    <dgm:pt modelId="{F4528DDE-7FEC-4B9C-811D-E5E0B5175579}" type="parTrans" cxnId="{1678DA20-E2BA-4737-81A9-4474C73C0FE2}">
      <dgm:prSet/>
      <dgm:spPr/>
      <dgm:t>
        <a:bodyPr/>
        <a:lstStyle/>
        <a:p>
          <a:endParaRPr lang="es-EC"/>
        </a:p>
      </dgm:t>
    </dgm:pt>
    <dgm:pt modelId="{CD855BEF-F80B-45AD-A578-56606568D8AF}" type="sibTrans" cxnId="{1678DA20-E2BA-4737-81A9-4474C73C0FE2}">
      <dgm:prSet/>
      <dgm:spPr/>
      <dgm:t>
        <a:bodyPr/>
        <a:lstStyle/>
        <a:p>
          <a:endParaRPr lang="es-EC"/>
        </a:p>
      </dgm:t>
    </dgm:pt>
    <dgm:pt modelId="{C37087B0-458F-40B2-82B3-A1B204374243}">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Ausencia de controles</a:t>
          </a:r>
          <a:endParaRPr lang="es-EC" sz="1400" dirty="0">
            <a:latin typeface="Arial" panose="020B0604020202020204" pitchFamily="34" charset="0"/>
            <a:cs typeface="Arial" panose="020B0604020202020204" pitchFamily="34" charset="0"/>
          </a:endParaRPr>
        </a:p>
      </dgm:t>
    </dgm:pt>
    <dgm:pt modelId="{F6FB86BC-3DF3-42EF-9936-8B36B9AD205C}" type="parTrans" cxnId="{1B180C10-C5E3-490C-98D0-11A9CF90A184}">
      <dgm:prSet/>
      <dgm:spPr/>
      <dgm:t>
        <a:bodyPr/>
        <a:lstStyle/>
        <a:p>
          <a:endParaRPr lang="es-EC"/>
        </a:p>
      </dgm:t>
    </dgm:pt>
    <dgm:pt modelId="{90EC5616-FCA6-4C06-9919-1DC6CCAB0C92}" type="sibTrans" cxnId="{1B180C10-C5E3-490C-98D0-11A9CF90A184}">
      <dgm:prSet/>
      <dgm:spPr/>
      <dgm:t>
        <a:bodyPr/>
        <a:lstStyle/>
        <a:p>
          <a:endParaRPr lang="es-EC"/>
        </a:p>
      </dgm:t>
    </dgm:pt>
    <dgm:pt modelId="{317478E8-EABD-4642-96B3-7C4821DCBD4C}">
      <dgm:prSet custT="1">
        <dgm:style>
          <a:lnRef idx="2">
            <a:schemeClr val="accent3"/>
          </a:lnRef>
          <a:fillRef idx="1">
            <a:schemeClr val="lt1"/>
          </a:fillRef>
          <a:effectRef idx="0">
            <a:schemeClr val="accent3"/>
          </a:effectRef>
          <a:fontRef idx="minor">
            <a:schemeClr val="dk1"/>
          </a:fontRef>
        </dgm:style>
      </dgm:prSet>
      <dgm:spPr/>
      <dgm:t>
        <a:bodyPr/>
        <a:lstStyle/>
        <a:p>
          <a:endParaRPr lang="es-EC" sz="1400" dirty="0">
            <a:latin typeface="Arial" panose="020B0604020202020204" pitchFamily="34" charset="0"/>
            <a:cs typeface="Arial" panose="020B0604020202020204" pitchFamily="34" charset="0"/>
          </a:endParaRPr>
        </a:p>
      </dgm:t>
    </dgm:pt>
    <dgm:pt modelId="{57325FD1-EC22-4AA8-B4E8-2978341556BA}" type="parTrans" cxnId="{EB49599D-0260-4C75-ADD0-CB282D633DC8}">
      <dgm:prSet/>
      <dgm:spPr/>
      <dgm:t>
        <a:bodyPr/>
        <a:lstStyle/>
        <a:p>
          <a:endParaRPr lang="es-EC"/>
        </a:p>
      </dgm:t>
    </dgm:pt>
    <dgm:pt modelId="{7211ADD7-12B7-47A6-9BDD-FFD5504A019A}" type="sibTrans" cxnId="{EB49599D-0260-4C75-ADD0-CB282D633DC8}">
      <dgm:prSet/>
      <dgm:spPr/>
      <dgm:t>
        <a:bodyPr/>
        <a:lstStyle/>
        <a:p>
          <a:endParaRPr lang="es-EC"/>
        </a:p>
      </dgm:t>
    </dgm:pt>
    <dgm:pt modelId="{6DFB0A6C-8122-4195-AC8A-E7D2ADD2DD6D}">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38,7% Falta de compromiso</a:t>
          </a:r>
          <a:endParaRPr lang="es-EC" sz="1400" dirty="0">
            <a:latin typeface="Arial" panose="020B0604020202020204" pitchFamily="34" charset="0"/>
            <a:cs typeface="Arial" panose="020B0604020202020204" pitchFamily="34" charset="0"/>
          </a:endParaRPr>
        </a:p>
      </dgm:t>
    </dgm:pt>
    <dgm:pt modelId="{E8AA18D0-F172-426A-9749-BEDFA0E5B7FF}" type="parTrans" cxnId="{EA23C077-54E4-4499-B45F-6BD90DA1FEB1}">
      <dgm:prSet/>
      <dgm:spPr/>
      <dgm:t>
        <a:bodyPr/>
        <a:lstStyle/>
        <a:p>
          <a:endParaRPr lang="es-EC"/>
        </a:p>
      </dgm:t>
    </dgm:pt>
    <dgm:pt modelId="{6EFD72E5-C923-4911-ACCE-38898CC553BA}" type="sibTrans" cxnId="{EA23C077-54E4-4499-B45F-6BD90DA1FEB1}">
      <dgm:prSet/>
      <dgm:spPr/>
      <dgm:t>
        <a:bodyPr/>
        <a:lstStyle/>
        <a:p>
          <a:endParaRPr lang="es-EC"/>
        </a:p>
      </dgm:t>
    </dgm:pt>
    <dgm:pt modelId="{4CD3FB2C-E099-48B2-9B00-E088FAE35ED7}">
      <dgm:prSet custT="1">
        <dgm:style>
          <a:lnRef idx="2">
            <a:schemeClr val="accent4"/>
          </a:lnRef>
          <a:fillRef idx="1">
            <a:schemeClr val="lt1"/>
          </a:fillRef>
          <a:effectRef idx="0">
            <a:schemeClr val="accent4"/>
          </a:effectRef>
          <a:fontRef idx="minor">
            <a:schemeClr val="dk1"/>
          </a:fontRef>
        </dgm:style>
      </dgm:prSet>
      <dgm:spPr/>
      <dgm:t>
        <a:bodyPr/>
        <a:lstStyle/>
        <a:p>
          <a:endParaRPr lang="es-EC" sz="1800" dirty="0">
            <a:latin typeface="Arial" panose="020B0604020202020204" pitchFamily="34" charset="0"/>
            <a:cs typeface="Arial" panose="020B0604020202020204" pitchFamily="34" charset="0"/>
          </a:endParaRPr>
        </a:p>
      </dgm:t>
    </dgm:pt>
    <dgm:pt modelId="{EE64A98C-C233-4F23-A254-3A0947D8F489}" type="parTrans" cxnId="{FFF2275E-27C2-444D-8F45-C27A1786087C}">
      <dgm:prSet/>
      <dgm:spPr/>
      <dgm:t>
        <a:bodyPr/>
        <a:lstStyle/>
        <a:p>
          <a:endParaRPr lang="es-EC"/>
        </a:p>
      </dgm:t>
    </dgm:pt>
    <dgm:pt modelId="{82B271BC-D7E0-432F-9F51-11145DFB8D14}" type="sibTrans" cxnId="{FFF2275E-27C2-444D-8F45-C27A1786087C}">
      <dgm:prSet/>
      <dgm:spPr/>
      <dgm:t>
        <a:bodyPr/>
        <a:lstStyle/>
        <a:p>
          <a:endParaRPr lang="es-EC"/>
        </a:p>
      </dgm:t>
    </dgm:pt>
    <dgm:pt modelId="{61D749EC-15D1-4A3B-A0DD-277E1225EC90}">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Indecisión</a:t>
          </a:r>
          <a:endParaRPr lang="es-EC" sz="1400" dirty="0">
            <a:latin typeface="Arial" panose="020B0604020202020204" pitchFamily="34" charset="0"/>
            <a:cs typeface="Arial" panose="020B0604020202020204" pitchFamily="34" charset="0"/>
          </a:endParaRPr>
        </a:p>
      </dgm:t>
    </dgm:pt>
    <dgm:pt modelId="{13BCBA92-CA93-4C2B-8BBD-5247321A8BA3}" type="parTrans" cxnId="{84B17F40-13E5-47F8-AFEC-D133A9EA6574}">
      <dgm:prSet/>
      <dgm:spPr/>
      <dgm:t>
        <a:bodyPr/>
        <a:lstStyle/>
        <a:p>
          <a:endParaRPr lang="es-EC"/>
        </a:p>
      </dgm:t>
    </dgm:pt>
    <dgm:pt modelId="{954247A9-A9F4-4E75-BD18-A754697A2940}" type="sibTrans" cxnId="{84B17F40-13E5-47F8-AFEC-D133A9EA6574}">
      <dgm:prSet/>
      <dgm:spPr/>
      <dgm:t>
        <a:bodyPr/>
        <a:lstStyle/>
        <a:p>
          <a:endParaRPr lang="es-EC"/>
        </a:p>
      </dgm:t>
    </dgm:pt>
    <dgm:pt modelId="{FDC3277E-0DE2-482B-A01F-10FEBEEDA61C}">
      <dgm:prSet custT="1">
        <dgm:style>
          <a:lnRef idx="2">
            <a:schemeClr val="accent4"/>
          </a:lnRef>
          <a:fillRef idx="1">
            <a:schemeClr val="lt1"/>
          </a:fillRef>
          <a:effectRef idx="0">
            <a:schemeClr val="accent4"/>
          </a:effectRef>
          <a:fontRef idx="minor">
            <a:schemeClr val="dk1"/>
          </a:fontRef>
        </dgm:style>
      </dgm:prSet>
      <dgm:spPr/>
      <dgm:t>
        <a:bodyPr/>
        <a:lstStyle/>
        <a:p>
          <a:endParaRPr lang="es-EC" sz="1400" dirty="0">
            <a:latin typeface="Arial" panose="020B0604020202020204" pitchFamily="34" charset="0"/>
            <a:cs typeface="Arial" panose="020B0604020202020204" pitchFamily="34" charset="0"/>
          </a:endParaRPr>
        </a:p>
      </dgm:t>
    </dgm:pt>
    <dgm:pt modelId="{CC48AD85-9DB3-4D20-8F07-D79E7D90C6BA}" type="parTrans" cxnId="{C5ED61D4-C58D-4931-86DD-20609421F96B}">
      <dgm:prSet/>
      <dgm:spPr/>
      <dgm:t>
        <a:bodyPr/>
        <a:lstStyle/>
        <a:p>
          <a:endParaRPr lang="es-EC"/>
        </a:p>
      </dgm:t>
    </dgm:pt>
    <dgm:pt modelId="{0B69FCBE-0788-4AD3-B7A3-262B5F26E049}" type="sibTrans" cxnId="{C5ED61D4-C58D-4931-86DD-20609421F96B}">
      <dgm:prSet/>
      <dgm:spPr/>
      <dgm:t>
        <a:bodyPr/>
        <a:lstStyle/>
        <a:p>
          <a:endParaRPr lang="es-EC"/>
        </a:p>
      </dgm:t>
    </dgm:pt>
    <dgm:pt modelId="{D2855A28-6E61-44DD-8BEF-320B88A1A8B8}">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b="0" i="0" dirty="0">
              <a:latin typeface="Arial" panose="020B0604020202020204" pitchFamily="34" charset="0"/>
              <a:cs typeface="Arial" panose="020B0604020202020204" pitchFamily="34" charset="0"/>
            </a:rPr>
            <a:t>Falta de comprensión de la estrategia a todos los niveles</a:t>
          </a:r>
          <a:endParaRPr lang="es-EC" sz="1400" dirty="0">
            <a:latin typeface="Arial" panose="020B0604020202020204" pitchFamily="34" charset="0"/>
            <a:cs typeface="Arial" panose="020B0604020202020204" pitchFamily="34" charset="0"/>
          </a:endParaRPr>
        </a:p>
      </dgm:t>
    </dgm:pt>
    <dgm:pt modelId="{23832263-B1D4-4B4C-A126-4644F86A4938}" type="parTrans" cxnId="{92DF4375-68AE-4C6D-AF6B-D30DC3983C13}">
      <dgm:prSet/>
      <dgm:spPr/>
      <dgm:t>
        <a:bodyPr/>
        <a:lstStyle/>
        <a:p>
          <a:endParaRPr lang="es-EC"/>
        </a:p>
      </dgm:t>
    </dgm:pt>
    <dgm:pt modelId="{5874B627-0D2F-41BD-9C16-998404051C23}" type="sibTrans" cxnId="{92DF4375-68AE-4C6D-AF6B-D30DC3983C13}">
      <dgm:prSet/>
      <dgm:spPr/>
      <dgm:t>
        <a:bodyPr/>
        <a:lstStyle/>
        <a:p>
          <a:endParaRPr lang="es-EC"/>
        </a:p>
      </dgm:t>
    </dgm:pt>
    <dgm:pt modelId="{7A31E232-6455-4227-8279-DF8B40E2BFAE}">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b="0" i="0" dirty="0">
              <a:latin typeface="Arial" panose="020B0604020202020204" pitchFamily="34" charset="0"/>
              <a:cs typeface="Arial" panose="020B0604020202020204" pitchFamily="34" charset="0"/>
            </a:rPr>
            <a:t>Falta de implicación de los mandos intermedio</a:t>
          </a:r>
          <a:endParaRPr lang="es-EC" sz="1400" dirty="0">
            <a:latin typeface="Arial" panose="020B0604020202020204" pitchFamily="34" charset="0"/>
            <a:cs typeface="Arial" panose="020B0604020202020204" pitchFamily="34" charset="0"/>
          </a:endParaRPr>
        </a:p>
      </dgm:t>
    </dgm:pt>
    <dgm:pt modelId="{4ABBAE87-BA6B-4364-BD32-8FC0296D7251}" type="parTrans" cxnId="{AB22BC17-E4A9-425F-BA18-C18590AAB720}">
      <dgm:prSet/>
      <dgm:spPr/>
      <dgm:t>
        <a:bodyPr/>
        <a:lstStyle/>
        <a:p>
          <a:endParaRPr lang="es-EC"/>
        </a:p>
      </dgm:t>
    </dgm:pt>
    <dgm:pt modelId="{59ED82B3-CD26-40B9-BBF8-A296B5FCAB75}" type="sibTrans" cxnId="{AB22BC17-E4A9-425F-BA18-C18590AAB720}">
      <dgm:prSet/>
      <dgm:spPr/>
      <dgm:t>
        <a:bodyPr/>
        <a:lstStyle/>
        <a:p>
          <a:endParaRPr lang="es-EC"/>
        </a:p>
      </dgm:t>
    </dgm:pt>
    <dgm:pt modelId="{2E71662D-B56A-43E8-8F91-B9D2BFC91DB4}">
      <dgm:prSet custT="1">
        <dgm:style>
          <a:lnRef idx="2">
            <a:schemeClr val="accent4"/>
          </a:lnRef>
          <a:fillRef idx="1">
            <a:schemeClr val="lt1"/>
          </a:fillRef>
          <a:effectRef idx="0">
            <a:schemeClr val="accent4"/>
          </a:effectRef>
          <a:fontRef idx="minor">
            <a:schemeClr val="dk1"/>
          </a:fontRef>
        </dgm:style>
      </dgm:prSet>
      <dgm:spPr/>
      <dgm:t>
        <a:bodyPr/>
        <a:lstStyle/>
        <a:p>
          <a:pPr>
            <a:buFont typeface="Wingdings" panose="05000000000000000000" pitchFamily="2" charset="2"/>
            <a:buChar char="Ø"/>
          </a:pPr>
          <a:r>
            <a:rPr lang="es-ES" sz="1400" b="0" i="0" dirty="0">
              <a:latin typeface="Arial" panose="020B0604020202020204" pitchFamily="34" charset="0"/>
              <a:cs typeface="Arial" panose="020B0604020202020204" pitchFamily="34" charset="0"/>
            </a:rPr>
            <a:t>Falta de alineación entre la compensación de las personas y los objetivos estratégicos</a:t>
          </a:r>
          <a:endParaRPr lang="es-EC" sz="1400" dirty="0">
            <a:latin typeface="Arial" panose="020B0604020202020204" pitchFamily="34" charset="0"/>
            <a:cs typeface="Arial" panose="020B0604020202020204" pitchFamily="34" charset="0"/>
          </a:endParaRPr>
        </a:p>
      </dgm:t>
    </dgm:pt>
    <dgm:pt modelId="{32B9F4E7-BDDD-4C06-9C37-91A64FC4ED55}" type="parTrans" cxnId="{18188636-1E11-4D04-9CA8-DB9F77BA59DB}">
      <dgm:prSet/>
      <dgm:spPr/>
      <dgm:t>
        <a:bodyPr/>
        <a:lstStyle/>
        <a:p>
          <a:endParaRPr lang="es-EC"/>
        </a:p>
      </dgm:t>
    </dgm:pt>
    <dgm:pt modelId="{C598B276-82E0-4E65-8B1A-A66C372AE729}" type="sibTrans" cxnId="{18188636-1E11-4D04-9CA8-DB9F77BA59DB}">
      <dgm:prSet/>
      <dgm:spPr/>
      <dgm:t>
        <a:bodyPr/>
        <a:lstStyle/>
        <a:p>
          <a:endParaRPr lang="es-EC"/>
        </a:p>
      </dgm:t>
    </dgm:pt>
    <dgm:pt modelId="{F8263BD0-12BE-4205-98C0-45205C03D002}">
      <dgm:prSet custT="1">
        <dgm:style>
          <a:lnRef idx="2">
            <a:schemeClr val="accent5"/>
          </a:lnRef>
          <a:fillRef idx="1">
            <a:schemeClr val="lt1"/>
          </a:fillRef>
          <a:effectRef idx="0">
            <a:schemeClr val="accent5"/>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48,4% inconformidad manual de funciones </a:t>
          </a:r>
          <a:endParaRPr lang="es-EC" sz="1400" dirty="0">
            <a:latin typeface="Arial" panose="020B0604020202020204" pitchFamily="34" charset="0"/>
            <a:cs typeface="Arial" panose="020B0604020202020204" pitchFamily="34" charset="0"/>
          </a:endParaRPr>
        </a:p>
      </dgm:t>
    </dgm:pt>
    <dgm:pt modelId="{AD15F802-DDF0-49B5-B896-41BE3367371C}" type="parTrans" cxnId="{0A71F6F9-DE64-4BD8-ACAB-B10B877F03EB}">
      <dgm:prSet/>
      <dgm:spPr/>
      <dgm:t>
        <a:bodyPr/>
        <a:lstStyle/>
        <a:p>
          <a:endParaRPr lang="es-EC"/>
        </a:p>
      </dgm:t>
    </dgm:pt>
    <dgm:pt modelId="{864C8953-B137-4B65-8163-025B9631EAF9}" type="sibTrans" cxnId="{0A71F6F9-DE64-4BD8-ACAB-B10B877F03EB}">
      <dgm:prSet/>
      <dgm:spPr/>
      <dgm:t>
        <a:bodyPr/>
        <a:lstStyle/>
        <a:p>
          <a:endParaRPr lang="es-EC"/>
        </a:p>
      </dgm:t>
    </dgm:pt>
    <dgm:pt modelId="{83590488-44EB-4B64-BF9B-CEBEA7A77D87}">
      <dgm:prSet custT="1">
        <dgm:style>
          <a:lnRef idx="2">
            <a:schemeClr val="accent5"/>
          </a:lnRef>
          <a:fillRef idx="1">
            <a:schemeClr val="lt1"/>
          </a:fillRef>
          <a:effectRef idx="0">
            <a:schemeClr val="accent5"/>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Herramientas de diagnostico</a:t>
          </a:r>
          <a:endParaRPr lang="es-EC" sz="1400" dirty="0">
            <a:latin typeface="Arial" panose="020B0604020202020204" pitchFamily="34" charset="0"/>
            <a:cs typeface="Arial" panose="020B0604020202020204" pitchFamily="34" charset="0"/>
          </a:endParaRPr>
        </a:p>
      </dgm:t>
    </dgm:pt>
    <dgm:pt modelId="{A54FEF36-6361-4547-B640-C09DB38F7669}" type="parTrans" cxnId="{0ED2FD1B-746D-4AF0-8742-324DEA88AAD9}">
      <dgm:prSet/>
      <dgm:spPr/>
      <dgm:t>
        <a:bodyPr/>
        <a:lstStyle/>
        <a:p>
          <a:endParaRPr lang="es-EC"/>
        </a:p>
      </dgm:t>
    </dgm:pt>
    <dgm:pt modelId="{79DEB7E2-78BC-412B-AE68-0DF95952798C}" type="sibTrans" cxnId="{0ED2FD1B-746D-4AF0-8742-324DEA88AAD9}">
      <dgm:prSet/>
      <dgm:spPr/>
      <dgm:t>
        <a:bodyPr/>
        <a:lstStyle/>
        <a:p>
          <a:endParaRPr lang="es-EC"/>
        </a:p>
      </dgm:t>
    </dgm:pt>
    <dgm:pt modelId="{5800C6BD-16D2-4E6E-B4C7-C80C7FF23429}">
      <dgm:prSet custT="1">
        <dgm:style>
          <a:lnRef idx="2">
            <a:schemeClr val="accent5"/>
          </a:lnRef>
          <a:fillRef idx="1">
            <a:schemeClr val="lt1"/>
          </a:fillRef>
          <a:effectRef idx="0">
            <a:schemeClr val="accent5"/>
          </a:effectRef>
          <a:fontRef idx="minor">
            <a:schemeClr val="dk1"/>
          </a:fontRef>
        </dgm:style>
      </dgm:prSet>
      <dgm:spPr/>
      <dgm:t>
        <a:bodyPr/>
        <a:lstStyle/>
        <a:p>
          <a:endParaRPr lang="es-EC" sz="1200" dirty="0">
            <a:latin typeface="Arial" panose="020B0604020202020204" pitchFamily="34" charset="0"/>
            <a:cs typeface="Arial" panose="020B0604020202020204" pitchFamily="34" charset="0"/>
          </a:endParaRPr>
        </a:p>
      </dgm:t>
    </dgm:pt>
    <dgm:pt modelId="{764CB8D3-2C80-4CAE-8F89-BFE7DDE5A0CA}" type="parTrans" cxnId="{5AA8D3DD-5ABD-49BA-9ACC-BE34D5BC064B}">
      <dgm:prSet/>
      <dgm:spPr/>
      <dgm:t>
        <a:bodyPr/>
        <a:lstStyle/>
        <a:p>
          <a:endParaRPr lang="es-EC"/>
        </a:p>
      </dgm:t>
    </dgm:pt>
    <dgm:pt modelId="{342AC13E-9C9E-4CE3-9F48-CC44EFCFBECC}" type="sibTrans" cxnId="{5AA8D3DD-5ABD-49BA-9ACC-BE34D5BC064B}">
      <dgm:prSet/>
      <dgm:spPr/>
      <dgm:t>
        <a:bodyPr/>
        <a:lstStyle/>
        <a:p>
          <a:endParaRPr lang="es-EC"/>
        </a:p>
      </dgm:t>
    </dgm:pt>
    <dgm:pt modelId="{78A3BA98-9844-4849-AEC4-A4F3D67C04B2}">
      <dgm:prSet custT="1">
        <dgm:style>
          <a:lnRef idx="2">
            <a:schemeClr val="accent5"/>
          </a:lnRef>
          <a:fillRef idx="1">
            <a:schemeClr val="lt1"/>
          </a:fillRef>
          <a:effectRef idx="0">
            <a:schemeClr val="accent5"/>
          </a:effectRef>
          <a:fontRef idx="minor">
            <a:schemeClr val="dk1"/>
          </a:fontRef>
        </dgm:style>
      </dgm:prSet>
      <dgm:spPr/>
      <dgm:t>
        <a:bodyPr/>
        <a:lstStyle/>
        <a:p>
          <a:pPr>
            <a:buFont typeface="Wingdings" panose="05000000000000000000" pitchFamily="2" charset="2"/>
            <a:buChar char="Ø"/>
          </a:pPr>
          <a:r>
            <a:rPr lang="es-EC" sz="1400" dirty="0">
              <a:latin typeface="Arial" panose="020B0604020202020204" pitchFamily="34" charset="0"/>
              <a:cs typeface="Arial" panose="020B0604020202020204" pitchFamily="34" charset="0"/>
            </a:rPr>
            <a:t>Optimización y mejora de procesos</a:t>
          </a:r>
        </a:p>
      </dgm:t>
    </dgm:pt>
    <dgm:pt modelId="{6FC4C746-6B49-4EF9-9B93-43BE27F986DB}" type="parTrans" cxnId="{51404081-810E-47FC-ABCC-133AF0207D1D}">
      <dgm:prSet/>
      <dgm:spPr/>
      <dgm:t>
        <a:bodyPr/>
        <a:lstStyle/>
        <a:p>
          <a:endParaRPr lang="es-EC"/>
        </a:p>
      </dgm:t>
    </dgm:pt>
    <dgm:pt modelId="{8D05BF7D-8DC3-4CEC-A096-15CE2B52BAF0}" type="sibTrans" cxnId="{51404081-810E-47FC-ABCC-133AF0207D1D}">
      <dgm:prSet/>
      <dgm:spPr/>
      <dgm:t>
        <a:bodyPr/>
        <a:lstStyle/>
        <a:p>
          <a:endParaRPr lang="es-EC"/>
        </a:p>
      </dgm:t>
    </dgm:pt>
    <dgm:pt modelId="{5A9702D9-138D-4E9A-81B3-475B2EFD322B}">
      <dgm:prSet custT="1">
        <dgm:style>
          <a:lnRef idx="2">
            <a:schemeClr val="accent5"/>
          </a:lnRef>
          <a:fillRef idx="1">
            <a:schemeClr val="lt1"/>
          </a:fillRef>
          <a:effectRef idx="0">
            <a:schemeClr val="accent5"/>
          </a:effectRef>
          <a:fontRef idx="minor">
            <a:schemeClr val="dk1"/>
          </a:fontRef>
        </dgm:style>
      </dgm:prSet>
      <dgm:spPr/>
      <dgm:t>
        <a:bodyPr/>
        <a:lstStyle/>
        <a:p>
          <a:pPr>
            <a:buFont typeface="Wingdings" panose="05000000000000000000" pitchFamily="2" charset="2"/>
            <a:buChar char="Ø"/>
          </a:pPr>
          <a:r>
            <a:rPr lang="es-ES" sz="1400" dirty="0">
              <a:latin typeface="Arial" panose="020B0604020202020204" pitchFamily="34" charset="0"/>
              <a:cs typeface="Arial" panose="020B0604020202020204" pitchFamily="34" charset="0"/>
            </a:rPr>
            <a:t>Modelo actual obsoleto </a:t>
          </a:r>
          <a:endParaRPr lang="es-EC" sz="1400" dirty="0">
            <a:latin typeface="Arial" panose="020B0604020202020204" pitchFamily="34" charset="0"/>
            <a:cs typeface="Arial" panose="020B0604020202020204" pitchFamily="34" charset="0"/>
          </a:endParaRPr>
        </a:p>
      </dgm:t>
    </dgm:pt>
    <dgm:pt modelId="{DA79F6E5-A054-4681-A47A-818B4E909156}" type="parTrans" cxnId="{3251604D-1223-4DA5-8F9D-790416326FD0}">
      <dgm:prSet/>
      <dgm:spPr/>
      <dgm:t>
        <a:bodyPr/>
        <a:lstStyle/>
        <a:p>
          <a:endParaRPr lang="es-EC"/>
        </a:p>
      </dgm:t>
    </dgm:pt>
    <dgm:pt modelId="{5F73253B-ABAC-4620-9328-D2A1F54566B7}" type="sibTrans" cxnId="{3251604D-1223-4DA5-8F9D-790416326FD0}">
      <dgm:prSet/>
      <dgm:spPr/>
      <dgm:t>
        <a:bodyPr/>
        <a:lstStyle/>
        <a:p>
          <a:endParaRPr lang="es-EC"/>
        </a:p>
      </dgm:t>
    </dgm:pt>
    <dgm:pt modelId="{B4586881-B7D6-4087-BF8B-5BF09562A62F}">
      <dgm:prSe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es-EC" sz="1400" dirty="0">
              <a:latin typeface="Arial" panose="020B0604020202020204" pitchFamily="34" charset="0"/>
              <a:cs typeface="Arial" panose="020B0604020202020204" pitchFamily="34" charset="0"/>
            </a:rPr>
            <a:t>Desacuerdo de la gestión administrativa </a:t>
          </a:r>
        </a:p>
      </dgm:t>
    </dgm:pt>
    <dgm:pt modelId="{C3AC2C4E-D9DA-4C8C-A223-D61C8CFDAF56}" type="parTrans" cxnId="{D66A4218-5291-41E1-9D74-F54D2CE7E3F2}">
      <dgm:prSet/>
      <dgm:spPr/>
    </dgm:pt>
    <dgm:pt modelId="{73924C45-6350-443E-903C-19110AFEBB5B}" type="sibTrans" cxnId="{D66A4218-5291-41E1-9D74-F54D2CE7E3F2}">
      <dgm:prSet/>
      <dgm:spPr/>
    </dgm:pt>
    <dgm:pt modelId="{B61128CA-A18D-4750-ABAE-AADC49BF8CAD}" type="pres">
      <dgm:prSet presAssocID="{8A451DA0-060B-4841-9986-57C86A52A058}" presName="Name0" presStyleCnt="0">
        <dgm:presLayoutVars>
          <dgm:dir/>
          <dgm:animLvl val="lvl"/>
          <dgm:resizeHandles val="exact"/>
        </dgm:presLayoutVars>
      </dgm:prSet>
      <dgm:spPr/>
    </dgm:pt>
    <dgm:pt modelId="{60E0D7D8-4878-435D-8645-7E00C38EC9DD}" type="pres">
      <dgm:prSet presAssocID="{8A451DA0-060B-4841-9986-57C86A52A058}" presName="tSp" presStyleCnt="0"/>
      <dgm:spPr/>
    </dgm:pt>
    <dgm:pt modelId="{5C617C7E-E613-488A-B349-24CB8B657AAF}" type="pres">
      <dgm:prSet presAssocID="{8A451DA0-060B-4841-9986-57C86A52A058}" presName="bSp" presStyleCnt="0"/>
      <dgm:spPr/>
    </dgm:pt>
    <dgm:pt modelId="{86F1CA4A-5971-46BF-AAEF-8357418E6CD5}" type="pres">
      <dgm:prSet presAssocID="{8A451DA0-060B-4841-9986-57C86A52A058}" presName="process" presStyleCnt="0"/>
      <dgm:spPr/>
    </dgm:pt>
    <dgm:pt modelId="{836B8EDC-1C1C-4B39-8F6D-477A9DBB37C8}" type="pres">
      <dgm:prSet presAssocID="{F1984D91-25AF-4DD1-8182-000D3AB883EB}" presName="composite1" presStyleCnt="0"/>
      <dgm:spPr/>
    </dgm:pt>
    <dgm:pt modelId="{9F680323-0527-4C90-B656-7FA0073F4C7F}" type="pres">
      <dgm:prSet presAssocID="{F1984D91-25AF-4DD1-8182-000D3AB883EB}" presName="dummyNode1" presStyleLbl="node1" presStyleIdx="0" presStyleCnt="4"/>
      <dgm:spPr/>
    </dgm:pt>
    <dgm:pt modelId="{0EC6B6FA-530E-43AB-BBDE-B484B8D08D7F}" type="pres">
      <dgm:prSet presAssocID="{F1984D91-25AF-4DD1-8182-000D3AB883EB}" presName="childNode1" presStyleLbl="bgAcc1" presStyleIdx="0" presStyleCnt="4" custScaleX="124655" custScaleY="152015" custLinFactNeighborX="-4021" custLinFactNeighborY="6640">
        <dgm:presLayoutVars>
          <dgm:bulletEnabled val="1"/>
        </dgm:presLayoutVars>
      </dgm:prSet>
      <dgm:spPr/>
    </dgm:pt>
    <dgm:pt modelId="{E0671AE5-362B-4C8E-AC76-0CF96BD520A5}" type="pres">
      <dgm:prSet presAssocID="{F1984D91-25AF-4DD1-8182-000D3AB883EB}" presName="childNode1tx" presStyleLbl="bgAcc1" presStyleIdx="0" presStyleCnt="4">
        <dgm:presLayoutVars>
          <dgm:bulletEnabled val="1"/>
        </dgm:presLayoutVars>
      </dgm:prSet>
      <dgm:spPr/>
    </dgm:pt>
    <dgm:pt modelId="{0B858705-F05B-443C-85D4-7ED06BF879B1}" type="pres">
      <dgm:prSet presAssocID="{F1984D91-25AF-4DD1-8182-000D3AB883EB}" presName="parentNode1" presStyleLbl="node1" presStyleIdx="0" presStyleCnt="4" custLinFactNeighborX="5747" custLinFactNeighborY="31824">
        <dgm:presLayoutVars>
          <dgm:chMax val="1"/>
          <dgm:bulletEnabled val="1"/>
        </dgm:presLayoutVars>
      </dgm:prSet>
      <dgm:spPr/>
    </dgm:pt>
    <dgm:pt modelId="{B49AEC5A-D9F7-4BE8-8080-6140BBFE9994}" type="pres">
      <dgm:prSet presAssocID="{F1984D91-25AF-4DD1-8182-000D3AB883EB}" presName="connSite1" presStyleCnt="0"/>
      <dgm:spPr/>
    </dgm:pt>
    <dgm:pt modelId="{B7B1BC17-5D56-4646-8AF9-1108DB2B480E}" type="pres">
      <dgm:prSet presAssocID="{DB50023B-4006-45C8-9013-A272D4236A83}" presName="Name9" presStyleLbl="sibTrans2D1" presStyleIdx="0" presStyleCnt="3"/>
      <dgm:spPr/>
    </dgm:pt>
    <dgm:pt modelId="{77640329-931E-42AF-B42E-DA48FDEAB8CE}" type="pres">
      <dgm:prSet presAssocID="{9E3C321B-8A40-4FF9-BB24-169EDD5AE32C}" presName="composite2" presStyleCnt="0"/>
      <dgm:spPr/>
    </dgm:pt>
    <dgm:pt modelId="{4044C2D8-DD10-4E5C-A2A4-5FADCC15BE81}" type="pres">
      <dgm:prSet presAssocID="{9E3C321B-8A40-4FF9-BB24-169EDD5AE32C}" presName="dummyNode2" presStyleLbl="node1" presStyleIdx="0" presStyleCnt="4"/>
      <dgm:spPr/>
    </dgm:pt>
    <dgm:pt modelId="{C25FFEA8-BDE3-42F9-9B0B-6A466BB2B559}" type="pres">
      <dgm:prSet presAssocID="{9E3C321B-8A40-4FF9-BB24-169EDD5AE32C}" presName="childNode2" presStyleLbl="bgAcc1" presStyleIdx="1" presStyleCnt="4" custScaleX="135461" custScaleY="131023" custLinFactNeighborX="3233" custLinFactNeighborY="42015">
        <dgm:presLayoutVars>
          <dgm:bulletEnabled val="1"/>
        </dgm:presLayoutVars>
      </dgm:prSet>
      <dgm:spPr/>
    </dgm:pt>
    <dgm:pt modelId="{3C933013-B591-41A7-A841-476943E85605}" type="pres">
      <dgm:prSet presAssocID="{9E3C321B-8A40-4FF9-BB24-169EDD5AE32C}" presName="childNode2tx" presStyleLbl="bgAcc1" presStyleIdx="1" presStyleCnt="4">
        <dgm:presLayoutVars>
          <dgm:bulletEnabled val="1"/>
        </dgm:presLayoutVars>
      </dgm:prSet>
      <dgm:spPr/>
    </dgm:pt>
    <dgm:pt modelId="{E4AE2207-3807-4C67-89B9-B0A709FBAA7B}" type="pres">
      <dgm:prSet presAssocID="{9E3C321B-8A40-4FF9-BB24-169EDD5AE32C}" presName="parentNode2" presStyleLbl="node1" presStyleIdx="1" presStyleCnt="4" custScaleX="110827" custScaleY="129330" custLinFactNeighborX="12696" custLinFactNeighborY="-82224">
        <dgm:presLayoutVars>
          <dgm:chMax val="0"/>
          <dgm:bulletEnabled val="1"/>
        </dgm:presLayoutVars>
      </dgm:prSet>
      <dgm:spPr/>
    </dgm:pt>
    <dgm:pt modelId="{190DB105-65AE-4DAA-86DB-DBFC17E58EFB}" type="pres">
      <dgm:prSet presAssocID="{9E3C321B-8A40-4FF9-BB24-169EDD5AE32C}" presName="connSite2" presStyleCnt="0"/>
      <dgm:spPr/>
    </dgm:pt>
    <dgm:pt modelId="{FF7F98EC-ED51-4A18-871D-FB4D1C6D446E}" type="pres">
      <dgm:prSet presAssocID="{9DC91CF9-5181-4EE3-B506-5CEC186E747F}" presName="Name18" presStyleLbl="sibTrans2D1" presStyleIdx="1" presStyleCnt="3"/>
      <dgm:spPr/>
    </dgm:pt>
    <dgm:pt modelId="{430E30E3-2BE6-4E2D-9582-449C9C289B53}" type="pres">
      <dgm:prSet presAssocID="{A530F114-04C2-4723-B859-EFCF2182CF4B}" presName="composite1" presStyleCnt="0"/>
      <dgm:spPr/>
    </dgm:pt>
    <dgm:pt modelId="{6013392D-50CC-4D49-B11C-13D85A18BD17}" type="pres">
      <dgm:prSet presAssocID="{A530F114-04C2-4723-B859-EFCF2182CF4B}" presName="dummyNode1" presStyleLbl="node1" presStyleIdx="1" presStyleCnt="4"/>
      <dgm:spPr/>
    </dgm:pt>
    <dgm:pt modelId="{444281DA-7DE9-4D22-A865-E79413A0DA30}" type="pres">
      <dgm:prSet presAssocID="{A530F114-04C2-4723-B859-EFCF2182CF4B}" presName="childNode1" presStyleLbl="bgAcc1" presStyleIdx="2" presStyleCnt="4" custScaleX="143601" custScaleY="203694" custLinFactNeighborX="-1817" custLinFactNeighborY="-49253">
        <dgm:presLayoutVars>
          <dgm:bulletEnabled val="1"/>
        </dgm:presLayoutVars>
      </dgm:prSet>
      <dgm:spPr/>
    </dgm:pt>
    <dgm:pt modelId="{B8D580D0-4B3F-45E1-9B82-0C1696D64097}" type="pres">
      <dgm:prSet presAssocID="{A530F114-04C2-4723-B859-EFCF2182CF4B}" presName="childNode1tx" presStyleLbl="bgAcc1" presStyleIdx="2" presStyleCnt="4">
        <dgm:presLayoutVars>
          <dgm:bulletEnabled val="1"/>
        </dgm:presLayoutVars>
      </dgm:prSet>
      <dgm:spPr/>
    </dgm:pt>
    <dgm:pt modelId="{7F56E782-A353-4CAE-9947-DF1C489333B8}" type="pres">
      <dgm:prSet presAssocID="{A530F114-04C2-4723-B859-EFCF2182CF4B}" presName="parentNode1" presStyleLbl="node1" presStyleIdx="2" presStyleCnt="4" custScaleX="109927" custScaleY="142234" custLinFactNeighborX="12393" custLinFactNeighborY="31483">
        <dgm:presLayoutVars>
          <dgm:chMax val="1"/>
          <dgm:bulletEnabled val="1"/>
        </dgm:presLayoutVars>
      </dgm:prSet>
      <dgm:spPr/>
    </dgm:pt>
    <dgm:pt modelId="{5AFE35EA-6FD5-4D4D-85F4-7A6B21E4F961}" type="pres">
      <dgm:prSet presAssocID="{A530F114-04C2-4723-B859-EFCF2182CF4B}" presName="connSite1" presStyleCnt="0"/>
      <dgm:spPr/>
    </dgm:pt>
    <dgm:pt modelId="{7B77A0B1-E8A7-45C1-ACF5-45D108E15667}" type="pres">
      <dgm:prSet presAssocID="{DA65946C-8A5D-45E1-AEB2-F6B2BEBB540E}" presName="Name9" presStyleLbl="sibTrans2D1" presStyleIdx="2" presStyleCnt="3"/>
      <dgm:spPr/>
    </dgm:pt>
    <dgm:pt modelId="{98202EA2-9F3A-4C37-A854-B5BB5F56B173}" type="pres">
      <dgm:prSet presAssocID="{9D8FC18A-8241-4926-908B-8FC610769CB0}" presName="composite2" presStyleCnt="0"/>
      <dgm:spPr/>
    </dgm:pt>
    <dgm:pt modelId="{259D1E07-F93C-4F3B-9988-F7B2E638C13E}" type="pres">
      <dgm:prSet presAssocID="{9D8FC18A-8241-4926-908B-8FC610769CB0}" presName="dummyNode2" presStyleLbl="node1" presStyleIdx="2" presStyleCnt="4"/>
      <dgm:spPr/>
    </dgm:pt>
    <dgm:pt modelId="{445214A0-E9B8-4594-A7C8-B713FFE8602F}" type="pres">
      <dgm:prSet presAssocID="{9D8FC18A-8241-4926-908B-8FC610769CB0}" presName="childNode2" presStyleLbl="bgAcc1" presStyleIdx="3" presStyleCnt="4" custScaleX="164554" custScaleY="163933">
        <dgm:presLayoutVars>
          <dgm:bulletEnabled val="1"/>
        </dgm:presLayoutVars>
        <dgm:style>
          <a:lnRef idx="2">
            <a:schemeClr val="accent5"/>
          </a:lnRef>
          <a:fillRef idx="1">
            <a:schemeClr val="lt1"/>
          </a:fillRef>
          <a:effectRef idx="0">
            <a:schemeClr val="accent5"/>
          </a:effectRef>
          <a:fontRef idx="minor">
            <a:schemeClr val="dk1"/>
          </a:fontRef>
        </dgm:style>
      </dgm:prSet>
      <dgm:spPr/>
    </dgm:pt>
    <dgm:pt modelId="{5488F9CB-24F9-4E03-8CFB-F9DA8538DABA}" type="pres">
      <dgm:prSet presAssocID="{9D8FC18A-8241-4926-908B-8FC610769CB0}" presName="childNode2tx" presStyleLbl="bgAcc1" presStyleIdx="3" presStyleCnt="4">
        <dgm:presLayoutVars>
          <dgm:bulletEnabled val="1"/>
        </dgm:presLayoutVars>
      </dgm:prSet>
      <dgm:spPr/>
    </dgm:pt>
    <dgm:pt modelId="{AB3BC02A-EDEF-44E1-9EC4-89309D46E3D7}" type="pres">
      <dgm:prSet presAssocID="{9D8FC18A-8241-4926-908B-8FC610769CB0}" presName="parentNode2" presStyleLbl="node1" presStyleIdx="3" presStyleCnt="4" custScaleX="127283" custScaleY="195455" custLinFactY="-5866" custLinFactNeighborX="23721" custLinFactNeighborY="-100000">
        <dgm:presLayoutVars>
          <dgm:chMax val="0"/>
          <dgm:bulletEnabled val="1"/>
        </dgm:presLayoutVars>
      </dgm:prSet>
      <dgm:spPr/>
    </dgm:pt>
    <dgm:pt modelId="{B46511C1-074A-43AB-849A-B8A7BC71B971}" type="pres">
      <dgm:prSet presAssocID="{9D8FC18A-8241-4926-908B-8FC610769CB0}" presName="connSite2" presStyleCnt="0"/>
      <dgm:spPr/>
    </dgm:pt>
  </dgm:ptLst>
  <dgm:cxnLst>
    <dgm:cxn modelId="{52EA0E02-DAA7-4123-8B58-2773FF732E23}" type="presOf" srcId="{B4586881-B7D6-4087-BF8B-5BF09562A62F}" destId="{C25FFEA8-BDE3-42F9-9B0B-6A466BB2B559}" srcOrd="0" destOrd="3" presId="urn:microsoft.com/office/officeart/2005/8/layout/hProcess4"/>
    <dgm:cxn modelId="{DEAB9402-E48D-4B7C-B555-93EF05DE431D}" type="presOf" srcId="{5A9702D9-138D-4E9A-81B3-475B2EFD322B}" destId="{445214A0-E9B8-4594-A7C8-B713FFE8602F}" srcOrd="0" destOrd="3" presId="urn:microsoft.com/office/officeart/2005/8/layout/hProcess4"/>
    <dgm:cxn modelId="{6F44B802-C9FC-4DCF-9E05-6C91DB9978B6}" type="presOf" srcId="{61D749EC-15D1-4A3B-A0DD-277E1225EC90}" destId="{B8D580D0-4B3F-45E1-9B82-0C1696D64097}" srcOrd="1" destOrd="1" presId="urn:microsoft.com/office/officeart/2005/8/layout/hProcess4"/>
    <dgm:cxn modelId="{45527004-2B11-4D57-A716-2C4CFEC85DE8}" type="presOf" srcId="{FDC3277E-0DE2-482B-A01F-10FEBEEDA61C}" destId="{444281DA-7DE9-4D22-A865-E79413A0DA30}" srcOrd="0" destOrd="5" presId="urn:microsoft.com/office/officeart/2005/8/layout/hProcess4"/>
    <dgm:cxn modelId="{59EAB307-E124-48BE-848D-27A80E9DE53A}" type="presOf" srcId="{F8263BD0-12BE-4205-98C0-45205C03D002}" destId="{445214A0-E9B8-4594-A7C8-B713FFE8602F}" srcOrd="0" destOrd="0" presId="urn:microsoft.com/office/officeart/2005/8/layout/hProcess4"/>
    <dgm:cxn modelId="{B5F0D808-E4A2-4300-A00B-3CB5C5FC6C58}" type="presOf" srcId="{6DFB0A6C-8122-4195-AC8A-E7D2ADD2DD6D}" destId="{B8D580D0-4B3F-45E1-9B82-0C1696D64097}" srcOrd="1" destOrd="0" presId="urn:microsoft.com/office/officeart/2005/8/layout/hProcess4"/>
    <dgm:cxn modelId="{B59C050A-A608-4E0B-A313-8A696E7E6459}" srcId="{F1984D91-25AF-4DD1-8182-000D3AB883EB}" destId="{4739C358-0F4A-4259-A6B0-FCA33AB73CC4}" srcOrd="5" destOrd="0" parTransId="{2895CC5E-796B-47EF-8262-5FD0D47E7671}" sibTransId="{1FD9C518-619E-4D9D-938C-1F5AB061DA31}"/>
    <dgm:cxn modelId="{56DFDD0D-643F-4FB9-9AB8-9AE279A827C9}" type="presOf" srcId="{B4586881-B7D6-4087-BF8B-5BF09562A62F}" destId="{3C933013-B591-41A7-A841-476943E85605}" srcOrd="1" destOrd="3" presId="urn:microsoft.com/office/officeart/2005/8/layout/hProcess4"/>
    <dgm:cxn modelId="{1B180C10-C5E3-490C-98D0-11A9CF90A184}" srcId="{9E3C321B-8A40-4FF9-BB24-169EDD5AE32C}" destId="{C37087B0-458F-40B2-82B3-A1B204374243}" srcOrd="2" destOrd="0" parTransId="{F6FB86BC-3DF3-42EF-9936-8B36B9AD205C}" sibTransId="{90EC5616-FCA6-4C06-9919-1DC6CCAB0C92}"/>
    <dgm:cxn modelId="{5BF08610-4ECE-4EFE-B4EF-02ACF523C987}" type="presOf" srcId="{D2855A28-6E61-44DD-8BEF-320B88A1A8B8}" destId="{444281DA-7DE9-4D22-A865-E79413A0DA30}" srcOrd="0" destOrd="2" presId="urn:microsoft.com/office/officeart/2005/8/layout/hProcess4"/>
    <dgm:cxn modelId="{AB22BC17-E4A9-425F-BA18-C18590AAB720}" srcId="{A530F114-04C2-4723-B859-EFCF2182CF4B}" destId="{7A31E232-6455-4227-8279-DF8B40E2BFAE}" srcOrd="3" destOrd="0" parTransId="{4ABBAE87-BA6B-4364-BD32-8FC0296D7251}" sibTransId="{59ED82B3-CD26-40B9-BBF8-A296B5FCAB75}"/>
    <dgm:cxn modelId="{D66A4218-5291-41E1-9D74-F54D2CE7E3F2}" srcId="{9E3C321B-8A40-4FF9-BB24-169EDD5AE32C}" destId="{B4586881-B7D6-4087-BF8B-5BF09562A62F}" srcOrd="3" destOrd="0" parTransId="{C3AC2C4E-D9DA-4C8C-A223-D61C8CFDAF56}" sibTransId="{73924C45-6350-443E-903C-19110AFEBB5B}"/>
    <dgm:cxn modelId="{0ED2FD1B-746D-4AF0-8742-324DEA88AAD9}" srcId="{9D8FC18A-8241-4926-908B-8FC610769CB0}" destId="{83590488-44EB-4B64-BF9B-CEBEA7A77D87}" srcOrd="1" destOrd="0" parTransId="{A54FEF36-6361-4547-B640-C09DB38F7669}" sibTransId="{79DEB7E2-78BC-412B-AE68-0DF95952798C}"/>
    <dgm:cxn modelId="{904C1B1E-FE7B-41BC-8BDE-4BE520263C45}" type="presOf" srcId="{4CD3FB2C-E099-48B2-9B00-E088FAE35ED7}" destId="{444281DA-7DE9-4D22-A865-E79413A0DA30}" srcOrd="0" destOrd="6" presId="urn:microsoft.com/office/officeart/2005/8/layout/hProcess4"/>
    <dgm:cxn modelId="{1678DA20-E2BA-4737-81A9-4474C73C0FE2}" srcId="{9E3C321B-8A40-4FF9-BB24-169EDD5AE32C}" destId="{FC84146E-C443-4232-B106-859B334BF2A6}" srcOrd="5" destOrd="0" parTransId="{F4528DDE-7FEC-4B9C-811D-E5E0B5175579}" sibTransId="{CD855BEF-F80B-45AD-A578-56606568D8AF}"/>
    <dgm:cxn modelId="{9A00F121-FE5D-4550-B173-78B357282DF2}" srcId="{9E3C321B-8A40-4FF9-BB24-169EDD5AE32C}" destId="{719CAFD8-237A-4965-A6ED-1081EF6BABF0}" srcOrd="0" destOrd="0" parTransId="{3811DD1F-71DF-4841-9BF4-3DAC2197CBA7}" sibTransId="{0EEF5421-6F28-409D-8EAC-2461C9052696}"/>
    <dgm:cxn modelId="{18188636-1E11-4D04-9CA8-DB9F77BA59DB}" srcId="{A530F114-04C2-4723-B859-EFCF2182CF4B}" destId="{2E71662D-B56A-43E8-8F91-B9D2BFC91DB4}" srcOrd="4" destOrd="0" parTransId="{32B9F4E7-BDDD-4C06-9C37-91A64FC4ED55}" sibTransId="{C598B276-82E0-4E65-8B1A-A66C372AE729}"/>
    <dgm:cxn modelId="{873CCE39-B0A1-43B0-9CDF-F5F79B13C0B0}" type="presOf" srcId="{7095F407-AB36-43B9-A436-94BC03158FA4}" destId="{0EC6B6FA-530E-43AB-BBDE-B484B8D08D7F}" srcOrd="0" destOrd="4" presId="urn:microsoft.com/office/officeart/2005/8/layout/hProcess4"/>
    <dgm:cxn modelId="{BFA8853D-31C2-4E48-A7AB-C16E54480BB4}" type="presOf" srcId="{180DBD79-D1FE-426D-9DDD-2AFC06DF7107}" destId="{E0671AE5-362B-4C8E-AC76-0CF96BD520A5}" srcOrd="1" destOrd="1" presId="urn:microsoft.com/office/officeart/2005/8/layout/hProcess4"/>
    <dgm:cxn modelId="{9B238D3E-E09D-46C0-AC85-86430DF03CB4}" type="presOf" srcId="{317478E8-EABD-4642-96B3-7C4821DCBD4C}" destId="{3C933013-B591-41A7-A841-476943E85605}" srcOrd="1" destOrd="4" presId="urn:microsoft.com/office/officeart/2005/8/layout/hProcess4"/>
    <dgm:cxn modelId="{84B17F40-13E5-47F8-AFEC-D133A9EA6574}" srcId="{A530F114-04C2-4723-B859-EFCF2182CF4B}" destId="{61D749EC-15D1-4A3B-A0DD-277E1225EC90}" srcOrd="1" destOrd="0" parTransId="{13BCBA92-CA93-4C2B-8BBD-5247321A8BA3}" sibTransId="{954247A9-A9F4-4E75-BD18-A754697A2940}"/>
    <dgm:cxn modelId="{DBF29A5C-CBD0-4DA1-B5C8-265B9575D9FD}" type="presOf" srcId="{9D8FC18A-8241-4926-908B-8FC610769CB0}" destId="{AB3BC02A-EDEF-44E1-9EC4-89309D46E3D7}" srcOrd="0" destOrd="0" presId="urn:microsoft.com/office/officeart/2005/8/layout/hProcess4"/>
    <dgm:cxn modelId="{FFF2275E-27C2-444D-8F45-C27A1786087C}" srcId="{A530F114-04C2-4723-B859-EFCF2182CF4B}" destId="{4CD3FB2C-E099-48B2-9B00-E088FAE35ED7}" srcOrd="6" destOrd="0" parTransId="{EE64A98C-C233-4F23-A254-3A0947D8F489}" sibTransId="{82B271BC-D7E0-432F-9F51-11145DFB8D14}"/>
    <dgm:cxn modelId="{1977A95E-953C-4FB2-9CCC-516FDB750D50}" type="presOf" srcId="{4FEA4CB2-BAAA-4FE2-ABD6-E79C2E7BDD88}" destId="{3C933013-B591-41A7-A841-476943E85605}" srcOrd="1" destOrd="1" presId="urn:microsoft.com/office/officeart/2005/8/layout/hProcess4"/>
    <dgm:cxn modelId="{8D81CB5E-B3C4-4D82-AEAA-EDB07843B953}" srcId="{F1984D91-25AF-4DD1-8182-000D3AB883EB}" destId="{7095F407-AB36-43B9-A436-94BC03158FA4}" srcOrd="4" destOrd="0" parTransId="{92002ACA-54D6-4FF1-84C9-286AFC08121B}" sibTransId="{D52CD328-E7E1-4DE4-AD82-F8B09E037D26}"/>
    <dgm:cxn modelId="{A4821460-4146-4CFD-AF40-6878F4894BCE}" type="presOf" srcId="{D2855A28-6E61-44DD-8BEF-320B88A1A8B8}" destId="{B8D580D0-4B3F-45E1-9B82-0C1696D64097}" srcOrd="1" destOrd="2" presId="urn:microsoft.com/office/officeart/2005/8/layout/hProcess4"/>
    <dgm:cxn modelId="{AD506664-0EA6-4FEE-9C6A-939D38F5361F}" type="presOf" srcId="{83590488-44EB-4B64-BF9B-CEBEA7A77D87}" destId="{5488F9CB-24F9-4E03-8CFB-F9DA8538DABA}" srcOrd="1" destOrd="1" presId="urn:microsoft.com/office/officeart/2005/8/layout/hProcess4"/>
    <dgm:cxn modelId="{7BF79E45-7BA3-4C99-95F5-503BEF9CE0D1}" type="presOf" srcId="{A530F114-04C2-4723-B859-EFCF2182CF4B}" destId="{7F56E782-A353-4CAE-9947-DF1C489333B8}" srcOrd="0" destOrd="0" presId="urn:microsoft.com/office/officeart/2005/8/layout/hProcess4"/>
    <dgm:cxn modelId="{1D82A047-FA1D-4740-9A40-F1B1225894E8}" type="presOf" srcId="{83590488-44EB-4B64-BF9B-CEBEA7A77D87}" destId="{445214A0-E9B8-4594-A7C8-B713FFE8602F}" srcOrd="0" destOrd="1" presId="urn:microsoft.com/office/officeart/2005/8/layout/hProcess4"/>
    <dgm:cxn modelId="{4FB8EA49-DC7B-4FCE-BFA8-F09602CAE47B}" type="presOf" srcId="{D84CE674-E371-4B76-941C-A39A377C2784}" destId="{0EC6B6FA-530E-43AB-BBDE-B484B8D08D7F}" srcOrd="0" destOrd="3" presId="urn:microsoft.com/office/officeart/2005/8/layout/hProcess4"/>
    <dgm:cxn modelId="{6AEE886A-3AA1-473D-8511-73F90B71A9B5}" srcId="{9E3C321B-8A40-4FF9-BB24-169EDD5AE32C}" destId="{4FEA4CB2-BAAA-4FE2-ABD6-E79C2E7BDD88}" srcOrd="1" destOrd="0" parTransId="{C761DB39-5725-442B-8253-BB969ADC1F02}" sibTransId="{F4AC5B63-6CB3-4FA1-927F-D35CDD396913}"/>
    <dgm:cxn modelId="{63EE266D-A301-4F70-89AD-8578AFEEF7A4}" type="presOf" srcId="{5800C6BD-16D2-4E6E-B4C7-C80C7FF23429}" destId="{445214A0-E9B8-4594-A7C8-B713FFE8602F}" srcOrd="0" destOrd="4" presId="urn:microsoft.com/office/officeart/2005/8/layout/hProcess4"/>
    <dgm:cxn modelId="{3251604D-1223-4DA5-8F9D-790416326FD0}" srcId="{9D8FC18A-8241-4926-908B-8FC610769CB0}" destId="{5A9702D9-138D-4E9A-81B3-475B2EFD322B}" srcOrd="3" destOrd="0" parTransId="{DA79F6E5-A054-4681-A47A-818B4E909156}" sibTransId="{5F73253B-ABAC-4620-9328-D2A1F54566B7}"/>
    <dgm:cxn modelId="{DEEFFA72-8103-45F6-B2CD-DBA2FBC9FA12}" type="presOf" srcId="{C37087B0-458F-40B2-82B3-A1B204374243}" destId="{3C933013-B591-41A7-A841-476943E85605}" srcOrd="1" destOrd="2" presId="urn:microsoft.com/office/officeart/2005/8/layout/hProcess4"/>
    <dgm:cxn modelId="{92DF4375-68AE-4C6D-AF6B-D30DC3983C13}" srcId="{A530F114-04C2-4723-B859-EFCF2182CF4B}" destId="{D2855A28-6E61-44DD-8BEF-320B88A1A8B8}" srcOrd="2" destOrd="0" parTransId="{23832263-B1D4-4B4C-A126-4644F86A4938}" sibTransId="{5874B627-0D2F-41BD-9C16-998404051C23}"/>
    <dgm:cxn modelId="{EA23C077-54E4-4499-B45F-6BD90DA1FEB1}" srcId="{A530F114-04C2-4723-B859-EFCF2182CF4B}" destId="{6DFB0A6C-8122-4195-AC8A-E7D2ADD2DD6D}" srcOrd="0" destOrd="0" parTransId="{E8AA18D0-F172-426A-9749-BEDFA0E5B7FF}" sibTransId="{6EFD72E5-C923-4911-ACCE-38898CC553BA}"/>
    <dgm:cxn modelId="{1830F258-B0CD-4C32-BDAC-8880FBD71F3F}" type="presOf" srcId="{4739C358-0F4A-4259-A6B0-FCA33AB73CC4}" destId="{0EC6B6FA-530E-43AB-BBDE-B484B8D08D7F}" srcOrd="0" destOrd="5" presId="urn:microsoft.com/office/officeart/2005/8/layout/hProcess4"/>
    <dgm:cxn modelId="{FC26317A-C8E9-467D-9D91-DBC812FD97A6}" type="presOf" srcId="{8A451DA0-060B-4841-9986-57C86A52A058}" destId="{B61128CA-A18D-4750-ABAE-AADC49BF8CAD}" srcOrd="0" destOrd="0" presId="urn:microsoft.com/office/officeart/2005/8/layout/hProcess4"/>
    <dgm:cxn modelId="{FD5B1C7C-1159-4110-A945-D59E89BD851B}" type="presOf" srcId="{35F16C2B-F0CC-4AA2-8277-4F6D6A7113B9}" destId="{0EC6B6FA-530E-43AB-BBDE-B484B8D08D7F}" srcOrd="0" destOrd="0" presId="urn:microsoft.com/office/officeart/2005/8/layout/hProcess4"/>
    <dgm:cxn modelId="{EE770C81-1E56-4CA0-9D95-B8DCB0D4FA78}" srcId="{8A451DA0-060B-4841-9986-57C86A52A058}" destId="{9E3C321B-8A40-4FF9-BB24-169EDD5AE32C}" srcOrd="1" destOrd="0" parTransId="{3FAF3544-6CA5-4F1A-B9D7-A69327A4C13D}" sibTransId="{9DC91CF9-5181-4EE3-B506-5CEC186E747F}"/>
    <dgm:cxn modelId="{51404081-810E-47FC-ABCC-133AF0207D1D}" srcId="{9D8FC18A-8241-4926-908B-8FC610769CB0}" destId="{78A3BA98-9844-4849-AEC4-A4F3D67C04B2}" srcOrd="2" destOrd="0" parTransId="{6FC4C746-6B49-4EF9-9B93-43BE27F986DB}" sibTransId="{8D05BF7D-8DC3-4CEC-A096-15CE2B52BAF0}"/>
    <dgm:cxn modelId="{2B19338A-DC36-4BFC-9183-5748FEFF18A7}" type="presOf" srcId="{F8263BD0-12BE-4205-98C0-45205C03D002}" destId="{5488F9CB-24F9-4E03-8CFB-F9DA8538DABA}" srcOrd="1" destOrd="0" presId="urn:microsoft.com/office/officeart/2005/8/layout/hProcess4"/>
    <dgm:cxn modelId="{9D7C3D8D-3C2E-4CF3-A800-48C335F3960A}" type="presOf" srcId="{317478E8-EABD-4642-96B3-7C4821DCBD4C}" destId="{C25FFEA8-BDE3-42F9-9B0B-6A466BB2B559}" srcOrd="0" destOrd="4" presId="urn:microsoft.com/office/officeart/2005/8/layout/hProcess4"/>
    <dgm:cxn modelId="{1C9EFE8D-2C79-4826-ADA4-F28E63CF589F}" type="presOf" srcId="{9DC91CF9-5181-4EE3-B506-5CEC186E747F}" destId="{FF7F98EC-ED51-4A18-871D-FB4D1C6D446E}" srcOrd="0" destOrd="0" presId="urn:microsoft.com/office/officeart/2005/8/layout/hProcess4"/>
    <dgm:cxn modelId="{EA2E8F8E-1C49-4D8A-A370-8EA4A9C473EB}" type="presOf" srcId="{9E3C321B-8A40-4FF9-BB24-169EDD5AE32C}" destId="{E4AE2207-3807-4C67-89B9-B0A709FBAA7B}" srcOrd="0" destOrd="0" presId="urn:microsoft.com/office/officeart/2005/8/layout/hProcess4"/>
    <dgm:cxn modelId="{3DC5A38F-E22D-4FCC-B140-C50817229C75}" srcId="{F1984D91-25AF-4DD1-8182-000D3AB883EB}" destId="{CB7BA122-7F6F-44B9-A5FB-FCC8C6AF71D6}" srcOrd="2" destOrd="0" parTransId="{1DD9AA43-2168-4819-A9B4-EF1E444B2139}" sibTransId="{8E891B13-88B0-4CE3-AE30-BD596F66DDE7}"/>
    <dgm:cxn modelId="{EB48819A-5AA4-41D6-8858-6EF37973D4C7}" type="presOf" srcId="{CB7BA122-7F6F-44B9-A5FB-FCC8C6AF71D6}" destId="{0EC6B6FA-530E-43AB-BBDE-B484B8D08D7F}" srcOrd="0" destOrd="2" presId="urn:microsoft.com/office/officeart/2005/8/layout/hProcess4"/>
    <dgm:cxn modelId="{2E66FE9A-CF54-451E-B94C-28DF0EBE81C7}" type="presOf" srcId="{719CAFD8-237A-4965-A6ED-1081EF6BABF0}" destId="{C25FFEA8-BDE3-42F9-9B0B-6A466BB2B559}" srcOrd="0" destOrd="0" presId="urn:microsoft.com/office/officeart/2005/8/layout/hProcess4"/>
    <dgm:cxn modelId="{BA02FD9B-6C97-417D-9BEB-582623835B59}" type="presOf" srcId="{7095F407-AB36-43B9-A436-94BC03158FA4}" destId="{E0671AE5-362B-4C8E-AC76-0CF96BD520A5}" srcOrd="1" destOrd="4" presId="urn:microsoft.com/office/officeart/2005/8/layout/hProcess4"/>
    <dgm:cxn modelId="{EB49599D-0260-4C75-ADD0-CB282D633DC8}" srcId="{9E3C321B-8A40-4FF9-BB24-169EDD5AE32C}" destId="{317478E8-EABD-4642-96B3-7C4821DCBD4C}" srcOrd="4" destOrd="0" parTransId="{57325FD1-EC22-4AA8-B4E8-2978341556BA}" sibTransId="{7211ADD7-12B7-47A6-9BDD-FFD5504A019A}"/>
    <dgm:cxn modelId="{DAE67A9E-10BE-4B9C-8C65-23662EAB92B2}" type="presOf" srcId="{35F16C2B-F0CC-4AA2-8277-4F6D6A7113B9}" destId="{E0671AE5-362B-4C8E-AC76-0CF96BD520A5}" srcOrd="1" destOrd="0" presId="urn:microsoft.com/office/officeart/2005/8/layout/hProcess4"/>
    <dgm:cxn modelId="{F40124A4-AE4E-4847-B14A-58F4A0F99EBC}" srcId="{F1984D91-25AF-4DD1-8182-000D3AB883EB}" destId="{35F16C2B-F0CC-4AA2-8277-4F6D6A7113B9}" srcOrd="0" destOrd="0" parTransId="{0BC09975-F16C-4177-81F9-A673AFFE7BF0}" sibTransId="{2D595E60-C634-4851-A743-08CD15FADD16}"/>
    <dgm:cxn modelId="{E2077DA5-A294-446D-B51B-4743CBC44444}" type="presOf" srcId="{4CD3FB2C-E099-48B2-9B00-E088FAE35ED7}" destId="{B8D580D0-4B3F-45E1-9B82-0C1696D64097}" srcOrd="1" destOrd="6" presId="urn:microsoft.com/office/officeart/2005/8/layout/hProcess4"/>
    <dgm:cxn modelId="{B76AC7A5-37CE-430E-B7D7-EE0500BDDD35}" type="presOf" srcId="{CB7BA122-7F6F-44B9-A5FB-FCC8C6AF71D6}" destId="{E0671AE5-362B-4C8E-AC76-0CF96BD520A5}" srcOrd="1" destOrd="2" presId="urn:microsoft.com/office/officeart/2005/8/layout/hProcess4"/>
    <dgm:cxn modelId="{70DDECA5-BF7B-4F8B-B7C6-ED2FBA32BBC7}" srcId="{F1984D91-25AF-4DD1-8182-000D3AB883EB}" destId="{180DBD79-D1FE-426D-9DDD-2AFC06DF7107}" srcOrd="1" destOrd="0" parTransId="{37E03D1A-9B8C-4E6D-AE0E-C5C84BE20147}" sibTransId="{6AE3FFE4-A89F-466E-86DD-6518D9210058}"/>
    <dgm:cxn modelId="{CC66D6A6-E761-438D-8DB5-31DFBC6C8599}" type="presOf" srcId="{2E71662D-B56A-43E8-8F91-B9D2BFC91DB4}" destId="{B8D580D0-4B3F-45E1-9B82-0C1696D64097}" srcOrd="1" destOrd="4" presId="urn:microsoft.com/office/officeart/2005/8/layout/hProcess4"/>
    <dgm:cxn modelId="{175E56A8-A7A1-4C81-98FA-B824A654249A}" type="presOf" srcId="{FC84146E-C443-4232-B106-859B334BF2A6}" destId="{C25FFEA8-BDE3-42F9-9B0B-6A466BB2B559}" srcOrd="0" destOrd="5" presId="urn:microsoft.com/office/officeart/2005/8/layout/hProcess4"/>
    <dgm:cxn modelId="{D17BE7AD-3158-46DB-8026-7940612C100D}" type="presOf" srcId="{180DBD79-D1FE-426D-9DDD-2AFC06DF7107}" destId="{0EC6B6FA-530E-43AB-BBDE-B484B8D08D7F}" srcOrd="0" destOrd="1" presId="urn:microsoft.com/office/officeart/2005/8/layout/hProcess4"/>
    <dgm:cxn modelId="{089043B5-086E-4D08-A857-ED8E00EEA954}" type="presOf" srcId="{6DFB0A6C-8122-4195-AC8A-E7D2ADD2DD6D}" destId="{444281DA-7DE9-4D22-A865-E79413A0DA30}" srcOrd="0" destOrd="0" presId="urn:microsoft.com/office/officeart/2005/8/layout/hProcess4"/>
    <dgm:cxn modelId="{3E0AA1B5-DE5F-47B5-A6AB-520BEACBD1A6}" type="presOf" srcId="{F1984D91-25AF-4DD1-8182-000D3AB883EB}" destId="{0B858705-F05B-443C-85D4-7ED06BF879B1}" srcOrd="0" destOrd="0" presId="urn:microsoft.com/office/officeart/2005/8/layout/hProcess4"/>
    <dgm:cxn modelId="{92F81ABC-E041-4425-B1FF-B9007394DADE}" srcId="{8A451DA0-060B-4841-9986-57C86A52A058}" destId="{F1984D91-25AF-4DD1-8182-000D3AB883EB}" srcOrd="0" destOrd="0" parTransId="{0DEBCD19-B1B0-4C5C-9C98-26C786ADF911}" sibTransId="{DB50023B-4006-45C8-9013-A272D4236A83}"/>
    <dgm:cxn modelId="{5BB8A2BF-3ABE-4F68-8E65-918E5A2E2BAE}" type="presOf" srcId="{7A31E232-6455-4227-8279-DF8B40E2BFAE}" destId="{B8D580D0-4B3F-45E1-9B82-0C1696D64097}" srcOrd="1" destOrd="3" presId="urn:microsoft.com/office/officeart/2005/8/layout/hProcess4"/>
    <dgm:cxn modelId="{923C89C2-3415-4F4E-BCE9-4AA398D4350D}" type="presOf" srcId="{2E71662D-B56A-43E8-8F91-B9D2BFC91DB4}" destId="{444281DA-7DE9-4D22-A865-E79413A0DA30}" srcOrd="0" destOrd="4" presId="urn:microsoft.com/office/officeart/2005/8/layout/hProcess4"/>
    <dgm:cxn modelId="{A501B9C7-198E-47BC-8D5A-4BFEA814F198}" type="presOf" srcId="{DB50023B-4006-45C8-9013-A272D4236A83}" destId="{B7B1BC17-5D56-4646-8AF9-1108DB2B480E}" srcOrd="0" destOrd="0" presId="urn:microsoft.com/office/officeart/2005/8/layout/hProcess4"/>
    <dgm:cxn modelId="{DFCA21CB-267E-4E48-8E28-B3D9EC226EB4}" type="presOf" srcId="{78A3BA98-9844-4849-AEC4-A4F3D67C04B2}" destId="{445214A0-E9B8-4594-A7C8-B713FFE8602F}" srcOrd="0" destOrd="2" presId="urn:microsoft.com/office/officeart/2005/8/layout/hProcess4"/>
    <dgm:cxn modelId="{883D6ACF-703E-4AEE-9424-7BF26EC0B7D5}" srcId="{F1984D91-25AF-4DD1-8182-000D3AB883EB}" destId="{D84CE674-E371-4B76-941C-A39A377C2784}" srcOrd="3" destOrd="0" parTransId="{FC15BED8-2447-4B8A-B350-8A8E17F11872}" sibTransId="{1CE0BA0C-AA46-4240-8424-DC50C5A2FD6C}"/>
    <dgm:cxn modelId="{520D15D1-9CF7-4E40-9A1C-31D7D92B6210}" type="presOf" srcId="{4739C358-0F4A-4259-A6B0-FCA33AB73CC4}" destId="{E0671AE5-362B-4C8E-AC76-0CF96BD520A5}" srcOrd="1" destOrd="5" presId="urn:microsoft.com/office/officeart/2005/8/layout/hProcess4"/>
    <dgm:cxn modelId="{F544AFD1-47AF-40FB-A12C-E82E35A6664E}" type="presOf" srcId="{4FEA4CB2-BAAA-4FE2-ABD6-E79C2E7BDD88}" destId="{C25FFEA8-BDE3-42F9-9B0B-6A466BB2B559}" srcOrd="0" destOrd="1" presId="urn:microsoft.com/office/officeart/2005/8/layout/hProcess4"/>
    <dgm:cxn modelId="{C5ED61D4-C58D-4931-86DD-20609421F96B}" srcId="{A530F114-04C2-4723-B859-EFCF2182CF4B}" destId="{FDC3277E-0DE2-482B-A01F-10FEBEEDA61C}" srcOrd="5" destOrd="0" parTransId="{CC48AD85-9DB3-4D20-8F07-D79E7D90C6BA}" sibTransId="{0B69FCBE-0788-4AD3-B7A3-262B5F26E049}"/>
    <dgm:cxn modelId="{D71C35D8-62F1-4144-B600-757F13F14243}" type="presOf" srcId="{FDC3277E-0DE2-482B-A01F-10FEBEEDA61C}" destId="{B8D580D0-4B3F-45E1-9B82-0C1696D64097}" srcOrd="1" destOrd="5" presId="urn:microsoft.com/office/officeart/2005/8/layout/hProcess4"/>
    <dgm:cxn modelId="{5AA8D3DD-5ABD-49BA-9ACC-BE34D5BC064B}" srcId="{9D8FC18A-8241-4926-908B-8FC610769CB0}" destId="{5800C6BD-16D2-4E6E-B4C7-C80C7FF23429}" srcOrd="4" destOrd="0" parTransId="{764CB8D3-2C80-4CAE-8F89-BFE7DDE5A0CA}" sibTransId="{342AC13E-9C9E-4CE3-9F48-CC44EFCFBECC}"/>
    <dgm:cxn modelId="{4D5AC3DE-2C9D-4A8E-8129-A155EFDF7D7C}" type="presOf" srcId="{FC84146E-C443-4232-B106-859B334BF2A6}" destId="{3C933013-B591-41A7-A841-476943E85605}" srcOrd="1" destOrd="5" presId="urn:microsoft.com/office/officeart/2005/8/layout/hProcess4"/>
    <dgm:cxn modelId="{7A8CC1E0-0F38-499F-BF15-AF1D13BD840D}" type="presOf" srcId="{5A9702D9-138D-4E9A-81B3-475B2EFD322B}" destId="{5488F9CB-24F9-4E03-8CFB-F9DA8538DABA}" srcOrd="1" destOrd="3" presId="urn:microsoft.com/office/officeart/2005/8/layout/hProcess4"/>
    <dgm:cxn modelId="{E505C0E6-4185-429C-AC4B-670E178526B0}" type="presOf" srcId="{7A31E232-6455-4227-8279-DF8B40E2BFAE}" destId="{444281DA-7DE9-4D22-A865-E79413A0DA30}" srcOrd="0" destOrd="3" presId="urn:microsoft.com/office/officeart/2005/8/layout/hProcess4"/>
    <dgm:cxn modelId="{24D271E8-7C5B-4775-94FE-EB03B1056DB4}" type="presOf" srcId="{DA65946C-8A5D-45E1-AEB2-F6B2BEBB540E}" destId="{7B77A0B1-E8A7-45C1-ACF5-45D108E15667}" srcOrd="0" destOrd="0" presId="urn:microsoft.com/office/officeart/2005/8/layout/hProcess4"/>
    <dgm:cxn modelId="{D93EF4E9-7228-435D-B49D-2FF97F5D9E2E}" srcId="{8A451DA0-060B-4841-9986-57C86A52A058}" destId="{9D8FC18A-8241-4926-908B-8FC610769CB0}" srcOrd="3" destOrd="0" parTransId="{5A4289B8-4A1B-4ADE-9C8F-C96778009F21}" sibTransId="{FE93E31D-85AF-497D-84D2-AB3FFB3D1EFB}"/>
    <dgm:cxn modelId="{A62283F2-E1DC-4979-AE1D-A2E6D31695AB}" srcId="{8A451DA0-060B-4841-9986-57C86A52A058}" destId="{A530F114-04C2-4723-B859-EFCF2182CF4B}" srcOrd="2" destOrd="0" parTransId="{BC97472C-1AC8-4D15-B585-AFAC20B32432}" sibTransId="{DA65946C-8A5D-45E1-AEB2-F6B2BEBB540E}"/>
    <dgm:cxn modelId="{625CEAF3-510F-479B-B4E3-6F42A9492F63}" type="presOf" srcId="{D84CE674-E371-4B76-941C-A39A377C2784}" destId="{E0671AE5-362B-4C8E-AC76-0CF96BD520A5}" srcOrd="1" destOrd="3" presId="urn:microsoft.com/office/officeart/2005/8/layout/hProcess4"/>
    <dgm:cxn modelId="{0A71F6F9-DE64-4BD8-ACAB-B10B877F03EB}" srcId="{9D8FC18A-8241-4926-908B-8FC610769CB0}" destId="{F8263BD0-12BE-4205-98C0-45205C03D002}" srcOrd="0" destOrd="0" parTransId="{AD15F802-DDF0-49B5-B896-41BE3367371C}" sibTransId="{864C8953-B137-4B65-8163-025B9631EAF9}"/>
    <dgm:cxn modelId="{C213A2FD-24A2-45B5-AA58-E7DE665145A7}" type="presOf" srcId="{5800C6BD-16D2-4E6E-B4C7-C80C7FF23429}" destId="{5488F9CB-24F9-4E03-8CFB-F9DA8538DABA}" srcOrd="1" destOrd="4" presId="urn:microsoft.com/office/officeart/2005/8/layout/hProcess4"/>
    <dgm:cxn modelId="{9A98A7FD-728B-4753-95B3-CAC22235F4B6}" type="presOf" srcId="{78A3BA98-9844-4849-AEC4-A4F3D67C04B2}" destId="{5488F9CB-24F9-4E03-8CFB-F9DA8538DABA}" srcOrd="1" destOrd="2" presId="urn:microsoft.com/office/officeart/2005/8/layout/hProcess4"/>
    <dgm:cxn modelId="{9C3707FE-73D3-40E6-939E-F36E6FD09210}" type="presOf" srcId="{61D749EC-15D1-4A3B-A0DD-277E1225EC90}" destId="{444281DA-7DE9-4D22-A865-E79413A0DA30}" srcOrd="0" destOrd="1" presId="urn:microsoft.com/office/officeart/2005/8/layout/hProcess4"/>
    <dgm:cxn modelId="{A07195FE-89A3-4E26-B127-42C1B7790F66}" type="presOf" srcId="{C37087B0-458F-40B2-82B3-A1B204374243}" destId="{C25FFEA8-BDE3-42F9-9B0B-6A466BB2B559}" srcOrd="0" destOrd="2" presId="urn:microsoft.com/office/officeart/2005/8/layout/hProcess4"/>
    <dgm:cxn modelId="{F86BB7FE-2AFB-4234-B9CD-3BD215ED03DF}" type="presOf" srcId="{719CAFD8-237A-4965-A6ED-1081EF6BABF0}" destId="{3C933013-B591-41A7-A841-476943E85605}" srcOrd="1" destOrd="0" presId="urn:microsoft.com/office/officeart/2005/8/layout/hProcess4"/>
    <dgm:cxn modelId="{9AD1E6A3-8EB6-4E28-9B1E-825FE9520DF1}" type="presParOf" srcId="{B61128CA-A18D-4750-ABAE-AADC49BF8CAD}" destId="{60E0D7D8-4878-435D-8645-7E00C38EC9DD}" srcOrd="0" destOrd="0" presId="urn:microsoft.com/office/officeart/2005/8/layout/hProcess4"/>
    <dgm:cxn modelId="{8221F5F8-B80D-4465-BE50-360619CD3134}" type="presParOf" srcId="{B61128CA-A18D-4750-ABAE-AADC49BF8CAD}" destId="{5C617C7E-E613-488A-B349-24CB8B657AAF}" srcOrd="1" destOrd="0" presId="urn:microsoft.com/office/officeart/2005/8/layout/hProcess4"/>
    <dgm:cxn modelId="{0A4F71AF-3AFD-4E7A-AC31-8717A5F6A97F}" type="presParOf" srcId="{B61128CA-A18D-4750-ABAE-AADC49BF8CAD}" destId="{86F1CA4A-5971-46BF-AAEF-8357418E6CD5}" srcOrd="2" destOrd="0" presId="urn:microsoft.com/office/officeart/2005/8/layout/hProcess4"/>
    <dgm:cxn modelId="{15094187-79A0-4523-8533-63FC80AF5887}" type="presParOf" srcId="{86F1CA4A-5971-46BF-AAEF-8357418E6CD5}" destId="{836B8EDC-1C1C-4B39-8F6D-477A9DBB37C8}" srcOrd="0" destOrd="0" presId="urn:microsoft.com/office/officeart/2005/8/layout/hProcess4"/>
    <dgm:cxn modelId="{18E8D661-2101-4C5A-B18B-A3929DE43350}" type="presParOf" srcId="{836B8EDC-1C1C-4B39-8F6D-477A9DBB37C8}" destId="{9F680323-0527-4C90-B656-7FA0073F4C7F}" srcOrd="0" destOrd="0" presId="urn:microsoft.com/office/officeart/2005/8/layout/hProcess4"/>
    <dgm:cxn modelId="{9011F34F-937B-4A1C-8110-3AFDAB6FE4BA}" type="presParOf" srcId="{836B8EDC-1C1C-4B39-8F6D-477A9DBB37C8}" destId="{0EC6B6FA-530E-43AB-BBDE-B484B8D08D7F}" srcOrd="1" destOrd="0" presId="urn:microsoft.com/office/officeart/2005/8/layout/hProcess4"/>
    <dgm:cxn modelId="{7148E96D-E075-48C7-AE3E-03D23B95D447}" type="presParOf" srcId="{836B8EDC-1C1C-4B39-8F6D-477A9DBB37C8}" destId="{E0671AE5-362B-4C8E-AC76-0CF96BD520A5}" srcOrd="2" destOrd="0" presId="urn:microsoft.com/office/officeart/2005/8/layout/hProcess4"/>
    <dgm:cxn modelId="{9AF58781-A62B-4656-B2A0-7508D8F13851}" type="presParOf" srcId="{836B8EDC-1C1C-4B39-8F6D-477A9DBB37C8}" destId="{0B858705-F05B-443C-85D4-7ED06BF879B1}" srcOrd="3" destOrd="0" presId="urn:microsoft.com/office/officeart/2005/8/layout/hProcess4"/>
    <dgm:cxn modelId="{99867897-59A5-4967-BD30-FE2FCE026EA4}" type="presParOf" srcId="{836B8EDC-1C1C-4B39-8F6D-477A9DBB37C8}" destId="{B49AEC5A-D9F7-4BE8-8080-6140BBFE9994}" srcOrd="4" destOrd="0" presId="urn:microsoft.com/office/officeart/2005/8/layout/hProcess4"/>
    <dgm:cxn modelId="{93EAA0CB-782C-4680-B430-83BF2F97846B}" type="presParOf" srcId="{86F1CA4A-5971-46BF-AAEF-8357418E6CD5}" destId="{B7B1BC17-5D56-4646-8AF9-1108DB2B480E}" srcOrd="1" destOrd="0" presId="urn:microsoft.com/office/officeart/2005/8/layout/hProcess4"/>
    <dgm:cxn modelId="{7848AD94-1013-48C6-B71D-E301504C8A8D}" type="presParOf" srcId="{86F1CA4A-5971-46BF-AAEF-8357418E6CD5}" destId="{77640329-931E-42AF-B42E-DA48FDEAB8CE}" srcOrd="2" destOrd="0" presId="urn:microsoft.com/office/officeart/2005/8/layout/hProcess4"/>
    <dgm:cxn modelId="{715C9394-BF0B-4D7F-8FF9-06DE5FE2661B}" type="presParOf" srcId="{77640329-931E-42AF-B42E-DA48FDEAB8CE}" destId="{4044C2D8-DD10-4E5C-A2A4-5FADCC15BE81}" srcOrd="0" destOrd="0" presId="urn:microsoft.com/office/officeart/2005/8/layout/hProcess4"/>
    <dgm:cxn modelId="{0C4E4885-4F02-472C-8799-EC032D3D1D5E}" type="presParOf" srcId="{77640329-931E-42AF-B42E-DA48FDEAB8CE}" destId="{C25FFEA8-BDE3-42F9-9B0B-6A466BB2B559}" srcOrd="1" destOrd="0" presId="urn:microsoft.com/office/officeart/2005/8/layout/hProcess4"/>
    <dgm:cxn modelId="{91090B3C-DF0D-40FA-B597-B2F610978F41}" type="presParOf" srcId="{77640329-931E-42AF-B42E-DA48FDEAB8CE}" destId="{3C933013-B591-41A7-A841-476943E85605}" srcOrd="2" destOrd="0" presId="urn:microsoft.com/office/officeart/2005/8/layout/hProcess4"/>
    <dgm:cxn modelId="{07FBFEB7-1870-45FB-9578-C888CB94645D}" type="presParOf" srcId="{77640329-931E-42AF-B42E-DA48FDEAB8CE}" destId="{E4AE2207-3807-4C67-89B9-B0A709FBAA7B}" srcOrd="3" destOrd="0" presId="urn:microsoft.com/office/officeart/2005/8/layout/hProcess4"/>
    <dgm:cxn modelId="{6FB4FA59-FB4E-443E-81A0-3EC0399BCA9A}" type="presParOf" srcId="{77640329-931E-42AF-B42E-DA48FDEAB8CE}" destId="{190DB105-65AE-4DAA-86DB-DBFC17E58EFB}" srcOrd="4" destOrd="0" presId="urn:microsoft.com/office/officeart/2005/8/layout/hProcess4"/>
    <dgm:cxn modelId="{E6544E17-9CBB-4339-87E7-97B778760313}" type="presParOf" srcId="{86F1CA4A-5971-46BF-AAEF-8357418E6CD5}" destId="{FF7F98EC-ED51-4A18-871D-FB4D1C6D446E}" srcOrd="3" destOrd="0" presId="urn:microsoft.com/office/officeart/2005/8/layout/hProcess4"/>
    <dgm:cxn modelId="{56AA8599-65BE-47D8-9115-9A014140CC8B}" type="presParOf" srcId="{86F1CA4A-5971-46BF-AAEF-8357418E6CD5}" destId="{430E30E3-2BE6-4E2D-9582-449C9C289B53}" srcOrd="4" destOrd="0" presId="urn:microsoft.com/office/officeart/2005/8/layout/hProcess4"/>
    <dgm:cxn modelId="{2E3A3141-2977-45CB-A048-CF087E1B5D49}" type="presParOf" srcId="{430E30E3-2BE6-4E2D-9582-449C9C289B53}" destId="{6013392D-50CC-4D49-B11C-13D85A18BD17}" srcOrd="0" destOrd="0" presId="urn:microsoft.com/office/officeart/2005/8/layout/hProcess4"/>
    <dgm:cxn modelId="{1AD833F7-A32F-45C8-981B-3BD5116F656F}" type="presParOf" srcId="{430E30E3-2BE6-4E2D-9582-449C9C289B53}" destId="{444281DA-7DE9-4D22-A865-E79413A0DA30}" srcOrd="1" destOrd="0" presId="urn:microsoft.com/office/officeart/2005/8/layout/hProcess4"/>
    <dgm:cxn modelId="{69F3DBEB-12A1-48ED-BB09-13FB409B7564}" type="presParOf" srcId="{430E30E3-2BE6-4E2D-9582-449C9C289B53}" destId="{B8D580D0-4B3F-45E1-9B82-0C1696D64097}" srcOrd="2" destOrd="0" presId="urn:microsoft.com/office/officeart/2005/8/layout/hProcess4"/>
    <dgm:cxn modelId="{87C75316-3F02-4FA0-A768-AA7F27681B64}" type="presParOf" srcId="{430E30E3-2BE6-4E2D-9582-449C9C289B53}" destId="{7F56E782-A353-4CAE-9947-DF1C489333B8}" srcOrd="3" destOrd="0" presId="urn:microsoft.com/office/officeart/2005/8/layout/hProcess4"/>
    <dgm:cxn modelId="{83802D22-5E69-4CFE-98E2-8D13FBC3FB92}" type="presParOf" srcId="{430E30E3-2BE6-4E2D-9582-449C9C289B53}" destId="{5AFE35EA-6FD5-4D4D-85F4-7A6B21E4F961}" srcOrd="4" destOrd="0" presId="urn:microsoft.com/office/officeart/2005/8/layout/hProcess4"/>
    <dgm:cxn modelId="{12EF359F-A92F-4FB5-8667-8322851E9185}" type="presParOf" srcId="{86F1CA4A-5971-46BF-AAEF-8357418E6CD5}" destId="{7B77A0B1-E8A7-45C1-ACF5-45D108E15667}" srcOrd="5" destOrd="0" presId="urn:microsoft.com/office/officeart/2005/8/layout/hProcess4"/>
    <dgm:cxn modelId="{AD0BEC00-36EE-4313-8710-6BE4E1A35FC4}" type="presParOf" srcId="{86F1CA4A-5971-46BF-AAEF-8357418E6CD5}" destId="{98202EA2-9F3A-4C37-A854-B5BB5F56B173}" srcOrd="6" destOrd="0" presId="urn:microsoft.com/office/officeart/2005/8/layout/hProcess4"/>
    <dgm:cxn modelId="{66AD644F-5FE2-4A86-8EDF-FEF9DECA4EFF}" type="presParOf" srcId="{98202EA2-9F3A-4C37-A854-B5BB5F56B173}" destId="{259D1E07-F93C-4F3B-9988-F7B2E638C13E}" srcOrd="0" destOrd="0" presId="urn:microsoft.com/office/officeart/2005/8/layout/hProcess4"/>
    <dgm:cxn modelId="{72782080-27C3-4F7D-86A8-9AE54D42094B}" type="presParOf" srcId="{98202EA2-9F3A-4C37-A854-B5BB5F56B173}" destId="{445214A0-E9B8-4594-A7C8-B713FFE8602F}" srcOrd="1" destOrd="0" presId="urn:microsoft.com/office/officeart/2005/8/layout/hProcess4"/>
    <dgm:cxn modelId="{87BD2686-6F2B-4101-AC2A-D9D94A05D545}" type="presParOf" srcId="{98202EA2-9F3A-4C37-A854-B5BB5F56B173}" destId="{5488F9CB-24F9-4E03-8CFB-F9DA8538DABA}" srcOrd="2" destOrd="0" presId="urn:microsoft.com/office/officeart/2005/8/layout/hProcess4"/>
    <dgm:cxn modelId="{834903CA-6730-4109-86B3-7BC2A6156966}" type="presParOf" srcId="{98202EA2-9F3A-4C37-A854-B5BB5F56B173}" destId="{AB3BC02A-EDEF-44E1-9EC4-89309D46E3D7}" srcOrd="3" destOrd="0" presId="urn:microsoft.com/office/officeart/2005/8/layout/hProcess4"/>
    <dgm:cxn modelId="{2896C57C-48CB-4A8F-AB0F-56AA1E9A5B14}" type="presParOf" srcId="{98202EA2-9F3A-4C37-A854-B5BB5F56B173}" destId="{B46511C1-074A-43AB-849A-B8A7BC71B97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6D7F3-941E-4A17-AF79-2C960EFD285F}">
      <dsp:nvSpPr>
        <dsp:cNvPr id="0" name=""/>
        <dsp:cNvSpPr/>
      </dsp:nvSpPr>
      <dsp:spPr>
        <a:xfrm>
          <a:off x="4064000" y="2283423"/>
          <a:ext cx="3182949" cy="667130"/>
        </a:xfrm>
        <a:custGeom>
          <a:avLst/>
          <a:gdLst/>
          <a:ahLst/>
          <a:cxnLst/>
          <a:rect l="0" t="0" r="0" b="0"/>
          <a:pathLst>
            <a:path>
              <a:moveTo>
                <a:pt x="0" y="0"/>
              </a:moveTo>
              <a:lnTo>
                <a:pt x="0" y="482992"/>
              </a:lnTo>
              <a:lnTo>
                <a:pt x="3182949" y="482992"/>
              </a:lnTo>
              <a:lnTo>
                <a:pt x="3182949" y="667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2AEDE-81CF-48F2-A56E-55E82830C68E}">
      <dsp:nvSpPr>
        <dsp:cNvPr id="0" name=""/>
        <dsp:cNvSpPr/>
      </dsp:nvSpPr>
      <dsp:spPr>
        <a:xfrm>
          <a:off x="4064000" y="2283423"/>
          <a:ext cx="1060983" cy="667130"/>
        </a:xfrm>
        <a:custGeom>
          <a:avLst/>
          <a:gdLst/>
          <a:ahLst/>
          <a:cxnLst/>
          <a:rect l="0" t="0" r="0" b="0"/>
          <a:pathLst>
            <a:path>
              <a:moveTo>
                <a:pt x="0" y="0"/>
              </a:moveTo>
              <a:lnTo>
                <a:pt x="0" y="482992"/>
              </a:lnTo>
              <a:lnTo>
                <a:pt x="1060983" y="482992"/>
              </a:lnTo>
              <a:lnTo>
                <a:pt x="1060983" y="667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2D650-494F-47E9-AB44-1CA0E8E1A282}">
      <dsp:nvSpPr>
        <dsp:cNvPr id="0" name=""/>
        <dsp:cNvSpPr/>
      </dsp:nvSpPr>
      <dsp:spPr>
        <a:xfrm>
          <a:off x="3003016" y="2283423"/>
          <a:ext cx="1060983" cy="667130"/>
        </a:xfrm>
        <a:custGeom>
          <a:avLst/>
          <a:gdLst/>
          <a:ahLst/>
          <a:cxnLst/>
          <a:rect l="0" t="0" r="0" b="0"/>
          <a:pathLst>
            <a:path>
              <a:moveTo>
                <a:pt x="1060983" y="0"/>
              </a:moveTo>
              <a:lnTo>
                <a:pt x="1060983" y="482992"/>
              </a:lnTo>
              <a:lnTo>
                <a:pt x="0" y="482992"/>
              </a:lnTo>
              <a:lnTo>
                <a:pt x="0" y="667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D16F2-6B6E-4C74-87BE-0403790E5E88}">
      <dsp:nvSpPr>
        <dsp:cNvPr id="0" name=""/>
        <dsp:cNvSpPr/>
      </dsp:nvSpPr>
      <dsp:spPr>
        <a:xfrm>
          <a:off x="881050" y="2283423"/>
          <a:ext cx="3182949" cy="667130"/>
        </a:xfrm>
        <a:custGeom>
          <a:avLst/>
          <a:gdLst/>
          <a:ahLst/>
          <a:cxnLst/>
          <a:rect l="0" t="0" r="0" b="0"/>
          <a:pathLst>
            <a:path>
              <a:moveTo>
                <a:pt x="3182949" y="0"/>
              </a:moveTo>
              <a:lnTo>
                <a:pt x="3182949" y="482992"/>
              </a:lnTo>
              <a:lnTo>
                <a:pt x="0" y="482992"/>
              </a:lnTo>
              <a:lnTo>
                <a:pt x="0" y="667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82DD00-3170-49A2-860A-45F09BBAFD59}">
      <dsp:nvSpPr>
        <dsp:cNvPr id="0" name=""/>
        <dsp:cNvSpPr/>
      </dsp:nvSpPr>
      <dsp:spPr>
        <a:xfrm>
          <a:off x="1558693" y="1626630"/>
          <a:ext cx="5010612" cy="6567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Se desconoce el manejo de los modelos de gestión administrativos y de almacenamiento del proceso de obtención de material aeronáutico en el exterior para la Fuerza Aérea Ecuatoriana </a:t>
          </a:r>
        </a:p>
      </dsp:txBody>
      <dsp:txXfrm>
        <a:off x="1558693" y="1626630"/>
        <a:ext cx="5010612" cy="656792"/>
      </dsp:txXfrm>
    </dsp:sp>
    <dsp:sp modelId="{6B01CB65-11ED-4F75-8313-390E608AF020}">
      <dsp:nvSpPr>
        <dsp:cNvPr id="0" name=""/>
        <dsp:cNvSpPr/>
      </dsp:nvSpPr>
      <dsp:spPr>
        <a:xfrm>
          <a:off x="4204" y="2950553"/>
          <a:ext cx="1753691" cy="8768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Desactualización dentro de los modelos de gestión administrativos y de almacenamiento del proceso de obtención de material aeronáutico </a:t>
          </a:r>
        </a:p>
      </dsp:txBody>
      <dsp:txXfrm>
        <a:off x="4204" y="2950553"/>
        <a:ext cx="1753691" cy="876845"/>
      </dsp:txXfrm>
    </dsp:sp>
    <dsp:sp modelId="{D3F86AAD-9EB0-4EED-BAB1-E1F224AB3EAF}">
      <dsp:nvSpPr>
        <dsp:cNvPr id="0" name=""/>
        <dsp:cNvSpPr/>
      </dsp:nvSpPr>
      <dsp:spPr>
        <a:xfrm>
          <a:off x="2126170" y="2950553"/>
          <a:ext cx="1753691" cy="8768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Carencia de capacitaciones dentro de los departamentos de la Fuerza Aérea Ecuatoriana correspondiente al manejo de los modelos de gestión </a:t>
          </a:r>
        </a:p>
      </dsp:txBody>
      <dsp:txXfrm>
        <a:off x="2126170" y="2950553"/>
        <a:ext cx="1753691" cy="876845"/>
      </dsp:txXfrm>
    </dsp:sp>
    <dsp:sp modelId="{DABD8631-C4BD-4858-9E6C-F7D5F507CBF6}">
      <dsp:nvSpPr>
        <dsp:cNvPr id="0" name=""/>
        <dsp:cNvSpPr/>
      </dsp:nvSpPr>
      <dsp:spPr>
        <a:xfrm>
          <a:off x="4248137" y="2950553"/>
          <a:ext cx="1753691" cy="8768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No existe actividades de control dentro de los modelos de gestión</a:t>
          </a:r>
        </a:p>
      </dsp:txBody>
      <dsp:txXfrm>
        <a:off x="4248137" y="2950553"/>
        <a:ext cx="1753691" cy="876845"/>
      </dsp:txXfrm>
    </dsp:sp>
    <dsp:sp modelId="{FA764FAD-46BC-4517-965F-FA8EED8CB966}">
      <dsp:nvSpPr>
        <dsp:cNvPr id="0" name=""/>
        <dsp:cNvSpPr/>
      </dsp:nvSpPr>
      <dsp:spPr>
        <a:xfrm>
          <a:off x="6370104" y="2950553"/>
          <a:ext cx="1753691" cy="8768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Cambios recurrentes de las responsabilidades asignadas a cada departamento dentro del proceso de obtención de material aeronáutico en el exterior </a:t>
          </a:r>
        </a:p>
      </dsp:txBody>
      <dsp:txXfrm>
        <a:off x="6370104" y="2950553"/>
        <a:ext cx="1753691" cy="8768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B6FA-530E-43AB-BBDE-B484B8D08D7F}">
      <dsp:nvSpPr>
        <dsp:cNvPr id="0" name=""/>
        <dsp:cNvSpPr/>
      </dsp:nvSpPr>
      <dsp:spPr>
        <a:xfrm>
          <a:off x="0" y="361803"/>
          <a:ext cx="3264020" cy="2359694"/>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47% - Inadecuada</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Tiempos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Cuellos de botella</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Documentación</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Mapa de procesos </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Flujogramas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Capacitaciones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Mejora continua</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solidFill>
              <a:schemeClr val="tx1"/>
            </a:solidFill>
            <a:latin typeface="Arial" panose="020B0604020202020204" pitchFamily="34" charset="0"/>
            <a:cs typeface="Arial" panose="020B0604020202020204" pitchFamily="34" charset="0"/>
          </a:endParaRPr>
        </a:p>
      </dsp:txBody>
      <dsp:txXfrm>
        <a:off x="54303" y="416106"/>
        <a:ext cx="3155414" cy="1745439"/>
      </dsp:txXfrm>
    </dsp:sp>
    <dsp:sp modelId="{B7B1BC17-5D56-4646-8AF9-1108DB2B480E}">
      <dsp:nvSpPr>
        <dsp:cNvPr id="0" name=""/>
        <dsp:cNvSpPr/>
      </dsp:nvSpPr>
      <dsp:spPr>
        <a:xfrm>
          <a:off x="2161221" y="1662795"/>
          <a:ext cx="3415899" cy="3415899"/>
        </a:xfrm>
        <a:prstGeom prst="leftCircularArrow">
          <a:avLst>
            <a:gd name="adj1" fmla="val 2397"/>
            <a:gd name="adj2" fmla="val 289774"/>
            <a:gd name="adj3" fmla="val 4278682"/>
            <a:gd name="adj4" fmla="val 11237886"/>
            <a:gd name="adj5" fmla="val 2796"/>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858705-F05B-443C-85D4-7ED06BF879B1}">
      <dsp:nvSpPr>
        <dsp:cNvPr id="0" name=""/>
        <dsp:cNvSpPr/>
      </dsp:nvSpPr>
      <dsp:spPr>
        <a:xfrm>
          <a:off x="1189388" y="2311142"/>
          <a:ext cx="2147288" cy="8539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tx1"/>
              </a:solidFill>
              <a:latin typeface="Arial" panose="020B0604020202020204" pitchFamily="34" charset="0"/>
              <a:cs typeface="Arial" panose="020B0604020202020204" pitchFamily="34" charset="0"/>
            </a:rPr>
            <a:t>Sección 5: Gestión de Proceso</a:t>
          </a:r>
          <a:endParaRPr lang="es-EC" sz="1600" kern="1200" dirty="0">
            <a:solidFill>
              <a:schemeClr val="tx1"/>
            </a:solidFill>
            <a:latin typeface="Arial" panose="020B0604020202020204" pitchFamily="34" charset="0"/>
            <a:cs typeface="Arial" panose="020B0604020202020204" pitchFamily="34" charset="0"/>
          </a:endParaRPr>
        </a:p>
      </dsp:txBody>
      <dsp:txXfrm>
        <a:off x="1214398" y="2336152"/>
        <a:ext cx="2097268" cy="803885"/>
      </dsp:txXfrm>
    </dsp:sp>
    <dsp:sp modelId="{C25FFEA8-BDE3-42F9-9B0B-6A466BB2B559}">
      <dsp:nvSpPr>
        <dsp:cNvPr id="0" name=""/>
        <dsp:cNvSpPr/>
      </dsp:nvSpPr>
      <dsp:spPr>
        <a:xfrm>
          <a:off x="3598204" y="2427083"/>
          <a:ext cx="2881035" cy="2010219"/>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z="-152400" extrusionH="63500"/>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44,7% - Insatisfacción control de inventarios</a:t>
          </a:r>
          <a:endParaRPr lang="es-EC" sz="2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Herramientas tecnológicas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37,8% - Proveedores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43.3% - Convenios institucionales </a:t>
          </a:r>
          <a:endParaRPr lang="es-EC" sz="1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s-EC"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s-EC" sz="2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solidFill>
              <a:schemeClr val="tx1"/>
            </a:solidFill>
            <a:latin typeface="Arial" panose="020B0604020202020204" pitchFamily="34" charset="0"/>
            <a:cs typeface="Arial" panose="020B0604020202020204" pitchFamily="34" charset="0"/>
          </a:endParaRPr>
        </a:p>
      </dsp:txBody>
      <dsp:txXfrm>
        <a:off x="3644465" y="2904106"/>
        <a:ext cx="2788513" cy="1486935"/>
      </dsp:txXfrm>
    </dsp:sp>
    <dsp:sp modelId="{FF7F98EC-ED51-4A18-871D-FB4D1C6D446E}">
      <dsp:nvSpPr>
        <dsp:cNvPr id="0" name=""/>
        <dsp:cNvSpPr/>
      </dsp:nvSpPr>
      <dsp:spPr>
        <a:xfrm>
          <a:off x="5390677" y="601201"/>
          <a:ext cx="2962006" cy="2962006"/>
        </a:xfrm>
        <a:prstGeom prst="circularArrow">
          <a:avLst>
            <a:gd name="adj1" fmla="val 2764"/>
            <a:gd name="adj2" fmla="val 337043"/>
            <a:gd name="adj3" fmla="val 18780377"/>
            <a:gd name="adj4" fmla="val 11868441"/>
            <a:gd name="adj5" fmla="val 3225"/>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AE2207-3807-4C67-89B9-B0A709FBAA7B}">
      <dsp:nvSpPr>
        <dsp:cNvPr id="0" name=""/>
        <dsp:cNvSpPr/>
      </dsp:nvSpPr>
      <dsp:spPr>
        <a:xfrm>
          <a:off x="4356187" y="1656411"/>
          <a:ext cx="2379774" cy="11043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tx1"/>
              </a:solidFill>
              <a:latin typeface="Arial" panose="020B0604020202020204" pitchFamily="34" charset="0"/>
              <a:cs typeface="Arial" panose="020B0604020202020204" pitchFamily="34" charset="0"/>
            </a:rPr>
            <a:t>Sección 6: Modelo de gestión logística</a:t>
          </a:r>
          <a:endParaRPr lang="es-EC" sz="1600" kern="1200" dirty="0">
            <a:solidFill>
              <a:schemeClr val="tx1"/>
            </a:solidFill>
            <a:latin typeface="Arial" panose="020B0604020202020204" pitchFamily="34" charset="0"/>
            <a:cs typeface="Arial" panose="020B0604020202020204" pitchFamily="34" charset="0"/>
          </a:endParaRPr>
        </a:p>
      </dsp:txBody>
      <dsp:txXfrm>
        <a:off x="4388532" y="1688756"/>
        <a:ext cx="2315084" cy="1039666"/>
      </dsp:txXfrm>
    </dsp:sp>
    <dsp:sp modelId="{444281DA-7DE9-4D22-A865-E79413A0DA30}">
      <dsp:nvSpPr>
        <dsp:cNvPr id="0" name=""/>
        <dsp:cNvSpPr/>
      </dsp:nvSpPr>
      <dsp:spPr>
        <a:xfrm>
          <a:off x="6934866" y="1730626"/>
          <a:ext cx="2473144" cy="1704757"/>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threePt" dir="t">
            <a:rot lat="0" lon="0" rev="7500000"/>
          </a:lightRig>
        </a:scene3d>
        <a:sp3d z="-152400" extrusionH="63500"/>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41.5% - Insatisfacción / capacitaciones</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41,9% - Sistema medición</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Desarrollo</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solidFill>
                <a:schemeClr val="tx1"/>
              </a:solidFill>
              <a:latin typeface="Arial" panose="020B0604020202020204" pitchFamily="34" charset="0"/>
              <a:cs typeface="Arial" panose="020B0604020202020204" pitchFamily="34" charset="0"/>
            </a:rPr>
            <a:t>Presupuesto</a:t>
          </a:r>
          <a:endParaRPr lang="es-EC" sz="14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EC" sz="1200"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endParaRPr lang="es-EC" sz="1700" kern="1200" dirty="0"/>
        </a:p>
      </dsp:txBody>
      <dsp:txXfrm>
        <a:off x="6974097" y="1769857"/>
        <a:ext cx="2394682" cy="1260990"/>
      </dsp:txXfrm>
    </dsp:sp>
    <dsp:sp modelId="{7F56E782-A353-4CAE-9947-DF1C489333B8}">
      <dsp:nvSpPr>
        <dsp:cNvPr id="0" name=""/>
        <dsp:cNvSpPr/>
      </dsp:nvSpPr>
      <dsp:spPr>
        <a:xfrm>
          <a:off x="7545594" y="3227450"/>
          <a:ext cx="2360449" cy="12145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tx1"/>
              </a:solidFill>
              <a:latin typeface="Arial" panose="020B0604020202020204" pitchFamily="34" charset="0"/>
              <a:cs typeface="Arial" panose="020B0604020202020204" pitchFamily="34" charset="0"/>
            </a:rPr>
            <a:t>Sección 7: Modelo de Satisfacción</a:t>
          </a:r>
          <a:endParaRPr lang="es-EC" sz="1600" kern="1200" dirty="0">
            <a:solidFill>
              <a:schemeClr val="tx1"/>
            </a:solidFill>
            <a:latin typeface="Arial" panose="020B0604020202020204" pitchFamily="34" charset="0"/>
            <a:cs typeface="Arial" panose="020B0604020202020204" pitchFamily="34" charset="0"/>
          </a:endParaRPr>
        </a:p>
      </dsp:txBody>
      <dsp:txXfrm>
        <a:off x="7581167" y="3263023"/>
        <a:ext cx="2289303" cy="1143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3F114-8517-4B23-A886-4DF135675423}">
      <dsp:nvSpPr>
        <dsp:cNvPr id="0" name=""/>
        <dsp:cNvSpPr/>
      </dsp:nvSpPr>
      <dsp:spPr>
        <a:xfrm>
          <a:off x="0" y="29298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CC02D4A-D70B-4447-BCB2-7F85EA1E386A}">
      <dsp:nvSpPr>
        <dsp:cNvPr id="0" name=""/>
        <dsp:cNvSpPr/>
      </dsp:nvSpPr>
      <dsp:spPr>
        <a:xfrm>
          <a:off x="361815" y="16014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Direccionamiento estratégico</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173111"/>
        <a:ext cx="5039482" cy="239742"/>
      </dsp:txXfrm>
    </dsp:sp>
    <dsp:sp modelId="{411A519B-EE3A-49D7-ADED-8D28D81CE77E}">
      <dsp:nvSpPr>
        <dsp:cNvPr id="0" name=""/>
        <dsp:cNvSpPr/>
      </dsp:nvSpPr>
      <dsp:spPr>
        <a:xfrm>
          <a:off x="0" y="70122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212DB0-32E6-4409-8FE0-1CA72A9C5A6C}">
      <dsp:nvSpPr>
        <dsp:cNvPr id="0" name=""/>
        <dsp:cNvSpPr/>
      </dsp:nvSpPr>
      <dsp:spPr>
        <a:xfrm>
          <a:off x="361815" y="56838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Organigrama </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581351"/>
        <a:ext cx="5039482" cy="239742"/>
      </dsp:txXfrm>
    </dsp:sp>
    <dsp:sp modelId="{8FA998FE-FCC7-470B-BB60-10C6D38CD6C9}">
      <dsp:nvSpPr>
        <dsp:cNvPr id="0" name=""/>
        <dsp:cNvSpPr/>
      </dsp:nvSpPr>
      <dsp:spPr>
        <a:xfrm>
          <a:off x="0" y="110946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972872F-6C19-4A30-8791-1EFEB40ADB72}">
      <dsp:nvSpPr>
        <dsp:cNvPr id="0" name=""/>
        <dsp:cNvSpPr/>
      </dsp:nvSpPr>
      <dsp:spPr>
        <a:xfrm>
          <a:off x="361815" y="97662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Valores </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989591"/>
        <a:ext cx="5039482" cy="239742"/>
      </dsp:txXfrm>
    </dsp:sp>
    <dsp:sp modelId="{6F179B91-A73A-4C05-828C-EFBDC039CF78}">
      <dsp:nvSpPr>
        <dsp:cNvPr id="0" name=""/>
        <dsp:cNvSpPr/>
      </dsp:nvSpPr>
      <dsp:spPr>
        <a:xfrm>
          <a:off x="0" y="151770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682DF64-CFF9-45B9-AC75-B0227224C0D9}">
      <dsp:nvSpPr>
        <dsp:cNvPr id="0" name=""/>
        <dsp:cNvSpPr/>
      </dsp:nvSpPr>
      <dsp:spPr>
        <a:xfrm>
          <a:off x="361815" y="138486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Políticas</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1397831"/>
        <a:ext cx="5039482" cy="239742"/>
      </dsp:txXfrm>
    </dsp:sp>
    <dsp:sp modelId="{93FD1042-B6FC-47AF-AD91-13D984187CED}">
      <dsp:nvSpPr>
        <dsp:cNvPr id="0" name=""/>
        <dsp:cNvSpPr/>
      </dsp:nvSpPr>
      <dsp:spPr>
        <a:xfrm>
          <a:off x="0" y="192594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3ADCB78-2CC8-4326-8CC1-F8D9C0DB2B8D}">
      <dsp:nvSpPr>
        <dsp:cNvPr id="0" name=""/>
        <dsp:cNvSpPr/>
      </dsp:nvSpPr>
      <dsp:spPr>
        <a:xfrm>
          <a:off x="361815" y="179310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Cadena de Valor </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1806071"/>
        <a:ext cx="5039482" cy="239742"/>
      </dsp:txXfrm>
    </dsp:sp>
    <dsp:sp modelId="{1A5E404E-887B-4AA2-8CAE-592F6AC45654}">
      <dsp:nvSpPr>
        <dsp:cNvPr id="0" name=""/>
        <dsp:cNvSpPr/>
      </dsp:nvSpPr>
      <dsp:spPr>
        <a:xfrm>
          <a:off x="0" y="233418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169332-E5C5-4905-B5FE-CA1340E6FB44}">
      <dsp:nvSpPr>
        <dsp:cNvPr id="0" name=""/>
        <dsp:cNvSpPr/>
      </dsp:nvSpPr>
      <dsp:spPr>
        <a:xfrm>
          <a:off x="361815" y="220134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Mapa de procesos </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2214311"/>
        <a:ext cx="5039482" cy="239742"/>
      </dsp:txXfrm>
    </dsp:sp>
    <dsp:sp modelId="{A661A55F-9885-468D-B1A2-4D50B5598FAC}">
      <dsp:nvSpPr>
        <dsp:cNvPr id="0" name=""/>
        <dsp:cNvSpPr/>
      </dsp:nvSpPr>
      <dsp:spPr>
        <a:xfrm>
          <a:off x="0" y="274242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E98620-6C85-401D-9604-56923072E9AA}">
      <dsp:nvSpPr>
        <dsp:cNvPr id="0" name=""/>
        <dsp:cNvSpPr/>
      </dsp:nvSpPr>
      <dsp:spPr>
        <a:xfrm>
          <a:off x="361815" y="260958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Diagrama de flujo del proceso</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2622551"/>
        <a:ext cx="5039482" cy="239742"/>
      </dsp:txXfrm>
    </dsp:sp>
    <dsp:sp modelId="{20E1CD58-9FD2-4D7E-B7F0-3686110CBC07}">
      <dsp:nvSpPr>
        <dsp:cNvPr id="0" name=""/>
        <dsp:cNvSpPr/>
      </dsp:nvSpPr>
      <dsp:spPr>
        <a:xfrm>
          <a:off x="0" y="315066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E56DFDF-B366-49D7-A6E4-B4DD283A3182}">
      <dsp:nvSpPr>
        <dsp:cNvPr id="0" name=""/>
        <dsp:cNvSpPr/>
      </dsp:nvSpPr>
      <dsp:spPr>
        <a:xfrm>
          <a:off x="361815" y="301782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Descripción</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3030791"/>
        <a:ext cx="5039482" cy="239742"/>
      </dsp:txXfrm>
    </dsp:sp>
    <dsp:sp modelId="{A436E9DB-438C-423E-B9DB-47E5041EA4B6}">
      <dsp:nvSpPr>
        <dsp:cNvPr id="0" name=""/>
        <dsp:cNvSpPr/>
      </dsp:nvSpPr>
      <dsp:spPr>
        <a:xfrm>
          <a:off x="0" y="355890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1B67E4-3CDE-4E49-BA1B-FB61EA3EE0B2}">
      <dsp:nvSpPr>
        <dsp:cNvPr id="0" name=""/>
        <dsp:cNvSpPr/>
      </dsp:nvSpPr>
      <dsp:spPr>
        <a:xfrm>
          <a:off x="361815" y="342606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Caracterización</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3439031"/>
        <a:ext cx="5039482" cy="239742"/>
      </dsp:txXfrm>
    </dsp:sp>
    <dsp:sp modelId="{820165EA-E54C-42D6-8700-ECA9FA698FA7}">
      <dsp:nvSpPr>
        <dsp:cNvPr id="0" name=""/>
        <dsp:cNvSpPr/>
      </dsp:nvSpPr>
      <dsp:spPr>
        <a:xfrm>
          <a:off x="0" y="396714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8B98CD-BF40-46CE-91C5-19597AD1C1BB}">
      <dsp:nvSpPr>
        <dsp:cNvPr id="0" name=""/>
        <dsp:cNvSpPr/>
      </dsp:nvSpPr>
      <dsp:spPr>
        <a:xfrm>
          <a:off x="361815" y="383430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Indicadores</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3847271"/>
        <a:ext cx="5039482" cy="239742"/>
      </dsp:txXfrm>
    </dsp:sp>
    <dsp:sp modelId="{FBED88BB-3FBC-4691-923B-1EBFE46E11AB}">
      <dsp:nvSpPr>
        <dsp:cNvPr id="0" name=""/>
        <dsp:cNvSpPr/>
      </dsp:nvSpPr>
      <dsp:spPr>
        <a:xfrm>
          <a:off x="0" y="437538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86E49F-FC25-40DC-82CE-ACE92916FDC3}">
      <dsp:nvSpPr>
        <dsp:cNvPr id="0" name=""/>
        <dsp:cNvSpPr/>
      </dsp:nvSpPr>
      <dsp:spPr>
        <a:xfrm>
          <a:off x="361815" y="424254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Documentación</a:t>
          </a:r>
          <a:endParaRPr lang="es-EC" sz="1400" b="0" kern="1200" dirty="0">
            <a:solidFill>
              <a:schemeClr val="tx1"/>
            </a:solidFill>
            <a:latin typeface="Arial" panose="020B0604020202020204" pitchFamily="34" charset="0"/>
            <a:cs typeface="Arial" panose="020B0604020202020204" pitchFamily="34" charset="0"/>
          </a:endParaRPr>
        </a:p>
      </dsp:txBody>
      <dsp:txXfrm>
        <a:off x="374784" y="4255511"/>
        <a:ext cx="5039482" cy="239742"/>
      </dsp:txXfrm>
    </dsp:sp>
    <dsp:sp modelId="{5FEC99A7-FA60-45E6-803F-C10A25C9699F}">
      <dsp:nvSpPr>
        <dsp:cNvPr id="0" name=""/>
        <dsp:cNvSpPr/>
      </dsp:nvSpPr>
      <dsp:spPr>
        <a:xfrm>
          <a:off x="0" y="4783622"/>
          <a:ext cx="7236315"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E90CB1-4CBE-4C0C-ABDC-B875CF8A867C}">
      <dsp:nvSpPr>
        <dsp:cNvPr id="0" name=""/>
        <dsp:cNvSpPr/>
      </dsp:nvSpPr>
      <dsp:spPr>
        <a:xfrm>
          <a:off x="361815" y="4650782"/>
          <a:ext cx="5065420" cy="2656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61" tIns="0" rIns="191461"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latin typeface="Arial" panose="020B0604020202020204" pitchFamily="34" charset="0"/>
              <a:cs typeface="Arial" panose="020B0604020202020204" pitchFamily="34" charset="0"/>
            </a:rPr>
            <a:t>Plan de implementación de estrategias de mejoramiento</a:t>
          </a:r>
          <a:endParaRPr lang="es-EC" sz="1100" b="0" kern="1200" dirty="0">
            <a:solidFill>
              <a:schemeClr val="tx1"/>
            </a:solidFill>
            <a:latin typeface="Arial" panose="020B0604020202020204" pitchFamily="34" charset="0"/>
            <a:cs typeface="Arial" panose="020B0604020202020204" pitchFamily="34" charset="0"/>
          </a:endParaRPr>
        </a:p>
      </dsp:txBody>
      <dsp:txXfrm>
        <a:off x="374784" y="4663751"/>
        <a:ext cx="5039482" cy="2397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E64E-5E9B-404E-800B-D099E21F9A31}">
      <dsp:nvSpPr>
        <dsp:cNvPr id="0" name=""/>
        <dsp:cNvSpPr/>
      </dsp:nvSpPr>
      <dsp:spPr>
        <a:xfrm>
          <a:off x="0" y="375220"/>
          <a:ext cx="662538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FBF7AC7-1C4E-41A6-85F8-F25E57BD63DB}">
      <dsp:nvSpPr>
        <dsp:cNvPr id="0" name=""/>
        <dsp:cNvSpPr/>
      </dsp:nvSpPr>
      <dsp:spPr>
        <a:xfrm>
          <a:off x="331269" y="80020"/>
          <a:ext cx="463777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97" tIns="0" rIns="175297" bIns="0" numCol="1" spcCol="1270" anchor="ctr" anchorCtr="0">
          <a:noAutofit/>
        </a:bodyPr>
        <a:lstStyle/>
        <a:p>
          <a:pPr marL="0" lvl="0" indent="0" algn="l" defTabSz="622300" rtl="0">
            <a:lnSpc>
              <a:spcPct val="90000"/>
            </a:lnSpc>
            <a:spcBef>
              <a:spcPct val="0"/>
            </a:spcBef>
            <a:spcAft>
              <a:spcPct val="35000"/>
            </a:spcAft>
            <a:buNone/>
          </a:pPr>
          <a:r>
            <a:rPr lang="es-EC" sz="1400" kern="1200" dirty="0">
              <a:solidFill>
                <a:schemeClr val="tx1"/>
              </a:solidFill>
              <a:latin typeface="Arial" panose="020B0604020202020204" pitchFamily="34" charset="0"/>
              <a:cs typeface="Arial" panose="020B0604020202020204" pitchFamily="34" charset="0"/>
            </a:rPr>
            <a:t>Adquirir datos de la cantidad de los bienes adquiridos en el año 2019</a:t>
          </a:r>
        </a:p>
      </dsp:txBody>
      <dsp:txXfrm>
        <a:off x="360090" y="108841"/>
        <a:ext cx="4580130" cy="532758"/>
      </dsp:txXfrm>
    </dsp:sp>
    <dsp:sp modelId="{44552628-6D11-4F8A-9864-CC59EB422D7D}">
      <dsp:nvSpPr>
        <dsp:cNvPr id="0" name=""/>
        <dsp:cNvSpPr/>
      </dsp:nvSpPr>
      <dsp:spPr>
        <a:xfrm>
          <a:off x="0" y="1250336"/>
          <a:ext cx="662538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E2408BB-5CFE-4298-888F-7735D30C3CF3}">
      <dsp:nvSpPr>
        <dsp:cNvPr id="0" name=""/>
        <dsp:cNvSpPr/>
      </dsp:nvSpPr>
      <dsp:spPr>
        <a:xfrm>
          <a:off x="331269" y="987220"/>
          <a:ext cx="463777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97" tIns="0" rIns="175297" bIns="0" numCol="1" spcCol="1270" anchor="ctr" anchorCtr="0">
          <a:noAutofit/>
        </a:bodyPr>
        <a:lstStyle/>
        <a:p>
          <a:pPr marL="0" lvl="0" indent="0" algn="l" defTabSz="622300" rtl="0">
            <a:lnSpc>
              <a:spcPct val="90000"/>
            </a:lnSpc>
            <a:spcBef>
              <a:spcPct val="0"/>
            </a:spcBef>
            <a:spcAft>
              <a:spcPct val="35000"/>
            </a:spcAft>
            <a:buNone/>
          </a:pPr>
          <a:r>
            <a:rPr lang="es-EC" sz="1400" kern="1200" dirty="0">
              <a:solidFill>
                <a:schemeClr val="tx1"/>
              </a:solidFill>
              <a:latin typeface="Arial" panose="020B0604020202020204" pitchFamily="34" charset="0"/>
              <a:cs typeface="Arial" panose="020B0604020202020204" pitchFamily="34" charset="0"/>
            </a:rPr>
            <a:t>Establecer el costo unitario de los bienes del inventario. </a:t>
          </a:r>
        </a:p>
      </dsp:txBody>
      <dsp:txXfrm>
        <a:off x="360090" y="1016041"/>
        <a:ext cx="4580130" cy="532758"/>
      </dsp:txXfrm>
    </dsp:sp>
    <dsp:sp modelId="{05E19592-1129-4435-BDED-5FC463E2DB5F}">
      <dsp:nvSpPr>
        <dsp:cNvPr id="0" name=""/>
        <dsp:cNvSpPr/>
      </dsp:nvSpPr>
      <dsp:spPr>
        <a:xfrm>
          <a:off x="0" y="2189620"/>
          <a:ext cx="662538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7A57B78-DF48-4867-BAA3-6A97F8F86804}">
      <dsp:nvSpPr>
        <dsp:cNvPr id="0" name=""/>
        <dsp:cNvSpPr/>
      </dsp:nvSpPr>
      <dsp:spPr>
        <a:xfrm>
          <a:off x="331269" y="1894420"/>
          <a:ext cx="463777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97" tIns="0" rIns="175297" bIns="0" numCol="1" spcCol="1270" anchor="ctr" anchorCtr="0">
          <a:noAutofit/>
        </a:bodyPr>
        <a:lstStyle/>
        <a:p>
          <a:pPr marL="0" lvl="0" indent="0" algn="l" defTabSz="622300" rtl="0">
            <a:lnSpc>
              <a:spcPct val="90000"/>
            </a:lnSpc>
            <a:spcBef>
              <a:spcPct val="0"/>
            </a:spcBef>
            <a:spcAft>
              <a:spcPct val="35000"/>
            </a:spcAft>
            <a:buNone/>
          </a:pPr>
          <a:r>
            <a:rPr lang="es-EC" sz="1400" kern="1200" dirty="0">
              <a:solidFill>
                <a:schemeClr val="tx1"/>
              </a:solidFill>
              <a:latin typeface="Arial" panose="020B0604020202020204" pitchFamily="34" charset="0"/>
              <a:cs typeface="Arial" panose="020B0604020202020204" pitchFamily="34" charset="0"/>
            </a:rPr>
            <a:t>Realizar los cálculos matemáticos  con relación al costo unitario.</a:t>
          </a:r>
        </a:p>
      </dsp:txBody>
      <dsp:txXfrm>
        <a:off x="360090" y="1923241"/>
        <a:ext cx="4580130" cy="532758"/>
      </dsp:txXfrm>
    </dsp:sp>
    <dsp:sp modelId="{C6A62084-4D3C-4CEE-B794-81062F9295F5}">
      <dsp:nvSpPr>
        <dsp:cNvPr id="0" name=""/>
        <dsp:cNvSpPr/>
      </dsp:nvSpPr>
      <dsp:spPr>
        <a:xfrm>
          <a:off x="0" y="3096820"/>
          <a:ext cx="662538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DE460FF-2884-4712-9249-12218866D0D1}">
      <dsp:nvSpPr>
        <dsp:cNvPr id="0" name=""/>
        <dsp:cNvSpPr/>
      </dsp:nvSpPr>
      <dsp:spPr>
        <a:xfrm>
          <a:off x="331269" y="2801620"/>
          <a:ext cx="463777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97" tIns="0" rIns="175297" bIns="0" numCol="1" spcCol="1270" anchor="ctr" anchorCtr="0">
          <a:noAutofit/>
        </a:bodyPr>
        <a:lstStyle/>
        <a:p>
          <a:pPr marL="0" lvl="0" indent="0" algn="l" defTabSz="622300" rtl="0">
            <a:lnSpc>
              <a:spcPct val="90000"/>
            </a:lnSpc>
            <a:spcBef>
              <a:spcPct val="0"/>
            </a:spcBef>
            <a:spcAft>
              <a:spcPct val="35000"/>
            </a:spcAft>
            <a:buNone/>
          </a:pPr>
          <a:r>
            <a:rPr lang="es-EC" sz="1400" kern="1200" dirty="0">
              <a:solidFill>
                <a:schemeClr val="tx1"/>
              </a:solidFill>
              <a:latin typeface="Arial" panose="020B0604020202020204" pitchFamily="34" charset="0"/>
              <a:cs typeface="Arial" panose="020B0604020202020204" pitchFamily="34" charset="0"/>
            </a:rPr>
            <a:t>Ordenar los datos de acuerdo a las categorías A, B, C.</a:t>
          </a:r>
        </a:p>
      </dsp:txBody>
      <dsp:txXfrm>
        <a:off x="360090" y="2830441"/>
        <a:ext cx="4580130" cy="532758"/>
      </dsp:txXfrm>
    </dsp:sp>
    <dsp:sp modelId="{0182BCA3-A832-4DDF-B601-FBC050A7BD46}">
      <dsp:nvSpPr>
        <dsp:cNvPr id="0" name=""/>
        <dsp:cNvSpPr/>
      </dsp:nvSpPr>
      <dsp:spPr>
        <a:xfrm>
          <a:off x="0" y="4004020"/>
          <a:ext cx="662538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458E19-6F18-48FC-A753-9FADE005CDBE}">
      <dsp:nvSpPr>
        <dsp:cNvPr id="0" name=""/>
        <dsp:cNvSpPr/>
      </dsp:nvSpPr>
      <dsp:spPr>
        <a:xfrm>
          <a:off x="331269" y="3708820"/>
          <a:ext cx="463777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97" tIns="0" rIns="175297" bIns="0" numCol="1" spcCol="1270" anchor="ctr" anchorCtr="0">
          <a:noAutofit/>
        </a:bodyPr>
        <a:lstStyle/>
        <a:p>
          <a:pPr marL="0" lvl="0" indent="0" algn="l" defTabSz="622300" rtl="0">
            <a:lnSpc>
              <a:spcPct val="90000"/>
            </a:lnSpc>
            <a:spcBef>
              <a:spcPct val="0"/>
            </a:spcBef>
            <a:spcAft>
              <a:spcPct val="35000"/>
            </a:spcAft>
            <a:buNone/>
          </a:pPr>
          <a:r>
            <a:rPr lang="es-EC" sz="1400" kern="1200" dirty="0">
              <a:solidFill>
                <a:schemeClr val="tx1"/>
              </a:solidFill>
              <a:latin typeface="Arial" panose="020B0604020202020204" pitchFamily="34" charset="0"/>
              <a:cs typeface="Arial" panose="020B0604020202020204" pitchFamily="34" charset="0"/>
            </a:rPr>
            <a:t>Realizar el análisis de los datos </a:t>
          </a:r>
        </a:p>
      </dsp:txBody>
      <dsp:txXfrm>
        <a:off x="360090" y="3737641"/>
        <a:ext cx="4580130"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FEFA-65D5-4A74-B128-89CA8BCAB4EC}">
      <dsp:nvSpPr>
        <dsp:cNvPr id="0" name=""/>
        <dsp:cNvSpPr/>
      </dsp:nvSpPr>
      <dsp:spPr>
        <a:xfrm>
          <a:off x="654405" y="1014"/>
          <a:ext cx="295236" cy="29523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781B27B-7A48-43AE-9968-BA1F1A14D650}">
      <dsp:nvSpPr>
        <dsp:cNvPr id="0" name=""/>
        <dsp:cNvSpPr/>
      </dsp:nvSpPr>
      <dsp:spPr>
        <a:xfrm>
          <a:off x="802023" y="1014"/>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Disciplina</a:t>
          </a:r>
        </a:p>
      </dsp:txBody>
      <dsp:txXfrm>
        <a:off x="802023" y="1014"/>
        <a:ext cx="1575197" cy="295236"/>
      </dsp:txXfrm>
    </dsp:sp>
    <dsp:sp modelId="{806A4605-19EA-4E01-980A-F4177ADE6BB7}">
      <dsp:nvSpPr>
        <dsp:cNvPr id="0" name=""/>
        <dsp:cNvSpPr/>
      </dsp:nvSpPr>
      <dsp:spPr>
        <a:xfrm>
          <a:off x="654405" y="296251"/>
          <a:ext cx="295236" cy="295236"/>
        </a:xfrm>
        <a:prstGeom prst="ellipse">
          <a:avLst/>
        </a:prstGeom>
        <a:solidFill>
          <a:schemeClr val="accent5">
            <a:alpha val="50000"/>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9262599-E288-4FB9-936E-45EE2C2AE1A4}">
      <dsp:nvSpPr>
        <dsp:cNvPr id="0" name=""/>
        <dsp:cNvSpPr/>
      </dsp:nvSpPr>
      <dsp:spPr>
        <a:xfrm>
          <a:off x="802023" y="296251"/>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Cohesión Institucional</a:t>
          </a:r>
        </a:p>
      </dsp:txBody>
      <dsp:txXfrm>
        <a:off x="802023" y="296251"/>
        <a:ext cx="1575197" cy="295236"/>
      </dsp:txXfrm>
    </dsp:sp>
    <dsp:sp modelId="{C9536484-39F4-4964-B72C-165848CB0666}">
      <dsp:nvSpPr>
        <dsp:cNvPr id="0" name=""/>
        <dsp:cNvSpPr/>
      </dsp:nvSpPr>
      <dsp:spPr>
        <a:xfrm>
          <a:off x="654405" y="591488"/>
          <a:ext cx="295236" cy="295236"/>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F0EC7E2-082E-4999-B0EF-947DD7F0658F}">
      <dsp:nvSpPr>
        <dsp:cNvPr id="0" name=""/>
        <dsp:cNvSpPr/>
      </dsp:nvSpPr>
      <dsp:spPr>
        <a:xfrm>
          <a:off x="802023" y="591488"/>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S" sz="1300" b="0" kern="1200" dirty="0">
              <a:latin typeface="Times New Roman" panose="02020603050405020304" pitchFamily="18" charset="0"/>
              <a:cs typeface="Times New Roman" panose="02020603050405020304" pitchFamily="18" charset="0"/>
            </a:rPr>
            <a:t>Lealtad</a:t>
          </a:r>
          <a:endParaRPr lang="es-EC" sz="1300" b="0" kern="1200" dirty="0">
            <a:latin typeface="Times New Roman" panose="02020603050405020304" pitchFamily="18" charset="0"/>
            <a:cs typeface="Times New Roman" panose="02020603050405020304" pitchFamily="18" charset="0"/>
          </a:endParaRPr>
        </a:p>
      </dsp:txBody>
      <dsp:txXfrm>
        <a:off x="802023" y="591488"/>
        <a:ext cx="1575197" cy="295236"/>
      </dsp:txXfrm>
    </dsp:sp>
    <dsp:sp modelId="{F1B946B4-FA81-490E-B5CE-A5D4537488E2}">
      <dsp:nvSpPr>
        <dsp:cNvPr id="0" name=""/>
        <dsp:cNvSpPr/>
      </dsp:nvSpPr>
      <dsp:spPr>
        <a:xfrm>
          <a:off x="654405" y="886725"/>
          <a:ext cx="295236" cy="295236"/>
        </a:xfrm>
        <a:prstGeom prst="ellipse">
          <a:avLst/>
        </a:prstGeom>
        <a:solidFill>
          <a:schemeClr val="accent5">
            <a:alpha val="50000"/>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6E98BB-A2B6-467E-88D2-76B7907BBE43}">
      <dsp:nvSpPr>
        <dsp:cNvPr id="0" name=""/>
        <dsp:cNvSpPr/>
      </dsp:nvSpPr>
      <dsp:spPr>
        <a:xfrm>
          <a:off x="802023" y="886725"/>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Honor</a:t>
          </a:r>
        </a:p>
      </dsp:txBody>
      <dsp:txXfrm>
        <a:off x="802023" y="886725"/>
        <a:ext cx="1575197" cy="295236"/>
      </dsp:txXfrm>
    </dsp:sp>
    <dsp:sp modelId="{BCC91E82-6C85-4FB5-A899-B5BBFB91DD2E}">
      <dsp:nvSpPr>
        <dsp:cNvPr id="0" name=""/>
        <dsp:cNvSpPr/>
      </dsp:nvSpPr>
      <dsp:spPr>
        <a:xfrm>
          <a:off x="654405" y="1181962"/>
          <a:ext cx="295236" cy="295236"/>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D3E9EBC-F239-49B1-A11D-0935977BBE6C}">
      <dsp:nvSpPr>
        <dsp:cNvPr id="0" name=""/>
        <dsp:cNvSpPr/>
      </dsp:nvSpPr>
      <dsp:spPr>
        <a:xfrm>
          <a:off x="802023" y="1181962"/>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S" sz="1300" b="0" kern="1200" dirty="0">
              <a:latin typeface="Times New Roman" panose="02020603050405020304" pitchFamily="18" charset="0"/>
              <a:cs typeface="Times New Roman" panose="02020603050405020304" pitchFamily="18" charset="0"/>
            </a:rPr>
            <a:t>Valor</a:t>
          </a:r>
          <a:endParaRPr lang="es-EC" sz="1300" b="0" kern="1200" dirty="0">
            <a:latin typeface="Times New Roman" panose="02020603050405020304" pitchFamily="18" charset="0"/>
            <a:cs typeface="Times New Roman" panose="02020603050405020304" pitchFamily="18" charset="0"/>
          </a:endParaRPr>
        </a:p>
      </dsp:txBody>
      <dsp:txXfrm>
        <a:off x="802023" y="1181962"/>
        <a:ext cx="1575197" cy="295236"/>
      </dsp:txXfrm>
    </dsp:sp>
    <dsp:sp modelId="{66051A8D-16A1-4839-822E-0F30D6BD7FC5}">
      <dsp:nvSpPr>
        <dsp:cNvPr id="0" name=""/>
        <dsp:cNvSpPr/>
      </dsp:nvSpPr>
      <dsp:spPr>
        <a:xfrm>
          <a:off x="654405" y="1477199"/>
          <a:ext cx="295236" cy="295236"/>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FBEDB8-4F16-4578-A345-B02D8EC79C40}">
      <dsp:nvSpPr>
        <dsp:cNvPr id="0" name=""/>
        <dsp:cNvSpPr/>
      </dsp:nvSpPr>
      <dsp:spPr>
        <a:xfrm>
          <a:off x="802023" y="1477199"/>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Servicio</a:t>
          </a:r>
        </a:p>
      </dsp:txBody>
      <dsp:txXfrm>
        <a:off x="802023" y="1477199"/>
        <a:ext cx="1575197" cy="295236"/>
      </dsp:txXfrm>
    </dsp:sp>
    <dsp:sp modelId="{293CF4C6-2C4A-41A9-A448-40898A1F4F0D}">
      <dsp:nvSpPr>
        <dsp:cNvPr id="0" name=""/>
        <dsp:cNvSpPr/>
      </dsp:nvSpPr>
      <dsp:spPr>
        <a:xfrm>
          <a:off x="654405" y="1772436"/>
          <a:ext cx="295236" cy="295236"/>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4932F1-2818-480C-ADE5-35AF509700F6}">
      <dsp:nvSpPr>
        <dsp:cNvPr id="0" name=""/>
        <dsp:cNvSpPr/>
      </dsp:nvSpPr>
      <dsp:spPr>
        <a:xfrm>
          <a:off x="802023" y="1772436"/>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Abnegación </a:t>
          </a:r>
        </a:p>
      </dsp:txBody>
      <dsp:txXfrm>
        <a:off x="802023" y="1772436"/>
        <a:ext cx="1575197" cy="295236"/>
      </dsp:txXfrm>
    </dsp:sp>
    <dsp:sp modelId="{A47ADA02-5F00-452C-819B-9420F1F7EE4A}">
      <dsp:nvSpPr>
        <dsp:cNvPr id="0" name=""/>
        <dsp:cNvSpPr/>
      </dsp:nvSpPr>
      <dsp:spPr>
        <a:xfrm>
          <a:off x="654405" y="2067673"/>
          <a:ext cx="295236" cy="295236"/>
        </a:xfrm>
        <a:prstGeom prst="ellipse">
          <a:avLst/>
        </a:prstGeom>
        <a:solidFill>
          <a:schemeClr val="accent5">
            <a:alpha val="50000"/>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2F40320-641C-4202-835B-5537FAB53AE1}">
      <dsp:nvSpPr>
        <dsp:cNvPr id="0" name=""/>
        <dsp:cNvSpPr/>
      </dsp:nvSpPr>
      <dsp:spPr>
        <a:xfrm>
          <a:off x="802023" y="2067673"/>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Honestidad</a:t>
          </a:r>
        </a:p>
      </dsp:txBody>
      <dsp:txXfrm>
        <a:off x="802023" y="2067673"/>
        <a:ext cx="1575197" cy="295236"/>
      </dsp:txXfrm>
    </dsp:sp>
    <dsp:sp modelId="{0E8279DB-5937-45C6-9EF3-A130D3245C14}">
      <dsp:nvSpPr>
        <dsp:cNvPr id="0" name=""/>
        <dsp:cNvSpPr/>
      </dsp:nvSpPr>
      <dsp:spPr>
        <a:xfrm>
          <a:off x="654405" y="2362910"/>
          <a:ext cx="295236" cy="295236"/>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AB63E9-0F64-42AC-BF36-035A241DB7DB}">
      <dsp:nvSpPr>
        <dsp:cNvPr id="0" name=""/>
        <dsp:cNvSpPr/>
      </dsp:nvSpPr>
      <dsp:spPr>
        <a:xfrm>
          <a:off x="802023" y="2362910"/>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Integridad</a:t>
          </a:r>
        </a:p>
      </dsp:txBody>
      <dsp:txXfrm>
        <a:off x="802023" y="2362910"/>
        <a:ext cx="1575197" cy="295236"/>
      </dsp:txXfrm>
    </dsp:sp>
    <dsp:sp modelId="{19DFC58A-1E26-480D-98EE-771C7804AEC8}">
      <dsp:nvSpPr>
        <dsp:cNvPr id="0" name=""/>
        <dsp:cNvSpPr/>
      </dsp:nvSpPr>
      <dsp:spPr>
        <a:xfrm>
          <a:off x="654405" y="2658147"/>
          <a:ext cx="295236" cy="295236"/>
        </a:xfrm>
        <a:prstGeom prst="ellipse">
          <a:avLst/>
        </a:prstGeom>
        <a:solidFill>
          <a:schemeClr val="accent5">
            <a:alpha val="50000"/>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0B28C1-B974-47E6-B421-906AFB99036E}">
      <dsp:nvSpPr>
        <dsp:cNvPr id="0" name=""/>
        <dsp:cNvSpPr/>
      </dsp:nvSpPr>
      <dsp:spPr>
        <a:xfrm>
          <a:off x="802023" y="2658147"/>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Ética</a:t>
          </a:r>
        </a:p>
      </dsp:txBody>
      <dsp:txXfrm>
        <a:off x="802023" y="2658147"/>
        <a:ext cx="1575197" cy="295236"/>
      </dsp:txXfrm>
    </dsp:sp>
    <dsp:sp modelId="{B3E1AB96-21E8-41C6-A734-F6E1E71F0751}">
      <dsp:nvSpPr>
        <dsp:cNvPr id="0" name=""/>
        <dsp:cNvSpPr/>
      </dsp:nvSpPr>
      <dsp:spPr>
        <a:xfrm>
          <a:off x="654405" y="2953384"/>
          <a:ext cx="295236" cy="29523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DE3A2E-A463-4DF1-B513-E00482849AA4}">
      <dsp:nvSpPr>
        <dsp:cNvPr id="0" name=""/>
        <dsp:cNvSpPr/>
      </dsp:nvSpPr>
      <dsp:spPr>
        <a:xfrm>
          <a:off x="802023" y="2953384"/>
          <a:ext cx="1575197" cy="29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marL="0" lvl="0" indent="0" algn="l"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Moral</a:t>
          </a:r>
        </a:p>
      </dsp:txBody>
      <dsp:txXfrm>
        <a:off x="802023" y="2953384"/>
        <a:ext cx="1575197" cy="295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A4F9A-6D1F-4B44-AAD8-6CFADEF3549F}">
      <dsp:nvSpPr>
        <dsp:cNvPr id="0" name=""/>
        <dsp:cNvSpPr/>
      </dsp:nvSpPr>
      <dsp:spPr>
        <a:xfrm rot="16200000">
          <a:off x="20642" y="-14665"/>
          <a:ext cx="2067950" cy="2097281"/>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b="1" i="0" kern="1200" dirty="0">
              <a:solidFill>
                <a:schemeClr val="tx1"/>
              </a:solidFill>
              <a:latin typeface="Arial" panose="020B0604020202020204" pitchFamily="34" charset="0"/>
              <a:cs typeface="Arial" panose="020B0604020202020204" pitchFamily="34" charset="0"/>
            </a:rPr>
            <a:t>Diagrama de flujo</a:t>
          </a:r>
          <a:endParaRPr lang="es-EC" sz="1400" kern="1200" dirty="0">
            <a:solidFill>
              <a:schemeClr val="tx1"/>
            </a:solidFill>
            <a:latin typeface="Arial" panose="020B0604020202020204" pitchFamily="34" charset="0"/>
            <a:cs typeface="Arial" panose="020B0604020202020204" pitchFamily="34" charset="0"/>
          </a:endParaRPr>
        </a:p>
      </dsp:txBody>
      <dsp:txXfrm rot="5400000">
        <a:off x="5977" y="413590"/>
        <a:ext cx="2097281" cy="1240770"/>
      </dsp:txXfrm>
    </dsp:sp>
    <dsp:sp modelId="{2C96C2F5-752F-4872-8227-E46A7A39C114}">
      <dsp:nvSpPr>
        <dsp:cNvPr id="0" name=""/>
        <dsp:cNvSpPr/>
      </dsp:nvSpPr>
      <dsp:spPr>
        <a:xfrm rot="16200000">
          <a:off x="2275220" y="-14665"/>
          <a:ext cx="2067950" cy="2097281"/>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tx1"/>
              </a:solidFill>
              <a:latin typeface="Arial" panose="020B0604020202020204" pitchFamily="34" charset="0"/>
              <a:cs typeface="Arial" panose="020B0604020202020204" pitchFamily="34" charset="0"/>
            </a:rPr>
            <a:t>Descripción</a:t>
          </a:r>
          <a:endParaRPr lang="es-EC" sz="1400" kern="1200">
            <a:solidFill>
              <a:schemeClr val="tx1"/>
            </a:solidFill>
            <a:latin typeface="Arial" panose="020B0604020202020204" pitchFamily="34" charset="0"/>
            <a:cs typeface="Arial" panose="020B0604020202020204" pitchFamily="34" charset="0"/>
          </a:endParaRPr>
        </a:p>
      </dsp:txBody>
      <dsp:txXfrm rot="5400000">
        <a:off x="2260555" y="413590"/>
        <a:ext cx="2097281" cy="1240770"/>
      </dsp:txXfrm>
    </dsp:sp>
    <dsp:sp modelId="{5F8E552B-FED2-4DBD-B2FF-F418C691E432}">
      <dsp:nvSpPr>
        <dsp:cNvPr id="0" name=""/>
        <dsp:cNvSpPr/>
      </dsp:nvSpPr>
      <dsp:spPr>
        <a:xfrm rot="16200000">
          <a:off x="4529798" y="-14665"/>
          <a:ext cx="2067950" cy="2097281"/>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rial" panose="020B0604020202020204" pitchFamily="34" charset="0"/>
              <a:cs typeface="Arial" panose="020B0604020202020204" pitchFamily="34" charset="0"/>
            </a:rPr>
            <a:t>Caracterización</a:t>
          </a:r>
          <a:endParaRPr lang="es-EC" sz="1400" kern="1200" dirty="0">
            <a:solidFill>
              <a:schemeClr val="tx1"/>
            </a:solidFill>
            <a:latin typeface="Arial" panose="020B0604020202020204" pitchFamily="34" charset="0"/>
            <a:cs typeface="Arial" panose="020B0604020202020204" pitchFamily="34" charset="0"/>
          </a:endParaRPr>
        </a:p>
      </dsp:txBody>
      <dsp:txXfrm rot="5400000">
        <a:off x="4515133" y="413590"/>
        <a:ext cx="2097281" cy="1240770"/>
      </dsp:txXfrm>
    </dsp:sp>
    <dsp:sp modelId="{B6D9391A-6F8D-4B1F-8755-4D7A5545A544}">
      <dsp:nvSpPr>
        <dsp:cNvPr id="0" name=""/>
        <dsp:cNvSpPr/>
      </dsp:nvSpPr>
      <dsp:spPr>
        <a:xfrm rot="16200000">
          <a:off x="6784375" y="-14665"/>
          <a:ext cx="2067950" cy="2097281"/>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rial" panose="020B0604020202020204" pitchFamily="34" charset="0"/>
              <a:cs typeface="Arial" panose="020B0604020202020204" pitchFamily="34" charset="0"/>
            </a:rPr>
            <a:t>Indicadores</a:t>
          </a:r>
          <a:endParaRPr lang="es-EC" sz="1400" kern="1200" dirty="0">
            <a:solidFill>
              <a:schemeClr val="tx1"/>
            </a:solidFill>
            <a:latin typeface="Arial" panose="020B0604020202020204" pitchFamily="34" charset="0"/>
            <a:cs typeface="Arial" panose="020B0604020202020204" pitchFamily="34" charset="0"/>
          </a:endParaRPr>
        </a:p>
      </dsp:txBody>
      <dsp:txXfrm rot="5400000">
        <a:off x="6769710" y="413590"/>
        <a:ext cx="2097281" cy="1240770"/>
      </dsp:txXfrm>
    </dsp:sp>
    <dsp:sp modelId="{7D73C865-6A2E-41EC-B4C7-C92D96EDA9D2}">
      <dsp:nvSpPr>
        <dsp:cNvPr id="0" name=""/>
        <dsp:cNvSpPr/>
      </dsp:nvSpPr>
      <dsp:spPr>
        <a:xfrm rot="16200000">
          <a:off x="9038955" y="-14665"/>
          <a:ext cx="2067950" cy="2097281"/>
        </a:xfrm>
        <a:prstGeom prst="flowChartManualOperati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rial" panose="020B0604020202020204" pitchFamily="34" charset="0"/>
              <a:cs typeface="Arial" panose="020B0604020202020204" pitchFamily="34" charset="0"/>
            </a:rPr>
            <a:t>Plan de Implementación de estrategias de mejoramiento</a:t>
          </a:r>
          <a:endParaRPr lang="es-EC" sz="1400" kern="1200" dirty="0">
            <a:solidFill>
              <a:schemeClr val="tx1"/>
            </a:solidFill>
            <a:latin typeface="Arial" panose="020B0604020202020204" pitchFamily="34" charset="0"/>
            <a:cs typeface="Arial" panose="020B0604020202020204" pitchFamily="34" charset="0"/>
          </a:endParaRPr>
        </a:p>
      </dsp:txBody>
      <dsp:txXfrm rot="5400000">
        <a:off x="9024290" y="413590"/>
        <a:ext cx="2097281" cy="12407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331E-654A-465E-BA78-1AB36130A5DB}">
      <dsp:nvSpPr>
        <dsp:cNvPr id="0" name=""/>
        <dsp:cNvSpPr/>
      </dsp:nvSpPr>
      <dsp:spPr>
        <a:xfrm>
          <a:off x="0" y="886795"/>
          <a:ext cx="11175266" cy="1638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529963-9290-481B-ADB5-23C8D83C9A9F}">
      <dsp:nvSpPr>
        <dsp:cNvPr id="0" name=""/>
        <dsp:cNvSpPr/>
      </dsp:nvSpPr>
      <dsp:spPr>
        <a:xfrm>
          <a:off x="558763" y="482734"/>
          <a:ext cx="9838435" cy="13634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s-ES" sz="1600" kern="1200" dirty="0">
              <a:solidFill>
                <a:schemeClr val="tx1"/>
              </a:solidFill>
              <a:effectLst/>
              <a:latin typeface="Arial" panose="020B0604020202020204" pitchFamily="34" charset="0"/>
              <a:cs typeface="Arial" panose="020B0604020202020204" pitchFamily="34" charset="0"/>
            </a:rPr>
            <a:t>En la actualidad los modelos de gestión en el proceso de obtención de material aeronáutico en el exterior, no han sido analizados periódicamente para realizar correcciones dentro de los mismos, esto conlleva a ocasionar errores y múltiples retrasos en los tiempos de ejecución, de acuerdo a los datos obtenidos el 47% del personal militar encuestado manifiestan estar en desacuerdo a los modelos de gestión implementados en la actualidad y un 13,4% que desconoce de los mismo.</a:t>
          </a:r>
          <a:endParaRPr lang="es-EC" sz="1600" kern="1200" dirty="0">
            <a:solidFill>
              <a:schemeClr val="tx1"/>
            </a:solidFill>
            <a:latin typeface="Arial" panose="020B0604020202020204" pitchFamily="34" charset="0"/>
            <a:cs typeface="Arial" panose="020B0604020202020204" pitchFamily="34" charset="0"/>
          </a:endParaRPr>
        </a:p>
      </dsp:txBody>
      <dsp:txXfrm>
        <a:off x="625322" y="549293"/>
        <a:ext cx="9705317" cy="1230342"/>
      </dsp:txXfrm>
    </dsp:sp>
    <dsp:sp modelId="{B2220AE8-13F5-433A-A882-DCFC791DA867}">
      <dsp:nvSpPr>
        <dsp:cNvPr id="0" name=""/>
        <dsp:cNvSpPr/>
      </dsp:nvSpPr>
      <dsp:spPr>
        <a:xfrm>
          <a:off x="0" y="3023447"/>
          <a:ext cx="11175266" cy="1638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497650-3A65-48D3-8358-458FA91F0CC4}">
      <dsp:nvSpPr>
        <dsp:cNvPr id="0" name=""/>
        <dsp:cNvSpPr/>
      </dsp:nvSpPr>
      <dsp:spPr>
        <a:xfrm>
          <a:off x="558763" y="2875795"/>
          <a:ext cx="9820052" cy="110705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tx1"/>
              </a:solidFill>
              <a:latin typeface="Arial" panose="020B0604020202020204" pitchFamily="34" charset="0"/>
              <a:cs typeface="Arial" panose="020B0604020202020204" pitchFamily="34" charset="0"/>
            </a:rPr>
            <a:t>Se plantea el modelo de gestión administrativo y de almacenamiento que están orientados a corregir los errores que se han estado llevando en la gestión del proceso de obtención de material aeronáutico en el exterior, como señala el personal militar que es imprescindible la ejecución de un modelo de gestión eficiente, de acuerdo al 51.6% de los encuestados</a:t>
          </a:r>
        </a:p>
      </dsp:txBody>
      <dsp:txXfrm>
        <a:off x="612805" y="2929837"/>
        <a:ext cx="9711968" cy="9989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B655-A3CA-42D9-8A17-2F040521936E}">
      <dsp:nvSpPr>
        <dsp:cNvPr id="0" name=""/>
        <dsp:cNvSpPr/>
      </dsp:nvSpPr>
      <dsp:spPr>
        <a:xfrm>
          <a:off x="0" y="949562"/>
          <a:ext cx="11175266" cy="1512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A0F0524-6FB3-406A-A9E1-D874C1042D8B}">
      <dsp:nvSpPr>
        <dsp:cNvPr id="0" name=""/>
        <dsp:cNvSpPr/>
      </dsp:nvSpPr>
      <dsp:spPr>
        <a:xfrm>
          <a:off x="558763" y="18725"/>
          <a:ext cx="9804798" cy="181643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s-EC" sz="1600" kern="1200" dirty="0">
              <a:solidFill>
                <a:schemeClr val="tx1"/>
              </a:solidFill>
              <a:latin typeface="Arial" panose="020B0604020202020204" pitchFamily="34" charset="0"/>
              <a:cs typeface="Arial" panose="020B0604020202020204" pitchFamily="34" charset="0"/>
            </a:rPr>
            <a:t>En la actualidad no se cuenta con la documentación adecuada del proceso de obtención de material aeronáutico en el exterior, por ende, los procedimientos aplicados para el manejo del proceso no se encuentran establecidos correctamente, además de que el personal militar desconoce de los mismos, llevando así una mala gestión dentro de la FAE</a:t>
          </a:r>
          <a:r>
            <a:rPr lang="es-EC" sz="1600" kern="1200" dirty="0">
              <a:solidFill>
                <a:schemeClr val="tx1"/>
              </a:solidFill>
            </a:rPr>
            <a:t>.</a:t>
          </a:r>
          <a:endParaRPr lang="es-EC" sz="1600" kern="1200" dirty="0">
            <a:solidFill>
              <a:schemeClr val="tx1"/>
            </a:solidFill>
            <a:latin typeface="Arial" panose="020B0604020202020204" pitchFamily="34" charset="0"/>
            <a:cs typeface="Arial" panose="020B0604020202020204" pitchFamily="34" charset="0"/>
          </a:endParaRPr>
        </a:p>
      </dsp:txBody>
      <dsp:txXfrm>
        <a:off x="647434" y="107396"/>
        <a:ext cx="9627456" cy="1639094"/>
      </dsp:txXfrm>
    </dsp:sp>
    <dsp:sp modelId="{B2220AE8-13F5-433A-A882-DCFC791DA867}">
      <dsp:nvSpPr>
        <dsp:cNvPr id="0" name=""/>
        <dsp:cNvSpPr/>
      </dsp:nvSpPr>
      <dsp:spPr>
        <a:xfrm>
          <a:off x="0" y="3613456"/>
          <a:ext cx="11175266" cy="15120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497650-3A65-48D3-8358-458FA91F0CC4}">
      <dsp:nvSpPr>
        <dsp:cNvPr id="0" name=""/>
        <dsp:cNvSpPr/>
      </dsp:nvSpPr>
      <dsp:spPr>
        <a:xfrm>
          <a:off x="558763" y="2785562"/>
          <a:ext cx="9820052" cy="171349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None/>
          </a:pPr>
          <a:r>
            <a:rPr lang="es-EC" sz="1600" kern="1200" dirty="0">
              <a:solidFill>
                <a:schemeClr val="tx1"/>
              </a:solidFill>
              <a:latin typeface="Arial" panose="020B0604020202020204" pitchFamily="34" charset="0"/>
              <a:cs typeface="Arial" panose="020B0604020202020204" pitchFamily="34" charset="0"/>
            </a:rPr>
            <a:t>Al medir la satisfacción del personal militar que participan en la ejecución del proceso de obtención de material aeronáutico en el exterior de los diferentes repartos de la FAE, se encontró que el 41,5% de los usuarios señala que el desempeño del personal militar está relacionado de manera proporcional a como este está estructurado, mediante el cual se pudo demostrar que los modelos de gestión que se ejecutan a la presente fecha deben ser reestructurados para que mejore la tasa de satisfacción del personal militar inmerso en el proceso. Este porcentaje fue obtenido mediante la encuesta realizada en la presente investigación.</a:t>
          </a:r>
        </a:p>
      </dsp:txBody>
      <dsp:txXfrm>
        <a:off x="642409" y="2869208"/>
        <a:ext cx="9652760" cy="15462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331E-654A-465E-BA78-1AB36130A5DB}">
      <dsp:nvSpPr>
        <dsp:cNvPr id="0" name=""/>
        <dsp:cNvSpPr/>
      </dsp:nvSpPr>
      <dsp:spPr>
        <a:xfrm>
          <a:off x="0" y="896713"/>
          <a:ext cx="11175266" cy="158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529963-9290-481B-ADB5-23C8D83C9A9F}">
      <dsp:nvSpPr>
        <dsp:cNvPr id="0" name=""/>
        <dsp:cNvSpPr/>
      </dsp:nvSpPr>
      <dsp:spPr>
        <a:xfrm>
          <a:off x="558763" y="32631"/>
          <a:ext cx="9838435" cy="179396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s-EC" sz="1600" kern="1200" dirty="0">
              <a:solidFill>
                <a:schemeClr val="tx1"/>
              </a:solidFill>
              <a:latin typeface="Arial" panose="020B0604020202020204" pitchFamily="34" charset="0"/>
              <a:cs typeface="Arial" panose="020B0604020202020204" pitchFamily="34" charset="0"/>
            </a:rPr>
            <a:t>Periódicamente se deben realizar análisis en los modelos de gestión aplicados dentro del proceso de obtención de material aeronáutico en el exterior, de esta forma evitar errores y retrasos en los tiempos de ejecución dentro del mencionado proceso, mismo que mejorarán el cumplimiento de los objetivos institucionales de la FAE.</a:t>
          </a:r>
        </a:p>
      </dsp:txBody>
      <dsp:txXfrm>
        <a:off x="646337" y="120205"/>
        <a:ext cx="9663287" cy="1618813"/>
      </dsp:txXfrm>
    </dsp:sp>
    <dsp:sp modelId="{49E3B655-A3CA-42D9-8A17-2F040521936E}">
      <dsp:nvSpPr>
        <dsp:cNvPr id="0" name=""/>
        <dsp:cNvSpPr/>
      </dsp:nvSpPr>
      <dsp:spPr>
        <a:xfrm>
          <a:off x="0" y="3523950"/>
          <a:ext cx="11175266" cy="1587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A0F0524-6FB3-406A-A9E1-D874C1042D8B}">
      <dsp:nvSpPr>
        <dsp:cNvPr id="0" name=""/>
        <dsp:cNvSpPr/>
      </dsp:nvSpPr>
      <dsp:spPr>
        <a:xfrm>
          <a:off x="558763" y="2824513"/>
          <a:ext cx="9804798" cy="162931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s-EC" sz="1600" kern="1200" dirty="0">
              <a:solidFill>
                <a:schemeClr val="tx1"/>
              </a:solidFill>
              <a:latin typeface="Arial" panose="020B0604020202020204" pitchFamily="34" charset="0"/>
              <a:cs typeface="Arial" panose="020B0604020202020204" pitchFamily="34" charset="0"/>
            </a:rPr>
            <a:t>El modelo de gestión de procesos internos y el modelo de gestión ABC, son alternativas para mejorar el cumplimiento del proceso de obtención de material aeronáutico en el exterior, ya que  pasaremos de un trabajo empírico a un trabajo técnico con sustentos científicos basados en estudios y recomendaciones por otras fuerzas como Chile y Canadá que son modelos a seguir con relación a la ejecución de procesos</a:t>
          </a:r>
          <a:r>
            <a:rPr lang="es-EC" sz="1600" kern="1200" dirty="0">
              <a:solidFill>
                <a:schemeClr val="tx1"/>
              </a:solidFill>
            </a:rPr>
            <a:t>.</a:t>
          </a:r>
          <a:endParaRPr lang="es-EC" sz="1600" kern="1200" dirty="0">
            <a:solidFill>
              <a:schemeClr val="tx1"/>
            </a:solidFill>
            <a:latin typeface="Arial" panose="020B0604020202020204" pitchFamily="34" charset="0"/>
            <a:cs typeface="Arial" panose="020B0604020202020204" pitchFamily="34" charset="0"/>
          </a:endParaRPr>
        </a:p>
      </dsp:txBody>
      <dsp:txXfrm>
        <a:off x="638300" y="2904050"/>
        <a:ext cx="9645724" cy="14702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B655-A3CA-42D9-8A17-2F040521936E}">
      <dsp:nvSpPr>
        <dsp:cNvPr id="0" name=""/>
        <dsp:cNvSpPr/>
      </dsp:nvSpPr>
      <dsp:spPr>
        <a:xfrm>
          <a:off x="0" y="423720"/>
          <a:ext cx="11175266" cy="161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A0F0524-6FB3-406A-A9E1-D874C1042D8B}">
      <dsp:nvSpPr>
        <dsp:cNvPr id="0" name=""/>
        <dsp:cNvSpPr/>
      </dsp:nvSpPr>
      <dsp:spPr>
        <a:xfrm>
          <a:off x="558763" y="15333"/>
          <a:ext cx="9804798" cy="13530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SzPts val="1000"/>
            <a:buFont typeface="Symbol" panose="05050102010706020507" pitchFamily="18" charset="2"/>
            <a:buNone/>
          </a:pPr>
          <a:r>
            <a:rPr lang="es-EC" sz="1600" kern="1200" dirty="0">
              <a:solidFill>
                <a:schemeClr val="tx1"/>
              </a:solidFill>
              <a:latin typeface="Arial" panose="020B0604020202020204" pitchFamily="34" charset="0"/>
              <a:cs typeface="Arial" panose="020B0604020202020204" pitchFamily="34" charset="0"/>
            </a:rPr>
            <a:t>De acuerdo a los modelos de gestión propuestos se plantea llevar un óptimo control de la documentación con la finalidad de analizar, controlar y evidenciar la información requerida, direccionada al cumplimiento del proceso de obtención de material aeronáutico en el exterior en la FAE</a:t>
          </a:r>
          <a:r>
            <a:rPr lang="es-EC" sz="1600" kern="1200" dirty="0">
              <a:solidFill>
                <a:schemeClr val="tx1"/>
              </a:solidFill>
            </a:rPr>
            <a:t>. </a:t>
          </a:r>
          <a:endParaRPr lang="es-EC" sz="1600" kern="1200" dirty="0">
            <a:solidFill>
              <a:schemeClr val="tx1"/>
            </a:solidFill>
            <a:latin typeface="Arial" panose="020B0604020202020204" pitchFamily="34" charset="0"/>
            <a:cs typeface="Arial" panose="020B0604020202020204" pitchFamily="34" charset="0"/>
          </a:endParaRPr>
        </a:p>
      </dsp:txBody>
      <dsp:txXfrm>
        <a:off x="624812" y="81382"/>
        <a:ext cx="9672700" cy="1220928"/>
      </dsp:txXfrm>
    </dsp:sp>
    <dsp:sp modelId="{B2220AE8-13F5-433A-A882-DCFC791DA867}">
      <dsp:nvSpPr>
        <dsp:cNvPr id="0" name=""/>
        <dsp:cNvSpPr/>
      </dsp:nvSpPr>
      <dsp:spPr>
        <a:xfrm>
          <a:off x="0" y="3354400"/>
          <a:ext cx="11175266" cy="1612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497650-3A65-48D3-8358-458FA91F0CC4}">
      <dsp:nvSpPr>
        <dsp:cNvPr id="0" name=""/>
        <dsp:cNvSpPr/>
      </dsp:nvSpPr>
      <dsp:spPr>
        <a:xfrm>
          <a:off x="558763" y="2382120"/>
          <a:ext cx="9820052" cy="191692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679" tIns="0" rIns="295679" bIns="0" numCol="1" spcCol="1270" anchor="ctr" anchorCtr="0">
          <a:noAutofit/>
        </a:bodyPr>
        <a:lstStyle/>
        <a:p>
          <a:pPr marL="0" lvl="0" indent="0" algn="just" defTabSz="711200">
            <a:lnSpc>
              <a:spcPct val="90000"/>
            </a:lnSpc>
            <a:spcBef>
              <a:spcPct val="0"/>
            </a:spcBef>
            <a:spcAft>
              <a:spcPct val="35000"/>
            </a:spcAft>
            <a:buNone/>
          </a:pPr>
          <a:r>
            <a:rPr lang="es-EC" sz="1600" kern="1200" dirty="0">
              <a:solidFill>
                <a:schemeClr val="tx1"/>
              </a:solidFill>
              <a:latin typeface="Arial" panose="020B0604020202020204" pitchFamily="34" charset="0"/>
              <a:cs typeface="Arial" panose="020B0604020202020204" pitchFamily="34" charset="0"/>
            </a:rPr>
            <a:t>Los modelos de gestión que se encuentran en la actualidad aplicados en el proceso de obtención de material aeronáutico en el exterior deben ser analizados, de esta forma mejorará la satisfacción por parte del personal militar que interviene directamente en mencionado proceso, de la misma manera al realizar estos cambios este será un modelo a seguir para el demás proceso que se manejan dentro de la FAE</a:t>
          </a:r>
          <a:r>
            <a:rPr lang="es-EC" sz="1600" kern="1200" dirty="0">
              <a:solidFill>
                <a:schemeClr val="tx1"/>
              </a:solidFill>
            </a:rPr>
            <a:t>.</a:t>
          </a:r>
          <a:endParaRPr lang="es-EC" sz="1600" kern="1200" dirty="0">
            <a:solidFill>
              <a:schemeClr val="tx1"/>
            </a:solidFill>
            <a:latin typeface="Arial" panose="020B0604020202020204" pitchFamily="34" charset="0"/>
            <a:cs typeface="Arial" panose="020B0604020202020204" pitchFamily="34" charset="0"/>
          </a:endParaRPr>
        </a:p>
      </dsp:txBody>
      <dsp:txXfrm>
        <a:off x="652339" y="2475696"/>
        <a:ext cx="9632900" cy="1729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F305-FD3A-4A95-97F4-EC61A6D2BBD6}">
      <dsp:nvSpPr>
        <dsp:cNvPr id="0" name=""/>
        <dsp:cNvSpPr/>
      </dsp:nvSpPr>
      <dsp:spPr>
        <a:xfrm>
          <a:off x="1887312" y="0"/>
          <a:ext cx="803260" cy="803342"/>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C3CD61-F75C-4BF2-8056-F5D1BEBD9F46}">
      <dsp:nvSpPr>
        <dsp:cNvPr id="0" name=""/>
        <dsp:cNvSpPr/>
      </dsp:nvSpPr>
      <dsp:spPr>
        <a:xfrm>
          <a:off x="2064659" y="290788"/>
          <a:ext cx="448265" cy="22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0" kern="1200" dirty="0">
              <a:latin typeface="Arial" panose="020B0604020202020204" pitchFamily="34" charset="0"/>
              <a:cs typeface="Arial" panose="020B0604020202020204" pitchFamily="34" charset="0"/>
            </a:rPr>
            <a:t>Planificar </a:t>
          </a:r>
          <a:endParaRPr lang="es-EC" sz="700" b="0" kern="1200" dirty="0">
            <a:latin typeface="Arial" panose="020B0604020202020204" pitchFamily="34" charset="0"/>
            <a:cs typeface="Arial" panose="020B0604020202020204" pitchFamily="34" charset="0"/>
          </a:endParaRPr>
        </a:p>
      </dsp:txBody>
      <dsp:txXfrm>
        <a:off x="2064659" y="290788"/>
        <a:ext cx="448265" cy="224109"/>
      </dsp:txXfrm>
    </dsp:sp>
    <dsp:sp modelId="{628FE6C5-7B1E-4550-A4D2-87D6A3036DE7}">
      <dsp:nvSpPr>
        <dsp:cNvPr id="0" name=""/>
        <dsp:cNvSpPr/>
      </dsp:nvSpPr>
      <dsp:spPr>
        <a:xfrm>
          <a:off x="1664159" y="461639"/>
          <a:ext cx="803260" cy="803342"/>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1C7308-78E4-4735-ADD1-A9BD53827C77}">
      <dsp:nvSpPr>
        <dsp:cNvPr id="0" name=""/>
        <dsp:cNvSpPr/>
      </dsp:nvSpPr>
      <dsp:spPr>
        <a:xfrm>
          <a:off x="1840602" y="753280"/>
          <a:ext cx="448265" cy="22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0" kern="1200" dirty="0">
              <a:latin typeface="Arial" panose="020B0604020202020204" pitchFamily="34" charset="0"/>
              <a:cs typeface="Arial" panose="020B0604020202020204" pitchFamily="34" charset="0"/>
            </a:rPr>
            <a:t>Organizar</a:t>
          </a:r>
          <a:endParaRPr lang="es-EC" sz="700" b="0" kern="1200" dirty="0">
            <a:latin typeface="Arial" panose="020B0604020202020204" pitchFamily="34" charset="0"/>
            <a:cs typeface="Arial" panose="020B0604020202020204" pitchFamily="34" charset="0"/>
          </a:endParaRPr>
        </a:p>
      </dsp:txBody>
      <dsp:txXfrm>
        <a:off x="1840602" y="753280"/>
        <a:ext cx="448265" cy="224109"/>
      </dsp:txXfrm>
    </dsp:sp>
    <dsp:sp modelId="{0AF5F04A-BDDC-4102-BC71-6237A07BE61D}">
      <dsp:nvSpPr>
        <dsp:cNvPr id="0" name=""/>
        <dsp:cNvSpPr/>
      </dsp:nvSpPr>
      <dsp:spPr>
        <a:xfrm>
          <a:off x="1887312" y="924983"/>
          <a:ext cx="803260" cy="803342"/>
        </a:xfrm>
        <a:prstGeom prst="circularArrow">
          <a:avLst>
            <a:gd name="adj1" fmla="val 10980"/>
            <a:gd name="adj2" fmla="val 1142322"/>
            <a:gd name="adj3" fmla="val 4500000"/>
            <a:gd name="adj4" fmla="val 13500000"/>
            <a:gd name="adj5" fmla="val 125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78FC4B-276C-4E44-888F-5AE9DD455D95}">
      <dsp:nvSpPr>
        <dsp:cNvPr id="0" name=""/>
        <dsp:cNvSpPr/>
      </dsp:nvSpPr>
      <dsp:spPr>
        <a:xfrm>
          <a:off x="2064659" y="1215771"/>
          <a:ext cx="448265" cy="22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0" kern="1200" dirty="0">
              <a:latin typeface="Arial" panose="020B0604020202020204" pitchFamily="34" charset="0"/>
              <a:cs typeface="Arial" panose="020B0604020202020204" pitchFamily="34" charset="0"/>
            </a:rPr>
            <a:t>Dirigir</a:t>
          </a:r>
          <a:endParaRPr lang="es-EC" sz="700" b="0" kern="1200" dirty="0">
            <a:latin typeface="Arial" panose="020B0604020202020204" pitchFamily="34" charset="0"/>
            <a:cs typeface="Arial" panose="020B0604020202020204" pitchFamily="34" charset="0"/>
          </a:endParaRPr>
        </a:p>
      </dsp:txBody>
      <dsp:txXfrm>
        <a:off x="2064659" y="1215771"/>
        <a:ext cx="448265" cy="224109"/>
      </dsp:txXfrm>
    </dsp:sp>
    <dsp:sp modelId="{6D8E568B-B22D-41AB-B371-54DC688D733B}">
      <dsp:nvSpPr>
        <dsp:cNvPr id="0" name=""/>
        <dsp:cNvSpPr/>
      </dsp:nvSpPr>
      <dsp:spPr>
        <a:xfrm>
          <a:off x="1721416" y="1439881"/>
          <a:ext cx="690102" cy="690435"/>
        </a:xfrm>
        <a:prstGeom prst="blockArc">
          <a:avLst>
            <a:gd name="adj1" fmla="val 0"/>
            <a:gd name="adj2" fmla="val 18900000"/>
            <a:gd name="adj3" fmla="val 1274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24E3F6-D63F-4FE9-BE80-CB5DE7A5BB3E}">
      <dsp:nvSpPr>
        <dsp:cNvPr id="0" name=""/>
        <dsp:cNvSpPr/>
      </dsp:nvSpPr>
      <dsp:spPr>
        <a:xfrm>
          <a:off x="1840602" y="1678263"/>
          <a:ext cx="448265" cy="22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ES" sz="700" b="0" kern="1200" dirty="0">
              <a:latin typeface="Arial" panose="020B0604020202020204" pitchFamily="34" charset="0"/>
              <a:cs typeface="Arial" panose="020B0604020202020204" pitchFamily="34" charset="0"/>
            </a:rPr>
            <a:t>Controlar</a:t>
          </a:r>
          <a:endParaRPr lang="es-EC" sz="700" b="0" kern="1200" dirty="0">
            <a:latin typeface="Arial" panose="020B0604020202020204" pitchFamily="34" charset="0"/>
            <a:cs typeface="Arial" panose="020B0604020202020204" pitchFamily="34" charset="0"/>
          </a:endParaRPr>
        </a:p>
      </dsp:txBody>
      <dsp:txXfrm>
        <a:off x="1840602" y="1678263"/>
        <a:ext cx="448265" cy="224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B7B6E-F87C-47C7-B2E3-E9EA18B013CF}">
      <dsp:nvSpPr>
        <dsp:cNvPr id="0" name=""/>
        <dsp:cNvSpPr/>
      </dsp:nvSpPr>
      <dsp:spPr>
        <a:xfrm>
          <a:off x="252017" y="153681"/>
          <a:ext cx="2197756" cy="2197756"/>
        </a:xfrm>
        <a:prstGeom prst="circularArrow">
          <a:avLst>
            <a:gd name="adj1" fmla="val 5544"/>
            <a:gd name="adj2" fmla="val 330680"/>
            <a:gd name="adj3" fmla="val 13571682"/>
            <a:gd name="adj4" fmla="val 175115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49669-2DDB-4E78-9A11-EACB51FA3561}">
      <dsp:nvSpPr>
        <dsp:cNvPr id="0" name=""/>
        <dsp:cNvSpPr/>
      </dsp:nvSpPr>
      <dsp:spPr>
        <a:xfrm>
          <a:off x="791733" y="224655"/>
          <a:ext cx="1118323" cy="4590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C" sz="900" kern="1200" dirty="0">
              <a:latin typeface="Arial" panose="020B0604020202020204" pitchFamily="34" charset="0"/>
              <a:cs typeface="Arial" panose="020B0604020202020204" pitchFamily="34" charset="0"/>
            </a:rPr>
            <a:t> DETERMINACIÓN DE LA NECESIDAD</a:t>
          </a:r>
        </a:p>
      </dsp:txBody>
      <dsp:txXfrm>
        <a:off x="814144" y="247066"/>
        <a:ext cx="1073501" cy="414271"/>
      </dsp:txXfrm>
    </dsp:sp>
    <dsp:sp modelId="{8DE69F7F-C0B6-4A10-AEDC-221610055B43}">
      <dsp:nvSpPr>
        <dsp:cNvPr id="0" name=""/>
        <dsp:cNvSpPr/>
      </dsp:nvSpPr>
      <dsp:spPr>
        <a:xfrm>
          <a:off x="1783141" y="872251"/>
          <a:ext cx="918186" cy="45909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C" sz="900" kern="1200" dirty="0">
              <a:latin typeface="Arial" panose="020B0604020202020204" pitchFamily="34" charset="0"/>
              <a:cs typeface="Arial" panose="020B0604020202020204" pitchFamily="34" charset="0"/>
            </a:rPr>
            <a:t>OBTENCIÓN</a:t>
          </a:r>
        </a:p>
      </dsp:txBody>
      <dsp:txXfrm>
        <a:off x="1805552" y="894662"/>
        <a:ext cx="873364" cy="414271"/>
      </dsp:txXfrm>
    </dsp:sp>
    <dsp:sp modelId="{D6343606-18EA-4A84-89A0-1C98B6215483}">
      <dsp:nvSpPr>
        <dsp:cNvPr id="0" name=""/>
        <dsp:cNvSpPr/>
      </dsp:nvSpPr>
      <dsp:spPr>
        <a:xfrm>
          <a:off x="1485446" y="1917154"/>
          <a:ext cx="1153986" cy="4590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C" sz="900" kern="1200" dirty="0">
              <a:latin typeface="Arial" panose="020B0604020202020204" pitchFamily="34" charset="0"/>
              <a:cs typeface="Arial" panose="020B0604020202020204" pitchFamily="34" charset="0"/>
            </a:rPr>
            <a:t>DISTRIBUCIÓN</a:t>
          </a:r>
        </a:p>
      </dsp:txBody>
      <dsp:txXfrm>
        <a:off x="1507857" y="1939565"/>
        <a:ext cx="1109164" cy="414271"/>
      </dsp:txXfrm>
    </dsp:sp>
    <dsp:sp modelId="{2B4B7133-91E4-4999-AA18-9228F15257C6}">
      <dsp:nvSpPr>
        <dsp:cNvPr id="0" name=""/>
        <dsp:cNvSpPr/>
      </dsp:nvSpPr>
      <dsp:spPr>
        <a:xfrm>
          <a:off x="114981" y="1917150"/>
          <a:ext cx="1147595" cy="4590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C" sz="900" kern="1200" dirty="0">
              <a:latin typeface="Arial" panose="020B0604020202020204" pitchFamily="34" charset="0"/>
              <a:cs typeface="Arial" panose="020B0604020202020204" pitchFamily="34" charset="0"/>
            </a:rPr>
            <a:t>CONSERVACIÓN</a:t>
          </a:r>
        </a:p>
      </dsp:txBody>
      <dsp:txXfrm>
        <a:off x="137392" y="1939561"/>
        <a:ext cx="1102773" cy="414271"/>
      </dsp:txXfrm>
    </dsp:sp>
    <dsp:sp modelId="{33E32FC4-8EE2-4943-B413-1BCAEC7C13F8}">
      <dsp:nvSpPr>
        <dsp:cNvPr id="0" name=""/>
        <dsp:cNvSpPr/>
      </dsp:nvSpPr>
      <dsp:spPr>
        <a:xfrm>
          <a:off x="462" y="872251"/>
          <a:ext cx="918186" cy="45909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C" sz="900" kern="1200" dirty="0">
              <a:latin typeface="Arial" panose="020B0604020202020204" pitchFamily="34" charset="0"/>
              <a:cs typeface="Arial" panose="020B0604020202020204" pitchFamily="34" charset="0"/>
            </a:rPr>
            <a:t>EXCLUSIÓN</a:t>
          </a:r>
        </a:p>
      </dsp:txBody>
      <dsp:txXfrm>
        <a:off x="22873" y="894662"/>
        <a:ext cx="873364" cy="414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B63D-67C5-4AC0-8709-56D263B9783F}">
      <dsp:nvSpPr>
        <dsp:cNvPr id="0" name=""/>
        <dsp:cNvSpPr/>
      </dsp:nvSpPr>
      <dsp:spPr>
        <a:xfrm>
          <a:off x="355318" y="0"/>
          <a:ext cx="1200329" cy="120032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E9CD8-F711-4AA1-9837-D8A1A1266C78}">
      <dsp:nvSpPr>
        <dsp:cNvPr id="0" name=""/>
        <dsp:cNvSpPr/>
      </dsp:nvSpPr>
      <dsp:spPr>
        <a:xfrm>
          <a:off x="12586" y="602602"/>
          <a:ext cx="780213" cy="2133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s-EC" sz="800" b="1" kern="1200" dirty="0"/>
            <a:t>Maximizar </a:t>
          </a:r>
        </a:p>
      </dsp:txBody>
      <dsp:txXfrm>
        <a:off x="23000" y="613016"/>
        <a:ext cx="759385" cy="192511"/>
      </dsp:txXfrm>
    </dsp:sp>
    <dsp:sp modelId="{C0A8F274-BE96-4F56-BA9B-03D58C39DB72}">
      <dsp:nvSpPr>
        <dsp:cNvPr id="0" name=""/>
        <dsp:cNvSpPr/>
      </dsp:nvSpPr>
      <dsp:spPr>
        <a:xfrm>
          <a:off x="955482" y="360157"/>
          <a:ext cx="780213" cy="2133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s-EC" sz="800" kern="1200"/>
            <a:t>Disponibilidad </a:t>
          </a:r>
        </a:p>
      </dsp:txBody>
      <dsp:txXfrm>
        <a:off x="965896" y="370571"/>
        <a:ext cx="759385" cy="192511"/>
      </dsp:txXfrm>
    </dsp:sp>
    <dsp:sp modelId="{7DE0CCCC-810D-43D9-A4E3-D99B70938487}">
      <dsp:nvSpPr>
        <dsp:cNvPr id="0" name=""/>
        <dsp:cNvSpPr/>
      </dsp:nvSpPr>
      <dsp:spPr>
        <a:xfrm>
          <a:off x="955482" y="600164"/>
          <a:ext cx="780213" cy="2133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s-EC" sz="800" kern="1200"/>
            <a:t>Rotación </a:t>
          </a:r>
        </a:p>
      </dsp:txBody>
      <dsp:txXfrm>
        <a:off x="965896" y="610578"/>
        <a:ext cx="759385" cy="192511"/>
      </dsp:txXfrm>
    </dsp:sp>
    <dsp:sp modelId="{AB5EC71B-BDF2-4DE4-B806-01D827A0A55D}">
      <dsp:nvSpPr>
        <dsp:cNvPr id="0" name=""/>
        <dsp:cNvSpPr/>
      </dsp:nvSpPr>
      <dsp:spPr>
        <a:xfrm>
          <a:off x="955482" y="840171"/>
          <a:ext cx="780213" cy="21333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s-EC" sz="800" kern="1200"/>
            <a:t>Protección </a:t>
          </a:r>
        </a:p>
      </dsp:txBody>
      <dsp:txXfrm>
        <a:off x="965896" y="850585"/>
        <a:ext cx="759385" cy="192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1392-7CE8-4D70-96C5-0506ABEC75BF}">
      <dsp:nvSpPr>
        <dsp:cNvPr id="0" name=""/>
        <dsp:cNvSpPr/>
      </dsp:nvSpPr>
      <dsp:spPr>
        <a:xfrm rot="4396374">
          <a:off x="78557" y="607054"/>
          <a:ext cx="1171845" cy="817216"/>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4D86F-18B9-47C9-936D-0D320F2F9541}">
      <dsp:nvSpPr>
        <dsp:cNvPr id="0" name=""/>
        <dsp:cNvSpPr/>
      </dsp:nvSpPr>
      <dsp:spPr>
        <a:xfrm>
          <a:off x="567556" y="750142"/>
          <a:ext cx="29592" cy="29592"/>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C786D-5093-481B-B486-18B3C8E18D1F}">
      <dsp:nvSpPr>
        <dsp:cNvPr id="0" name=""/>
        <dsp:cNvSpPr/>
      </dsp:nvSpPr>
      <dsp:spPr>
        <a:xfrm>
          <a:off x="825285" y="1001409"/>
          <a:ext cx="29592" cy="29592"/>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044C3-26ED-4DEF-95F4-27D09F10ADB0}">
      <dsp:nvSpPr>
        <dsp:cNvPr id="0" name=""/>
        <dsp:cNvSpPr/>
      </dsp:nvSpPr>
      <dsp:spPr>
        <a:xfrm>
          <a:off x="0" y="336929"/>
          <a:ext cx="552488" cy="21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ctr" defTabSz="400050" rtl="0">
            <a:lnSpc>
              <a:spcPct val="90000"/>
            </a:lnSpc>
            <a:spcBef>
              <a:spcPct val="0"/>
            </a:spcBef>
            <a:spcAft>
              <a:spcPct val="35000"/>
            </a:spcAft>
            <a:buNone/>
          </a:pPr>
          <a:r>
            <a:rPr lang="es-EC" sz="900" b="1" kern="1200" dirty="0"/>
            <a:t>Minimizar</a:t>
          </a:r>
          <a:r>
            <a:rPr lang="es-EC" sz="900" kern="1200" dirty="0"/>
            <a:t> </a:t>
          </a:r>
        </a:p>
      </dsp:txBody>
      <dsp:txXfrm>
        <a:off x="0" y="336929"/>
        <a:ext cx="552488" cy="217194"/>
      </dsp:txXfrm>
    </dsp:sp>
    <dsp:sp modelId="{FF22C40E-3EAA-4EBD-9AFA-5510143963E2}">
      <dsp:nvSpPr>
        <dsp:cNvPr id="0" name=""/>
        <dsp:cNvSpPr/>
      </dsp:nvSpPr>
      <dsp:spPr>
        <a:xfrm>
          <a:off x="731674" y="656341"/>
          <a:ext cx="761538" cy="21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400050" rtl="0">
            <a:lnSpc>
              <a:spcPct val="90000"/>
            </a:lnSpc>
            <a:spcBef>
              <a:spcPct val="0"/>
            </a:spcBef>
            <a:spcAft>
              <a:spcPct val="35000"/>
            </a:spcAft>
            <a:buNone/>
          </a:pPr>
          <a:r>
            <a:rPr lang="es-EC" sz="900" kern="1200" dirty="0"/>
            <a:t>Espacio utilizado</a:t>
          </a:r>
        </a:p>
      </dsp:txBody>
      <dsp:txXfrm>
        <a:off x="731674" y="656341"/>
        <a:ext cx="761538" cy="217194"/>
      </dsp:txXfrm>
    </dsp:sp>
    <dsp:sp modelId="{C0E5D258-52FB-465E-AA2C-EC7E3BCF90A7}">
      <dsp:nvSpPr>
        <dsp:cNvPr id="0" name=""/>
        <dsp:cNvSpPr/>
      </dsp:nvSpPr>
      <dsp:spPr>
        <a:xfrm>
          <a:off x="0" y="907608"/>
          <a:ext cx="746606" cy="21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r" defTabSz="400050" rtl="0">
            <a:lnSpc>
              <a:spcPct val="90000"/>
            </a:lnSpc>
            <a:spcBef>
              <a:spcPct val="0"/>
            </a:spcBef>
            <a:spcAft>
              <a:spcPct val="35000"/>
            </a:spcAft>
            <a:buNone/>
          </a:pPr>
          <a:r>
            <a:rPr lang="es-EC" sz="900" kern="1200" dirty="0"/>
            <a:t>Perdidas</a:t>
          </a:r>
        </a:p>
      </dsp:txBody>
      <dsp:txXfrm>
        <a:off x="0" y="907608"/>
        <a:ext cx="746606" cy="217194"/>
      </dsp:txXfrm>
    </dsp:sp>
    <dsp:sp modelId="{67EE5B7E-AC1E-4D1F-B2B9-2AECEF6A57EB}">
      <dsp:nvSpPr>
        <dsp:cNvPr id="0" name=""/>
        <dsp:cNvSpPr/>
      </dsp:nvSpPr>
      <dsp:spPr>
        <a:xfrm>
          <a:off x="746606" y="1477201"/>
          <a:ext cx="746606" cy="21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ctr" defTabSz="400050" rtl="0">
            <a:lnSpc>
              <a:spcPct val="90000"/>
            </a:lnSpc>
            <a:spcBef>
              <a:spcPct val="0"/>
            </a:spcBef>
            <a:spcAft>
              <a:spcPct val="35000"/>
            </a:spcAft>
            <a:buNone/>
          </a:pPr>
          <a:r>
            <a:rPr lang="es-EC" sz="900" kern="1200" dirty="0"/>
            <a:t>Insuficiencia de inversión </a:t>
          </a:r>
        </a:p>
      </dsp:txBody>
      <dsp:txXfrm>
        <a:off x="746606" y="1477201"/>
        <a:ext cx="746606" cy="217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2DC57-E7C8-4B5F-B087-2B552720BF09}">
      <dsp:nvSpPr>
        <dsp:cNvPr id="0" name=""/>
        <dsp:cNvSpPr/>
      </dsp:nvSpPr>
      <dsp:spPr>
        <a:xfrm>
          <a:off x="437278" y="284989"/>
          <a:ext cx="947436" cy="947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es-EC" sz="800" kern="1200" dirty="0"/>
            <a:t>Experiencia </a:t>
          </a:r>
        </a:p>
      </dsp:txBody>
      <dsp:txXfrm>
        <a:off x="546598" y="412529"/>
        <a:ext cx="728797" cy="300629"/>
      </dsp:txXfrm>
    </dsp:sp>
    <dsp:sp modelId="{143AD327-6420-4B38-8108-8A5565B65882}">
      <dsp:nvSpPr>
        <dsp:cNvPr id="0" name=""/>
        <dsp:cNvSpPr/>
      </dsp:nvSpPr>
      <dsp:spPr>
        <a:xfrm>
          <a:off x="856337" y="704048"/>
          <a:ext cx="947436" cy="947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es-EC" sz="800" kern="1200" dirty="0"/>
            <a:t>Prestigio</a:t>
          </a:r>
        </a:p>
      </dsp:txBody>
      <dsp:txXfrm>
        <a:off x="1366495" y="813367"/>
        <a:ext cx="364398" cy="728797"/>
      </dsp:txXfrm>
    </dsp:sp>
    <dsp:sp modelId="{5A0411B3-08CC-44CC-A847-5DA40FFCF609}">
      <dsp:nvSpPr>
        <dsp:cNvPr id="0" name=""/>
        <dsp:cNvSpPr/>
      </dsp:nvSpPr>
      <dsp:spPr>
        <a:xfrm>
          <a:off x="437278" y="1123106"/>
          <a:ext cx="947436" cy="947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es-EC" sz="800" kern="1200" dirty="0"/>
            <a:t>Disposición </a:t>
          </a:r>
        </a:p>
      </dsp:txBody>
      <dsp:txXfrm>
        <a:off x="546598" y="1642374"/>
        <a:ext cx="728797" cy="300629"/>
      </dsp:txXfrm>
    </dsp:sp>
    <dsp:sp modelId="{3FF1A4DC-CE99-4CD6-91D2-A1CA0876DEC4}">
      <dsp:nvSpPr>
        <dsp:cNvPr id="0" name=""/>
        <dsp:cNvSpPr/>
      </dsp:nvSpPr>
      <dsp:spPr>
        <a:xfrm>
          <a:off x="18219" y="704048"/>
          <a:ext cx="947436" cy="947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es-EC" sz="800" kern="1200" dirty="0"/>
            <a:t>Autoconfianza </a:t>
          </a:r>
        </a:p>
      </dsp:txBody>
      <dsp:txXfrm>
        <a:off x="91099" y="813367"/>
        <a:ext cx="364398" cy="728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06CB-F26E-4876-8800-4B067A039FB5}">
      <dsp:nvSpPr>
        <dsp:cNvPr id="0" name=""/>
        <dsp:cNvSpPr/>
      </dsp:nvSpPr>
      <dsp:spPr>
        <a:xfrm>
          <a:off x="235533" y="0"/>
          <a:ext cx="793752" cy="793752"/>
        </a:xfrm>
        <a:prstGeom prst="triangl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02FEE-6DFA-479F-9E1B-30EF66A4B52C}">
      <dsp:nvSpPr>
        <dsp:cNvPr id="0" name=""/>
        <dsp:cNvSpPr/>
      </dsp:nvSpPr>
      <dsp:spPr>
        <a:xfrm>
          <a:off x="592509" y="124733"/>
          <a:ext cx="595739" cy="464910"/>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s-EC" sz="800" kern="1200" dirty="0"/>
            <a:t>Alfa de Crombach: 0,9380</a:t>
          </a:r>
        </a:p>
      </dsp:txBody>
      <dsp:txXfrm>
        <a:off x="615204" y="147428"/>
        <a:ext cx="550349" cy="419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CF9-37FC-46DD-A1A9-D2556F767A35}">
      <dsp:nvSpPr>
        <dsp:cNvPr id="0" name=""/>
        <dsp:cNvSpPr/>
      </dsp:nvSpPr>
      <dsp:spPr>
        <a:xfrm>
          <a:off x="298902" y="0"/>
          <a:ext cx="1148126" cy="11481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es-ES" sz="800" b="1" kern="1200" dirty="0">
              <a:latin typeface="Arial" panose="020B0604020202020204" pitchFamily="34" charset="0"/>
              <a:cs typeface="Arial" panose="020B0604020202020204" pitchFamily="34" charset="0"/>
            </a:rPr>
            <a:t>FORMULA PARA CÁLCULAR LA MUESTRA DE POBLACIONES FINITAS</a:t>
          </a:r>
          <a:endParaRPr lang="es-EC" sz="800" b="1" kern="1200" dirty="0">
            <a:latin typeface="Arial" panose="020B0604020202020204" pitchFamily="34" charset="0"/>
            <a:cs typeface="Arial" panose="020B0604020202020204" pitchFamily="34" charset="0"/>
          </a:endParaRPr>
        </a:p>
      </dsp:txBody>
      <dsp:txXfrm>
        <a:off x="467041" y="168139"/>
        <a:ext cx="811848" cy="811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B6FA-530E-43AB-BBDE-B484B8D08D7F}">
      <dsp:nvSpPr>
        <dsp:cNvPr id="0" name=""/>
        <dsp:cNvSpPr/>
      </dsp:nvSpPr>
      <dsp:spPr>
        <a:xfrm>
          <a:off x="0" y="1782915"/>
          <a:ext cx="2164503" cy="2177102"/>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35% Inadecuada</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Tiempos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 Cohesión</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Regulaciones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Funciones y responsabilidades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dsp:txBody>
      <dsp:txXfrm>
        <a:off x="50101" y="1833016"/>
        <a:ext cx="2064301" cy="1610378"/>
      </dsp:txXfrm>
    </dsp:sp>
    <dsp:sp modelId="{B7B1BC17-5D56-4646-8AF9-1108DB2B480E}">
      <dsp:nvSpPr>
        <dsp:cNvPr id="0" name=""/>
        <dsp:cNvSpPr/>
      </dsp:nvSpPr>
      <dsp:spPr>
        <a:xfrm>
          <a:off x="1364377" y="2542634"/>
          <a:ext cx="2310654" cy="2310654"/>
        </a:xfrm>
        <a:prstGeom prst="leftCircularArrow">
          <a:avLst>
            <a:gd name="adj1" fmla="val 2567"/>
            <a:gd name="adj2" fmla="val 311639"/>
            <a:gd name="adj3" fmla="val 2915838"/>
            <a:gd name="adj4" fmla="val 9853178"/>
            <a:gd name="adj5" fmla="val 2995"/>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858705-F05B-443C-85D4-7ED06BF879B1}">
      <dsp:nvSpPr>
        <dsp:cNvPr id="0" name=""/>
        <dsp:cNvSpPr/>
      </dsp:nvSpPr>
      <dsp:spPr>
        <a:xfrm>
          <a:off x="698034" y="3380891"/>
          <a:ext cx="1543462" cy="61378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tx1"/>
              </a:solidFill>
              <a:latin typeface="Arial" panose="020B0604020202020204" pitchFamily="34" charset="0"/>
              <a:cs typeface="Arial" panose="020B0604020202020204" pitchFamily="34" charset="0"/>
            </a:rPr>
            <a:t>Sección 1: Gestión</a:t>
          </a:r>
          <a:endParaRPr lang="es-EC" sz="1600" kern="1200" dirty="0">
            <a:solidFill>
              <a:schemeClr val="tx1"/>
            </a:solidFill>
            <a:latin typeface="Arial" panose="020B0604020202020204" pitchFamily="34" charset="0"/>
            <a:cs typeface="Arial" panose="020B0604020202020204" pitchFamily="34" charset="0"/>
          </a:endParaRPr>
        </a:p>
      </dsp:txBody>
      <dsp:txXfrm>
        <a:off x="716011" y="3398868"/>
        <a:ext cx="1507508" cy="577830"/>
      </dsp:txXfrm>
    </dsp:sp>
    <dsp:sp modelId="{C25FFEA8-BDE3-42F9-9B0B-6A466BB2B559}">
      <dsp:nvSpPr>
        <dsp:cNvPr id="0" name=""/>
        <dsp:cNvSpPr/>
      </dsp:nvSpPr>
      <dsp:spPr>
        <a:xfrm>
          <a:off x="2512547" y="2483282"/>
          <a:ext cx="2352138" cy="1876462"/>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threePt" dir="t">
            <a:rot lat="0" lon="0" rev="7500000"/>
          </a:lightRig>
        </a:scene3d>
        <a:sp3d z="-152400" extrusionH="63500"/>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Decisiones y liderazgo</a:t>
          </a:r>
          <a:endParaRPr lang="es-EC" sz="2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45,6 % inconformidad tiempos de ejecución</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Ausencia de controles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C" sz="1400" kern="1200" dirty="0">
              <a:latin typeface="Arial" panose="020B0604020202020204" pitchFamily="34" charset="0"/>
              <a:cs typeface="Arial" panose="020B0604020202020204" pitchFamily="34" charset="0"/>
            </a:rPr>
            <a:t>Desacuerdo de la gestión administrativa </a:t>
          </a: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dsp:txBody>
      <dsp:txXfrm>
        <a:off x="2555730" y="2928564"/>
        <a:ext cx="2265772" cy="1387997"/>
      </dsp:txXfrm>
    </dsp:sp>
    <dsp:sp modelId="{FF7F98EC-ED51-4A18-871D-FB4D1C6D446E}">
      <dsp:nvSpPr>
        <dsp:cNvPr id="0" name=""/>
        <dsp:cNvSpPr/>
      </dsp:nvSpPr>
      <dsp:spPr>
        <a:xfrm>
          <a:off x="3946073" y="468019"/>
          <a:ext cx="2442179" cy="2442179"/>
        </a:xfrm>
        <a:prstGeom prst="circularArrow">
          <a:avLst>
            <a:gd name="adj1" fmla="val 2429"/>
            <a:gd name="adj2" fmla="val 293912"/>
            <a:gd name="adj3" fmla="val 19248798"/>
            <a:gd name="adj4" fmla="val 12293731"/>
            <a:gd name="adj5" fmla="val 2834"/>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AE2207-3807-4C67-89B9-B0A709FBAA7B}">
      <dsp:nvSpPr>
        <dsp:cNvPr id="0" name=""/>
        <dsp:cNvSpPr/>
      </dsp:nvSpPr>
      <dsp:spPr>
        <a:xfrm>
          <a:off x="3262549" y="1202127"/>
          <a:ext cx="1710573" cy="7938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tx1"/>
              </a:solidFill>
              <a:latin typeface="Arial" panose="020B0604020202020204" pitchFamily="34" charset="0"/>
              <a:cs typeface="Arial" panose="020B0604020202020204" pitchFamily="34" charset="0"/>
            </a:rPr>
            <a:t>Sección 2: Gestión administrativa </a:t>
          </a:r>
          <a:endParaRPr lang="es-EC" sz="1600" kern="1200" dirty="0">
            <a:solidFill>
              <a:schemeClr val="tx1"/>
            </a:solidFill>
            <a:latin typeface="Arial" panose="020B0604020202020204" pitchFamily="34" charset="0"/>
            <a:cs typeface="Arial" panose="020B0604020202020204" pitchFamily="34" charset="0"/>
          </a:endParaRPr>
        </a:p>
      </dsp:txBody>
      <dsp:txXfrm>
        <a:off x="3285799" y="1225377"/>
        <a:ext cx="1664073" cy="747307"/>
      </dsp:txXfrm>
    </dsp:sp>
    <dsp:sp modelId="{444281DA-7DE9-4D22-A865-E79413A0DA30}">
      <dsp:nvSpPr>
        <dsp:cNvPr id="0" name=""/>
        <dsp:cNvSpPr/>
      </dsp:nvSpPr>
      <dsp:spPr>
        <a:xfrm>
          <a:off x="5059492" y="612373"/>
          <a:ext cx="2493481" cy="2917230"/>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threePt" dir="t">
            <a:rot lat="0" lon="0" rev="7500000"/>
          </a:lightRig>
        </a:scene3d>
        <a:sp3d z="-152400" extrusionH="63500"/>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38,7% Falta de compromiso</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Indecisión</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b="0" i="0" kern="1200" dirty="0">
              <a:latin typeface="Arial" panose="020B0604020202020204" pitchFamily="34" charset="0"/>
              <a:cs typeface="Arial" panose="020B0604020202020204" pitchFamily="34" charset="0"/>
            </a:rPr>
            <a:t>Falta de comprensión de la estrategia a todos los niveles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b="0" i="0" kern="1200" dirty="0">
              <a:latin typeface="Arial" panose="020B0604020202020204" pitchFamily="34" charset="0"/>
              <a:cs typeface="Arial" panose="020B0604020202020204" pitchFamily="34" charset="0"/>
            </a:rPr>
            <a:t>Falta de implicación de los mandos intermedio</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b="0" i="0" kern="1200" dirty="0">
              <a:latin typeface="Arial" panose="020B0604020202020204" pitchFamily="34" charset="0"/>
              <a:cs typeface="Arial" panose="020B0604020202020204" pitchFamily="34" charset="0"/>
            </a:rPr>
            <a:t>Falta de alineación entre la compensación de las personas y los objetivos estratégicos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s-EC" sz="1800" kern="1200" dirty="0">
            <a:latin typeface="Arial" panose="020B0604020202020204" pitchFamily="34" charset="0"/>
            <a:cs typeface="Arial" panose="020B0604020202020204" pitchFamily="34" charset="0"/>
          </a:endParaRPr>
        </a:p>
      </dsp:txBody>
      <dsp:txXfrm>
        <a:off x="5126626" y="679507"/>
        <a:ext cx="2359213" cy="2157841"/>
      </dsp:txXfrm>
    </dsp:sp>
    <dsp:sp modelId="{7B77A0B1-E8A7-45C1-ACF5-45D108E15667}">
      <dsp:nvSpPr>
        <dsp:cNvPr id="0" name=""/>
        <dsp:cNvSpPr/>
      </dsp:nvSpPr>
      <dsp:spPr>
        <a:xfrm>
          <a:off x="6518764" y="2122437"/>
          <a:ext cx="2561084" cy="2561084"/>
        </a:xfrm>
        <a:prstGeom prst="leftCircularArrow">
          <a:avLst>
            <a:gd name="adj1" fmla="val 2316"/>
            <a:gd name="adj2" fmla="val 279537"/>
            <a:gd name="adj3" fmla="val 1655487"/>
            <a:gd name="adj4" fmla="val 8624928"/>
            <a:gd name="adj5" fmla="val 270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56E782-A353-4CAE-9947-DF1C489333B8}">
      <dsp:nvSpPr>
        <dsp:cNvPr id="0" name=""/>
        <dsp:cNvSpPr/>
      </dsp:nvSpPr>
      <dsp:spPr>
        <a:xfrm>
          <a:off x="5970122" y="3249185"/>
          <a:ext cx="1696682" cy="8730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tx1"/>
              </a:solidFill>
              <a:latin typeface="Arial" panose="020B0604020202020204" pitchFamily="34" charset="0"/>
              <a:cs typeface="Arial" panose="020B0604020202020204" pitchFamily="34" charset="0"/>
            </a:rPr>
            <a:t>Sección 3: Gestión estratégica </a:t>
          </a:r>
          <a:endParaRPr lang="es-EC" sz="1600" kern="1200" dirty="0">
            <a:solidFill>
              <a:schemeClr val="tx1"/>
            </a:solidFill>
            <a:latin typeface="Arial" panose="020B0604020202020204" pitchFamily="34" charset="0"/>
            <a:cs typeface="Arial" panose="020B0604020202020204" pitchFamily="34" charset="0"/>
          </a:endParaRPr>
        </a:p>
      </dsp:txBody>
      <dsp:txXfrm>
        <a:off x="5995692" y="3274755"/>
        <a:ext cx="1645542" cy="821869"/>
      </dsp:txXfrm>
    </dsp:sp>
    <dsp:sp modelId="{445214A0-E9B8-4594-A7C8-B713FFE8602F}">
      <dsp:nvSpPr>
        <dsp:cNvPr id="0" name=""/>
        <dsp:cNvSpPr/>
      </dsp:nvSpPr>
      <dsp:spPr>
        <a:xfrm>
          <a:off x="7867018" y="1673489"/>
          <a:ext cx="2857308" cy="2347787"/>
        </a:xfrm>
        <a:prstGeom prst="roundRect">
          <a:avLst>
            <a:gd name="adj" fmla="val 10000"/>
          </a:avLst>
        </a:prstGeom>
        <a:solidFill>
          <a:schemeClr val="lt1"/>
        </a:solidFill>
        <a:ln w="25400" cap="flat" cmpd="sng" algn="ctr">
          <a:solidFill>
            <a:schemeClr val="accent5"/>
          </a:solidFill>
          <a:prstDash val="solid"/>
        </a:ln>
        <a:effectLst/>
        <a:scene3d>
          <a:camera prst="orthographicFront"/>
          <a:lightRig rig="threePt" dir="t">
            <a:rot lat="0" lon="0" rev="7500000"/>
          </a:lightRig>
        </a:scene3d>
        <a:sp3d z="-152400" extrusionH="63500"/>
      </dsp:spPr>
      <dsp:style>
        <a:lnRef idx="2">
          <a:schemeClr val="accent5"/>
        </a:lnRef>
        <a:fillRef idx="1">
          <a:schemeClr val="lt1"/>
        </a:fillRef>
        <a:effectRef idx="0">
          <a:schemeClr val="accent5"/>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48,4% inconformidad manual de funciones </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Herramientas de diagnostico</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Ø"/>
          </a:pPr>
          <a:r>
            <a:rPr lang="es-EC" sz="1400" kern="1200" dirty="0">
              <a:latin typeface="Arial" panose="020B0604020202020204" pitchFamily="34" charset="0"/>
              <a:cs typeface="Arial" panose="020B0604020202020204" pitchFamily="34" charset="0"/>
            </a:rPr>
            <a:t>Optimización y mejora de procesos</a:t>
          </a:r>
        </a:p>
        <a:p>
          <a:pPr marL="114300" lvl="1" indent="-114300" algn="l" defTabSz="622300">
            <a:lnSpc>
              <a:spcPct val="90000"/>
            </a:lnSpc>
            <a:spcBef>
              <a:spcPct val="0"/>
            </a:spcBef>
            <a:spcAft>
              <a:spcPct val="15000"/>
            </a:spcAft>
            <a:buFont typeface="Wingdings" panose="05000000000000000000" pitchFamily="2" charset="2"/>
            <a:buChar char="Ø"/>
          </a:pPr>
          <a:r>
            <a:rPr lang="es-ES" sz="1400" kern="1200" dirty="0">
              <a:latin typeface="Arial" panose="020B0604020202020204" pitchFamily="34" charset="0"/>
              <a:cs typeface="Arial" panose="020B0604020202020204" pitchFamily="34" charset="0"/>
            </a:rPr>
            <a:t>Modelo actual obsoleto </a:t>
          </a:r>
          <a:endParaRPr lang="es-EC" sz="14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EC" sz="1200" kern="1200" dirty="0">
            <a:latin typeface="Arial" panose="020B0604020202020204" pitchFamily="34" charset="0"/>
            <a:cs typeface="Arial" panose="020B0604020202020204" pitchFamily="34" charset="0"/>
          </a:endParaRPr>
        </a:p>
      </dsp:txBody>
      <dsp:txXfrm>
        <a:off x="7921047" y="2230615"/>
        <a:ext cx="2749250" cy="1736632"/>
      </dsp:txXfrm>
    </dsp:sp>
    <dsp:sp modelId="{AB3BC02A-EDEF-44E1-9EC4-89309D46E3D7}">
      <dsp:nvSpPr>
        <dsp:cNvPr id="0" name=""/>
        <dsp:cNvSpPr/>
      </dsp:nvSpPr>
      <dsp:spPr>
        <a:xfrm>
          <a:off x="8769172" y="881677"/>
          <a:ext cx="1964565" cy="119967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tx1"/>
              </a:solidFill>
              <a:latin typeface="Arial" panose="020B0604020202020204" pitchFamily="34" charset="0"/>
              <a:cs typeface="Arial" panose="020B0604020202020204" pitchFamily="34" charset="0"/>
            </a:rPr>
            <a:t>Sección 4: Modelo de gestión administrativa</a:t>
          </a:r>
          <a:endParaRPr lang="es-EC" sz="1600" kern="1200" dirty="0">
            <a:solidFill>
              <a:schemeClr val="tx1"/>
            </a:solidFill>
            <a:latin typeface="Arial" panose="020B0604020202020204" pitchFamily="34" charset="0"/>
            <a:cs typeface="Arial" panose="020B0604020202020204" pitchFamily="34" charset="0"/>
          </a:endParaRPr>
        </a:p>
      </dsp:txBody>
      <dsp:txXfrm>
        <a:off x="8804309" y="916814"/>
        <a:ext cx="1894291" cy="11293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DAF8-E479-46B7-8AC0-B003EA8F978E}" type="datetimeFigureOut">
              <a:rPr lang="es-EC" smtClean="0"/>
              <a:t>5/11/2020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F100D-70E0-46CA-8ED6-95C93B559816}" type="slidenum">
              <a:rPr lang="es-EC" smtClean="0"/>
              <a:t>‹Nº›</a:t>
            </a:fld>
            <a:endParaRPr lang="es-EC"/>
          </a:p>
        </p:txBody>
      </p:sp>
    </p:spTree>
    <p:extLst>
      <p:ext uri="{BB962C8B-B14F-4D97-AF65-F5344CB8AC3E}">
        <p14:creationId xmlns:p14="http://schemas.microsoft.com/office/powerpoint/2010/main" val="35600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78F100D-70E0-46CA-8ED6-95C93B559816}" type="slidenum">
              <a:rPr lang="es-EC" smtClean="0"/>
              <a:t>1</a:t>
            </a:fld>
            <a:endParaRPr lang="es-EC"/>
          </a:p>
        </p:txBody>
      </p:sp>
    </p:spTree>
    <p:extLst>
      <p:ext uri="{BB962C8B-B14F-4D97-AF65-F5344CB8AC3E}">
        <p14:creationId xmlns:p14="http://schemas.microsoft.com/office/powerpoint/2010/main" val="106906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4</a:t>
            </a:fld>
            <a:endParaRPr lang="es-EC"/>
          </a:p>
        </p:txBody>
      </p:sp>
    </p:spTree>
    <p:extLst>
      <p:ext uri="{BB962C8B-B14F-4D97-AF65-F5344CB8AC3E}">
        <p14:creationId xmlns:p14="http://schemas.microsoft.com/office/powerpoint/2010/main" val="46598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78F100D-70E0-46CA-8ED6-95C93B559816}" type="slidenum">
              <a:rPr lang="es-EC" smtClean="0"/>
              <a:t>6</a:t>
            </a:fld>
            <a:endParaRPr lang="es-EC"/>
          </a:p>
        </p:txBody>
      </p:sp>
    </p:spTree>
    <p:extLst>
      <p:ext uri="{BB962C8B-B14F-4D97-AF65-F5344CB8AC3E}">
        <p14:creationId xmlns:p14="http://schemas.microsoft.com/office/powerpoint/2010/main" val="78011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78F100D-70E0-46CA-8ED6-95C93B559816}" type="slidenum">
              <a:rPr lang="es-EC" smtClean="0"/>
              <a:t>13</a:t>
            </a:fld>
            <a:endParaRPr lang="es-EC"/>
          </a:p>
        </p:txBody>
      </p:sp>
    </p:spTree>
    <p:extLst>
      <p:ext uri="{BB962C8B-B14F-4D97-AF65-F5344CB8AC3E}">
        <p14:creationId xmlns:p14="http://schemas.microsoft.com/office/powerpoint/2010/main" val="312056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78F100D-70E0-46CA-8ED6-95C93B559816}" type="slidenum">
              <a:rPr lang="es-EC" smtClean="0"/>
              <a:t>16</a:t>
            </a:fld>
            <a:endParaRPr lang="es-EC"/>
          </a:p>
        </p:txBody>
      </p:sp>
    </p:spTree>
    <p:extLst>
      <p:ext uri="{BB962C8B-B14F-4D97-AF65-F5344CB8AC3E}">
        <p14:creationId xmlns:p14="http://schemas.microsoft.com/office/powerpoint/2010/main" val="164409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7789" name="CorelDRAW" r:id="rId4" imgW="9151920" imgH="5621400" progId="">
                  <p:embed/>
                </p:oleObj>
              </mc:Choice>
              <mc:Fallback>
                <p:oleObj name="CorelDRAW" r:id="rId4" imgW="9151920" imgH="5621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202538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41117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0615639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texto y objetos">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01344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614967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1167338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4756914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98871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821760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24922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001793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465927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8"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9"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pPr>
              <a:defRPr/>
            </a:pPr>
            <a:endParaRPr lang="es-ES" dirty="0">
              <a:solidFill>
                <a:prstClr val="black"/>
              </a:solidFill>
            </a:endParaRPr>
          </a:p>
        </p:txBody>
      </p:sp>
      <p:sp>
        <p:nvSpPr>
          <p:cNvPr id="10"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pPr>
              <a:defRPr/>
            </a:pPr>
            <a:endParaRPr lang="es-ES" dirty="0">
              <a:solidFill>
                <a:prstClr val="black"/>
              </a:solidFill>
            </a:endParaRPr>
          </a:p>
        </p:txBody>
      </p:sp>
      <p:pic>
        <p:nvPicPr>
          <p:cNvPr id="4107"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350.png"/><Relationship Id="rId7" Type="http://schemas.openxmlformats.org/officeDocument/2006/relationships/diagramData" Target="../diagrams/data8.xml"/><Relationship Id="rId2"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diagramDrawing" Target="../diagrams/drawing8.xml"/><Relationship Id="rId5" Type="http://schemas.openxmlformats.org/officeDocument/2006/relationships/image" Target="../media/image42.png"/><Relationship Id="rId10" Type="http://schemas.openxmlformats.org/officeDocument/2006/relationships/diagramColors" Target="../diagrams/colors8.xml"/><Relationship Id="rId4" Type="http://schemas.openxmlformats.org/officeDocument/2006/relationships/image" Target="../media/image370.png"/><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5.wdp"/><Relationship Id="rId7" Type="http://schemas.openxmlformats.org/officeDocument/2006/relationships/diagramColors" Target="../diagrams/colors9.xml"/><Relationship Id="rId12"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diagramQuickStyle" Target="../diagrams/quickStyle9.xml"/><Relationship Id="rId11" Type="http://schemas.openxmlformats.org/officeDocument/2006/relationships/image" Target="../media/image45.png"/><Relationship Id="rId5" Type="http://schemas.openxmlformats.org/officeDocument/2006/relationships/diagramLayout" Target="../diagrams/layout9.xml"/><Relationship Id="rId10" Type="http://schemas.microsoft.com/office/2007/relationships/hdphoto" Target="../media/hdphoto6.wdp"/><Relationship Id="rId4" Type="http://schemas.openxmlformats.org/officeDocument/2006/relationships/diagramData" Target="../diagrams/data9.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47.jpeg"/><Relationship Id="rId4" Type="http://schemas.openxmlformats.org/officeDocument/2006/relationships/diagramLayout" Target="../diagrams/layout10.xml"/><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11.xml"/><Relationship Id="rId7" Type="http://schemas.openxmlformats.org/officeDocument/2006/relationships/image" Target="../media/image48.jpe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0.jpe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diagramLayout" Target="../diagrams/layout14.xml"/><Relationship Id="rId7" Type="http://schemas.openxmlformats.org/officeDocument/2006/relationships/hyperlink" Target="Tesis%20Recopilado/ANEXO%20TESIS/Anexo%205.vsd" TargetMode="External"/><Relationship Id="rId12" Type="http://schemas.openxmlformats.org/officeDocument/2006/relationships/hyperlink" Target="Estrategias%20de%20Mejoramiento-convertido.pdf" TargetMode="Externa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11" Type="http://schemas.openxmlformats.org/officeDocument/2006/relationships/image" Target="../media/image56.png"/><Relationship Id="rId5" Type="http://schemas.openxmlformats.org/officeDocument/2006/relationships/diagramColors" Target="../diagrams/colors14.xml"/><Relationship Id="rId15" Type="http://schemas.openxmlformats.org/officeDocument/2006/relationships/hyperlink" Target="Doc.Juanita/Anexos_Tesis.pdf" TargetMode="External"/><Relationship Id="rId10" Type="http://schemas.openxmlformats.org/officeDocument/2006/relationships/image" Target="../media/image55.png"/><Relationship Id="rId4" Type="http://schemas.openxmlformats.org/officeDocument/2006/relationships/diagramQuickStyle" Target="../diagrams/quickStyle14.xml"/><Relationship Id="rId9" Type="http://schemas.openxmlformats.org/officeDocument/2006/relationships/image" Target="../media/image54.png"/><Relationship Id="rId14"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5.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5.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5.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xml"/><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jpeg"/><Relationship Id="rId26" Type="http://schemas.openxmlformats.org/officeDocument/2006/relationships/diagramLayout" Target="../diagrams/layout4.xml"/><Relationship Id="rId3" Type="http://schemas.openxmlformats.org/officeDocument/2006/relationships/image" Target="../media/image17.png"/><Relationship Id="rId21" Type="http://schemas.openxmlformats.org/officeDocument/2006/relationships/diagramQuickStyle" Target="../diagrams/quickStyle3.xml"/><Relationship Id="rId34" Type="http://schemas.microsoft.com/office/2007/relationships/diagramDrawing" Target="../diagrams/drawing5.xml"/><Relationship Id="rId7" Type="http://schemas.openxmlformats.org/officeDocument/2006/relationships/diagramData" Target="../diagrams/data2.xml"/><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diagramData" Target="../diagrams/data4.xml"/><Relationship Id="rId33" Type="http://schemas.openxmlformats.org/officeDocument/2006/relationships/diagramColors" Target="../diagrams/colors5.xml"/><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diagramLayout" Target="../diagrams/layout3.xml"/><Relationship Id="rId29"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image" Target="../media/image19.jpeg"/><Relationship Id="rId11" Type="http://schemas.microsoft.com/office/2007/relationships/diagramDrawing" Target="../diagrams/drawing2.xml"/><Relationship Id="rId24" Type="http://schemas.openxmlformats.org/officeDocument/2006/relationships/image" Target="../media/image27.jpeg"/><Relationship Id="rId32" Type="http://schemas.openxmlformats.org/officeDocument/2006/relationships/diagramQuickStyle" Target="../diagrams/quickStyle5.xml"/><Relationship Id="rId5" Type="http://schemas.openxmlformats.org/officeDocument/2006/relationships/image" Target="../media/image18.jpeg"/><Relationship Id="rId15" Type="http://schemas.openxmlformats.org/officeDocument/2006/relationships/image" Target="../media/image23.png"/><Relationship Id="rId23" Type="http://schemas.microsoft.com/office/2007/relationships/diagramDrawing" Target="../diagrams/drawing3.xml"/><Relationship Id="rId28" Type="http://schemas.openxmlformats.org/officeDocument/2006/relationships/diagramColors" Target="../diagrams/colors4.xml"/><Relationship Id="rId10" Type="http://schemas.openxmlformats.org/officeDocument/2006/relationships/diagramColors" Target="../diagrams/colors2.xml"/><Relationship Id="rId19" Type="http://schemas.openxmlformats.org/officeDocument/2006/relationships/diagramData" Target="../diagrams/data3.xml"/><Relationship Id="rId31" Type="http://schemas.openxmlformats.org/officeDocument/2006/relationships/diagramLayout" Target="../diagrams/layout5.xml"/><Relationship Id="rId4" Type="http://schemas.microsoft.com/office/2007/relationships/hdphoto" Target="../media/hdphoto3.wdp"/><Relationship Id="rId9" Type="http://schemas.openxmlformats.org/officeDocument/2006/relationships/diagramQuickStyle" Target="../diagrams/quickStyle2.xml"/><Relationship Id="rId14" Type="http://schemas.openxmlformats.org/officeDocument/2006/relationships/image" Target="../media/image22.png"/><Relationship Id="rId22" Type="http://schemas.openxmlformats.org/officeDocument/2006/relationships/diagramColors" Target="../diagrams/colors3.xml"/><Relationship Id="rId27" Type="http://schemas.openxmlformats.org/officeDocument/2006/relationships/diagramQuickStyle" Target="../diagrams/quickStyle4.xml"/><Relationship Id="rId30" Type="http://schemas.openxmlformats.org/officeDocument/2006/relationships/diagramData" Target="../diagrams/data5.xml"/><Relationship Id="rId8"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Data" Target="../diagrams/data7.xml"/><Relationship Id="rId3" Type="http://schemas.openxmlformats.org/officeDocument/2006/relationships/slideLayout" Target="../slideLayouts/slideLayout6.xml"/><Relationship Id="rId7" Type="http://schemas.openxmlformats.org/officeDocument/2006/relationships/diagramData" Target="../diagrams/data6.xml"/><Relationship Id="rId12" Type="http://schemas.openxmlformats.org/officeDocument/2006/relationships/image" Target="../media/image39.png"/><Relationship Id="rId17" Type="http://schemas.microsoft.com/office/2007/relationships/diagramDrawing" Target="../diagrams/drawing7.xml"/><Relationship Id="rId2" Type="http://schemas.openxmlformats.org/officeDocument/2006/relationships/tags" Target="../tags/tag2.xml"/><Relationship Id="rId16" Type="http://schemas.openxmlformats.org/officeDocument/2006/relationships/diagramColors" Target="../diagrams/colors7.xml"/><Relationship Id="rId1" Type="http://schemas.openxmlformats.org/officeDocument/2006/relationships/tags" Target="../tags/tag1.xml"/><Relationship Id="rId6" Type="http://schemas.openxmlformats.org/officeDocument/2006/relationships/image" Target="../media/image38.png"/><Relationship Id="rId11" Type="http://schemas.microsoft.com/office/2007/relationships/diagramDrawing" Target="../diagrams/drawing6.xml"/><Relationship Id="rId5" Type="http://schemas.openxmlformats.org/officeDocument/2006/relationships/image" Target="../media/image37.png"/><Relationship Id="rId15" Type="http://schemas.openxmlformats.org/officeDocument/2006/relationships/diagramQuickStyle" Target="../diagrams/quickStyle7.xml"/><Relationship Id="rId10" Type="http://schemas.openxmlformats.org/officeDocument/2006/relationships/diagramColors" Target="../diagrams/colors6.xml"/><Relationship Id="rId4" Type="http://schemas.openxmlformats.org/officeDocument/2006/relationships/image" Target="../media/image36.png"/><Relationship Id="rId9" Type="http://schemas.openxmlformats.org/officeDocument/2006/relationships/diagramQuickStyle" Target="../diagrams/quickStyle6.xml"/><Relationship Id="rId1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1950" y="0"/>
            <a:ext cx="427101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1 Título"/>
          <p:cNvSpPr txBox="1">
            <a:spLocks/>
          </p:cNvSpPr>
          <p:nvPr/>
        </p:nvSpPr>
        <p:spPr bwMode="auto">
          <a:xfrm>
            <a:off x="2407919" y="411480"/>
            <a:ext cx="9251391" cy="142942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1800" b="1" dirty="0">
              <a:solidFill>
                <a:schemeClr val="accent3">
                  <a:lumMod val="50000"/>
                </a:schemeClr>
              </a:solidFill>
              <a:latin typeface="Arial" panose="020B0604020202020204" pitchFamily="34" charset="0"/>
              <a:cs typeface="Arial" panose="020B0604020202020204" pitchFamily="34" charset="0"/>
            </a:endParaRPr>
          </a:p>
          <a:p>
            <a:r>
              <a:rPr lang="es-EC" sz="2000" b="1" dirty="0">
                <a:solidFill>
                  <a:schemeClr val="accent3">
                    <a:lumMod val="50000"/>
                  </a:schemeClr>
                </a:solidFill>
                <a:latin typeface="Arial" panose="020B0604020202020204" pitchFamily="34" charset="0"/>
                <a:cs typeface="Arial" panose="020B0604020202020204" pitchFamily="34" charset="0"/>
              </a:rPr>
              <a:t>DEPARTAMENTO DE CIENCIAS ECONÓMICAS, ADMINISTRATIVAS Y DEL COMERCIO</a:t>
            </a:r>
          </a:p>
          <a:p>
            <a:endParaRPr lang="es-EC" sz="1200" b="1" dirty="0">
              <a:solidFill>
                <a:schemeClr val="accent3">
                  <a:lumMod val="50000"/>
                </a:schemeClr>
              </a:solidFill>
              <a:latin typeface="Arial" panose="020B0604020202020204" pitchFamily="34" charset="0"/>
              <a:cs typeface="Arial" panose="020B0604020202020204" pitchFamily="34" charset="0"/>
            </a:endParaRPr>
          </a:p>
          <a:p>
            <a:r>
              <a:rPr lang="es-EC" sz="2000" b="1" dirty="0">
                <a:solidFill>
                  <a:schemeClr val="accent3">
                    <a:lumMod val="50000"/>
                  </a:schemeClr>
                </a:solidFill>
                <a:latin typeface="Arial" panose="020B0604020202020204" pitchFamily="34" charset="0"/>
                <a:cs typeface="Arial" panose="020B0604020202020204" pitchFamily="34" charset="0"/>
              </a:rPr>
              <a:t>CARRERA DE INGENIERÍA COMERCIAL</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0" name="9 Rectángulo"/>
          <p:cNvSpPr/>
          <p:nvPr/>
        </p:nvSpPr>
        <p:spPr>
          <a:xfrm>
            <a:off x="2407919" y="3465532"/>
            <a:ext cx="1069139" cy="461665"/>
          </a:xfrm>
          <a:prstGeom prst="rect">
            <a:avLst/>
          </a:prstGeom>
        </p:spPr>
        <p:txBody>
          <a:bodyPr wrap="none">
            <a:spAutoFit/>
          </a:bodyPr>
          <a:lstStyle/>
          <a:p>
            <a:r>
              <a:rPr lang="es-EC" sz="2400" b="1" dirty="0">
                <a:solidFill>
                  <a:schemeClr val="accent3">
                    <a:lumMod val="50000"/>
                  </a:schemeClr>
                </a:solidFill>
                <a:latin typeface="Arial" pitchFamily="34" charset="0"/>
                <a:cs typeface="Arial" pitchFamily="34" charset="0"/>
              </a:rPr>
              <a:t>Tema:</a:t>
            </a:r>
          </a:p>
        </p:txBody>
      </p:sp>
      <p:sp>
        <p:nvSpPr>
          <p:cNvPr id="11" name="10 CuadroTexto"/>
          <p:cNvSpPr txBox="1"/>
          <p:nvPr/>
        </p:nvSpPr>
        <p:spPr>
          <a:xfrm>
            <a:off x="3488282" y="3246355"/>
            <a:ext cx="7966963" cy="1015663"/>
          </a:xfrm>
          <a:prstGeom prst="rect">
            <a:avLst/>
          </a:prstGeom>
          <a:noFill/>
        </p:spPr>
        <p:txBody>
          <a:bodyPr wrap="square" rtlCol="0">
            <a:spAutoFit/>
          </a:bodyPr>
          <a:lstStyle/>
          <a:p>
            <a:pPr algn="just"/>
            <a:r>
              <a:rPr lang="es-ES" sz="2000" b="1" dirty="0">
                <a:latin typeface="Arial Narrow" panose="020B0606020202030204" pitchFamily="34" charset="0"/>
              </a:rPr>
              <a:t>MODELO DE GESTIÓN ADMINISTRATIVO Y DE ALMACENAMIENTO DEL PROCESO DE OBTENCIÓN DE MATERIAL AERONÁUTICO EN EL EXTERIOR PARA LA FUERZA AÉREA ECUATORIANA.</a:t>
            </a:r>
            <a:endParaRPr lang="es-EC" sz="2000" dirty="0">
              <a:latin typeface="Arial Narrow" pitchFamily="34" charset="0"/>
            </a:endParaRPr>
          </a:p>
        </p:txBody>
      </p:sp>
      <p:sp>
        <p:nvSpPr>
          <p:cNvPr id="12" name="2 Subtítulo"/>
          <p:cNvSpPr>
            <a:spLocks noGrp="1"/>
          </p:cNvSpPr>
          <p:nvPr>
            <p:ph type="subTitle" idx="1"/>
          </p:nvPr>
        </p:nvSpPr>
        <p:spPr>
          <a:xfrm>
            <a:off x="2352838" y="4416291"/>
            <a:ext cx="5118926" cy="912281"/>
          </a:xfrm>
        </p:spPr>
        <p:txBody>
          <a:bodyPr/>
          <a:lstStyle/>
          <a:p>
            <a:pPr algn="l"/>
            <a:r>
              <a:rPr lang="es-EC" sz="2400" b="1" dirty="0">
                <a:solidFill>
                  <a:schemeClr val="accent3">
                    <a:lumMod val="50000"/>
                  </a:schemeClr>
                </a:solidFill>
                <a:latin typeface="Arial" panose="020B0604020202020204" pitchFamily="34" charset="0"/>
                <a:cs typeface="Arial" panose="020B0604020202020204" pitchFamily="34" charset="0"/>
              </a:rPr>
              <a:t>Autores: </a:t>
            </a:r>
            <a:r>
              <a:rPr lang="es-EC" sz="2400" dirty="0">
                <a:solidFill>
                  <a:schemeClr val="tx1"/>
                </a:solidFill>
                <a:latin typeface="Arial Narrow" panose="020B0606020202030204" pitchFamily="34" charset="0"/>
                <a:cs typeface="Arial" panose="020B0604020202020204" pitchFamily="34" charset="0"/>
              </a:rPr>
              <a:t>Subt. Anthony Delgado Barreno</a:t>
            </a:r>
          </a:p>
          <a:p>
            <a:pPr algn="l"/>
            <a:r>
              <a:rPr lang="es-EC" sz="2400" b="1" dirty="0">
                <a:solidFill>
                  <a:schemeClr val="accent3">
                    <a:lumMod val="50000"/>
                  </a:schemeClr>
                </a:solidFill>
                <a:latin typeface="Arial" panose="020B0604020202020204" pitchFamily="34" charset="0"/>
                <a:cs typeface="Arial" panose="020B0604020202020204" pitchFamily="34" charset="0"/>
              </a:rPr>
              <a:t>                </a:t>
            </a:r>
            <a:r>
              <a:rPr lang="es-EC" sz="2400" dirty="0">
                <a:solidFill>
                  <a:schemeClr val="tx1"/>
                </a:solidFill>
                <a:latin typeface="Arial Narrow" panose="020B0606020202030204" pitchFamily="34" charset="0"/>
                <a:cs typeface="Arial" panose="020B0604020202020204" pitchFamily="34" charset="0"/>
              </a:rPr>
              <a:t>Subt. William Clavijo Diaz</a:t>
            </a:r>
          </a:p>
        </p:txBody>
      </p:sp>
      <p:sp>
        <p:nvSpPr>
          <p:cNvPr id="13" name="2 Subtítulo"/>
          <p:cNvSpPr txBox="1">
            <a:spLocks/>
          </p:cNvSpPr>
          <p:nvPr/>
        </p:nvSpPr>
        <p:spPr bwMode="auto">
          <a:xfrm>
            <a:off x="7471763" y="4408434"/>
            <a:ext cx="4356601"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400" b="1" dirty="0">
                <a:solidFill>
                  <a:schemeClr val="accent3">
                    <a:lumMod val="50000"/>
                  </a:schemeClr>
                </a:solidFill>
                <a:latin typeface="Arial" panose="020B0604020202020204" pitchFamily="34" charset="0"/>
                <a:cs typeface="Arial" panose="020B0604020202020204" pitchFamily="34" charset="0"/>
              </a:rPr>
              <a:t>Director: </a:t>
            </a:r>
            <a:r>
              <a:rPr lang="es-EC" sz="2400" dirty="0">
                <a:solidFill>
                  <a:schemeClr val="tx1"/>
                </a:solidFill>
                <a:latin typeface="Arial Narrow" panose="020B0606020202030204" pitchFamily="34" charset="0"/>
                <a:cs typeface="Arial" panose="020B0604020202020204" pitchFamily="34" charset="0"/>
              </a:rPr>
              <a:t>Ing. Jaime Cadena</a:t>
            </a:r>
            <a:endParaRPr lang="es-EC" sz="2400" b="1" dirty="0">
              <a:solidFill>
                <a:schemeClr val="accent3">
                  <a:lumMod val="50000"/>
                </a:schemeClr>
              </a:solidFill>
              <a:latin typeface="Arial" panose="020B0604020202020204" pitchFamily="34" charset="0"/>
              <a:cs typeface="Arial" panose="020B0604020202020204" pitchFamily="34" charset="0"/>
            </a:endParaRPr>
          </a:p>
          <a:p>
            <a:pPr algn="l">
              <a:buClr>
                <a:schemeClr val="accent3">
                  <a:lumMod val="50000"/>
                </a:schemeClr>
              </a:buClr>
            </a:pPr>
            <a:endParaRPr lang="es-EC" sz="2400" dirty="0">
              <a:solidFill>
                <a:schemeClr val="tx1">
                  <a:lumMod val="95000"/>
                  <a:lumOff val="5000"/>
                </a:schemeClr>
              </a:solidFill>
              <a:latin typeface="Arial Narrow" pitchFamily="34" charset="0"/>
              <a:cs typeface="Arial" panose="020B0604020202020204" pitchFamily="34" charset="0"/>
            </a:endParaRPr>
          </a:p>
          <a:p>
            <a:pPr algn="l">
              <a:buClr>
                <a:srgbClr val="006600"/>
              </a:buClr>
            </a:pPr>
            <a:endParaRPr lang="es-EC"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13 CuadroTexto"/>
          <p:cNvSpPr txBox="1"/>
          <p:nvPr/>
        </p:nvSpPr>
        <p:spPr>
          <a:xfrm>
            <a:off x="3304672" y="2147213"/>
            <a:ext cx="7457883" cy="892552"/>
          </a:xfrm>
          <a:prstGeom prst="rect">
            <a:avLst/>
          </a:prstGeom>
          <a:noFill/>
        </p:spPr>
        <p:txBody>
          <a:bodyPr wrap="square" rtlCol="0">
            <a:spAutoFit/>
          </a:bodyPr>
          <a:lstStyle/>
          <a:p>
            <a:pPr algn="ctr"/>
            <a:r>
              <a:rPr lang="es-EC" sz="2600" dirty="0">
                <a:latin typeface="Arial Narrow" pitchFamily="34" charset="0"/>
              </a:rPr>
              <a:t>Trabajo de titulación, previo a la obtención del título de Ingeniero Comercial</a:t>
            </a:r>
          </a:p>
        </p:txBody>
      </p:sp>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596" t="28382" r="21669" b="67188"/>
          <a:stretch/>
        </p:blipFill>
        <p:spPr bwMode="auto">
          <a:xfrm>
            <a:off x="0" y="0"/>
            <a:ext cx="12192000" cy="65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1" y="69464"/>
            <a:ext cx="2801248" cy="82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2061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1 CuadroTexto"/>
          <p:cNvSpPr txBox="1"/>
          <p:nvPr/>
        </p:nvSpPr>
        <p:spPr>
          <a:xfrm>
            <a:off x="7366779" y="5291959"/>
            <a:ext cx="4825221" cy="1566041"/>
          </a:xfrm>
          <a:prstGeom prst="rect">
            <a:avLst/>
          </a:prstGeom>
          <a:ln/>
        </p:spPr>
        <p:style>
          <a:lnRef idx="2">
            <a:schemeClr val="dk1"/>
          </a:lnRef>
          <a:fillRef idx="1">
            <a:schemeClr val="lt1"/>
          </a:fillRef>
          <a:effectRef idx="0">
            <a:schemeClr val="dk1"/>
          </a:effectRef>
          <a:fontRef idx="minor">
            <a:schemeClr val="dk1"/>
          </a:fontRef>
        </p:style>
        <p:txBody>
          <a:bodyPr wrap="square" rtlCol="0" anchor="t">
            <a:noAutofit/>
          </a:bodyPr>
          <a:lstStyle/>
          <a:p>
            <a:pPr algn="ctr"/>
            <a:r>
              <a:rPr lang="es-EC" sz="2400" dirty="0">
                <a:solidFill>
                  <a:schemeClr val="bg2">
                    <a:lumMod val="10000"/>
                  </a:schemeClr>
                </a:solidFill>
                <a:latin typeface="Calibri" panose="020F0502020204030204" pitchFamily="34" charset="0"/>
                <a:ea typeface="Times New Roman"/>
              </a:rPr>
              <a:t>POBLACIÓN: 495 MILITARES INMERSO EN EL PROCESO DE ADQUISICIÓN DE MATERIAL AERONÁUTICO EN EL EXTERIOR </a:t>
            </a:r>
          </a:p>
          <a:p>
            <a:pPr algn="ctr"/>
            <a:endParaRPr lang="es-EC" sz="2400" dirty="0">
              <a:solidFill>
                <a:schemeClr val="bg2">
                  <a:lumMod val="10000"/>
                </a:schemeClr>
              </a:solidFill>
              <a:latin typeface="Calibri" panose="020F0502020204030204" pitchFamily="34" charset="0"/>
              <a:ea typeface="Times New Roman"/>
            </a:endParaRPr>
          </a:p>
        </p:txBody>
      </p:sp>
      <p:graphicFrame>
        <p:nvGraphicFramePr>
          <p:cNvPr id="52" name="Marcador de contenido 3"/>
          <p:cNvGraphicFramePr>
            <a:graphicFrameLocks noGrp="1"/>
          </p:cNvGraphicFramePr>
          <p:nvPr>
            <p:ph idx="1"/>
            <p:extLst>
              <p:ext uri="{D42A27DB-BD31-4B8C-83A1-F6EECF244321}">
                <p14:modId xmlns:p14="http://schemas.microsoft.com/office/powerpoint/2010/main" val="371146198"/>
              </p:ext>
            </p:extLst>
          </p:nvPr>
        </p:nvGraphicFramePr>
        <p:xfrm>
          <a:off x="139249" y="1016110"/>
          <a:ext cx="5995013" cy="4525961"/>
        </p:xfrm>
        <a:graphic>
          <a:graphicData uri="http://schemas.openxmlformats.org/drawingml/2006/table">
            <a:tbl>
              <a:tblPr firstRow="1" firstCol="1" bandRow="1">
                <a:tableStyleId>{5C22544A-7EE6-4342-B048-85BDC9FD1C3A}</a:tableStyleId>
              </a:tblPr>
              <a:tblGrid>
                <a:gridCol w="1204224">
                  <a:extLst>
                    <a:ext uri="{9D8B030D-6E8A-4147-A177-3AD203B41FA5}">
                      <a16:colId xmlns:a16="http://schemas.microsoft.com/office/drawing/2014/main" val="20000"/>
                    </a:ext>
                  </a:extLst>
                </a:gridCol>
                <a:gridCol w="1376203">
                  <a:extLst>
                    <a:ext uri="{9D8B030D-6E8A-4147-A177-3AD203B41FA5}">
                      <a16:colId xmlns:a16="http://schemas.microsoft.com/office/drawing/2014/main" val="20001"/>
                    </a:ext>
                  </a:extLst>
                </a:gridCol>
                <a:gridCol w="1423792">
                  <a:extLst>
                    <a:ext uri="{9D8B030D-6E8A-4147-A177-3AD203B41FA5}">
                      <a16:colId xmlns:a16="http://schemas.microsoft.com/office/drawing/2014/main" val="20002"/>
                    </a:ext>
                  </a:extLst>
                </a:gridCol>
                <a:gridCol w="1990794">
                  <a:extLst>
                    <a:ext uri="{9D8B030D-6E8A-4147-A177-3AD203B41FA5}">
                      <a16:colId xmlns:a16="http://schemas.microsoft.com/office/drawing/2014/main" val="20003"/>
                    </a:ext>
                  </a:extLst>
                </a:gridCol>
              </a:tblGrid>
              <a:tr h="452596">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Bases</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ALA a la que pertenece</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Personal Logístico</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Fuente</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extLst>
                  <a:ext uri="{0D108BD9-81ED-4DB2-BD59-A6C34878D82A}">
                    <a16:rowId xmlns:a16="http://schemas.microsoft.com/office/drawing/2014/main" val="10000"/>
                  </a:ext>
                </a:extLst>
              </a:tr>
              <a:tr h="678894">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Latacunga</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Ala de Trasporte</a:t>
                      </a:r>
                      <a:r>
                        <a:rPr lang="es-EC" sz="1000" baseline="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Nro.11</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64</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extLst>
                  <a:ext uri="{0D108BD9-81ED-4DB2-BD59-A6C34878D82A}">
                    <a16:rowId xmlns:a16="http://schemas.microsoft.com/office/drawing/2014/main" val="10001"/>
                  </a:ext>
                </a:extLst>
              </a:tr>
              <a:tr h="678894">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Salinas</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Ala de Combate</a:t>
                      </a:r>
                      <a:endParaRPr lang="es-EC" sz="110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Nro. 24</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73</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extLst>
                  <a:ext uri="{0D108BD9-81ED-4DB2-BD59-A6C34878D82A}">
                    <a16:rowId xmlns:a16="http://schemas.microsoft.com/office/drawing/2014/main" val="10002"/>
                  </a:ext>
                </a:extLst>
              </a:tr>
              <a:tr h="678894">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Manta</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Ala de Combate</a:t>
                      </a:r>
                      <a:endParaRPr lang="es-EC" sz="110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a:solidFill>
                            <a:srgbClr val="000000"/>
                          </a:solidFill>
                          <a:effectLst/>
                          <a:latin typeface="Arial" panose="020B0604020202020204" pitchFamily="34" charset="0"/>
                          <a:cs typeface="Arial" panose="020B0604020202020204" pitchFamily="34" charset="0"/>
                        </a:rPr>
                        <a:t>Nro. 23</a:t>
                      </a:r>
                      <a:endPar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95</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extLst>
                  <a:ext uri="{0D108BD9-81ED-4DB2-BD59-A6C34878D82A}">
                    <a16:rowId xmlns:a16="http://schemas.microsoft.com/office/drawing/2014/main" val="10003"/>
                  </a:ext>
                </a:extLst>
              </a:tr>
              <a:tr h="2036683">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Guayaquil</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Taura</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Comandancia General FAE</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Ala de Combate</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Nro. 22</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Ala de Combate</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Nro. 21</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Comandancia</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General de las F.F.A.A.</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86</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80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80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800"/>
                        </a:spcAft>
                      </a:pPr>
                      <a:r>
                        <a:rPr lang="es-EC" sz="1000" dirty="0">
                          <a:solidFill>
                            <a:srgbClr val="000000"/>
                          </a:solidFill>
                          <a:effectLst/>
                          <a:latin typeface="Arial" panose="020B0604020202020204" pitchFamily="34" charset="0"/>
                          <a:cs typeface="Arial" panose="020B0604020202020204" pitchFamily="34" charset="0"/>
                        </a:rPr>
                        <a:t>64</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800"/>
                        </a:spcAft>
                      </a:pPr>
                      <a:r>
                        <a:rPr lang="es-EC" sz="1000" dirty="0">
                          <a:solidFill>
                            <a:srgbClr val="000000"/>
                          </a:solidFill>
                          <a:effectLst/>
                          <a:latin typeface="Arial" panose="020B0604020202020204" pitchFamily="34" charset="0"/>
                          <a:cs typeface="Arial" panose="020B0604020202020204" pitchFamily="34" charset="0"/>
                        </a:rPr>
                        <a:t> </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800"/>
                        </a:spcAft>
                      </a:pPr>
                      <a:r>
                        <a:rPr lang="es-EC" sz="1000" dirty="0">
                          <a:solidFill>
                            <a:srgbClr val="000000"/>
                          </a:solidFill>
                          <a:effectLst/>
                          <a:latin typeface="Arial" panose="020B0604020202020204" pitchFamily="34" charset="0"/>
                          <a:cs typeface="Arial" panose="020B0604020202020204" pitchFamily="34" charset="0"/>
                        </a:rPr>
                        <a:t>113</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tc>
                  <a:txBody>
                    <a:bodyPr/>
                    <a:lstStyle/>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dirty="0">
                        <a:solidFill>
                          <a:srgbClr val="000000"/>
                        </a:solidFill>
                        <a:effectLst/>
                        <a:latin typeface="Arial" panose="020B0604020202020204" pitchFamily="34" charset="0"/>
                        <a:cs typeface="Arial" panose="020B0604020202020204" pitchFamily="34" charset="0"/>
                      </a:endParaRPr>
                    </a:p>
                    <a:p>
                      <a:pPr indent="180340" algn="ctr">
                        <a:lnSpc>
                          <a:spcPct val="150000"/>
                        </a:lnSpc>
                        <a:spcAft>
                          <a:spcPts val="0"/>
                        </a:spcAft>
                      </a:pPr>
                      <a:r>
                        <a:rPr lang="es-EC" sz="1000" dirty="0">
                          <a:solidFill>
                            <a:srgbClr val="000000"/>
                          </a:solidFill>
                          <a:effectLst/>
                          <a:latin typeface="Arial" panose="020B0604020202020204" pitchFamily="34" charset="0"/>
                          <a:cs typeface="Arial" panose="020B0604020202020204" pitchFamily="34" charset="0"/>
                        </a:rPr>
                        <a:t>Orgánico General de la Fuerza Aérea Ecuatoriana (Actualizada 2019)</a:t>
                      </a:r>
                      <a:endPar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889" marR="67889" marT="0" marB="0"/>
                </a:tc>
                <a:extLst>
                  <a:ext uri="{0D108BD9-81ED-4DB2-BD59-A6C34878D82A}">
                    <a16:rowId xmlns:a16="http://schemas.microsoft.com/office/drawing/2014/main" val="10004"/>
                  </a:ext>
                </a:extLst>
              </a:tr>
            </a:tbl>
          </a:graphicData>
        </a:graphic>
      </p:graphicFrame>
      <p:sp>
        <p:nvSpPr>
          <p:cNvPr id="3" name="Rectángulo 2"/>
          <p:cNvSpPr/>
          <p:nvPr/>
        </p:nvSpPr>
        <p:spPr>
          <a:xfrm>
            <a:off x="132122" y="5588111"/>
            <a:ext cx="4019662" cy="2769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s-EC" sz="1200" b="1" dirty="0">
                <a:solidFill>
                  <a:srgbClr val="000000"/>
                </a:solidFill>
                <a:latin typeface="+mj-lt"/>
                <a:ea typeface="Calibri" panose="020F0502020204030204" pitchFamily="34" charset="0"/>
              </a:rPr>
              <a:t>Total  </a:t>
            </a:r>
            <a:r>
              <a:rPr lang="es-EC" sz="1200" dirty="0">
                <a:solidFill>
                  <a:srgbClr val="000000"/>
                </a:solidFill>
                <a:latin typeface="+mj-lt"/>
                <a:ea typeface="Calibri" panose="020F0502020204030204" pitchFamily="34" charset="0"/>
              </a:rPr>
              <a:t>                                                                495</a:t>
            </a:r>
            <a:endParaRPr lang="es-EC" sz="1200" dirty="0">
              <a:solidFill>
                <a:srgbClr val="000000"/>
              </a:solidFill>
              <a:latin typeface="+mj-lt"/>
            </a:endParaRPr>
          </a:p>
        </p:txBody>
      </p:sp>
      <p:graphicFrame>
        <p:nvGraphicFramePr>
          <p:cNvPr id="13" name="Gráfico 12"/>
          <p:cNvGraphicFramePr/>
          <p:nvPr/>
        </p:nvGraphicFramePr>
        <p:xfrm>
          <a:off x="6741142" y="628810"/>
          <a:ext cx="5882698" cy="4169298"/>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Avión de combate avión avión militar dibujo, plano, vehícul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4692" y="3939756"/>
            <a:ext cx="2641888" cy="1398478"/>
          </a:xfrm>
          <a:prstGeom prst="rect">
            <a:avLst/>
          </a:prstGeom>
          <a:noFill/>
          <a:extLst>
            <a:ext uri="{909E8E84-426E-40DD-AFC4-6F175D3DCCD1}">
              <a14:hiddenFill xmlns:a14="http://schemas.microsoft.com/office/drawing/2010/main">
                <a:solidFill>
                  <a:srgbClr val="FFFFFF"/>
                </a:solidFill>
              </a14:hiddenFill>
            </a:ext>
          </a:extLst>
        </p:spPr>
      </p:pic>
      <p:sp>
        <p:nvSpPr>
          <p:cNvPr id="14" name="1 Título">
            <a:extLst>
              <a:ext uri="{FF2B5EF4-FFF2-40B4-BE49-F238E27FC236}">
                <a16:creationId xmlns:a16="http://schemas.microsoft.com/office/drawing/2014/main" id="{550A73E1-A1F8-4C03-9510-7ABC90DDB6B5}"/>
              </a:ext>
            </a:extLst>
          </p:cNvPr>
          <p:cNvSpPr txBox="1">
            <a:spLocks/>
          </p:cNvSpPr>
          <p:nvPr/>
        </p:nvSpPr>
        <p:spPr bwMode="auto">
          <a:xfrm>
            <a:off x="-3325" y="232751"/>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POBLACIÓN</a:t>
            </a:r>
          </a:p>
        </p:txBody>
      </p:sp>
    </p:spTree>
    <p:extLst>
      <p:ext uri="{BB962C8B-B14F-4D97-AF65-F5344CB8AC3E}">
        <p14:creationId xmlns:p14="http://schemas.microsoft.com/office/powerpoint/2010/main" val="1885542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CuadroTexto"/>
          <p:cNvSpPr txBox="1"/>
          <p:nvPr/>
        </p:nvSpPr>
        <p:spPr>
          <a:xfrm>
            <a:off x="7813042" y="4015246"/>
            <a:ext cx="3977511" cy="1817007"/>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s-EC" sz="2400" dirty="0">
                <a:solidFill>
                  <a:schemeClr val="bg2">
                    <a:lumMod val="10000"/>
                  </a:schemeClr>
                </a:solidFill>
                <a:latin typeface="Calibri" panose="020F0502020204030204" pitchFamily="34" charset="0"/>
                <a:ea typeface="Times New Roman"/>
              </a:rPr>
              <a:t>MUESTRA: 217 MILITARES INMERSO EN EL PROCESO DE ADQUISICIÓN DE MATERIAL AERONÁUTICO EN EL EXTERIOR </a:t>
            </a:r>
          </a:p>
        </p:txBody>
      </p:sp>
      <p:pic>
        <p:nvPicPr>
          <p:cNvPr id="7170" name="Picture 2" descr="Resultado de imagen para fle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262" y="2715447"/>
            <a:ext cx="1599291" cy="12254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2 CuadroTexto"/>
              <p:cNvSpPr txBox="1"/>
              <p:nvPr/>
            </p:nvSpPr>
            <p:spPr>
              <a:xfrm>
                <a:off x="7662539" y="840731"/>
                <a:ext cx="3793009" cy="10801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r>
                  <a:rPr lang="es-EC" sz="2000" dirty="0">
                    <a:solidFill>
                      <a:srgbClr val="000000"/>
                    </a:solidFill>
                    <a:latin typeface="Times New Roman" panose="02020603050405020304" pitchFamily="18" charset="0"/>
                    <a:ea typeface="Times New Roman" panose="02020603050405020304" pitchFamily="18" charset="0"/>
                  </a:rPr>
                  <a:t>n</a:t>
                </a:r>
                <a14:m>
                  <m:oMath xmlns:m="http://schemas.openxmlformats.org/officeDocument/2006/math">
                    <m:r>
                      <a:rPr lang="es-EC" sz="2400" i="1">
                        <a:solidFill>
                          <a:srgbClr val="000000"/>
                        </a:solidFill>
                        <a:latin typeface="Cambria Math" panose="02040503050406030204" pitchFamily="18" charset="0"/>
                        <a:ea typeface="Times New Roman" panose="02020603050405020304" pitchFamily="18" charset="0"/>
                      </a:rPr>
                      <m:t>=</m:t>
                    </m:r>
                    <m:f>
                      <m:fPr>
                        <m:ctrlPr>
                          <a:rPr lang="es-ES" sz="2400" i="1">
                            <a:solidFill>
                              <a:srgbClr val="000000"/>
                            </a:solidFill>
                            <a:latin typeface="Cambria Math" panose="02040503050406030204" pitchFamily="18" charset="0"/>
                            <a:ea typeface="Times New Roman" panose="02020603050405020304" pitchFamily="18" charset="0"/>
                          </a:rPr>
                        </m:ctrlPr>
                      </m:fPr>
                      <m:num>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𝐾</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𝑝</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𝑞</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𝑁</m:t>
                        </m:r>
                      </m:num>
                      <m:den>
                        <m:d>
                          <m:dPr>
                            <m:ctrlPr>
                              <a:rPr lang="es-ES" sz="2400" i="1">
                                <a:solidFill>
                                  <a:srgbClr val="000000"/>
                                </a:solidFill>
                                <a:latin typeface="Cambria Math" panose="02040503050406030204" pitchFamily="18" charset="0"/>
                                <a:ea typeface="Times New Roman" panose="02020603050405020304" pitchFamily="18" charset="0"/>
                              </a:rPr>
                            </m:ctrlPr>
                          </m:dPr>
                          <m:e>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𝑒</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d>
                              <m:dPr>
                                <m:ctrlPr>
                                  <a:rPr lang="es-ES" sz="2400" i="1">
                                    <a:solidFill>
                                      <a:srgbClr val="000000"/>
                                    </a:solidFill>
                                    <a:latin typeface="Cambria Math" panose="02040503050406030204" pitchFamily="18" charset="0"/>
                                    <a:ea typeface="Times New Roman" panose="02020603050405020304" pitchFamily="18" charset="0"/>
                                  </a:rPr>
                                </m:ctrlPr>
                              </m:dPr>
                              <m:e>
                                <m:r>
                                  <a:rPr lang="es-EC" sz="2400" i="1">
                                    <a:solidFill>
                                      <a:srgbClr val="000000"/>
                                    </a:solidFill>
                                    <a:latin typeface="Cambria Math" panose="02040503050406030204" pitchFamily="18" charset="0"/>
                                    <a:ea typeface="Times New Roman" panose="02020603050405020304" pitchFamily="18" charset="0"/>
                                  </a:rPr>
                                  <m:t>𝑁</m:t>
                                </m:r>
                                <m:r>
                                  <a:rPr lang="es-EC" sz="2400" i="1">
                                    <a:solidFill>
                                      <a:srgbClr val="000000"/>
                                    </a:solidFill>
                                    <a:latin typeface="Cambria Math" panose="02040503050406030204" pitchFamily="18" charset="0"/>
                                    <a:ea typeface="Times New Roman" panose="02020603050405020304" pitchFamily="18" charset="0"/>
                                  </a:rPr>
                                  <m:t>−1</m:t>
                                </m:r>
                              </m:e>
                            </m:d>
                          </m:e>
                        </m:d>
                        <m:r>
                          <a:rPr lang="es-EC" sz="2400" i="1">
                            <a:solidFill>
                              <a:srgbClr val="000000"/>
                            </a:solidFill>
                            <a:latin typeface="Cambria Math" panose="02040503050406030204" pitchFamily="18" charset="0"/>
                            <a:ea typeface="Times New Roman" panose="02020603050405020304" pitchFamily="18" charset="0"/>
                          </a:rPr>
                          <m:t>+</m:t>
                        </m:r>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𝑘</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𝑝</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𝑞</m:t>
                        </m:r>
                      </m:den>
                    </m:f>
                  </m:oMath>
                </a14:m>
                <a:endParaRPr lang="es-ES" sz="2000" dirty="0">
                  <a:latin typeface="Times New Roman" panose="02020603050405020304" pitchFamily="18" charset="0"/>
                  <a:ea typeface="Times New Roman" panose="02020603050405020304" pitchFamily="18" charset="0"/>
                </a:endParaRPr>
              </a:p>
            </p:txBody>
          </p:sp>
        </mc:Choice>
        <mc:Fallback xmlns="">
          <p:sp>
            <p:nvSpPr>
              <p:cNvPr id="11" name="2 CuadroTexto"/>
              <p:cNvSpPr txBox="1">
                <a:spLocks noRot="1" noChangeAspect="1" noMove="1" noResize="1" noEditPoints="1" noAdjustHandles="1" noChangeArrowheads="1" noChangeShapeType="1" noTextEdit="1"/>
              </p:cNvSpPr>
              <p:nvPr/>
            </p:nvSpPr>
            <p:spPr>
              <a:xfrm>
                <a:off x="7661744" y="840731"/>
                <a:ext cx="3793009" cy="1080120"/>
              </a:xfrm>
              <a:prstGeom prst="rect">
                <a:avLst/>
              </a:prstGeom>
              <a:blipFill rotWithShape="0">
                <a:blip r:embed="rId3"/>
                <a:stretch>
                  <a:fillRect/>
                </a:stretch>
              </a:blipFill>
            </p:spPr>
            <p:txBody>
              <a:bodyPr/>
              <a:lstStyle/>
              <a:p>
                <a:r>
                  <a:rPr lang="es-ES">
                    <a:noFill/>
                  </a:rPr>
                  <a:t> </a:t>
                </a:r>
              </a:p>
            </p:txBody>
          </p:sp>
        </mc:Fallback>
      </mc:AlternateContent>
      <p:sp>
        <p:nvSpPr>
          <p:cNvPr id="2" name="Rectángulo 1"/>
          <p:cNvSpPr/>
          <p:nvPr/>
        </p:nvSpPr>
        <p:spPr>
          <a:xfrm>
            <a:off x="5462169" y="1819851"/>
            <a:ext cx="6092825" cy="1685077"/>
          </a:xfrm>
          <a:prstGeom prst="rect">
            <a:avLst/>
          </a:prstGeom>
        </p:spPr>
        <p:txBody>
          <a:bodyPr>
            <a:spAutoFit/>
          </a:bodyPr>
          <a:lstStyle/>
          <a:p>
            <a:pPr marL="1798320" indent="449580">
              <a:lnSpc>
                <a:spcPct val="115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1,96 (Nivel de confianza del 95%)</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798320" indent="449580">
              <a:lnSpc>
                <a:spcPct val="115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0,5  probabilidad de éxito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798320" indent="449580">
              <a:lnSpc>
                <a:spcPct val="115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0,5 probabilidad de fracaso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798320" indent="449580">
              <a:lnSpc>
                <a:spcPct val="115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0,05 margen de error</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798320" indent="449580">
              <a:lnSpc>
                <a:spcPct val="115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a:t>
            </a: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495</a:t>
            </a:r>
            <a:endParaRPr lang="es-E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22417295"/>
              </p:ext>
            </p:extLst>
          </p:nvPr>
        </p:nvGraphicFramePr>
        <p:xfrm>
          <a:off x="474311" y="977509"/>
          <a:ext cx="5544616" cy="2563880"/>
        </p:xfrm>
        <a:graphic>
          <a:graphicData uri="http://schemas.openxmlformats.org/drawingml/2006/table">
            <a:tbl>
              <a:tblPr firstRow="1" firstCol="1" bandRow="1">
                <a:tableStyleId>{5C22544A-7EE6-4342-B048-85BDC9FD1C3A}</a:tableStyleId>
              </a:tblPr>
              <a:tblGrid>
                <a:gridCol w="1134642">
                  <a:extLst>
                    <a:ext uri="{9D8B030D-6E8A-4147-A177-3AD203B41FA5}">
                      <a16:colId xmlns:a16="http://schemas.microsoft.com/office/drawing/2014/main" val="20000"/>
                    </a:ext>
                  </a:extLst>
                </a:gridCol>
                <a:gridCol w="1287819">
                  <a:extLst>
                    <a:ext uri="{9D8B030D-6E8A-4147-A177-3AD203B41FA5}">
                      <a16:colId xmlns:a16="http://schemas.microsoft.com/office/drawing/2014/main" val="20001"/>
                    </a:ext>
                  </a:extLst>
                </a:gridCol>
                <a:gridCol w="1752076">
                  <a:extLst>
                    <a:ext uri="{9D8B030D-6E8A-4147-A177-3AD203B41FA5}">
                      <a16:colId xmlns:a16="http://schemas.microsoft.com/office/drawing/2014/main" val="20002"/>
                    </a:ext>
                  </a:extLst>
                </a:gridCol>
                <a:gridCol w="1370079">
                  <a:extLst>
                    <a:ext uri="{9D8B030D-6E8A-4147-A177-3AD203B41FA5}">
                      <a16:colId xmlns:a16="http://schemas.microsoft.com/office/drawing/2014/main" val="20003"/>
                    </a:ext>
                  </a:extLst>
                </a:gridCol>
              </a:tblGrid>
              <a:tr h="200025">
                <a:tc gridSpan="2">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BASES </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POBLACIÓN </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MUESTRA </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200025">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Ala de trasporte Nro. 11</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64</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28</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00025">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Ala de combate Nro. 24</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73</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32</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00025">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Ala de combate Nro. 23</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95</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41</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50281">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Ala de combate Nro. 22 </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86</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38</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200025">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Ala de combate Nro. 21</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64</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28</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90525">
                <a:tc gridSpan="2">
                  <a:txBody>
                    <a:bodyPr/>
                    <a:lstStyle/>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Comandancia General       </a:t>
                      </a:r>
                    </a:p>
                    <a:p>
                      <a:pPr indent="180340">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               F.A.E.</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113</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50</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200025">
                <a:tc>
                  <a:txBody>
                    <a:bodyPr/>
                    <a:lstStyle/>
                    <a:p>
                      <a:pPr indent="180340">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TOTAL</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EC" sz="1400" dirty="0">
                        <a:solidFill>
                          <a:srgbClr val="000000"/>
                        </a:solidFill>
                        <a:effectLst/>
                        <a:latin typeface="Arial" panose="020B060402020202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a:solidFill>
                            <a:srgbClr val="000000"/>
                          </a:solidFill>
                          <a:effectLst/>
                          <a:latin typeface="Arial" panose="020B0604020202020204" pitchFamily="34" charset="0"/>
                          <a:cs typeface="Arial" panose="020B0604020202020204" pitchFamily="34" charset="0"/>
                        </a:rPr>
                        <a:t> 495</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400" dirty="0">
                          <a:solidFill>
                            <a:srgbClr val="000000"/>
                          </a:solidFill>
                          <a:effectLst/>
                          <a:latin typeface="Arial" panose="020B0604020202020204" pitchFamily="34" charset="0"/>
                          <a:cs typeface="Arial" panose="020B0604020202020204" pitchFamily="34" charset="0"/>
                        </a:rPr>
                        <a:t>217</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4" name="Rectángulo 13"/>
              <p:cNvSpPr/>
              <p:nvPr/>
            </p:nvSpPr>
            <p:spPr>
              <a:xfrm>
                <a:off x="3246619" y="3643751"/>
                <a:ext cx="1979837" cy="3107069"/>
              </a:xfrm>
              <a:prstGeom prst="rect">
                <a:avLst/>
              </a:prstGeom>
            </p:spPr>
            <p:txBody>
              <a:bodyPr wrap="none">
                <a:spAutoFit/>
              </a:bodyPr>
              <a:lstStyle/>
              <a:p>
                <a:pPr indent="180340" algn="ctr">
                  <a:lnSpc>
                    <a:spcPct val="200000"/>
                  </a:lnSpc>
                  <a:spcAft>
                    <a:spcPts val="800"/>
                  </a:spcAft>
                </a:pPr>
                <a:r>
                  <a:rPr lang="es-ES" b="1" i="1" dirty="0">
                    <a:solidFill>
                      <a:srgbClr val="000000"/>
                    </a:solidFill>
                    <a:latin typeface="Arial" panose="020B0604020202020204" pitchFamily="34" charset="0"/>
                    <a:ea typeface="Calibri" panose="020F0502020204030204" pitchFamily="34" charset="0"/>
                    <a:cs typeface="Arial" panose="020B0604020202020204" pitchFamily="34" charset="0"/>
                  </a:rPr>
                  <a:t>Estratificación</a:t>
                </a:r>
              </a:p>
              <a:p>
                <a:pPr indent="180340" algn="ctr">
                  <a:lnSpc>
                    <a:spcPct val="200000"/>
                  </a:lnSpc>
                  <a:spcAft>
                    <a:spcPts val="800"/>
                  </a:spcAft>
                </a:pPr>
                <a14:m>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e>
                    </m:d>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num>
                      <m:den>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m:t>
                        </m:r>
                      </m:den>
                    </m:f>
                  </m:oMath>
                </a14:m>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s-EC" sz="1600" i="1">
                          <a:solidFill>
                            <a:srgbClr val="000000"/>
                          </a:solidFill>
                          <a:latin typeface="Cambria Math" panose="02040503050406030204" pitchFamily="18" charset="0"/>
                        </a:rPr>
                        <m:t>𝑛</m:t>
                      </m:r>
                      <m:r>
                        <a:rPr lang="es-EC" sz="1600" i="1">
                          <a:solidFill>
                            <a:srgbClr val="000000"/>
                          </a:solidFill>
                          <a:latin typeface="Cambria Math" panose="02040503050406030204" pitchFamily="18" charset="0"/>
                        </a:rPr>
                        <m:t>1=217∗</m:t>
                      </m:r>
                      <m:f>
                        <m:fPr>
                          <m:ctrlPr>
                            <a:rPr lang="es-EC" sz="1600" i="1">
                              <a:solidFill>
                                <a:srgbClr val="000000"/>
                              </a:solidFill>
                              <a:latin typeface="Cambria Math" panose="02040503050406030204" pitchFamily="18" charset="0"/>
                            </a:rPr>
                          </m:ctrlPr>
                        </m:fPr>
                        <m:num>
                          <m:r>
                            <a:rPr lang="es-EC" sz="1600" i="1">
                              <a:solidFill>
                                <a:srgbClr val="000000"/>
                              </a:solidFill>
                              <a:latin typeface="Cambria Math" panose="02040503050406030204" pitchFamily="18" charset="0"/>
                            </a:rPr>
                            <m:t>113</m:t>
                          </m:r>
                        </m:num>
                        <m:den>
                          <m:r>
                            <a:rPr lang="es-EC" sz="1600" i="1">
                              <a:solidFill>
                                <a:srgbClr val="000000"/>
                              </a:solidFill>
                              <a:latin typeface="Cambria Math" panose="02040503050406030204" pitchFamily="18" charset="0"/>
                            </a:rPr>
                            <m:t>495</m:t>
                          </m:r>
                        </m:den>
                      </m:f>
                    </m:oMath>
                  </m:oMathPara>
                </a14:m>
                <a:endParaRPr lang="es-EC" sz="1600" dirty="0">
                  <a:solidFill>
                    <a:srgbClr val="000000"/>
                  </a:solidFill>
                </a:endParaRPr>
              </a:p>
              <a:p>
                <a:endParaRPr lang="es-EC" sz="1600" dirty="0">
                  <a:solidFill>
                    <a:srgbClr val="000000"/>
                  </a:solidFill>
                </a:endParaRPr>
              </a:p>
              <a:p>
                <a:pPr/>
                <a14:m>
                  <m:oMathPara xmlns:m="http://schemas.openxmlformats.org/officeDocument/2006/math">
                    <m:oMathParaPr>
                      <m:jc m:val="centerGroup"/>
                    </m:oMathParaPr>
                    <m:oMath xmlns:m="http://schemas.openxmlformats.org/officeDocument/2006/math">
                      <m:r>
                        <a:rPr lang="es-EC" sz="1600" i="1">
                          <a:solidFill>
                            <a:srgbClr val="000000"/>
                          </a:solidFill>
                          <a:latin typeface="Cambria Math" panose="02040503050406030204" pitchFamily="18" charset="0"/>
                        </a:rPr>
                        <m:t>𝑛</m:t>
                      </m:r>
                      <m:r>
                        <a:rPr lang="es-EC" sz="1600" i="1">
                          <a:solidFill>
                            <a:srgbClr val="000000"/>
                          </a:solidFill>
                          <a:latin typeface="Cambria Math" panose="02040503050406030204" pitchFamily="18" charset="0"/>
                        </a:rPr>
                        <m:t>1=50 </m:t>
                      </m:r>
                      <m:r>
                        <a:rPr lang="es-EC" sz="1600" i="1">
                          <a:solidFill>
                            <a:srgbClr val="000000"/>
                          </a:solidFill>
                          <a:latin typeface="Cambria Math" panose="02040503050406030204" pitchFamily="18" charset="0"/>
                        </a:rPr>
                        <m:t>𝑒𝑛𝑐𝑢𝑒𝑠𝑡𝑎𝑠</m:t>
                      </m:r>
                    </m:oMath>
                  </m:oMathPara>
                </a14:m>
                <a:endParaRPr lang="es-EC" sz="1600" dirty="0">
                  <a:solidFill>
                    <a:srgbClr val="000000"/>
                  </a:solidFill>
                </a:endParaRPr>
              </a:p>
              <a:p>
                <a:pPr indent="180340" algn="ctr">
                  <a:lnSpc>
                    <a:spcPct val="200000"/>
                  </a:lnSpc>
                  <a:spcAft>
                    <a:spcPts val="800"/>
                  </a:spcAft>
                </a:pP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3246619" y="3643751"/>
                <a:ext cx="1979837" cy="3107069"/>
              </a:xfrm>
              <a:prstGeom prst="rect">
                <a:avLst/>
              </a:prstGeom>
              <a:blipFill>
                <a:blip r:embed="rId4"/>
                <a:stretch>
                  <a:fillRect r="-1852"/>
                </a:stretch>
              </a:blipFill>
            </p:spPr>
            <p:txBody>
              <a:bodyPr/>
              <a:lstStyle/>
              <a:p>
                <a:r>
                  <a:rPr lang="es-EC">
                    <a:noFill/>
                  </a:rPr>
                  <a:t> </a:t>
                </a:r>
              </a:p>
            </p:txBody>
          </p:sp>
        </mc:Fallback>
      </mc:AlternateContent>
      <p:pic>
        <p:nvPicPr>
          <p:cNvPr id="18434" name="Picture 2" descr="Aviones De Combate, Aviones, Mikoyan Mig29 imagen png - imagen ..."/>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4222" r="90000"/>
                    </a14:imgEffect>
                  </a14:imgLayer>
                </a14:imgProps>
              </a:ext>
              <a:ext uri="{28A0092B-C50C-407E-A947-70E740481C1C}">
                <a14:useLocalDpi xmlns:a14="http://schemas.microsoft.com/office/drawing/2010/main" val="0"/>
              </a:ext>
            </a:extLst>
          </a:blip>
          <a:srcRect/>
          <a:stretch>
            <a:fillRect/>
          </a:stretch>
        </p:blipFill>
        <p:spPr bwMode="auto">
          <a:xfrm>
            <a:off x="-164825" y="3750708"/>
            <a:ext cx="3254802" cy="2893157"/>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a:extLst>
              <a:ext uri="{FF2B5EF4-FFF2-40B4-BE49-F238E27FC236}">
                <a16:creationId xmlns:a16="http://schemas.microsoft.com/office/drawing/2014/main" id="{550A73E1-A1F8-4C03-9510-7ABC90DDB6B5}"/>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MUESTRA </a:t>
            </a:r>
          </a:p>
        </p:txBody>
      </p:sp>
      <p:graphicFrame>
        <p:nvGraphicFramePr>
          <p:cNvPr id="5" name="Diagrama 4"/>
          <p:cNvGraphicFramePr/>
          <p:nvPr/>
        </p:nvGraphicFramePr>
        <p:xfrm>
          <a:off x="6658063" y="235774"/>
          <a:ext cx="2385575" cy="11481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8142013" y="271858"/>
            <a:ext cx="1405053" cy="32178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latin typeface="Arial" panose="020B0604020202020204" pitchFamily="34" charset="0"/>
                <a:cs typeface="Arial" panose="020B0604020202020204" pitchFamily="34" charset="0"/>
              </a:rPr>
              <a:t>Bernal</a:t>
            </a:r>
          </a:p>
        </p:txBody>
      </p:sp>
    </p:spTree>
    <p:extLst>
      <p:ext uri="{BB962C8B-B14F-4D97-AF65-F5344CB8AC3E}">
        <p14:creationId xmlns:p14="http://schemas.microsoft.com/office/powerpoint/2010/main" val="2018924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11153CF-70C8-495E-A0AE-168B47E0C1A9}"/>
              </a:ext>
            </a:extLst>
          </p:cNvPr>
          <p:cNvSpPr txBox="1">
            <a:spLocks/>
          </p:cNvSpPr>
          <p:nvPr/>
        </p:nvSpPr>
        <p:spPr bwMode="auto">
          <a:xfrm>
            <a:off x="152400" y="179590"/>
            <a:ext cx="927295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ANÁLISIS DE SITUACIÓN ACTUAL</a:t>
            </a:r>
          </a:p>
        </p:txBody>
      </p:sp>
      <p:pic>
        <p:nvPicPr>
          <p:cNvPr id="18434" name="Picture 2" descr="Soldado Triste En Uniforme Durante La Reunión Con El ...">
            <a:extLst>
              <a:ext uri="{FF2B5EF4-FFF2-40B4-BE49-F238E27FC236}">
                <a16:creationId xmlns:a16="http://schemas.microsoft.com/office/drawing/2014/main" id="{8A3CAB30-DEB3-4903-96B3-CD625C54A4A2}"/>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075" b="89969" l="10000" r="99000">
                        <a14:foregroundMark x1="25538" y1="41275" x2="17923" y2="31452"/>
                        <a14:foregroundMark x1="18308" y1="50679" x2="22077" y2="42215"/>
                        <a14:foregroundMark x1="22077" y1="42215" x2="24154" y2="46917"/>
                      </a14:backgroundRemoval>
                    </a14:imgEffect>
                  </a14:imgLayer>
                </a14:imgProps>
              </a:ext>
              <a:ext uri="{28A0092B-C50C-407E-A947-70E740481C1C}">
                <a14:useLocalDpi xmlns:a14="http://schemas.microsoft.com/office/drawing/2010/main" val="0"/>
              </a:ext>
            </a:extLst>
          </a:blip>
          <a:srcRect l="17932" t="4121" b="7879"/>
          <a:stretch/>
        </p:blipFill>
        <p:spPr bwMode="auto">
          <a:xfrm>
            <a:off x="562620" y="759917"/>
            <a:ext cx="2072678" cy="1941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1EE53304-97D5-4771-A261-F411E001F83E}"/>
              </a:ext>
            </a:extLst>
          </p:cNvPr>
          <p:cNvGraphicFramePr/>
          <p:nvPr/>
        </p:nvGraphicFramePr>
        <p:xfrm>
          <a:off x="393806" y="957427"/>
          <a:ext cx="10733738" cy="5552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ángulo 15">
            <a:extLst>
              <a:ext uri="{FF2B5EF4-FFF2-40B4-BE49-F238E27FC236}">
                <a16:creationId xmlns:a16="http://schemas.microsoft.com/office/drawing/2014/main" id="{E22E98EA-D29D-493A-83E6-971EF52EF647}"/>
              </a:ext>
            </a:extLst>
          </p:cNvPr>
          <p:cNvSpPr/>
          <p:nvPr/>
        </p:nvSpPr>
        <p:spPr>
          <a:xfrm>
            <a:off x="5868415" y="3129280"/>
            <a:ext cx="1191449" cy="12090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ángulo 18">
            <a:extLst>
              <a:ext uri="{FF2B5EF4-FFF2-40B4-BE49-F238E27FC236}">
                <a16:creationId xmlns:a16="http://schemas.microsoft.com/office/drawing/2014/main" id="{C357DB0B-0ABC-4A20-A945-5857D37A3A9C}"/>
              </a:ext>
            </a:extLst>
          </p:cNvPr>
          <p:cNvSpPr/>
          <p:nvPr/>
        </p:nvSpPr>
        <p:spPr>
          <a:xfrm>
            <a:off x="6020816" y="3281680"/>
            <a:ext cx="1064768" cy="12090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ángulo 24">
            <a:extLst>
              <a:ext uri="{FF2B5EF4-FFF2-40B4-BE49-F238E27FC236}">
                <a16:creationId xmlns:a16="http://schemas.microsoft.com/office/drawing/2014/main" id="{126C6183-8A15-46B3-AC16-A586DE0F0E5F}"/>
              </a:ext>
            </a:extLst>
          </p:cNvPr>
          <p:cNvSpPr/>
          <p:nvPr/>
        </p:nvSpPr>
        <p:spPr>
          <a:xfrm>
            <a:off x="3656352" y="3129280"/>
            <a:ext cx="1064768" cy="12090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CuadroTexto 26">
            <a:extLst>
              <a:ext uri="{FF2B5EF4-FFF2-40B4-BE49-F238E27FC236}">
                <a16:creationId xmlns:a16="http://schemas.microsoft.com/office/drawing/2014/main" id="{294A4361-669D-4382-99FD-82593E7F4C82}"/>
              </a:ext>
            </a:extLst>
          </p:cNvPr>
          <p:cNvSpPr txBox="1"/>
          <p:nvPr/>
        </p:nvSpPr>
        <p:spPr>
          <a:xfrm>
            <a:off x="3967089" y="5570806"/>
            <a:ext cx="1420837" cy="597598"/>
          </a:xfrm>
          <a:prstGeom prst="rect">
            <a:avLst/>
          </a:prstGeom>
          <a:noFill/>
        </p:spPr>
        <p:txBody>
          <a:bodyPr wrap="square" rtlCol="0">
            <a:spAutoFit/>
          </a:bodyPr>
          <a:lstStyle/>
          <a:p>
            <a:endParaRPr lang="es-EC"/>
          </a:p>
        </p:txBody>
      </p:sp>
      <p:pic>
        <p:nvPicPr>
          <p:cNvPr id="2" name="Picture 2" descr="Militar Triste Que Está En La Pérdida Imagen de archivo - Imagen ...">
            <a:extLst>
              <a:ext uri="{FF2B5EF4-FFF2-40B4-BE49-F238E27FC236}">
                <a16:creationId xmlns:a16="http://schemas.microsoft.com/office/drawing/2014/main" id="{AC9571D5-B0DC-43E6-8514-2B88082598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088" b="89979" l="10000" r="90000"/>
                    </a14:imgEffect>
                  </a14:imgLayer>
                </a14:imgProps>
              </a:ext>
              <a:ext uri="{28A0092B-C50C-407E-A947-70E740481C1C}">
                <a14:useLocalDpi xmlns:a14="http://schemas.microsoft.com/office/drawing/2010/main" val="0"/>
              </a:ext>
            </a:extLst>
          </a:blip>
          <a:srcRect/>
          <a:stretch>
            <a:fillRect/>
          </a:stretch>
        </p:blipFill>
        <p:spPr bwMode="auto">
          <a:xfrm>
            <a:off x="9214973" y="3801124"/>
            <a:ext cx="3212267" cy="236728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D2A77B77-58B5-490C-A3B3-6C0897E490B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foregroundMark x1="28431" y1="17803" x2="28431" y2="25000"/>
                        <a14:foregroundMark x1="67892" y1="28788" x2="53922" y2="70455"/>
                      </a14:backgroundRemoval>
                    </a14:imgEffect>
                  </a14:imgLayer>
                </a14:imgProps>
              </a:ext>
              <a:ext uri="{28A0092B-C50C-407E-A947-70E740481C1C}">
                <a14:useLocalDpi xmlns:a14="http://schemas.microsoft.com/office/drawing/2010/main" val="0"/>
              </a:ext>
            </a:extLst>
          </a:blip>
          <a:srcRect/>
          <a:stretch>
            <a:fillRect/>
          </a:stretch>
        </p:blipFill>
        <p:spPr bwMode="auto">
          <a:xfrm>
            <a:off x="7531947" y="754848"/>
            <a:ext cx="1893407" cy="122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366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Título">
            <a:extLst>
              <a:ext uri="{FF2B5EF4-FFF2-40B4-BE49-F238E27FC236}">
                <a16:creationId xmlns:a16="http://schemas.microsoft.com/office/drawing/2014/main" id="{CBFD2069-051C-4049-97CB-232467CE2A7B}"/>
              </a:ext>
            </a:extLst>
          </p:cNvPr>
          <p:cNvSpPr txBox="1">
            <a:spLocks/>
          </p:cNvSpPr>
          <p:nvPr/>
        </p:nvSpPr>
        <p:spPr bwMode="auto">
          <a:xfrm>
            <a:off x="152400" y="179590"/>
            <a:ext cx="927295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ANÁLISIS DE SITUACIÓN ACTUAL</a:t>
            </a:r>
          </a:p>
        </p:txBody>
      </p:sp>
      <p:graphicFrame>
        <p:nvGraphicFramePr>
          <p:cNvPr id="2" name="Diagrama 1">
            <a:extLst>
              <a:ext uri="{FF2B5EF4-FFF2-40B4-BE49-F238E27FC236}">
                <a16:creationId xmlns:a16="http://schemas.microsoft.com/office/drawing/2014/main" id="{05CC99A2-0B3E-4852-89FB-F02262AB79DF}"/>
              </a:ext>
            </a:extLst>
          </p:cNvPr>
          <p:cNvGraphicFramePr/>
          <p:nvPr/>
        </p:nvGraphicFramePr>
        <p:xfrm>
          <a:off x="1376245" y="845993"/>
          <a:ext cx="9906044" cy="516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2" descr="El síndrome del soldado: el trastorno de estrés postraumático ...">
            <a:extLst>
              <a:ext uri="{FF2B5EF4-FFF2-40B4-BE49-F238E27FC236}">
                <a16:creationId xmlns:a16="http://schemas.microsoft.com/office/drawing/2014/main" id="{75FE3978-C7F0-45FB-9152-E82A2D53C44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429" b="99429" l="32200" r="99800">
                        <a14:foregroundMark x1="34600" y1="31429" x2="39000" y2="2857"/>
                        <a14:foregroundMark x1="60600" y1="83429" x2="59400" y2="99429"/>
                        <a14:foregroundMark x1="53800" y1="4000" x2="97400" y2="10857"/>
                        <a14:foregroundMark x1="97400" y1="10857" x2="95600" y2="96571"/>
                      </a14:backgroundRemoval>
                    </a14:imgEffect>
                  </a14:imgLayer>
                </a14:imgProps>
              </a:ext>
              <a:ext uri="{28A0092B-C50C-407E-A947-70E740481C1C}">
                <a14:useLocalDpi xmlns:a14="http://schemas.microsoft.com/office/drawing/2010/main" val="0"/>
              </a:ext>
            </a:extLst>
          </a:blip>
          <a:srcRect/>
          <a:stretch>
            <a:fillRect/>
          </a:stretch>
        </p:blipFill>
        <p:spPr bwMode="auto">
          <a:xfrm>
            <a:off x="9005668" y="668346"/>
            <a:ext cx="3033932" cy="1835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60" name="Picture 4" descr="Enfrentando una nueva era">
            <a:extLst>
              <a:ext uri="{FF2B5EF4-FFF2-40B4-BE49-F238E27FC236}">
                <a16:creationId xmlns:a16="http://schemas.microsoft.com/office/drawing/2014/main" id="{1B8F92D4-B5F7-4D42-85CD-F88A9C9CFF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89" y="4073443"/>
            <a:ext cx="3012831" cy="2025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4019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DF0A395A-99F9-4510-9642-D1EB2C58EB83}"/>
              </a:ext>
            </a:extLst>
          </p:cNvPr>
          <p:cNvSpPr txBox="1">
            <a:spLocks/>
          </p:cNvSpPr>
          <p:nvPr/>
        </p:nvSpPr>
        <p:spPr bwMode="auto">
          <a:xfrm>
            <a:off x="152400" y="179590"/>
            <a:ext cx="10440572"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PROPUESTA : MODELO DE GESTIÓN ADMINISTRATIVO</a:t>
            </a:r>
          </a:p>
        </p:txBody>
      </p:sp>
      <p:sp>
        <p:nvSpPr>
          <p:cNvPr id="6" name="CuadroTexto 5">
            <a:extLst>
              <a:ext uri="{FF2B5EF4-FFF2-40B4-BE49-F238E27FC236}">
                <a16:creationId xmlns:a16="http://schemas.microsoft.com/office/drawing/2014/main" id="{D65321BA-0059-44FE-894B-D051E523D78F}"/>
              </a:ext>
            </a:extLst>
          </p:cNvPr>
          <p:cNvSpPr txBox="1"/>
          <p:nvPr/>
        </p:nvSpPr>
        <p:spPr>
          <a:xfrm>
            <a:off x="361071" y="804678"/>
            <a:ext cx="3926182"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1800" b="1" dirty="0">
                <a:solidFill>
                  <a:schemeClr val="tx1"/>
                </a:solidFill>
                <a:latin typeface="Arial" panose="020B0604020202020204" pitchFamily="34" charset="0"/>
                <a:cs typeface="Arial" panose="020B0604020202020204" pitchFamily="34" charset="0"/>
              </a:rPr>
              <a:t>MODELO DE GESTIÓN ADMINISTRATIVO DE PROCESOS INTERNOS</a:t>
            </a:r>
            <a:endParaRPr lang="es-EC" b="1" dirty="0">
              <a:solidFill>
                <a:schemeClr val="tx1"/>
              </a:solidFill>
            </a:endParaRPr>
          </a:p>
        </p:txBody>
      </p:sp>
      <p:grpSp>
        <p:nvGrpSpPr>
          <p:cNvPr id="9" name="Grupo 8">
            <a:extLst>
              <a:ext uri="{FF2B5EF4-FFF2-40B4-BE49-F238E27FC236}">
                <a16:creationId xmlns:a16="http://schemas.microsoft.com/office/drawing/2014/main" id="{78392734-03D1-4D17-A173-65FF4C5DF25E}"/>
              </a:ext>
            </a:extLst>
          </p:cNvPr>
          <p:cNvGrpSpPr/>
          <p:nvPr/>
        </p:nvGrpSpPr>
        <p:grpSpPr>
          <a:xfrm>
            <a:off x="6096000" y="3958106"/>
            <a:ext cx="398681" cy="826860"/>
            <a:chOff x="2768554" y="2999807"/>
            <a:chExt cx="398681" cy="826860"/>
          </a:xfrm>
        </p:grpSpPr>
        <p:sp>
          <p:nvSpPr>
            <p:cNvPr id="10" name="Rectángulo 9">
              <a:extLst>
                <a:ext uri="{FF2B5EF4-FFF2-40B4-BE49-F238E27FC236}">
                  <a16:creationId xmlns:a16="http://schemas.microsoft.com/office/drawing/2014/main" id="{F82F3F56-D812-4597-B7E8-46E62BD0AD8E}"/>
                </a:ext>
              </a:extLst>
            </p:cNvPr>
            <p:cNvSpPr/>
            <p:nvPr/>
          </p:nvSpPr>
          <p:spPr>
            <a:xfrm rot="17700000">
              <a:off x="2554465" y="3213896"/>
              <a:ext cx="826860" cy="398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5D5AD01B-7C39-452C-9883-33F4E8A090CA}"/>
                </a:ext>
              </a:extLst>
            </p:cNvPr>
            <p:cNvSpPr txBox="1"/>
            <p:nvPr/>
          </p:nvSpPr>
          <p:spPr>
            <a:xfrm rot="17700000">
              <a:off x="2554465" y="3213896"/>
              <a:ext cx="826860" cy="398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3340" bIns="0" numCol="1" spcCol="1270" anchor="ctr" anchorCtr="0">
              <a:noAutofit/>
            </a:bodyPr>
            <a:lstStyle/>
            <a:p>
              <a:pPr marL="0" lvl="0" indent="0" algn="r" defTabSz="933450">
                <a:lnSpc>
                  <a:spcPct val="90000"/>
                </a:lnSpc>
                <a:spcBef>
                  <a:spcPct val="0"/>
                </a:spcBef>
                <a:spcAft>
                  <a:spcPct val="35000"/>
                </a:spcAft>
                <a:buNone/>
              </a:pPr>
              <a:endParaRPr lang="es-EC" sz="2100" kern="1200" dirty="0"/>
            </a:p>
          </p:txBody>
        </p:sp>
      </p:grpSp>
      <p:sp>
        <p:nvSpPr>
          <p:cNvPr id="16" name="Rectángulo 15">
            <a:extLst>
              <a:ext uri="{FF2B5EF4-FFF2-40B4-BE49-F238E27FC236}">
                <a16:creationId xmlns:a16="http://schemas.microsoft.com/office/drawing/2014/main" id="{4602795F-DFC1-466F-A4A7-AB8C959555DF}"/>
              </a:ext>
            </a:extLst>
          </p:cNvPr>
          <p:cNvSpPr/>
          <p:nvPr/>
        </p:nvSpPr>
        <p:spPr>
          <a:xfrm>
            <a:off x="1967723" y="2380568"/>
            <a:ext cx="1573232" cy="8740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9" name="Diagrama 18">
            <a:extLst>
              <a:ext uri="{FF2B5EF4-FFF2-40B4-BE49-F238E27FC236}">
                <a16:creationId xmlns:a16="http://schemas.microsoft.com/office/drawing/2014/main" id="{D0350019-45BC-4764-A2B5-8B26661F660F}"/>
              </a:ext>
            </a:extLst>
          </p:cNvPr>
          <p:cNvGraphicFramePr/>
          <p:nvPr>
            <p:extLst>
              <p:ext uri="{D42A27DB-BD31-4B8C-83A1-F6EECF244321}">
                <p14:modId xmlns:p14="http://schemas.microsoft.com/office/powerpoint/2010/main" val="3830947256"/>
              </p:ext>
            </p:extLst>
          </p:nvPr>
        </p:nvGraphicFramePr>
        <p:xfrm>
          <a:off x="4594614" y="878041"/>
          <a:ext cx="7236315" cy="517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descr="Fuerza Aérea Ecuatoriana on Twitter: &quot;Personal #FAE y COE ...">
            <a:extLst>
              <a:ext uri="{FF2B5EF4-FFF2-40B4-BE49-F238E27FC236}">
                <a16:creationId xmlns:a16="http://schemas.microsoft.com/office/drawing/2014/main" id="{23CEEE03-2215-445E-B6EC-83D169C154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596" y="1910582"/>
            <a:ext cx="4033131" cy="2002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227B9532-DA72-4991-9569-5EDAC19009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071" y="4166077"/>
            <a:ext cx="3979656" cy="1882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217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F29F575D-4D76-442F-A77C-0C86705D5B10}"/>
              </a:ext>
            </a:extLst>
          </p:cNvPr>
          <p:cNvSpPr txBox="1">
            <a:spLocks/>
          </p:cNvSpPr>
          <p:nvPr/>
        </p:nvSpPr>
        <p:spPr bwMode="auto">
          <a:xfrm>
            <a:off x="152400" y="179590"/>
            <a:ext cx="10440572"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PROPUESTA : MODELO DE ALMACENAMIENTO ABC</a:t>
            </a:r>
          </a:p>
        </p:txBody>
      </p:sp>
      <p:graphicFrame>
        <p:nvGraphicFramePr>
          <p:cNvPr id="3" name="Diagrama 2"/>
          <p:cNvGraphicFramePr/>
          <p:nvPr>
            <p:extLst>
              <p:ext uri="{D42A27DB-BD31-4B8C-83A1-F6EECF244321}">
                <p14:modId xmlns:p14="http://schemas.microsoft.com/office/powerpoint/2010/main" val="696809049"/>
              </p:ext>
            </p:extLst>
          </p:nvPr>
        </p:nvGraphicFramePr>
        <p:xfrm>
          <a:off x="4684295" y="1058779"/>
          <a:ext cx="6625389" cy="458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Actualidad Ecuador: octubre 20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53" y="1620252"/>
            <a:ext cx="4134853" cy="3465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26078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66EE3F56-30DC-4132-9596-FC3E700C93DA}"/>
              </a:ext>
            </a:extLst>
          </p:cNvPr>
          <p:cNvSpPr txBox="1">
            <a:spLocks/>
          </p:cNvSpPr>
          <p:nvPr/>
        </p:nvSpPr>
        <p:spPr bwMode="auto">
          <a:xfrm>
            <a:off x="0" y="1"/>
            <a:ext cx="11889545" cy="717452"/>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C" sz="2800" b="1" dirty="0">
                <a:solidFill>
                  <a:schemeClr val="accent3">
                    <a:lumMod val="50000"/>
                  </a:schemeClr>
                </a:solidFill>
                <a:latin typeface="Arial" panose="020B0604020202020204" pitchFamily="34" charset="0"/>
                <a:cs typeface="Arial" panose="020B0604020202020204" pitchFamily="34" charset="0"/>
              </a:rPr>
              <a:t>PROPUESTA DE MEJORA DEL PROCESO: </a:t>
            </a:r>
            <a:r>
              <a:rPr lang="es-ES" sz="2800" b="1" dirty="0">
                <a:solidFill>
                  <a:schemeClr val="accent3">
                    <a:lumMod val="50000"/>
                  </a:schemeClr>
                </a:solidFill>
                <a:latin typeface="Arial" panose="020B0604020202020204" pitchFamily="34" charset="0"/>
                <a:cs typeface="Arial" panose="020B0604020202020204" pitchFamily="34" charset="0"/>
              </a:rPr>
              <a:t>DOCUMENTACIÓN</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sp>
        <p:nvSpPr>
          <p:cNvPr id="2" name="1 Título">
            <a:extLst>
              <a:ext uri="{FF2B5EF4-FFF2-40B4-BE49-F238E27FC236}">
                <a16:creationId xmlns:a16="http://schemas.microsoft.com/office/drawing/2014/main" id="{114D31FB-0E55-49A6-B9E6-967D4C3FC066}"/>
              </a:ext>
            </a:extLst>
          </p:cNvPr>
          <p:cNvSpPr txBox="1">
            <a:spLocks/>
          </p:cNvSpPr>
          <p:nvPr/>
        </p:nvSpPr>
        <p:spPr bwMode="auto">
          <a:xfrm>
            <a:off x="0" y="616635"/>
            <a:ext cx="4881489"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2000" b="1" dirty="0">
                <a:solidFill>
                  <a:schemeClr val="tx1"/>
                </a:solidFill>
                <a:latin typeface="Arial" panose="020B0604020202020204" pitchFamily="34" charset="0"/>
                <a:cs typeface="Arial" panose="020B0604020202020204" pitchFamily="34" charset="0"/>
              </a:rPr>
              <a:t>DIRECCIONAMIENTO ESTRATÉGICO</a:t>
            </a:r>
            <a:endParaRPr lang="es-EC" sz="2000" b="1" dirty="0">
              <a:solidFill>
                <a:schemeClr val="tx1"/>
              </a:solidFill>
              <a:latin typeface="Arial" panose="020B0604020202020204" pitchFamily="34" charset="0"/>
              <a:cs typeface="Arial" panose="020B0604020202020204" pitchFamily="34" charset="0"/>
            </a:endParaRPr>
          </a:p>
        </p:txBody>
      </p:sp>
      <p:sp>
        <p:nvSpPr>
          <p:cNvPr id="5" name="Diagrama de flujo: cinta perforada 4">
            <a:extLst>
              <a:ext uri="{FF2B5EF4-FFF2-40B4-BE49-F238E27FC236}">
                <a16:creationId xmlns:a16="http://schemas.microsoft.com/office/drawing/2014/main" id="{5CE9FE38-9B3A-40C7-ACB8-7B62476958FB}"/>
              </a:ext>
            </a:extLst>
          </p:cNvPr>
          <p:cNvSpPr/>
          <p:nvPr/>
        </p:nvSpPr>
        <p:spPr>
          <a:xfrm>
            <a:off x="520505" y="1153551"/>
            <a:ext cx="5190978" cy="1758461"/>
          </a:xfrm>
          <a:prstGeom prst="flowChartPunchedTap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indent="180340" algn="just">
              <a:spcAft>
                <a:spcPts val="800"/>
              </a:spcAft>
            </a:pPr>
            <a:r>
              <a:rPr lang="es-EC" sz="1400" b="1" dirty="0">
                <a:solidFill>
                  <a:srgbClr val="000000"/>
                </a:solidFill>
                <a:effectLst/>
                <a:latin typeface="Times New Roman" panose="02020603050405020304" pitchFamily="18" charset="0"/>
                <a:ea typeface="Times New Roman" panose="02020603050405020304" pitchFamily="18" charset="0"/>
              </a:rPr>
              <a:t>VISIÓN</a:t>
            </a:r>
          </a:p>
          <a:p>
            <a:pPr indent="180340" algn="just">
              <a:spcAft>
                <a:spcPts val="800"/>
              </a:spcAft>
            </a:pPr>
            <a:r>
              <a:rPr lang="es-EC" sz="1400" dirty="0">
                <a:solidFill>
                  <a:srgbClr val="000000"/>
                </a:solidFill>
                <a:effectLst/>
                <a:latin typeface="Times New Roman" panose="02020603050405020304" pitchFamily="18" charset="0"/>
                <a:ea typeface="Times New Roman" panose="02020603050405020304" pitchFamily="18" charset="0"/>
              </a:rPr>
              <a:t>Para el año 2025 ser una</a:t>
            </a:r>
            <a:r>
              <a:rPr lang="es-EC" sz="1400" b="1" dirty="0">
                <a:solidFill>
                  <a:srgbClr val="000000"/>
                </a:solidFill>
                <a:effectLst/>
                <a:latin typeface="Times New Roman" panose="02020603050405020304" pitchFamily="18" charset="0"/>
                <a:ea typeface="Times New Roman" panose="02020603050405020304" pitchFamily="18" charset="0"/>
              </a:rPr>
              <a:t> </a:t>
            </a:r>
            <a:r>
              <a:rPr lang="es-EC" sz="1400" dirty="0">
                <a:solidFill>
                  <a:srgbClr val="000000"/>
                </a:solidFill>
                <a:effectLst/>
                <a:latin typeface="Times New Roman" panose="02020603050405020304" pitchFamily="18" charset="0"/>
                <a:ea typeface="Times New Roman" panose="02020603050405020304" pitchFamily="18" charset="0"/>
              </a:rPr>
              <a:t>Fuerza Aérea disuasiva, integrada, potenciadora en el accionar militar como instrumento en servicio a la nación, pionera en el desarrollo tecnológico aeroespacial nacional.</a:t>
            </a:r>
            <a:endParaRPr lang="es-EC" sz="1400" dirty="0">
              <a:effectLst/>
              <a:latin typeface="Times New Roman" panose="02020603050405020304" pitchFamily="18" charset="0"/>
              <a:ea typeface="Times New Roman" panose="02020603050405020304" pitchFamily="18" charset="0"/>
            </a:endParaRPr>
          </a:p>
        </p:txBody>
      </p:sp>
      <p:sp>
        <p:nvSpPr>
          <p:cNvPr id="7" name="Diagrama de flujo: cinta perforada 6">
            <a:extLst>
              <a:ext uri="{FF2B5EF4-FFF2-40B4-BE49-F238E27FC236}">
                <a16:creationId xmlns:a16="http://schemas.microsoft.com/office/drawing/2014/main" id="{62F9921C-3730-4333-A81A-0CE995271A80}"/>
              </a:ext>
            </a:extLst>
          </p:cNvPr>
          <p:cNvSpPr/>
          <p:nvPr/>
        </p:nvSpPr>
        <p:spPr>
          <a:xfrm>
            <a:off x="6231988" y="1153550"/>
            <a:ext cx="5190978" cy="1758461"/>
          </a:xfrm>
          <a:prstGeom prst="flowChartPunchedTape">
            <a:avLst/>
          </a:prstGeom>
          <a:ln/>
        </p:spPr>
        <p:style>
          <a:lnRef idx="0">
            <a:schemeClr val="accent6"/>
          </a:lnRef>
          <a:fillRef idx="3">
            <a:schemeClr val="accent6"/>
          </a:fillRef>
          <a:effectRef idx="3">
            <a:schemeClr val="accent6"/>
          </a:effectRef>
          <a:fontRef idx="minor">
            <a:schemeClr val="lt1"/>
          </a:fontRef>
        </p:style>
        <p:txBody>
          <a:bodyPr rtlCol="0" anchor="ctr"/>
          <a:lstStyle/>
          <a:p>
            <a:pPr indent="180340" algn="just">
              <a:spcAft>
                <a:spcPts val="800"/>
              </a:spcAft>
            </a:pPr>
            <a:r>
              <a:rPr lang="es-EC" sz="1400" b="1" dirty="0">
                <a:solidFill>
                  <a:srgbClr val="000000"/>
                </a:solidFill>
                <a:latin typeface="Times New Roman" panose="02020603050405020304" pitchFamily="18" charset="0"/>
                <a:ea typeface="Times New Roman" panose="02020603050405020304" pitchFamily="18" charset="0"/>
              </a:rPr>
              <a:t>M</a:t>
            </a:r>
            <a:r>
              <a:rPr lang="es-EC" sz="1400" b="1" dirty="0">
                <a:solidFill>
                  <a:srgbClr val="000000"/>
                </a:solidFill>
                <a:effectLst/>
                <a:latin typeface="Times New Roman" panose="02020603050405020304" pitchFamily="18" charset="0"/>
                <a:ea typeface="Times New Roman" panose="02020603050405020304" pitchFamily="18" charset="0"/>
              </a:rPr>
              <a:t>ISIÓN</a:t>
            </a:r>
          </a:p>
          <a:p>
            <a:pPr indent="180340" algn="just">
              <a:spcAft>
                <a:spcPts val="800"/>
              </a:spcAft>
            </a:pPr>
            <a:r>
              <a:rPr lang="es-ES" sz="1400" dirty="0">
                <a:solidFill>
                  <a:srgbClr val="000000"/>
                </a:solidFill>
                <a:effectLst/>
                <a:latin typeface="Times New Roman" panose="02020603050405020304" pitchFamily="18" charset="0"/>
                <a:ea typeface="Times New Roman" panose="02020603050405020304" pitchFamily="18" charset="0"/>
              </a:rPr>
              <a:t>Desarrollar la capacidad militar aeroespacial, que garantice la defensa de la soberanía e integridad territorial; y, apoyar con su contingente al desarrollo nacional y a la seguridad pública y del estado</a:t>
            </a:r>
            <a:r>
              <a:rPr lang="es-EC" sz="1400" dirty="0">
                <a:solidFill>
                  <a:srgbClr val="000000"/>
                </a:solidFill>
                <a:effectLst/>
                <a:latin typeface="Times New Roman" panose="02020603050405020304" pitchFamily="18" charset="0"/>
                <a:ea typeface="Times New Roman" panose="02020603050405020304" pitchFamily="18" charset="0"/>
              </a:rPr>
              <a:t>.</a:t>
            </a:r>
            <a:endParaRPr lang="es-EC" sz="1400" dirty="0">
              <a:effectLst/>
              <a:latin typeface="Times New Roman" panose="02020603050405020304" pitchFamily="18" charset="0"/>
              <a:ea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3C5DF868-D07F-4A95-B1C6-28D8BDAC9FAD}"/>
              </a:ext>
            </a:extLst>
          </p:cNvPr>
          <p:cNvGraphicFramePr/>
          <p:nvPr>
            <p:extLst>
              <p:ext uri="{D42A27DB-BD31-4B8C-83A1-F6EECF244321}">
                <p14:modId xmlns:p14="http://schemas.microsoft.com/office/powerpoint/2010/main" val="4195635325"/>
              </p:ext>
            </p:extLst>
          </p:nvPr>
        </p:nvGraphicFramePr>
        <p:xfrm>
          <a:off x="3792999" y="2914580"/>
          <a:ext cx="2954216" cy="324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B32002B3-F827-40CC-A358-686D3F12D06D}"/>
              </a:ext>
            </a:extLst>
          </p:cNvPr>
          <p:cNvSpPr txBox="1"/>
          <p:nvPr/>
        </p:nvSpPr>
        <p:spPr>
          <a:xfrm>
            <a:off x="3456258" y="2906054"/>
            <a:ext cx="1083212" cy="307777"/>
          </a:xfrm>
          <a:prstGeom prst="rect">
            <a:avLst/>
          </a:prstGeom>
          <a:noFill/>
        </p:spPr>
        <p:txBody>
          <a:bodyPr wrap="square" rtlCol="0">
            <a:spAutoFit/>
          </a:bodyPr>
          <a:lstStyle/>
          <a:p>
            <a:r>
              <a:rPr lang="es-ES" sz="1400" b="1" dirty="0">
                <a:latin typeface="Times New Roman" panose="02020603050405020304" pitchFamily="18" charset="0"/>
                <a:cs typeface="Times New Roman" panose="02020603050405020304" pitchFamily="18" charset="0"/>
              </a:rPr>
              <a:t>VALORES</a:t>
            </a:r>
            <a:endParaRPr lang="es-EC" sz="1400" b="1" dirty="0">
              <a:latin typeface="Times New Roman" panose="02020603050405020304" pitchFamily="18" charset="0"/>
              <a:cs typeface="Times New Roman" panose="02020603050405020304" pitchFamily="18" charset="0"/>
            </a:endParaRPr>
          </a:p>
        </p:txBody>
      </p:sp>
      <p:sp>
        <p:nvSpPr>
          <p:cNvPr id="13" name="Flecha: a la derecha 12">
            <a:extLst>
              <a:ext uri="{FF2B5EF4-FFF2-40B4-BE49-F238E27FC236}">
                <a16:creationId xmlns:a16="http://schemas.microsoft.com/office/drawing/2014/main" id="{BA53726F-F68E-43C3-868D-B1DD2E9907BF}"/>
              </a:ext>
            </a:extLst>
          </p:cNvPr>
          <p:cNvSpPr/>
          <p:nvPr/>
        </p:nvSpPr>
        <p:spPr>
          <a:xfrm>
            <a:off x="5816405" y="3826413"/>
            <a:ext cx="618979" cy="60491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F454B2A6-38C9-4B5B-8001-82FA6D6D0EDB}"/>
              </a:ext>
            </a:extLst>
          </p:cNvPr>
          <p:cNvSpPr txBox="1"/>
          <p:nvPr/>
        </p:nvSpPr>
        <p:spPr>
          <a:xfrm>
            <a:off x="5960013" y="2914580"/>
            <a:ext cx="1416148" cy="307777"/>
          </a:xfrm>
          <a:prstGeom prst="rect">
            <a:avLst/>
          </a:prstGeom>
          <a:noFill/>
        </p:spPr>
        <p:txBody>
          <a:bodyPr wrap="square" rtlCol="0">
            <a:spAutoFit/>
          </a:bodyPr>
          <a:lstStyle/>
          <a:p>
            <a:r>
              <a:rPr lang="es-ES" sz="1400" b="1" dirty="0">
                <a:latin typeface="Times New Roman" panose="02020603050405020304" pitchFamily="18" charset="0"/>
                <a:cs typeface="Times New Roman" panose="02020603050405020304" pitchFamily="18" charset="0"/>
              </a:rPr>
              <a:t>OBJETIVOS</a:t>
            </a:r>
            <a:endParaRPr lang="es-EC" sz="1400" b="1" dirty="0">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B537B694-2102-410F-962A-BEE2F4A7A56D}"/>
              </a:ext>
            </a:extLst>
          </p:cNvPr>
          <p:cNvSpPr txBox="1"/>
          <p:nvPr/>
        </p:nvSpPr>
        <p:spPr>
          <a:xfrm>
            <a:off x="175847" y="2906054"/>
            <a:ext cx="1315328" cy="307777"/>
          </a:xfrm>
          <a:prstGeom prst="rect">
            <a:avLst/>
          </a:prstGeom>
          <a:noFill/>
        </p:spPr>
        <p:txBody>
          <a:bodyPr wrap="square" rtlCol="0">
            <a:spAutoFit/>
          </a:bodyPr>
          <a:lstStyle/>
          <a:p>
            <a:r>
              <a:rPr lang="es-ES" sz="1400" b="1" dirty="0">
                <a:latin typeface="Times New Roman" panose="02020603050405020304" pitchFamily="18" charset="0"/>
                <a:cs typeface="Times New Roman" panose="02020603050405020304" pitchFamily="18" charset="0"/>
              </a:rPr>
              <a:t>POLITICAS</a:t>
            </a:r>
            <a:endParaRPr lang="es-EC" sz="1400" b="1" dirty="0">
              <a:latin typeface="Times New Roman" panose="02020603050405020304" pitchFamily="18" charset="0"/>
              <a:cs typeface="Times New Roman" panose="02020603050405020304" pitchFamily="18" charset="0"/>
            </a:endParaRPr>
          </a:p>
        </p:txBody>
      </p:sp>
      <p:sp>
        <p:nvSpPr>
          <p:cNvPr id="19" name="Flecha: a la derecha 18">
            <a:extLst>
              <a:ext uri="{FF2B5EF4-FFF2-40B4-BE49-F238E27FC236}">
                <a16:creationId xmlns:a16="http://schemas.microsoft.com/office/drawing/2014/main" id="{8FE85D18-6473-44B2-8FB6-70C8B3A3A546}"/>
              </a:ext>
            </a:extLst>
          </p:cNvPr>
          <p:cNvSpPr/>
          <p:nvPr/>
        </p:nvSpPr>
        <p:spPr>
          <a:xfrm>
            <a:off x="3528351" y="3826413"/>
            <a:ext cx="618979" cy="60491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p>
        </p:txBody>
      </p:sp>
      <p:sp>
        <p:nvSpPr>
          <p:cNvPr id="21" name="CuadroTexto 20">
            <a:extLst>
              <a:ext uri="{FF2B5EF4-FFF2-40B4-BE49-F238E27FC236}">
                <a16:creationId xmlns:a16="http://schemas.microsoft.com/office/drawing/2014/main" id="{B0096A1B-D2F9-4716-B4B5-71D39BE96181}"/>
              </a:ext>
            </a:extLst>
          </p:cNvPr>
          <p:cNvSpPr txBox="1"/>
          <p:nvPr/>
        </p:nvSpPr>
        <p:spPr>
          <a:xfrm>
            <a:off x="6512171" y="3059942"/>
            <a:ext cx="5657557" cy="2552109"/>
          </a:xfrm>
          <a:prstGeom prst="rect">
            <a:avLst/>
          </a:prstGeom>
          <a:noFill/>
        </p:spPr>
        <p:txBody>
          <a:bodyPr wrap="square">
            <a:spAutoFit/>
          </a:bodyPr>
          <a:lstStyle/>
          <a:p>
            <a:pPr marL="342900" lvl="0" indent="-342900" algn="just" fontAlgn="base">
              <a:lnSpc>
                <a:spcPct val="150000"/>
              </a:lnSpc>
              <a:buSzPts val="1000"/>
              <a:buFont typeface="Wingdings" panose="05000000000000000000" pitchFamily="2" charset="2"/>
              <a:buChar char="Ø"/>
              <a:tabLst>
                <a:tab pos="457200" algn="l"/>
              </a:tabLst>
            </a:pPr>
            <a:r>
              <a:rPr lang="es-EC" sz="1200" dirty="0">
                <a:solidFill>
                  <a:srgbClr val="000000"/>
                </a:solidFill>
                <a:effectLst/>
                <a:latin typeface="Times New Roman" panose="02020603050405020304" pitchFamily="18" charset="0"/>
                <a:ea typeface="Times New Roman" panose="02020603050405020304" pitchFamily="18" charset="0"/>
              </a:rPr>
              <a:t>Motivar al personal a trabajar en equipo y a realizar aportes personales.</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Implementar componentes de participación para el personal militar.</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Planificar y ejecutar estrategias para el cumplimiento de los objetivos institucionales.</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Definir estrategias de trabajo con el personal.</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Dar a conocer al personal temas de liderazgo. </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Definir la retroalimentación y apreciación de objetivos. </a:t>
            </a:r>
          </a:p>
          <a:p>
            <a:pPr marL="342900" lvl="0" indent="-342900" algn="just" fontAlgn="base">
              <a:lnSpc>
                <a:spcPct val="150000"/>
              </a:lnSpc>
              <a:buSzPts val="1000"/>
              <a:buFont typeface="Wingdings" panose="05000000000000000000" pitchFamily="2" charset="2"/>
              <a:buChar char="Ø"/>
              <a:tabLst>
                <a:tab pos="457200" algn="l"/>
              </a:tabLst>
            </a:pPr>
            <a:r>
              <a:rPr lang="es-ES" sz="1200" dirty="0">
                <a:solidFill>
                  <a:srgbClr val="000000"/>
                </a:solidFill>
                <a:effectLst/>
                <a:latin typeface="Times New Roman" panose="02020603050405020304" pitchFamily="18" charset="0"/>
                <a:ea typeface="Times New Roman" panose="02020603050405020304" pitchFamily="18" charset="0"/>
              </a:rPr>
              <a:t>Capacitar e implementar programas, seminarios y toda actividad que vaya en función del perfeccionamiento de los conocimientos del personal.  </a:t>
            </a:r>
            <a:r>
              <a:rPr lang="es-EC" sz="1200" dirty="0">
                <a:solidFill>
                  <a:srgbClr val="000000"/>
                </a:solidFill>
                <a:effectLst/>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p:txBody>
      </p:sp>
      <p:sp>
        <p:nvSpPr>
          <p:cNvPr id="25" name="CuadroTexto 24">
            <a:extLst>
              <a:ext uri="{FF2B5EF4-FFF2-40B4-BE49-F238E27FC236}">
                <a16:creationId xmlns:a16="http://schemas.microsoft.com/office/drawing/2014/main" id="{418D8A96-07E8-49F2-AC67-D5917215F26E}"/>
              </a:ext>
            </a:extLst>
          </p:cNvPr>
          <p:cNvSpPr txBox="1"/>
          <p:nvPr/>
        </p:nvSpPr>
        <p:spPr>
          <a:xfrm>
            <a:off x="-14215" y="3059942"/>
            <a:ext cx="3393686" cy="3106107"/>
          </a:xfrm>
          <a:prstGeom prst="rect">
            <a:avLst/>
          </a:prstGeom>
          <a:noFill/>
        </p:spPr>
        <p:txBody>
          <a:bodyPr wrap="square">
            <a:spAutoFit/>
          </a:bodyPr>
          <a:lstStyle/>
          <a:p>
            <a:pPr marL="342900" lvl="0" indent="-342900" algn="just" fontAlgn="base">
              <a:lnSpc>
                <a:spcPct val="150000"/>
              </a:lnSpc>
              <a:buSzPts val="1000"/>
              <a:buFont typeface="Wingdings" panose="05000000000000000000" pitchFamily="2" charset="2"/>
              <a:buChar char="Ø"/>
              <a:tabLst>
                <a:tab pos="457200" algn="l"/>
              </a:tabLst>
            </a:pPr>
            <a:r>
              <a:rPr lang="es-EC" sz="1200" dirty="0">
                <a:solidFill>
                  <a:srgbClr val="000000"/>
                </a:solidFill>
                <a:effectLst/>
                <a:latin typeface="Times New Roman" panose="02020603050405020304" pitchFamily="18" charset="0"/>
                <a:ea typeface="Times New Roman" panose="02020603050405020304" pitchFamily="18" charset="0"/>
              </a:rPr>
              <a:t>Capacitar al personal militar, a fin de que tengan conocimiento de su lugar de trabajo.</a:t>
            </a:r>
          </a:p>
          <a:p>
            <a:pPr marL="342900" lvl="0" indent="-342900" algn="just" fontAlgn="base">
              <a:lnSpc>
                <a:spcPct val="150000"/>
              </a:lnSpc>
              <a:buSzPts val="1000"/>
              <a:buFont typeface="Wingdings" panose="05000000000000000000" pitchFamily="2" charset="2"/>
              <a:buChar char="Ø"/>
              <a:tabLst>
                <a:tab pos="457200" algn="l"/>
              </a:tabLst>
            </a:pPr>
            <a:r>
              <a:rPr lang="es-EC" sz="1200" dirty="0">
                <a:solidFill>
                  <a:srgbClr val="000000"/>
                </a:solidFill>
                <a:effectLst/>
                <a:latin typeface="Times New Roman" panose="02020603050405020304" pitchFamily="18" charset="0"/>
                <a:ea typeface="Times New Roman" panose="02020603050405020304" pitchFamily="18" charset="0"/>
              </a:rPr>
              <a:t>Ejecutar evaluaciones semestrales al personal militar que interviene en los procesos de la FAE, de esta forma conocer las falencias en los mismos.</a:t>
            </a:r>
            <a:endParaRPr lang="es-EC" sz="12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buSzPts val="1000"/>
              <a:buFont typeface="Wingdings" panose="05000000000000000000" pitchFamily="2" charset="2"/>
              <a:buChar char="Ø"/>
              <a:tabLst>
                <a:tab pos="457200" algn="l"/>
              </a:tabLst>
            </a:pPr>
            <a:r>
              <a:rPr lang="es-EC" sz="1200" dirty="0">
                <a:solidFill>
                  <a:srgbClr val="000000"/>
                </a:solidFill>
                <a:effectLst/>
                <a:latin typeface="Times New Roman" panose="02020603050405020304" pitchFamily="18" charset="0"/>
                <a:ea typeface="Times New Roman" panose="02020603050405020304" pitchFamily="18" charset="0"/>
              </a:rPr>
              <a:t>Mantener una reunión periódicamente documentada del trabajo de cada área, a fin de regular, evaluar actividades y proyectar soluciones a los problemas encontrados.</a:t>
            </a:r>
            <a:endParaRPr lang="es-EC" sz="12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buSzPts val="1000"/>
              <a:buFont typeface="Wingdings" panose="05000000000000000000" pitchFamily="2" charset="2"/>
              <a:buChar char="Ø"/>
              <a:tabLst>
                <a:tab pos="457200" algn="l"/>
              </a:tabLst>
            </a:pPr>
            <a:endParaRPr lang="es-EC" sz="1200" dirty="0">
              <a:effectLst/>
              <a:latin typeface="Times New Roman" panose="02020603050405020304" pitchFamily="18" charset="0"/>
              <a:ea typeface="Times New Roman" panose="02020603050405020304" pitchFamily="18" charset="0"/>
            </a:endParaRPr>
          </a:p>
        </p:txBody>
      </p:sp>
      <p:pic>
        <p:nvPicPr>
          <p:cNvPr id="27" name="Picture 2" descr="MINISTERIO DE DEFENSA NACIONAL FUERZA AÉREA ECUATORIANA">
            <a:extLst>
              <a:ext uri="{FF2B5EF4-FFF2-40B4-BE49-F238E27FC236}">
                <a16:creationId xmlns:a16="http://schemas.microsoft.com/office/drawing/2014/main" id="{B7B96EC9-EAFB-482E-A64C-DD33381E29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403" y="1095979"/>
            <a:ext cx="445002" cy="480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INISTERIO DE DEFENSA NACIONAL FUERZA AÉREA ECUATORIANA">
            <a:extLst>
              <a:ext uri="{FF2B5EF4-FFF2-40B4-BE49-F238E27FC236}">
                <a16:creationId xmlns:a16="http://schemas.microsoft.com/office/drawing/2014/main" id="{47B99230-E683-4308-8ADE-8F56DB9950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00465" y="1093413"/>
            <a:ext cx="445002" cy="48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618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a:extLst>
              <a:ext uri="{FF2B5EF4-FFF2-40B4-BE49-F238E27FC236}">
                <a16:creationId xmlns:a16="http://schemas.microsoft.com/office/drawing/2014/main" id="{8D4DFEA9-A069-4458-9B49-63C2F962E0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039396"/>
            <a:ext cx="6710289" cy="4357175"/>
          </a:xfrm>
          <a:prstGeom prst="rect">
            <a:avLst/>
          </a:prstGeom>
          <a:noFill/>
          <a:ln>
            <a:noFill/>
          </a:ln>
        </p:spPr>
      </p:pic>
      <p:sp>
        <p:nvSpPr>
          <p:cNvPr id="7" name="1 Título">
            <a:extLst>
              <a:ext uri="{FF2B5EF4-FFF2-40B4-BE49-F238E27FC236}">
                <a16:creationId xmlns:a16="http://schemas.microsoft.com/office/drawing/2014/main" id="{F3D7043A-98FC-4841-A904-733012E7668B}"/>
              </a:ext>
            </a:extLst>
          </p:cNvPr>
          <p:cNvSpPr txBox="1">
            <a:spLocks/>
          </p:cNvSpPr>
          <p:nvPr/>
        </p:nvSpPr>
        <p:spPr bwMode="auto">
          <a:xfrm>
            <a:off x="914399" y="575604"/>
            <a:ext cx="4881489"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2000" b="1" dirty="0">
                <a:solidFill>
                  <a:schemeClr val="tx1"/>
                </a:solidFill>
                <a:latin typeface="Arial" panose="020B0604020202020204" pitchFamily="34" charset="0"/>
                <a:cs typeface="Arial" panose="020B0604020202020204" pitchFamily="34" charset="0"/>
              </a:rPr>
              <a:t>ORGANIGRAMA FUNCIONAL</a:t>
            </a:r>
            <a:endParaRPr lang="es-EC" sz="2000" b="1" dirty="0">
              <a:solidFill>
                <a:schemeClr val="tx1"/>
              </a:solidFill>
              <a:latin typeface="Arial" panose="020B0604020202020204" pitchFamily="34" charset="0"/>
              <a:cs typeface="Arial" panose="020B0604020202020204" pitchFamily="34" charset="0"/>
            </a:endParaRPr>
          </a:p>
        </p:txBody>
      </p:sp>
      <p:sp>
        <p:nvSpPr>
          <p:cNvPr id="11" name="1 Título">
            <a:extLst>
              <a:ext uri="{FF2B5EF4-FFF2-40B4-BE49-F238E27FC236}">
                <a16:creationId xmlns:a16="http://schemas.microsoft.com/office/drawing/2014/main" id="{0797A56D-0254-4AE7-A93B-BB1AE325412A}"/>
              </a:ext>
            </a:extLst>
          </p:cNvPr>
          <p:cNvSpPr txBox="1">
            <a:spLocks/>
          </p:cNvSpPr>
          <p:nvPr/>
        </p:nvSpPr>
        <p:spPr bwMode="auto">
          <a:xfrm>
            <a:off x="7922455" y="502479"/>
            <a:ext cx="4881489"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2000" b="1" dirty="0">
                <a:solidFill>
                  <a:schemeClr val="tx1"/>
                </a:solidFill>
                <a:latin typeface="Arial" panose="020B0604020202020204" pitchFamily="34" charset="0"/>
                <a:cs typeface="Arial" panose="020B0604020202020204" pitchFamily="34" charset="0"/>
              </a:rPr>
              <a:t>CADENA DE VALOR</a:t>
            </a:r>
            <a:endParaRPr lang="es-EC" sz="2000" b="1" dirty="0">
              <a:solidFill>
                <a:schemeClr val="tx1"/>
              </a:solidFill>
              <a:latin typeface="Arial" panose="020B0604020202020204" pitchFamily="34" charset="0"/>
              <a:cs typeface="Arial" panose="020B0604020202020204" pitchFamily="34" charset="0"/>
            </a:endParaRPr>
          </a:p>
        </p:txBody>
      </p:sp>
      <p:sp>
        <p:nvSpPr>
          <p:cNvPr id="13" name="1 Título">
            <a:extLst>
              <a:ext uri="{FF2B5EF4-FFF2-40B4-BE49-F238E27FC236}">
                <a16:creationId xmlns:a16="http://schemas.microsoft.com/office/drawing/2014/main" id="{C1FA929C-71DA-438E-9ECE-961071DE470A}"/>
              </a:ext>
            </a:extLst>
          </p:cNvPr>
          <p:cNvSpPr txBox="1">
            <a:spLocks/>
          </p:cNvSpPr>
          <p:nvPr/>
        </p:nvSpPr>
        <p:spPr bwMode="auto">
          <a:xfrm>
            <a:off x="0" y="1"/>
            <a:ext cx="11889545"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C" sz="2800" b="1" dirty="0">
                <a:solidFill>
                  <a:schemeClr val="accent3">
                    <a:lumMod val="50000"/>
                  </a:schemeClr>
                </a:solidFill>
                <a:latin typeface="Arial" panose="020B0604020202020204" pitchFamily="34" charset="0"/>
                <a:cs typeface="Arial" panose="020B0604020202020204" pitchFamily="34" charset="0"/>
              </a:rPr>
              <a:t>PROPUESTA DE MEJORA DEL PROCESO: </a:t>
            </a:r>
            <a:r>
              <a:rPr lang="es-ES" sz="2800" b="1" dirty="0">
                <a:solidFill>
                  <a:schemeClr val="accent3">
                    <a:lumMod val="50000"/>
                  </a:schemeClr>
                </a:solidFill>
                <a:latin typeface="Arial" panose="020B0604020202020204" pitchFamily="34" charset="0"/>
                <a:cs typeface="Arial" panose="020B0604020202020204" pitchFamily="34" charset="0"/>
              </a:rPr>
              <a:t>DOCUMENTACIÓN</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sp>
        <p:nvSpPr>
          <p:cNvPr id="15" name="Flecha: cheurón 14">
            <a:extLst>
              <a:ext uri="{FF2B5EF4-FFF2-40B4-BE49-F238E27FC236}">
                <a16:creationId xmlns:a16="http://schemas.microsoft.com/office/drawing/2014/main" id="{ECC8020B-9EBD-4346-82D6-5F8143AB3F1F}"/>
              </a:ext>
            </a:extLst>
          </p:cNvPr>
          <p:cNvSpPr/>
          <p:nvPr/>
        </p:nvSpPr>
        <p:spPr>
          <a:xfrm>
            <a:off x="7463984" y="1536645"/>
            <a:ext cx="2262555" cy="648728"/>
          </a:xfrm>
          <a:prstGeom prst="chevr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Desarrollo de Capacidades Militares Aérea </a:t>
            </a:r>
            <a:endParaRPr lang="es-EC" sz="1050" dirty="0">
              <a:solidFill>
                <a:schemeClr val="tx1"/>
              </a:solidFill>
              <a:latin typeface="Arial" panose="020B0604020202020204" pitchFamily="34" charset="0"/>
              <a:cs typeface="Arial" panose="020B0604020202020204" pitchFamily="34" charset="0"/>
            </a:endParaRPr>
          </a:p>
        </p:txBody>
      </p:sp>
      <p:sp>
        <p:nvSpPr>
          <p:cNvPr id="17" name="Flecha: cheurón 16">
            <a:extLst>
              <a:ext uri="{FF2B5EF4-FFF2-40B4-BE49-F238E27FC236}">
                <a16:creationId xmlns:a16="http://schemas.microsoft.com/office/drawing/2014/main" id="{01FBAB17-C614-45D9-87D3-430D29285EC3}"/>
              </a:ext>
            </a:extLst>
          </p:cNvPr>
          <p:cNvSpPr/>
          <p:nvPr/>
        </p:nvSpPr>
        <p:spPr>
          <a:xfrm>
            <a:off x="9509662" y="1522244"/>
            <a:ext cx="1993021" cy="648728"/>
          </a:xfrm>
          <a:prstGeom prst="chevr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Apoyo al Desarrollo Nacional</a:t>
            </a:r>
            <a:endParaRPr lang="es-EC" sz="1050" dirty="0">
              <a:solidFill>
                <a:schemeClr val="tx1"/>
              </a:solidFill>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a16="http://schemas.microsoft.com/office/drawing/2014/main" id="{48166416-7458-4D1F-A10B-CD4C52757C26}"/>
              </a:ext>
            </a:extLst>
          </p:cNvPr>
          <p:cNvSpPr/>
          <p:nvPr/>
        </p:nvSpPr>
        <p:spPr>
          <a:xfrm>
            <a:off x="7636407" y="2282197"/>
            <a:ext cx="3641193" cy="21074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ESTRATEGICA</a:t>
            </a:r>
            <a:endParaRPr lang="es-EC" sz="1050" dirty="0">
              <a:solidFill>
                <a:schemeClr val="tx1"/>
              </a:solidFill>
              <a:latin typeface="Arial" panose="020B0604020202020204" pitchFamily="34" charset="0"/>
              <a:cs typeface="Arial" panose="020B0604020202020204" pitchFamily="34" charset="0"/>
            </a:endParaRPr>
          </a:p>
        </p:txBody>
      </p:sp>
      <p:sp>
        <p:nvSpPr>
          <p:cNvPr id="21" name="Rectángulo: esquinas redondeadas 20">
            <a:extLst>
              <a:ext uri="{FF2B5EF4-FFF2-40B4-BE49-F238E27FC236}">
                <a16:creationId xmlns:a16="http://schemas.microsoft.com/office/drawing/2014/main" id="{6E879B11-2143-417A-A60C-0B8C4762ED62}"/>
              </a:ext>
            </a:extLst>
          </p:cNvPr>
          <p:cNvSpPr/>
          <p:nvPr/>
        </p:nvSpPr>
        <p:spPr>
          <a:xfrm>
            <a:off x="7636406" y="2784199"/>
            <a:ext cx="3641192" cy="2443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DE CONTROL INTERNO</a:t>
            </a:r>
            <a:endParaRPr lang="es-EC" sz="1050" dirty="0">
              <a:solidFill>
                <a:schemeClr val="tx1"/>
              </a:solidFill>
              <a:latin typeface="Arial" panose="020B0604020202020204" pitchFamily="34" charset="0"/>
              <a:cs typeface="Arial" panose="020B0604020202020204" pitchFamily="34" charset="0"/>
            </a:endParaRPr>
          </a:p>
        </p:txBody>
      </p:sp>
      <p:sp>
        <p:nvSpPr>
          <p:cNvPr id="23" name="Rectángulo: esquinas redondeadas 22">
            <a:extLst>
              <a:ext uri="{FF2B5EF4-FFF2-40B4-BE49-F238E27FC236}">
                <a16:creationId xmlns:a16="http://schemas.microsoft.com/office/drawing/2014/main" id="{94FD15FA-1320-41BC-9E61-2B083FAE5A5C}"/>
              </a:ext>
            </a:extLst>
          </p:cNvPr>
          <p:cNvSpPr/>
          <p:nvPr/>
        </p:nvSpPr>
        <p:spPr>
          <a:xfrm>
            <a:off x="7636402" y="3865991"/>
            <a:ext cx="3641190" cy="2416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DEL TALENTO HUMANO</a:t>
            </a:r>
            <a:endParaRPr lang="es-EC" sz="1050" dirty="0">
              <a:solidFill>
                <a:schemeClr val="tx1"/>
              </a:solidFill>
              <a:latin typeface="Arial" panose="020B0604020202020204" pitchFamily="34" charset="0"/>
              <a:cs typeface="Arial" panose="020B0604020202020204" pitchFamily="34" charset="0"/>
            </a:endParaRPr>
          </a:p>
        </p:txBody>
      </p:sp>
      <p:sp>
        <p:nvSpPr>
          <p:cNvPr id="25" name="Rectángulo: esquinas redondeadas 24">
            <a:extLst>
              <a:ext uri="{FF2B5EF4-FFF2-40B4-BE49-F238E27FC236}">
                <a16:creationId xmlns:a16="http://schemas.microsoft.com/office/drawing/2014/main" id="{8009BCEA-19EE-4A66-B708-17E06A9BE7C7}"/>
              </a:ext>
            </a:extLst>
          </p:cNvPr>
          <p:cNvSpPr/>
          <p:nvPr/>
        </p:nvSpPr>
        <p:spPr>
          <a:xfrm>
            <a:off x="7636406" y="2526591"/>
            <a:ext cx="3641193" cy="20427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JURIDICA </a:t>
            </a:r>
            <a:endParaRPr lang="es-EC" sz="1050" dirty="0">
              <a:solidFill>
                <a:schemeClr val="tx1"/>
              </a:solidFill>
              <a:latin typeface="Arial" panose="020B0604020202020204" pitchFamily="34" charset="0"/>
              <a:cs typeface="Arial" panose="020B0604020202020204" pitchFamily="34" charset="0"/>
            </a:endParaRPr>
          </a:p>
        </p:txBody>
      </p:sp>
      <p:sp>
        <p:nvSpPr>
          <p:cNvPr id="27" name="Rectángulo: esquinas redondeadas 26">
            <a:extLst>
              <a:ext uri="{FF2B5EF4-FFF2-40B4-BE49-F238E27FC236}">
                <a16:creationId xmlns:a16="http://schemas.microsoft.com/office/drawing/2014/main" id="{39198365-56B2-4343-9F47-4804BED64220}"/>
              </a:ext>
            </a:extLst>
          </p:cNvPr>
          <p:cNvSpPr/>
          <p:nvPr/>
        </p:nvSpPr>
        <p:spPr>
          <a:xfrm>
            <a:off x="7636402" y="3579204"/>
            <a:ext cx="3641191" cy="26493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INTELIGENCIA AEREA</a:t>
            </a:r>
            <a:endParaRPr lang="es-EC" sz="1050" dirty="0">
              <a:solidFill>
                <a:schemeClr val="tx1"/>
              </a:solidFill>
              <a:latin typeface="Arial" panose="020B0604020202020204" pitchFamily="34" charset="0"/>
              <a:cs typeface="Arial" panose="020B0604020202020204" pitchFamily="34" charset="0"/>
            </a:endParaRPr>
          </a:p>
        </p:txBody>
      </p:sp>
      <p:sp>
        <p:nvSpPr>
          <p:cNvPr id="29" name="Rectángulo: esquinas redondeadas 28">
            <a:extLst>
              <a:ext uri="{FF2B5EF4-FFF2-40B4-BE49-F238E27FC236}">
                <a16:creationId xmlns:a16="http://schemas.microsoft.com/office/drawing/2014/main" id="{D3415F9A-8096-4EA3-AB09-D4EACF33C3C0}"/>
              </a:ext>
            </a:extLst>
          </p:cNvPr>
          <p:cNvSpPr/>
          <p:nvPr/>
        </p:nvSpPr>
        <p:spPr>
          <a:xfrm>
            <a:off x="7636405" y="3044524"/>
            <a:ext cx="3641191" cy="2307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DE COMUNICACIÓN SOCIAL</a:t>
            </a:r>
            <a:endParaRPr lang="es-EC" sz="1050" dirty="0">
              <a:solidFill>
                <a:schemeClr val="tx1"/>
              </a:solidFill>
              <a:latin typeface="Arial" panose="020B0604020202020204" pitchFamily="34" charset="0"/>
              <a:cs typeface="Arial" panose="020B0604020202020204" pitchFamily="34" charset="0"/>
            </a:endParaRPr>
          </a:p>
        </p:txBody>
      </p:sp>
      <p:sp>
        <p:nvSpPr>
          <p:cNvPr id="31" name="Rectángulo: esquinas redondeadas 30">
            <a:extLst>
              <a:ext uri="{FF2B5EF4-FFF2-40B4-BE49-F238E27FC236}">
                <a16:creationId xmlns:a16="http://schemas.microsoft.com/office/drawing/2014/main" id="{55317F6C-564A-4278-9217-758FB326D65F}"/>
              </a:ext>
            </a:extLst>
          </p:cNvPr>
          <p:cNvSpPr/>
          <p:nvPr/>
        </p:nvSpPr>
        <p:spPr>
          <a:xfrm>
            <a:off x="7636404" y="3318270"/>
            <a:ext cx="3641191" cy="22819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FINANCIERA</a:t>
            </a:r>
            <a:endParaRPr lang="es-EC" sz="1050" dirty="0">
              <a:solidFill>
                <a:schemeClr val="tx1"/>
              </a:solidFill>
              <a:latin typeface="Arial" panose="020B0604020202020204" pitchFamily="34" charset="0"/>
              <a:cs typeface="Arial" panose="020B0604020202020204" pitchFamily="34" charset="0"/>
            </a:endParaRPr>
          </a:p>
        </p:txBody>
      </p:sp>
      <p:sp>
        <p:nvSpPr>
          <p:cNvPr id="33" name="Rectángulo: esquinas redondeadas 32">
            <a:extLst>
              <a:ext uri="{FF2B5EF4-FFF2-40B4-BE49-F238E27FC236}">
                <a16:creationId xmlns:a16="http://schemas.microsoft.com/office/drawing/2014/main" id="{2EE9A9E1-3BC1-4C8E-9EBB-998BCBB38CCD}"/>
              </a:ext>
            </a:extLst>
          </p:cNvPr>
          <p:cNvSpPr/>
          <p:nvPr/>
        </p:nvSpPr>
        <p:spPr>
          <a:xfrm>
            <a:off x="7636402" y="4123641"/>
            <a:ext cx="3641189" cy="19623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DE LOGISTICA</a:t>
            </a:r>
            <a:endParaRPr lang="es-EC" sz="1050" dirty="0">
              <a:solidFill>
                <a:schemeClr val="tx1"/>
              </a:solidFill>
              <a:latin typeface="Arial" panose="020B0604020202020204" pitchFamily="34" charset="0"/>
              <a:cs typeface="Arial" panose="020B0604020202020204" pitchFamily="34" charset="0"/>
            </a:endParaRPr>
          </a:p>
        </p:txBody>
      </p:sp>
      <p:sp>
        <p:nvSpPr>
          <p:cNvPr id="35" name="Rectángulo: esquinas redondeadas 34">
            <a:extLst>
              <a:ext uri="{FF2B5EF4-FFF2-40B4-BE49-F238E27FC236}">
                <a16:creationId xmlns:a16="http://schemas.microsoft.com/office/drawing/2014/main" id="{2E577691-74B8-4525-A076-FC2D9FFA59BE}"/>
              </a:ext>
            </a:extLst>
          </p:cNvPr>
          <p:cNvSpPr/>
          <p:nvPr/>
        </p:nvSpPr>
        <p:spPr>
          <a:xfrm>
            <a:off x="7636396" y="4796075"/>
            <a:ext cx="3641190" cy="2984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TIC´S</a:t>
            </a:r>
            <a:endParaRPr lang="es-EC" sz="1050" dirty="0">
              <a:solidFill>
                <a:schemeClr val="tx1"/>
              </a:solidFill>
              <a:latin typeface="Arial" panose="020B0604020202020204" pitchFamily="34" charset="0"/>
              <a:cs typeface="Arial" panose="020B0604020202020204" pitchFamily="34" charset="0"/>
            </a:endParaRPr>
          </a:p>
        </p:txBody>
      </p:sp>
      <p:sp>
        <p:nvSpPr>
          <p:cNvPr id="37" name="Rectángulo: esquinas redondeadas 36">
            <a:extLst>
              <a:ext uri="{FF2B5EF4-FFF2-40B4-BE49-F238E27FC236}">
                <a16:creationId xmlns:a16="http://schemas.microsoft.com/office/drawing/2014/main" id="{AF614299-F9CD-4F16-BFE6-C075C811DDCC}"/>
              </a:ext>
            </a:extLst>
          </p:cNvPr>
          <p:cNvSpPr/>
          <p:nvPr/>
        </p:nvSpPr>
        <p:spPr>
          <a:xfrm>
            <a:off x="7636400" y="4558909"/>
            <a:ext cx="3641189" cy="22402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ADMINISTRACION CENTRAL</a:t>
            </a:r>
            <a:endParaRPr lang="es-EC" sz="1050" dirty="0">
              <a:solidFill>
                <a:schemeClr val="tx1"/>
              </a:solidFill>
              <a:latin typeface="Arial" panose="020B0604020202020204" pitchFamily="34" charset="0"/>
              <a:cs typeface="Arial" panose="020B0604020202020204" pitchFamily="34" charset="0"/>
            </a:endParaRPr>
          </a:p>
        </p:txBody>
      </p:sp>
      <p:sp>
        <p:nvSpPr>
          <p:cNvPr id="39" name="Rectángulo: esquinas redondeadas 38">
            <a:extLst>
              <a:ext uri="{FF2B5EF4-FFF2-40B4-BE49-F238E27FC236}">
                <a16:creationId xmlns:a16="http://schemas.microsoft.com/office/drawing/2014/main" id="{758AAF7D-8B37-4A3B-BAD4-68C55E5BBE8A}"/>
              </a:ext>
            </a:extLst>
          </p:cNvPr>
          <p:cNvSpPr/>
          <p:nvPr/>
        </p:nvSpPr>
        <p:spPr>
          <a:xfrm>
            <a:off x="7636401" y="4331204"/>
            <a:ext cx="3641189" cy="22819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DE SEGURIDAD INTEGRADA</a:t>
            </a:r>
            <a:endParaRPr lang="es-EC" sz="1050" dirty="0">
              <a:solidFill>
                <a:schemeClr val="tx1"/>
              </a:solidFill>
              <a:latin typeface="Arial" panose="020B0604020202020204" pitchFamily="34" charset="0"/>
              <a:cs typeface="Arial" panose="020B0604020202020204" pitchFamily="34" charset="0"/>
            </a:endParaRPr>
          </a:p>
        </p:txBody>
      </p:sp>
      <p:sp>
        <p:nvSpPr>
          <p:cNvPr id="41" name="Rectángulo: esquinas redondeadas 40">
            <a:extLst>
              <a:ext uri="{FF2B5EF4-FFF2-40B4-BE49-F238E27FC236}">
                <a16:creationId xmlns:a16="http://schemas.microsoft.com/office/drawing/2014/main" id="{8F22D0C4-CD55-4509-B10F-58A9DFD6B68A}"/>
              </a:ext>
            </a:extLst>
          </p:cNvPr>
          <p:cNvSpPr/>
          <p:nvPr/>
        </p:nvSpPr>
        <p:spPr>
          <a:xfrm>
            <a:off x="7636396" y="5099038"/>
            <a:ext cx="3641190" cy="3723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Arial" panose="020B0604020202020204" pitchFamily="34" charset="0"/>
                <a:cs typeface="Arial" panose="020B0604020202020204" pitchFamily="34" charset="0"/>
              </a:rPr>
              <a:t>GESTION DOCUMENTAL Y RELACIONES INTERISTITUCIONALES</a:t>
            </a:r>
            <a:endParaRPr lang="es-EC"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50322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DC989618-5387-4D70-BD21-CE071717F6E4}"/>
              </a:ext>
            </a:extLst>
          </p:cNvPr>
          <p:cNvSpPr txBox="1">
            <a:spLocks/>
          </p:cNvSpPr>
          <p:nvPr/>
        </p:nvSpPr>
        <p:spPr bwMode="auto">
          <a:xfrm>
            <a:off x="0" y="1"/>
            <a:ext cx="11889545"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C" sz="2800" b="1" dirty="0">
                <a:solidFill>
                  <a:schemeClr val="accent3">
                    <a:lumMod val="50000"/>
                  </a:schemeClr>
                </a:solidFill>
                <a:latin typeface="Arial" panose="020B0604020202020204" pitchFamily="34" charset="0"/>
                <a:cs typeface="Arial" panose="020B0604020202020204" pitchFamily="34" charset="0"/>
              </a:rPr>
              <a:t>PROPUESTA DE MEJORA DEL PROCESO: </a:t>
            </a:r>
            <a:r>
              <a:rPr lang="es-ES" sz="2800" b="1" dirty="0">
                <a:solidFill>
                  <a:schemeClr val="accent3">
                    <a:lumMod val="50000"/>
                  </a:schemeClr>
                </a:solidFill>
                <a:latin typeface="Arial" panose="020B0604020202020204" pitchFamily="34" charset="0"/>
                <a:cs typeface="Arial" panose="020B0604020202020204" pitchFamily="34" charset="0"/>
              </a:rPr>
              <a:t>DOCUMENTACIÓN</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025EDAC0-30F5-47DE-9FB1-A995877BE29A}"/>
              </a:ext>
            </a:extLst>
          </p:cNvPr>
          <p:cNvGraphicFramePr>
            <a:graphicFrameLocks noGrp="1"/>
          </p:cNvGraphicFramePr>
          <p:nvPr>
            <p:extLst>
              <p:ext uri="{D42A27DB-BD31-4B8C-83A1-F6EECF244321}">
                <p14:modId xmlns:p14="http://schemas.microsoft.com/office/powerpoint/2010/main" val="894243243"/>
              </p:ext>
            </p:extLst>
          </p:nvPr>
        </p:nvGraphicFramePr>
        <p:xfrm>
          <a:off x="8118915" y="1914704"/>
          <a:ext cx="3770630" cy="2815719"/>
        </p:xfrm>
        <a:graphic>
          <a:graphicData uri="http://schemas.openxmlformats.org/drawingml/2006/table">
            <a:tbl>
              <a:tblPr firstRow="1" firstCol="1" bandRow="1">
                <a:tableStyleId>{3C2FFA5D-87B4-456A-9821-1D502468CF0F}</a:tableStyleId>
              </a:tblPr>
              <a:tblGrid>
                <a:gridCol w="2901636">
                  <a:extLst>
                    <a:ext uri="{9D8B030D-6E8A-4147-A177-3AD203B41FA5}">
                      <a16:colId xmlns:a16="http://schemas.microsoft.com/office/drawing/2014/main" val="2362501604"/>
                    </a:ext>
                  </a:extLst>
                </a:gridCol>
                <a:gridCol w="868994">
                  <a:extLst>
                    <a:ext uri="{9D8B030D-6E8A-4147-A177-3AD203B41FA5}">
                      <a16:colId xmlns:a16="http://schemas.microsoft.com/office/drawing/2014/main" val="2270838214"/>
                    </a:ext>
                  </a:extLst>
                </a:gridCol>
              </a:tblGrid>
              <a:tr h="279829">
                <a:tc gridSpan="2">
                  <a:txBody>
                    <a:bodyPr/>
                    <a:lstStyle/>
                    <a:p>
                      <a:pPr indent="180340" algn="l">
                        <a:lnSpc>
                          <a:spcPct val="115000"/>
                        </a:lnSpc>
                        <a:spcAft>
                          <a:spcPts val="800"/>
                        </a:spcAft>
                      </a:pPr>
                      <a:r>
                        <a:rPr lang="es-EC" sz="1100" dirty="0">
                          <a:solidFill>
                            <a:schemeClr val="tx1"/>
                          </a:solidFill>
                          <a:effectLst/>
                          <a:latin typeface="Times New Roman" panose="02020603050405020304" pitchFamily="18" charset="0"/>
                          <a:cs typeface="Times New Roman" panose="02020603050405020304" pitchFamily="18" charset="0"/>
                        </a:rPr>
                        <a:t>INVENTARIO PROCESO DE OBTENCIÓN</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069305680"/>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NOMBRE </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CODIGO</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4338065"/>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Gestión Logística</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239498"/>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Obtención</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L.1</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7266832"/>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Obtención de material aeronáutico.</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L.1.1</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662073"/>
                  </a:ext>
                </a:extLst>
              </a:tr>
              <a:tr h="577087">
                <a:tc>
                  <a:txBody>
                    <a:bodyPr/>
                    <a:lstStyle/>
                    <a:p>
                      <a:pPr indent="180340" algn="l">
                        <a:lnSpc>
                          <a:spcPct val="115000"/>
                        </a:lnSpc>
                        <a:spcAft>
                          <a:spcPts val="800"/>
                        </a:spcAft>
                      </a:pPr>
                      <a:r>
                        <a:rPr lang="es-EC" sz="1100" dirty="0">
                          <a:effectLst/>
                          <a:latin typeface="Times New Roman" panose="02020603050405020304" pitchFamily="18" charset="0"/>
                          <a:cs typeface="Times New Roman" panose="02020603050405020304" pitchFamily="18" charset="0"/>
                        </a:rPr>
                        <a:t>Obtención de prendas militares, uniformes     y equipos.</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L.1.2</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659629"/>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Obtención de combustible y lubricantes</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L.1.3</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1929740"/>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Distribución</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L.2</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658162"/>
                  </a:ext>
                </a:extLst>
              </a:tr>
              <a:tr h="279829">
                <a:tc>
                  <a:txBody>
                    <a:bodyPr/>
                    <a:lstStyle/>
                    <a:p>
                      <a:pPr indent="180340" algn="l">
                        <a:lnSpc>
                          <a:spcPct val="115000"/>
                        </a:lnSpc>
                        <a:spcAft>
                          <a:spcPts val="800"/>
                        </a:spcAft>
                      </a:pPr>
                      <a:r>
                        <a:rPr lang="es-EC" sz="1100">
                          <a:effectLst/>
                          <a:latin typeface="Times New Roman" panose="02020603050405020304" pitchFamily="18" charset="0"/>
                          <a:cs typeface="Times New Roman" panose="02020603050405020304" pitchFamily="18" charset="0"/>
                        </a:rPr>
                        <a:t>Administración y Control</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800"/>
                        </a:spcAft>
                      </a:pPr>
                      <a:r>
                        <a:rPr lang="es-EC" sz="1100" dirty="0">
                          <a:effectLst/>
                          <a:latin typeface="Times New Roman" panose="02020603050405020304" pitchFamily="18" charset="0"/>
                          <a:cs typeface="Times New Roman" panose="02020603050405020304" pitchFamily="18" charset="0"/>
                        </a:rPr>
                        <a:t>L.3</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158465"/>
                  </a:ext>
                </a:extLst>
              </a:tr>
            </a:tbl>
          </a:graphicData>
        </a:graphic>
      </p:graphicFrame>
      <p:sp>
        <p:nvSpPr>
          <p:cNvPr id="9" name="Rectangle 1036">
            <a:extLst>
              <a:ext uri="{FF2B5EF4-FFF2-40B4-BE49-F238E27FC236}">
                <a16:creationId xmlns:a16="http://schemas.microsoft.com/office/drawing/2014/main" id="{9E3FF4CA-2EC1-480D-8C14-8D5D52CCB3EA}"/>
              </a:ext>
            </a:extLst>
          </p:cNvPr>
          <p:cNvSpPr>
            <a:spLocks noChangeArrowheads="1"/>
          </p:cNvSpPr>
          <p:nvPr/>
        </p:nvSpPr>
        <p:spPr bwMode="auto">
          <a:xfrm>
            <a:off x="1078068" y="3714780"/>
            <a:ext cx="5412109" cy="211197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C" altLang="es-EC" sz="1200"/>
          </a:p>
        </p:txBody>
      </p:sp>
      <p:sp>
        <p:nvSpPr>
          <p:cNvPr id="11" name="Arc 1026">
            <a:extLst>
              <a:ext uri="{FF2B5EF4-FFF2-40B4-BE49-F238E27FC236}">
                <a16:creationId xmlns:a16="http://schemas.microsoft.com/office/drawing/2014/main" id="{D8ABD4DF-2CE7-4B92-B2E8-80DF5D95A368}"/>
              </a:ext>
            </a:extLst>
          </p:cNvPr>
          <p:cNvSpPr>
            <a:spLocks/>
          </p:cNvSpPr>
          <p:nvPr/>
        </p:nvSpPr>
        <p:spPr bwMode="auto">
          <a:xfrm flipV="1">
            <a:off x="5444492" y="3281038"/>
            <a:ext cx="199472" cy="40045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US" sz="1200"/>
          </a:p>
        </p:txBody>
      </p:sp>
      <p:sp>
        <p:nvSpPr>
          <p:cNvPr id="13" name="Rectangle 1028">
            <a:extLst>
              <a:ext uri="{FF2B5EF4-FFF2-40B4-BE49-F238E27FC236}">
                <a16:creationId xmlns:a16="http://schemas.microsoft.com/office/drawing/2014/main" id="{0E27B0CF-C9A6-4D9E-B3AC-66B6088B4CFE}"/>
              </a:ext>
            </a:extLst>
          </p:cNvPr>
          <p:cNvSpPr>
            <a:spLocks noChangeArrowheads="1"/>
          </p:cNvSpPr>
          <p:nvPr/>
        </p:nvSpPr>
        <p:spPr bwMode="auto">
          <a:xfrm rot="16200000">
            <a:off x="-33545" y="2160237"/>
            <a:ext cx="1861787" cy="11509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s-ES_tradnl" altLang="es-EC" sz="1200" dirty="0">
                <a:latin typeface="Arial" charset="0"/>
              </a:rPr>
              <a:t>         </a:t>
            </a:r>
            <a:endParaRPr lang="es-ES" altLang="es-EC" sz="1200" dirty="0">
              <a:latin typeface="Arial" charset="0"/>
            </a:endParaRPr>
          </a:p>
        </p:txBody>
      </p:sp>
      <p:sp>
        <p:nvSpPr>
          <p:cNvPr id="15" name="Rectangle 1029">
            <a:extLst>
              <a:ext uri="{FF2B5EF4-FFF2-40B4-BE49-F238E27FC236}">
                <a16:creationId xmlns:a16="http://schemas.microsoft.com/office/drawing/2014/main" id="{A38A64D8-2CBF-47BC-A115-E476F5723C74}"/>
              </a:ext>
            </a:extLst>
          </p:cNvPr>
          <p:cNvSpPr>
            <a:spLocks noChangeArrowheads="1"/>
          </p:cNvSpPr>
          <p:nvPr/>
        </p:nvSpPr>
        <p:spPr bwMode="auto">
          <a:xfrm>
            <a:off x="1989407" y="2357574"/>
            <a:ext cx="3701801" cy="954994"/>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C" altLang="es-EC" sz="1200"/>
          </a:p>
        </p:txBody>
      </p:sp>
      <p:sp>
        <p:nvSpPr>
          <p:cNvPr id="17" name="Rectangle 1030">
            <a:extLst>
              <a:ext uri="{FF2B5EF4-FFF2-40B4-BE49-F238E27FC236}">
                <a16:creationId xmlns:a16="http://schemas.microsoft.com/office/drawing/2014/main" id="{7E1FF3AC-7338-4C37-97CD-5D23323968A0}"/>
              </a:ext>
            </a:extLst>
          </p:cNvPr>
          <p:cNvSpPr>
            <a:spLocks noChangeArrowheads="1"/>
          </p:cNvSpPr>
          <p:nvPr/>
        </p:nvSpPr>
        <p:spPr bwMode="auto">
          <a:xfrm rot="16200000">
            <a:off x="5967568" y="2242287"/>
            <a:ext cx="2242028" cy="1150937"/>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endParaRPr lang="es-ES" altLang="es-EC" sz="1200" dirty="0">
              <a:latin typeface="Arial" charset="0"/>
            </a:endParaRPr>
          </a:p>
        </p:txBody>
      </p:sp>
      <p:sp>
        <p:nvSpPr>
          <p:cNvPr id="19" name="Rectangle 1031">
            <a:extLst>
              <a:ext uri="{FF2B5EF4-FFF2-40B4-BE49-F238E27FC236}">
                <a16:creationId xmlns:a16="http://schemas.microsoft.com/office/drawing/2014/main" id="{EC66F869-34CD-4B35-A070-9E7B88CDD884}"/>
              </a:ext>
            </a:extLst>
          </p:cNvPr>
          <p:cNvSpPr>
            <a:spLocks noChangeArrowheads="1"/>
          </p:cNvSpPr>
          <p:nvPr/>
        </p:nvSpPr>
        <p:spPr bwMode="auto">
          <a:xfrm>
            <a:off x="2035214" y="2566609"/>
            <a:ext cx="1640882" cy="4740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s-MX" altLang="es-EC" sz="700" b="1" dirty="0">
                <a:latin typeface="Arial" charset="0"/>
                <a:cs typeface="Arial" charset="0"/>
              </a:rPr>
              <a:t>A. </a:t>
            </a:r>
            <a:r>
              <a:rPr lang="es-MX" altLang="es-EC" sz="700" dirty="0">
                <a:latin typeface="Arial" charset="0"/>
                <a:cs typeface="Arial" charset="0"/>
              </a:rPr>
              <a:t>Desarrollo de Capacidades</a:t>
            </a:r>
          </a:p>
          <a:p>
            <a:pPr algn="ctr" eaLnBrk="1" hangingPunct="1"/>
            <a:r>
              <a:rPr lang="es-MX" altLang="es-EC" sz="700" dirty="0">
                <a:latin typeface="Arial" charset="0"/>
                <a:cs typeface="Arial" charset="0"/>
              </a:rPr>
              <a:t> Militares Aéreas </a:t>
            </a:r>
          </a:p>
        </p:txBody>
      </p:sp>
      <p:sp>
        <p:nvSpPr>
          <p:cNvPr id="21" name="Rectangle 1033">
            <a:extLst>
              <a:ext uri="{FF2B5EF4-FFF2-40B4-BE49-F238E27FC236}">
                <a16:creationId xmlns:a16="http://schemas.microsoft.com/office/drawing/2014/main" id="{CEABE8B9-CDE5-41AB-AD27-BA9EB751EDCC}"/>
              </a:ext>
            </a:extLst>
          </p:cNvPr>
          <p:cNvSpPr>
            <a:spLocks noChangeArrowheads="1"/>
          </p:cNvSpPr>
          <p:nvPr/>
        </p:nvSpPr>
        <p:spPr bwMode="auto">
          <a:xfrm>
            <a:off x="2134062" y="1103098"/>
            <a:ext cx="3321045" cy="11349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C" altLang="es-EC" sz="1200"/>
          </a:p>
        </p:txBody>
      </p:sp>
      <p:sp>
        <p:nvSpPr>
          <p:cNvPr id="23" name="Rectangle 1034">
            <a:extLst>
              <a:ext uri="{FF2B5EF4-FFF2-40B4-BE49-F238E27FC236}">
                <a16:creationId xmlns:a16="http://schemas.microsoft.com/office/drawing/2014/main" id="{26B8260C-B91C-4028-8EE4-584EF215AF33}"/>
              </a:ext>
            </a:extLst>
          </p:cNvPr>
          <p:cNvSpPr>
            <a:spLocks noChangeArrowheads="1"/>
          </p:cNvSpPr>
          <p:nvPr/>
        </p:nvSpPr>
        <p:spPr bwMode="auto">
          <a:xfrm>
            <a:off x="2678461" y="1417918"/>
            <a:ext cx="2232249" cy="587970"/>
          </a:xfrm>
          <a:prstGeom prst="rect">
            <a:avLst/>
          </a:prstGeom>
          <a:solidFill>
            <a:srgbClr val="FFFFFF"/>
          </a:solidFill>
          <a:ln w="9525" algn="ctr">
            <a:solidFill>
              <a:schemeClr val="tx1"/>
            </a:solidFill>
            <a:miter lim="800000"/>
            <a:headEnd/>
            <a:tailEnd/>
          </a:ln>
        </p:spPr>
        <p:txBody>
          <a:bodyPr wrap="none" anchor="ctr"/>
          <a:lstStyle/>
          <a:p>
            <a:pPr algn="ctr" eaLnBrk="1" hangingPunct="1"/>
            <a:r>
              <a:rPr lang="es-EC" altLang="es-EC" sz="700" b="1" dirty="0">
                <a:latin typeface="Arial" charset="0"/>
              </a:rPr>
              <a:t>C. </a:t>
            </a:r>
            <a:r>
              <a:rPr lang="es-EC" altLang="es-EC" sz="700" dirty="0">
                <a:latin typeface="Arial" charset="0"/>
              </a:rPr>
              <a:t>Direccionamiento Estratégico Institucional </a:t>
            </a:r>
          </a:p>
        </p:txBody>
      </p:sp>
      <p:sp>
        <p:nvSpPr>
          <p:cNvPr id="25" name="Rectangle 1037">
            <a:extLst>
              <a:ext uri="{FF2B5EF4-FFF2-40B4-BE49-F238E27FC236}">
                <a16:creationId xmlns:a16="http://schemas.microsoft.com/office/drawing/2014/main" id="{8B9D0601-765E-4D94-82D0-10D336210DF7}"/>
              </a:ext>
            </a:extLst>
          </p:cNvPr>
          <p:cNvSpPr>
            <a:spLocks noChangeArrowheads="1"/>
          </p:cNvSpPr>
          <p:nvPr/>
        </p:nvSpPr>
        <p:spPr bwMode="auto">
          <a:xfrm>
            <a:off x="1249244" y="3807353"/>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D. </a:t>
            </a:r>
            <a:r>
              <a:rPr lang="es-EC" altLang="es-EC" sz="700" dirty="0">
                <a:latin typeface="Arial" charset="0"/>
              </a:rPr>
              <a:t>Gestión Estratégica </a:t>
            </a:r>
          </a:p>
        </p:txBody>
      </p:sp>
      <p:sp>
        <p:nvSpPr>
          <p:cNvPr id="27" name="Line 1039">
            <a:extLst>
              <a:ext uri="{FF2B5EF4-FFF2-40B4-BE49-F238E27FC236}">
                <a16:creationId xmlns:a16="http://schemas.microsoft.com/office/drawing/2014/main" id="{8C0ED290-1E7A-47B4-B746-7844B6097E29}"/>
              </a:ext>
            </a:extLst>
          </p:cNvPr>
          <p:cNvSpPr>
            <a:spLocks noChangeShapeType="1"/>
          </p:cNvSpPr>
          <p:nvPr/>
        </p:nvSpPr>
        <p:spPr bwMode="auto">
          <a:xfrm flipV="1">
            <a:off x="1607537" y="2735706"/>
            <a:ext cx="334278" cy="2774"/>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US" sz="1200"/>
          </a:p>
        </p:txBody>
      </p:sp>
      <p:sp>
        <p:nvSpPr>
          <p:cNvPr id="29" name="AutoShape 1040">
            <a:extLst>
              <a:ext uri="{FF2B5EF4-FFF2-40B4-BE49-F238E27FC236}">
                <a16:creationId xmlns:a16="http://schemas.microsoft.com/office/drawing/2014/main" id="{80671AA3-F3F6-43F0-BB50-814F97E13F19}"/>
              </a:ext>
            </a:extLst>
          </p:cNvPr>
          <p:cNvSpPr>
            <a:spLocks noChangeArrowheads="1"/>
          </p:cNvSpPr>
          <p:nvPr/>
        </p:nvSpPr>
        <p:spPr bwMode="auto">
          <a:xfrm>
            <a:off x="3664735" y="2035636"/>
            <a:ext cx="431800" cy="461039"/>
          </a:xfrm>
          <a:prstGeom prst="upDownArrow">
            <a:avLst>
              <a:gd name="adj1" fmla="val 50000"/>
              <a:gd name="adj2" fmla="val 41985"/>
            </a:avLst>
          </a:prstGeom>
          <a:solidFill>
            <a:srgbClr val="FFFF00"/>
          </a:solidFill>
          <a:ln w="9525">
            <a:solidFill>
              <a:schemeClr val="tx1"/>
            </a:solidFill>
            <a:miter lim="800000"/>
            <a:headEnd/>
            <a:tailEnd/>
          </a:ln>
        </p:spPr>
        <p:txBody>
          <a:bodyPr wrap="none" anchor="ctr"/>
          <a:lstStyle/>
          <a:p>
            <a:pPr eaLnBrk="1" hangingPunct="1"/>
            <a:endParaRPr lang="es-EC" altLang="es-EC" sz="1200"/>
          </a:p>
        </p:txBody>
      </p:sp>
      <p:sp>
        <p:nvSpPr>
          <p:cNvPr id="31" name="Text Box 1044">
            <a:extLst>
              <a:ext uri="{FF2B5EF4-FFF2-40B4-BE49-F238E27FC236}">
                <a16:creationId xmlns:a16="http://schemas.microsoft.com/office/drawing/2014/main" id="{E20965E6-04A8-4B88-AFDA-4BBC9191BBE6}"/>
              </a:ext>
            </a:extLst>
          </p:cNvPr>
          <p:cNvSpPr txBox="1">
            <a:spLocks noChangeArrowheads="1"/>
          </p:cNvSpPr>
          <p:nvPr/>
        </p:nvSpPr>
        <p:spPr bwMode="auto">
          <a:xfrm>
            <a:off x="1506264" y="1179201"/>
            <a:ext cx="46085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EC" sz="1050" b="1" i="1" dirty="0">
                <a:latin typeface="Arial" charset="0"/>
              </a:rPr>
              <a:t>PROCESOS GOBERNANTES</a:t>
            </a:r>
            <a:endParaRPr lang="es-ES" altLang="es-EC" sz="1050" b="1" i="1" dirty="0">
              <a:latin typeface="Arial" charset="0"/>
            </a:endParaRPr>
          </a:p>
        </p:txBody>
      </p:sp>
      <p:sp>
        <p:nvSpPr>
          <p:cNvPr id="33" name="Text Box 1045">
            <a:extLst>
              <a:ext uri="{FF2B5EF4-FFF2-40B4-BE49-F238E27FC236}">
                <a16:creationId xmlns:a16="http://schemas.microsoft.com/office/drawing/2014/main" id="{89D44958-0150-4D56-A686-8FF9E506B766}"/>
              </a:ext>
            </a:extLst>
          </p:cNvPr>
          <p:cNvSpPr txBox="1">
            <a:spLocks noChangeArrowheads="1"/>
          </p:cNvSpPr>
          <p:nvPr/>
        </p:nvSpPr>
        <p:spPr bwMode="auto">
          <a:xfrm>
            <a:off x="1922129" y="3089649"/>
            <a:ext cx="4608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ltLang="es-EC" sz="1050" b="1" i="1" dirty="0">
                <a:latin typeface="Arial" charset="0"/>
              </a:rPr>
              <a:t>PROCESOS PRODUCTIVOS</a:t>
            </a:r>
            <a:endParaRPr lang="es-ES" altLang="es-EC" sz="1050" b="1" i="1" dirty="0">
              <a:latin typeface="Arial" charset="0"/>
            </a:endParaRPr>
          </a:p>
        </p:txBody>
      </p:sp>
      <p:sp>
        <p:nvSpPr>
          <p:cNvPr id="35" name="Text Box 1046">
            <a:extLst>
              <a:ext uri="{FF2B5EF4-FFF2-40B4-BE49-F238E27FC236}">
                <a16:creationId xmlns:a16="http://schemas.microsoft.com/office/drawing/2014/main" id="{DC730FD0-5F7D-4C4F-BFE1-9CDDCC16D7CE}"/>
              </a:ext>
            </a:extLst>
          </p:cNvPr>
          <p:cNvSpPr txBox="1">
            <a:spLocks noChangeArrowheads="1"/>
          </p:cNvSpPr>
          <p:nvPr/>
        </p:nvSpPr>
        <p:spPr bwMode="auto">
          <a:xfrm>
            <a:off x="1472818" y="5611225"/>
            <a:ext cx="4608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EC" sz="1050" b="1" i="1" dirty="0">
                <a:latin typeface="Arial" charset="0"/>
              </a:rPr>
              <a:t>PROCESOS DE APOYO</a:t>
            </a:r>
            <a:endParaRPr lang="es-ES" altLang="es-EC" sz="1050" b="1" i="1" dirty="0">
              <a:latin typeface="Arial" charset="0"/>
            </a:endParaRPr>
          </a:p>
        </p:txBody>
      </p:sp>
      <p:sp>
        <p:nvSpPr>
          <p:cNvPr id="37" name="Line 1050">
            <a:extLst>
              <a:ext uri="{FF2B5EF4-FFF2-40B4-BE49-F238E27FC236}">
                <a16:creationId xmlns:a16="http://schemas.microsoft.com/office/drawing/2014/main" id="{90633059-73B0-44A7-899F-1D9C1AF15BE7}"/>
              </a:ext>
            </a:extLst>
          </p:cNvPr>
          <p:cNvSpPr>
            <a:spLocks noChangeShapeType="1"/>
          </p:cNvSpPr>
          <p:nvPr/>
        </p:nvSpPr>
        <p:spPr bwMode="auto">
          <a:xfrm>
            <a:off x="5691208" y="2845727"/>
            <a:ext cx="408219" cy="2362"/>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US" sz="1200"/>
          </a:p>
        </p:txBody>
      </p:sp>
      <p:sp>
        <p:nvSpPr>
          <p:cNvPr id="39" name="Rectangle 1051">
            <a:extLst>
              <a:ext uri="{FF2B5EF4-FFF2-40B4-BE49-F238E27FC236}">
                <a16:creationId xmlns:a16="http://schemas.microsoft.com/office/drawing/2014/main" id="{695D21AD-43E4-4ECD-9E10-7E1DC37BD2AA}"/>
              </a:ext>
            </a:extLst>
          </p:cNvPr>
          <p:cNvSpPr>
            <a:spLocks noChangeArrowheads="1"/>
          </p:cNvSpPr>
          <p:nvPr/>
        </p:nvSpPr>
        <p:spPr bwMode="auto">
          <a:xfrm>
            <a:off x="4016401" y="2592518"/>
            <a:ext cx="1504339" cy="47408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s-ES" altLang="es-EC" sz="700" dirty="0">
              <a:latin typeface="Arial" charset="0"/>
              <a:cs typeface="Arial" charset="0"/>
            </a:endParaRPr>
          </a:p>
          <a:p>
            <a:pPr algn="ctr" eaLnBrk="1" hangingPunct="1"/>
            <a:r>
              <a:rPr lang="es-ES" altLang="es-EC" sz="700" b="1" dirty="0">
                <a:latin typeface="Arial" charset="0"/>
                <a:cs typeface="Arial" charset="0"/>
              </a:rPr>
              <a:t>B. </a:t>
            </a:r>
            <a:r>
              <a:rPr lang="es-ES" altLang="es-EC" sz="700" dirty="0">
                <a:latin typeface="Arial" charset="0"/>
                <a:cs typeface="Arial" charset="0"/>
              </a:rPr>
              <a:t>Apoyo al Desarrollo Nacional </a:t>
            </a:r>
          </a:p>
          <a:p>
            <a:pPr algn="ctr" eaLnBrk="1" hangingPunct="1"/>
            <a:endParaRPr lang="es-EC" altLang="es-EC" sz="700" dirty="0">
              <a:latin typeface="Arial" charset="0"/>
            </a:endParaRPr>
          </a:p>
        </p:txBody>
      </p:sp>
      <p:sp>
        <p:nvSpPr>
          <p:cNvPr id="41" name="Line 1049">
            <a:extLst>
              <a:ext uri="{FF2B5EF4-FFF2-40B4-BE49-F238E27FC236}">
                <a16:creationId xmlns:a16="http://schemas.microsoft.com/office/drawing/2014/main" id="{ABC7F0C6-7353-4C8D-918D-C0018F7813EC}"/>
              </a:ext>
            </a:extLst>
          </p:cNvPr>
          <p:cNvSpPr>
            <a:spLocks noChangeShapeType="1"/>
          </p:cNvSpPr>
          <p:nvPr/>
        </p:nvSpPr>
        <p:spPr bwMode="auto">
          <a:xfrm>
            <a:off x="3703920" y="2821982"/>
            <a:ext cx="296034"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US" sz="1200"/>
          </a:p>
        </p:txBody>
      </p:sp>
      <p:sp>
        <p:nvSpPr>
          <p:cNvPr id="43" name="Rectangle 1037">
            <a:extLst>
              <a:ext uri="{FF2B5EF4-FFF2-40B4-BE49-F238E27FC236}">
                <a16:creationId xmlns:a16="http://schemas.microsoft.com/office/drawing/2014/main" id="{5649178E-1FE7-431C-8138-22CDAB31CE1B}"/>
              </a:ext>
            </a:extLst>
          </p:cNvPr>
          <p:cNvSpPr>
            <a:spLocks noChangeArrowheads="1"/>
          </p:cNvSpPr>
          <p:nvPr/>
        </p:nvSpPr>
        <p:spPr bwMode="auto">
          <a:xfrm>
            <a:off x="1246038" y="4729260"/>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F. </a:t>
            </a:r>
            <a:r>
              <a:rPr lang="es-EC" altLang="es-EC" sz="700" dirty="0">
                <a:latin typeface="Arial" charset="0"/>
              </a:rPr>
              <a:t>Gestión De Control </a:t>
            </a:r>
          </a:p>
          <a:p>
            <a:pPr algn="ctr"/>
            <a:r>
              <a:rPr lang="es-EC" altLang="es-EC" sz="700" dirty="0">
                <a:latin typeface="Arial" charset="0"/>
              </a:rPr>
              <a:t>Interno </a:t>
            </a:r>
          </a:p>
        </p:txBody>
      </p:sp>
      <p:sp>
        <p:nvSpPr>
          <p:cNvPr id="45" name="Rectangle 1037">
            <a:extLst>
              <a:ext uri="{FF2B5EF4-FFF2-40B4-BE49-F238E27FC236}">
                <a16:creationId xmlns:a16="http://schemas.microsoft.com/office/drawing/2014/main" id="{1E2B895E-C61F-4A09-95E1-A564D04A7761}"/>
              </a:ext>
            </a:extLst>
          </p:cNvPr>
          <p:cNvSpPr>
            <a:spLocks noChangeArrowheads="1"/>
          </p:cNvSpPr>
          <p:nvPr/>
        </p:nvSpPr>
        <p:spPr bwMode="auto">
          <a:xfrm>
            <a:off x="1249244" y="4256056"/>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E. </a:t>
            </a:r>
            <a:r>
              <a:rPr lang="es-EC" altLang="es-EC" sz="700" dirty="0">
                <a:latin typeface="Arial" charset="0"/>
              </a:rPr>
              <a:t>Gestión Jurídica  </a:t>
            </a:r>
          </a:p>
        </p:txBody>
      </p:sp>
      <p:sp>
        <p:nvSpPr>
          <p:cNvPr id="47" name="Rectangle 1037">
            <a:extLst>
              <a:ext uri="{FF2B5EF4-FFF2-40B4-BE49-F238E27FC236}">
                <a16:creationId xmlns:a16="http://schemas.microsoft.com/office/drawing/2014/main" id="{5340803B-80FA-4019-A6D9-BC8BAC21E2E4}"/>
              </a:ext>
            </a:extLst>
          </p:cNvPr>
          <p:cNvSpPr>
            <a:spLocks noChangeArrowheads="1"/>
          </p:cNvSpPr>
          <p:nvPr/>
        </p:nvSpPr>
        <p:spPr bwMode="auto">
          <a:xfrm>
            <a:off x="1253897" y="5235645"/>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G. </a:t>
            </a:r>
            <a:r>
              <a:rPr lang="es-EC" altLang="es-EC" sz="700" dirty="0">
                <a:latin typeface="Arial" charset="0"/>
              </a:rPr>
              <a:t>Gestión de </a:t>
            </a:r>
          </a:p>
          <a:p>
            <a:pPr algn="ctr"/>
            <a:r>
              <a:rPr lang="es-EC" altLang="es-EC" sz="700" dirty="0">
                <a:latin typeface="Arial" charset="0"/>
              </a:rPr>
              <a:t>Comunicación Social  </a:t>
            </a:r>
          </a:p>
        </p:txBody>
      </p:sp>
      <p:sp>
        <p:nvSpPr>
          <p:cNvPr id="49" name="Rectangle 1037">
            <a:extLst>
              <a:ext uri="{FF2B5EF4-FFF2-40B4-BE49-F238E27FC236}">
                <a16:creationId xmlns:a16="http://schemas.microsoft.com/office/drawing/2014/main" id="{4D8D44BC-607B-4315-8C28-4EEE724DF2F1}"/>
              </a:ext>
            </a:extLst>
          </p:cNvPr>
          <p:cNvSpPr>
            <a:spLocks noChangeArrowheads="1"/>
          </p:cNvSpPr>
          <p:nvPr/>
        </p:nvSpPr>
        <p:spPr bwMode="auto">
          <a:xfrm>
            <a:off x="2922603" y="3821681"/>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H. </a:t>
            </a:r>
            <a:r>
              <a:rPr lang="es-EC" altLang="es-EC" sz="700" dirty="0">
                <a:latin typeface="Arial" charset="0"/>
              </a:rPr>
              <a:t>Gestión de Talento </a:t>
            </a:r>
          </a:p>
          <a:p>
            <a:pPr algn="ctr"/>
            <a:r>
              <a:rPr lang="es-EC" altLang="es-EC" sz="700" dirty="0">
                <a:latin typeface="Arial" charset="0"/>
              </a:rPr>
              <a:t>Humano  </a:t>
            </a:r>
          </a:p>
        </p:txBody>
      </p:sp>
      <p:sp>
        <p:nvSpPr>
          <p:cNvPr id="51" name="Rectangle 1037">
            <a:extLst>
              <a:ext uri="{FF2B5EF4-FFF2-40B4-BE49-F238E27FC236}">
                <a16:creationId xmlns:a16="http://schemas.microsoft.com/office/drawing/2014/main" id="{545C9C32-9ADC-41BC-9702-148470EF2DC2}"/>
              </a:ext>
            </a:extLst>
          </p:cNvPr>
          <p:cNvSpPr>
            <a:spLocks noChangeArrowheads="1"/>
          </p:cNvSpPr>
          <p:nvPr/>
        </p:nvSpPr>
        <p:spPr bwMode="auto">
          <a:xfrm>
            <a:off x="4810639" y="3815061"/>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L. </a:t>
            </a:r>
            <a:r>
              <a:rPr lang="es-EC" altLang="es-EC" sz="700" dirty="0">
                <a:latin typeface="Arial" charset="0"/>
              </a:rPr>
              <a:t>Gestión Logística</a:t>
            </a:r>
          </a:p>
        </p:txBody>
      </p:sp>
      <p:sp>
        <p:nvSpPr>
          <p:cNvPr id="53" name="Rectangle 1037">
            <a:extLst>
              <a:ext uri="{FF2B5EF4-FFF2-40B4-BE49-F238E27FC236}">
                <a16:creationId xmlns:a16="http://schemas.microsoft.com/office/drawing/2014/main" id="{703C2427-EDCB-465C-8314-B17D891C921B}"/>
              </a:ext>
            </a:extLst>
          </p:cNvPr>
          <p:cNvSpPr>
            <a:spLocks noChangeArrowheads="1"/>
          </p:cNvSpPr>
          <p:nvPr/>
        </p:nvSpPr>
        <p:spPr bwMode="auto">
          <a:xfrm>
            <a:off x="2922603" y="4742705"/>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J. </a:t>
            </a:r>
            <a:r>
              <a:rPr lang="es-EC" altLang="es-EC" sz="700" dirty="0">
                <a:latin typeface="Arial" charset="0"/>
              </a:rPr>
              <a:t>Gestión TIC´S </a:t>
            </a:r>
          </a:p>
        </p:txBody>
      </p:sp>
      <p:sp>
        <p:nvSpPr>
          <p:cNvPr id="55" name="Rectangle 1037">
            <a:extLst>
              <a:ext uri="{FF2B5EF4-FFF2-40B4-BE49-F238E27FC236}">
                <a16:creationId xmlns:a16="http://schemas.microsoft.com/office/drawing/2014/main" id="{576EFC14-925A-49A8-9D36-434B55B67108}"/>
              </a:ext>
            </a:extLst>
          </p:cNvPr>
          <p:cNvSpPr>
            <a:spLocks noChangeArrowheads="1"/>
          </p:cNvSpPr>
          <p:nvPr/>
        </p:nvSpPr>
        <p:spPr bwMode="auto">
          <a:xfrm>
            <a:off x="2901109" y="5237089"/>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K. </a:t>
            </a:r>
            <a:r>
              <a:rPr lang="es-EC" altLang="es-EC" sz="700" dirty="0">
                <a:latin typeface="Arial" charset="0"/>
              </a:rPr>
              <a:t>Gestión Financiera </a:t>
            </a:r>
          </a:p>
        </p:txBody>
      </p:sp>
      <p:sp>
        <p:nvSpPr>
          <p:cNvPr id="57" name="Rectangle 1037">
            <a:extLst>
              <a:ext uri="{FF2B5EF4-FFF2-40B4-BE49-F238E27FC236}">
                <a16:creationId xmlns:a16="http://schemas.microsoft.com/office/drawing/2014/main" id="{6299DF11-6422-43F9-A9E2-A3D061C5F4E4}"/>
              </a:ext>
            </a:extLst>
          </p:cNvPr>
          <p:cNvSpPr>
            <a:spLocks noChangeArrowheads="1"/>
          </p:cNvSpPr>
          <p:nvPr/>
        </p:nvSpPr>
        <p:spPr bwMode="auto">
          <a:xfrm>
            <a:off x="2922603" y="4265657"/>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I. </a:t>
            </a:r>
            <a:r>
              <a:rPr lang="es-EC" altLang="es-EC" sz="700" dirty="0">
                <a:latin typeface="Arial" charset="0"/>
              </a:rPr>
              <a:t>Gestión Inteligencia </a:t>
            </a:r>
          </a:p>
          <a:p>
            <a:pPr algn="ctr"/>
            <a:r>
              <a:rPr lang="es-EC" altLang="es-EC" sz="700" dirty="0">
                <a:latin typeface="Arial" charset="0"/>
              </a:rPr>
              <a:t>Aérea</a:t>
            </a:r>
          </a:p>
        </p:txBody>
      </p:sp>
      <p:sp>
        <p:nvSpPr>
          <p:cNvPr id="59" name="Rectangle 1037">
            <a:extLst>
              <a:ext uri="{FF2B5EF4-FFF2-40B4-BE49-F238E27FC236}">
                <a16:creationId xmlns:a16="http://schemas.microsoft.com/office/drawing/2014/main" id="{5EF762F9-B736-4C3B-B9D3-0B7E5DD53643}"/>
              </a:ext>
            </a:extLst>
          </p:cNvPr>
          <p:cNvSpPr>
            <a:spLocks noChangeArrowheads="1"/>
          </p:cNvSpPr>
          <p:nvPr/>
        </p:nvSpPr>
        <p:spPr bwMode="auto">
          <a:xfrm>
            <a:off x="4810639" y="4265657"/>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M. </a:t>
            </a:r>
            <a:r>
              <a:rPr lang="es-EC" altLang="es-EC" sz="700" dirty="0">
                <a:latin typeface="Arial" charset="0"/>
              </a:rPr>
              <a:t>Gestión de Seguridad</a:t>
            </a:r>
          </a:p>
          <a:p>
            <a:pPr algn="ctr"/>
            <a:r>
              <a:rPr lang="es-EC" altLang="es-EC" sz="700" dirty="0">
                <a:latin typeface="Arial" charset="0"/>
              </a:rPr>
              <a:t>Integrada  </a:t>
            </a:r>
          </a:p>
        </p:txBody>
      </p:sp>
      <p:sp>
        <p:nvSpPr>
          <p:cNvPr id="61" name="Rectangle 1037">
            <a:extLst>
              <a:ext uri="{FF2B5EF4-FFF2-40B4-BE49-F238E27FC236}">
                <a16:creationId xmlns:a16="http://schemas.microsoft.com/office/drawing/2014/main" id="{901B504B-FF5E-428A-AB2A-BFAD46FC653E}"/>
              </a:ext>
            </a:extLst>
          </p:cNvPr>
          <p:cNvSpPr>
            <a:spLocks noChangeArrowheads="1"/>
          </p:cNvSpPr>
          <p:nvPr/>
        </p:nvSpPr>
        <p:spPr bwMode="auto">
          <a:xfrm>
            <a:off x="4810639" y="4730423"/>
            <a:ext cx="1562634" cy="323832"/>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N. </a:t>
            </a:r>
            <a:r>
              <a:rPr lang="es-EC" altLang="es-EC" sz="700" dirty="0">
                <a:latin typeface="Arial" charset="0"/>
              </a:rPr>
              <a:t>Gestión Administrativa </a:t>
            </a:r>
          </a:p>
          <a:p>
            <a:pPr algn="ctr"/>
            <a:r>
              <a:rPr lang="es-EC" altLang="es-EC" sz="700" dirty="0">
                <a:latin typeface="Arial" charset="0"/>
              </a:rPr>
              <a:t>Central</a:t>
            </a:r>
          </a:p>
        </p:txBody>
      </p:sp>
      <p:sp>
        <p:nvSpPr>
          <p:cNvPr id="63" name="Rectangle 1037">
            <a:extLst>
              <a:ext uri="{FF2B5EF4-FFF2-40B4-BE49-F238E27FC236}">
                <a16:creationId xmlns:a16="http://schemas.microsoft.com/office/drawing/2014/main" id="{DB2CCC85-604D-4C75-A0D7-D7F6F3438D09}"/>
              </a:ext>
            </a:extLst>
          </p:cNvPr>
          <p:cNvSpPr>
            <a:spLocks noChangeArrowheads="1"/>
          </p:cNvSpPr>
          <p:nvPr/>
        </p:nvSpPr>
        <p:spPr bwMode="auto">
          <a:xfrm>
            <a:off x="4837412" y="5125742"/>
            <a:ext cx="1562634" cy="629528"/>
          </a:xfrm>
          <a:prstGeom prst="rect">
            <a:avLst/>
          </a:prstGeom>
          <a:solidFill>
            <a:srgbClr val="FFFFCC"/>
          </a:solidFill>
          <a:ln w="9525">
            <a:solidFill>
              <a:schemeClr val="tx1"/>
            </a:solidFill>
            <a:miter lim="800000"/>
            <a:headEnd/>
            <a:tailEnd/>
          </a:ln>
        </p:spPr>
        <p:txBody>
          <a:bodyPr wrap="none" anchor="ctr"/>
          <a:lstStyle/>
          <a:p>
            <a:pPr algn="ctr"/>
            <a:r>
              <a:rPr lang="es-EC" altLang="es-EC" sz="700" b="1" dirty="0">
                <a:latin typeface="Arial" charset="0"/>
              </a:rPr>
              <a:t>Ñ. </a:t>
            </a:r>
            <a:r>
              <a:rPr lang="es-EC" altLang="es-EC" sz="700" dirty="0">
                <a:latin typeface="Arial" charset="0"/>
              </a:rPr>
              <a:t>Gestión Documental</a:t>
            </a:r>
          </a:p>
          <a:p>
            <a:pPr algn="ctr"/>
            <a:r>
              <a:rPr lang="es-EC" altLang="es-EC" sz="700" dirty="0">
                <a:latin typeface="Arial" charset="0"/>
              </a:rPr>
              <a:t>Y Relaciones </a:t>
            </a:r>
          </a:p>
          <a:p>
            <a:pPr algn="ctr"/>
            <a:r>
              <a:rPr lang="es-EC" altLang="es-EC" sz="700" dirty="0">
                <a:latin typeface="Arial" charset="0"/>
              </a:rPr>
              <a:t>Interinstitucionales </a:t>
            </a:r>
          </a:p>
          <a:p>
            <a:pPr algn="ctr"/>
            <a:endParaRPr lang="es-EC" altLang="es-EC" sz="700" dirty="0">
              <a:latin typeface="Arial" charset="0"/>
            </a:endParaRPr>
          </a:p>
        </p:txBody>
      </p:sp>
      <p:sp>
        <p:nvSpPr>
          <p:cNvPr id="65" name="CuadroTexto 64">
            <a:extLst>
              <a:ext uri="{FF2B5EF4-FFF2-40B4-BE49-F238E27FC236}">
                <a16:creationId xmlns:a16="http://schemas.microsoft.com/office/drawing/2014/main" id="{D20D8596-8256-49B4-A9C2-9BAFF1B6B799}"/>
              </a:ext>
            </a:extLst>
          </p:cNvPr>
          <p:cNvSpPr txBox="1"/>
          <p:nvPr/>
        </p:nvSpPr>
        <p:spPr>
          <a:xfrm>
            <a:off x="6519026" y="1692001"/>
            <a:ext cx="1145023" cy="2246769"/>
          </a:xfrm>
          <a:prstGeom prst="rect">
            <a:avLst/>
          </a:prstGeom>
          <a:noFill/>
        </p:spPr>
        <p:txBody>
          <a:bodyPr wrap="square" rtlCol="0">
            <a:spAutoFit/>
          </a:bodyPr>
          <a:lstStyle/>
          <a:p>
            <a:r>
              <a:rPr lang="es-EC" sz="1000" dirty="0">
                <a:latin typeface="Arial" panose="020B0604020202020204" pitchFamily="34" charset="0"/>
                <a:cs typeface="Arial" panose="020B0604020202020204" pitchFamily="34" charset="0"/>
              </a:rPr>
              <a:t>-Personal con competencias militares</a:t>
            </a:r>
          </a:p>
          <a:p>
            <a:r>
              <a:rPr lang="es-EC" sz="1000" dirty="0">
                <a:latin typeface="Arial" panose="020B0604020202020204" pitchFamily="34" charset="0"/>
                <a:cs typeface="Arial" panose="020B0604020202020204" pitchFamily="34" charset="0"/>
              </a:rPr>
              <a:t>-Personal y medios con capacidades listas para el empleo </a:t>
            </a:r>
          </a:p>
          <a:p>
            <a:r>
              <a:rPr lang="es-EC" sz="1000" dirty="0">
                <a:latin typeface="Arial" panose="020B0604020202020204" pitchFamily="34" charset="0"/>
                <a:cs typeface="Arial" panose="020B0604020202020204" pitchFamily="34" charset="0"/>
              </a:rPr>
              <a:t>-Tecnología militar </a:t>
            </a:r>
          </a:p>
          <a:p>
            <a:r>
              <a:rPr lang="es-EC" sz="1000" dirty="0">
                <a:latin typeface="Arial" panose="020B0604020202020204" pitchFamily="34" charset="0"/>
                <a:cs typeface="Arial" panose="020B0604020202020204" pitchFamily="34" charset="0"/>
              </a:rPr>
              <a:t>-Contingente y medios en apoyo al desarrollo nacional  </a:t>
            </a:r>
          </a:p>
        </p:txBody>
      </p:sp>
      <p:sp>
        <p:nvSpPr>
          <p:cNvPr id="67" name="CuadroTexto 66">
            <a:extLst>
              <a:ext uri="{FF2B5EF4-FFF2-40B4-BE49-F238E27FC236}">
                <a16:creationId xmlns:a16="http://schemas.microsoft.com/office/drawing/2014/main" id="{0BE2C6F7-84A8-4D18-AE93-72B23B872A0D}"/>
              </a:ext>
            </a:extLst>
          </p:cNvPr>
          <p:cNvSpPr txBox="1"/>
          <p:nvPr/>
        </p:nvSpPr>
        <p:spPr>
          <a:xfrm>
            <a:off x="302455" y="2206429"/>
            <a:ext cx="1181987" cy="1231106"/>
          </a:xfrm>
          <a:prstGeom prst="rect">
            <a:avLst/>
          </a:prstGeom>
          <a:noFill/>
        </p:spPr>
        <p:txBody>
          <a:bodyPr wrap="square" rtlCol="0">
            <a:spAutoFit/>
          </a:bodyPr>
          <a:lstStyle/>
          <a:p>
            <a:pPr algn="ctr"/>
            <a:r>
              <a:rPr lang="es-ES_tradnl" altLang="es-EC" sz="1000" dirty="0">
                <a:latin typeface="Arial" charset="0"/>
              </a:rPr>
              <a:t>Necesidades de defensa,</a:t>
            </a:r>
          </a:p>
          <a:p>
            <a:pPr algn="ctr"/>
            <a:r>
              <a:rPr lang="es-ES_tradnl" altLang="es-EC" sz="1000" dirty="0">
                <a:latin typeface="Arial" charset="0"/>
              </a:rPr>
              <a:t>seguridad y apoyo</a:t>
            </a:r>
          </a:p>
          <a:p>
            <a:pPr algn="ctr"/>
            <a:r>
              <a:rPr lang="es-ES_tradnl" altLang="es-EC" sz="1000" dirty="0">
                <a:latin typeface="Arial" charset="0"/>
              </a:rPr>
              <a:t>al desarrollo</a:t>
            </a:r>
          </a:p>
          <a:p>
            <a:pPr algn="ctr"/>
            <a:r>
              <a:rPr lang="es-ES_tradnl" altLang="es-EC" sz="1000" dirty="0">
                <a:latin typeface="Arial" charset="0"/>
              </a:rPr>
              <a:t>nacional.</a:t>
            </a:r>
            <a:endParaRPr lang="es-ES" altLang="es-EC" sz="1000" dirty="0">
              <a:latin typeface="Arial" charset="0"/>
            </a:endParaRPr>
          </a:p>
          <a:p>
            <a:endParaRPr lang="es-EC" sz="1200" dirty="0"/>
          </a:p>
        </p:txBody>
      </p:sp>
      <p:sp>
        <p:nvSpPr>
          <p:cNvPr id="69" name="AutoShape 1040">
            <a:extLst>
              <a:ext uri="{FF2B5EF4-FFF2-40B4-BE49-F238E27FC236}">
                <a16:creationId xmlns:a16="http://schemas.microsoft.com/office/drawing/2014/main" id="{5E9A74B1-994D-45C1-A030-596EADF73C56}"/>
              </a:ext>
            </a:extLst>
          </p:cNvPr>
          <p:cNvSpPr>
            <a:spLocks noChangeArrowheads="1"/>
          </p:cNvSpPr>
          <p:nvPr/>
        </p:nvSpPr>
        <p:spPr bwMode="auto">
          <a:xfrm>
            <a:off x="3664735" y="3220454"/>
            <a:ext cx="431800" cy="461039"/>
          </a:xfrm>
          <a:prstGeom prst="upDownArrow">
            <a:avLst>
              <a:gd name="adj1" fmla="val 50000"/>
              <a:gd name="adj2" fmla="val 41985"/>
            </a:avLst>
          </a:prstGeom>
          <a:solidFill>
            <a:srgbClr val="FFFF00"/>
          </a:solidFill>
          <a:ln w="9525">
            <a:solidFill>
              <a:schemeClr val="tx1"/>
            </a:solidFill>
            <a:miter lim="800000"/>
            <a:headEnd/>
            <a:tailEnd/>
          </a:ln>
        </p:spPr>
        <p:txBody>
          <a:bodyPr wrap="none" anchor="ctr"/>
          <a:lstStyle/>
          <a:p>
            <a:pPr eaLnBrk="1" hangingPunct="1"/>
            <a:endParaRPr lang="es-EC" altLang="es-EC" sz="1200"/>
          </a:p>
        </p:txBody>
      </p:sp>
      <p:sp>
        <p:nvSpPr>
          <p:cNvPr id="71" name="Arc 1027">
            <a:extLst>
              <a:ext uri="{FF2B5EF4-FFF2-40B4-BE49-F238E27FC236}">
                <a16:creationId xmlns:a16="http://schemas.microsoft.com/office/drawing/2014/main" id="{71DA8F4F-1E93-47F0-A8CB-1296E20BCE2A}"/>
              </a:ext>
            </a:extLst>
          </p:cNvPr>
          <p:cNvSpPr>
            <a:spLocks/>
          </p:cNvSpPr>
          <p:nvPr/>
        </p:nvSpPr>
        <p:spPr bwMode="auto">
          <a:xfrm>
            <a:off x="5213623" y="1895852"/>
            <a:ext cx="356629" cy="43807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US" sz="1200"/>
          </a:p>
        </p:txBody>
      </p:sp>
      <p:sp>
        <p:nvSpPr>
          <p:cNvPr id="73" name="1 Título">
            <a:extLst>
              <a:ext uri="{FF2B5EF4-FFF2-40B4-BE49-F238E27FC236}">
                <a16:creationId xmlns:a16="http://schemas.microsoft.com/office/drawing/2014/main" id="{703C9A2A-7F00-4356-83E2-AF954BEDFCAE}"/>
              </a:ext>
            </a:extLst>
          </p:cNvPr>
          <p:cNvSpPr txBox="1">
            <a:spLocks/>
          </p:cNvSpPr>
          <p:nvPr/>
        </p:nvSpPr>
        <p:spPr bwMode="auto">
          <a:xfrm>
            <a:off x="2327825" y="502357"/>
            <a:ext cx="4881489"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2000" b="1" dirty="0">
                <a:solidFill>
                  <a:schemeClr val="tx1"/>
                </a:solidFill>
                <a:latin typeface="Arial" panose="020B0604020202020204" pitchFamily="34" charset="0"/>
                <a:cs typeface="Arial" panose="020B0604020202020204" pitchFamily="34" charset="0"/>
              </a:rPr>
              <a:t>MAPA DE PROCESOS</a:t>
            </a:r>
            <a:endParaRPr lang="es-EC" sz="2000" b="1" dirty="0">
              <a:solidFill>
                <a:schemeClr val="tx1"/>
              </a:solidFill>
              <a:latin typeface="Arial" panose="020B0604020202020204" pitchFamily="34" charset="0"/>
              <a:cs typeface="Arial" panose="020B0604020202020204" pitchFamily="34" charset="0"/>
            </a:endParaRPr>
          </a:p>
        </p:txBody>
      </p:sp>
      <p:sp>
        <p:nvSpPr>
          <p:cNvPr id="75" name="1 Título">
            <a:extLst>
              <a:ext uri="{FF2B5EF4-FFF2-40B4-BE49-F238E27FC236}">
                <a16:creationId xmlns:a16="http://schemas.microsoft.com/office/drawing/2014/main" id="{92AC318A-E86F-4BF5-8570-3B13D72DF463}"/>
              </a:ext>
            </a:extLst>
          </p:cNvPr>
          <p:cNvSpPr txBox="1">
            <a:spLocks/>
          </p:cNvSpPr>
          <p:nvPr/>
        </p:nvSpPr>
        <p:spPr bwMode="auto">
          <a:xfrm>
            <a:off x="9049837" y="502357"/>
            <a:ext cx="4881489"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2000" b="1" dirty="0">
                <a:solidFill>
                  <a:schemeClr val="tx1"/>
                </a:solidFill>
                <a:latin typeface="Arial" panose="020B0604020202020204" pitchFamily="34" charset="0"/>
                <a:cs typeface="Arial" panose="020B0604020202020204" pitchFamily="34" charset="0"/>
              </a:rPr>
              <a:t>INVENTARIO</a:t>
            </a:r>
            <a:endParaRPr lang="es-EC"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28443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E486B149-E2AD-4CBD-BAEE-543B107F0177}"/>
              </a:ext>
            </a:extLst>
          </p:cNvPr>
          <p:cNvSpPr txBox="1">
            <a:spLocks/>
          </p:cNvSpPr>
          <p:nvPr/>
        </p:nvSpPr>
        <p:spPr bwMode="auto">
          <a:xfrm>
            <a:off x="0" y="1"/>
            <a:ext cx="11889545"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C" sz="2800" b="1" dirty="0">
                <a:solidFill>
                  <a:schemeClr val="accent3">
                    <a:lumMod val="50000"/>
                  </a:schemeClr>
                </a:solidFill>
                <a:latin typeface="Arial" panose="020B0604020202020204" pitchFamily="34" charset="0"/>
                <a:cs typeface="Arial" panose="020B0604020202020204" pitchFamily="34" charset="0"/>
              </a:rPr>
              <a:t>PROPUESTA DE MEJORA DEL PROCESO: </a:t>
            </a:r>
            <a:r>
              <a:rPr lang="es-ES" sz="2800" b="1" dirty="0">
                <a:solidFill>
                  <a:schemeClr val="accent3">
                    <a:lumMod val="50000"/>
                  </a:schemeClr>
                </a:solidFill>
                <a:latin typeface="Arial" panose="020B0604020202020204" pitchFamily="34" charset="0"/>
                <a:cs typeface="Arial" panose="020B0604020202020204" pitchFamily="34" charset="0"/>
              </a:rPr>
              <a:t>DOCUMENTACIÓN</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7EA7091F-BB4C-4CA6-9A39-42D2C8544A09}"/>
              </a:ext>
            </a:extLst>
          </p:cNvPr>
          <p:cNvGraphicFramePr/>
          <p:nvPr>
            <p:extLst>
              <p:ext uri="{D42A27DB-BD31-4B8C-83A1-F6EECF244321}">
                <p14:modId xmlns:p14="http://schemas.microsoft.com/office/powerpoint/2010/main" val="2147882335"/>
              </p:ext>
            </p:extLst>
          </p:nvPr>
        </p:nvGraphicFramePr>
        <p:xfrm>
          <a:off x="337623" y="675251"/>
          <a:ext cx="11127546" cy="206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hlinkClick r:id="rId7" action="ppaction://hlinkfile"/>
            <a:extLst>
              <a:ext uri="{FF2B5EF4-FFF2-40B4-BE49-F238E27FC236}">
                <a16:creationId xmlns:a16="http://schemas.microsoft.com/office/drawing/2014/main" id="{AA113E39-AFE5-43AE-BFD0-9EB4E8AEA624}"/>
              </a:ext>
            </a:extLst>
          </p:cNvPr>
          <p:cNvPicPr>
            <a:picLocks noChangeAspect="1"/>
          </p:cNvPicPr>
          <p:nvPr/>
        </p:nvPicPr>
        <p:blipFill>
          <a:blip r:embed="rId8"/>
          <a:stretch>
            <a:fillRect/>
          </a:stretch>
        </p:blipFill>
        <p:spPr>
          <a:xfrm>
            <a:off x="86282" y="2662243"/>
            <a:ext cx="2098358" cy="257356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Imagen 9">
            <a:extLst>
              <a:ext uri="{FF2B5EF4-FFF2-40B4-BE49-F238E27FC236}">
                <a16:creationId xmlns:a16="http://schemas.microsoft.com/office/drawing/2014/main" id="{8166C05F-AF81-4EE3-812E-848D48F422F1}"/>
              </a:ext>
            </a:extLst>
          </p:cNvPr>
          <p:cNvPicPr>
            <a:picLocks noChangeAspect="1"/>
          </p:cNvPicPr>
          <p:nvPr/>
        </p:nvPicPr>
        <p:blipFill>
          <a:blip r:embed="rId9"/>
          <a:stretch>
            <a:fillRect/>
          </a:stretch>
        </p:blipFill>
        <p:spPr>
          <a:xfrm>
            <a:off x="2282686" y="2675935"/>
            <a:ext cx="2565287" cy="247891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2" name="Imagen 11">
            <a:extLst>
              <a:ext uri="{FF2B5EF4-FFF2-40B4-BE49-F238E27FC236}">
                <a16:creationId xmlns:a16="http://schemas.microsoft.com/office/drawing/2014/main" id="{B360F331-4E11-4844-A48A-B3E3BF5124B9}"/>
              </a:ext>
            </a:extLst>
          </p:cNvPr>
          <p:cNvPicPr>
            <a:picLocks noChangeAspect="1"/>
          </p:cNvPicPr>
          <p:nvPr/>
        </p:nvPicPr>
        <p:blipFill>
          <a:blip r:embed="rId10"/>
          <a:stretch>
            <a:fillRect/>
          </a:stretch>
        </p:blipFill>
        <p:spPr>
          <a:xfrm>
            <a:off x="4946019" y="2608668"/>
            <a:ext cx="2098358" cy="247891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4" name="Imagen 13">
            <a:extLst>
              <a:ext uri="{FF2B5EF4-FFF2-40B4-BE49-F238E27FC236}">
                <a16:creationId xmlns:a16="http://schemas.microsoft.com/office/drawing/2014/main" id="{C9D99927-6EC2-470C-BC27-5385455794F0}"/>
              </a:ext>
            </a:extLst>
          </p:cNvPr>
          <p:cNvPicPr>
            <a:picLocks noChangeAspect="1"/>
          </p:cNvPicPr>
          <p:nvPr/>
        </p:nvPicPr>
        <p:blipFill>
          <a:blip r:embed="rId11"/>
          <a:stretch>
            <a:fillRect/>
          </a:stretch>
        </p:blipFill>
        <p:spPr>
          <a:xfrm>
            <a:off x="7107769" y="2708977"/>
            <a:ext cx="2060710" cy="22783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6" name="Imagen 15">
            <a:hlinkClick r:id="rId12" action="ppaction://hlinkfile"/>
            <a:extLst>
              <a:ext uri="{FF2B5EF4-FFF2-40B4-BE49-F238E27FC236}">
                <a16:creationId xmlns:a16="http://schemas.microsoft.com/office/drawing/2014/main" id="{18BB3FC3-92F5-49E3-B25E-4A3EF8B68D48}"/>
              </a:ext>
            </a:extLst>
          </p:cNvPr>
          <p:cNvPicPr>
            <a:picLocks noChangeAspect="1"/>
          </p:cNvPicPr>
          <p:nvPr/>
        </p:nvPicPr>
        <p:blipFill>
          <a:blip r:embed="rId13"/>
          <a:stretch>
            <a:fillRect/>
          </a:stretch>
        </p:blipFill>
        <p:spPr>
          <a:xfrm>
            <a:off x="9079343" y="3109975"/>
            <a:ext cx="3112657" cy="200964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8" name="Picture 2" descr="MINISTERIO DE DEFENSA NACIONAL FUERZA AÉREA ECUATORIANA">
            <a:extLst>
              <a:ext uri="{FF2B5EF4-FFF2-40B4-BE49-F238E27FC236}">
                <a16:creationId xmlns:a16="http://schemas.microsoft.com/office/drawing/2014/main" id="{E8DCCFFE-BFA3-4208-9C7F-4B7DDF80AF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49900" y="776071"/>
            <a:ext cx="445002" cy="48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 name="Picture 2" descr="MINISTERIO DE DEFENSA NACIONAL FUERZA AÉREA ECUATORIANA">
            <a:extLst>
              <a:ext uri="{FF2B5EF4-FFF2-40B4-BE49-F238E27FC236}">
                <a16:creationId xmlns:a16="http://schemas.microsoft.com/office/drawing/2014/main" id="{73FC4E49-41F0-4994-B602-CB954F5B04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07179" y="776071"/>
            <a:ext cx="445002" cy="48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2" name="Picture 2" descr="MINISTERIO DE DEFENSA NACIONAL FUERZA AÉREA ECUATORIANA">
            <a:extLst>
              <a:ext uri="{FF2B5EF4-FFF2-40B4-BE49-F238E27FC236}">
                <a16:creationId xmlns:a16="http://schemas.microsoft.com/office/drawing/2014/main" id="{ED7CA52C-A3B7-4CD8-8557-9B5880E9505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9288" y="771490"/>
            <a:ext cx="445002" cy="48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4" name="Picture 2" descr="MINISTERIO DE DEFENSA NACIONAL FUERZA AÉREA ECUATORIANA">
            <a:extLst>
              <a:ext uri="{FF2B5EF4-FFF2-40B4-BE49-F238E27FC236}">
                <a16:creationId xmlns:a16="http://schemas.microsoft.com/office/drawing/2014/main" id="{1CBC833C-92D7-49DD-9A6E-E468508397A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98946" y="795044"/>
            <a:ext cx="445002" cy="48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6" name="Picture 2" descr="MINISTERIO DE DEFENSA NACIONAL FUERZA AÉREA ECUATORIANA">
            <a:extLst>
              <a:ext uri="{FF2B5EF4-FFF2-40B4-BE49-F238E27FC236}">
                <a16:creationId xmlns:a16="http://schemas.microsoft.com/office/drawing/2014/main" id="{66704E41-A027-4591-B7FD-E619B179ABF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31908" y="795044"/>
            <a:ext cx="445002" cy="48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7137D7F9-9A78-4C0D-A1D8-F9A652D3A23F}"/>
              </a:ext>
            </a:extLst>
          </p:cNvPr>
          <p:cNvSpPr txBox="1">
            <a:spLocks/>
          </p:cNvSpPr>
          <p:nvPr/>
        </p:nvSpPr>
        <p:spPr bwMode="auto">
          <a:xfrm>
            <a:off x="302456" y="5454359"/>
            <a:ext cx="5029200" cy="53691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just"/>
            <a:r>
              <a:rPr lang="es-ES" sz="1800" b="1" dirty="0">
                <a:solidFill>
                  <a:schemeClr val="accent3">
                    <a:lumMod val="50000"/>
                  </a:schemeClr>
                </a:solidFill>
                <a:latin typeface="Arial" panose="020B0604020202020204" pitchFamily="34" charset="0"/>
                <a:cs typeface="Arial" panose="020B0604020202020204" pitchFamily="34" charset="0"/>
                <a:hlinkClick r:id="rId15" action="ppaction://hlinkfile"/>
              </a:rPr>
              <a:t>ANEXOS</a:t>
            </a:r>
            <a:endParaRPr lang="es-EC" sz="18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7799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88" y="4763"/>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F011F5C5-0F5D-40F5-ABCB-9DAA55522E29}"/>
              </a:ext>
            </a:extLst>
          </p:cNvPr>
          <p:cNvSpPr txBox="1"/>
          <p:nvPr/>
        </p:nvSpPr>
        <p:spPr>
          <a:xfrm>
            <a:off x="-890603" y="223852"/>
            <a:ext cx="6098344" cy="658835"/>
          </a:xfrm>
          <a:prstGeom prst="rect">
            <a:avLst/>
          </a:prstGeom>
          <a:noFill/>
        </p:spPr>
        <p:txBody>
          <a:bodyPr wrap="square">
            <a:spAutoFit/>
          </a:bodyPr>
          <a:lstStyle/>
          <a:p>
            <a:pPr algn="ctr">
              <a:lnSpc>
                <a:spcPct val="150000"/>
              </a:lnSpc>
            </a:pPr>
            <a:r>
              <a:rPr lang="es-ES" sz="2800" b="1" dirty="0">
                <a:latin typeface="Arial" panose="020B0604020202020204" pitchFamily="34" charset="0"/>
                <a:cs typeface="Arial" panose="020B0604020202020204" pitchFamily="34" charset="0"/>
              </a:rPr>
              <a:t>CONTENIDO</a:t>
            </a:r>
            <a:endParaRPr lang="es-EC" sz="2000" b="1" dirty="0">
              <a:latin typeface="Arial" panose="020B0604020202020204" pitchFamily="34" charset="0"/>
              <a:cs typeface="Arial" panose="020B0604020202020204" pitchFamily="34" charset="0"/>
            </a:endParaRPr>
          </a:p>
        </p:txBody>
      </p:sp>
      <p:pic>
        <p:nvPicPr>
          <p:cNvPr id="8" name="Picture 8" descr="Sobrevuelo FAE 2018 by FuerzaAereaEc - issuu">
            <a:extLst>
              <a:ext uri="{FF2B5EF4-FFF2-40B4-BE49-F238E27FC236}">
                <a16:creationId xmlns:a16="http://schemas.microsoft.com/office/drawing/2014/main" id="{01983723-DF80-4546-8535-5B30ED1822D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4057" b="61557" l="39063" r="89063">
                        <a14:foregroundMark x1="45625" y1="61557" x2="57500" y2="47877"/>
                      </a14:backgroundRemoval>
                    </a14:imgEffect>
                  </a14:imgLayer>
                </a14:imgProps>
              </a:ext>
              <a:ext uri="{28A0092B-C50C-407E-A947-70E740481C1C}">
                <a14:useLocalDpi xmlns:a14="http://schemas.microsoft.com/office/drawing/2010/main" val="0"/>
              </a:ext>
            </a:extLst>
          </a:blip>
          <a:srcRect/>
          <a:stretch>
            <a:fillRect/>
          </a:stretch>
        </p:blipFill>
        <p:spPr bwMode="auto">
          <a:xfrm>
            <a:off x="6743876" y="-326944"/>
            <a:ext cx="4795911" cy="6354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obrevuelo FAE 2018 by FuerzaAereaEc - issuu">
            <a:extLst>
              <a:ext uri="{FF2B5EF4-FFF2-40B4-BE49-F238E27FC236}">
                <a16:creationId xmlns:a16="http://schemas.microsoft.com/office/drawing/2014/main" id="{B939E38A-A4E1-44F0-B9A8-079C6BEDCB5A}"/>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49764" b="78538" l="10000" r="44063">
                        <a14:foregroundMark x1="12812" y1="66745" x2="37500" y2="54953"/>
                      </a14:backgroundRemoval>
                    </a14:imgEffect>
                  </a14:imgLayer>
                </a14:imgProps>
              </a:ext>
              <a:ext uri="{28A0092B-C50C-407E-A947-70E740481C1C}">
                <a14:useLocalDpi xmlns:a14="http://schemas.microsoft.com/office/drawing/2010/main" val="0"/>
              </a:ext>
            </a:extLst>
          </a:blip>
          <a:srcRect/>
          <a:stretch>
            <a:fillRect/>
          </a:stretch>
        </p:blipFill>
        <p:spPr bwMode="auto">
          <a:xfrm>
            <a:off x="5962129" y="597706"/>
            <a:ext cx="4033100" cy="5343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3">
            <a:extLst>
              <a:ext uri="{FF2B5EF4-FFF2-40B4-BE49-F238E27FC236}">
                <a16:creationId xmlns:a16="http://schemas.microsoft.com/office/drawing/2014/main" id="{36AAA293-3D28-4345-8FF3-F004EF085F90}"/>
              </a:ext>
            </a:extLst>
          </p:cNvPr>
          <p:cNvSpPr txBox="1"/>
          <p:nvPr/>
        </p:nvSpPr>
        <p:spPr>
          <a:xfrm>
            <a:off x="1150693" y="1649810"/>
            <a:ext cx="2777018" cy="369332"/>
          </a:xfrm>
          <a:prstGeom prst="rect">
            <a:avLst/>
          </a:prstGeom>
          <a:noFill/>
        </p:spPr>
        <p:txBody>
          <a:bodyPr wrap="square" rtlCol="0">
            <a:spAutoFit/>
          </a:bodyPr>
          <a:lstStyle/>
          <a:p>
            <a:pPr lvl="0" algn="just">
              <a:defRPr/>
            </a:pPr>
            <a:r>
              <a:rPr lang="es-EC" b="1" noProof="0" dirty="0">
                <a:latin typeface="Arial" panose="020B0604020202020204" pitchFamily="34" charset="0"/>
                <a:cs typeface="Arial" panose="020B0604020202020204" pitchFamily="34" charset="0"/>
              </a:rPr>
              <a:t>PROBLEMA</a:t>
            </a:r>
            <a:endParaRPr kumimoji="0" lang="en-GB"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4" name="TextBox 17">
            <a:extLst>
              <a:ext uri="{FF2B5EF4-FFF2-40B4-BE49-F238E27FC236}">
                <a16:creationId xmlns:a16="http://schemas.microsoft.com/office/drawing/2014/main" id="{28981D24-3399-4EE7-8FA2-ABA46B091443}"/>
              </a:ext>
            </a:extLst>
          </p:cNvPr>
          <p:cNvSpPr txBox="1"/>
          <p:nvPr/>
        </p:nvSpPr>
        <p:spPr>
          <a:xfrm>
            <a:off x="1150693" y="2133158"/>
            <a:ext cx="2777018"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OBJETIVOS</a:t>
            </a:r>
          </a:p>
        </p:txBody>
      </p:sp>
      <p:sp>
        <p:nvSpPr>
          <p:cNvPr id="16" name="TextBox 20">
            <a:extLst>
              <a:ext uri="{FF2B5EF4-FFF2-40B4-BE49-F238E27FC236}">
                <a16:creationId xmlns:a16="http://schemas.microsoft.com/office/drawing/2014/main" id="{3D225CC9-C729-4393-AD12-C61C4BDEA8D4}"/>
              </a:ext>
            </a:extLst>
          </p:cNvPr>
          <p:cNvSpPr txBox="1"/>
          <p:nvPr/>
        </p:nvSpPr>
        <p:spPr>
          <a:xfrm>
            <a:off x="1150693" y="2609797"/>
            <a:ext cx="4033099"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MARCO</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TEÓRICO</a:t>
            </a:r>
            <a:r>
              <a:rPr lang="en-US" dirty="0">
                <a:latin typeface="Arial" panose="020B0604020202020204" pitchFamily="34" charset="0"/>
                <a:cs typeface="Arial" panose="020B0604020202020204" pitchFamily="34" charset="0"/>
              </a:rPr>
              <a:t> </a:t>
            </a:r>
          </a:p>
        </p:txBody>
      </p:sp>
      <p:sp>
        <p:nvSpPr>
          <p:cNvPr id="18" name="TextBox 20">
            <a:extLst>
              <a:ext uri="{FF2B5EF4-FFF2-40B4-BE49-F238E27FC236}">
                <a16:creationId xmlns:a16="http://schemas.microsoft.com/office/drawing/2014/main" id="{2C4AB4B7-0183-4107-BB0C-BAE898EC0B81}"/>
              </a:ext>
            </a:extLst>
          </p:cNvPr>
          <p:cNvSpPr txBox="1"/>
          <p:nvPr/>
        </p:nvSpPr>
        <p:spPr>
          <a:xfrm>
            <a:off x="1131384" y="5777598"/>
            <a:ext cx="4723228"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CONCLUSIONES Y RECOMENDACIONES</a:t>
            </a:r>
          </a:p>
        </p:txBody>
      </p:sp>
      <p:sp>
        <p:nvSpPr>
          <p:cNvPr id="20" name="TextBox 20">
            <a:extLst>
              <a:ext uri="{FF2B5EF4-FFF2-40B4-BE49-F238E27FC236}">
                <a16:creationId xmlns:a16="http://schemas.microsoft.com/office/drawing/2014/main" id="{487E1B4D-63BA-40FE-AE2E-6D7685DF419B}"/>
              </a:ext>
            </a:extLst>
          </p:cNvPr>
          <p:cNvSpPr txBox="1"/>
          <p:nvPr/>
        </p:nvSpPr>
        <p:spPr>
          <a:xfrm>
            <a:off x="1150825" y="3059241"/>
            <a:ext cx="4033099"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MARCO</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METODOLÓGICO</a:t>
            </a:r>
            <a:r>
              <a:rPr lang="en-US" dirty="0">
                <a:latin typeface="Arial" panose="020B0604020202020204" pitchFamily="34" charset="0"/>
                <a:cs typeface="Arial" panose="020B0604020202020204" pitchFamily="34" charset="0"/>
              </a:rPr>
              <a:t> </a:t>
            </a:r>
          </a:p>
        </p:txBody>
      </p:sp>
      <p:pic>
        <p:nvPicPr>
          <p:cNvPr id="26" name="Imagen 25">
            <a:extLst>
              <a:ext uri="{FF2B5EF4-FFF2-40B4-BE49-F238E27FC236}">
                <a16:creationId xmlns:a16="http://schemas.microsoft.com/office/drawing/2014/main" id="{2FE62923-8F2E-42F9-ACE7-D46087E4C840}"/>
              </a:ext>
            </a:extLst>
          </p:cNvPr>
          <p:cNvPicPr>
            <a:picLocks noChangeAspect="1"/>
          </p:cNvPicPr>
          <p:nvPr/>
        </p:nvPicPr>
        <p:blipFill>
          <a:blip r:embed="rId6"/>
          <a:stretch>
            <a:fillRect/>
          </a:stretch>
        </p:blipFill>
        <p:spPr>
          <a:xfrm>
            <a:off x="311833" y="1685328"/>
            <a:ext cx="838200" cy="314325"/>
          </a:xfrm>
          <a:prstGeom prst="rect">
            <a:avLst/>
          </a:prstGeom>
        </p:spPr>
      </p:pic>
      <p:pic>
        <p:nvPicPr>
          <p:cNvPr id="28" name="Imagen 27">
            <a:extLst>
              <a:ext uri="{FF2B5EF4-FFF2-40B4-BE49-F238E27FC236}">
                <a16:creationId xmlns:a16="http://schemas.microsoft.com/office/drawing/2014/main" id="{4688DCFF-2DF3-4805-AD88-29A00D1122C5}"/>
              </a:ext>
            </a:extLst>
          </p:cNvPr>
          <p:cNvPicPr>
            <a:picLocks noChangeAspect="1"/>
          </p:cNvPicPr>
          <p:nvPr/>
        </p:nvPicPr>
        <p:blipFill>
          <a:blip r:embed="rId6"/>
          <a:stretch>
            <a:fillRect/>
          </a:stretch>
        </p:blipFill>
        <p:spPr>
          <a:xfrm>
            <a:off x="371036" y="2664804"/>
            <a:ext cx="838200" cy="314325"/>
          </a:xfrm>
          <a:prstGeom prst="rect">
            <a:avLst/>
          </a:prstGeom>
        </p:spPr>
      </p:pic>
      <p:sp>
        <p:nvSpPr>
          <p:cNvPr id="32" name="CuadroTexto 31">
            <a:extLst>
              <a:ext uri="{FF2B5EF4-FFF2-40B4-BE49-F238E27FC236}">
                <a16:creationId xmlns:a16="http://schemas.microsoft.com/office/drawing/2014/main" id="{223E4D0B-FF36-4DD2-9B1B-840900FC6518}"/>
              </a:ext>
            </a:extLst>
          </p:cNvPr>
          <p:cNvSpPr txBox="1"/>
          <p:nvPr/>
        </p:nvSpPr>
        <p:spPr>
          <a:xfrm>
            <a:off x="1150033" y="1137697"/>
            <a:ext cx="6098344" cy="369332"/>
          </a:xfrm>
          <a:prstGeom prst="rect">
            <a:avLst/>
          </a:prstGeom>
          <a:noFill/>
        </p:spPr>
        <p:txBody>
          <a:bodyPr wrap="square">
            <a:spAutoFit/>
          </a:bodyPr>
          <a:lstStyle/>
          <a:p>
            <a:pPr lvl="0" algn="just">
              <a:defRPr/>
            </a:pPr>
            <a:r>
              <a:rPr lang="es-EC" b="1" dirty="0">
                <a:latin typeface="Arial" panose="020B0604020202020204" pitchFamily="34" charset="0"/>
                <a:cs typeface="Arial" panose="020B0604020202020204" pitchFamily="34" charset="0"/>
              </a:rPr>
              <a:t>INTRODUCCIÓN</a:t>
            </a:r>
            <a:endParaRPr kumimoji="0" lang="en-GB"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pic>
        <p:nvPicPr>
          <p:cNvPr id="34" name="Picture 2" descr="MINISTERIO DE DEFENSA NACIONAL FUERZA AÉREA ECUATORIANA">
            <a:extLst>
              <a:ext uri="{FF2B5EF4-FFF2-40B4-BE49-F238E27FC236}">
                <a16:creationId xmlns:a16="http://schemas.microsoft.com/office/drawing/2014/main" id="{99457041-4569-4AB8-B8B1-F45173BD1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4671" y="4134237"/>
            <a:ext cx="2177900" cy="2349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0">
            <a:extLst>
              <a:ext uri="{FF2B5EF4-FFF2-40B4-BE49-F238E27FC236}">
                <a16:creationId xmlns:a16="http://schemas.microsoft.com/office/drawing/2014/main" id="{54A49D35-D21C-44B4-9147-1C2497FD8E04}"/>
              </a:ext>
            </a:extLst>
          </p:cNvPr>
          <p:cNvSpPr txBox="1"/>
          <p:nvPr/>
        </p:nvSpPr>
        <p:spPr>
          <a:xfrm>
            <a:off x="1150101" y="3533189"/>
            <a:ext cx="4378829"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ANÁLISIS DE LA SITUACIÓN ACTUAL</a:t>
            </a:r>
          </a:p>
        </p:txBody>
      </p:sp>
      <p:pic>
        <p:nvPicPr>
          <p:cNvPr id="3" name="Imagen 2">
            <a:extLst>
              <a:ext uri="{FF2B5EF4-FFF2-40B4-BE49-F238E27FC236}">
                <a16:creationId xmlns:a16="http://schemas.microsoft.com/office/drawing/2014/main" id="{9721A9BD-6BDF-4898-A825-FE0100684110}"/>
              </a:ext>
            </a:extLst>
          </p:cNvPr>
          <p:cNvPicPr>
            <a:picLocks noChangeAspect="1"/>
          </p:cNvPicPr>
          <p:nvPr/>
        </p:nvPicPr>
        <p:blipFill>
          <a:blip r:embed="rId6"/>
          <a:stretch>
            <a:fillRect/>
          </a:stretch>
        </p:blipFill>
        <p:spPr>
          <a:xfrm>
            <a:off x="312493" y="3588196"/>
            <a:ext cx="838200" cy="314325"/>
          </a:xfrm>
          <a:prstGeom prst="rect">
            <a:avLst/>
          </a:prstGeom>
        </p:spPr>
      </p:pic>
      <p:sp>
        <p:nvSpPr>
          <p:cNvPr id="5" name="TextBox 20">
            <a:extLst>
              <a:ext uri="{FF2B5EF4-FFF2-40B4-BE49-F238E27FC236}">
                <a16:creationId xmlns:a16="http://schemas.microsoft.com/office/drawing/2014/main" id="{F4E64CB4-FC22-406A-BAA9-39F62EE9C304}"/>
              </a:ext>
            </a:extLst>
          </p:cNvPr>
          <p:cNvSpPr txBox="1"/>
          <p:nvPr/>
        </p:nvSpPr>
        <p:spPr>
          <a:xfrm>
            <a:off x="1150033" y="3936932"/>
            <a:ext cx="4472288" cy="646331"/>
          </a:xfrm>
          <a:prstGeom prst="rect">
            <a:avLst/>
          </a:prstGeom>
          <a:noFill/>
        </p:spPr>
        <p:txBody>
          <a:bodyPr wrap="square" rtlCol="0">
            <a:spAutoFit/>
          </a:bodyPr>
          <a:lstStyle/>
          <a:p>
            <a:pPr lvl="0" algn="just">
              <a:defRPr/>
            </a:pPr>
            <a:r>
              <a:rPr lang="es-ES" b="1" dirty="0">
                <a:latin typeface="Arial" panose="020B0604020202020204" pitchFamily="34" charset="0"/>
                <a:cs typeface="Arial" panose="020B0604020202020204" pitchFamily="34" charset="0"/>
              </a:rPr>
              <a:t>PROPUESTA : MODELO DE GESTIÓN ADMINISTRATIVO</a:t>
            </a:r>
          </a:p>
        </p:txBody>
      </p:sp>
      <p:sp>
        <p:nvSpPr>
          <p:cNvPr id="6" name="TextBox 20">
            <a:extLst>
              <a:ext uri="{FF2B5EF4-FFF2-40B4-BE49-F238E27FC236}">
                <a16:creationId xmlns:a16="http://schemas.microsoft.com/office/drawing/2014/main" id="{250F3E39-57E1-4E43-A5A5-AFFCFC17D0DB}"/>
              </a:ext>
            </a:extLst>
          </p:cNvPr>
          <p:cNvSpPr txBox="1"/>
          <p:nvPr/>
        </p:nvSpPr>
        <p:spPr>
          <a:xfrm>
            <a:off x="1136125" y="4609227"/>
            <a:ext cx="4272216" cy="646331"/>
          </a:xfrm>
          <a:prstGeom prst="rect">
            <a:avLst/>
          </a:prstGeom>
          <a:noFill/>
        </p:spPr>
        <p:txBody>
          <a:bodyPr wrap="square" rtlCol="0">
            <a:spAutoFit/>
          </a:bodyPr>
          <a:lstStyle/>
          <a:p>
            <a:pPr lvl="0" algn="just">
              <a:defRPr/>
            </a:pPr>
            <a:r>
              <a:rPr lang="es-ES" b="1" dirty="0">
                <a:latin typeface="Arial" panose="020B0604020202020204" pitchFamily="34" charset="0"/>
                <a:cs typeface="Arial" panose="020B0604020202020204" pitchFamily="34" charset="0"/>
              </a:rPr>
              <a:t>PROPUESTA : MODELO DE GESTIÓN DE  ALMACENAMIENTO </a:t>
            </a:r>
          </a:p>
        </p:txBody>
      </p:sp>
      <p:pic>
        <p:nvPicPr>
          <p:cNvPr id="7" name="Imagen 6">
            <a:extLst>
              <a:ext uri="{FF2B5EF4-FFF2-40B4-BE49-F238E27FC236}">
                <a16:creationId xmlns:a16="http://schemas.microsoft.com/office/drawing/2014/main" id="{AFD12BA3-8385-4D41-A92A-26B86118A36B}"/>
              </a:ext>
            </a:extLst>
          </p:cNvPr>
          <p:cNvPicPr>
            <a:picLocks noChangeAspect="1"/>
          </p:cNvPicPr>
          <p:nvPr/>
        </p:nvPicPr>
        <p:blipFill>
          <a:blip r:embed="rId6"/>
          <a:stretch>
            <a:fillRect/>
          </a:stretch>
        </p:blipFill>
        <p:spPr>
          <a:xfrm>
            <a:off x="366754" y="4701434"/>
            <a:ext cx="838200" cy="314325"/>
          </a:xfrm>
          <a:prstGeom prst="rect">
            <a:avLst/>
          </a:prstGeom>
        </p:spPr>
      </p:pic>
      <p:sp>
        <p:nvSpPr>
          <p:cNvPr id="11" name="TextBox 20">
            <a:extLst>
              <a:ext uri="{FF2B5EF4-FFF2-40B4-BE49-F238E27FC236}">
                <a16:creationId xmlns:a16="http://schemas.microsoft.com/office/drawing/2014/main" id="{EDE192A5-7B0B-4E5F-996C-5D6F2A5FFF7C}"/>
              </a:ext>
            </a:extLst>
          </p:cNvPr>
          <p:cNvSpPr txBox="1"/>
          <p:nvPr/>
        </p:nvSpPr>
        <p:spPr>
          <a:xfrm>
            <a:off x="1150693" y="5306398"/>
            <a:ext cx="4723228" cy="369332"/>
          </a:xfrm>
          <a:prstGeom prst="rect">
            <a:avLst/>
          </a:prstGeom>
          <a:noFill/>
        </p:spPr>
        <p:txBody>
          <a:bodyPr wrap="square" rtlCol="0">
            <a:spAutoFit/>
          </a:bodyPr>
          <a:lstStyle/>
          <a:p>
            <a:pPr lvl="0" algn="just">
              <a:defRPr/>
            </a:pPr>
            <a:r>
              <a:rPr lang="en-US" b="1" dirty="0">
                <a:latin typeface="Arial" panose="020B0604020202020204" pitchFamily="34" charset="0"/>
                <a:cs typeface="Arial" panose="020B0604020202020204" pitchFamily="34" charset="0"/>
              </a:rPr>
              <a:t>DOCUMENTANCIÓN</a:t>
            </a:r>
          </a:p>
        </p:txBody>
      </p:sp>
      <p:pic>
        <p:nvPicPr>
          <p:cNvPr id="15" name="Imagen 14">
            <a:extLst>
              <a:ext uri="{FF2B5EF4-FFF2-40B4-BE49-F238E27FC236}">
                <a16:creationId xmlns:a16="http://schemas.microsoft.com/office/drawing/2014/main" id="{FC467955-6E56-4945-98CF-BB8102C9781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091" b="87879" l="0" r="89773">
                        <a14:foregroundMark x1="25000" y1="54545" x2="5682" y2="45455"/>
                        <a14:foregroundMark x1="27273" y1="57576" x2="0" y2="21212"/>
                      </a14:backgroundRemoval>
                    </a14:imgEffect>
                  </a14:imgLayer>
                </a14:imgProps>
              </a:ext>
            </a:extLst>
          </a:blip>
          <a:stretch>
            <a:fillRect/>
          </a:stretch>
        </p:blipFill>
        <p:spPr>
          <a:xfrm>
            <a:off x="377540" y="5825116"/>
            <a:ext cx="838200" cy="314325"/>
          </a:xfrm>
          <a:prstGeom prst="rect">
            <a:avLst/>
          </a:prstGeom>
        </p:spPr>
      </p:pic>
      <p:pic>
        <p:nvPicPr>
          <p:cNvPr id="19" name="Imagen 18">
            <a:extLst>
              <a:ext uri="{FF2B5EF4-FFF2-40B4-BE49-F238E27FC236}">
                <a16:creationId xmlns:a16="http://schemas.microsoft.com/office/drawing/2014/main" id="{196F2BD9-9ED4-4595-81A7-AFF8BE0D396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091" b="87879" l="0" r="89773">
                        <a14:foregroundMark x1="25000" y1="54545" x2="5682" y2="45455"/>
                        <a14:foregroundMark x1="27273" y1="57576" x2="0" y2="21212"/>
                      </a14:backgroundRemoval>
                    </a14:imgEffect>
                  </a14:imgLayer>
                </a14:imgProps>
              </a:ext>
            </a:extLst>
          </a:blip>
          <a:stretch>
            <a:fillRect/>
          </a:stretch>
        </p:blipFill>
        <p:spPr>
          <a:xfrm>
            <a:off x="311833" y="5272948"/>
            <a:ext cx="838200" cy="314325"/>
          </a:xfrm>
          <a:prstGeom prst="rect">
            <a:avLst/>
          </a:prstGeom>
        </p:spPr>
      </p:pic>
      <p:pic>
        <p:nvPicPr>
          <p:cNvPr id="21" name="Imagen 20">
            <a:extLst>
              <a:ext uri="{FF2B5EF4-FFF2-40B4-BE49-F238E27FC236}">
                <a16:creationId xmlns:a16="http://schemas.microsoft.com/office/drawing/2014/main" id="{77B0BE1A-A2AC-4BC0-A8F2-7945F724EAD8}"/>
              </a:ext>
            </a:extLst>
          </p:cNvPr>
          <p:cNvPicPr>
            <a:picLocks noChangeAspect="1"/>
          </p:cNvPicPr>
          <p:nvPr/>
        </p:nvPicPr>
        <p:blipFill>
          <a:blip r:embed="rId6"/>
          <a:stretch>
            <a:fillRect/>
          </a:stretch>
        </p:blipFill>
        <p:spPr>
          <a:xfrm>
            <a:off x="311833" y="4051229"/>
            <a:ext cx="838200" cy="314325"/>
          </a:xfrm>
          <a:prstGeom prst="rect">
            <a:avLst/>
          </a:prstGeom>
        </p:spPr>
      </p:pic>
      <p:pic>
        <p:nvPicPr>
          <p:cNvPr id="23" name="Imagen 22">
            <a:extLst>
              <a:ext uri="{FF2B5EF4-FFF2-40B4-BE49-F238E27FC236}">
                <a16:creationId xmlns:a16="http://schemas.microsoft.com/office/drawing/2014/main" id="{D89A133E-1652-430D-AC9C-8534E8DF7DB3}"/>
              </a:ext>
            </a:extLst>
          </p:cNvPr>
          <p:cNvPicPr>
            <a:picLocks noChangeAspect="1"/>
          </p:cNvPicPr>
          <p:nvPr/>
        </p:nvPicPr>
        <p:blipFill>
          <a:blip r:embed="rId6"/>
          <a:stretch>
            <a:fillRect/>
          </a:stretch>
        </p:blipFill>
        <p:spPr>
          <a:xfrm>
            <a:off x="366754" y="3136227"/>
            <a:ext cx="838200" cy="314325"/>
          </a:xfrm>
          <a:prstGeom prst="rect">
            <a:avLst/>
          </a:prstGeom>
        </p:spPr>
      </p:pic>
      <p:pic>
        <p:nvPicPr>
          <p:cNvPr id="25" name="Imagen 24">
            <a:extLst>
              <a:ext uri="{FF2B5EF4-FFF2-40B4-BE49-F238E27FC236}">
                <a16:creationId xmlns:a16="http://schemas.microsoft.com/office/drawing/2014/main" id="{F4B542FA-298E-4E55-8F17-892BFF048530}"/>
              </a:ext>
            </a:extLst>
          </p:cNvPr>
          <p:cNvPicPr>
            <a:picLocks noChangeAspect="1"/>
          </p:cNvPicPr>
          <p:nvPr/>
        </p:nvPicPr>
        <p:blipFill>
          <a:blip r:embed="rId6"/>
          <a:stretch>
            <a:fillRect/>
          </a:stretch>
        </p:blipFill>
        <p:spPr>
          <a:xfrm>
            <a:off x="311833" y="2149193"/>
            <a:ext cx="838200" cy="314325"/>
          </a:xfrm>
          <a:prstGeom prst="rect">
            <a:avLst/>
          </a:prstGeom>
        </p:spPr>
      </p:pic>
      <p:pic>
        <p:nvPicPr>
          <p:cNvPr id="36" name="Imagen 35">
            <a:extLst>
              <a:ext uri="{FF2B5EF4-FFF2-40B4-BE49-F238E27FC236}">
                <a16:creationId xmlns:a16="http://schemas.microsoft.com/office/drawing/2014/main" id="{2B1D98B1-462B-48C6-AC6E-90C28C6B24C6}"/>
              </a:ext>
            </a:extLst>
          </p:cNvPr>
          <p:cNvPicPr>
            <a:picLocks noChangeAspect="1"/>
          </p:cNvPicPr>
          <p:nvPr/>
        </p:nvPicPr>
        <p:blipFill>
          <a:blip r:embed="rId6"/>
          <a:stretch>
            <a:fillRect/>
          </a:stretch>
        </p:blipFill>
        <p:spPr>
          <a:xfrm>
            <a:off x="311833" y="1165053"/>
            <a:ext cx="838200" cy="314325"/>
          </a:xfrm>
          <a:prstGeom prst="rect">
            <a:avLst/>
          </a:prstGeom>
        </p:spPr>
      </p:pic>
      <p:pic>
        <p:nvPicPr>
          <p:cNvPr id="9" name="Picture 2" descr="Jet piloto casco vector | Vector Premium">
            <a:extLst>
              <a:ext uri="{FF2B5EF4-FFF2-40B4-BE49-F238E27FC236}">
                <a16:creationId xmlns:a16="http://schemas.microsoft.com/office/drawing/2014/main" id="{9C44B9AF-45C9-458D-8995-670F3B22DF0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036" t="5907" r="10596" b="5407"/>
          <a:stretch/>
        </p:blipFill>
        <p:spPr bwMode="auto">
          <a:xfrm>
            <a:off x="3215277" y="104904"/>
            <a:ext cx="838200" cy="121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2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632" y="122003"/>
            <a:ext cx="9336505" cy="523220"/>
          </a:xfrm>
          <a:prstGeom prst="rect">
            <a:avLst/>
          </a:prstGeom>
        </p:spPr>
        <p:txBody>
          <a:bodyPr wrap="square">
            <a:spAutoFit/>
          </a:bodyPr>
          <a:lstStyle/>
          <a:p>
            <a:pPr algn="just"/>
            <a:r>
              <a:rPr lang="es-ES" sz="2800" b="1" dirty="0">
                <a:solidFill>
                  <a:schemeClr val="accent3">
                    <a:lumMod val="50000"/>
                  </a:schemeClr>
                </a:solidFill>
                <a:latin typeface="Arial" panose="020B0604020202020204" pitchFamily="34" charset="0"/>
                <a:cs typeface="Arial" panose="020B0604020202020204" pitchFamily="34" charset="0"/>
              </a:rPr>
              <a:t>IMPLEMENTACIÓN DE MODELO DE GESTIÓN ABC </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grpSp>
        <p:nvGrpSpPr>
          <p:cNvPr id="6" name="Grupo 5"/>
          <p:cNvGrpSpPr/>
          <p:nvPr/>
        </p:nvGrpSpPr>
        <p:grpSpPr>
          <a:xfrm>
            <a:off x="694606" y="832348"/>
            <a:ext cx="10778335" cy="5007998"/>
            <a:chOff x="688211" y="2226185"/>
            <a:chExt cx="7571827" cy="2924455"/>
          </a:xfrm>
        </p:grpSpPr>
        <p:sp>
          <p:nvSpPr>
            <p:cNvPr id="7" name="Shape 5967"/>
            <p:cNvSpPr/>
            <p:nvPr/>
          </p:nvSpPr>
          <p:spPr>
            <a:xfrm>
              <a:off x="883963" y="3667042"/>
              <a:ext cx="7376075" cy="1"/>
            </a:xfrm>
            <a:prstGeom prst="line">
              <a:avLst/>
            </a:prstGeom>
            <a:ln w="19050">
              <a:solidFill>
                <a:srgbClr val="BFBFBF"/>
              </a:solidFill>
              <a:prstDash val="sysDash"/>
              <a:bevel/>
            </a:ln>
          </p:spPr>
          <p:txBody>
            <a:bodyPr lIns="0" tIns="0" rIns="0" bIns="0"/>
            <a:lstStyle/>
            <a:p>
              <a:pPr algn="just" defTabSz="342900"/>
              <a:endParaRPr sz="900">
                <a:latin typeface="Arial" panose="020B0604020202020204" pitchFamily="34" charset="0"/>
                <a:ea typeface="Helvetica"/>
                <a:cs typeface="Arial" panose="020B0604020202020204" pitchFamily="34" charset="0"/>
              </a:endParaRPr>
            </a:p>
          </p:txBody>
        </p:sp>
        <p:sp>
          <p:nvSpPr>
            <p:cNvPr id="8" name="Shape 5970"/>
            <p:cNvSpPr/>
            <p:nvPr/>
          </p:nvSpPr>
          <p:spPr>
            <a:xfrm flipV="1">
              <a:off x="4572000" y="3039961"/>
              <a:ext cx="1" cy="512957"/>
            </a:xfrm>
            <a:prstGeom prst="line">
              <a:avLst/>
            </a:prstGeom>
            <a:ln w="6350">
              <a:solidFill>
                <a:srgbClr val="A6A6A6"/>
              </a:solidFill>
              <a:miter lim="400000"/>
              <a:tailEnd type="triangle"/>
            </a:ln>
          </p:spPr>
          <p:txBody>
            <a:bodyPr lIns="0" tIns="0" rIns="0" bIns="0"/>
            <a:lstStyle/>
            <a:p>
              <a:pPr algn="just" defTabSz="342900">
                <a:defRPr sz="1200">
                  <a:latin typeface="Helvetica"/>
                  <a:ea typeface="Helvetica"/>
                  <a:cs typeface="Helvetica"/>
                  <a:sym typeface="Helvetica"/>
                </a:defRPr>
              </a:pPr>
              <a:endParaRPr sz="900">
                <a:latin typeface="Arial" panose="020B0604020202020204" pitchFamily="34" charset="0"/>
                <a:cs typeface="Arial" panose="020B0604020202020204" pitchFamily="34" charset="0"/>
              </a:endParaRPr>
            </a:p>
          </p:txBody>
        </p:sp>
        <p:sp>
          <p:nvSpPr>
            <p:cNvPr id="9" name="Shape 5977"/>
            <p:cNvSpPr/>
            <p:nvPr/>
          </p:nvSpPr>
          <p:spPr>
            <a:xfrm>
              <a:off x="688211" y="4243986"/>
              <a:ext cx="1637931" cy="1842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endParaRPr lang="en-US" sz="1600" dirty="0">
                <a:solidFill>
                  <a:schemeClr val="bg2">
                    <a:lumMod val="10000"/>
                  </a:schemeClr>
                </a:solidFill>
                <a:latin typeface="Arial" panose="020B0604020202020204" pitchFamily="34" charset="0"/>
                <a:cs typeface="Arial" panose="020B0604020202020204" pitchFamily="34" charset="0"/>
              </a:endParaRPr>
            </a:p>
          </p:txBody>
        </p:sp>
        <p:sp>
          <p:nvSpPr>
            <p:cNvPr id="10" name="Shape 5990"/>
            <p:cNvSpPr/>
            <p:nvPr/>
          </p:nvSpPr>
          <p:spPr>
            <a:xfrm>
              <a:off x="5997983" y="3530146"/>
              <a:ext cx="264869" cy="264869"/>
            </a:xfrm>
            <a:prstGeom prst="diamond">
              <a:avLst/>
            </a:prstGeom>
            <a:solidFill>
              <a:schemeClr val="accent4"/>
            </a:solidFill>
            <a:ln w="12700">
              <a:miter lim="400000"/>
            </a:ln>
          </p:spPr>
          <p:txBody>
            <a:bodyPr lIns="34289" rIns="34289" anchor="ct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12" name="Shape 5968"/>
            <p:cNvSpPr/>
            <p:nvPr/>
          </p:nvSpPr>
          <p:spPr>
            <a:xfrm flipV="1">
              <a:off x="1470556" y="3042184"/>
              <a:ext cx="1" cy="510734"/>
            </a:xfrm>
            <a:prstGeom prst="line">
              <a:avLst/>
            </a:prstGeom>
            <a:ln w="6350">
              <a:solidFill>
                <a:srgbClr val="A6A6A6"/>
              </a:solidFill>
              <a:miter lim="400000"/>
              <a:tailEnd type="triangle"/>
            </a:ln>
          </p:spPr>
          <p:txBody>
            <a:bodyPr lIns="0" tIns="0" rIns="0" bIns="0"/>
            <a:lstStyle/>
            <a:p>
              <a:pPr algn="just" defTabSz="342900">
                <a:defRPr sz="1200">
                  <a:latin typeface="Helvetica"/>
                  <a:ea typeface="Helvetica"/>
                  <a:cs typeface="Helvetica"/>
                  <a:sym typeface="Helvetica"/>
                </a:defRPr>
              </a:pPr>
              <a:endParaRPr sz="900">
                <a:latin typeface="Arial" panose="020B0604020202020204" pitchFamily="34" charset="0"/>
                <a:cs typeface="Arial" panose="020B0604020202020204" pitchFamily="34" charset="0"/>
              </a:endParaRPr>
            </a:p>
          </p:txBody>
        </p:sp>
        <p:sp>
          <p:nvSpPr>
            <p:cNvPr id="13" name="Shape 5988"/>
            <p:cNvSpPr/>
            <p:nvPr/>
          </p:nvSpPr>
          <p:spPr>
            <a:xfrm>
              <a:off x="1338121" y="3530146"/>
              <a:ext cx="264869" cy="264869"/>
            </a:xfrm>
            <a:prstGeom prst="diamond">
              <a:avLst/>
            </a:prstGeom>
            <a:solidFill>
              <a:schemeClr val="accent6"/>
            </a:solidFill>
            <a:ln w="12700">
              <a:miter lim="400000"/>
            </a:ln>
          </p:spPr>
          <p:txBody>
            <a:bodyPr lIns="34289" rIns="34289" anchor="ct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14" name="Shape 6003"/>
            <p:cNvSpPr/>
            <p:nvPr/>
          </p:nvSpPr>
          <p:spPr>
            <a:xfrm>
              <a:off x="1017409" y="2226185"/>
              <a:ext cx="832791" cy="832791"/>
            </a:xfrm>
            <a:prstGeom prst="rect">
              <a:avLst/>
            </a:prstGeom>
            <a:solidFill>
              <a:schemeClr val="accent6"/>
            </a:solidFill>
            <a:ln w="12700" cap="flat">
              <a:noFill/>
              <a:miter lim="400000"/>
            </a:ln>
            <a:effectLst/>
          </p:spPr>
          <p:txBody>
            <a:bodyPr wrap="square" lIns="34289" tIns="34289" rIns="34289" bIns="34289" numCol="1" anchor="ctr">
              <a:noAutofit/>
            </a:bodyP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15" name="Shape 5971"/>
            <p:cNvSpPr/>
            <p:nvPr/>
          </p:nvSpPr>
          <p:spPr>
            <a:xfrm>
              <a:off x="6122723" y="3790799"/>
              <a:ext cx="1" cy="515612"/>
            </a:xfrm>
            <a:prstGeom prst="line">
              <a:avLst/>
            </a:prstGeom>
            <a:ln w="6350">
              <a:solidFill>
                <a:srgbClr val="A6A6A6"/>
              </a:solidFill>
              <a:miter lim="400000"/>
              <a:tailEnd type="triangle"/>
            </a:ln>
          </p:spPr>
          <p:txBody>
            <a:bodyPr lIns="0" tIns="0" rIns="0" bIns="0"/>
            <a:lstStyle/>
            <a:p>
              <a:pPr algn="just" defTabSz="342900">
                <a:defRPr sz="1200">
                  <a:latin typeface="Helvetica"/>
                  <a:ea typeface="Helvetica"/>
                  <a:cs typeface="Helvetica"/>
                  <a:sym typeface="Helvetica"/>
                </a:defRPr>
              </a:pPr>
              <a:endParaRPr sz="900">
                <a:latin typeface="Arial" panose="020B0604020202020204" pitchFamily="34" charset="0"/>
                <a:cs typeface="Arial" panose="020B0604020202020204" pitchFamily="34" charset="0"/>
              </a:endParaRPr>
            </a:p>
          </p:txBody>
        </p:sp>
        <p:sp>
          <p:nvSpPr>
            <p:cNvPr id="16" name="Shape 5986"/>
            <p:cNvSpPr/>
            <p:nvPr/>
          </p:nvSpPr>
          <p:spPr>
            <a:xfrm>
              <a:off x="5206259" y="2277444"/>
              <a:ext cx="1785315" cy="9031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S" sz="1600" dirty="0">
                  <a:solidFill>
                    <a:schemeClr val="bg2">
                      <a:lumMod val="10000"/>
                    </a:schemeClr>
                  </a:solidFill>
                  <a:latin typeface="Arial" panose="020B0604020202020204" pitchFamily="34" charset="0"/>
                  <a:cs typeface="Arial" panose="020B0604020202020204" pitchFamily="34" charset="0"/>
                </a:rPr>
                <a:t>Se realizó la clasificación del material aeronáutico adquirido, tomando en cuenta el valor monetario de forma descendente. </a:t>
              </a:r>
            </a:p>
            <a:p>
              <a:pPr algn="just"/>
              <a:endParaRPr lang="en-US" sz="1600" dirty="0">
                <a:solidFill>
                  <a:schemeClr val="bg2">
                    <a:lumMod val="10000"/>
                  </a:schemeClr>
                </a:solidFill>
                <a:latin typeface="Arial" panose="020B0604020202020204" pitchFamily="34" charset="0"/>
                <a:cs typeface="Arial" panose="020B0604020202020204" pitchFamily="34" charset="0"/>
              </a:endParaRPr>
            </a:p>
          </p:txBody>
        </p:sp>
        <p:sp>
          <p:nvSpPr>
            <p:cNvPr id="17" name="Shape 5991"/>
            <p:cNvSpPr/>
            <p:nvPr/>
          </p:nvSpPr>
          <p:spPr>
            <a:xfrm>
              <a:off x="4446499" y="3548547"/>
              <a:ext cx="264869" cy="264869"/>
            </a:xfrm>
            <a:prstGeom prst="diamond">
              <a:avLst/>
            </a:prstGeom>
            <a:solidFill>
              <a:schemeClr val="accent3"/>
            </a:solidFill>
            <a:ln w="12700">
              <a:miter lim="400000"/>
            </a:ln>
          </p:spPr>
          <p:txBody>
            <a:bodyPr lIns="34289" rIns="34289" anchor="ct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19" name="Shape 5969"/>
            <p:cNvSpPr/>
            <p:nvPr/>
          </p:nvSpPr>
          <p:spPr>
            <a:xfrm>
              <a:off x="3021278" y="3790799"/>
              <a:ext cx="1" cy="494540"/>
            </a:xfrm>
            <a:prstGeom prst="line">
              <a:avLst/>
            </a:prstGeom>
            <a:ln w="6350">
              <a:solidFill>
                <a:srgbClr val="A6A6A6"/>
              </a:solidFill>
              <a:miter lim="400000"/>
              <a:tailEnd type="triangle"/>
            </a:ln>
          </p:spPr>
          <p:txBody>
            <a:bodyPr lIns="0" tIns="0" rIns="0" bIns="0"/>
            <a:lstStyle/>
            <a:p>
              <a:pPr algn="just" defTabSz="342900">
                <a:defRPr sz="1200">
                  <a:latin typeface="Helvetica"/>
                  <a:ea typeface="Helvetica"/>
                  <a:cs typeface="Helvetica"/>
                  <a:sym typeface="Helvetica"/>
                </a:defRPr>
              </a:pPr>
              <a:endParaRPr sz="900">
                <a:latin typeface="Arial" panose="020B0604020202020204" pitchFamily="34" charset="0"/>
                <a:cs typeface="Arial" panose="020B0604020202020204" pitchFamily="34" charset="0"/>
              </a:endParaRPr>
            </a:p>
          </p:txBody>
        </p:sp>
        <p:sp>
          <p:nvSpPr>
            <p:cNvPr id="20" name="Shape 5983"/>
            <p:cNvSpPr/>
            <p:nvPr/>
          </p:nvSpPr>
          <p:spPr>
            <a:xfrm>
              <a:off x="2114579" y="2277444"/>
              <a:ext cx="1743700" cy="7593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C" sz="1600" dirty="0">
                  <a:solidFill>
                    <a:schemeClr val="bg2">
                      <a:lumMod val="10000"/>
                    </a:schemeClr>
                  </a:solidFill>
                  <a:latin typeface="Arial" panose="020B0604020202020204" pitchFamily="34" charset="0"/>
                  <a:cs typeface="Arial" panose="020B0604020202020204" pitchFamily="34" charset="0"/>
                </a:rPr>
                <a:t>Histórico de adquisición de material aeronáutico del 01 de Enero del 2019 al 31 de Diciembre de 2019.</a:t>
              </a:r>
              <a:endParaRPr lang="en-US" sz="1600" dirty="0">
                <a:solidFill>
                  <a:schemeClr val="bg2">
                    <a:lumMod val="10000"/>
                  </a:schemeClr>
                </a:solidFill>
                <a:latin typeface="Arial" panose="020B0604020202020204" pitchFamily="34" charset="0"/>
                <a:cs typeface="Arial" panose="020B0604020202020204" pitchFamily="34" charset="0"/>
              </a:endParaRPr>
            </a:p>
          </p:txBody>
        </p:sp>
        <p:sp>
          <p:nvSpPr>
            <p:cNvPr id="21" name="Shape 5989"/>
            <p:cNvSpPr/>
            <p:nvPr/>
          </p:nvSpPr>
          <p:spPr>
            <a:xfrm>
              <a:off x="2888843" y="3530146"/>
              <a:ext cx="264869" cy="264869"/>
            </a:xfrm>
            <a:prstGeom prst="diamond">
              <a:avLst/>
            </a:prstGeom>
            <a:solidFill>
              <a:schemeClr val="accent5"/>
            </a:solidFill>
            <a:ln w="12700">
              <a:miter lim="400000"/>
            </a:ln>
          </p:spPr>
          <p:txBody>
            <a:bodyPr lIns="34289" rIns="34289" anchor="ct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22" name="Shape 6013"/>
            <p:cNvSpPr/>
            <p:nvPr/>
          </p:nvSpPr>
          <p:spPr>
            <a:xfrm>
              <a:off x="1940622" y="4317849"/>
              <a:ext cx="1497051" cy="832791"/>
            </a:xfrm>
            <a:prstGeom prst="rect">
              <a:avLst/>
            </a:prstGeom>
            <a:solidFill>
              <a:schemeClr val="accent5"/>
            </a:solidFill>
            <a:ln w="12700" cap="flat">
              <a:noFill/>
              <a:miter lim="400000"/>
            </a:ln>
            <a:effectLst/>
          </p:spPr>
          <p:txBody>
            <a:bodyPr wrap="square" lIns="34289" tIns="34289" rIns="34289" bIns="34289" numCol="1" anchor="ctr">
              <a:noAutofit/>
            </a:bodyPr>
            <a:lstStyle/>
            <a:p>
              <a:pPr algn="just">
                <a:defRPr>
                  <a:solidFill>
                    <a:srgbClr val="FFFFFF"/>
                  </a:solidFill>
                </a:defRPr>
              </a:pPr>
              <a:endParaRPr sz="1350">
                <a:latin typeface="Arial" panose="020B0604020202020204" pitchFamily="34" charset="0"/>
                <a:cs typeface="Arial" panose="020B0604020202020204" pitchFamily="34" charset="0"/>
              </a:endParaRPr>
            </a:p>
          </p:txBody>
        </p:sp>
        <p:sp>
          <p:nvSpPr>
            <p:cNvPr id="24" name="Shape 5980"/>
            <p:cNvSpPr/>
            <p:nvPr/>
          </p:nvSpPr>
          <p:spPr>
            <a:xfrm>
              <a:off x="3592626" y="4279476"/>
              <a:ext cx="1972615" cy="4717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just"/>
              <a:r>
                <a:rPr lang="es-EC" sz="1600" dirty="0">
                  <a:solidFill>
                    <a:schemeClr val="bg2">
                      <a:lumMod val="10000"/>
                    </a:schemeClr>
                  </a:solidFill>
                  <a:latin typeface="Arial" panose="020B0604020202020204" pitchFamily="34" charset="0"/>
                  <a:cs typeface="Arial" panose="020B0604020202020204" pitchFamily="34" charset="0"/>
                </a:rPr>
                <a:t>Corresponde a 559 artículos con su respectiva descripción y valor unitario.</a:t>
              </a:r>
              <a:endParaRPr lang="es-ES" sz="1600" dirty="0">
                <a:solidFill>
                  <a:schemeClr val="bg2">
                    <a:lumMod val="10000"/>
                  </a:schemeClr>
                </a:solidFill>
                <a:latin typeface="Arial" panose="020B0604020202020204" pitchFamily="34" charset="0"/>
                <a:cs typeface="Arial" panose="020B0604020202020204" pitchFamily="34" charset="0"/>
              </a:endParaRPr>
            </a:p>
          </p:txBody>
        </p:sp>
        <p:sp>
          <p:nvSpPr>
            <p:cNvPr id="27" name="Shape 2554"/>
            <p:cNvSpPr/>
            <p:nvPr/>
          </p:nvSpPr>
          <p:spPr>
            <a:xfrm>
              <a:off x="7441124" y="241690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algn="just"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panose="020B0604020202020204" pitchFamily="34" charset="0"/>
                <a:cs typeface="Arial" panose="020B0604020202020204" pitchFamily="34" charset="0"/>
              </a:endParaRPr>
            </a:p>
          </p:txBody>
        </p:sp>
        <p:sp>
          <p:nvSpPr>
            <p:cNvPr id="28" name="Shape 2604"/>
            <p:cNvSpPr/>
            <p:nvPr/>
          </p:nvSpPr>
          <p:spPr>
            <a:xfrm>
              <a:off x="5910831" y="4540237"/>
              <a:ext cx="423782" cy="38801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algn="just"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panose="020B0604020202020204" pitchFamily="34" charset="0"/>
                <a:cs typeface="Arial" panose="020B0604020202020204" pitchFamily="34" charset="0"/>
              </a:endParaRPr>
            </a:p>
          </p:txBody>
        </p:sp>
        <p:sp>
          <p:nvSpPr>
            <p:cNvPr id="29" name="Shape 2525"/>
            <p:cNvSpPr/>
            <p:nvPr/>
          </p:nvSpPr>
          <p:spPr>
            <a:xfrm>
              <a:off x="4342581" y="2393708"/>
              <a:ext cx="458835" cy="4588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algn="just"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panose="020B0604020202020204" pitchFamily="34" charset="0"/>
                <a:cs typeface="Arial" panose="020B0604020202020204" pitchFamily="34" charset="0"/>
              </a:endParaRPr>
            </a:p>
          </p:txBody>
        </p:sp>
      </p:grpSp>
      <p:sp>
        <p:nvSpPr>
          <p:cNvPr id="32" name="Shape 5986"/>
          <p:cNvSpPr/>
          <p:nvPr/>
        </p:nvSpPr>
        <p:spPr>
          <a:xfrm>
            <a:off x="9224081" y="4348518"/>
            <a:ext cx="2541358" cy="10541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S" sz="1600" dirty="0">
                <a:solidFill>
                  <a:schemeClr val="bg2">
                    <a:lumMod val="10000"/>
                  </a:schemeClr>
                </a:solidFill>
                <a:latin typeface="Arial" panose="020B0604020202020204" pitchFamily="34" charset="0"/>
                <a:cs typeface="Arial" panose="020B0604020202020204" pitchFamily="34" charset="0"/>
              </a:rPr>
              <a:t>Se realizó el calculo de representación y participación acumulada.</a:t>
            </a:r>
          </a:p>
          <a:p>
            <a:pPr algn="just"/>
            <a:endParaRPr lang="en-US" sz="1600" dirty="0">
              <a:solidFill>
                <a:schemeClr val="bg2">
                  <a:lumMod val="10000"/>
                </a:schemeClr>
              </a:solidFill>
              <a:latin typeface="Arial" panose="020B0604020202020204" pitchFamily="34" charset="0"/>
              <a:cs typeface="Arial" panose="020B0604020202020204" pitchFamily="34" charset="0"/>
            </a:endParaRPr>
          </a:p>
        </p:txBody>
      </p:sp>
      <p:pic>
        <p:nvPicPr>
          <p:cNvPr id="20484" name="Picture 4" descr="Analisis De Datos Dibujo, HD Png Download - vh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2223" y="840655"/>
            <a:ext cx="1876254" cy="164063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Cálculo, diseño y simulación de una avioneta con Ca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65" y="4388128"/>
            <a:ext cx="2267261" cy="1536601"/>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7 Mejores (+Open Source) Software de Base de Datos Gratis para Mac (2018)"/>
          <p:cNvPicPr>
            <a:picLocks noChangeAspect="1" noChangeArrowheads="1"/>
          </p:cNvPicPr>
          <p:nvPr/>
        </p:nvPicPr>
        <p:blipFill rotWithShape="1">
          <a:blip r:embed="rId4">
            <a:extLst>
              <a:ext uri="{28A0092B-C50C-407E-A947-70E740481C1C}">
                <a14:useLocalDpi xmlns:a14="http://schemas.microsoft.com/office/drawing/2010/main" val="0"/>
              </a:ext>
            </a:extLst>
          </a:blip>
          <a:srcRect l="13727" r="16208"/>
          <a:stretch/>
        </p:blipFill>
        <p:spPr bwMode="auto">
          <a:xfrm>
            <a:off x="5501509" y="814550"/>
            <a:ext cx="1443172" cy="1426380"/>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Dibujo De Las Matematicas , Transparent Cartoon, Free Cliparts &amp;  Silhouettes - NetClipart"/>
          <p:cNvPicPr>
            <a:picLocks noChangeAspect="1" noChangeArrowheads="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l="28247" r="20661" b="10135"/>
          <a:stretch/>
        </p:blipFill>
        <p:spPr bwMode="auto">
          <a:xfrm>
            <a:off x="7828251" y="4388128"/>
            <a:ext cx="1244010" cy="162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8647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Retícula, Mira Telescópica imagen png - imagen transparente descarga  gratuita"/>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348" l="0" r="98889"/>
                    </a14:imgEffect>
                  </a14:imgLayer>
                </a14:imgProps>
              </a:ext>
              <a:ext uri="{28A0092B-C50C-407E-A947-70E740481C1C}">
                <a14:useLocalDpi xmlns:a14="http://schemas.microsoft.com/office/drawing/2010/main" val="0"/>
              </a:ext>
            </a:extLst>
          </a:blip>
          <a:srcRect/>
          <a:stretch>
            <a:fillRect/>
          </a:stretch>
        </p:blipFill>
        <p:spPr bwMode="auto">
          <a:xfrm>
            <a:off x="6789654" y="1162682"/>
            <a:ext cx="1931002" cy="1973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157984"/>
            <a:ext cx="9336505" cy="523220"/>
          </a:xfrm>
          <a:prstGeom prst="rect">
            <a:avLst/>
          </a:prstGeom>
        </p:spPr>
        <p:txBody>
          <a:bodyPr wrap="square">
            <a:spAutoFit/>
          </a:bodyPr>
          <a:lstStyle/>
          <a:p>
            <a:pPr algn="just"/>
            <a:r>
              <a:rPr lang="es-ES" sz="2800" b="1" dirty="0">
                <a:solidFill>
                  <a:schemeClr val="accent3">
                    <a:lumMod val="50000"/>
                  </a:schemeClr>
                </a:solidFill>
                <a:latin typeface="Arial" panose="020B0604020202020204" pitchFamily="34" charset="0"/>
                <a:cs typeface="Arial" panose="020B0604020202020204" pitchFamily="34" charset="0"/>
              </a:rPr>
              <a:t>IMPLEMENTACIÓN DE MODELO DE GESTIÓN ABC </a:t>
            </a:r>
            <a:endParaRPr lang="es-EC" sz="2800" b="1"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03645010"/>
              </p:ext>
            </p:extLst>
          </p:nvPr>
        </p:nvGraphicFramePr>
        <p:xfrm>
          <a:off x="2668375" y="3638695"/>
          <a:ext cx="9168242" cy="2256919"/>
        </p:xfrm>
        <a:graphic>
          <a:graphicData uri="http://schemas.openxmlformats.org/drawingml/2006/table">
            <a:tbl>
              <a:tblPr firstRow="1" firstCol="1" bandRow="1">
                <a:tableStyleId>{5C22544A-7EE6-4342-B048-85BDC9FD1C3A}</a:tableStyleId>
              </a:tblPr>
              <a:tblGrid>
                <a:gridCol w="1900774">
                  <a:extLst>
                    <a:ext uri="{9D8B030D-6E8A-4147-A177-3AD203B41FA5}">
                      <a16:colId xmlns:a16="http://schemas.microsoft.com/office/drawing/2014/main" val="20000"/>
                    </a:ext>
                  </a:extLst>
                </a:gridCol>
                <a:gridCol w="2038631">
                  <a:extLst>
                    <a:ext uri="{9D8B030D-6E8A-4147-A177-3AD203B41FA5}">
                      <a16:colId xmlns:a16="http://schemas.microsoft.com/office/drawing/2014/main" val="20001"/>
                    </a:ext>
                  </a:extLst>
                </a:gridCol>
                <a:gridCol w="669988">
                  <a:extLst>
                    <a:ext uri="{9D8B030D-6E8A-4147-A177-3AD203B41FA5}">
                      <a16:colId xmlns:a16="http://schemas.microsoft.com/office/drawing/2014/main" val="20002"/>
                    </a:ext>
                  </a:extLst>
                </a:gridCol>
                <a:gridCol w="1774484">
                  <a:extLst>
                    <a:ext uri="{9D8B030D-6E8A-4147-A177-3AD203B41FA5}">
                      <a16:colId xmlns:a16="http://schemas.microsoft.com/office/drawing/2014/main" val="20003"/>
                    </a:ext>
                  </a:extLst>
                </a:gridCol>
                <a:gridCol w="1285091">
                  <a:extLst>
                    <a:ext uri="{9D8B030D-6E8A-4147-A177-3AD203B41FA5}">
                      <a16:colId xmlns:a16="http://schemas.microsoft.com/office/drawing/2014/main" val="20004"/>
                    </a:ext>
                  </a:extLst>
                </a:gridCol>
                <a:gridCol w="1499274">
                  <a:extLst>
                    <a:ext uri="{9D8B030D-6E8A-4147-A177-3AD203B41FA5}">
                      <a16:colId xmlns:a16="http://schemas.microsoft.com/office/drawing/2014/main" val="20005"/>
                    </a:ext>
                  </a:extLst>
                </a:gridCol>
              </a:tblGrid>
              <a:tr h="356356">
                <a:tc gridSpan="6">
                  <a:txBody>
                    <a:bodyPr/>
                    <a:lstStyle/>
                    <a:p>
                      <a:pPr indent="180340" algn="ctr">
                        <a:lnSpc>
                          <a:spcPct val="150000"/>
                        </a:lnSpc>
                        <a:spcAft>
                          <a:spcPts val="0"/>
                        </a:spcAft>
                      </a:pPr>
                      <a:r>
                        <a:rPr lang="es-EC" sz="1600" dirty="0">
                          <a:solidFill>
                            <a:schemeClr val="tx1"/>
                          </a:solidFill>
                          <a:effectLst/>
                          <a:latin typeface="Arial" panose="020B0604020202020204" pitchFamily="34" charset="0"/>
                          <a:cs typeface="Arial" panose="020B0604020202020204" pitchFamily="34" charset="0"/>
                        </a:rPr>
                        <a:t>Análisis ABC</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712711">
                <a:tc>
                  <a:txBody>
                    <a:bodyPr/>
                    <a:lstStyle/>
                    <a:p>
                      <a:pPr indent="180340" algn="ctr">
                        <a:lnSpc>
                          <a:spcPct val="150000"/>
                        </a:lnSpc>
                        <a:spcAft>
                          <a:spcPts val="0"/>
                        </a:spcAft>
                      </a:pPr>
                      <a:r>
                        <a:rPr lang="es-EC" sz="1600" dirty="0">
                          <a:solidFill>
                            <a:schemeClr val="tx1"/>
                          </a:solidFill>
                          <a:effectLst/>
                          <a:latin typeface="Arial" panose="020B0604020202020204" pitchFamily="34" charset="0"/>
                          <a:cs typeface="Arial" panose="020B0604020202020204" pitchFamily="34" charset="0"/>
                        </a:rPr>
                        <a:t>Participación estimada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600" dirty="0">
                          <a:solidFill>
                            <a:schemeClr val="tx1"/>
                          </a:solidFill>
                          <a:effectLst/>
                          <a:latin typeface="Arial" panose="020B0604020202020204" pitchFamily="34" charset="0"/>
                          <a:cs typeface="Arial" panose="020B0604020202020204" pitchFamily="34" charset="0"/>
                        </a:rPr>
                        <a:t>Clasificación de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600" dirty="0">
                          <a:effectLst/>
                          <a:latin typeface="Arial" panose="020B0604020202020204" pitchFamily="34" charset="0"/>
                          <a:cs typeface="Arial" panose="020B0604020202020204" pitchFamily="34" charset="0"/>
                        </a:rPr>
                        <a:t>N</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600" dirty="0">
                          <a:effectLst/>
                          <a:latin typeface="Arial" panose="020B0604020202020204" pitchFamily="34" charset="0"/>
                          <a:cs typeface="Arial" panose="020B0604020202020204" pitchFamily="34" charset="0"/>
                        </a:rPr>
                        <a:t>Participación N</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600" dirty="0">
                          <a:effectLst/>
                          <a:latin typeface="Arial" panose="020B0604020202020204" pitchFamily="34" charset="0"/>
                          <a:cs typeface="Arial" panose="020B0604020202020204" pitchFamily="34" charset="0"/>
                        </a:rPr>
                        <a:t>Compras</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600" dirty="0">
                          <a:effectLst/>
                          <a:latin typeface="Arial" panose="020B0604020202020204" pitchFamily="34" charset="0"/>
                          <a:cs typeface="Arial" panose="020B0604020202020204" pitchFamily="34" charset="0"/>
                        </a:rPr>
                        <a:t>Participación compras</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96963">
                <a:tc>
                  <a:txBody>
                    <a:bodyPr/>
                    <a:lstStyle/>
                    <a:p>
                      <a:pPr indent="180340"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0% -80%</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51</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9,123%</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$1.715.032,34</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79,99%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96963">
                <a:tc>
                  <a:txBody>
                    <a:bodyPr/>
                    <a:lstStyle/>
                    <a:p>
                      <a:pPr indent="180340"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81% - 95%</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B</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119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21,288%</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$321.479,98</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14,99%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96963">
                <a:tc>
                  <a:txBody>
                    <a:bodyPr/>
                    <a:lstStyle/>
                    <a:p>
                      <a:pPr indent="180340"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96% - 100%</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C</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389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69,589%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$107.598,79</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5,02%</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296963">
                <a:tc gridSpan="2">
                  <a:txBody>
                    <a:bodyPr/>
                    <a:lstStyle/>
                    <a:p>
                      <a:pPr indent="180340">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    TOTAL</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559</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a:effectLst/>
                          <a:latin typeface="Arial" panose="020B0604020202020204" pitchFamily="34" charset="0"/>
                          <a:cs typeface="Arial" panose="020B0604020202020204" pitchFamily="34" charset="0"/>
                        </a:rPr>
                        <a:t>100,000%</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$2.144.111,11</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spcAft>
                          <a:spcPts val="0"/>
                        </a:spcAft>
                      </a:pPr>
                      <a:r>
                        <a:rPr lang="es-EC" sz="1100" dirty="0">
                          <a:effectLst/>
                          <a:latin typeface="Arial" panose="020B0604020202020204" pitchFamily="34" charset="0"/>
                          <a:cs typeface="Arial" panose="020B0604020202020204" pitchFamily="34" charset="0"/>
                        </a:rPr>
                        <a:t>100,00%</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Freeform 53"/>
          <p:cNvSpPr>
            <a:spLocks noChangeArrowheads="1"/>
          </p:cNvSpPr>
          <p:nvPr/>
        </p:nvSpPr>
        <p:spPr bwMode="auto">
          <a:xfrm>
            <a:off x="447156" y="2378876"/>
            <a:ext cx="1870741" cy="3602041"/>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bg1"/>
          </a:solidFill>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txBody>
          <a:bodyPr wrap="none" anchor="ctr"/>
          <a:lstStyle/>
          <a:p>
            <a:endParaRPr lang="en-US" sz="675" dirty="0">
              <a:solidFill>
                <a:schemeClr val="bg2">
                  <a:lumMod val="10000"/>
                </a:schemeClr>
              </a:solidFill>
              <a:latin typeface="+mj-lt"/>
            </a:endParaRPr>
          </a:p>
        </p:txBody>
      </p:sp>
      <p:sp>
        <p:nvSpPr>
          <p:cNvPr id="6" name="Shape 2545"/>
          <p:cNvSpPr/>
          <p:nvPr/>
        </p:nvSpPr>
        <p:spPr>
          <a:xfrm>
            <a:off x="1143975" y="1685228"/>
            <a:ext cx="478755" cy="564471"/>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7" name="CuadroTexto 6"/>
          <p:cNvSpPr txBox="1"/>
          <p:nvPr/>
        </p:nvSpPr>
        <p:spPr>
          <a:xfrm>
            <a:off x="579768" y="2881423"/>
            <a:ext cx="1605516" cy="2062103"/>
          </a:xfrm>
          <a:prstGeom prst="rect">
            <a:avLst/>
          </a:prstGeom>
          <a:noFill/>
        </p:spPr>
        <p:txBody>
          <a:bodyPr wrap="square" rtlCol="0">
            <a:spAutoFit/>
          </a:bodyPr>
          <a:lstStyle/>
          <a:p>
            <a:r>
              <a:rPr lang="en-US" sz="1600" dirty="0">
                <a:solidFill>
                  <a:schemeClr val="bg2">
                    <a:lumMod val="10000"/>
                  </a:schemeClr>
                </a:solidFill>
              </a:rPr>
              <a:t>Para realizar la clasificación se </a:t>
            </a:r>
            <a:r>
              <a:rPr lang="es-EC" sz="1600" dirty="0">
                <a:solidFill>
                  <a:schemeClr val="bg2">
                    <a:lumMod val="10000"/>
                  </a:schemeClr>
                </a:solidFill>
              </a:rPr>
              <a:t>tomó</a:t>
            </a:r>
            <a:r>
              <a:rPr lang="en-US" sz="1600" dirty="0">
                <a:solidFill>
                  <a:schemeClr val="bg2">
                    <a:lumMod val="10000"/>
                  </a:schemeClr>
                </a:solidFill>
              </a:rPr>
              <a:t>  el valor de la participación acumulada con relación a los porcentajes que establece Pareto</a:t>
            </a:r>
          </a:p>
        </p:txBody>
      </p:sp>
      <p:pic>
        <p:nvPicPr>
          <p:cNvPr id="19458" name="Picture 2" descr="General Dynamics F16 Fighting Falcon, Northrop F5, Avión imagen png - imagen  transparente descarga gratui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79095">
            <a:off x="6249704" y="1106861"/>
            <a:ext cx="3236211" cy="208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4127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12BB75E-AB81-45FE-8CB6-C991B0E9F126}"/>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CONCLUSIONES</a:t>
            </a:r>
          </a:p>
        </p:txBody>
      </p:sp>
      <p:graphicFrame>
        <p:nvGraphicFramePr>
          <p:cNvPr id="7" name="Diagrama 6">
            <a:extLst>
              <a:ext uri="{FF2B5EF4-FFF2-40B4-BE49-F238E27FC236}">
                <a16:creationId xmlns:a16="http://schemas.microsoft.com/office/drawing/2014/main" id="{4682534E-BA9B-473E-9FB6-7BC5E3D4C949}"/>
              </a:ext>
            </a:extLst>
          </p:cNvPr>
          <p:cNvGraphicFramePr/>
          <p:nvPr>
            <p:extLst>
              <p:ext uri="{D42A27DB-BD31-4B8C-83A1-F6EECF244321}">
                <p14:modId xmlns:p14="http://schemas.microsoft.com/office/powerpoint/2010/main" val="4143396373"/>
              </p:ext>
            </p:extLst>
          </p:nvPr>
        </p:nvGraphicFramePr>
        <p:xfrm>
          <a:off x="275835" y="668346"/>
          <a:ext cx="11175266" cy="514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hlinkClick r:id="rId7" action="ppaction://hlinksldjump"/>
            <a:extLst>
              <a:ext uri="{FF2B5EF4-FFF2-40B4-BE49-F238E27FC236}">
                <a16:creationId xmlns:a16="http://schemas.microsoft.com/office/drawing/2014/main" id="{F2C87132-142E-48FE-950D-2802D3AF74D5}"/>
              </a:ext>
            </a:extLst>
          </p:cNvPr>
          <p:cNvSpPr/>
          <p:nvPr/>
        </p:nvSpPr>
        <p:spPr>
          <a:xfrm>
            <a:off x="152400" y="5760994"/>
            <a:ext cx="325902" cy="2764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42432374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2D445846-5D37-469F-9EE2-43A2B94C8AE5}"/>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CONCLUSIONES</a:t>
            </a:r>
          </a:p>
        </p:txBody>
      </p:sp>
      <p:graphicFrame>
        <p:nvGraphicFramePr>
          <p:cNvPr id="8" name="Diagrama 7">
            <a:extLst>
              <a:ext uri="{FF2B5EF4-FFF2-40B4-BE49-F238E27FC236}">
                <a16:creationId xmlns:a16="http://schemas.microsoft.com/office/drawing/2014/main" id="{90BE1EAC-256A-4D20-917A-AB9AFC6E840F}"/>
              </a:ext>
            </a:extLst>
          </p:cNvPr>
          <p:cNvGraphicFramePr/>
          <p:nvPr>
            <p:extLst>
              <p:ext uri="{D42A27DB-BD31-4B8C-83A1-F6EECF244321}">
                <p14:modId xmlns:p14="http://schemas.microsoft.com/office/powerpoint/2010/main" val="509833515"/>
              </p:ext>
            </p:extLst>
          </p:nvPr>
        </p:nvGraphicFramePr>
        <p:xfrm>
          <a:off x="152400" y="856909"/>
          <a:ext cx="11175266" cy="514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hlinkClick r:id="rId7" action="ppaction://hlinksldjump"/>
            <a:extLst>
              <a:ext uri="{FF2B5EF4-FFF2-40B4-BE49-F238E27FC236}">
                <a16:creationId xmlns:a16="http://schemas.microsoft.com/office/drawing/2014/main" id="{87905632-C571-41CD-A0A2-A822241A85E8}"/>
              </a:ext>
            </a:extLst>
          </p:cNvPr>
          <p:cNvSpPr/>
          <p:nvPr/>
        </p:nvSpPr>
        <p:spPr>
          <a:xfrm>
            <a:off x="152400" y="5862848"/>
            <a:ext cx="325902" cy="2764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09397758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BE315CF-5477-4DF5-B95D-2147D3E6CBA5}"/>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RECOMENDACIONES</a:t>
            </a:r>
          </a:p>
        </p:txBody>
      </p:sp>
      <p:graphicFrame>
        <p:nvGraphicFramePr>
          <p:cNvPr id="6" name="Diagrama 5">
            <a:extLst>
              <a:ext uri="{FF2B5EF4-FFF2-40B4-BE49-F238E27FC236}">
                <a16:creationId xmlns:a16="http://schemas.microsoft.com/office/drawing/2014/main" id="{351F89D6-AF29-4E0A-BFDD-B6E9E6F8BB22}"/>
              </a:ext>
            </a:extLst>
          </p:cNvPr>
          <p:cNvGraphicFramePr/>
          <p:nvPr>
            <p:extLst>
              <p:ext uri="{D42A27DB-BD31-4B8C-83A1-F6EECF244321}">
                <p14:modId xmlns:p14="http://schemas.microsoft.com/office/powerpoint/2010/main" val="140686885"/>
              </p:ext>
            </p:extLst>
          </p:nvPr>
        </p:nvGraphicFramePr>
        <p:xfrm>
          <a:off x="275835" y="668346"/>
          <a:ext cx="11175266" cy="514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hlinkClick r:id="rId7" action="ppaction://hlinksldjump"/>
            <a:extLst>
              <a:ext uri="{FF2B5EF4-FFF2-40B4-BE49-F238E27FC236}">
                <a16:creationId xmlns:a16="http://schemas.microsoft.com/office/drawing/2014/main" id="{605547AC-5A0F-4D49-80F3-40EBF80D637E}"/>
              </a:ext>
            </a:extLst>
          </p:cNvPr>
          <p:cNvSpPr/>
          <p:nvPr/>
        </p:nvSpPr>
        <p:spPr>
          <a:xfrm>
            <a:off x="152400" y="5862848"/>
            <a:ext cx="325902" cy="2764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9891343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A2636F8-790A-4D0A-AE38-19A172337250}"/>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RECOMENDACIONES</a:t>
            </a:r>
          </a:p>
        </p:txBody>
      </p:sp>
      <p:graphicFrame>
        <p:nvGraphicFramePr>
          <p:cNvPr id="6" name="Diagrama 5">
            <a:extLst>
              <a:ext uri="{FF2B5EF4-FFF2-40B4-BE49-F238E27FC236}">
                <a16:creationId xmlns:a16="http://schemas.microsoft.com/office/drawing/2014/main" id="{5B16301F-F9B6-4723-A9B3-F94D11B24BC1}"/>
              </a:ext>
            </a:extLst>
          </p:cNvPr>
          <p:cNvGraphicFramePr/>
          <p:nvPr>
            <p:extLst>
              <p:ext uri="{D42A27DB-BD31-4B8C-83A1-F6EECF244321}">
                <p14:modId xmlns:p14="http://schemas.microsoft.com/office/powerpoint/2010/main" val="1553271847"/>
              </p:ext>
            </p:extLst>
          </p:nvPr>
        </p:nvGraphicFramePr>
        <p:xfrm>
          <a:off x="275835" y="829994"/>
          <a:ext cx="11175266" cy="498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hlinkClick r:id="rId7" action="ppaction://hlinksldjump"/>
            <a:extLst>
              <a:ext uri="{FF2B5EF4-FFF2-40B4-BE49-F238E27FC236}">
                <a16:creationId xmlns:a16="http://schemas.microsoft.com/office/drawing/2014/main" id="{54F3E794-AF98-41F7-996E-619B851CC229}"/>
              </a:ext>
            </a:extLst>
          </p:cNvPr>
          <p:cNvSpPr/>
          <p:nvPr/>
        </p:nvSpPr>
        <p:spPr>
          <a:xfrm>
            <a:off x="152400" y="5862848"/>
            <a:ext cx="325902" cy="2764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72743103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FCE5C5-C1B2-4829-B02D-F85CE8BCAD6B}"/>
              </a:ext>
            </a:extLst>
          </p:cNvPr>
          <p:cNvSpPr>
            <a:spLocks noGrp="1"/>
          </p:cNvSpPr>
          <p:nvPr>
            <p:ph type="title"/>
          </p:nvPr>
        </p:nvSpPr>
        <p:spPr/>
        <p:txBody>
          <a:bodyPr/>
          <a:lstStyle/>
          <a:p>
            <a:endParaRPr lang="es-EC"/>
          </a:p>
        </p:txBody>
      </p:sp>
      <p:pic>
        <p:nvPicPr>
          <p:cNvPr id="18436" name="Picture 4" descr="Acoso Laboral">
            <a:extLst>
              <a:ext uri="{FF2B5EF4-FFF2-40B4-BE49-F238E27FC236}">
                <a16:creationId xmlns:a16="http://schemas.microsoft.com/office/drawing/2014/main" id="{68ECDDDD-9AFA-413D-B8D1-BBEC786E2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73949"/>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Fuerza Aérea Ecuatoriana FAE | Fuerza aerea, Fuerza, Tatuajes ...">
            <a:extLst>
              <a:ext uri="{FF2B5EF4-FFF2-40B4-BE49-F238E27FC236}">
                <a16:creationId xmlns:a16="http://schemas.microsoft.com/office/drawing/2014/main" id="{4BB82F3E-3ED6-4F14-9E81-5929E3F08FA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58" b="94210" l="5456" r="96143">
                        <a14:foregroundMark x1="20978" y1="17122" x2="53904" y2="8023"/>
                        <a14:foregroundMark x1="60865" y1="8023" x2="84384" y2="22167"/>
                        <a14:foregroundMark x1="83161" y1="15633" x2="49389" y2="61621"/>
                        <a14:foregroundMark x1="71590" y1="36973" x2="50988" y2="64103"/>
                        <a14:foregroundMark x1="12700" y1="13482" x2="38288" y2="55087"/>
                        <a14:foregroundMark x1="34995" y1="6948" x2="65005" y2="9098"/>
                        <a14:foregroundMark x1="35372" y1="4053" x2="65381" y2="5873"/>
                        <a14:foregroundMark x1="24271" y1="27957" x2="57197" y2="44251"/>
                        <a14:foregroundMark x1="14017" y1="27957" x2="5738" y2="59471"/>
                        <a14:foregroundMark x1="27563" y1="30521" x2="27563" y2="30521"/>
                        <a14:foregroundMark x1="26717" y1="30521" x2="40357" y2="52192"/>
                        <a14:foregroundMark x1="58420" y1="56576" x2="62559" y2="48966"/>
                        <a14:foregroundMark x1="81091" y1="22911" x2="96331" y2="51117"/>
                        <a14:foregroundMark x1="41957" y1="55831" x2="53057" y2="58313"/>
                        <a14:foregroundMark x1="38664" y1="88007" x2="40357" y2="93797"/>
                        <a14:foregroundMark x1="34995" y1="57651" x2="54751" y2="61952"/>
                        <a14:foregroundMark x1="56350" y1="77171" x2="64158" y2="84781"/>
                        <a14:foregroundMark x1="42803" y1="76840" x2="33772" y2="85856"/>
                        <a14:foregroundMark x1="58420" y1="90902" x2="59643" y2="94210"/>
                        <a14:foregroundMark x1="45249" y1="40612" x2="75259" y2="58313"/>
                        <a14:foregroundMark x1="55503" y1="36311" x2="34995" y2="38462"/>
                        <a14:foregroundMark x1="58420" y1="40943" x2="38664" y2="39868"/>
                        <a14:foregroundMark x1="72813" y1="35153" x2="77799" y2="21836"/>
                        <a14:foregroundMark x1="44873" y1="69892" x2="48542" y2="60877"/>
                      </a14:backgroundRemoval>
                    </a14:imgEffect>
                  </a14:imgLayer>
                </a14:imgProps>
              </a:ext>
              <a:ext uri="{28A0092B-C50C-407E-A947-70E740481C1C}">
                <a14:useLocalDpi xmlns:a14="http://schemas.microsoft.com/office/drawing/2010/main" val="0"/>
              </a:ext>
            </a:extLst>
          </a:blip>
          <a:srcRect/>
          <a:stretch>
            <a:fillRect/>
          </a:stretch>
        </p:blipFill>
        <p:spPr bwMode="auto">
          <a:xfrm>
            <a:off x="182880" y="3713870"/>
            <a:ext cx="2658794" cy="302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511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E26CD7D8-B7A0-4DC3-AC60-D57829990150}"/>
              </a:ext>
            </a:extLst>
          </p:cNvPr>
          <p:cNvSpPr txBox="1">
            <a:spLocks/>
          </p:cNvSpPr>
          <p:nvPr/>
        </p:nvSpPr>
        <p:spPr bwMode="auto">
          <a:xfrm>
            <a:off x="211015" y="139732"/>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INTRODUCCIÓN</a:t>
            </a:r>
          </a:p>
        </p:txBody>
      </p:sp>
      <p:pic>
        <p:nvPicPr>
          <p:cNvPr id="19458" name="Picture 2" descr="MINISTERIO DE DEFENSA NACIONAL FUERZA AÉREA ECUATORIANA">
            <a:extLst>
              <a:ext uri="{FF2B5EF4-FFF2-40B4-BE49-F238E27FC236}">
                <a16:creationId xmlns:a16="http://schemas.microsoft.com/office/drawing/2014/main" id="{04727758-B41C-4E30-AB6F-DD3066C9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83" y="825435"/>
            <a:ext cx="2768405" cy="2986289"/>
          </a:xfrm>
          <a:prstGeom prst="rect">
            <a:avLst/>
          </a:prstGeom>
          <a:noFill/>
          <a:extLst>
            <a:ext uri="{909E8E84-426E-40DD-AFC4-6F175D3DCCD1}">
              <a14:hiddenFill xmlns:a14="http://schemas.microsoft.com/office/drawing/2010/main">
                <a:solidFill>
                  <a:srgbClr val="FFFFFF"/>
                </a:solidFill>
              </a14:hiddenFill>
            </a:ext>
          </a:extLst>
        </p:spPr>
      </p:pic>
      <p:sp>
        <p:nvSpPr>
          <p:cNvPr id="9" name="Pergamino: horizontal 8">
            <a:extLst>
              <a:ext uri="{FF2B5EF4-FFF2-40B4-BE49-F238E27FC236}">
                <a16:creationId xmlns:a16="http://schemas.microsoft.com/office/drawing/2014/main" id="{C0CEC1CC-E2EB-45E4-9C76-43D7A6E8DE43}"/>
              </a:ext>
            </a:extLst>
          </p:cNvPr>
          <p:cNvSpPr/>
          <p:nvPr/>
        </p:nvSpPr>
        <p:spPr>
          <a:xfrm>
            <a:off x="3882683" y="825435"/>
            <a:ext cx="2025748" cy="764214"/>
          </a:xfrm>
          <a:prstGeom prst="horizontalScroll">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VISIÓN</a:t>
            </a:r>
            <a:endParaRPr lang="es-EC" dirty="0"/>
          </a:p>
        </p:txBody>
      </p:sp>
      <p:sp>
        <p:nvSpPr>
          <p:cNvPr id="15" name="Pergamino: horizontal 14">
            <a:extLst>
              <a:ext uri="{FF2B5EF4-FFF2-40B4-BE49-F238E27FC236}">
                <a16:creationId xmlns:a16="http://schemas.microsoft.com/office/drawing/2014/main" id="{DF36487E-1294-4BD6-99BC-13E85334796E}"/>
              </a:ext>
            </a:extLst>
          </p:cNvPr>
          <p:cNvSpPr/>
          <p:nvPr/>
        </p:nvSpPr>
        <p:spPr>
          <a:xfrm>
            <a:off x="8003640" y="825435"/>
            <a:ext cx="2025748" cy="764214"/>
          </a:xfrm>
          <a:prstGeom prst="horizontalScroll">
            <a:avLst/>
          </a:prstGeom>
          <a:solidFill>
            <a:schemeClr val="accent2">
              <a:lumMod val="75000"/>
            </a:schemeClr>
          </a:solidFill>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MISIÓN</a:t>
            </a:r>
            <a:endParaRPr lang="es-EC" dirty="0"/>
          </a:p>
        </p:txBody>
      </p:sp>
      <p:sp>
        <p:nvSpPr>
          <p:cNvPr id="17" name="Pergamino: horizontal 16">
            <a:extLst>
              <a:ext uri="{FF2B5EF4-FFF2-40B4-BE49-F238E27FC236}">
                <a16:creationId xmlns:a16="http://schemas.microsoft.com/office/drawing/2014/main" id="{0F2A88CA-9D50-4834-B70C-D5DF1D32EA17}"/>
              </a:ext>
            </a:extLst>
          </p:cNvPr>
          <p:cNvSpPr/>
          <p:nvPr/>
        </p:nvSpPr>
        <p:spPr>
          <a:xfrm>
            <a:off x="3711528" y="3113488"/>
            <a:ext cx="2025748" cy="764214"/>
          </a:xfrm>
          <a:prstGeom prst="horizontalScroll">
            <a:avLst/>
          </a:prstGeom>
          <a:solidFill>
            <a:schemeClr val="tx2">
              <a:lumMod val="50000"/>
            </a:schemeClr>
          </a:solidFill>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VALORES</a:t>
            </a:r>
            <a:endParaRPr lang="es-EC" dirty="0"/>
          </a:p>
        </p:txBody>
      </p:sp>
      <p:sp>
        <p:nvSpPr>
          <p:cNvPr id="19" name="Pergamino: horizontal 18">
            <a:extLst>
              <a:ext uri="{FF2B5EF4-FFF2-40B4-BE49-F238E27FC236}">
                <a16:creationId xmlns:a16="http://schemas.microsoft.com/office/drawing/2014/main" id="{1BBEA9C4-CDFB-493E-A392-D169EEBD1948}"/>
              </a:ext>
            </a:extLst>
          </p:cNvPr>
          <p:cNvSpPr/>
          <p:nvPr/>
        </p:nvSpPr>
        <p:spPr>
          <a:xfrm>
            <a:off x="8003640" y="3113489"/>
            <a:ext cx="2025748" cy="764214"/>
          </a:xfrm>
          <a:prstGeom prst="horizontalScroll">
            <a:avLst/>
          </a:prstGeom>
          <a:solidFill>
            <a:schemeClr val="accent6">
              <a:lumMod val="75000"/>
            </a:schemeClr>
          </a:solidFill>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OBJETIVOS INSTITUCIONALES</a:t>
            </a:r>
            <a:endParaRPr lang="es-EC" dirty="0"/>
          </a:p>
        </p:txBody>
      </p:sp>
      <p:sp>
        <p:nvSpPr>
          <p:cNvPr id="21" name="CuadroTexto 20">
            <a:extLst>
              <a:ext uri="{FF2B5EF4-FFF2-40B4-BE49-F238E27FC236}">
                <a16:creationId xmlns:a16="http://schemas.microsoft.com/office/drawing/2014/main" id="{B1240D69-432B-43D0-983D-099B61CFA688}"/>
              </a:ext>
            </a:extLst>
          </p:cNvPr>
          <p:cNvSpPr txBox="1"/>
          <p:nvPr/>
        </p:nvSpPr>
        <p:spPr>
          <a:xfrm>
            <a:off x="179361" y="4301089"/>
            <a:ext cx="3223847" cy="954107"/>
          </a:xfrm>
          <a:prstGeom prst="rect">
            <a:avLst/>
          </a:prstGeom>
          <a:noFill/>
        </p:spPr>
        <p:txBody>
          <a:bodyPr wrap="square" rtlCol="0">
            <a:spAutoFit/>
          </a:bodyPr>
          <a:lstStyle/>
          <a:p>
            <a:pPr algn="ctr"/>
            <a:r>
              <a:rPr lang="es-ES" sz="2800" dirty="0">
                <a:latin typeface="Bell MT" panose="02020503060305020303" pitchFamily="18" charset="0"/>
                <a:cs typeface="Arial" panose="020B0604020202020204" pitchFamily="34" charset="0"/>
              </a:rPr>
              <a:t>FUERZA AÉREA ECUATORIANA</a:t>
            </a:r>
            <a:endParaRPr lang="es-EC" sz="2800" dirty="0">
              <a:latin typeface="Bell MT" panose="02020503060305020303" pitchFamily="18" charset="0"/>
              <a:cs typeface="Arial" panose="020B0604020202020204" pitchFamily="34" charset="0"/>
            </a:endParaRPr>
          </a:p>
        </p:txBody>
      </p:sp>
      <p:sp>
        <p:nvSpPr>
          <p:cNvPr id="24" name="CuadroTexto 23">
            <a:extLst>
              <a:ext uri="{FF2B5EF4-FFF2-40B4-BE49-F238E27FC236}">
                <a16:creationId xmlns:a16="http://schemas.microsoft.com/office/drawing/2014/main" id="{AA295B58-E646-42F5-B804-39B3B18A0F6E}"/>
              </a:ext>
            </a:extLst>
          </p:cNvPr>
          <p:cNvSpPr txBox="1"/>
          <p:nvPr/>
        </p:nvSpPr>
        <p:spPr>
          <a:xfrm>
            <a:off x="6700034" y="1656859"/>
            <a:ext cx="4632960" cy="1323439"/>
          </a:xfrm>
          <a:prstGeom prst="rect">
            <a:avLst/>
          </a:prstGeom>
          <a:noFill/>
        </p:spPr>
        <p:txBody>
          <a:bodyPr wrap="square">
            <a:spAutoFit/>
          </a:bodyPr>
          <a:lstStyle/>
          <a:p>
            <a:pPr algn="just"/>
            <a:r>
              <a:rPr lang="es-ES" sz="1600" b="0" i="0" dirty="0">
                <a:solidFill>
                  <a:srgbClr val="000000"/>
                </a:solidFill>
                <a:effectLst/>
                <a:latin typeface="Arial" panose="020B0604020202020204" pitchFamily="34" charset="0"/>
                <a:cs typeface="Arial" panose="020B0604020202020204" pitchFamily="34" charset="0"/>
              </a:rPr>
              <a:t>Desarrollar la capacidad militar aeroespacial, que garantice la defensa de la soberanía e integridad territorial; y, apoyar con su contingente al desarrollo nacional y a la seguridad pública y del Estado.</a:t>
            </a:r>
            <a:endParaRPr lang="es-EC" sz="16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65D89CC1-829B-4D04-9EAF-B43709511C82}"/>
              </a:ext>
            </a:extLst>
          </p:cNvPr>
          <p:cNvSpPr txBox="1"/>
          <p:nvPr/>
        </p:nvSpPr>
        <p:spPr>
          <a:xfrm>
            <a:off x="3511354" y="1656859"/>
            <a:ext cx="2768405" cy="1323439"/>
          </a:xfrm>
          <a:prstGeom prst="rect">
            <a:avLst/>
          </a:prstGeom>
          <a:noFill/>
        </p:spPr>
        <p:txBody>
          <a:bodyPr wrap="square">
            <a:spAutoFit/>
          </a:bodyPr>
          <a:lstStyle/>
          <a:p>
            <a:pPr algn="just"/>
            <a:r>
              <a:rPr lang="es-ES" sz="1600" b="0" i="0" dirty="0">
                <a:solidFill>
                  <a:srgbClr val="000000"/>
                </a:solidFill>
                <a:effectLst/>
                <a:latin typeface="Arial" panose="020B0604020202020204" pitchFamily="34" charset="0"/>
                <a:cs typeface="Arial" panose="020B0604020202020204" pitchFamily="34" charset="0"/>
              </a:rPr>
              <a:t>Ser una Fuerza Aérea disuasiva, respetada y aceptada por la sociedad; pionera en el desarrollo aeroespacial nacional.</a:t>
            </a:r>
            <a:endParaRPr lang="es-EC" sz="16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490D2BC1-7645-48C0-9FAC-1666E07561B2}"/>
              </a:ext>
            </a:extLst>
          </p:cNvPr>
          <p:cNvSpPr txBox="1"/>
          <p:nvPr/>
        </p:nvSpPr>
        <p:spPr>
          <a:xfrm>
            <a:off x="3511354" y="4239533"/>
            <a:ext cx="2484560" cy="1077218"/>
          </a:xfrm>
          <a:prstGeom prst="rect">
            <a:avLst/>
          </a:prstGeom>
          <a:noFill/>
        </p:spPr>
        <p:txBody>
          <a:bodyPr wrap="square">
            <a:spAutoFit/>
          </a:bodyPr>
          <a:lstStyle/>
          <a:p>
            <a:pPr marL="285750" lvl="0" indent="-285750" algn="l">
              <a:buFont typeface="Arial" panose="020B0604020202020204" pitchFamily="34" charset="0"/>
              <a:buChar char="•"/>
            </a:pPr>
            <a:r>
              <a:rPr lang="es-EC" sz="1600" dirty="0">
                <a:latin typeface="Arial" panose="020B0604020202020204" pitchFamily="34" charset="0"/>
                <a:cs typeface="Arial" panose="020B0604020202020204" pitchFamily="34" charset="0"/>
              </a:rPr>
              <a:t>Honor</a:t>
            </a:r>
          </a:p>
          <a:p>
            <a:pPr marL="285750" lvl="0" indent="-285750" algn="l">
              <a:buFont typeface="Arial" panose="020B0604020202020204" pitchFamily="34" charset="0"/>
              <a:buChar char="•"/>
            </a:pPr>
            <a:r>
              <a:rPr lang="es-EC" sz="1600" dirty="0">
                <a:latin typeface="Arial" panose="020B0604020202020204" pitchFamily="34" charset="0"/>
                <a:cs typeface="Arial" panose="020B0604020202020204" pitchFamily="34" charset="0"/>
              </a:rPr>
              <a:t>Disciplina</a:t>
            </a:r>
          </a:p>
          <a:p>
            <a:pPr marL="285750" lvl="0" indent="-285750" algn="l">
              <a:buFont typeface="Arial" panose="020B0604020202020204" pitchFamily="34" charset="0"/>
              <a:buChar char="•"/>
            </a:pPr>
            <a:r>
              <a:rPr lang="es-EC" sz="1600" dirty="0">
                <a:latin typeface="Arial" panose="020B0604020202020204" pitchFamily="34" charset="0"/>
                <a:cs typeface="Arial" panose="020B0604020202020204" pitchFamily="34" charset="0"/>
              </a:rPr>
              <a:t>Lealtad</a:t>
            </a:r>
          </a:p>
          <a:p>
            <a:pPr marL="285750" lvl="0" indent="-285750" algn="l">
              <a:buFont typeface="Arial" panose="020B0604020202020204" pitchFamily="34" charset="0"/>
              <a:buChar char="•"/>
            </a:pPr>
            <a:r>
              <a:rPr lang="es-EC" sz="1600" dirty="0">
                <a:latin typeface="Arial" panose="020B0604020202020204" pitchFamily="34" charset="0"/>
                <a:cs typeface="Arial" panose="020B0604020202020204" pitchFamily="34" charset="0"/>
              </a:rPr>
              <a:t>Cohesión Institucional</a:t>
            </a:r>
          </a:p>
        </p:txBody>
      </p:sp>
      <p:sp>
        <p:nvSpPr>
          <p:cNvPr id="30" name="CuadroTexto 29">
            <a:extLst>
              <a:ext uri="{FF2B5EF4-FFF2-40B4-BE49-F238E27FC236}">
                <a16:creationId xmlns:a16="http://schemas.microsoft.com/office/drawing/2014/main" id="{6216D8B4-E306-4BE5-B0AA-F21E3FFAB00B}"/>
              </a:ext>
            </a:extLst>
          </p:cNvPr>
          <p:cNvSpPr txBox="1"/>
          <p:nvPr/>
        </p:nvSpPr>
        <p:spPr>
          <a:xfrm>
            <a:off x="6531954" y="3877702"/>
            <a:ext cx="2484560" cy="2062103"/>
          </a:xfrm>
          <a:prstGeom prst="rect">
            <a:avLst/>
          </a:prstGeom>
          <a:noFill/>
        </p:spPr>
        <p:txBody>
          <a:bodyPr wrap="square">
            <a:spAutoFit/>
          </a:bodyPr>
          <a:lstStyle/>
          <a:p>
            <a:pPr lvl="0" algn="just"/>
            <a:r>
              <a:rPr lang="es-EC" sz="1600" b="0" dirty="0">
                <a:latin typeface="Arial" panose="020B0604020202020204" pitchFamily="34" charset="0"/>
                <a:cs typeface="Arial" panose="020B0604020202020204" pitchFamily="34" charset="0"/>
              </a:rPr>
              <a:t>6) Incrementar el nivel de alistamiento operativo mediante la preparación del personal militar, modernización de los medios aeronáuticos y optimización de los recursos</a:t>
            </a:r>
          </a:p>
        </p:txBody>
      </p:sp>
      <p:sp>
        <p:nvSpPr>
          <p:cNvPr id="32" name="CuadroTexto 31">
            <a:extLst>
              <a:ext uri="{FF2B5EF4-FFF2-40B4-BE49-F238E27FC236}">
                <a16:creationId xmlns:a16="http://schemas.microsoft.com/office/drawing/2014/main" id="{0BF1C2E1-447E-4EFA-B3EB-147B13EAB67F}"/>
              </a:ext>
            </a:extLst>
          </p:cNvPr>
          <p:cNvSpPr txBox="1"/>
          <p:nvPr/>
        </p:nvSpPr>
        <p:spPr>
          <a:xfrm>
            <a:off x="9323654" y="3877703"/>
            <a:ext cx="2484560" cy="2062103"/>
          </a:xfrm>
          <a:prstGeom prst="rect">
            <a:avLst/>
          </a:prstGeom>
          <a:noFill/>
        </p:spPr>
        <p:txBody>
          <a:bodyPr wrap="square">
            <a:spAutoFit/>
          </a:bodyPr>
          <a:lstStyle/>
          <a:p>
            <a:pPr lvl="0" algn="just"/>
            <a:r>
              <a:rPr lang="es-EC" sz="1600" b="0" dirty="0">
                <a:latin typeface="Arial" panose="020B0604020202020204" pitchFamily="34" charset="0"/>
                <a:cs typeface="Arial" panose="020B0604020202020204" pitchFamily="34" charset="0"/>
              </a:rPr>
              <a:t>11) Incrementar el uso eficiente del presupuesto asignado a la Fuerza Aérea mediante el mejoramiento del sistema de gestión administrativa y financiera</a:t>
            </a:r>
          </a:p>
        </p:txBody>
      </p:sp>
    </p:spTree>
    <p:extLst>
      <p:ext uri="{BB962C8B-B14F-4D97-AF65-F5344CB8AC3E}">
        <p14:creationId xmlns:p14="http://schemas.microsoft.com/office/powerpoint/2010/main" val="544300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54745" y="98776"/>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PROBLEMA</a:t>
            </a: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108181475"/>
              </p:ext>
            </p:extLst>
          </p:nvPr>
        </p:nvGraphicFramePr>
        <p:xfrm>
          <a:off x="2026688" y="89437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3" name="Conector recto de flecha 32"/>
          <p:cNvCxnSpPr/>
          <p:nvPr/>
        </p:nvCxnSpPr>
        <p:spPr>
          <a:xfrm flipV="1">
            <a:off x="9262932" y="3645583"/>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p:nvPr/>
        </p:nvCxnSpPr>
        <p:spPr>
          <a:xfrm flipV="1">
            <a:off x="2906742" y="3643961"/>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ector recto de flecha 35"/>
          <p:cNvCxnSpPr/>
          <p:nvPr/>
        </p:nvCxnSpPr>
        <p:spPr>
          <a:xfrm flipV="1">
            <a:off x="5032907" y="3651395"/>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ector recto de flecha 36"/>
          <p:cNvCxnSpPr/>
          <p:nvPr/>
        </p:nvCxnSpPr>
        <p:spPr>
          <a:xfrm flipV="1">
            <a:off x="7151632" y="3650905"/>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1" name="Grupo 40"/>
          <p:cNvGrpSpPr/>
          <p:nvPr/>
        </p:nvGrpSpPr>
        <p:grpSpPr>
          <a:xfrm>
            <a:off x="2032000" y="872830"/>
            <a:ext cx="8150921" cy="1111677"/>
            <a:chOff x="2053683" y="884391"/>
            <a:chExt cx="8150921" cy="1111677"/>
          </a:xfrm>
        </p:grpSpPr>
        <p:sp>
          <p:nvSpPr>
            <p:cNvPr id="7" name="Rectángulo 6"/>
            <p:cNvSpPr/>
            <p:nvPr/>
          </p:nvSpPr>
          <p:spPr>
            <a:xfrm>
              <a:off x="6257956" y="884391"/>
              <a:ext cx="1781717" cy="8920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dirty="0"/>
                <a:t>Los modelos de gestión administrativo y de almacenamiento en el proceso de obtención de material aeronáutico en el exterior presenta retrasos</a:t>
              </a:r>
            </a:p>
          </p:txBody>
        </p:sp>
        <p:sp>
          <p:nvSpPr>
            <p:cNvPr id="8" name="Rectángulo 7"/>
            <p:cNvSpPr/>
            <p:nvPr/>
          </p:nvSpPr>
          <p:spPr>
            <a:xfrm>
              <a:off x="4105640" y="884391"/>
              <a:ext cx="1781717" cy="8920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dirty="0"/>
                <a:t>El personal desconoce del funcionamiento de los modelos de gestión que se manejan dentro de la institución militar </a:t>
              </a:r>
            </a:p>
          </p:txBody>
        </p:sp>
        <p:sp>
          <p:nvSpPr>
            <p:cNvPr id="9" name="Rectángulo 8"/>
            <p:cNvSpPr/>
            <p:nvPr/>
          </p:nvSpPr>
          <p:spPr>
            <a:xfrm>
              <a:off x="2053683" y="884391"/>
              <a:ext cx="1781717" cy="8920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dirty="0"/>
                <a:t>Ocurrencia frecuente de errores en el proceso de obtención de material aeronáutico en el exterior </a:t>
              </a:r>
            </a:p>
          </p:txBody>
        </p:sp>
        <p:sp>
          <p:nvSpPr>
            <p:cNvPr id="10" name="Rectángulo 9"/>
            <p:cNvSpPr/>
            <p:nvPr/>
          </p:nvSpPr>
          <p:spPr>
            <a:xfrm>
              <a:off x="8422887" y="884391"/>
              <a:ext cx="1781717" cy="8920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dirty="0"/>
                <a:t>Confusión por parte del personal con menor experiencia en la fuerza </a:t>
              </a:r>
            </a:p>
          </p:txBody>
        </p:sp>
        <p:cxnSp>
          <p:nvCxnSpPr>
            <p:cNvPr id="13" name="Conector recto 12"/>
            <p:cNvCxnSpPr/>
            <p:nvPr/>
          </p:nvCxnSpPr>
          <p:spPr>
            <a:xfrm>
              <a:off x="2899317" y="1984917"/>
              <a:ext cx="6389649" cy="111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flipV="1">
              <a:off x="2899317" y="1824852"/>
              <a:ext cx="0" cy="167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flipV="1">
              <a:off x="5036631" y="1809974"/>
              <a:ext cx="0" cy="167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flipV="1">
              <a:off x="7162792" y="1817404"/>
              <a:ext cx="0" cy="167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flipV="1">
              <a:off x="9288958" y="1813197"/>
              <a:ext cx="0" cy="167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flipV="1">
              <a:off x="2899317" y="1787672"/>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p:nvPr/>
          </p:nvCxnSpPr>
          <p:spPr>
            <a:xfrm flipV="1">
              <a:off x="5036633" y="1772804"/>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p:cNvCxnSpPr/>
            <p:nvPr/>
          </p:nvCxnSpPr>
          <p:spPr>
            <a:xfrm flipV="1">
              <a:off x="7155358" y="1794616"/>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ector recto de flecha 39"/>
            <p:cNvCxnSpPr/>
            <p:nvPr/>
          </p:nvCxnSpPr>
          <p:spPr>
            <a:xfrm flipV="1">
              <a:off x="9292667" y="1792772"/>
              <a:ext cx="0" cy="167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43" name="Conector recto de flecha 42"/>
          <p:cNvCxnSpPr/>
          <p:nvPr/>
        </p:nvCxnSpPr>
        <p:spPr>
          <a:xfrm flipV="1">
            <a:off x="6090688" y="1996075"/>
            <a:ext cx="0" cy="490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ector recto de flecha 50"/>
          <p:cNvCxnSpPr/>
          <p:nvPr/>
        </p:nvCxnSpPr>
        <p:spPr>
          <a:xfrm flipV="1">
            <a:off x="6090688" y="3153314"/>
            <a:ext cx="0" cy="490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67" name="Grupo 66"/>
          <p:cNvGrpSpPr/>
          <p:nvPr/>
        </p:nvGrpSpPr>
        <p:grpSpPr>
          <a:xfrm>
            <a:off x="2865866" y="4728117"/>
            <a:ext cx="2189343" cy="1428349"/>
            <a:chOff x="2865866" y="4728117"/>
            <a:chExt cx="2189343" cy="1428349"/>
          </a:xfrm>
        </p:grpSpPr>
        <p:sp>
          <p:nvSpPr>
            <p:cNvPr id="45" name="Rectángulo 44"/>
            <p:cNvSpPr/>
            <p:nvPr/>
          </p:nvSpPr>
          <p:spPr>
            <a:xfrm>
              <a:off x="3010829" y="5264369"/>
              <a:ext cx="1781717" cy="8920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000" dirty="0"/>
                <a:t>Implementación de leyes de austeridad por parte del gobierno nacional que limitan la capacitación del personal </a:t>
              </a:r>
            </a:p>
          </p:txBody>
        </p:sp>
        <p:cxnSp>
          <p:nvCxnSpPr>
            <p:cNvPr id="53" name="Conector recto de flecha 52"/>
            <p:cNvCxnSpPr>
              <a:stCxn id="45" idx="0"/>
            </p:cNvCxnSpPr>
            <p:nvPr/>
          </p:nvCxnSpPr>
          <p:spPr>
            <a:xfrm flipH="1" flipV="1">
              <a:off x="3901687" y="5013585"/>
              <a:ext cx="1" cy="250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Conector recto 56"/>
            <p:cNvCxnSpPr/>
            <p:nvPr/>
          </p:nvCxnSpPr>
          <p:spPr>
            <a:xfrm>
              <a:off x="2865866" y="4995249"/>
              <a:ext cx="21893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Conector recto de flecha 62"/>
            <p:cNvCxnSpPr/>
            <p:nvPr/>
          </p:nvCxnSpPr>
          <p:spPr>
            <a:xfrm flipV="1">
              <a:off x="2877634" y="4728117"/>
              <a:ext cx="0" cy="2671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Conector recto de flecha 65"/>
            <p:cNvCxnSpPr/>
            <p:nvPr/>
          </p:nvCxnSpPr>
          <p:spPr>
            <a:xfrm flipV="1">
              <a:off x="5055209" y="4728117"/>
              <a:ext cx="0" cy="2671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descr="Ejército De La Fuerza Aérea De Banner, Aviones Y Helicópteros, Piloto  Militar, Las Doctrinas De Aire. Centro Militar Moderna. Pantalla De Radar  Con El Concepto De Aviones De La Fuerza Aérea Ilustraciones">
            <a:extLst>
              <a:ext uri="{FF2B5EF4-FFF2-40B4-BE49-F238E27FC236}">
                <a16:creationId xmlns:a16="http://schemas.microsoft.com/office/drawing/2014/main" id="{6BCF9DAA-0189-4E29-AEA2-053153BF723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315" b="66975"/>
          <a:stretch/>
        </p:blipFill>
        <p:spPr bwMode="auto">
          <a:xfrm>
            <a:off x="280820" y="1981049"/>
            <a:ext cx="1925882" cy="1455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Ejército De La Fuerza Aérea De Banner, Aviones Y Helicópteros, Piloto  Militar, Las Doctrinas De Aire. Centro Militar Moderna. Pantalla De Radar  Con El Concepto De Aviones De La Fuerza Aérea Ilustraciones">
            <a:extLst>
              <a:ext uri="{FF2B5EF4-FFF2-40B4-BE49-F238E27FC236}">
                <a16:creationId xmlns:a16="http://schemas.microsoft.com/office/drawing/2014/main" id="{FC9E5DC0-D0A7-4CF7-97D7-F4F46111936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7913" r="50679"/>
          <a:stretch/>
        </p:blipFill>
        <p:spPr bwMode="auto">
          <a:xfrm>
            <a:off x="9533110" y="1996075"/>
            <a:ext cx="2378070" cy="154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52778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06208943-D551-429C-89DA-8387FE5F794B}"/>
              </a:ext>
            </a:extLst>
          </p:cNvPr>
          <p:cNvSpPr txBox="1">
            <a:spLocks/>
          </p:cNvSpPr>
          <p:nvPr/>
        </p:nvSpPr>
        <p:spPr bwMode="auto">
          <a:xfrm>
            <a:off x="293077" y="139522"/>
            <a:ext cx="309723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OBJETIVOS</a:t>
            </a:r>
          </a:p>
        </p:txBody>
      </p:sp>
      <p:sp>
        <p:nvSpPr>
          <p:cNvPr id="11" name="Google Shape;119;p20">
            <a:extLst>
              <a:ext uri="{FF2B5EF4-FFF2-40B4-BE49-F238E27FC236}">
                <a16:creationId xmlns:a16="http://schemas.microsoft.com/office/drawing/2014/main" id="{8579FF9D-BCE4-4D42-AE6E-2A33C4380B1F}"/>
              </a:ext>
            </a:extLst>
          </p:cNvPr>
          <p:cNvSpPr txBox="1">
            <a:spLocks/>
          </p:cNvSpPr>
          <p:nvPr/>
        </p:nvSpPr>
        <p:spPr>
          <a:xfrm>
            <a:off x="1134655" y="1493680"/>
            <a:ext cx="3667257" cy="1550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1pPr>
            <a:lvl2pPr marL="914400" marR="0" lvl="1"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2pPr>
            <a:lvl3pPr marL="1371600" marR="0" lvl="2"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3pPr>
            <a:lvl4pPr marL="1828800" marR="0" lvl="3"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4pPr>
            <a:lvl5pPr marL="2286000" marR="0" lvl="4"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5pPr>
            <a:lvl6pPr marL="2743200" marR="0" lvl="5"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6pPr>
            <a:lvl7pPr marL="3200400" marR="0" lvl="6"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7pPr>
            <a:lvl8pPr marL="3657600" marR="0" lvl="7"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8pPr>
            <a:lvl9pPr marL="4114800" marR="0" lvl="8"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9pPr>
          </a:lstStyle>
          <a:p>
            <a:pPr algn="just"/>
            <a:r>
              <a:rPr lang="es-ES" kern="0" dirty="0">
                <a:latin typeface="Arial" panose="020B0604020202020204" pitchFamily="34" charset="0"/>
                <a:cs typeface="Arial" panose="020B0604020202020204" pitchFamily="34" charset="0"/>
              </a:rPr>
              <a:t>Modelo de gestión administrativo y de almacenamiento del proceso de obtención de material       aeronáutico en el exterior para la Fuerza Aérea Ecuatoriana.</a:t>
            </a:r>
          </a:p>
        </p:txBody>
      </p:sp>
      <p:sp>
        <p:nvSpPr>
          <p:cNvPr id="13" name="Google Shape;121;p20">
            <a:extLst>
              <a:ext uri="{FF2B5EF4-FFF2-40B4-BE49-F238E27FC236}">
                <a16:creationId xmlns:a16="http://schemas.microsoft.com/office/drawing/2014/main" id="{B780ADBD-6303-4320-89C0-E1E193798CA8}"/>
              </a:ext>
            </a:extLst>
          </p:cNvPr>
          <p:cNvSpPr txBox="1">
            <a:spLocks/>
          </p:cNvSpPr>
          <p:nvPr/>
        </p:nvSpPr>
        <p:spPr>
          <a:xfrm>
            <a:off x="6172479" y="1493680"/>
            <a:ext cx="5477931" cy="4442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1pPr>
            <a:lvl2pPr marL="914400" marR="0" lvl="1"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2pPr>
            <a:lvl3pPr marL="1371600" marR="0" lvl="2"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3pPr>
            <a:lvl4pPr marL="1828800" marR="0" lvl="3"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4pPr>
            <a:lvl5pPr marL="2286000" marR="0" lvl="4"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5pPr>
            <a:lvl6pPr marL="2743200" marR="0" lvl="5"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6pPr>
            <a:lvl7pPr marL="3200400" marR="0" lvl="6"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7pPr>
            <a:lvl8pPr marL="3657600" marR="0" lvl="7"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8pPr>
            <a:lvl9pPr marL="4114800" marR="0" lvl="8" indent="-330200" algn="l" rtl="0">
              <a:lnSpc>
                <a:spcPct val="100000"/>
              </a:lnSpc>
              <a:spcBef>
                <a:spcPts val="0"/>
              </a:spcBef>
              <a:spcAft>
                <a:spcPts val="0"/>
              </a:spcAft>
              <a:buClr>
                <a:srgbClr val="25212A"/>
              </a:buClr>
              <a:buSzPts val="1600"/>
              <a:buFont typeface="Tinos"/>
              <a:buChar char="⬦"/>
              <a:defRPr sz="1600" b="0" i="0" u="none" strike="noStrike" cap="none">
                <a:solidFill>
                  <a:srgbClr val="25212A"/>
                </a:solidFill>
                <a:latin typeface="Tinos"/>
                <a:ea typeface="Tinos"/>
                <a:cs typeface="Tinos"/>
                <a:sym typeface="Tinos"/>
              </a:defRPr>
            </a:lvl9pPr>
          </a:lstStyle>
          <a:p>
            <a:pPr algn="just"/>
            <a:r>
              <a:rPr lang="es-ES" dirty="0">
                <a:latin typeface="Arial" panose="020B0604020202020204" pitchFamily="34" charset="0"/>
                <a:cs typeface="Arial" panose="020B0604020202020204" pitchFamily="34" charset="0"/>
              </a:rPr>
              <a:t>Realizar un diagnóstico de la situación actual del modelo de gestión administrativo y de almacenamiento del proceso de obtención de material aeronáutico en el exterior para la Fuerza Aérea Ecuatoriana.</a:t>
            </a:r>
          </a:p>
          <a:p>
            <a:pPr algn="just"/>
            <a:r>
              <a:rPr lang="es-ES" sz="1600" dirty="0">
                <a:latin typeface="Arial" panose="020B0604020202020204" pitchFamily="34" charset="0"/>
                <a:cs typeface="Arial" panose="020B0604020202020204" pitchFamily="34" charset="0"/>
              </a:rPr>
              <a:t>Plantear una propuesta de mejoramiento del modelo de gestión administrativo y de almacenamiento del proceso de obtención de material aeronáutico en el exterior para la Fuerza Aérea Ecuatoriana.</a:t>
            </a:r>
          </a:p>
          <a:p>
            <a:pPr algn="just"/>
            <a:r>
              <a:rPr lang="es-EC" sz="1600" dirty="0">
                <a:latin typeface="Arial" panose="020B0604020202020204" pitchFamily="34" charset="0"/>
                <a:cs typeface="Arial" panose="020B0604020202020204" pitchFamily="34" charset="0"/>
              </a:rPr>
              <a:t>Realizar la documentación del modelo de gestión propuesto</a:t>
            </a:r>
          </a:p>
          <a:p>
            <a:pPr algn="just"/>
            <a:r>
              <a:rPr lang="es-ES" sz="1600" dirty="0">
                <a:latin typeface="Arial" panose="020B0604020202020204" pitchFamily="34" charset="0"/>
                <a:cs typeface="Arial" panose="020B0604020202020204" pitchFamily="34" charset="0"/>
              </a:rPr>
              <a:t>Medición de la satisfacción de los usuarios del servicio recibido del proceso de obtención de material aeronáutico en el exterior para la Fuerza Aérea Ecuatoriana.</a:t>
            </a:r>
            <a:endParaRPr lang="es-EC" sz="1600" dirty="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a:p>
            <a:endParaRPr lang="es-ES" sz="1000" kern="0" dirty="0">
              <a:latin typeface="Oswald" panose="020B0604020202020204" charset="0"/>
            </a:endParaRPr>
          </a:p>
          <a:p>
            <a:pPr marL="0" indent="0">
              <a:buFont typeface="Tinos"/>
              <a:buNone/>
            </a:pPr>
            <a:endParaRPr lang="es-ES" sz="1000" kern="0" dirty="0">
              <a:latin typeface="Oswald" panose="020B0604020202020204" charset="0"/>
            </a:endParaRPr>
          </a:p>
          <a:p>
            <a:pPr marL="0" indent="0">
              <a:buFont typeface="Tinos"/>
              <a:buNone/>
            </a:pPr>
            <a:endParaRPr lang="es-ES" sz="1000" kern="0" dirty="0">
              <a:latin typeface="Oswald" panose="020B0604020202020204" charset="0"/>
            </a:endParaRPr>
          </a:p>
        </p:txBody>
      </p:sp>
      <p:sp>
        <p:nvSpPr>
          <p:cNvPr id="15" name="Pergamino: horizontal 14">
            <a:extLst>
              <a:ext uri="{FF2B5EF4-FFF2-40B4-BE49-F238E27FC236}">
                <a16:creationId xmlns:a16="http://schemas.microsoft.com/office/drawing/2014/main" id="{C9E162E6-DC5C-4858-A224-E79A5919CBA7}"/>
              </a:ext>
            </a:extLst>
          </p:cNvPr>
          <p:cNvSpPr/>
          <p:nvPr/>
        </p:nvSpPr>
        <p:spPr>
          <a:xfrm>
            <a:off x="1955410" y="729466"/>
            <a:ext cx="2025748" cy="764214"/>
          </a:xfrm>
          <a:prstGeom prst="horizontalScroll">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GENERAL</a:t>
            </a:r>
            <a:endParaRPr lang="es-EC" dirty="0"/>
          </a:p>
        </p:txBody>
      </p:sp>
      <p:sp>
        <p:nvSpPr>
          <p:cNvPr id="17" name="Pergamino: horizontal 16">
            <a:extLst>
              <a:ext uri="{FF2B5EF4-FFF2-40B4-BE49-F238E27FC236}">
                <a16:creationId xmlns:a16="http://schemas.microsoft.com/office/drawing/2014/main" id="{AF02CC34-DB43-4FCE-9DA4-ACCCA018DF90}"/>
              </a:ext>
            </a:extLst>
          </p:cNvPr>
          <p:cNvSpPr/>
          <p:nvPr/>
        </p:nvSpPr>
        <p:spPr>
          <a:xfrm>
            <a:off x="8017708" y="628278"/>
            <a:ext cx="2025748" cy="764214"/>
          </a:xfrm>
          <a:prstGeom prst="horizontalScroll">
            <a:avLst/>
          </a:prstGeom>
          <a:solidFill>
            <a:schemeClr val="accent6">
              <a:lumMod val="75000"/>
            </a:schemeClr>
          </a:solidFill>
          <a:ln w="127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ESPECIFICOS</a:t>
            </a:r>
            <a:endParaRPr lang="es-EC" dirty="0"/>
          </a:p>
        </p:txBody>
      </p:sp>
      <p:pic>
        <p:nvPicPr>
          <p:cNvPr id="18434" name="Picture 2" descr="Fuerza AÉREA Ecuatoriana - Home | Facebook">
            <a:extLst>
              <a:ext uri="{FF2B5EF4-FFF2-40B4-BE49-F238E27FC236}">
                <a16:creationId xmlns:a16="http://schemas.microsoft.com/office/drawing/2014/main" id="{9E5A2C85-EF9A-49C1-894C-B97C024B6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17" y="3419462"/>
            <a:ext cx="3478532" cy="2353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446902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E821390-6047-4E6D-A76C-154034E58B36}"/>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MARCO TEÓRICO</a:t>
            </a:r>
          </a:p>
        </p:txBody>
      </p:sp>
      <p:sp>
        <p:nvSpPr>
          <p:cNvPr id="5" name="1 Título">
            <a:extLst>
              <a:ext uri="{FF2B5EF4-FFF2-40B4-BE49-F238E27FC236}">
                <a16:creationId xmlns:a16="http://schemas.microsoft.com/office/drawing/2014/main" id="{63C8146F-CE05-40BE-9386-FA574DBEE4F2}"/>
              </a:ext>
            </a:extLst>
          </p:cNvPr>
          <p:cNvSpPr txBox="1">
            <a:spLocks/>
          </p:cNvSpPr>
          <p:nvPr/>
        </p:nvSpPr>
        <p:spPr bwMode="auto">
          <a:xfrm>
            <a:off x="2629426" y="2232833"/>
            <a:ext cx="2905589" cy="849187"/>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1800" b="1" dirty="0">
                <a:solidFill>
                  <a:schemeClr val="accent3">
                    <a:lumMod val="50000"/>
                  </a:schemeClr>
                </a:solidFill>
                <a:latin typeface="Arial" panose="020B0604020202020204" pitchFamily="34" charset="0"/>
                <a:cs typeface="Arial" panose="020B0604020202020204" pitchFamily="34" charset="0"/>
              </a:rPr>
              <a:t>MODELO DE GESTIÓN</a:t>
            </a:r>
          </a:p>
          <a:p>
            <a:r>
              <a:rPr lang="es-EC" sz="1800" b="1" dirty="0">
                <a:solidFill>
                  <a:schemeClr val="accent3">
                    <a:lumMod val="50000"/>
                  </a:schemeClr>
                </a:solidFill>
                <a:latin typeface="Arial" panose="020B0604020202020204" pitchFamily="34" charset="0"/>
                <a:cs typeface="Arial" panose="020B0604020202020204" pitchFamily="34" charset="0"/>
              </a:rPr>
              <a:t>ADMNISTRATIVO</a:t>
            </a:r>
          </a:p>
        </p:txBody>
      </p:sp>
      <p:grpSp>
        <p:nvGrpSpPr>
          <p:cNvPr id="3" name="Grupo 2"/>
          <p:cNvGrpSpPr/>
          <p:nvPr/>
        </p:nvGrpSpPr>
        <p:grpSpPr>
          <a:xfrm>
            <a:off x="2449327" y="3130675"/>
            <a:ext cx="3052688" cy="2130317"/>
            <a:chOff x="2616593" y="3331395"/>
            <a:chExt cx="3052688" cy="2130317"/>
          </a:xfrm>
        </p:grpSpPr>
        <p:pic>
          <p:nvPicPr>
            <p:cNvPr id="18434" name="Picture 2" descr="Modelo de Gestión • Definición y Qué es 2020">
              <a:extLst>
                <a:ext uri="{FF2B5EF4-FFF2-40B4-BE49-F238E27FC236}">
                  <a16:creationId xmlns:a16="http://schemas.microsoft.com/office/drawing/2014/main" id="{67970E87-E2A6-42BD-9489-CA357E6AF66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773" l="9167" r="100000">
                          <a14:foregroundMark x1="15000" y1="24318" x2="31944" y2="5000"/>
                          <a14:foregroundMark x1="15278" y1="24318" x2="9167" y2="45000"/>
                          <a14:foregroundMark x1="10278" y1="48409" x2="17361" y2="81364"/>
                          <a14:foregroundMark x1="15000" y1="75682" x2="9722" y2="56364"/>
                          <a14:foregroundMark x1="20972" y1="87955" x2="29861" y2="95682"/>
                          <a14:foregroundMark x1="88333" y1="80227" x2="87222" y2="72273"/>
                        </a14:backgroundRemoval>
                      </a14:imgEffect>
                    </a14:imgLayer>
                  </a14:imgProps>
                </a:ext>
                <a:ext uri="{28A0092B-C50C-407E-A947-70E740481C1C}">
                  <a14:useLocalDpi xmlns:a14="http://schemas.microsoft.com/office/drawing/2010/main" val="0"/>
                </a:ext>
              </a:extLst>
            </a:blip>
            <a:srcRect l="5980" r="6450"/>
            <a:stretch/>
          </p:blipFill>
          <p:spPr bwMode="auto">
            <a:xfrm>
              <a:off x="2616593" y="3331395"/>
              <a:ext cx="3052688" cy="2130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INISTERIO DE DEFENSA NACIONAL FUERZA AÉREA ECUATORIANA">
              <a:extLst>
                <a:ext uri="{FF2B5EF4-FFF2-40B4-BE49-F238E27FC236}">
                  <a16:creationId xmlns:a16="http://schemas.microsoft.com/office/drawing/2014/main" id="{3CA1A7BA-C5D4-4C75-8600-EBA79EC4B9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4209" y="4188558"/>
              <a:ext cx="501015" cy="50147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1 Título">
            <a:extLst>
              <a:ext uri="{FF2B5EF4-FFF2-40B4-BE49-F238E27FC236}">
                <a16:creationId xmlns:a16="http://schemas.microsoft.com/office/drawing/2014/main" id="{BEE1B146-742D-4C05-8332-17012B9B3C7A}"/>
              </a:ext>
            </a:extLst>
          </p:cNvPr>
          <p:cNvSpPr txBox="1">
            <a:spLocks/>
          </p:cNvSpPr>
          <p:nvPr/>
        </p:nvSpPr>
        <p:spPr bwMode="auto">
          <a:xfrm>
            <a:off x="0" y="2236572"/>
            <a:ext cx="2905589"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ADMINISTRACIÓN</a:t>
            </a:r>
          </a:p>
        </p:txBody>
      </p:sp>
      <p:pic>
        <p:nvPicPr>
          <p:cNvPr id="18438" name="Picture 6" descr="Modelo de Gestión – Servicio de Acreditación Ecuatoriano">
            <a:extLst>
              <a:ext uri="{FF2B5EF4-FFF2-40B4-BE49-F238E27FC236}">
                <a16:creationId xmlns:a16="http://schemas.microsoft.com/office/drawing/2014/main" id="{14B02EDF-B0A0-492C-96D5-97C9652F96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316"/>
          <a:stretch/>
        </p:blipFill>
        <p:spPr bwMode="auto">
          <a:xfrm>
            <a:off x="4923693" y="629130"/>
            <a:ext cx="2602522" cy="17061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84A8C41A-F3AD-4FD1-8236-79DA95C3E61E}"/>
              </a:ext>
            </a:extLst>
          </p:cNvPr>
          <p:cNvGraphicFramePr/>
          <p:nvPr/>
        </p:nvGraphicFramePr>
        <p:xfrm>
          <a:off x="-1051951" y="2758175"/>
          <a:ext cx="4354732" cy="2130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Imagen 12">
            <a:extLst>
              <a:ext uri="{FF2B5EF4-FFF2-40B4-BE49-F238E27FC236}">
                <a16:creationId xmlns:a16="http://schemas.microsoft.com/office/drawing/2014/main" id="{49E122C9-F452-4EC9-AC06-B728C2B3E011}"/>
              </a:ext>
            </a:extLst>
          </p:cNvPr>
          <p:cNvPicPr>
            <a:picLocks noChangeAspect="1"/>
          </p:cNvPicPr>
          <p:nvPr/>
        </p:nvPicPr>
        <p:blipFill>
          <a:blip r:embed="rId12"/>
          <a:stretch>
            <a:fillRect/>
          </a:stretch>
        </p:blipFill>
        <p:spPr>
          <a:xfrm>
            <a:off x="1583055" y="3083745"/>
            <a:ext cx="247650" cy="247650"/>
          </a:xfrm>
          <a:prstGeom prst="rect">
            <a:avLst/>
          </a:prstGeom>
        </p:spPr>
      </p:pic>
      <p:pic>
        <p:nvPicPr>
          <p:cNvPr id="15" name="Imagen 14">
            <a:extLst>
              <a:ext uri="{FF2B5EF4-FFF2-40B4-BE49-F238E27FC236}">
                <a16:creationId xmlns:a16="http://schemas.microsoft.com/office/drawing/2014/main" id="{9F9F531B-E2A9-483B-B388-3FB5146962EC}"/>
              </a:ext>
            </a:extLst>
          </p:cNvPr>
          <p:cNvPicPr>
            <a:picLocks noChangeAspect="1"/>
          </p:cNvPicPr>
          <p:nvPr/>
        </p:nvPicPr>
        <p:blipFill>
          <a:blip r:embed="rId13"/>
          <a:stretch>
            <a:fillRect/>
          </a:stretch>
        </p:blipFill>
        <p:spPr>
          <a:xfrm>
            <a:off x="389988" y="3429000"/>
            <a:ext cx="209550" cy="190500"/>
          </a:xfrm>
          <a:prstGeom prst="rect">
            <a:avLst/>
          </a:prstGeom>
        </p:spPr>
      </p:pic>
      <p:pic>
        <p:nvPicPr>
          <p:cNvPr id="17" name="Imagen 16">
            <a:extLst>
              <a:ext uri="{FF2B5EF4-FFF2-40B4-BE49-F238E27FC236}">
                <a16:creationId xmlns:a16="http://schemas.microsoft.com/office/drawing/2014/main" id="{1A21D44F-7FF7-4E10-80D2-6968E7889D63}"/>
              </a:ext>
            </a:extLst>
          </p:cNvPr>
          <p:cNvPicPr>
            <a:picLocks noChangeAspect="1"/>
          </p:cNvPicPr>
          <p:nvPr/>
        </p:nvPicPr>
        <p:blipFill>
          <a:blip r:embed="rId14"/>
          <a:stretch>
            <a:fillRect/>
          </a:stretch>
        </p:blipFill>
        <p:spPr>
          <a:xfrm>
            <a:off x="1583055" y="3899211"/>
            <a:ext cx="295275" cy="266700"/>
          </a:xfrm>
          <a:prstGeom prst="rect">
            <a:avLst/>
          </a:prstGeom>
        </p:spPr>
      </p:pic>
      <p:pic>
        <p:nvPicPr>
          <p:cNvPr id="19" name="Imagen 18">
            <a:extLst>
              <a:ext uri="{FF2B5EF4-FFF2-40B4-BE49-F238E27FC236}">
                <a16:creationId xmlns:a16="http://schemas.microsoft.com/office/drawing/2014/main" id="{B3ED04CC-CD82-4309-A878-525887CFD934}"/>
              </a:ext>
            </a:extLst>
          </p:cNvPr>
          <p:cNvPicPr>
            <a:picLocks noChangeAspect="1"/>
          </p:cNvPicPr>
          <p:nvPr/>
        </p:nvPicPr>
        <p:blipFill>
          <a:blip r:embed="rId15"/>
          <a:stretch>
            <a:fillRect/>
          </a:stretch>
        </p:blipFill>
        <p:spPr>
          <a:xfrm>
            <a:off x="330323" y="4360985"/>
            <a:ext cx="257175" cy="219075"/>
          </a:xfrm>
          <a:prstGeom prst="rect">
            <a:avLst/>
          </a:prstGeom>
        </p:spPr>
      </p:pic>
      <p:pic>
        <p:nvPicPr>
          <p:cNvPr id="22" name="Imagen 21">
            <a:extLst>
              <a:ext uri="{FF2B5EF4-FFF2-40B4-BE49-F238E27FC236}">
                <a16:creationId xmlns:a16="http://schemas.microsoft.com/office/drawing/2014/main" id="{8CB9C4CB-9D53-44EE-8151-0F4907DA559C}"/>
              </a:ext>
            </a:extLst>
          </p:cNvPr>
          <p:cNvPicPr>
            <a:picLocks noChangeAspect="1"/>
          </p:cNvPicPr>
          <p:nvPr/>
        </p:nvPicPr>
        <p:blipFill>
          <a:blip r:embed="rId16"/>
          <a:stretch>
            <a:fillRect/>
          </a:stretch>
        </p:blipFill>
        <p:spPr>
          <a:xfrm>
            <a:off x="398927" y="5392141"/>
            <a:ext cx="219075" cy="285750"/>
          </a:xfrm>
          <a:prstGeom prst="rect">
            <a:avLst/>
          </a:prstGeom>
        </p:spPr>
      </p:pic>
      <p:pic>
        <p:nvPicPr>
          <p:cNvPr id="24" name="Imagen 23">
            <a:extLst>
              <a:ext uri="{FF2B5EF4-FFF2-40B4-BE49-F238E27FC236}">
                <a16:creationId xmlns:a16="http://schemas.microsoft.com/office/drawing/2014/main" id="{9003BB05-01F8-45B6-A3DA-C94315B306D2}"/>
              </a:ext>
            </a:extLst>
          </p:cNvPr>
          <p:cNvPicPr>
            <a:picLocks noChangeAspect="1"/>
          </p:cNvPicPr>
          <p:nvPr/>
        </p:nvPicPr>
        <p:blipFill>
          <a:blip r:embed="rId17"/>
          <a:stretch>
            <a:fillRect/>
          </a:stretch>
        </p:blipFill>
        <p:spPr>
          <a:xfrm>
            <a:off x="1202540" y="5365988"/>
            <a:ext cx="257175" cy="295275"/>
          </a:xfrm>
          <a:prstGeom prst="rect">
            <a:avLst/>
          </a:prstGeom>
        </p:spPr>
      </p:pic>
      <p:sp>
        <p:nvSpPr>
          <p:cNvPr id="25" name="Flecha: hacia abajo 24">
            <a:extLst>
              <a:ext uri="{FF2B5EF4-FFF2-40B4-BE49-F238E27FC236}">
                <a16:creationId xmlns:a16="http://schemas.microsoft.com/office/drawing/2014/main" id="{6145725C-3D29-4C0A-9CD2-88B5ACDCEC45}"/>
              </a:ext>
            </a:extLst>
          </p:cNvPr>
          <p:cNvSpPr/>
          <p:nvPr/>
        </p:nvSpPr>
        <p:spPr>
          <a:xfrm rot="16200000">
            <a:off x="840880" y="5634455"/>
            <a:ext cx="434939" cy="573041"/>
          </a:xfrm>
          <a:prstGeom prst="down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C" dirty="0"/>
          </a:p>
        </p:txBody>
      </p:sp>
      <p:pic>
        <p:nvPicPr>
          <p:cNvPr id="18444" name="Picture 12" descr="ᐈ Logros imágenes de stock, vector logros metas | descargar en ...">
            <a:extLst>
              <a:ext uri="{FF2B5EF4-FFF2-40B4-BE49-F238E27FC236}">
                <a16:creationId xmlns:a16="http://schemas.microsoft.com/office/drawing/2014/main" id="{4691B873-3F74-4BE9-B067-DC5028657B2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46680" y="5375495"/>
            <a:ext cx="740521" cy="762950"/>
          </a:xfrm>
          <a:prstGeom prst="rect">
            <a:avLst/>
          </a:prstGeom>
          <a:noFill/>
          <a:extLst>
            <a:ext uri="{909E8E84-426E-40DD-AFC4-6F175D3DCCD1}">
              <a14:hiddenFill xmlns:a14="http://schemas.microsoft.com/office/drawing/2010/main">
                <a:solidFill>
                  <a:srgbClr val="FFFFFF"/>
                </a:solidFill>
              </a14:hiddenFill>
            </a:ext>
          </a:extLst>
        </p:spPr>
      </p:pic>
      <p:sp>
        <p:nvSpPr>
          <p:cNvPr id="26" name="Flecha: hacia abajo 25">
            <a:extLst>
              <a:ext uri="{FF2B5EF4-FFF2-40B4-BE49-F238E27FC236}">
                <a16:creationId xmlns:a16="http://schemas.microsoft.com/office/drawing/2014/main" id="{0527FFDC-E6D7-472B-9F12-817CA68D03F0}"/>
              </a:ext>
            </a:extLst>
          </p:cNvPr>
          <p:cNvSpPr/>
          <p:nvPr/>
        </p:nvSpPr>
        <p:spPr>
          <a:xfrm>
            <a:off x="767601" y="4937147"/>
            <a:ext cx="434939" cy="295276"/>
          </a:xfrm>
          <a:prstGeom prst="down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C" dirty="0"/>
          </a:p>
        </p:txBody>
      </p:sp>
      <p:graphicFrame>
        <p:nvGraphicFramePr>
          <p:cNvPr id="18" name="Diagrama 17"/>
          <p:cNvGraphicFramePr/>
          <p:nvPr/>
        </p:nvGraphicFramePr>
        <p:xfrm>
          <a:off x="5862346" y="2791687"/>
          <a:ext cx="2701791" cy="260383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0" name="1 Título">
            <a:extLst>
              <a:ext uri="{FF2B5EF4-FFF2-40B4-BE49-F238E27FC236}">
                <a16:creationId xmlns:a16="http://schemas.microsoft.com/office/drawing/2014/main" id="{63C8146F-CE05-40BE-9386-FA574DBEE4F2}"/>
              </a:ext>
            </a:extLst>
          </p:cNvPr>
          <p:cNvSpPr txBox="1">
            <a:spLocks/>
          </p:cNvSpPr>
          <p:nvPr/>
        </p:nvSpPr>
        <p:spPr bwMode="auto">
          <a:xfrm>
            <a:off x="5760446" y="2232834"/>
            <a:ext cx="2905589"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LOGÍSTICA MILITAR </a:t>
            </a:r>
          </a:p>
        </p:txBody>
      </p:sp>
      <p:pic>
        <p:nvPicPr>
          <p:cNvPr id="18436" name="Picture 4" descr="Diseño de almacenes - Mecalux.e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32929" y="2706771"/>
            <a:ext cx="3459071" cy="1873289"/>
          </a:xfrm>
          <a:prstGeom prst="rect">
            <a:avLst/>
          </a:prstGeom>
          <a:noFill/>
          <a:extLst>
            <a:ext uri="{909E8E84-426E-40DD-AFC4-6F175D3DCCD1}">
              <a14:hiddenFill xmlns:a14="http://schemas.microsoft.com/office/drawing/2010/main">
                <a:solidFill>
                  <a:srgbClr val="FFFFFF"/>
                </a:solidFill>
              </a14:hiddenFill>
            </a:ext>
          </a:extLst>
        </p:spPr>
      </p:pic>
      <p:sp>
        <p:nvSpPr>
          <p:cNvPr id="23" name="1 Título">
            <a:extLst>
              <a:ext uri="{FF2B5EF4-FFF2-40B4-BE49-F238E27FC236}">
                <a16:creationId xmlns:a16="http://schemas.microsoft.com/office/drawing/2014/main" id="{63C8146F-CE05-40BE-9386-FA574DBEE4F2}"/>
              </a:ext>
            </a:extLst>
          </p:cNvPr>
          <p:cNvSpPr txBox="1">
            <a:spLocks/>
          </p:cNvSpPr>
          <p:nvPr/>
        </p:nvSpPr>
        <p:spPr bwMode="auto">
          <a:xfrm>
            <a:off x="8679138" y="2229119"/>
            <a:ext cx="3439593"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GESTIÓN DE ALMACENES  </a:t>
            </a:r>
          </a:p>
        </p:txBody>
      </p:sp>
      <p:graphicFrame>
        <p:nvGraphicFramePr>
          <p:cNvPr id="7" name="Diagrama 6"/>
          <p:cNvGraphicFramePr/>
          <p:nvPr/>
        </p:nvGraphicFramePr>
        <p:xfrm>
          <a:off x="8597243" y="4660827"/>
          <a:ext cx="2091015" cy="1200329"/>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11" name="Diagrama 10"/>
          <p:cNvGraphicFramePr/>
          <p:nvPr/>
        </p:nvGraphicFramePr>
        <p:xfrm>
          <a:off x="10462464" y="4245328"/>
          <a:ext cx="1493213" cy="2031325"/>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Tree>
    <p:extLst>
      <p:ext uri="{BB962C8B-B14F-4D97-AF65-F5344CB8AC3E}">
        <p14:creationId xmlns:p14="http://schemas.microsoft.com/office/powerpoint/2010/main" val="34625992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29D291E6-9236-479C-8F5B-804B25D2FB73}"/>
              </a:ext>
            </a:extLst>
          </p:cNvPr>
          <p:cNvSpPr txBox="1">
            <a:spLocks/>
          </p:cNvSpPr>
          <p:nvPr/>
        </p:nvSpPr>
        <p:spPr bwMode="auto">
          <a:xfrm>
            <a:off x="3415486" y="668346"/>
            <a:ext cx="5361023"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MODELOS DE GESTIÓN ADMINISTRATIVO</a:t>
            </a:r>
          </a:p>
        </p:txBody>
      </p:sp>
      <p:sp>
        <p:nvSpPr>
          <p:cNvPr id="7" name="1 Título">
            <a:extLst>
              <a:ext uri="{FF2B5EF4-FFF2-40B4-BE49-F238E27FC236}">
                <a16:creationId xmlns:a16="http://schemas.microsoft.com/office/drawing/2014/main" id="{603A222D-5BA0-4C83-B575-409558156F63}"/>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MARCO TEÓRICO</a:t>
            </a:r>
          </a:p>
        </p:txBody>
      </p:sp>
      <p:sp>
        <p:nvSpPr>
          <p:cNvPr id="2" name="1 Título">
            <a:extLst>
              <a:ext uri="{FF2B5EF4-FFF2-40B4-BE49-F238E27FC236}">
                <a16:creationId xmlns:a16="http://schemas.microsoft.com/office/drawing/2014/main" id="{CACC6D10-B999-4B7A-956B-87D94CE30F92}"/>
              </a:ext>
            </a:extLst>
          </p:cNvPr>
          <p:cNvSpPr txBox="1">
            <a:spLocks/>
          </p:cNvSpPr>
          <p:nvPr/>
        </p:nvSpPr>
        <p:spPr bwMode="auto">
          <a:xfrm>
            <a:off x="152400" y="1906304"/>
            <a:ext cx="2837405"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S" sz="1800" b="1" dirty="0">
                <a:solidFill>
                  <a:schemeClr val="accent3">
                    <a:lumMod val="50000"/>
                  </a:schemeClr>
                </a:solidFill>
                <a:latin typeface="Arial" panose="020B0604020202020204" pitchFamily="34" charset="0"/>
                <a:cs typeface="Arial" panose="020B0604020202020204" pitchFamily="34" charset="0"/>
              </a:rPr>
              <a:t>O</a:t>
            </a:r>
            <a:r>
              <a:rPr lang="es-EC" sz="1800" b="1" dirty="0">
                <a:solidFill>
                  <a:schemeClr val="accent3">
                    <a:lumMod val="50000"/>
                  </a:schemeClr>
                </a:solidFill>
                <a:latin typeface="Arial" panose="020B0604020202020204" pitchFamily="34" charset="0"/>
                <a:cs typeface="Arial" panose="020B0604020202020204" pitchFamily="34" charset="0"/>
              </a:rPr>
              <a:t>BJETIVO RACIONAL</a:t>
            </a:r>
          </a:p>
        </p:txBody>
      </p:sp>
      <p:sp>
        <p:nvSpPr>
          <p:cNvPr id="3" name="1 Título">
            <a:extLst>
              <a:ext uri="{FF2B5EF4-FFF2-40B4-BE49-F238E27FC236}">
                <a16:creationId xmlns:a16="http://schemas.microsoft.com/office/drawing/2014/main" id="{80EC5C7B-2784-4342-8108-7B3CFDEF2BBB}"/>
              </a:ext>
            </a:extLst>
          </p:cNvPr>
          <p:cNvSpPr txBox="1">
            <a:spLocks/>
          </p:cNvSpPr>
          <p:nvPr/>
        </p:nvSpPr>
        <p:spPr bwMode="auto">
          <a:xfrm>
            <a:off x="3233815" y="1906304"/>
            <a:ext cx="350461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PROCESO INTERNO</a:t>
            </a:r>
          </a:p>
        </p:txBody>
      </p:sp>
      <p:sp>
        <p:nvSpPr>
          <p:cNvPr id="4" name="1 Título">
            <a:extLst>
              <a:ext uri="{FF2B5EF4-FFF2-40B4-BE49-F238E27FC236}">
                <a16:creationId xmlns:a16="http://schemas.microsoft.com/office/drawing/2014/main" id="{06A6F55D-9BF9-4CD2-9D0C-A54D2D622D70}"/>
              </a:ext>
            </a:extLst>
          </p:cNvPr>
          <p:cNvSpPr txBox="1">
            <a:spLocks/>
          </p:cNvSpPr>
          <p:nvPr/>
        </p:nvSpPr>
        <p:spPr bwMode="auto">
          <a:xfrm>
            <a:off x="6095997" y="1867653"/>
            <a:ext cx="3374941"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RELACIONES HUMANAS</a:t>
            </a:r>
          </a:p>
        </p:txBody>
      </p:sp>
      <p:sp>
        <p:nvSpPr>
          <p:cNvPr id="12" name="1 Título">
            <a:extLst>
              <a:ext uri="{FF2B5EF4-FFF2-40B4-BE49-F238E27FC236}">
                <a16:creationId xmlns:a16="http://schemas.microsoft.com/office/drawing/2014/main" id="{B2811396-483E-4BE4-93E3-D6DB92FF8606}"/>
              </a:ext>
            </a:extLst>
          </p:cNvPr>
          <p:cNvSpPr txBox="1">
            <a:spLocks/>
          </p:cNvSpPr>
          <p:nvPr/>
        </p:nvSpPr>
        <p:spPr bwMode="auto">
          <a:xfrm>
            <a:off x="9229040" y="1867653"/>
            <a:ext cx="2817282"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SISTEMAS ABIERTOS</a:t>
            </a:r>
          </a:p>
        </p:txBody>
      </p:sp>
      <p:pic>
        <p:nvPicPr>
          <p:cNvPr id="18434" name="Picture 2" descr="Recursos Humanos, ¿Qué tareas desempeña en la empresa? - Talento Joven">
            <a:extLst>
              <a:ext uri="{FF2B5EF4-FFF2-40B4-BE49-F238E27FC236}">
                <a16:creationId xmlns:a16="http://schemas.microsoft.com/office/drawing/2014/main" id="{32286107-0DC9-466C-BEBE-21A601972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1" t="8526" r="15548" b="15714"/>
          <a:stretch/>
        </p:blipFill>
        <p:spPr bwMode="auto">
          <a:xfrm>
            <a:off x="6437081" y="3259907"/>
            <a:ext cx="2031923" cy="142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6" name="Picture 4" descr="Sabiduría en la gestión de cambios - YashinQuesada.com">
            <a:extLst>
              <a:ext uri="{FF2B5EF4-FFF2-40B4-BE49-F238E27FC236}">
                <a16:creationId xmlns:a16="http://schemas.microsoft.com/office/drawing/2014/main" id="{89A06774-5CE3-4216-A5FF-484A257F2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509" y="3216788"/>
            <a:ext cx="3038120" cy="1749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8" name="Picture 6" descr="10 mejores prácticas para hacer exitoso un proceso - KIMAT">
            <a:extLst>
              <a:ext uri="{FF2B5EF4-FFF2-40B4-BE49-F238E27FC236}">
                <a16:creationId xmlns:a16="http://schemas.microsoft.com/office/drawing/2014/main" id="{78A44C16-1F42-4002-B981-977831A6E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768" y="2863367"/>
            <a:ext cx="2758188" cy="2282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40" name="Picture 8" descr="Problemas de producción y productividad en una empresa industrial">
            <a:extLst>
              <a:ext uri="{FF2B5EF4-FFF2-40B4-BE49-F238E27FC236}">
                <a16:creationId xmlns:a16="http://schemas.microsoft.com/office/drawing/2014/main" id="{3969F8D3-8394-491A-A6C7-08FFBDE64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74" y="3050306"/>
            <a:ext cx="3079844" cy="208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71789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D02C7E0B-D08A-4EEF-8959-63EF2291C097}"/>
              </a:ext>
            </a:extLst>
          </p:cNvPr>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a:solidFill>
                  <a:schemeClr val="accent3">
                    <a:lumMod val="50000"/>
                  </a:schemeClr>
                </a:solidFill>
                <a:latin typeface="Arial" panose="020B0604020202020204" pitchFamily="34" charset="0"/>
                <a:cs typeface="Arial" panose="020B0604020202020204" pitchFamily="34" charset="0"/>
              </a:rPr>
              <a:t>MARCO TEÓRICO</a:t>
            </a:r>
          </a:p>
        </p:txBody>
      </p:sp>
      <p:sp>
        <p:nvSpPr>
          <p:cNvPr id="5" name="1 Título">
            <a:extLst>
              <a:ext uri="{FF2B5EF4-FFF2-40B4-BE49-F238E27FC236}">
                <a16:creationId xmlns:a16="http://schemas.microsoft.com/office/drawing/2014/main" id="{29D291E6-9236-479C-8F5B-804B25D2FB73}"/>
              </a:ext>
            </a:extLst>
          </p:cNvPr>
          <p:cNvSpPr txBox="1">
            <a:spLocks/>
          </p:cNvSpPr>
          <p:nvPr/>
        </p:nvSpPr>
        <p:spPr bwMode="auto">
          <a:xfrm>
            <a:off x="3136706" y="824463"/>
            <a:ext cx="576196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MODELOS DE GESTIÓN DE ALMACENAMIENTO</a:t>
            </a:r>
          </a:p>
        </p:txBody>
      </p:sp>
      <p:sp>
        <p:nvSpPr>
          <p:cNvPr id="6" name="1 Título">
            <a:extLst>
              <a:ext uri="{FF2B5EF4-FFF2-40B4-BE49-F238E27FC236}">
                <a16:creationId xmlns:a16="http://schemas.microsoft.com/office/drawing/2014/main" id="{29D291E6-9236-479C-8F5B-804B25D2FB73}"/>
              </a:ext>
            </a:extLst>
          </p:cNvPr>
          <p:cNvSpPr txBox="1">
            <a:spLocks/>
          </p:cNvSpPr>
          <p:nvPr/>
        </p:nvSpPr>
        <p:spPr bwMode="auto">
          <a:xfrm>
            <a:off x="456195" y="1872677"/>
            <a:ext cx="292148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MODELO JUST IN TIME</a:t>
            </a:r>
          </a:p>
        </p:txBody>
      </p:sp>
      <p:sp>
        <p:nvSpPr>
          <p:cNvPr id="7" name="1 Título">
            <a:extLst>
              <a:ext uri="{FF2B5EF4-FFF2-40B4-BE49-F238E27FC236}">
                <a16:creationId xmlns:a16="http://schemas.microsoft.com/office/drawing/2014/main" id="{29D291E6-9236-479C-8F5B-804B25D2FB73}"/>
              </a:ext>
            </a:extLst>
          </p:cNvPr>
          <p:cNvSpPr txBox="1">
            <a:spLocks/>
          </p:cNvSpPr>
          <p:nvPr/>
        </p:nvSpPr>
        <p:spPr bwMode="auto">
          <a:xfrm>
            <a:off x="4728050" y="1872677"/>
            <a:ext cx="1989987"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MODELO ABC</a:t>
            </a:r>
          </a:p>
        </p:txBody>
      </p:sp>
      <p:sp>
        <p:nvSpPr>
          <p:cNvPr id="8" name="1 Título">
            <a:extLst>
              <a:ext uri="{FF2B5EF4-FFF2-40B4-BE49-F238E27FC236}">
                <a16:creationId xmlns:a16="http://schemas.microsoft.com/office/drawing/2014/main" id="{29D291E6-9236-479C-8F5B-804B25D2FB73}"/>
              </a:ext>
            </a:extLst>
          </p:cNvPr>
          <p:cNvSpPr txBox="1">
            <a:spLocks/>
          </p:cNvSpPr>
          <p:nvPr/>
        </p:nvSpPr>
        <p:spPr bwMode="auto">
          <a:xfrm>
            <a:off x="8329667" y="1872677"/>
            <a:ext cx="26872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1800" b="1" dirty="0">
                <a:solidFill>
                  <a:schemeClr val="accent3">
                    <a:lumMod val="50000"/>
                  </a:schemeClr>
                </a:solidFill>
                <a:latin typeface="Arial" panose="020B0604020202020204" pitchFamily="34" charset="0"/>
                <a:cs typeface="Arial" panose="020B0604020202020204" pitchFamily="34" charset="0"/>
              </a:rPr>
              <a:t>MODELO  DE WISON</a:t>
            </a:r>
          </a:p>
        </p:txBody>
      </p:sp>
      <p:pic>
        <p:nvPicPr>
          <p:cNvPr id="9" name="Imagen 8"/>
          <p:cNvPicPr>
            <a:picLocks noChangeAspect="1"/>
          </p:cNvPicPr>
          <p:nvPr/>
        </p:nvPicPr>
        <p:blipFill>
          <a:blip r:embed="rId2"/>
          <a:stretch>
            <a:fillRect/>
          </a:stretch>
        </p:blipFill>
        <p:spPr>
          <a:xfrm>
            <a:off x="1411421" y="3631403"/>
            <a:ext cx="811866" cy="679317"/>
          </a:xfrm>
          <a:prstGeom prst="rect">
            <a:avLst/>
          </a:prstGeom>
        </p:spPr>
      </p:pic>
      <p:grpSp>
        <p:nvGrpSpPr>
          <p:cNvPr id="10" name="Grupo 9"/>
          <p:cNvGrpSpPr/>
          <p:nvPr/>
        </p:nvGrpSpPr>
        <p:grpSpPr>
          <a:xfrm>
            <a:off x="-144964" y="2117055"/>
            <a:ext cx="3769112" cy="3819525"/>
            <a:chOff x="33454" y="2117055"/>
            <a:chExt cx="3769112" cy="3819525"/>
          </a:xfrm>
        </p:grpSpPr>
        <p:pic>
          <p:nvPicPr>
            <p:cNvPr id="11" name="Picture 2" descr="La Cámara impulsa la formación online en el ámbito de la logística - Cámara  de Comercio de Murcia"/>
            <p:cNvPicPr>
              <a:picLocks noChangeAspect="1" noChangeArrowheads="1"/>
            </p:cNvPicPr>
            <p:nvPr/>
          </p:nvPicPr>
          <p:blipFill rotWithShape="1">
            <a:blip r:embed="rId3">
              <a:extLst>
                <a:ext uri="{28A0092B-C50C-407E-A947-70E740481C1C}">
                  <a14:useLocalDpi xmlns:a14="http://schemas.microsoft.com/office/drawing/2010/main" val="0"/>
                </a:ext>
              </a:extLst>
            </a:blip>
            <a:srcRect l="25928" r="24732"/>
            <a:stretch/>
          </p:blipFill>
          <p:spPr bwMode="auto">
            <a:xfrm>
              <a:off x="33454" y="2117055"/>
              <a:ext cx="3769112"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2"/>
            <a:stretch>
              <a:fillRect/>
            </a:stretch>
          </p:blipFill>
          <p:spPr>
            <a:xfrm>
              <a:off x="1366816" y="3631403"/>
              <a:ext cx="811866" cy="679317"/>
            </a:xfrm>
            <a:prstGeom prst="rect">
              <a:avLst/>
            </a:prstGeom>
          </p:spPr>
        </p:pic>
      </p:grpSp>
      <p:pic>
        <p:nvPicPr>
          <p:cNvPr id="19462" name="Picture 6" descr="EOQ o Cantidad Económica de Pedido (Economic Order Quantity) - Ejercicios  resueltos E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090" y="2920891"/>
            <a:ext cx="4400367" cy="232199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3910740" y="2711805"/>
            <a:ext cx="3562350" cy="2514600"/>
          </a:xfrm>
          <a:prstGeom prst="rect">
            <a:avLst/>
          </a:prstGeom>
        </p:spPr>
      </p:pic>
    </p:spTree>
    <p:extLst>
      <p:ext uri="{BB962C8B-B14F-4D97-AF65-F5344CB8AC3E}">
        <p14:creationId xmlns:p14="http://schemas.microsoft.com/office/powerpoint/2010/main" val="26492235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educative-books_42921"/>
          <p:cNvSpPr>
            <a:spLocks noChangeAspect="1"/>
          </p:cNvSpPr>
          <p:nvPr/>
        </p:nvSpPr>
        <p:spPr bwMode="auto">
          <a:xfrm>
            <a:off x="9673816" y="1032653"/>
            <a:ext cx="794493" cy="871635"/>
          </a:xfrm>
          <a:custGeom>
            <a:avLst/>
            <a:gdLst>
              <a:gd name="connsiteX0" fmla="*/ 505222 w 554050"/>
              <a:gd name="connsiteY0" fmla="*/ 278157 h 607845"/>
              <a:gd name="connsiteX1" fmla="*/ 344379 w 554050"/>
              <a:gd name="connsiteY1" fmla="*/ 293925 h 607845"/>
              <a:gd name="connsiteX2" fmla="*/ 344379 w 554050"/>
              <a:gd name="connsiteY2" fmla="*/ 378497 h 607845"/>
              <a:gd name="connsiteX3" fmla="*/ 505222 w 554050"/>
              <a:gd name="connsiteY3" fmla="*/ 362729 h 607845"/>
              <a:gd name="connsiteX4" fmla="*/ 516711 w 554050"/>
              <a:gd name="connsiteY4" fmla="*/ 150582 h 607845"/>
              <a:gd name="connsiteX5" fmla="*/ 526764 w 554050"/>
              <a:gd name="connsiteY5" fmla="*/ 163483 h 607845"/>
              <a:gd name="connsiteX6" fmla="*/ 258213 w 554050"/>
              <a:gd name="connsiteY6" fmla="*/ 193585 h 607845"/>
              <a:gd name="connsiteX7" fmla="*/ 249596 w 554050"/>
              <a:gd name="connsiteY7" fmla="*/ 193585 h 607845"/>
              <a:gd name="connsiteX8" fmla="*/ 255340 w 554050"/>
              <a:gd name="connsiteY8" fmla="*/ 197885 h 607845"/>
              <a:gd name="connsiteX9" fmla="*/ 519583 w 554050"/>
              <a:gd name="connsiteY9" fmla="*/ 169217 h 607845"/>
              <a:gd name="connsiteX10" fmla="*/ 519583 w 554050"/>
              <a:gd name="connsiteY10" fmla="*/ 172083 h 607845"/>
              <a:gd name="connsiteX11" fmla="*/ 258213 w 554050"/>
              <a:gd name="connsiteY11" fmla="*/ 200752 h 607845"/>
              <a:gd name="connsiteX12" fmla="*/ 263957 w 554050"/>
              <a:gd name="connsiteY12" fmla="*/ 203619 h 607845"/>
              <a:gd name="connsiteX13" fmla="*/ 525328 w 554050"/>
              <a:gd name="connsiteY13" fmla="*/ 174950 h 607845"/>
              <a:gd name="connsiteX14" fmla="*/ 525328 w 554050"/>
              <a:gd name="connsiteY14" fmla="*/ 177817 h 607845"/>
              <a:gd name="connsiteX15" fmla="*/ 268265 w 554050"/>
              <a:gd name="connsiteY15" fmla="*/ 206486 h 607845"/>
              <a:gd name="connsiteX16" fmla="*/ 272574 w 554050"/>
              <a:gd name="connsiteY16" fmla="*/ 209353 h 607845"/>
              <a:gd name="connsiteX17" fmla="*/ 529636 w 554050"/>
              <a:gd name="connsiteY17" fmla="*/ 182117 h 607845"/>
              <a:gd name="connsiteX18" fmla="*/ 529636 w 554050"/>
              <a:gd name="connsiteY18" fmla="*/ 184984 h 607845"/>
              <a:gd name="connsiteX19" fmla="*/ 276882 w 554050"/>
              <a:gd name="connsiteY19" fmla="*/ 212219 h 607845"/>
              <a:gd name="connsiteX20" fmla="*/ 281190 w 554050"/>
              <a:gd name="connsiteY20" fmla="*/ 215086 h 607845"/>
              <a:gd name="connsiteX21" fmla="*/ 535381 w 554050"/>
              <a:gd name="connsiteY21" fmla="*/ 187851 h 607845"/>
              <a:gd name="connsiteX22" fmla="*/ 535381 w 554050"/>
              <a:gd name="connsiteY22" fmla="*/ 190718 h 607845"/>
              <a:gd name="connsiteX23" fmla="*/ 284062 w 554050"/>
              <a:gd name="connsiteY23" fmla="*/ 217953 h 607845"/>
              <a:gd name="connsiteX24" fmla="*/ 289807 w 554050"/>
              <a:gd name="connsiteY24" fmla="*/ 222253 h 607845"/>
              <a:gd name="connsiteX25" fmla="*/ 554050 w 554050"/>
              <a:gd name="connsiteY25" fmla="*/ 195018 h 607845"/>
              <a:gd name="connsiteX26" fmla="*/ 554050 w 554050"/>
              <a:gd name="connsiteY26" fmla="*/ 580610 h 607845"/>
              <a:gd name="connsiteX27" fmla="*/ 275446 w 554050"/>
              <a:gd name="connsiteY27" fmla="*/ 607845 h 607845"/>
              <a:gd name="connsiteX28" fmla="*/ 222310 w 554050"/>
              <a:gd name="connsiteY28" fmla="*/ 570576 h 607845"/>
              <a:gd name="connsiteX29" fmla="*/ 222310 w 554050"/>
              <a:gd name="connsiteY29" fmla="*/ 196452 h 607845"/>
              <a:gd name="connsiteX30" fmla="*/ 222310 w 554050"/>
              <a:gd name="connsiteY30" fmla="*/ 184984 h 607845"/>
              <a:gd name="connsiteX31" fmla="*/ 222310 w 554050"/>
              <a:gd name="connsiteY31" fmla="*/ 180684 h 607845"/>
              <a:gd name="connsiteX32" fmla="*/ 403372 w 554050"/>
              <a:gd name="connsiteY32" fmla="*/ 73107 h 607845"/>
              <a:gd name="connsiteX33" fmla="*/ 411989 w 554050"/>
              <a:gd name="connsiteY33" fmla="*/ 87441 h 607845"/>
              <a:gd name="connsiteX34" fmla="*/ 143437 w 554050"/>
              <a:gd name="connsiteY34" fmla="*/ 116110 h 607845"/>
              <a:gd name="connsiteX35" fmla="*/ 134821 w 554050"/>
              <a:gd name="connsiteY35" fmla="*/ 117543 h 607845"/>
              <a:gd name="connsiteX36" fmla="*/ 142001 w 554050"/>
              <a:gd name="connsiteY36" fmla="*/ 120410 h 607845"/>
              <a:gd name="connsiteX37" fmla="*/ 406245 w 554050"/>
              <a:gd name="connsiteY37" fmla="*/ 91742 h 607845"/>
              <a:gd name="connsiteX38" fmla="*/ 406245 w 554050"/>
              <a:gd name="connsiteY38" fmla="*/ 94608 h 607845"/>
              <a:gd name="connsiteX39" fmla="*/ 144874 w 554050"/>
              <a:gd name="connsiteY39" fmla="*/ 123277 h 607845"/>
              <a:gd name="connsiteX40" fmla="*/ 150618 w 554050"/>
              <a:gd name="connsiteY40" fmla="*/ 127577 h 607845"/>
              <a:gd name="connsiteX41" fmla="*/ 411989 w 554050"/>
              <a:gd name="connsiteY41" fmla="*/ 98909 h 607845"/>
              <a:gd name="connsiteX42" fmla="*/ 411989 w 554050"/>
              <a:gd name="connsiteY42" fmla="*/ 100342 h 607845"/>
              <a:gd name="connsiteX43" fmla="*/ 153490 w 554050"/>
              <a:gd name="connsiteY43" fmla="*/ 129011 h 607845"/>
              <a:gd name="connsiteX44" fmla="*/ 159235 w 554050"/>
              <a:gd name="connsiteY44" fmla="*/ 133311 h 607845"/>
              <a:gd name="connsiteX45" fmla="*/ 416297 w 554050"/>
              <a:gd name="connsiteY45" fmla="*/ 104642 h 607845"/>
              <a:gd name="connsiteX46" fmla="*/ 416297 w 554050"/>
              <a:gd name="connsiteY46" fmla="*/ 107509 h 607845"/>
              <a:gd name="connsiteX47" fmla="*/ 162107 w 554050"/>
              <a:gd name="connsiteY47" fmla="*/ 134744 h 607845"/>
              <a:gd name="connsiteX48" fmla="*/ 166415 w 554050"/>
              <a:gd name="connsiteY48" fmla="*/ 139045 h 607845"/>
              <a:gd name="connsiteX49" fmla="*/ 420606 w 554050"/>
              <a:gd name="connsiteY49" fmla="*/ 110376 h 607845"/>
              <a:gd name="connsiteX50" fmla="*/ 422042 w 554050"/>
              <a:gd name="connsiteY50" fmla="*/ 113243 h 607845"/>
              <a:gd name="connsiteX51" fmla="*/ 170723 w 554050"/>
              <a:gd name="connsiteY51" fmla="*/ 140478 h 607845"/>
              <a:gd name="connsiteX52" fmla="*/ 175032 w 554050"/>
              <a:gd name="connsiteY52" fmla="*/ 144778 h 607845"/>
              <a:gd name="connsiteX53" fmla="*/ 440711 w 554050"/>
              <a:gd name="connsiteY53" fmla="*/ 117543 h 607845"/>
              <a:gd name="connsiteX54" fmla="*/ 440711 w 554050"/>
              <a:gd name="connsiteY54" fmla="*/ 137611 h 607845"/>
              <a:gd name="connsiteX55" fmla="*/ 198009 w 554050"/>
              <a:gd name="connsiteY55" fmla="*/ 161979 h 607845"/>
              <a:gd name="connsiteX56" fmla="*/ 198009 w 554050"/>
              <a:gd name="connsiteY56" fmla="*/ 527503 h 607845"/>
              <a:gd name="connsiteX57" fmla="*/ 162107 w 554050"/>
              <a:gd name="connsiteY57" fmla="*/ 530370 h 607845"/>
              <a:gd name="connsiteX58" fmla="*/ 108971 w 554050"/>
              <a:gd name="connsiteY58" fmla="*/ 493101 h 607845"/>
              <a:gd name="connsiteX59" fmla="*/ 108971 w 554050"/>
              <a:gd name="connsiteY59" fmla="*/ 118977 h 607845"/>
              <a:gd name="connsiteX60" fmla="*/ 108971 w 554050"/>
              <a:gd name="connsiteY60" fmla="*/ 108943 h 607845"/>
              <a:gd name="connsiteX61" fmla="*/ 108971 w 554050"/>
              <a:gd name="connsiteY61" fmla="*/ 104642 h 607845"/>
              <a:gd name="connsiteX62" fmla="*/ 294197 w 554050"/>
              <a:gd name="connsiteY62" fmla="*/ 0 h 607845"/>
              <a:gd name="connsiteX63" fmla="*/ 302808 w 554050"/>
              <a:gd name="connsiteY63" fmla="*/ 14333 h 607845"/>
              <a:gd name="connsiteX64" fmla="*/ 34443 w 554050"/>
              <a:gd name="connsiteY64" fmla="*/ 42998 h 607845"/>
              <a:gd name="connsiteX65" fmla="*/ 25832 w 554050"/>
              <a:gd name="connsiteY65" fmla="*/ 44431 h 607845"/>
              <a:gd name="connsiteX66" fmla="*/ 33007 w 554050"/>
              <a:gd name="connsiteY66" fmla="*/ 47298 h 607845"/>
              <a:gd name="connsiteX67" fmla="*/ 297067 w 554050"/>
              <a:gd name="connsiteY67" fmla="*/ 18632 h 607845"/>
              <a:gd name="connsiteX68" fmla="*/ 297067 w 554050"/>
              <a:gd name="connsiteY68" fmla="*/ 21499 h 607845"/>
              <a:gd name="connsiteX69" fmla="*/ 35878 w 554050"/>
              <a:gd name="connsiteY69" fmla="*/ 50164 h 607845"/>
              <a:gd name="connsiteX70" fmla="*/ 41618 w 554050"/>
              <a:gd name="connsiteY70" fmla="*/ 54464 h 607845"/>
              <a:gd name="connsiteX71" fmla="*/ 302808 w 554050"/>
              <a:gd name="connsiteY71" fmla="*/ 25799 h 607845"/>
              <a:gd name="connsiteX72" fmla="*/ 302808 w 554050"/>
              <a:gd name="connsiteY72" fmla="*/ 28665 h 607845"/>
              <a:gd name="connsiteX73" fmla="*/ 44488 w 554050"/>
              <a:gd name="connsiteY73" fmla="*/ 55897 h 607845"/>
              <a:gd name="connsiteX74" fmla="*/ 50229 w 554050"/>
              <a:gd name="connsiteY74" fmla="*/ 60197 h 607845"/>
              <a:gd name="connsiteX75" fmla="*/ 307113 w 554050"/>
              <a:gd name="connsiteY75" fmla="*/ 31532 h 607845"/>
              <a:gd name="connsiteX76" fmla="*/ 307113 w 554050"/>
              <a:gd name="connsiteY76" fmla="*/ 34398 h 607845"/>
              <a:gd name="connsiteX77" fmla="*/ 53099 w 554050"/>
              <a:gd name="connsiteY77" fmla="*/ 63063 h 607845"/>
              <a:gd name="connsiteX78" fmla="*/ 57404 w 554050"/>
              <a:gd name="connsiteY78" fmla="*/ 65930 h 607845"/>
              <a:gd name="connsiteX79" fmla="*/ 311419 w 554050"/>
              <a:gd name="connsiteY79" fmla="*/ 37265 h 607845"/>
              <a:gd name="connsiteX80" fmla="*/ 312854 w 554050"/>
              <a:gd name="connsiteY80" fmla="*/ 40131 h 607845"/>
              <a:gd name="connsiteX81" fmla="*/ 61710 w 554050"/>
              <a:gd name="connsiteY81" fmla="*/ 67363 h 607845"/>
              <a:gd name="connsiteX82" fmla="*/ 66015 w 554050"/>
              <a:gd name="connsiteY82" fmla="*/ 71663 h 607845"/>
              <a:gd name="connsiteX83" fmla="*/ 331510 w 554050"/>
              <a:gd name="connsiteY83" fmla="*/ 44431 h 607845"/>
              <a:gd name="connsiteX84" fmla="*/ 331510 w 554050"/>
              <a:gd name="connsiteY84" fmla="*/ 64497 h 607845"/>
              <a:gd name="connsiteX85" fmla="*/ 88977 w 554050"/>
              <a:gd name="connsiteY85" fmla="*/ 88862 h 607845"/>
              <a:gd name="connsiteX86" fmla="*/ 88977 w 554050"/>
              <a:gd name="connsiteY86" fmla="*/ 454343 h 607845"/>
              <a:gd name="connsiteX87" fmla="*/ 53099 w 554050"/>
              <a:gd name="connsiteY87" fmla="*/ 458643 h 607845"/>
              <a:gd name="connsiteX88" fmla="*/ 53099 w 554050"/>
              <a:gd name="connsiteY88" fmla="*/ 457210 h 607845"/>
              <a:gd name="connsiteX89" fmla="*/ 0 w 554050"/>
              <a:gd name="connsiteY89" fmla="*/ 419945 h 607845"/>
              <a:gd name="connsiteX90" fmla="*/ 0 w 554050"/>
              <a:gd name="connsiteY90" fmla="*/ 47298 h 607845"/>
              <a:gd name="connsiteX91" fmla="*/ 0 w 554050"/>
              <a:gd name="connsiteY91" fmla="*/ 35831 h 607845"/>
              <a:gd name="connsiteX92" fmla="*/ 0 w 554050"/>
              <a:gd name="connsiteY92" fmla="*/ 31532 h 6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54050" h="607845">
                <a:moveTo>
                  <a:pt x="505222" y="278157"/>
                </a:moveTo>
                <a:lnTo>
                  <a:pt x="344379" y="293925"/>
                </a:lnTo>
                <a:lnTo>
                  <a:pt x="344379" y="378497"/>
                </a:lnTo>
                <a:lnTo>
                  <a:pt x="505222" y="362729"/>
                </a:lnTo>
                <a:close/>
                <a:moveTo>
                  <a:pt x="516711" y="150582"/>
                </a:moveTo>
                <a:lnTo>
                  <a:pt x="526764" y="163483"/>
                </a:lnTo>
                <a:lnTo>
                  <a:pt x="258213" y="193585"/>
                </a:lnTo>
                <a:lnTo>
                  <a:pt x="249596" y="193585"/>
                </a:lnTo>
                <a:lnTo>
                  <a:pt x="255340" y="197885"/>
                </a:lnTo>
                <a:lnTo>
                  <a:pt x="519583" y="169217"/>
                </a:lnTo>
                <a:lnTo>
                  <a:pt x="519583" y="172083"/>
                </a:lnTo>
                <a:lnTo>
                  <a:pt x="258213" y="200752"/>
                </a:lnTo>
                <a:lnTo>
                  <a:pt x="263957" y="203619"/>
                </a:lnTo>
                <a:lnTo>
                  <a:pt x="525328" y="174950"/>
                </a:lnTo>
                <a:lnTo>
                  <a:pt x="525328" y="177817"/>
                </a:lnTo>
                <a:lnTo>
                  <a:pt x="268265" y="206486"/>
                </a:lnTo>
                <a:lnTo>
                  <a:pt x="272574" y="209353"/>
                </a:lnTo>
                <a:lnTo>
                  <a:pt x="529636" y="182117"/>
                </a:lnTo>
                <a:lnTo>
                  <a:pt x="529636" y="184984"/>
                </a:lnTo>
                <a:lnTo>
                  <a:pt x="276882" y="212219"/>
                </a:lnTo>
                <a:lnTo>
                  <a:pt x="281190" y="215086"/>
                </a:lnTo>
                <a:lnTo>
                  <a:pt x="535381" y="187851"/>
                </a:lnTo>
                <a:lnTo>
                  <a:pt x="535381" y="190718"/>
                </a:lnTo>
                <a:lnTo>
                  <a:pt x="284062" y="217953"/>
                </a:lnTo>
                <a:lnTo>
                  <a:pt x="289807" y="222253"/>
                </a:lnTo>
                <a:lnTo>
                  <a:pt x="554050" y="195018"/>
                </a:lnTo>
                <a:lnTo>
                  <a:pt x="554050" y="580610"/>
                </a:lnTo>
                <a:lnTo>
                  <a:pt x="275446" y="607845"/>
                </a:lnTo>
                <a:lnTo>
                  <a:pt x="222310" y="570576"/>
                </a:lnTo>
                <a:lnTo>
                  <a:pt x="222310" y="196452"/>
                </a:lnTo>
                <a:lnTo>
                  <a:pt x="222310" y="184984"/>
                </a:lnTo>
                <a:lnTo>
                  <a:pt x="222310" y="180684"/>
                </a:lnTo>
                <a:close/>
                <a:moveTo>
                  <a:pt x="403372" y="73107"/>
                </a:moveTo>
                <a:lnTo>
                  <a:pt x="411989" y="87441"/>
                </a:lnTo>
                <a:lnTo>
                  <a:pt x="143437" y="116110"/>
                </a:lnTo>
                <a:lnTo>
                  <a:pt x="134821" y="117543"/>
                </a:lnTo>
                <a:lnTo>
                  <a:pt x="142001" y="120410"/>
                </a:lnTo>
                <a:lnTo>
                  <a:pt x="406245" y="91742"/>
                </a:lnTo>
                <a:lnTo>
                  <a:pt x="406245" y="94608"/>
                </a:lnTo>
                <a:lnTo>
                  <a:pt x="144874" y="123277"/>
                </a:lnTo>
                <a:lnTo>
                  <a:pt x="150618" y="127577"/>
                </a:lnTo>
                <a:lnTo>
                  <a:pt x="411989" y="98909"/>
                </a:lnTo>
                <a:lnTo>
                  <a:pt x="411989" y="100342"/>
                </a:lnTo>
                <a:lnTo>
                  <a:pt x="153490" y="129011"/>
                </a:lnTo>
                <a:lnTo>
                  <a:pt x="159235" y="133311"/>
                </a:lnTo>
                <a:lnTo>
                  <a:pt x="416297" y="104642"/>
                </a:lnTo>
                <a:lnTo>
                  <a:pt x="416297" y="107509"/>
                </a:lnTo>
                <a:lnTo>
                  <a:pt x="162107" y="134744"/>
                </a:lnTo>
                <a:lnTo>
                  <a:pt x="166415" y="139045"/>
                </a:lnTo>
                <a:lnTo>
                  <a:pt x="420606" y="110376"/>
                </a:lnTo>
                <a:lnTo>
                  <a:pt x="422042" y="113243"/>
                </a:lnTo>
                <a:lnTo>
                  <a:pt x="170723" y="140478"/>
                </a:lnTo>
                <a:lnTo>
                  <a:pt x="175032" y="144778"/>
                </a:lnTo>
                <a:lnTo>
                  <a:pt x="440711" y="117543"/>
                </a:lnTo>
                <a:lnTo>
                  <a:pt x="440711" y="137611"/>
                </a:lnTo>
                <a:lnTo>
                  <a:pt x="198009" y="161979"/>
                </a:lnTo>
                <a:lnTo>
                  <a:pt x="198009" y="527503"/>
                </a:lnTo>
                <a:lnTo>
                  <a:pt x="162107" y="530370"/>
                </a:lnTo>
                <a:lnTo>
                  <a:pt x="108971" y="493101"/>
                </a:lnTo>
                <a:lnTo>
                  <a:pt x="108971" y="118977"/>
                </a:lnTo>
                <a:lnTo>
                  <a:pt x="108971" y="108943"/>
                </a:lnTo>
                <a:lnTo>
                  <a:pt x="108971" y="104642"/>
                </a:lnTo>
                <a:close/>
                <a:moveTo>
                  <a:pt x="294197" y="0"/>
                </a:moveTo>
                <a:lnTo>
                  <a:pt x="302808" y="14333"/>
                </a:lnTo>
                <a:lnTo>
                  <a:pt x="34443" y="42998"/>
                </a:lnTo>
                <a:lnTo>
                  <a:pt x="25832" y="44431"/>
                </a:lnTo>
                <a:lnTo>
                  <a:pt x="33007" y="47298"/>
                </a:lnTo>
                <a:lnTo>
                  <a:pt x="297067" y="18632"/>
                </a:lnTo>
                <a:lnTo>
                  <a:pt x="297067" y="21499"/>
                </a:lnTo>
                <a:lnTo>
                  <a:pt x="35878" y="50164"/>
                </a:lnTo>
                <a:lnTo>
                  <a:pt x="41618" y="54464"/>
                </a:lnTo>
                <a:lnTo>
                  <a:pt x="302808" y="25799"/>
                </a:lnTo>
                <a:lnTo>
                  <a:pt x="302808" y="28665"/>
                </a:lnTo>
                <a:lnTo>
                  <a:pt x="44488" y="55897"/>
                </a:lnTo>
                <a:lnTo>
                  <a:pt x="50229" y="60197"/>
                </a:lnTo>
                <a:lnTo>
                  <a:pt x="307113" y="31532"/>
                </a:lnTo>
                <a:lnTo>
                  <a:pt x="307113" y="34398"/>
                </a:lnTo>
                <a:lnTo>
                  <a:pt x="53099" y="63063"/>
                </a:lnTo>
                <a:lnTo>
                  <a:pt x="57404" y="65930"/>
                </a:lnTo>
                <a:lnTo>
                  <a:pt x="311419" y="37265"/>
                </a:lnTo>
                <a:lnTo>
                  <a:pt x="312854" y="40131"/>
                </a:lnTo>
                <a:lnTo>
                  <a:pt x="61710" y="67363"/>
                </a:lnTo>
                <a:lnTo>
                  <a:pt x="66015" y="71663"/>
                </a:lnTo>
                <a:lnTo>
                  <a:pt x="331510" y="44431"/>
                </a:lnTo>
                <a:lnTo>
                  <a:pt x="331510" y="64497"/>
                </a:lnTo>
                <a:lnTo>
                  <a:pt x="88977" y="88862"/>
                </a:lnTo>
                <a:lnTo>
                  <a:pt x="88977" y="454343"/>
                </a:lnTo>
                <a:lnTo>
                  <a:pt x="53099" y="458643"/>
                </a:lnTo>
                <a:lnTo>
                  <a:pt x="53099" y="457210"/>
                </a:lnTo>
                <a:lnTo>
                  <a:pt x="0" y="419945"/>
                </a:lnTo>
                <a:lnTo>
                  <a:pt x="0" y="47298"/>
                </a:lnTo>
                <a:lnTo>
                  <a:pt x="0" y="35831"/>
                </a:lnTo>
                <a:lnTo>
                  <a:pt x="0" y="31532"/>
                </a:lnTo>
                <a:close/>
              </a:path>
            </a:pathLst>
          </a:custGeom>
          <a:solidFill>
            <a:schemeClr val="bg2">
              <a:lumMod val="10000"/>
            </a:schemeClr>
          </a:solidFill>
          <a:ln/>
        </p:spPr>
        <p:style>
          <a:lnRef idx="0">
            <a:schemeClr val="dk1"/>
          </a:lnRef>
          <a:fillRef idx="3">
            <a:schemeClr val="dk1"/>
          </a:fillRef>
          <a:effectRef idx="3">
            <a:schemeClr val="dk1"/>
          </a:effectRef>
          <a:fontRef idx="minor">
            <a:schemeClr val="lt1"/>
          </a:fontRef>
        </p:style>
      </p:sp>
      <p:sp>
        <p:nvSpPr>
          <p:cNvPr id="180" name="CuadroTexto 179"/>
          <p:cNvSpPr txBox="1"/>
          <p:nvPr/>
        </p:nvSpPr>
        <p:spPr>
          <a:xfrm>
            <a:off x="3875009" y="261982"/>
            <a:ext cx="5145185"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sz="2400" b="1" dirty="0">
                <a:solidFill>
                  <a:schemeClr val="bg2">
                    <a:lumMod val="10000"/>
                  </a:schemeClr>
                </a:solidFill>
                <a:latin typeface="Arial" panose="020B0604020202020204" pitchFamily="34" charset="0"/>
                <a:cs typeface="Arial" panose="020B0604020202020204" pitchFamily="34" charset="0"/>
              </a:rPr>
              <a:t>ENFOQUE DE INVESTIGACIÓN</a:t>
            </a:r>
          </a:p>
        </p:txBody>
      </p:sp>
      <p:sp>
        <p:nvSpPr>
          <p:cNvPr id="221" name="CuadroTexto 220"/>
          <p:cNvSpPr txBox="1"/>
          <p:nvPr/>
        </p:nvSpPr>
        <p:spPr>
          <a:xfrm>
            <a:off x="9984432" y="258601"/>
            <a:ext cx="1812226" cy="369332"/>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b="1" dirty="0">
                <a:solidFill>
                  <a:schemeClr val="bg2">
                    <a:lumMod val="10000"/>
                  </a:schemeClr>
                </a:solidFill>
                <a:latin typeface="Arial" panose="020B0604020202020204" pitchFamily="34" charset="0"/>
                <a:cs typeface="Arial" panose="020B0604020202020204" pitchFamily="34" charset="0"/>
              </a:rPr>
              <a:t>CUALITATIVO</a:t>
            </a:r>
          </a:p>
        </p:txBody>
      </p:sp>
      <p:grpSp>
        <p:nvGrpSpPr>
          <p:cNvPr id="716" name="Grupo 715"/>
          <p:cNvGrpSpPr/>
          <p:nvPr/>
        </p:nvGrpSpPr>
        <p:grpSpPr>
          <a:xfrm>
            <a:off x="5674176" y="1706260"/>
            <a:ext cx="2025270" cy="1434389"/>
            <a:chOff x="5722834" y="1772706"/>
            <a:chExt cx="1716869" cy="1201838"/>
          </a:xfrm>
        </p:grpSpPr>
        <p:sp>
          <p:nvSpPr>
            <p:cNvPr id="16" name="ísḻïḍe">
              <a:extLst>
                <a:ext uri="{FF2B5EF4-FFF2-40B4-BE49-F238E27FC236}">
                  <a16:creationId xmlns:a16="http://schemas.microsoft.com/office/drawing/2014/main" id="{AB7F7432-15BE-436E-815F-1B093716F207}"/>
                </a:ext>
              </a:extLst>
            </p:cNvPr>
            <p:cNvSpPr/>
            <p:nvPr/>
          </p:nvSpPr>
          <p:spPr>
            <a:xfrm>
              <a:off x="5722834" y="1772706"/>
              <a:ext cx="1311946" cy="1201838"/>
            </a:xfrm>
            <a:prstGeom prst="ellipse">
              <a:avLst/>
            </a:prstGeom>
            <a:ln w="38100"/>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ctr">
              <a:normAutofit/>
            </a:bodyPr>
            <a:lstStyle/>
            <a:p>
              <a:pPr algn="ctr"/>
              <a:endParaRPr lang="zh-CN" altLang="en-US" sz="1400" b="1" dirty="0">
                <a:solidFill>
                  <a:schemeClr val="accent2"/>
                </a:solidFill>
                <a:latin typeface="Arial" panose="020B0604020202020204" pitchFamily="34" charset="0"/>
                <a:cs typeface="Arial" panose="020B0604020202020204" pitchFamily="34" charset="0"/>
              </a:endParaRPr>
            </a:p>
          </p:txBody>
        </p:sp>
        <p:sp>
          <p:nvSpPr>
            <p:cNvPr id="222" name="CuadroTexto 221"/>
            <p:cNvSpPr txBox="1"/>
            <p:nvPr/>
          </p:nvSpPr>
          <p:spPr>
            <a:xfrm>
              <a:off x="5722834" y="2253732"/>
              <a:ext cx="1716869" cy="338554"/>
            </a:xfrm>
            <a:prstGeom prst="rect">
              <a:avLst/>
            </a:prstGeom>
            <a:noFill/>
          </p:spPr>
          <p:txBody>
            <a:bodyPr wrap="square" rtlCol="0">
              <a:spAutoFit/>
            </a:bodyPr>
            <a:lstStyle/>
            <a:p>
              <a:r>
                <a:rPr lang="es-EC" sz="1600" b="1" dirty="0">
                  <a:solidFill>
                    <a:schemeClr val="bg2">
                      <a:lumMod val="10000"/>
                    </a:schemeClr>
                  </a:solidFill>
                  <a:latin typeface="Arial" panose="020B0604020202020204" pitchFamily="34" charset="0"/>
                  <a:cs typeface="Arial" panose="020B0604020202020204" pitchFamily="34" charset="0"/>
                </a:rPr>
                <a:t>CUANTITAVO</a:t>
              </a:r>
            </a:p>
          </p:txBody>
        </p:sp>
      </p:grpSp>
      <p:cxnSp>
        <p:nvCxnSpPr>
          <p:cNvPr id="516" name="Conector recto de flecha 515"/>
          <p:cNvCxnSpPr>
            <a:stCxn id="180" idx="2"/>
            <a:endCxn id="19" idx="0"/>
          </p:cNvCxnSpPr>
          <p:nvPr/>
        </p:nvCxnSpPr>
        <p:spPr>
          <a:xfrm flipH="1">
            <a:off x="6447601" y="723647"/>
            <a:ext cx="1" cy="277611"/>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518" name="CuadroTexto 517"/>
          <p:cNvSpPr txBox="1"/>
          <p:nvPr/>
        </p:nvSpPr>
        <p:spPr>
          <a:xfrm>
            <a:off x="2206294" y="2189507"/>
            <a:ext cx="138061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600" b="1" dirty="0">
                <a:solidFill>
                  <a:schemeClr val="bg2">
                    <a:lumMod val="10000"/>
                  </a:schemeClr>
                </a:solidFill>
                <a:latin typeface="Arial" panose="020B0604020202020204" pitchFamily="34" charset="0"/>
                <a:cs typeface="Arial" panose="020B0604020202020204" pitchFamily="34" charset="0"/>
              </a:rPr>
              <a:t>Validación de expertos</a:t>
            </a:r>
          </a:p>
        </p:txBody>
      </p:sp>
      <p:sp>
        <p:nvSpPr>
          <p:cNvPr id="520" name="Rectángulo 519"/>
          <p:cNvSpPr/>
          <p:nvPr/>
        </p:nvSpPr>
        <p:spPr>
          <a:xfrm>
            <a:off x="72242" y="2067253"/>
            <a:ext cx="122670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600" b="1"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Método Delgado y Carretero</a:t>
            </a:r>
            <a:endParaRPr lang="es-EC" sz="1600" b="1" dirty="0">
              <a:solidFill>
                <a:schemeClr val="bg2">
                  <a:lumMod val="10000"/>
                </a:schemeClr>
              </a:solidFill>
              <a:latin typeface="Arial" panose="020B0604020202020204" pitchFamily="34" charset="0"/>
              <a:cs typeface="Arial" panose="020B0604020202020204" pitchFamily="34" charset="0"/>
            </a:endParaRPr>
          </a:p>
        </p:txBody>
      </p:sp>
      <p:sp>
        <p:nvSpPr>
          <p:cNvPr id="627" name="í$ḻiďê"/>
          <p:cNvSpPr/>
          <p:nvPr/>
        </p:nvSpPr>
        <p:spPr>
          <a:xfrm>
            <a:off x="3384130" y="3084933"/>
            <a:ext cx="287115" cy="31598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1200" b="1" dirty="0">
              <a:solidFill>
                <a:schemeClr val="bg1"/>
              </a:solidFill>
              <a:latin typeface="Arial" panose="020B0604020202020204" pitchFamily="34" charset="0"/>
              <a:cs typeface="Arial" panose="020B0604020202020204" pitchFamily="34" charset="0"/>
            </a:endParaRPr>
          </a:p>
        </p:txBody>
      </p:sp>
      <p:sp>
        <p:nvSpPr>
          <p:cNvPr id="628" name="îsļiḍè"/>
          <p:cNvSpPr/>
          <p:nvPr/>
        </p:nvSpPr>
        <p:spPr>
          <a:xfrm>
            <a:off x="3384130" y="5584733"/>
            <a:ext cx="287115" cy="31598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8" name="Conector angular 7"/>
          <p:cNvCxnSpPr>
            <a:stCxn id="518" idx="1"/>
            <a:endCxn id="520" idx="3"/>
          </p:cNvCxnSpPr>
          <p:nvPr/>
        </p:nvCxnSpPr>
        <p:spPr>
          <a:xfrm rot="10800000" flipV="1">
            <a:off x="1298944" y="2481894"/>
            <a:ext cx="907351" cy="857"/>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474" name="Rectángulo 473"/>
          <p:cNvSpPr/>
          <p:nvPr/>
        </p:nvSpPr>
        <p:spPr>
          <a:xfrm>
            <a:off x="9360562" y="2327136"/>
            <a:ext cx="1507144" cy="338554"/>
          </a:xfrm>
          <a:prstGeom prst="rect">
            <a:avLst/>
          </a:prstGeom>
          <a:solidFill>
            <a:schemeClr val="accent1">
              <a:lumMod val="40000"/>
              <a:lumOff val="60000"/>
            </a:schemeClr>
          </a:solidFill>
          <a:ln w="38100"/>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s-ES" sz="1600" b="1"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Prueba Piloto</a:t>
            </a:r>
            <a:endParaRPr lang="es-EC" sz="1600" b="1" dirty="0">
              <a:solidFill>
                <a:schemeClr val="bg2">
                  <a:lumMod val="10000"/>
                </a:schemeClr>
              </a:solidFill>
              <a:latin typeface="Arial" panose="020B0604020202020204" pitchFamily="34" charset="0"/>
              <a:cs typeface="Arial" panose="020B0604020202020204" pitchFamily="34" charset="0"/>
            </a:endParaRPr>
          </a:p>
        </p:txBody>
      </p:sp>
      <p:cxnSp>
        <p:nvCxnSpPr>
          <p:cNvPr id="7" name="Conector angular 6"/>
          <p:cNvCxnSpPr/>
          <p:nvPr/>
        </p:nvCxnSpPr>
        <p:spPr>
          <a:xfrm>
            <a:off x="7118420" y="2517975"/>
            <a:ext cx="2316577" cy="1449"/>
          </a:xfrm>
          <a:prstGeom prst="bentConnector3">
            <a:avLst>
              <a:gd name="adj1" fmla="val 50000"/>
            </a:avLst>
          </a:prstGeom>
          <a:ln>
            <a:solidFill>
              <a:schemeClr val="bg2">
                <a:lumMod val="1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9" name="Proceso predefinido 18"/>
          <p:cNvSpPr/>
          <p:nvPr/>
        </p:nvSpPr>
        <p:spPr>
          <a:xfrm>
            <a:off x="5658395" y="1001258"/>
            <a:ext cx="1578410" cy="400587"/>
          </a:xfrm>
          <a:prstGeom prst="flowChartPredefinedProcess">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MIXTO</a:t>
            </a:r>
          </a:p>
        </p:txBody>
      </p:sp>
      <p:grpSp>
        <p:nvGrpSpPr>
          <p:cNvPr id="475" name="32ebd03a-8467-4a06-bdb5-b9fc5dcfa05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307753" y="1308999"/>
            <a:ext cx="982630" cy="1027970"/>
            <a:chOff x="4100513" y="1341438"/>
            <a:chExt cx="3990975" cy="4175125"/>
          </a:xfrm>
        </p:grpSpPr>
        <p:sp>
          <p:nvSpPr>
            <p:cNvPr id="476" name="í$ľïḓé">
              <a:extLst>
                <a:ext uri="{FF2B5EF4-FFF2-40B4-BE49-F238E27FC236}">
                  <a16:creationId xmlns:a16="http://schemas.microsoft.com/office/drawing/2014/main" id="{4873E5A7-1234-49FD-9390-3FDBBE45D4FD}"/>
                </a:ext>
              </a:extLst>
            </p:cNvPr>
            <p:cNvSpPr/>
            <p:nvPr/>
          </p:nvSpPr>
          <p:spPr bwMode="auto">
            <a:xfrm>
              <a:off x="5726113" y="2849563"/>
              <a:ext cx="869950" cy="366713"/>
            </a:xfrm>
            <a:prstGeom prst="rect">
              <a:avLst/>
            </a:prstGeom>
            <a:solidFill>
              <a:srgbClr val="FFD9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77" name="îšlïḓê">
              <a:extLst>
                <a:ext uri="{FF2B5EF4-FFF2-40B4-BE49-F238E27FC236}">
                  <a16:creationId xmlns:a16="http://schemas.microsoft.com/office/drawing/2014/main" id="{03C6F826-0335-4584-92B6-35D5863785D0}"/>
                </a:ext>
              </a:extLst>
            </p:cNvPr>
            <p:cNvSpPr/>
            <p:nvPr/>
          </p:nvSpPr>
          <p:spPr bwMode="auto">
            <a:xfrm>
              <a:off x="5726113" y="2849563"/>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78" name="ï$líde">
              <a:extLst>
                <a:ext uri="{FF2B5EF4-FFF2-40B4-BE49-F238E27FC236}">
                  <a16:creationId xmlns:a16="http://schemas.microsoft.com/office/drawing/2014/main" id="{62692FDE-4B21-45C3-A302-0DAA9427DA11}"/>
                </a:ext>
              </a:extLst>
            </p:cNvPr>
            <p:cNvSpPr/>
            <p:nvPr/>
          </p:nvSpPr>
          <p:spPr bwMode="auto">
            <a:xfrm>
              <a:off x="5726113" y="2849563"/>
              <a:ext cx="869950" cy="366713"/>
            </a:xfrm>
            <a:custGeom>
              <a:avLst/>
              <a:gdLst>
                <a:gd name="T0" fmla="*/ 0 w 114"/>
                <a:gd name="T1" fmla="*/ 0 h 48"/>
                <a:gd name="T2" fmla="*/ 0 w 114"/>
                <a:gd name="T3" fmla="*/ 0 h 48"/>
                <a:gd name="T4" fmla="*/ 0 w 114"/>
                <a:gd name="T5" fmla="*/ 8 h 48"/>
                <a:gd name="T6" fmla="*/ 0 w 114"/>
                <a:gd name="T7" fmla="*/ 8 h 48"/>
                <a:gd name="T8" fmla="*/ 6 w 114"/>
                <a:gd name="T9" fmla="*/ 14 h 48"/>
                <a:gd name="T10" fmla="*/ 0 w 114"/>
                <a:gd name="T11" fmla="*/ 20 h 48"/>
                <a:gd name="T12" fmla="*/ 0 w 114"/>
                <a:gd name="T13" fmla="*/ 20 h 48"/>
                <a:gd name="T14" fmla="*/ 0 w 114"/>
                <a:gd name="T15" fmla="*/ 48 h 48"/>
                <a:gd name="T16" fmla="*/ 114 w 114"/>
                <a:gd name="T17" fmla="*/ 48 h 48"/>
                <a:gd name="T18" fmla="*/ 0 w 11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48">
                  <a:moveTo>
                    <a:pt x="0" y="0"/>
                  </a:moveTo>
                  <a:cubicBezTo>
                    <a:pt x="0" y="0"/>
                    <a:pt x="0" y="0"/>
                    <a:pt x="0" y="0"/>
                  </a:cubicBezTo>
                  <a:cubicBezTo>
                    <a:pt x="0" y="8"/>
                    <a:pt x="0" y="8"/>
                    <a:pt x="0" y="8"/>
                  </a:cubicBezTo>
                  <a:cubicBezTo>
                    <a:pt x="0" y="8"/>
                    <a:pt x="0" y="8"/>
                    <a:pt x="0" y="8"/>
                  </a:cubicBezTo>
                  <a:cubicBezTo>
                    <a:pt x="4" y="8"/>
                    <a:pt x="6" y="11"/>
                    <a:pt x="6" y="14"/>
                  </a:cubicBezTo>
                  <a:cubicBezTo>
                    <a:pt x="6" y="18"/>
                    <a:pt x="4" y="20"/>
                    <a:pt x="0" y="20"/>
                  </a:cubicBezTo>
                  <a:cubicBezTo>
                    <a:pt x="0" y="20"/>
                    <a:pt x="0" y="20"/>
                    <a:pt x="0" y="20"/>
                  </a:cubicBezTo>
                  <a:cubicBezTo>
                    <a:pt x="0" y="48"/>
                    <a:pt x="0" y="48"/>
                    <a:pt x="0" y="48"/>
                  </a:cubicBezTo>
                  <a:cubicBezTo>
                    <a:pt x="114" y="48"/>
                    <a:pt x="114" y="48"/>
                    <a:pt x="114" y="48"/>
                  </a:cubicBezTo>
                  <a:cubicBezTo>
                    <a:pt x="41" y="48"/>
                    <a:pt x="0" y="0"/>
                    <a:pt x="0"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1" name="ïşḷídê">
              <a:extLst>
                <a:ext uri="{FF2B5EF4-FFF2-40B4-BE49-F238E27FC236}">
                  <a16:creationId xmlns:a16="http://schemas.microsoft.com/office/drawing/2014/main" id="{51CE6EF0-F4BE-4FA1-B045-220CBEF02192}"/>
                </a:ext>
              </a:extLst>
            </p:cNvPr>
            <p:cNvSpPr/>
            <p:nvPr/>
          </p:nvSpPr>
          <p:spPr bwMode="auto">
            <a:xfrm>
              <a:off x="5680075" y="2803525"/>
              <a:ext cx="962025" cy="457200"/>
            </a:xfrm>
            <a:custGeom>
              <a:avLst/>
              <a:gdLst>
                <a:gd name="T0" fmla="*/ 120 w 126"/>
                <a:gd name="T1" fmla="*/ 54 h 60"/>
                <a:gd name="T2" fmla="*/ 120 w 126"/>
                <a:gd name="T3" fmla="*/ 48 h 60"/>
                <a:gd name="T4" fmla="*/ 12 w 126"/>
                <a:gd name="T5" fmla="*/ 48 h 60"/>
                <a:gd name="T6" fmla="*/ 12 w 126"/>
                <a:gd name="T7" fmla="*/ 12 h 60"/>
                <a:gd name="T8" fmla="*/ 114 w 126"/>
                <a:gd name="T9" fmla="*/ 12 h 60"/>
                <a:gd name="T10" fmla="*/ 114 w 126"/>
                <a:gd name="T11" fmla="*/ 54 h 60"/>
                <a:gd name="T12" fmla="*/ 120 w 126"/>
                <a:gd name="T13" fmla="*/ 54 h 60"/>
                <a:gd name="T14" fmla="*/ 120 w 126"/>
                <a:gd name="T15" fmla="*/ 48 h 60"/>
                <a:gd name="T16" fmla="*/ 120 w 126"/>
                <a:gd name="T17" fmla="*/ 54 h 60"/>
                <a:gd name="T18" fmla="*/ 126 w 126"/>
                <a:gd name="T19" fmla="*/ 54 h 60"/>
                <a:gd name="T20" fmla="*/ 126 w 126"/>
                <a:gd name="T21" fmla="*/ 6 h 60"/>
                <a:gd name="T22" fmla="*/ 125 w 126"/>
                <a:gd name="T23" fmla="*/ 1 h 60"/>
                <a:gd name="T24" fmla="*/ 120 w 126"/>
                <a:gd name="T25" fmla="*/ 0 h 60"/>
                <a:gd name="T26" fmla="*/ 6 w 126"/>
                <a:gd name="T27" fmla="*/ 0 h 60"/>
                <a:gd name="T28" fmla="*/ 2 w 126"/>
                <a:gd name="T29" fmla="*/ 1 h 60"/>
                <a:gd name="T30" fmla="*/ 0 w 126"/>
                <a:gd name="T31" fmla="*/ 6 h 60"/>
                <a:gd name="T32" fmla="*/ 0 w 126"/>
                <a:gd name="T33" fmla="*/ 54 h 60"/>
                <a:gd name="T34" fmla="*/ 2 w 126"/>
                <a:gd name="T35" fmla="*/ 58 h 60"/>
                <a:gd name="T36" fmla="*/ 6 w 126"/>
                <a:gd name="T37" fmla="*/ 60 h 60"/>
                <a:gd name="T38" fmla="*/ 120 w 126"/>
                <a:gd name="T39" fmla="*/ 60 h 60"/>
                <a:gd name="T40" fmla="*/ 125 w 126"/>
                <a:gd name="T41" fmla="*/ 58 h 60"/>
                <a:gd name="T42" fmla="*/ 126 w 126"/>
                <a:gd name="T43" fmla="*/ 54 h 60"/>
                <a:gd name="T44" fmla="*/ 120 w 126"/>
                <a:gd name="T4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60">
                  <a:moveTo>
                    <a:pt x="120" y="54"/>
                  </a:moveTo>
                  <a:cubicBezTo>
                    <a:pt x="120" y="48"/>
                    <a:pt x="120" y="48"/>
                    <a:pt x="120" y="48"/>
                  </a:cubicBezTo>
                  <a:cubicBezTo>
                    <a:pt x="12" y="48"/>
                    <a:pt x="12" y="48"/>
                    <a:pt x="12" y="48"/>
                  </a:cubicBezTo>
                  <a:cubicBezTo>
                    <a:pt x="12" y="12"/>
                    <a:pt x="12" y="12"/>
                    <a:pt x="12" y="12"/>
                  </a:cubicBezTo>
                  <a:cubicBezTo>
                    <a:pt x="114" y="12"/>
                    <a:pt x="114" y="12"/>
                    <a:pt x="114" y="12"/>
                  </a:cubicBezTo>
                  <a:cubicBezTo>
                    <a:pt x="114" y="54"/>
                    <a:pt x="114" y="54"/>
                    <a:pt x="114" y="54"/>
                  </a:cubicBezTo>
                  <a:cubicBezTo>
                    <a:pt x="120" y="54"/>
                    <a:pt x="120" y="54"/>
                    <a:pt x="120" y="54"/>
                  </a:cubicBezTo>
                  <a:cubicBezTo>
                    <a:pt x="120" y="48"/>
                    <a:pt x="120" y="48"/>
                    <a:pt x="120" y="48"/>
                  </a:cubicBezTo>
                  <a:cubicBezTo>
                    <a:pt x="120" y="54"/>
                    <a:pt x="120" y="54"/>
                    <a:pt x="120" y="54"/>
                  </a:cubicBezTo>
                  <a:cubicBezTo>
                    <a:pt x="126" y="54"/>
                    <a:pt x="126" y="54"/>
                    <a:pt x="126" y="54"/>
                  </a:cubicBezTo>
                  <a:cubicBezTo>
                    <a:pt x="126" y="6"/>
                    <a:pt x="126" y="6"/>
                    <a:pt x="126" y="6"/>
                  </a:cubicBezTo>
                  <a:cubicBezTo>
                    <a:pt x="126" y="4"/>
                    <a:pt x="126" y="3"/>
                    <a:pt x="125" y="1"/>
                  </a:cubicBezTo>
                  <a:cubicBezTo>
                    <a:pt x="123" y="0"/>
                    <a:pt x="122" y="0"/>
                    <a:pt x="120" y="0"/>
                  </a:cubicBezTo>
                  <a:cubicBezTo>
                    <a:pt x="6" y="0"/>
                    <a:pt x="6" y="0"/>
                    <a:pt x="6" y="0"/>
                  </a:cubicBezTo>
                  <a:cubicBezTo>
                    <a:pt x="5" y="0"/>
                    <a:pt x="3" y="0"/>
                    <a:pt x="2" y="1"/>
                  </a:cubicBezTo>
                  <a:cubicBezTo>
                    <a:pt x="1" y="3"/>
                    <a:pt x="0" y="4"/>
                    <a:pt x="0" y="6"/>
                  </a:cubicBezTo>
                  <a:cubicBezTo>
                    <a:pt x="0" y="54"/>
                    <a:pt x="0" y="54"/>
                    <a:pt x="0" y="54"/>
                  </a:cubicBezTo>
                  <a:cubicBezTo>
                    <a:pt x="0" y="55"/>
                    <a:pt x="1" y="57"/>
                    <a:pt x="2" y="58"/>
                  </a:cubicBezTo>
                  <a:cubicBezTo>
                    <a:pt x="3" y="59"/>
                    <a:pt x="5" y="60"/>
                    <a:pt x="6" y="60"/>
                  </a:cubicBezTo>
                  <a:cubicBezTo>
                    <a:pt x="120" y="60"/>
                    <a:pt x="120" y="60"/>
                    <a:pt x="120" y="60"/>
                  </a:cubicBezTo>
                  <a:cubicBezTo>
                    <a:pt x="122" y="60"/>
                    <a:pt x="123" y="59"/>
                    <a:pt x="125" y="58"/>
                  </a:cubicBezTo>
                  <a:cubicBezTo>
                    <a:pt x="126" y="57"/>
                    <a:pt x="126" y="55"/>
                    <a:pt x="126" y="54"/>
                  </a:cubicBezTo>
                  <a:lnTo>
                    <a:pt x="120" y="5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2" name="îṧľiḑé">
              <a:extLst>
                <a:ext uri="{FF2B5EF4-FFF2-40B4-BE49-F238E27FC236}">
                  <a16:creationId xmlns:a16="http://schemas.microsoft.com/office/drawing/2014/main" id="{1FB35FE4-BA2E-4DA1-91DD-1E38EC550D15}"/>
                </a:ext>
              </a:extLst>
            </p:cNvPr>
            <p:cNvSpPr/>
            <p:nvPr/>
          </p:nvSpPr>
          <p:spPr bwMode="auto">
            <a:xfrm>
              <a:off x="5054600" y="3216275"/>
              <a:ext cx="2349500" cy="2254250"/>
            </a:xfrm>
            <a:custGeom>
              <a:avLst/>
              <a:gdLst>
                <a:gd name="T0" fmla="*/ 270 w 308"/>
                <a:gd name="T1" fmla="*/ 57 h 296"/>
                <a:gd name="T2" fmla="*/ 264 w 308"/>
                <a:gd name="T3" fmla="*/ 0 h 296"/>
                <a:gd name="T4" fmla="*/ 11 w 308"/>
                <a:gd name="T5" fmla="*/ 0 h 296"/>
                <a:gd name="T6" fmla="*/ 27 w 308"/>
                <a:gd name="T7" fmla="*/ 115 h 296"/>
                <a:gd name="T8" fmla="*/ 76 w 308"/>
                <a:gd name="T9" fmla="*/ 240 h 296"/>
                <a:gd name="T10" fmla="*/ 76 w 308"/>
                <a:gd name="T11" fmla="*/ 296 h 296"/>
                <a:gd name="T12" fmla="*/ 194 w 308"/>
                <a:gd name="T13" fmla="*/ 296 h 296"/>
                <a:gd name="T14" fmla="*/ 194 w 308"/>
                <a:gd name="T15" fmla="*/ 231 h 296"/>
                <a:gd name="T16" fmla="*/ 274 w 308"/>
                <a:gd name="T17" fmla="*/ 223 h 296"/>
                <a:gd name="T18" fmla="*/ 275 w 308"/>
                <a:gd name="T19" fmla="*/ 186 h 296"/>
                <a:gd name="T20" fmla="*/ 281 w 308"/>
                <a:gd name="T21" fmla="*/ 176 h 296"/>
                <a:gd name="T22" fmla="*/ 270 w 308"/>
                <a:gd name="T23" fmla="*/ 166 h 296"/>
                <a:gd name="T24" fmla="*/ 284 w 308"/>
                <a:gd name="T25" fmla="*/ 157 h 296"/>
                <a:gd name="T26" fmla="*/ 278 w 308"/>
                <a:gd name="T27" fmla="*/ 147 h 296"/>
                <a:gd name="T28" fmla="*/ 308 w 308"/>
                <a:gd name="T29" fmla="*/ 130 h 296"/>
                <a:gd name="T30" fmla="*/ 270 w 308"/>
                <a:gd name="T31" fmla="*/ 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296">
                  <a:moveTo>
                    <a:pt x="270" y="57"/>
                  </a:moveTo>
                  <a:cubicBezTo>
                    <a:pt x="270" y="57"/>
                    <a:pt x="272" y="30"/>
                    <a:pt x="264" y="0"/>
                  </a:cubicBezTo>
                  <a:cubicBezTo>
                    <a:pt x="11" y="0"/>
                    <a:pt x="11" y="0"/>
                    <a:pt x="11" y="0"/>
                  </a:cubicBezTo>
                  <a:cubicBezTo>
                    <a:pt x="0" y="48"/>
                    <a:pt x="18" y="100"/>
                    <a:pt x="27" y="115"/>
                  </a:cubicBezTo>
                  <a:cubicBezTo>
                    <a:pt x="60" y="171"/>
                    <a:pt x="76" y="175"/>
                    <a:pt x="76" y="240"/>
                  </a:cubicBezTo>
                  <a:cubicBezTo>
                    <a:pt x="76" y="296"/>
                    <a:pt x="76" y="296"/>
                    <a:pt x="76" y="296"/>
                  </a:cubicBezTo>
                  <a:cubicBezTo>
                    <a:pt x="194" y="296"/>
                    <a:pt x="194" y="296"/>
                    <a:pt x="194" y="296"/>
                  </a:cubicBezTo>
                  <a:cubicBezTo>
                    <a:pt x="194" y="231"/>
                    <a:pt x="194" y="231"/>
                    <a:pt x="194" y="231"/>
                  </a:cubicBezTo>
                  <a:cubicBezTo>
                    <a:pt x="194" y="231"/>
                    <a:pt x="255" y="238"/>
                    <a:pt x="274" y="223"/>
                  </a:cubicBezTo>
                  <a:cubicBezTo>
                    <a:pt x="287" y="213"/>
                    <a:pt x="275" y="186"/>
                    <a:pt x="275" y="186"/>
                  </a:cubicBezTo>
                  <a:cubicBezTo>
                    <a:pt x="281" y="176"/>
                    <a:pt x="281" y="176"/>
                    <a:pt x="281" y="176"/>
                  </a:cubicBezTo>
                  <a:cubicBezTo>
                    <a:pt x="270" y="166"/>
                    <a:pt x="270" y="166"/>
                    <a:pt x="270" y="166"/>
                  </a:cubicBezTo>
                  <a:cubicBezTo>
                    <a:pt x="284" y="157"/>
                    <a:pt x="284" y="157"/>
                    <a:pt x="284" y="157"/>
                  </a:cubicBezTo>
                  <a:cubicBezTo>
                    <a:pt x="278" y="147"/>
                    <a:pt x="278" y="147"/>
                    <a:pt x="278" y="147"/>
                  </a:cubicBezTo>
                  <a:cubicBezTo>
                    <a:pt x="308" y="130"/>
                    <a:pt x="308" y="130"/>
                    <a:pt x="308" y="130"/>
                  </a:cubicBezTo>
                  <a:cubicBezTo>
                    <a:pt x="270" y="57"/>
                    <a:pt x="270" y="57"/>
                    <a:pt x="270" y="57"/>
                  </a:cubicBezTo>
                </a:path>
              </a:pathLst>
            </a:custGeom>
            <a:solidFill>
              <a:srgbClr val="0097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3" name="îŝḷíḑê">
              <a:extLst>
                <a:ext uri="{FF2B5EF4-FFF2-40B4-BE49-F238E27FC236}">
                  <a16:creationId xmlns:a16="http://schemas.microsoft.com/office/drawing/2014/main" id="{A743142C-E828-4FD7-A323-682B53493640}"/>
                </a:ext>
              </a:extLst>
            </p:cNvPr>
            <p:cNvSpPr/>
            <p:nvPr/>
          </p:nvSpPr>
          <p:spPr bwMode="auto">
            <a:xfrm>
              <a:off x="7031038" y="3756025"/>
              <a:ext cx="244475" cy="381000"/>
            </a:xfrm>
            <a:custGeom>
              <a:avLst/>
              <a:gdLst>
                <a:gd name="T0" fmla="*/ 4 w 32"/>
                <a:gd name="T1" fmla="*/ 0 h 50"/>
                <a:gd name="T2" fmla="*/ 3 w 32"/>
                <a:gd name="T3" fmla="*/ 1 h 50"/>
                <a:gd name="T4" fmla="*/ 1 w 32"/>
                <a:gd name="T5" fmla="*/ 6 h 50"/>
                <a:gd name="T6" fmla="*/ 23 w 32"/>
                <a:gd name="T7" fmla="*/ 48 h 50"/>
                <a:gd name="T8" fmla="*/ 27 w 32"/>
                <a:gd name="T9" fmla="*/ 50 h 50"/>
                <a:gd name="T10" fmla="*/ 29 w 32"/>
                <a:gd name="T11" fmla="*/ 50 h 50"/>
                <a:gd name="T12" fmla="*/ 31 w 32"/>
                <a:gd name="T13" fmla="*/ 44 h 50"/>
                <a:gd name="T14" fmla="*/ 8 w 32"/>
                <a:gd name="T15" fmla="*/ 3 h 50"/>
                <a:gd name="T16" fmla="*/ 4 w 32"/>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0">
                  <a:moveTo>
                    <a:pt x="4" y="0"/>
                  </a:moveTo>
                  <a:cubicBezTo>
                    <a:pt x="4" y="0"/>
                    <a:pt x="3" y="1"/>
                    <a:pt x="3" y="1"/>
                  </a:cubicBezTo>
                  <a:cubicBezTo>
                    <a:pt x="1" y="2"/>
                    <a:pt x="0" y="4"/>
                    <a:pt x="1" y="6"/>
                  </a:cubicBezTo>
                  <a:cubicBezTo>
                    <a:pt x="23" y="48"/>
                    <a:pt x="23" y="48"/>
                    <a:pt x="23" y="48"/>
                  </a:cubicBezTo>
                  <a:cubicBezTo>
                    <a:pt x="24" y="49"/>
                    <a:pt x="26" y="50"/>
                    <a:pt x="27" y="50"/>
                  </a:cubicBezTo>
                  <a:cubicBezTo>
                    <a:pt x="28" y="50"/>
                    <a:pt x="28" y="50"/>
                    <a:pt x="29" y="50"/>
                  </a:cubicBezTo>
                  <a:cubicBezTo>
                    <a:pt x="31" y="48"/>
                    <a:pt x="32" y="46"/>
                    <a:pt x="31" y="44"/>
                  </a:cubicBezTo>
                  <a:cubicBezTo>
                    <a:pt x="8" y="3"/>
                    <a:pt x="8" y="3"/>
                    <a:pt x="8" y="3"/>
                  </a:cubicBezTo>
                  <a:cubicBezTo>
                    <a:pt x="7" y="1"/>
                    <a:pt x="6" y="0"/>
                    <a:pt x="4" y="0"/>
                  </a:cubicBezTo>
                </a:path>
              </a:pathLst>
            </a:custGeom>
            <a:solidFill>
              <a:srgbClr val="00D5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4" name="ïṥ1íḑè">
              <a:extLst>
                <a:ext uri="{FF2B5EF4-FFF2-40B4-BE49-F238E27FC236}">
                  <a16:creationId xmlns:a16="http://schemas.microsoft.com/office/drawing/2014/main" id="{27669757-1FDB-44CA-AD79-F7BAB310A6FA}"/>
                </a:ext>
              </a:extLst>
            </p:cNvPr>
            <p:cNvSpPr/>
            <p:nvPr/>
          </p:nvSpPr>
          <p:spPr bwMode="auto">
            <a:xfrm>
              <a:off x="5068888" y="3170238"/>
              <a:ext cx="2389188" cy="2346325"/>
            </a:xfrm>
            <a:custGeom>
              <a:avLst/>
              <a:gdLst>
                <a:gd name="T0" fmla="*/ 274 w 313"/>
                <a:gd name="T1" fmla="*/ 63 h 308"/>
                <a:gd name="T2" fmla="*/ 268 w 313"/>
                <a:gd name="T3" fmla="*/ 4 h 308"/>
                <a:gd name="T4" fmla="*/ 9 w 313"/>
                <a:gd name="T5" fmla="*/ 0 h 308"/>
                <a:gd name="T6" fmla="*/ 0 w 313"/>
                <a:gd name="T7" fmla="*/ 37 h 308"/>
                <a:gd name="T8" fmla="*/ 14 w 313"/>
                <a:gd name="T9" fmla="*/ 110 h 308"/>
                <a:gd name="T10" fmla="*/ 42 w 313"/>
                <a:gd name="T11" fmla="*/ 158 h 308"/>
                <a:gd name="T12" fmla="*/ 64 w 313"/>
                <a:gd name="T13" fmla="*/ 204 h 308"/>
                <a:gd name="T14" fmla="*/ 68 w 313"/>
                <a:gd name="T15" fmla="*/ 302 h 308"/>
                <a:gd name="T16" fmla="*/ 74 w 313"/>
                <a:gd name="T17" fmla="*/ 308 h 308"/>
                <a:gd name="T18" fmla="*/ 196 w 313"/>
                <a:gd name="T19" fmla="*/ 306 h 308"/>
                <a:gd name="T20" fmla="*/ 198 w 313"/>
                <a:gd name="T21" fmla="*/ 237 h 308"/>
                <a:gd name="T22" fmla="*/ 191 w 313"/>
                <a:gd name="T23" fmla="*/ 243 h 308"/>
                <a:gd name="T24" fmla="*/ 250 w 313"/>
                <a:gd name="T25" fmla="*/ 243 h 308"/>
                <a:gd name="T26" fmla="*/ 276 w 313"/>
                <a:gd name="T27" fmla="*/ 234 h 308"/>
                <a:gd name="T28" fmla="*/ 284 w 313"/>
                <a:gd name="T29" fmla="*/ 214 h 308"/>
                <a:gd name="T30" fmla="*/ 279 w 313"/>
                <a:gd name="T31" fmla="*/ 190 h 308"/>
                <a:gd name="T32" fmla="*/ 279 w 313"/>
                <a:gd name="T33" fmla="*/ 195 h 308"/>
                <a:gd name="T34" fmla="*/ 283 w 313"/>
                <a:gd name="T35" fmla="*/ 177 h 308"/>
                <a:gd name="T36" fmla="*/ 285 w 313"/>
                <a:gd name="T37" fmla="*/ 168 h 308"/>
                <a:gd name="T38" fmla="*/ 284 w 313"/>
                <a:gd name="T39" fmla="*/ 155 h 308"/>
                <a:gd name="T40" fmla="*/ 312 w 313"/>
                <a:gd name="T41" fmla="*/ 133 h 308"/>
                <a:gd name="T42" fmla="*/ 268 w 313"/>
                <a:gd name="T43" fmla="*/ 63 h 308"/>
                <a:gd name="T44" fmla="*/ 268 w 313"/>
                <a:gd name="T45" fmla="*/ 63 h 308"/>
                <a:gd name="T46" fmla="*/ 298 w 313"/>
                <a:gd name="T47" fmla="*/ 133 h 308"/>
                <a:gd name="T48" fmla="*/ 270 w 313"/>
                <a:gd name="T49" fmla="*/ 152 h 308"/>
                <a:gd name="T50" fmla="*/ 274 w 313"/>
                <a:gd name="T51" fmla="*/ 161 h 308"/>
                <a:gd name="T52" fmla="*/ 262 w 313"/>
                <a:gd name="T53" fmla="*/ 172 h 308"/>
                <a:gd name="T54" fmla="*/ 272 w 313"/>
                <a:gd name="T55" fmla="*/ 183 h 308"/>
                <a:gd name="T56" fmla="*/ 268 w 313"/>
                <a:gd name="T57" fmla="*/ 195 h 308"/>
                <a:gd name="T58" fmla="*/ 268 w 313"/>
                <a:gd name="T59" fmla="*/ 195 h 308"/>
                <a:gd name="T60" fmla="*/ 268 w 313"/>
                <a:gd name="T61" fmla="*/ 195 h 308"/>
                <a:gd name="T62" fmla="*/ 270 w 313"/>
                <a:gd name="T63" fmla="*/ 201 h 308"/>
                <a:gd name="T64" fmla="*/ 271 w 313"/>
                <a:gd name="T65" fmla="*/ 220 h 308"/>
                <a:gd name="T66" fmla="*/ 260 w 313"/>
                <a:gd name="T67" fmla="*/ 228 h 308"/>
                <a:gd name="T68" fmla="*/ 220 w 313"/>
                <a:gd name="T69" fmla="*/ 233 h 308"/>
                <a:gd name="T70" fmla="*/ 194 w 313"/>
                <a:gd name="T71" fmla="*/ 232 h 308"/>
                <a:gd name="T72" fmla="*/ 192 w 313"/>
                <a:gd name="T73" fmla="*/ 231 h 308"/>
                <a:gd name="T74" fmla="*/ 186 w 313"/>
                <a:gd name="T75" fmla="*/ 237 h 308"/>
                <a:gd name="T76" fmla="*/ 80 w 313"/>
                <a:gd name="T77" fmla="*/ 296 h 308"/>
                <a:gd name="T78" fmla="*/ 77 w 313"/>
                <a:gd name="T79" fmla="*/ 206 h 308"/>
                <a:gd name="T80" fmla="*/ 30 w 313"/>
                <a:gd name="T81" fmla="*/ 118 h 308"/>
                <a:gd name="T82" fmla="*/ 12 w 313"/>
                <a:gd name="T83" fmla="*/ 37 h 308"/>
                <a:gd name="T84" fmla="*/ 9 w 313"/>
                <a:gd name="T85" fmla="*/ 6 h 308"/>
                <a:gd name="T86" fmla="*/ 262 w 313"/>
                <a:gd name="T87" fmla="*/ 12 h 308"/>
                <a:gd name="T88" fmla="*/ 256 w 313"/>
                <a:gd name="T89" fmla="*/ 7 h 308"/>
                <a:gd name="T90" fmla="*/ 262 w 313"/>
                <a:gd name="T91" fmla="*/ 60 h 308"/>
                <a:gd name="T92" fmla="*/ 262 w 313"/>
                <a:gd name="T93" fmla="*/ 62 h 308"/>
                <a:gd name="T94" fmla="*/ 263 w 313"/>
                <a:gd name="T95" fmla="*/ 6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308">
                  <a:moveTo>
                    <a:pt x="268" y="63"/>
                  </a:moveTo>
                  <a:cubicBezTo>
                    <a:pt x="274" y="63"/>
                    <a:pt x="274" y="63"/>
                    <a:pt x="274" y="63"/>
                  </a:cubicBezTo>
                  <a:cubicBezTo>
                    <a:pt x="274" y="63"/>
                    <a:pt x="274" y="60"/>
                    <a:pt x="274" y="55"/>
                  </a:cubicBezTo>
                  <a:cubicBezTo>
                    <a:pt x="274" y="45"/>
                    <a:pt x="273" y="25"/>
                    <a:pt x="268" y="4"/>
                  </a:cubicBezTo>
                  <a:cubicBezTo>
                    <a:pt x="267" y="2"/>
                    <a:pt x="265" y="0"/>
                    <a:pt x="262" y="0"/>
                  </a:cubicBezTo>
                  <a:cubicBezTo>
                    <a:pt x="9" y="0"/>
                    <a:pt x="9" y="0"/>
                    <a:pt x="9" y="0"/>
                  </a:cubicBezTo>
                  <a:cubicBezTo>
                    <a:pt x="6" y="0"/>
                    <a:pt x="4" y="2"/>
                    <a:pt x="3" y="4"/>
                  </a:cubicBezTo>
                  <a:cubicBezTo>
                    <a:pt x="1" y="15"/>
                    <a:pt x="0" y="26"/>
                    <a:pt x="0" y="37"/>
                  </a:cubicBezTo>
                  <a:cubicBezTo>
                    <a:pt x="0" y="57"/>
                    <a:pt x="3" y="75"/>
                    <a:pt x="7" y="90"/>
                  </a:cubicBezTo>
                  <a:cubicBezTo>
                    <a:pt x="9" y="98"/>
                    <a:pt x="11" y="104"/>
                    <a:pt x="14" y="110"/>
                  </a:cubicBezTo>
                  <a:cubicBezTo>
                    <a:pt x="16" y="116"/>
                    <a:pt x="18" y="120"/>
                    <a:pt x="20" y="124"/>
                  </a:cubicBezTo>
                  <a:cubicBezTo>
                    <a:pt x="28" y="138"/>
                    <a:pt x="36" y="149"/>
                    <a:pt x="42" y="158"/>
                  </a:cubicBezTo>
                  <a:cubicBezTo>
                    <a:pt x="46" y="165"/>
                    <a:pt x="50" y="171"/>
                    <a:pt x="53" y="177"/>
                  </a:cubicBezTo>
                  <a:cubicBezTo>
                    <a:pt x="58" y="186"/>
                    <a:pt x="62" y="194"/>
                    <a:pt x="64" y="204"/>
                  </a:cubicBezTo>
                  <a:cubicBezTo>
                    <a:pt x="66" y="215"/>
                    <a:pt x="68" y="228"/>
                    <a:pt x="68" y="246"/>
                  </a:cubicBezTo>
                  <a:cubicBezTo>
                    <a:pt x="68" y="302"/>
                    <a:pt x="68" y="302"/>
                    <a:pt x="68" y="302"/>
                  </a:cubicBezTo>
                  <a:cubicBezTo>
                    <a:pt x="68" y="303"/>
                    <a:pt x="68" y="305"/>
                    <a:pt x="69" y="306"/>
                  </a:cubicBezTo>
                  <a:cubicBezTo>
                    <a:pt x="70" y="307"/>
                    <a:pt x="72" y="308"/>
                    <a:pt x="74" y="308"/>
                  </a:cubicBezTo>
                  <a:cubicBezTo>
                    <a:pt x="192" y="308"/>
                    <a:pt x="192" y="308"/>
                    <a:pt x="192" y="308"/>
                  </a:cubicBezTo>
                  <a:cubicBezTo>
                    <a:pt x="193" y="308"/>
                    <a:pt x="195" y="307"/>
                    <a:pt x="196" y="306"/>
                  </a:cubicBezTo>
                  <a:cubicBezTo>
                    <a:pt x="197" y="305"/>
                    <a:pt x="198" y="303"/>
                    <a:pt x="198" y="302"/>
                  </a:cubicBezTo>
                  <a:cubicBezTo>
                    <a:pt x="198" y="237"/>
                    <a:pt x="198" y="237"/>
                    <a:pt x="198" y="237"/>
                  </a:cubicBezTo>
                  <a:cubicBezTo>
                    <a:pt x="192" y="237"/>
                    <a:pt x="192" y="237"/>
                    <a:pt x="192" y="237"/>
                  </a:cubicBezTo>
                  <a:cubicBezTo>
                    <a:pt x="191" y="243"/>
                    <a:pt x="191" y="243"/>
                    <a:pt x="191" y="243"/>
                  </a:cubicBezTo>
                  <a:cubicBezTo>
                    <a:pt x="191" y="243"/>
                    <a:pt x="204" y="245"/>
                    <a:pt x="220" y="245"/>
                  </a:cubicBezTo>
                  <a:cubicBezTo>
                    <a:pt x="230" y="245"/>
                    <a:pt x="240" y="244"/>
                    <a:pt x="250" y="243"/>
                  </a:cubicBezTo>
                  <a:cubicBezTo>
                    <a:pt x="255" y="242"/>
                    <a:pt x="260" y="241"/>
                    <a:pt x="264" y="239"/>
                  </a:cubicBezTo>
                  <a:cubicBezTo>
                    <a:pt x="268" y="238"/>
                    <a:pt x="272" y="236"/>
                    <a:pt x="276" y="234"/>
                  </a:cubicBezTo>
                  <a:cubicBezTo>
                    <a:pt x="279" y="231"/>
                    <a:pt x="281" y="228"/>
                    <a:pt x="282" y="224"/>
                  </a:cubicBezTo>
                  <a:cubicBezTo>
                    <a:pt x="284" y="221"/>
                    <a:pt x="284" y="217"/>
                    <a:pt x="284" y="214"/>
                  </a:cubicBezTo>
                  <a:cubicBezTo>
                    <a:pt x="284" y="207"/>
                    <a:pt x="283" y="202"/>
                    <a:pt x="281" y="197"/>
                  </a:cubicBezTo>
                  <a:cubicBezTo>
                    <a:pt x="280" y="193"/>
                    <a:pt x="279" y="190"/>
                    <a:pt x="279" y="190"/>
                  </a:cubicBezTo>
                  <a:cubicBezTo>
                    <a:pt x="273" y="192"/>
                    <a:pt x="273" y="192"/>
                    <a:pt x="273" y="192"/>
                  </a:cubicBezTo>
                  <a:cubicBezTo>
                    <a:pt x="279" y="195"/>
                    <a:pt x="279" y="195"/>
                    <a:pt x="279" y="195"/>
                  </a:cubicBezTo>
                  <a:cubicBezTo>
                    <a:pt x="284" y="184"/>
                    <a:pt x="284" y="184"/>
                    <a:pt x="284" y="184"/>
                  </a:cubicBezTo>
                  <a:cubicBezTo>
                    <a:pt x="286" y="182"/>
                    <a:pt x="285" y="179"/>
                    <a:pt x="283" y="177"/>
                  </a:cubicBezTo>
                  <a:cubicBezTo>
                    <a:pt x="278" y="173"/>
                    <a:pt x="278" y="173"/>
                    <a:pt x="278" y="173"/>
                  </a:cubicBezTo>
                  <a:cubicBezTo>
                    <a:pt x="285" y="168"/>
                    <a:pt x="285" y="168"/>
                    <a:pt x="285" y="168"/>
                  </a:cubicBezTo>
                  <a:cubicBezTo>
                    <a:pt x="288" y="166"/>
                    <a:pt x="289" y="162"/>
                    <a:pt x="287" y="160"/>
                  </a:cubicBezTo>
                  <a:cubicBezTo>
                    <a:pt x="284" y="155"/>
                    <a:pt x="284" y="155"/>
                    <a:pt x="284" y="155"/>
                  </a:cubicBezTo>
                  <a:cubicBezTo>
                    <a:pt x="309" y="141"/>
                    <a:pt x="309" y="141"/>
                    <a:pt x="309" y="141"/>
                  </a:cubicBezTo>
                  <a:cubicBezTo>
                    <a:pt x="312" y="139"/>
                    <a:pt x="313" y="136"/>
                    <a:pt x="312" y="133"/>
                  </a:cubicBezTo>
                  <a:cubicBezTo>
                    <a:pt x="273" y="60"/>
                    <a:pt x="273" y="60"/>
                    <a:pt x="273" y="60"/>
                  </a:cubicBezTo>
                  <a:cubicBezTo>
                    <a:pt x="268" y="63"/>
                    <a:pt x="268" y="63"/>
                    <a:pt x="268" y="63"/>
                  </a:cubicBezTo>
                  <a:cubicBezTo>
                    <a:pt x="274" y="63"/>
                    <a:pt x="274" y="63"/>
                    <a:pt x="274" y="63"/>
                  </a:cubicBezTo>
                  <a:cubicBezTo>
                    <a:pt x="268" y="63"/>
                    <a:pt x="268" y="63"/>
                    <a:pt x="268" y="63"/>
                  </a:cubicBezTo>
                  <a:cubicBezTo>
                    <a:pt x="263" y="66"/>
                    <a:pt x="263" y="66"/>
                    <a:pt x="263" y="66"/>
                  </a:cubicBezTo>
                  <a:cubicBezTo>
                    <a:pt x="298" y="133"/>
                    <a:pt x="298" y="133"/>
                    <a:pt x="298" y="133"/>
                  </a:cubicBezTo>
                  <a:cubicBezTo>
                    <a:pt x="273" y="148"/>
                    <a:pt x="273" y="148"/>
                    <a:pt x="273" y="148"/>
                  </a:cubicBezTo>
                  <a:cubicBezTo>
                    <a:pt x="271" y="149"/>
                    <a:pt x="270" y="150"/>
                    <a:pt x="270" y="152"/>
                  </a:cubicBezTo>
                  <a:cubicBezTo>
                    <a:pt x="269" y="153"/>
                    <a:pt x="270" y="155"/>
                    <a:pt x="271" y="156"/>
                  </a:cubicBezTo>
                  <a:cubicBezTo>
                    <a:pt x="274" y="161"/>
                    <a:pt x="274" y="161"/>
                    <a:pt x="274" y="161"/>
                  </a:cubicBezTo>
                  <a:cubicBezTo>
                    <a:pt x="265" y="167"/>
                    <a:pt x="265" y="167"/>
                    <a:pt x="265" y="167"/>
                  </a:cubicBezTo>
                  <a:cubicBezTo>
                    <a:pt x="263" y="168"/>
                    <a:pt x="262" y="170"/>
                    <a:pt x="262" y="172"/>
                  </a:cubicBezTo>
                  <a:cubicBezTo>
                    <a:pt x="262" y="174"/>
                    <a:pt x="263" y="176"/>
                    <a:pt x="264" y="177"/>
                  </a:cubicBezTo>
                  <a:cubicBezTo>
                    <a:pt x="272" y="183"/>
                    <a:pt x="272" y="183"/>
                    <a:pt x="272" y="183"/>
                  </a:cubicBezTo>
                  <a:cubicBezTo>
                    <a:pt x="268" y="190"/>
                    <a:pt x="268" y="190"/>
                    <a:pt x="268" y="190"/>
                  </a:cubicBezTo>
                  <a:cubicBezTo>
                    <a:pt x="267" y="191"/>
                    <a:pt x="267" y="193"/>
                    <a:pt x="268" y="195"/>
                  </a:cubicBezTo>
                  <a:cubicBezTo>
                    <a:pt x="268" y="195"/>
                    <a:pt x="268" y="195"/>
                    <a:pt x="268" y="195"/>
                  </a:cubicBezTo>
                  <a:cubicBezTo>
                    <a:pt x="268" y="195"/>
                    <a:pt x="268" y="195"/>
                    <a:pt x="268" y="195"/>
                  </a:cubicBezTo>
                  <a:cubicBezTo>
                    <a:pt x="268" y="195"/>
                    <a:pt x="268" y="195"/>
                    <a:pt x="268" y="195"/>
                  </a:cubicBezTo>
                  <a:cubicBezTo>
                    <a:pt x="268" y="195"/>
                    <a:pt x="268" y="195"/>
                    <a:pt x="268" y="195"/>
                  </a:cubicBezTo>
                  <a:cubicBezTo>
                    <a:pt x="268" y="195"/>
                    <a:pt x="268" y="195"/>
                    <a:pt x="268" y="195"/>
                  </a:cubicBezTo>
                  <a:cubicBezTo>
                    <a:pt x="268" y="195"/>
                    <a:pt x="269" y="198"/>
                    <a:pt x="270" y="201"/>
                  </a:cubicBezTo>
                  <a:cubicBezTo>
                    <a:pt x="271" y="205"/>
                    <a:pt x="272" y="209"/>
                    <a:pt x="272" y="214"/>
                  </a:cubicBezTo>
                  <a:cubicBezTo>
                    <a:pt x="272" y="216"/>
                    <a:pt x="272" y="218"/>
                    <a:pt x="271" y="220"/>
                  </a:cubicBezTo>
                  <a:cubicBezTo>
                    <a:pt x="270" y="222"/>
                    <a:pt x="270" y="223"/>
                    <a:pt x="268" y="224"/>
                  </a:cubicBezTo>
                  <a:cubicBezTo>
                    <a:pt x="266" y="226"/>
                    <a:pt x="264" y="227"/>
                    <a:pt x="260" y="228"/>
                  </a:cubicBezTo>
                  <a:cubicBezTo>
                    <a:pt x="255" y="230"/>
                    <a:pt x="249" y="231"/>
                    <a:pt x="242" y="232"/>
                  </a:cubicBezTo>
                  <a:cubicBezTo>
                    <a:pt x="235" y="232"/>
                    <a:pt x="227" y="233"/>
                    <a:pt x="220" y="233"/>
                  </a:cubicBezTo>
                  <a:cubicBezTo>
                    <a:pt x="213" y="233"/>
                    <a:pt x="206" y="232"/>
                    <a:pt x="200" y="232"/>
                  </a:cubicBezTo>
                  <a:cubicBezTo>
                    <a:pt x="198" y="232"/>
                    <a:pt x="196" y="232"/>
                    <a:pt x="194" y="232"/>
                  </a:cubicBezTo>
                  <a:cubicBezTo>
                    <a:pt x="194" y="232"/>
                    <a:pt x="193" y="232"/>
                    <a:pt x="193" y="232"/>
                  </a:cubicBezTo>
                  <a:cubicBezTo>
                    <a:pt x="192" y="231"/>
                    <a:pt x="192" y="231"/>
                    <a:pt x="192" y="231"/>
                  </a:cubicBezTo>
                  <a:cubicBezTo>
                    <a:pt x="191" y="231"/>
                    <a:pt x="189" y="232"/>
                    <a:pt x="188" y="233"/>
                  </a:cubicBezTo>
                  <a:cubicBezTo>
                    <a:pt x="186" y="234"/>
                    <a:pt x="186" y="236"/>
                    <a:pt x="186" y="237"/>
                  </a:cubicBezTo>
                  <a:cubicBezTo>
                    <a:pt x="186" y="296"/>
                    <a:pt x="186" y="296"/>
                    <a:pt x="186" y="296"/>
                  </a:cubicBezTo>
                  <a:cubicBezTo>
                    <a:pt x="80" y="296"/>
                    <a:pt x="80" y="296"/>
                    <a:pt x="80" y="296"/>
                  </a:cubicBezTo>
                  <a:cubicBezTo>
                    <a:pt x="80" y="246"/>
                    <a:pt x="80" y="246"/>
                    <a:pt x="80" y="246"/>
                  </a:cubicBezTo>
                  <a:cubicBezTo>
                    <a:pt x="80" y="229"/>
                    <a:pt x="79" y="216"/>
                    <a:pt x="77" y="206"/>
                  </a:cubicBezTo>
                  <a:cubicBezTo>
                    <a:pt x="74" y="189"/>
                    <a:pt x="68" y="177"/>
                    <a:pt x="60" y="165"/>
                  </a:cubicBezTo>
                  <a:cubicBezTo>
                    <a:pt x="52" y="152"/>
                    <a:pt x="43" y="139"/>
                    <a:pt x="30" y="118"/>
                  </a:cubicBezTo>
                  <a:cubicBezTo>
                    <a:pt x="29" y="115"/>
                    <a:pt x="27" y="111"/>
                    <a:pt x="25" y="106"/>
                  </a:cubicBezTo>
                  <a:cubicBezTo>
                    <a:pt x="18" y="90"/>
                    <a:pt x="11" y="64"/>
                    <a:pt x="12" y="37"/>
                  </a:cubicBezTo>
                  <a:cubicBezTo>
                    <a:pt x="12" y="27"/>
                    <a:pt x="12" y="17"/>
                    <a:pt x="15" y="7"/>
                  </a:cubicBezTo>
                  <a:cubicBezTo>
                    <a:pt x="9" y="6"/>
                    <a:pt x="9" y="6"/>
                    <a:pt x="9" y="6"/>
                  </a:cubicBezTo>
                  <a:cubicBezTo>
                    <a:pt x="9" y="12"/>
                    <a:pt x="9" y="12"/>
                    <a:pt x="9" y="12"/>
                  </a:cubicBezTo>
                  <a:cubicBezTo>
                    <a:pt x="262" y="12"/>
                    <a:pt x="262" y="12"/>
                    <a:pt x="262" y="12"/>
                  </a:cubicBezTo>
                  <a:cubicBezTo>
                    <a:pt x="262" y="6"/>
                    <a:pt x="262" y="6"/>
                    <a:pt x="262" y="6"/>
                  </a:cubicBezTo>
                  <a:cubicBezTo>
                    <a:pt x="256" y="7"/>
                    <a:pt x="256" y="7"/>
                    <a:pt x="256" y="7"/>
                  </a:cubicBezTo>
                  <a:cubicBezTo>
                    <a:pt x="261" y="27"/>
                    <a:pt x="262" y="45"/>
                    <a:pt x="262" y="55"/>
                  </a:cubicBezTo>
                  <a:cubicBezTo>
                    <a:pt x="262" y="57"/>
                    <a:pt x="262" y="59"/>
                    <a:pt x="262" y="60"/>
                  </a:cubicBezTo>
                  <a:cubicBezTo>
                    <a:pt x="262" y="61"/>
                    <a:pt x="262" y="62"/>
                    <a:pt x="262" y="62"/>
                  </a:cubicBezTo>
                  <a:cubicBezTo>
                    <a:pt x="262" y="62"/>
                    <a:pt x="262" y="62"/>
                    <a:pt x="262" y="62"/>
                  </a:cubicBezTo>
                  <a:cubicBezTo>
                    <a:pt x="262" y="62"/>
                    <a:pt x="262" y="62"/>
                    <a:pt x="262" y="62"/>
                  </a:cubicBezTo>
                  <a:cubicBezTo>
                    <a:pt x="262" y="63"/>
                    <a:pt x="262" y="65"/>
                    <a:pt x="263" y="66"/>
                  </a:cubicBezTo>
                  <a:lnTo>
                    <a:pt x="268" y="63"/>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5" name="îṩḷidé">
              <a:extLst>
                <a:ext uri="{FF2B5EF4-FFF2-40B4-BE49-F238E27FC236}">
                  <a16:creationId xmlns:a16="http://schemas.microsoft.com/office/drawing/2014/main" id="{063F699C-0863-40DF-9FCE-29F91828D2A0}"/>
                </a:ext>
              </a:extLst>
            </p:cNvPr>
            <p:cNvSpPr/>
            <p:nvPr/>
          </p:nvSpPr>
          <p:spPr bwMode="auto">
            <a:xfrm>
              <a:off x="4429125" y="2392363"/>
              <a:ext cx="1343025" cy="609600"/>
            </a:xfrm>
            <a:custGeom>
              <a:avLst/>
              <a:gdLst>
                <a:gd name="T0" fmla="*/ 170 w 176"/>
                <a:gd name="T1" fmla="*/ 68 h 80"/>
                <a:gd name="T2" fmla="*/ 51 w 176"/>
                <a:gd name="T3" fmla="*/ 68 h 80"/>
                <a:gd name="T4" fmla="*/ 51 w 176"/>
                <a:gd name="T5" fmla="*/ 6 h 80"/>
                <a:gd name="T6" fmla="*/ 49 w 176"/>
                <a:gd name="T7" fmla="*/ 2 h 80"/>
                <a:gd name="T8" fmla="*/ 45 w 176"/>
                <a:gd name="T9" fmla="*/ 0 h 80"/>
                <a:gd name="T10" fmla="*/ 6 w 176"/>
                <a:gd name="T11" fmla="*/ 0 h 80"/>
                <a:gd name="T12" fmla="*/ 0 w 176"/>
                <a:gd name="T13" fmla="*/ 6 h 80"/>
                <a:gd name="T14" fmla="*/ 6 w 176"/>
                <a:gd name="T15" fmla="*/ 12 h 80"/>
                <a:gd name="T16" fmla="*/ 39 w 176"/>
                <a:gd name="T17" fmla="*/ 12 h 80"/>
                <a:gd name="T18" fmla="*/ 39 w 176"/>
                <a:gd name="T19" fmla="*/ 74 h 80"/>
                <a:gd name="T20" fmla="*/ 40 w 176"/>
                <a:gd name="T21" fmla="*/ 79 h 80"/>
                <a:gd name="T22" fmla="*/ 45 w 176"/>
                <a:gd name="T23" fmla="*/ 80 h 80"/>
                <a:gd name="T24" fmla="*/ 170 w 176"/>
                <a:gd name="T25" fmla="*/ 80 h 80"/>
                <a:gd name="T26" fmla="*/ 176 w 176"/>
                <a:gd name="T27" fmla="*/ 74 h 80"/>
                <a:gd name="T28" fmla="*/ 170 w 176"/>
                <a:gd name="T29" fmla="*/ 68 h 80"/>
                <a:gd name="T30" fmla="*/ 170 w 176"/>
                <a:gd name="T3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80">
                  <a:moveTo>
                    <a:pt x="170" y="68"/>
                  </a:moveTo>
                  <a:cubicBezTo>
                    <a:pt x="51" y="68"/>
                    <a:pt x="51" y="68"/>
                    <a:pt x="51" y="68"/>
                  </a:cubicBezTo>
                  <a:cubicBezTo>
                    <a:pt x="51" y="6"/>
                    <a:pt x="51" y="6"/>
                    <a:pt x="51" y="6"/>
                  </a:cubicBezTo>
                  <a:cubicBezTo>
                    <a:pt x="51" y="4"/>
                    <a:pt x="50" y="3"/>
                    <a:pt x="49" y="2"/>
                  </a:cubicBezTo>
                  <a:cubicBezTo>
                    <a:pt x="48" y="0"/>
                    <a:pt x="46" y="0"/>
                    <a:pt x="45" y="0"/>
                  </a:cubicBezTo>
                  <a:cubicBezTo>
                    <a:pt x="6" y="0"/>
                    <a:pt x="6" y="0"/>
                    <a:pt x="6" y="0"/>
                  </a:cubicBezTo>
                  <a:cubicBezTo>
                    <a:pt x="2" y="0"/>
                    <a:pt x="0" y="2"/>
                    <a:pt x="0" y="6"/>
                  </a:cubicBezTo>
                  <a:cubicBezTo>
                    <a:pt x="0" y="9"/>
                    <a:pt x="2" y="12"/>
                    <a:pt x="6" y="12"/>
                  </a:cubicBezTo>
                  <a:cubicBezTo>
                    <a:pt x="39" y="12"/>
                    <a:pt x="39" y="12"/>
                    <a:pt x="39" y="12"/>
                  </a:cubicBezTo>
                  <a:cubicBezTo>
                    <a:pt x="39" y="74"/>
                    <a:pt x="39" y="74"/>
                    <a:pt x="39" y="74"/>
                  </a:cubicBezTo>
                  <a:cubicBezTo>
                    <a:pt x="39" y="76"/>
                    <a:pt x="39" y="78"/>
                    <a:pt x="40" y="79"/>
                  </a:cubicBezTo>
                  <a:cubicBezTo>
                    <a:pt x="42" y="80"/>
                    <a:pt x="43" y="80"/>
                    <a:pt x="45" y="80"/>
                  </a:cubicBezTo>
                  <a:cubicBezTo>
                    <a:pt x="170" y="80"/>
                    <a:pt x="170" y="80"/>
                    <a:pt x="170" y="80"/>
                  </a:cubicBezTo>
                  <a:cubicBezTo>
                    <a:pt x="174" y="80"/>
                    <a:pt x="176" y="78"/>
                    <a:pt x="176" y="74"/>
                  </a:cubicBezTo>
                  <a:cubicBezTo>
                    <a:pt x="176" y="71"/>
                    <a:pt x="174" y="68"/>
                    <a:pt x="170" y="68"/>
                  </a:cubicBezTo>
                  <a:cubicBezTo>
                    <a:pt x="170" y="68"/>
                    <a:pt x="170" y="68"/>
                    <a:pt x="170" y="68"/>
                  </a:cubicBezTo>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6" name="íšlïďè">
              <a:extLst>
                <a:ext uri="{FF2B5EF4-FFF2-40B4-BE49-F238E27FC236}">
                  <a16:creationId xmlns:a16="http://schemas.microsoft.com/office/drawing/2014/main" id="{36AF6757-A526-49AE-AAA0-2787C538DB12}"/>
                </a:ext>
              </a:extLst>
            </p:cNvPr>
            <p:cNvSpPr/>
            <p:nvPr/>
          </p:nvSpPr>
          <p:spPr bwMode="auto">
            <a:xfrm>
              <a:off x="4146550" y="2271713"/>
              <a:ext cx="32702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7" name="i$1íḋe">
              <a:extLst>
                <a:ext uri="{FF2B5EF4-FFF2-40B4-BE49-F238E27FC236}">
                  <a16:creationId xmlns:a16="http://schemas.microsoft.com/office/drawing/2014/main" id="{B2FAFF9A-3734-46C5-8B77-B8399FA3C811}"/>
                </a:ext>
              </a:extLst>
            </p:cNvPr>
            <p:cNvSpPr/>
            <p:nvPr/>
          </p:nvSpPr>
          <p:spPr bwMode="auto">
            <a:xfrm>
              <a:off x="4146550" y="2278063"/>
              <a:ext cx="320675" cy="152400"/>
            </a:xfrm>
            <a:custGeom>
              <a:avLst/>
              <a:gdLst>
                <a:gd name="T0" fmla="*/ 42 w 42"/>
                <a:gd name="T1" fmla="*/ 14 h 20"/>
                <a:gd name="T2" fmla="*/ 42 w 42"/>
                <a:gd name="T3" fmla="*/ 14 h 20"/>
                <a:gd name="T4" fmla="*/ 42 w 42"/>
                <a:gd name="T5" fmla="*/ 15 h 20"/>
                <a:gd name="T6" fmla="*/ 42 w 42"/>
                <a:gd name="T7" fmla="*/ 15 h 20"/>
                <a:gd name="T8" fmla="*/ 42 w 42"/>
                <a:gd name="T9" fmla="*/ 14 h 20"/>
                <a:gd name="T10" fmla="*/ 15 w 42"/>
                <a:gd name="T11" fmla="*/ 0 h 20"/>
                <a:gd name="T12" fmla="*/ 0 w 42"/>
                <a:gd name="T13" fmla="*/ 20 h 20"/>
                <a:gd name="T14" fmla="*/ 0 w 42"/>
                <a:gd name="T15" fmla="*/ 20 h 20"/>
                <a:gd name="T16" fmla="*/ 15 w 42"/>
                <a:gd name="T17" fmla="*/ 0 h 20"/>
                <a:gd name="T18" fmla="*/ 15 w 4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0">
                  <a:moveTo>
                    <a:pt x="42" y="14"/>
                  </a:moveTo>
                  <a:cubicBezTo>
                    <a:pt x="42" y="14"/>
                    <a:pt x="42" y="14"/>
                    <a:pt x="42" y="14"/>
                  </a:cubicBezTo>
                  <a:cubicBezTo>
                    <a:pt x="42" y="14"/>
                    <a:pt x="42" y="15"/>
                    <a:pt x="42" y="15"/>
                  </a:cubicBezTo>
                  <a:cubicBezTo>
                    <a:pt x="42" y="15"/>
                    <a:pt x="42" y="15"/>
                    <a:pt x="42" y="15"/>
                  </a:cubicBezTo>
                  <a:cubicBezTo>
                    <a:pt x="42" y="15"/>
                    <a:pt x="42" y="14"/>
                    <a:pt x="42" y="14"/>
                  </a:cubicBezTo>
                  <a:moveTo>
                    <a:pt x="15" y="0"/>
                  </a:moveTo>
                  <a:cubicBezTo>
                    <a:pt x="6" y="3"/>
                    <a:pt x="0" y="11"/>
                    <a:pt x="0" y="20"/>
                  </a:cubicBezTo>
                  <a:cubicBezTo>
                    <a:pt x="0" y="20"/>
                    <a:pt x="0" y="20"/>
                    <a:pt x="0" y="20"/>
                  </a:cubicBezTo>
                  <a:cubicBezTo>
                    <a:pt x="0" y="11"/>
                    <a:pt x="6" y="3"/>
                    <a:pt x="15" y="0"/>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8" name="iŝľîḋe">
              <a:extLst>
                <a:ext uri="{FF2B5EF4-FFF2-40B4-BE49-F238E27FC236}">
                  <a16:creationId xmlns:a16="http://schemas.microsoft.com/office/drawing/2014/main" id="{4EBC3074-2691-41B0-84DE-AEB8A8FC32E6}"/>
                </a:ext>
              </a:extLst>
            </p:cNvPr>
            <p:cNvSpPr/>
            <p:nvPr/>
          </p:nvSpPr>
          <p:spPr bwMode="auto">
            <a:xfrm>
              <a:off x="4467225" y="2392363"/>
              <a:ext cx="6350" cy="38100"/>
            </a:xfrm>
            <a:custGeom>
              <a:avLst/>
              <a:gdLst>
                <a:gd name="T0" fmla="*/ 0 w 1"/>
                <a:gd name="T1" fmla="*/ 0 h 5"/>
                <a:gd name="T2" fmla="*/ 0 w 1"/>
                <a:gd name="T3" fmla="*/ 0 h 5"/>
                <a:gd name="T4" fmla="*/ 1 w 1"/>
                <a:gd name="T5" fmla="*/ 5 h 5"/>
                <a:gd name="T6" fmla="*/ 1 w 1"/>
                <a:gd name="T7" fmla="*/ 5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0"/>
                    <a:pt x="0" y="0"/>
                    <a:pt x="0" y="0"/>
                  </a:cubicBezTo>
                  <a:cubicBezTo>
                    <a:pt x="0" y="2"/>
                    <a:pt x="1" y="4"/>
                    <a:pt x="1" y="5"/>
                  </a:cubicBezTo>
                  <a:cubicBezTo>
                    <a:pt x="1" y="5"/>
                    <a:pt x="1" y="5"/>
                    <a:pt x="1" y="5"/>
                  </a:cubicBezTo>
                  <a:cubicBezTo>
                    <a:pt x="1" y="3"/>
                    <a:pt x="0" y="2"/>
                    <a:pt x="0" y="0"/>
                  </a:cubicBezTo>
                </a:path>
              </a:pathLst>
            </a:custGeom>
            <a:solidFill>
              <a:srgbClr val="2721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499" name="íṣļíḋé">
              <a:extLst>
                <a:ext uri="{FF2B5EF4-FFF2-40B4-BE49-F238E27FC236}">
                  <a16:creationId xmlns:a16="http://schemas.microsoft.com/office/drawing/2014/main" id="{0155AEFE-4943-419A-BDA6-EC5EE330EF12}"/>
                </a:ext>
              </a:extLst>
            </p:cNvPr>
            <p:cNvSpPr/>
            <p:nvPr/>
          </p:nvSpPr>
          <p:spPr bwMode="auto">
            <a:xfrm>
              <a:off x="4146550" y="2278063"/>
              <a:ext cx="327025" cy="320675"/>
            </a:xfrm>
            <a:custGeom>
              <a:avLst/>
              <a:gdLst>
                <a:gd name="T0" fmla="*/ 15 w 43"/>
                <a:gd name="T1" fmla="*/ 0 h 42"/>
                <a:gd name="T2" fmla="*/ 0 w 43"/>
                <a:gd name="T3" fmla="*/ 20 h 42"/>
                <a:gd name="T4" fmla="*/ 21 w 43"/>
                <a:gd name="T5" fmla="*/ 42 h 42"/>
                <a:gd name="T6" fmla="*/ 43 w 43"/>
                <a:gd name="T7" fmla="*/ 20 h 42"/>
                <a:gd name="T8" fmla="*/ 42 w 43"/>
                <a:gd name="T9" fmla="*/ 15 h 42"/>
                <a:gd name="T10" fmla="*/ 42 w 43"/>
                <a:gd name="T11" fmla="*/ 14 h 42"/>
                <a:gd name="T12" fmla="*/ 29 w 43"/>
                <a:gd name="T13" fmla="*/ 20 h 42"/>
                <a:gd name="T14" fmla="*/ 14 w 43"/>
                <a:gd name="T15" fmla="*/ 5 h 42"/>
                <a:gd name="T16" fmla="*/ 15 w 4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15" y="0"/>
                  </a:moveTo>
                  <a:cubicBezTo>
                    <a:pt x="6" y="3"/>
                    <a:pt x="0" y="11"/>
                    <a:pt x="0" y="20"/>
                  </a:cubicBezTo>
                  <a:cubicBezTo>
                    <a:pt x="0" y="32"/>
                    <a:pt x="10" y="42"/>
                    <a:pt x="21" y="42"/>
                  </a:cubicBezTo>
                  <a:cubicBezTo>
                    <a:pt x="33" y="42"/>
                    <a:pt x="42" y="32"/>
                    <a:pt x="43" y="20"/>
                  </a:cubicBezTo>
                  <a:cubicBezTo>
                    <a:pt x="43" y="19"/>
                    <a:pt x="42" y="17"/>
                    <a:pt x="42" y="15"/>
                  </a:cubicBezTo>
                  <a:cubicBezTo>
                    <a:pt x="42" y="15"/>
                    <a:pt x="42" y="14"/>
                    <a:pt x="42" y="14"/>
                  </a:cubicBezTo>
                  <a:cubicBezTo>
                    <a:pt x="39" y="18"/>
                    <a:pt x="34" y="20"/>
                    <a:pt x="29" y="20"/>
                  </a:cubicBezTo>
                  <a:cubicBezTo>
                    <a:pt x="21" y="20"/>
                    <a:pt x="14" y="13"/>
                    <a:pt x="14" y="5"/>
                  </a:cubicBezTo>
                  <a:cubicBezTo>
                    <a:pt x="14" y="3"/>
                    <a:pt x="14" y="2"/>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0" name="iṣlíḑé">
              <a:extLst>
                <a:ext uri="{FF2B5EF4-FFF2-40B4-BE49-F238E27FC236}">
                  <a16:creationId xmlns:a16="http://schemas.microsoft.com/office/drawing/2014/main" id="{EFC9B703-DDD1-49EF-889C-5D440CB15397}"/>
                </a:ext>
              </a:extLst>
            </p:cNvPr>
            <p:cNvSpPr/>
            <p:nvPr/>
          </p:nvSpPr>
          <p:spPr bwMode="auto">
            <a:xfrm>
              <a:off x="4100513" y="2225675"/>
              <a:ext cx="419100" cy="419100"/>
            </a:xfrm>
            <a:custGeom>
              <a:avLst/>
              <a:gdLst>
                <a:gd name="T0" fmla="*/ 49 w 55"/>
                <a:gd name="T1" fmla="*/ 28 h 55"/>
                <a:gd name="T2" fmla="*/ 43 w 55"/>
                <a:gd name="T3" fmla="*/ 28 h 55"/>
                <a:gd name="T4" fmla="*/ 38 w 55"/>
                <a:gd name="T5" fmla="*/ 39 h 55"/>
                <a:gd name="T6" fmla="*/ 27 w 55"/>
                <a:gd name="T7" fmla="*/ 43 h 55"/>
                <a:gd name="T8" fmla="*/ 16 w 55"/>
                <a:gd name="T9" fmla="*/ 39 h 55"/>
                <a:gd name="T10" fmla="*/ 12 w 55"/>
                <a:gd name="T11" fmla="*/ 28 h 55"/>
                <a:gd name="T12" fmla="*/ 16 w 55"/>
                <a:gd name="T13" fmla="*/ 17 h 55"/>
                <a:gd name="T14" fmla="*/ 27 w 55"/>
                <a:gd name="T15" fmla="*/ 12 h 55"/>
                <a:gd name="T16" fmla="*/ 38 w 55"/>
                <a:gd name="T17" fmla="*/ 17 h 55"/>
                <a:gd name="T18" fmla="*/ 43 w 55"/>
                <a:gd name="T19" fmla="*/ 28 h 55"/>
                <a:gd name="T20" fmla="*/ 49 w 55"/>
                <a:gd name="T21" fmla="*/ 28 h 55"/>
                <a:gd name="T22" fmla="*/ 55 w 55"/>
                <a:gd name="T23" fmla="*/ 28 h 55"/>
                <a:gd name="T24" fmla="*/ 27 w 55"/>
                <a:gd name="T25" fmla="*/ 0 h 55"/>
                <a:gd name="T26" fmla="*/ 0 w 55"/>
                <a:gd name="T27" fmla="*/ 28 h 55"/>
                <a:gd name="T28" fmla="*/ 27 w 55"/>
                <a:gd name="T29" fmla="*/ 55 h 55"/>
                <a:gd name="T30" fmla="*/ 55 w 55"/>
                <a:gd name="T31" fmla="*/ 28 h 55"/>
                <a:gd name="T32" fmla="*/ 49 w 55"/>
                <a:gd name="T3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5">
                  <a:moveTo>
                    <a:pt x="49" y="28"/>
                  </a:moveTo>
                  <a:cubicBezTo>
                    <a:pt x="43" y="28"/>
                    <a:pt x="43" y="28"/>
                    <a:pt x="43" y="28"/>
                  </a:cubicBezTo>
                  <a:cubicBezTo>
                    <a:pt x="43" y="32"/>
                    <a:pt x="41" y="36"/>
                    <a:pt x="38" y="39"/>
                  </a:cubicBezTo>
                  <a:cubicBezTo>
                    <a:pt x="35" y="41"/>
                    <a:pt x="31" y="43"/>
                    <a:pt x="27" y="43"/>
                  </a:cubicBezTo>
                  <a:cubicBezTo>
                    <a:pt x="23" y="43"/>
                    <a:pt x="19" y="41"/>
                    <a:pt x="16" y="39"/>
                  </a:cubicBezTo>
                  <a:cubicBezTo>
                    <a:pt x="14" y="36"/>
                    <a:pt x="12" y="32"/>
                    <a:pt x="12" y="28"/>
                  </a:cubicBezTo>
                  <a:cubicBezTo>
                    <a:pt x="12" y="24"/>
                    <a:pt x="14" y="20"/>
                    <a:pt x="16" y="17"/>
                  </a:cubicBezTo>
                  <a:cubicBezTo>
                    <a:pt x="19" y="14"/>
                    <a:pt x="23" y="12"/>
                    <a:pt x="27" y="12"/>
                  </a:cubicBezTo>
                  <a:cubicBezTo>
                    <a:pt x="31" y="12"/>
                    <a:pt x="35" y="14"/>
                    <a:pt x="38" y="17"/>
                  </a:cubicBezTo>
                  <a:cubicBezTo>
                    <a:pt x="41" y="20"/>
                    <a:pt x="43" y="24"/>
                    <a:pt x="43" y="28"/>
                  </a:cubicBezTo>
                  <a:cubicBezTo>
                    <a:pt x="49" y="28"/>
                    <a:pt x="49" y="28"/>
                    <a:pt x="49" y="28"/>
                  </a:cubicBezTo>
                  <a:cubicBezTo>
                    <a:pt x="55" y="28"/>
                    <a:pt x="55" y="28"/>
                    <a:pt x="55" y="28"/>
                  </a:cubicBezTo>
                  <a:cubicBezTo>
                    <a:pt x="55" y="13"/>
                    <a:pt x="42" y="0"/>
                    <a:pt x="27" y="0"/>
                  </a:cubicBezTo>
                  <a:cubicBezTo>
                    <a:pt x="12" y="0"/>
                    <a:pt x="0" y="13"/>
                    <a:pt x="0" y="28"/>
                  </a:cubicBezTo>
                  <a:cubicBezTo>
                    <a:pt x="0" y="43"/>
                    <a:pt x="12" y="55"/>
                    <a:pt x="27" y="55"/>
                  </a:cubicBezTo>
                  <a:cubicBezTo>
                    <a:pt x="42" y="55"/>
                    <a:pt x="55" y="43"/>
                    <a:pt x="55" y="28"/>
                  </a:cubicBezTo>
                  <a:lnTo>
                    <a:pt x="49" y="28"/>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1" name="iŝḷïḑé">
              <a:extLst>
                <a:ext uri="{FF2B5EF4-FFF2-40B4-BE49-F238E27FC236}">
                  <a16:creationId xmlns:a16="http://schemas.microsoft.com/office/drawing/2014/main" id="{1ED02D42-6155-4EEE-ABB1-5531767F7987}"/>
                </a:ext>
              </a:extLst>
            </p:cNvPr>
            <p:cNvSpPr/>
            <p:nvPr/>
          </p:nvSpPr>
          <p:spPr bwMode="auto">
            <a:xfrm>
              <a:off x="7718425" y="2408238"/>
              <a:ext cx="32702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2" name="îṧḻíḋè">
              <a:extLst>
                <a:ext uri="{FF2B5EF4-FFF2-40B4-BE49-F238E27FC236}">
                  <a16:creationId xmlns:a16="http://schemas.microsoft.com/office/drawing/2014/main" id="{8CDC5F8F-993D-4DE1-BD15-3052C629DFE6}"/>
                </a:ext>
              </a:extLst>
            </p:cNvPr>
            <p:cNvSpPr/>
            <p:nvPr/>
          </p:nvSpPr>
          <p:spPr bwMode="auto">
            <a:xfrm>
              <a:off x="7718425" y="2416175"/>
              <a:ext cx="327025" cy="152400"/>
            </a:xfrm>
            <a:custGeom>
              <a:avLst/>
              <a:gdLst>
                <a:gd name="T0" fmla="*/ 42 w 43"/>
                <a:gd name="T1" fmla="*/ 14 h 20"/>
                <a:gd name="T2" fmla="*/ 42 w 43"/>
                <a:gd name="T3" fmla="*/ 14 h 20"/>
                <a:gd name="T4" fmla="*/ 43 w 43"/>
                <a:gd name="T5" fmla="*/ 20 h 20"/>
                <a:gd name="T6" fmla="*/ 43 w 43"/>
                <a:gd name="T7" fmla="*/ 20 h 20"/>
                <a:gd name="T8" fmla="*/ 42 w 43"/>
                <a:gd name="T9" fmla="*/ 14 h 20"/>
                <a:gd name="T10" fmla="*/ 15 w 43"/>
                <a:gd name="T11" fmla="*/ 0 h 20"/>
                <a:gd name="T12" fmla="*/ 0 w 43"/>
                <a:gd name="T13" fmla="*/ 20 h 20"/>
                <a:gd name="T14" fmla="*/ 0 w 43"/>
                <a:gd name="T15" fmla="*/ 20 h 20"/>
                <a:gd name="T16" fmla="*/ 15 w 43"/>
                <a:gd name="T17" fmla="*/ 0 h 20"/>
                <a:gd name="T18" fmla="*/ 15 w 43"/>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0">
                  <a:moveTo>
                    <a:pt x="42" y="14"/>
                  </a:moveTo>
                  <a:cubicBezTo>
                    <a:pt x="42" y="14"/>
                    <a:pt x="42" y="14"/>
                    <a:pt x="42" y="14"/>
                  </a:cubicBezTo>
                  <a:cubicBezTo>
                    <a:pt x="43" y="16"/>
                    <a:pt x="43" y="18"/>
                    <a:pt x="43" y="20"/>
                  </a:cubicBezTo>
                  <a:cubicBezTo>
                    <a:pt x="43" y="20"/>
                    <a:pt x="43" y="20"/>
                    <a:pt x="43" y="20"/>
                  </a:cubicBezTo>
                  <a:cubicBezTo>
                    <a:pt x="43" y="18"/>
                    <a:pt x="43" y="16"/>
                    <a:pt x="42" y="14"/>
                  </a:cubicBezTo>
                  <a:moveTo>
                    <a:pt x="15" y="0"/>
                  </a:moveTo>
                  <a:cubicBezTo>
                    <a:pt x="7" y="3"/>
                    <a:pt x="0" y="11"/>
                    <a:pt x="0" y="20"/>
                  </a:cubicBezTo>
                  <a:cubicBezTo>
                    <a:pt x="0" y="20"/>
                    <a:pt x="0" y="20"/>
                    <a:pt x="0" y="20"/>
                  </a:cubicBezTo>
                  <a:cubicBezTo>
                    <a:pt x="1" y="11"/>
                    <a:pt x="7" y="3"/>
                    <a:pt x="15" y="0"/>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3" name="ïṥliḋê">
              <a:extLst>
                <a:ext uri="{FF2B5EF4-FFF2-40B4-BE49-F238E27FC236}">
                  <a16:creationId xmlns:a16="http://schemas.microsoft.com/office/drawing/2014/main" id="{B2897C4D-73C4-4A8D-B5D1-41D62F1DF897}"/>
                </a:ext>
              </a:extLst>
            </p:cNvPr>
            <p:cNvSpPr/>
            <p:nvPr/>
          </p:nvSpPr>
          <p:spPr bwMode="auto">
            <a:xfrm>
              <a:off x="7718425" y="2416175"/>
              <a:ext cx="327025" cy="311150"/>
            </a:xfrm>
            <a:custGeom>
              <a:avLst/>
              <a:gdLst>
                <a:gd name="T0" fmla="*/ 15 w 43"/>
                <a:gd name="T1" fmla="*/ 0 h 41"/>
                <a:gd name="T2" fmla="*/ 0 w 43"/>
                <a:gd name="T3" fmla="*/ 20 h 41"/>
                <a:gd name="T4" fmla="*/ 22 w 43"/>
                <a:gd name="T5" fmla="*/ 41 h 41"/>
                <a:gd name="T6" fmla="*/ 43 w 43"/>
                <a:gd name="T7" fmla="*/ 20 h 41"/>
                <a:gd name="T8" fmla="*/ 42 w 43"/>
                <a:gd name="T9" fmla="*/ 14 h 41"/>
                <a:gd name="T10" fmla="*/ 30 w 43"/>
                <a:gd name="T11" fmla="*/ 20 h 41"/>
                <a:gd name="T12" fmla="*/ 14 w 43"/>
                <a:gd name="T13" fmla="*/ 5 h 41"/>
                <a:gd name="T14" fmla="*/ 15 w 43"/>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1">
                  <a:moveTo>
                    <a:pt x="15" y="0"/>
                  </a:moveTo>
                  <a:cubicBezTo>
                    <a:pt x="7" y="3"/>
                    <a:pt x="1" y="11"/>
                    <a:pt x="0" y="20"/>
                  </a:cubicBezTo>
                  <a:cubicBezTo>
                    <a:pt x="1" y="32"/>
                    <a:pt x="10" y="41"/>
                    <a:pt x="22" y="41"/>
                  </a:cubicBezTo>
                  <a:cubicBezTo>
                    <a:pt x="33" y="41"/>
                    <a:pt x="43" y="32"/>
                    <a:pt x="43" y="20"/>
                  </a:cubicBezTo>
                  <a:cubicBezTo>
                    <a:pt x="43" y="18"/>
                    <a:pt x="43" y="16"/>
                    <a:pt x="42" y="14"/>
                  </a:cubicBezTo>
                  <a:cubicBezTo>
                    <a:pt x="39" y="18"/>
                    <a:pt x="35" y="20"/>
                    <a:pt x="30" y="20"/>
                  </a:cubicBezTo>
                  <a:cubicBezTo>
                    <a:pt x="21" y="20"/>
                    <a:pt x="14" y="13"/>
                    <a:pt x="14" y="5"/>
                  </a:cubicBezTo>
                  <a:cubicBezTo>
                    <a:pt x="14" y="3"/>
                    <a:pt x="15" y="2"/>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4" name="islîḓè">
              <a:extLst>
                <a:ext uri="{FF2B5EF4-FFF2-40B4-BE49-F238E27FC236}">
                  <a16:creationId xmlns:a16="http://schemas.microsoft.com/office/drawing/2014/main" id="{738288AC-FF4A-4AEE-8310-3DB5B61E94A0}"/>
                </a:ext>
              </a:extLst>
            </p:cNvPr>
            <p:cNvSpPr/>
            <p:nvPr/>
          </p:nvSpPr>
          <p:spPr bwMode="auto">
            <a:xfrm>
              <a:off x="7672388" y="2362200"/>
              <a:ext cx="419100" cy="419100"/>
            </a:xfrm>
            <a:custGeom>
              <a:avLst/>
              <a:gdLst>
                <a:gd name="T0" fmla="*/ 49 w 55"/>
                <a:gd name="T1" fmla="*/ 28 h 55"/>
                <a:gd name="T2" fmla="*/ 43 w 55"/>
                <a:gd name="T3" fmla="*/ 28 h 55"/>
                <a:gd name="T4" fmla="*/ 39 w 55"/>
                <a:gd name="T5" fmla="*/ 38 h 55"/>
                <a:gd name="T6" fmla="*/ 28 w 55"/>
                <a:gd name="T7" fmla="*/ 43 h 55"/>
                <a:gd name="T8" fmla="*/ 17 w 55"/>
                <a:gd name="T9" fmla="*/ 38 h 55"/>
                <a:gd name="T10" fmla="*/ 12 w 55"/>
                <a:gd name="T11" fmla="*/ 28 h 55"/>
                <a:gd name="T12" fmla="*/ 17 w 55"/>
                <a:gd name="T13" fmla="*/ 17 h 55"/>
                <a:gd name="T14" fmla="*/ 28 w 55"/>
                <a:gd name="T15" fmla="*/ 12 h 55"/>
                <a:gd name="T16" fmla="*/ 39 w 55"/>
                <a:gd name="T17" fmla="*/ 17 h 55"/>
                <a:gd name="T18" fmla="*/ 43 w 55"/>
                <a:gd name="T19" fmla="*/ 28 h 55"/>
                <a:gd name="T20" fmla="*/ 49 w 55"/>
                <a:gd name="T21" fmla="*/ 28 h 55"/>
                <a:gd name="T22" fmla="*/ 55 w 55"/>
                <a:gd name="T23" fmla="*/ 28 h 55"/>
                <a:gd name="T24" fmla="*/ 28 w 55"/>
                <a:gd name="T25" fmla="*/ 0 h 55"/>
                <a:gd name="T26" fmla="*/ 0 w 55"/>
                <a:gd name="T27" fmla="*/ 28 h 55"/>
                <a:gd name="T28" fmla="*/ 28 w 55"/>
                <a:gd name="T29" fmla="*/ 55 h 55"/>
                <a:gd name="T30" fmla="*/ 55 w 55"/>
                <a:gd name="T31" fmla="*/ 28 h 55"/>
                <a:gd name="T32" fmla="*/ 49 w 55"/>
                <a:gd name="T3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5">
                  <a:moveTo>
                    <a:pt x="49" y="28"/>
                  </a:moveTo>
                  <a:cubicBezTo>
                    <a:pt x="43" y="28"/>
                    <a:pt x="43" y="28"/>
                    <a:pt x="43" y="28"/>
                  </a:cubicBezTo>
                  <a:cubicBezTo>
                    <a:pt x="43" y="32"/>
                    <a:pt x="41" y="36"/>
                    <a:pt x="39" y="38"/>
                  </a:cubicBezTo>
                  <a:cubicBezTo>
                    <a:pt x="36" y="41"/>
                    <a:pt x="32" y="43"/>
                    <a:pt x="28" y="43"/>
                  </a:cubicBezTo>
                  <a:cubicBezTo>
                    <a:pt x="23" y="43"/>
                    <a:pt x="20" y="41"/>
                    <a:pt x="17" y="38"/>
                  </a:cubicBezTo>
                  <a:cubicBezTo>
                    <a:pt x="14" y="36"/>
                    <a:pt x="12" y="32"/>
                    <a:pt x="12" y="28"/>
                  </a:cubicBezTo>
                  <a:cubicBezTo>
                    <a:pt x="12" y="23"/>
                    <a:pt x="14" y="20"/>
                    <a:pt x="17" y="17"/>
                  </a:cubicBezTo>
                  <a:cubicBezTo>
                    <a:pt x="20" y="14"/>
                    <a:pt x="23" y="12"/>
                    <a:pt x="28" y="12"/>
                  </a:cubicBezTo>
                  <a:cubicBezTo>
                    <a:pt x="32" y="12"/>
                    <a:pt x="36" y="14"/>
                    <a:pt x="39" y="17"/>
                  </a:cubicBezTo>
                  <a:cubicBezTo>
                    <a:pt x="41" y="20"/>
                    <a:pt x="43" y="23"/>
                    <a:pt x="43" y="28"/>
                  </a:cubicBezTo>
                  <a:cubicBezTo>
                    <a:pt x="49" y="28"/>
                    <a:pt x="49" y="28"/>
                    <a:pt x="49" y="28"/>
                  </a:cubicBezTo>
                  <a:cubicBezTo>
                    <a:pt x="55" y="28"/>
                    <a:pt x="55" y="28"/>
                    <a:pt x="55" y="28"/>
                  </a:cubicBezTo>
                  <a:cubicBezTo>
                    <a:pt x="55" y="13"/>
                    <a:pt x="43" y="0"/>
                    <a:pt x="28" y="0"/>
                  </a:cubicBezTo>
                  <a:cubicBezTo>
                    <a:pt x="13" y="0"/>
                    <a:pt x="0" y="13"/>
                    <a:pt x="0" y="28"/>
                  </a:cubicBezTo>
                  <a:cubicBezTo>
                    <a:pt x="0" y="43"/>
                    <a:pt x="13" y="55"/>
                    <a:pt x="28" y="55"/>
                  </a:cubicBezTo>
                  <a:cubicBezTo>
                    <a:pt x="43" y="55"/>
                    <a:pt x="55" y="43"/>
                    <a:pt x="55" y="28"/>
                  </a:cubicBezTo>
                  <a:lnTo>
                    <a:pt x="49" y="28"/>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5" name="iSļîḓe">
              <a:extLst>
                <a:ext uri="{FF2B5EF4-FFF2-40B4-BE49-F238E27FC236}">
                  <a16:creationId xmlns:a16="http://schemas.microsoft.com/office/drawing/2014/main" id="{E0370724-A59E-49AC-9406-B86D4EB99AB3}"/>
                </a:ext>
              </a:extLst>
            </p:cNvPr>
            <p:cNvSpPr/>
            <p:nvPr/>
          </p:nvSpPr>
          <p:spPr bwMode="auto">
            <a:xfrm>
              <a:off x="5343525" y="1708150"/>
              <a:ext cx="32067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6" name="ïşļîḋé">
              <a:extLst>
                <a:ext uri="{FF2B5EF4-FFF2-40B4-BE49-F238E27FC236}">
                  <a16:creationId xmlns:a16="http://schemas.microsoft.com/office/drawing/2014/main" id="{8F4DE9EA-6526-46A4-9C93-40E402231B97}"/>
                </a:ext>
              </a:extLst>
            </p:cNvPr>
            <p:cNvSpPr/>
            <p:nvPr/>
          </p:nvSpPr>
          <p:spPr bwMode="auto">
            <a:xfrm>
              <a:off x="5343525" y="1714500"/>
              <a:ext cx="320675" cy="152400"/>
            </a:xfrm>
            <a:custGeom>
              <a:avLst/>
              <a:gdLst>
                <a:gd name="T0" fmla="*/ 41 w 42"/>
                <a:gd name="T1" fmla="*/ 14 h 20"/>
                <a:gd name="T2" fmla="*/ 41 w 42"/>
                <a:gd name="T3" fmla="*/ 14 h 20"/>
                <a:gd name="T4" fmla="*/ 42 w 42"/>
                <a:gd name="T5" fmla="*/ 20 h 20"/>
                <a:gd name="T6" fmla="*/ 42 w 42"/>
                <a:gd name="T7" fmla="*/ 20 h 20"/>
                <a:gd name="T8" fmla="*/ 41 w 42"/>
                <a:gd name="T9" fmla="*/ 14 h 20"/>
                <a:gd name="T10" fmla="*/ 15 w 42"/>
                <a:gd name="T11" fmla="*/ 0 h 20"/>
                <a:gd name="T12" fmla="*/ 0 w 42"/>
                <a:gd name="T13" fmla="*/ 20 h 20"/>
                <a:gd name="T14" fmla="*/ 0 w 42"/>
                <a:gd name="T15" fmla="*/ 20 h 20"/>
                <a:gd name="T16" fmla="*/ 14 w 42"/>
                <a:gd name="T17" fmla="*/ 0 h 20"/>
                <a:gd name="T18" fmla="*/ 15 w 4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0">
                  <a:moveTo>
                    <a:pt x="41" y="14"/>
                  </a:moveTo>
                  <a:cubicBezTo>
                    <a:pt x="41" y="14"/>
                    <a:pt x="41" y="14"/>
                    <a:pt x="41" y="14"/>
                  </a:cubicBezTo>
                  <a:cubicBezTo>
                    <a:pt x="42" y="16"/>
                    <a:pt x="42" y="18"/>
                    <a:pt x="42" y="20"/>
                  </a:cubicBezTo>
                  <a:cubicBezTo>
                    <a:pt x="42" y="20"/>
                    <a:pt x="42" y="20"/>
                    <a:pt x="42" y="20"/>
                  </a:cubicBezTo>
                  <a:cubicBezTo>
                    <a:pt x="42" y="18"/>
                    <a:pt x="42" y="16"/>
                    <a:pt x="41" y="14"/>
                  </a:cubicBezTo>
                  <a:moveTo>
                    <a:pt x="15" y="0"/>
                  </a:moveTo>
                  <a:cubicBezTo>
                    <a:pt x="6" y="2"/>
                    <a:pt x="0" y="10"/>
                    <a:pt x="0" y="20"/>
                  </a:cubicBezTo>
                  <a:cubicBezTo>
                    <a:pt x="0" y="20"/>
                    <a:pt x="0" y="20"/>
                    <a:pt x="0" y="20"/>
                  </a:cubicBezTo>
                  <a:cubicBezTo>
                    <a:pt x="0" y="11"/>
                    <a:pt x="6" y="3"/>
                    <a:pt x="14" y="0"/>
                  </a:cubicBezTo>
                  <a:cubicBezTo>
                    <a:pt x="14" y="0"/>
                    <a:pt x="14"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7" name="íṡ1îďè">
              <a:extLst>
                <a:ext uri="{FF2B5EF4-FFF2-40B4-BE49-F238E27FC236}">
                  <a16:creationId xmlns:a16="http://schemas.microsoft.com/office/drawing/2014/main" id="{73A75671-EB04-41E6-9610-B4283A42DCAC}"/>
                </a:ext>
              </a:extLst>
            </p:cNvPr>
            <p:cNvSpPr/>
            <p:nvPr/>
          </p:nvSpPr>
          <p:spPr bwMode="auto">
            <a:xfrm>
              <a:off x="5343525" y="1714500"/>
              <a:ext cx="320675" cy="312738"/>
            </a:xfrm>
            <a:custGeom>
              <a:avLst/>
              <a:gdLst>
                <a:gd name="T0" fmla="*/ 14 w 42"/>
                <a:gd name="T1" fmla="*/ 0 h 41"/>
                <a:gd name="T2" fmla="*/ 0 w 42"/>
                <a:gd name="T3" fmla="*/ 20 h 41"/>
                <a:gd name="T4" fmla="*/ 21 w 42"/>
                <a:gd name="T5" fmla="*/ 41 h 41"/>
                <a:gd name="T6" fmla="*/ 42 w 42"/>
                <a:gd name="T7" fmla="*/ 20 h 41"/>
                <a:gd name="T8" fmla="*/ 41 w 42"/>
                <a:gd name="T9" fmla="*/ 14 h 41"/>
                <a:gd name="T10" fmla="*/ 29 w 42"/>
                <a:gd name="T11" fmla="*/ 20 h 41"/>
                <a:gd name="T12" fmla="*/ 14 w 42"/>
                <a:gd name="T13" fmla="*/ 5 h 41"/>
                <a:gd name="T14" fmla="*/ 14 w 4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14" y="0"/>
                  </a:moveTo>
                  <a:cubicBezTo>
                    <a:pt x="6" y="3"/>
                    <a:pt x="0" y="11"/>
                    <a:pt x="0" y="20"/>
                  </a:cubicBezTo>
                  <a:cubicBezTo>
                    <a:pt x="0" y="32"/>
                    <a:pt x="9" y="41"/>
                    <a:pt x="21" y="41"/>
                  </a:cubicBezTo>
                  <a:cubicBezTo>
                    <a:pt x="33" y="41"/>
                    <a:pt x="42" y="32"/>
                    <a:pt x="42" y="20"/>
                  </a:cubicBezTo>
                  <a:cubicBezTo>
                    <a:pt x="42" y="18"/>
                    <a:pt x="42" y="16"/>
                    <a:pt x="41" y="14"/>
                  </a:cubicBezTo>
                  <a:cubicBezTo>
                    <a:pt x="38" y="18"/>
                    <a:pt x="34" y="20"/>
                    <a:pt x="29" y="20"/>
                  </a:cubicBezTo>
                  <a:cubicBezTo>
                    <a:pt x="21" y="20"/>
                    <a:pt x="14" y="13"/>
                    <a:pt x="14" y="5"/>
                  </a:cubicBezTo>
                  <a:cubicBezTo>
                    <a:pt x="14" y="3"/>
                    <a:pt x="14" y="2"/>
                    <a:pt x="14"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8" name="išľiḍé">
              <a:extLst>
                <a:ext uri="{FF2B5EF4-FFF2-40B4-BE49-F238E27FC236}">
                  <a16:creationId xmlns:a16="http://schemas.microsoft.com/office/drawing/2014/main" id="{7DB63551-6293-4D47-890D-4DE33F21D971}"/>
                </a:ext>
              </a:extLst>
            </p:cNvPr>
            <p:cNvSpPr/>
            <p:nvPr/>
          </p:nvSpPr>
          <p:spPr bwMode="auto">
            <a:xfrm>
              <a:off x="5299075" y="1662113"/>
              <a:ext cx="411163" cy="419100"/>
            </a:xfrm>
            <a:custGeom>
              <a:avLst/>
              <a:gdLst>
                <a:gd name="T0" fmla="*/ 48 w 54"/>
                <a:gd name="T1" fmla="*/ 27 h 55"/>
                <a:gd name="T2" fmla="*/ 42 w 54"/>
                <a:gd name="T3" fmla="*/ 27 h 55"/>
                <a:gd name="T4" fmla="*/ 38 w 54"/>
                <a:gd name="T5" fmla="*/ 38 h 55"/>
                <a:gd name="T6" fmla="*/ 27 w 54"/>
                <a:gd name="T7" fmla="*/ 43 h 55"/>
                <a:gd name="T8" fmla="*/ 16 w 54"/>
                <a:gd name="T9" fmla="*/ 38 h 55"/>
                <a:gd name="T10" fmla="*/ 12 w 54"/>
                <a:gd name="T11" fmla="*/ 27 h 55"/>
                <a:gd name="T12" fmla="*/ 16 w 54"/>
                <a:gd name="T13" fmla="*/ 17 h 55"/>
                <a:gd name="T14" fmla="*/ 27 w 54"/>
                <a:gd name="T15" fmla="*/ 12 h 55"/>
                <a:gd name="T16" fmla="*/ 38 w 54"/>
                <a:gd name="T17" fmla="*/ 17 h 55"/>
                <a:gd name="T18" fmla="*/ 42 w 54"/>
                <a:gd name="T19" fmla="*/ 27 h 55"/>
                <a:gd name="T20" fmla="*/ 48 w 54"/>
                <a:gd name="T21" fmla="*/ 27 h 55"/>
                <a:gd name="T22" fmla="*/ 54 w 54"/>
                <a:gd name="T23" fmla="*/ 27 h 55"/>
                <a:gd name="T24" fmla="*/ 27 w 54"/>
                <a:gd name="T25" fmla="*/ 0 h 55"/>
                <a:gd name="T26" fmla="*/ 0 w 54"/>
                <a:gd name="T27" fmla="*/ 27 h 55"/>
                <a:gd name="T28" fmla="*/ 27 w 54"/>
                <a:gd name="T29" fmla="*/ 55 h 55"/>
                <a:gd name="T30" fmla="*/ 54 w 54"/>
                <a:gd name="T31" fmla="*/ 27 h 55"/>
                <a:gd name="T32" fmla="*/ 48 w 54"/>
                <a:gd name="T33"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5">
                  <a:moveTo>
                    <a:pt x="48" y="27"/>
                  </a:moveTo>
                  <a:cubicBezTo>
                    <a:pt x="42" y="27"/>
                    <a:pt x="42" y="27"/>
                    <a:pt x="42" y="27"/>
                  </a:cubicBezTo>
                  <a:cubicBezTo>
                    <a:pt x="42" y="32"/>
                    <a:pt x="41" y="35"/>
                    <a:pt x="38" y="38"/>
                  </a:cubicBezTo>
                  <a:cubicBezTo>
                    <a:pt x="35" y="41"/>
                    <a:pt x="31" y="43"/>
                    <a:pt x="27" y="43"/>
                  </a:cubicBezTo>
                  <a:cubicBezTo>
                    <a:pt x="23" y="43"/>
                    <a:pt x="19" y="41"/>
                    <a:pt x="16" y="38"/>
                  </a:cubicBezTo>
                  <a:cubicBezTo>
                    <a:pt x="13" y="35"/>
                    <a:pt x="12" y="32"/>
                    <a:pt x="12" y="27"/>
                  </a:cubicBezTo>
                  <a:cubicBezTo>
                    <a:pt x="12" y="23"/>
                    <a:pt x="13" y="19"/>
                    <a:pt x="16" y="17"/>
                  </a:cubicBezTo>
                  <a:cubicBezTo>
                    <a:pt x="19" y="14"/>
                    <a:pt x="23" y="12"/>
                    <a:pt x="27" y="12"/>
                  </a:cubicBezTo>
                  <a:cubicBezTo>
                    <a:pt x="31" y="12"/>
                    <a:pt x="35" y="14"/>
                    <a:pt x="38" y="17"/>
                  </a:cubicBezTo>
                  <a:cubicBezTo>
                    <a:pt x="41" y="19"/>
                    <a:pt x="42" y="23"/>
                    <a:pt x="42" y="27"/>
                  </a:cubicBezTo>
                  <a:cubicBezTo>
                    <a:pt x="48" y="27"/>
                    <a:pt x="48" y="27"/>
                    <a:pt x="48" y="27"/>
                  </a:cubicBezTo>
                  <a:cubicBezTo>
                    <a:pt x="54" y="27"/>
                    <a:pt x="54" y="27"/>
                    <a:pt x="54" y="27"/>
                  </a:cubicBezTo>
                  <a:cubicBezTo>
                    <a:pt x="54" y="12"/>
                    <a:pt x="42" y="0"/>
                    <a:pt x="27" y="0"/>
                  </a:cubicBezTo>
                  <a:cubicBezTo>
                    <a:pt x="12" y="0"/>
                    <a:pt x="0" y="12"/>
                    <a:pt x="0" y="27"/>
                  </a:cubicBezTo>
                  <a:cubicBezTo>
                    <a:pt x="0" y="43"/>
                    <a:pt x="12" y="55"/>
                    <a:pt x="27" y="55"/>
                  </a:cubicBezTo>
                  <a:cubicBezTo>
                    <a:pt x="42" y="55"/>
                    <a:pt x="54" y="43"/>
                    <a:pt x="54" y="27"/>
                  </a:cubicBezTo>
                  <a:lnTo>
                    <a:pt x="48" y="2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09" name="íSľíḋé">
              <a:extLst>
                <a:ext uri="{FF2B5EF4-FFF2-40B4-BE49-F238E27FC236}">
                  <a16:creationId xmlns:a16="http://schemas.microsoft.com/office/drawing/2014/main" id="{21FB5EFF-1C25-425C-A342-2781FB15515B}"/>
                </a:ext>
              </a:extLst>
            </p:cNvPr>
            <p:cNvSpPr/>
            <p:nvPr/>
          </p:nvSpPr>
          <p:spPr bwMode="auto">
            <a:xfrm>
              <a:off x="6672263" y="1387475"/>
              <a:ext cx="320675" cy="32067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0" name="íṩḻíḑé">
              <a:extLst>
                <a:ext uri="{FF2B5EF4-FFF2-40B4-BE49-F238E27FC236}">
                  <a16:creationId xmlns:a16="http://schemas.microsoft.com/office/drawing/2014/main" id="{1FFB98D5-7C50-4485-886E-8063325E7EEA}"/>
                </a:ext>
              </a:extLst>
            </p:cNvPr>
            <p:cNvSpPr/>
            <p:nvPr/>
          </p:nvSpPr>
          <p:spPr bwMode="auto">
            <a:xfrm>
              <a:off x="6672263" y="1387475"/>
              <a:ext cx="320675" cy="160338"/>
            </a:xfrm>
            <a:custGeom>
              <a:avLst/>
              <a:gdLst>
                <a:gd name="T0" fmla="*/ 42 w 42"/>
                <a:gd name="T1" fmla="*/ 14 h 21"/>
                <a:gd name="T2" fmla="*/ 41 w 42"/>
                <a:gd name="T3" fmla="*/ 14 h 21"/>
                <a:gd name="T4" fmla="*/ 42 w 42"/>
                <a:gd name="T5" fmla="*/ 21 h 21"/>
                <a:gd name="T6" fmla="*/ 42 w 42"/>
                <a:gd name="T7" fmla="*/ 20 h 21"/>
                <a:gd name="T8" fmla="*/ 42 w 42"/>
                <a:gd name="T9" fmla="*/ 14 h 21"/>
                <a:gd name="T10" fmla="*/ 15 w 42"/>
                <a:gd name="T11" fmla="*/ 0 h 21"/>
                <a:gd name="T12" fmla="*/ 0 w 42"/>
                <a:gd name="T13" fmla="*/ 20 h 21"/>
                <a:gd name="T14" fmla="*/ 0 w 42"/>
                <a:gd name="T15" fmla="*/ 21 h 21"/>
                <a:gd name="T16" fmla="*/ 15 w 42"/>
                <a:gd name="T17" fmla="*/ 1 h 21"/>
                <a:gd name="T18" fmla="*/ 15 w 4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
                  <a:moveTo>
                    <a:pt x="42" y="14"/>
                  </a:moveTo>
                  <a:cubicBezTo>
                    <a:pt x="42" y="14"/>
                    <a:pt x="41" y="14"/>
                    <a:pt x="41" y="14"/>
                  </a:cubicBezTo>
                  <a:cubicBezTo>
                    <a:pt x="42" y="16"/>
                    <a:pt x="42" y="18"/>
                    <a:pt x="42" y="21"/>
                  </a:cubicBezTo>
                  <a:cubicBezTo>
                    <a:pt x="42" y="20"/>
                    <a:pt x="42" y="20"/>
                    <a:pt x="42" y="20"/>
                  </a:cubicBezTo>
                  <a:cubicBezTo>
                    <a:pt x="42" y="18"/>
                    <a:pt x="42" y="16"/>
                    <a:pt x="42" y="14"/>
                  </a:cubicBezTo>
                  <a:moveTo>
                    <a:pt x="15" y="0"/>
                  </a:moveTo>
                  <a:cubicBezTo>
                    <a:pt x="6" y="3"/>
                    <a:pt x="0" y="11"/>
                    <a:pt x="0" y="20"/>
                  </a:cubicBezTo>
                  <a:cubicBezTo>
                    <a:pt x="0" y="20"/>
                    <a:pt x="0" y="20"/>
                    <a:pt x="0" y="21"/>
                  </a:cubicBezTo>
                  <a:cubicBezTo>
                    <a:pt x="0" y="11"/>
                    <a:pt x="6" y="3"/>
                    <a:pt x="15" y="1"/>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1" name="išḻîḍè">
              <a:extLst>
                <a:ext uri="{FF2B5EF4-FFF2-40B4-BE49-F238E27FC236}">
                  <a16:creationId xmlns:a16="http://schemas.microsoft.com/office/drawing/2014/main" id="{24ABBE9C-9401-4CFE-BA01-233F84D7FC17}"/>
                </a:ext>
              </a:extLst>
            </p:cNvPr>
            <p:cNvSpPr/>
            <p:nvPr/>
          </p:nvSpPr>
          <p:spPr bwMode="auto">
            <a:xfrm>
              <a:off x="6672263" y="1395413"/>
              <a:ext cx="320675" cy="312738"/>
            </a:xfrm>
            <a:custGeom>
              <a:avLst/>
              <a:gdLst>
                <a:gd name="T0" fmla="*/ 15 w 42"/>
                <a:gd name="T1" fmla="*/ 0 h 41"/>
                <a:gd name="T2" fmla="*/ 0 w 42"/>
                <a:gd name="T3" fmla="*/ 20 h 41"/>
                <a:gd name="T4" fmla="*/ 21 w 42"/>
                <a:gd name="T5" fmla="*/ 41 h 41"/>
                <a:gd name="T6" fmla="*/ 42 w 42"/>
                <a:gd name="T7" fmla="*/ 20 h 41"/>
                <a:gd name="T8" fmla="*/ 41 w 42"/>
                <a:gd name="T9" fmla="*/ 13 h 41"/>
                <a:gd name="T10" fmla="*/ 29 w 42"/>
                <a:gd name="T11" fmla="*/ 19 h 41"/>
                <a:gd name="T12" fmla="*/ 14 w 42"/>
                <a:gd name="T13" fmla="*/ 4 h 41"/>
                <a:gd name="T14" fmla="*/ 15 w 4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15" y="0"/>
                  </a:moveTo>
                  <a:cubicBezTo>
                    <a:pt x="6" y="2"/>
                    <a:pt x="0" y="10"/>
                    <a:pt x="0" y="20"/>
                  </a:cubicBezTo>
                  <a:cubicBezTo>
                    <a:pt x="0" y="31"/>
                    <a:pt x="10" y="41"/>
                    <a:pt x="21" y="41"/>
                  </a:cubicBezTo>
                  <a:cubicBezTo>
                    <a:pt x="33" y="41"/>
                    <a:pt x="42" y="31"/>
                    <a:pt x="42" y="20"/>
                  </a:cubicBezTo>
                  <a:cubicBezTo>
                    <a:pt x="42" y="17"/>
                    <a:pt x="42" y="15"/>
                    <a:pt x="41" y="13"/>
                  </a:cubicBezTo>
                  <a:cubicBezTo>
                    <a:pt x="39" y="17"/>
                    <a:pt x="34" y="19"/>
                    <a:pt x="29" y="19"/>
                  </a:cubicBezTo>
                  <a:cubicBezTo>
                    <a:pt x="21" y="19"/>
                    <a:pt x="14" y="12"/>
                    <a:pt x="14" y="4"/>
                  </a:cubicBezTo>
                  <a:cubicBezTo>
                    <a:pt x="14" y="2"/>
                    <a:pt x="14" y="1"/>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2" name="ïṡľïḓê">
              <a:extLst>
                <a:ext uri="{FF2B5EF4-FFF2-40B4-BE49-F238E27FC236}">
                  <a16:creationId xmlns:a16="http://schemas.microsoft.com/office/drawing/2014/main" id="{43BC0F9C-1A42-4021-9623-22D2E3526CFC}"/>
                </a:ext>
              </a:extLst>
            </p:cNvPr>
            <p:cNvSpPr/>
            <p:nvPr/>
          </p:nvSpPr>
          <p:spPr bwMode="auto">
            <a:xfrm>
              <a:off x="6626225" y="1341438"/>
              <a:ext cx="412750" cy="411163"/>
            </a:xfrm>
            <a:custGeom>
              <a:avLst/>
              <a:gdLst>
                <a:gd name="T0" fmla="*/ 48 w 54"/>
                <a:gd name="T1" fmla="*/ 27 h 54"/>
                <a:gd name="T2" fmla="*/ 42 w 54"/>
                <a:gd name="T3" fmla="*/ 27 h 54"/>
                <a:gd name="T4" fmla="*/ 38 w 54"/>
                <a:gd name="T5" fmla="*/ 38 h 54"/>
                <a:gd name="T6" fmla="*/ 27 w 54"/>
                <a:gd name="T7" fmla="*/ 42 h 54"/>
                <a:gd name="T8" fmla="*/ 16 w 54"/>
                <a:gd name="T9" fmla="*/ 38 h 54"/>
                <a:gd name="T10" fmla="*/ 12 w 54"/>
                <a:gd name="T11" fmla="*/ 27 h 54"/>
                <a:gd name="T12" fmla="*/ 16 w 54"/>
                <a:gd name="T13" fmla="*/ 16 h 54"/>
                <a:gd name="T14" fmla="*/ 27 w 54"/>
                <a:gd name="T15" fmla="*/ 12 h 54"/>
                <a:gd name="T16" fmla="*/ 38 w 54"/>
                <a:gd name="T17" fmla="*/ 16 h 54"/>
                <a:gd name="T18" fmla="*/ 42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2" y="27"/>
                    <a:pt x="42" y="27"/>
                    <a:pt x="42" y="27"/>
                  </a:cubicBezTo>
                  <a:cubicBezTo>
                    <a:pt x="42" y="31"/>
                    <a:pt x="41" y="35"/>
                    <a:pt x="38" y="38"/>
                  </a:cubicBezTo>
                  <a:cubicBezTo>
                    <a:pt x="35" y="40"/>
                    <a:pt x="31" y="42"/>
                    <a:pt x="27" y="42"/>
                  </a:cubicBezTo>
                  <a:cubicBezTo>
                    <a:pt x="23" y="42"/>
                    <a:pt x="19" y="40"/>
                    <a:pt x="16" y="38"/>
                  </a:cubicBezTo>
                  <a:cubicBezTo>
                    <a:pt x="14" y="35"/>
                    <a:pt x="12" y="31"/>
                    <a:pt x="12" y="27"/>
                  </a:cubicBezTo>
                  <a:cubicBezTo>
                    <a:pt x="12" y="23"/>
                    <a:pt x="14" y="19"/>
                    <a:pt x="16" y="16"/>
                  </a:cubicBezTo>
                  <a:cubicBezTo>
                    <a:pt x="19" y="13"/>
                    <a:pt x="23" y="12"/>
                    <a:pt x="27" y="12"/>
                  </a:cubicBezTo>
                  <a:cubicBezTo>
                    <a:pt x="31" y="12"/>
                    <a:pt x="35" y="13"/>
                    <a:pt x="38" y="16"/>
                  </a:cubicBezTo>
                  <a:cubicBezTo>
                    <a:pt x="41" y="19"/>
                    <a:pt x="42" y="23"/>
                    <a:pt x="42"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3" name="ïṡ1ïḍê">
              <a:extLst>
                <a:ext uri="{FF2B5EF4-FFF2-40B4-BE49-F238E27FC236}">
                  <a16:creationId xmlns:a16="http://schemas.microsoft.com/office/drawing/2014/main" id="{EBE87F87-ECEF-4F00-9C1D-9FEC458F4800}"/>
                </a:ext>
              </a:extLst>
            </p:cNvPr>
            <p:cNvSpPr/>
            <p:nvPr/>
          </p:nvSpPr>
          <p:spPr bwMode="auto">
            <a:xfrm>
              <a:off x="5459413" y="1989138"/>
              <a:ext cx="473075" cy="906463"/>
            </a:xfrm>
            <a:custGeom>
              <a:avLst/>
              <a:gdLst>
                <a:gd name="T0" fmla="*/ 62 w 62"/>
                <a:gd name="T1" fmla="*/ 113 h 119"/>
                <a:gd name="T2" fmla="*/ 62 w 62"/>
                <a:gd name="T3" fmla="*/ 59 h 119"/>
                <a:gd name="T4" fmla="*/ 61 w 62"/>
                <a:gd name="T5" fmla="*/ 55 h 119"/>
                <a:gd name="T6" fmla="*/ 56 w 62"/>
                <a:gd name="T7" fmla="*/ 53 h 119"/>
                <a:gd name="T8" fmla="*/ 12 w 62"/>
                <a:gd name="T9" fmla="*/ 53 h 119"/>
                <a:gd name="T10" fmla="*/ 12 w 62"/>
                <a:gd name="T11" fmla="*/ 6 h 119"/>
                <a:gd name="T12" fmla="*/ 6 w 62"/>
                <a:gd name="T13" fmla="*/ 0 h 119"/>
                <a:gd name="T14" fmla="*/ 0 w 62"/>
                <a:gd name="T15" fmla="*/ 6 h 119"/>
                <a:gd name="T16" fmla="*/ 0 w 62"/>
                <a:gd name="T17" fmla="*/ 59 h 119"/>
                <a:gd name="T18" fmla="*/ 2 w 62"/>
                <a:gd name="T19" fmla="*/ 63 h 119"/>
                <a:gd name="T20" fmla="*/ 6 w 62"/>
                <a:gd name="T21" fmla="*/ 65 h 119"/>
                <a:gd name="T22" fmla="*/ 50 w 62"/>
                <a:gd name="T23" fmla="*/ 65 h 119"/>
                <a:gd name="T24" fmla="*/ 50 w 62"/>
                <a:gd name="T25" fmla="*/ 113 h 119"/>
                <a:gd name="T26" fmla="*/ 56 w 62"/>
                <a:gd name="T27" fmla="*/ 119 h 119"/>
                <a:gd name="T28" fmla="*/ 62 w 62"/>
                <a:gd name="T29"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19">
                  <a:moveTo>
                    <a:pt x="62" y="113"/>
                  </a:moveTo>
                  <a:cubicBezTo>
                    <a:pt x="62" y="59"/>
                    <a:pt x="62" y="59"/>
                    <a:pt x="62" y="59"/>
                  </a:cubicBezTo>
                  <a:cubicBezTo>
                    <a:pt x="62" y="57"/>
                    <a:pt x="62" y="56"/>
                    <a:pt x="61" y="55"/>
                  </a:cubicBezTo>
                  <a:cubicBezTo>
                    <a:pt x="60" y="53"/>
                    <a:pt x="58" y="53"/>
                    <a:pt x="56" y="53"/>
                  </a:cubicBezTo>
                  <a:cubicBezTo>
                    <a:pt x="12" y="53"/>
                    <a:pt x="12" y="53"/>
                    <a:pt x="12" y="53"/>
                  </a:cubicBezTo>
                  <a:cubicBezTo>
                    <a:pt x="12" y="6"/>
                    <a:pt x="12" y="6"/>
                    <a:pt x="12" y="6"/>
                  </a:cubicBezTo>
                  <a:cubicBezTo>
                    <a:pt x="12" y="2"/>
                    <a:pt x="9" y="0"/>
                    <a:pt x="6" y="0"/>
                  </a:cubicBezTo>
                  <a:cubicBezTo>
                    <a:pt x="3" y="0"/>
                    <a:pt x="0" y="2"/>
                    <a:pt x="0" y="6"/>
                  </a:cubicBezTo>
                  <a:cubicBezTo>
                    <a:pt x="0" y="59"/>
                    <a:pt x="0" y="59"/>
                    <a:pt x="0" y="59"/>
                  </a:cubicBezTo>
                  <a:cubicBezTo>
                    <a:pt x="0" y="60"/>
                    <a:pt x="1" y="62"/>
                    <a:pt x="2" y="63"/>
                  </a:cubicBezTo>
                  <a:cubicBezTo>
                    <a:pt x="3" y="64"/>
                    <a:pt x="4" y="65"/>
                    <a:pt x="6" y="65"/>
                  </a:cubicBezTo>
                  <a:cubicBezTo>
                    <a:pt x="50" y="65"/>
                    <a:pt x="50" y="65"/>
                    <a:pt x="50" y="65"/>
                  </a:cubicBezTo>
                  <a:cubicBezTo>
                    <a:pt x="50" y="113"/>
                    <a:pt x="50" y="113"/>
                    <a:pt x="50" y="113"/>
                  </a:cubicBezTo>
                  <a:cubicBezTo>
                    <a:pt x="50" y="116"/>
                    <a:pt x="53" y="119"/>
                    <a:pt x="56" y="119"/>
                  </a:cubicBezTo>
                  <a:cubicBezTo>
                    <a:pt x="60" y="119"/>
                    <a:pt x="62" y="116"/>
                    <a:pt x="62" y="113"/>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4" name="isļïḍê">
              <a:extLst>
                <a:ext uri="{FF2B5EF4-FFF2-40B4-BE49-F238E27FC236}">
                  <a16:creationId xmlns:a16="http://schemas.microsoft.com/office/drawing/2014/main" id="{AF379344-EBD8-42E6-BFBA-5C3B48EFE078}"/>
                </a:ext>
              </a:extLst>
            </p:cNvPr>
            <p:cNvSpPr/>
            <p:nvPr/>
          </p:nvSpPr>
          <p:spPr bwMode="auto">
            <a:xfrm>
              <a:off x="6604000" y="4449763"/>
              <a:ext cx="541338" cy="563563"/>
            </a:xfrm>
            <a:custGeom>
              <a:avLst/>
              <a:gdLst>
                <a:gd name="T0" fmla="*/ 67 w 71"/>
                <a:gd name="T1" fmla="*/ 0 h 74"/>
                <a:gd name="T2" fmla="*/ 4 w 71"/>
                <a:gd name="T3" fmla="*/ 0 h 74"/>
                <a:gd name="T4" fmla="*/ 2 w 71"/>
                <a:gd name="T5" fmla="*/ 1 h 74"/>
                <a:gd name="T6" fmla="*/ 0 w 71"/>
                <a:gd name="T7" fmla="*/ 4 h 74"/>
                <a:gd name="T8" fmla="*/ 0 w 71"/>
                <a:gd name="T9" fmla="*/ 70 h 74"/>
                <a:gd name="T10" fmla="*/ 4 w 71"/>
                <a:gd name="T11" fmla="*/ 74 h 74"/>
                <a:gd name="T12" fmla="*/ 8 w 71"/>
                <a:gd name="T13" fmla="*/ 70 h 74"/>
                <a:gd name="T14" fmla="*/ 8 w 71"/>
                <a:gd name="T15" fmla="*/ 8 h 74"/>
                <a:gd name="T16" fmla="*/ 67 w 71"/>
                <a:gd name="T17" fmla="*/ 8 h 74"/>
                <a:gd name="T18" fmla="*/ 71 w 71"/>
                <a:gd name="T19" fmla="*/ 4 h 74"/>
                <a:gd name="T20" fmla="*/ 67 w 71"/>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67" y="0"/>
                  </a:moveTo>
                  <a:cubicBezTo>
                    <a:pt x="4" y="0"/>
                    <a:pt x="4" y="0"/>
                    <a:pt x="4" y="0"/>
                  </a:cubicBezTo>
                  <a:cubicBezTo>
                    <a:pt x="3" y="0"/>
                    <a:pt x="2" y="1"/>
                    <a:pt x="2" y="1"/>
                  </a:cubicBezTo>
                  <a:cubicBezTo>
                    <a:pt x="1" y="2"/>
                    <a:pt x="0" y="3"/>
                    <a:pt x="0" y="4"/>
                  </a:cubicBezTo>
                  <a:cubicBezTo>
                    <a:pt x="0" y="70"/>
                    <a:pt x="0" y="70"/>
                    <a:pt x="0" y="70"/>
                  </a:cubicBezTo>
                  <a:cubicBezTo>
                    <a:pt x="0" y="73"/>
                    <a:pt x="2" y="74"/>
                    <a:pt x="4" y="74"/>
                  </a:cubicBezTo>
                  <a:cubicBezTo>
                    <a:pt x="7" y="74"/>
                    <a:pt x="8" y="73"/>
                    <a:pt x="8" y="70"/>
                  </a:cubicBezTo>
                  <a:cubicBezTo>
                    <a:pt x="8" y="8"/>
                    <a:pt x="8" y="8"/>
                    <a:pt x="8" y="8"/>
                  </a:cubicBezTo>
                  <a:cubicBezTo>
                    <a:pt x="67" y="8"/>
                    <a:pt x="67" y="8"/>
                    <a:pt x="67" y="8"/>
                  </a:cubicBezTo>
                  <a:cubicBezTo>
                    <a:pt x="69" y="8"/>
                    <a:pt x="71" y="6"/>
                    <a:pt x="71" y="4"/>
                  </a:cubicBezTo>
                  <a:cubicBezTo>
                    <a:pt x="71" y="2"/>
                    <a:pt x="69" y="0"/>
                    <a:pt x="67" y="0"/>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5" name="îṣḷïḋé">
              <a:extLst>
                <a:ext uri="{FF2B5EF4-FFF2-40B4-BE49-F238E27FC236}">
                  <a16:creationId xmlns:a16="http://schemas.microsoft.com/office/drawing/2014/main" id="{C1DDA595-AD74-4798-9F5D-DCFC69D21DC4}"/>
                </a:ext>
              </a:extLst>
            </p:cNvPr>
            <p:cNvSpPr/>
            <p:nvPr/>
          </p:nvSpPr>
          <p:spPr bwMode="auto">
            <a:xfrm>
              <a:off x="6748463" y="4586288"/>
              <a:ext cx="84138" cy="84138"/>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7" name="îšḷíḑe">
              <a:extLst>
                <a:ext uri="{FF2B5EF4-FFF2-40B4-BE49-F238E27FC236}">
                  <a16:creationId xmlns:a16="http://schemas.microsoft.com/office/drawing/2014/main" id="{123B4A55-9B65-488A-97FA-B32DCAD1CEC5}"/>
                </a:ext>
              </a:extLst>
            </p:cNvPr>
            <p:cNvSpPr/>
            <p:nvPr/>
          </p:nvSpPr>
          <p:spPr bwMode="auto">
            <a:xfrm>
              <a:off x="6732588" y="4572000"/>
              <a:ext cx="114300" cy="114300"/>
            </a:xfrm>
            <a:custGeom>
              <a:avLst/>
              <a:gdLst>
                <a:gd name="T0" fmla="*/ 13 w 15"/>
                <a:gd name="T1" fmla="*/ 7 h 15"/>
                <a:gd name="T2" fmla="*/ 11 w 15"/>
                <a:gd name="T3" fmla="*/ 7 h 15"/>
                <a:gd name="T4" fmla="*/ 8 w 15"/>
                <a:gd name="T5" fmla="*/ 11 h 15"/>
                <a:gd name="T6" fmla="*/ 4 w 15"/>
                <a:gd name="T7" fmla="*/ 7 h 15"/>
                <a:gd name="T8" fmla="*/ 8 w 15"/>
                <a:gd name="T9" fmla="*/ 4 h 15"/>
                <a:gd name="T10" fmla="*/ 11 w 15"/>
                <a:gd name="T11" fmla="*/ 7 h 15"/>
                <a:gd name="T12" fmla="*/ 13 w 15"/>
                <a:gd name="T13" fmla="*/ 7 h 15"/>
                <a:gd name="T14" fmla="*/ 15 w 15"/>
                <a:gd name="T15" fmla="*/ 7 h 15"/>
                <a:gd name="T16" fmla="*/ 8 w 15"/>
                <a:gd name="T17" fmla="*/ 0 h 15"/>
                <a:gd name="T18" fmla="*/ 0 w 15"/>
                <a:gd name="T19" fmla="*/ 7 h 15"/>
                <a:gd name="T20" fmla="*/ 8 w 15"/>
                <a:gd name="T21" fmla="*/ 15 h 15"/>
                <a:gd name="T22" fmla="*/ 15 w 15"/>
                <a:gd name="T23" fmla="*/ 7 h 15"/>
                <a:gd name="T24" fmla="*/ 13 w 15"/>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7"/>
                  </a:moveTo>
                  <a:cubicBezTo>
                    <a:pt x="11" y="7"/>
                    <a:pt x="11" y="7"/>
                    <a:pt x="11" y="7"/>
                  </a:cubicBezTo>
                  <a:cubicBezTo>
                    <a:pt x="11" y="9"/>
                    <a:pt x="10" y="11"/>
                    <a:pt x="8" y="11"/>
                  </a:cubicBezTo>
                  <a:cubicBezTo>
                    <a:pt x="6" y="11"/>
                    <a:pt x="4" y="9"/>
                    <a:pt x="4" y="7"/>
                  </a:cubicBezTo>
                  <a:cubicBezTo>
                    <a:pt x="4" y="6"/>
                    <a:pt x="6" y="4"/>
                    <a:pt x="8" y="4"/>
                  </a:cubicBezTo>
                  <a:cubicBezTo>
                    <a:pt x="10" y="4"/>
                    <a:pt x="11" y="6"/>
                    <a:pt x="11" y="7"/>
                  </a:cubicBezTo>
                  <a:cubicBezTo>
                    <a:pt x="13" y="7"/>
                    <a:pt x="13" y="7"/>
                    <a:pt x="13" y="7"/>
                  </a:cubicBezTo>
                  <a:cubicBezTo>
                    <a:pt x="15" y="7"/>
                    <a:pt x="15" y="7"/>
                    <a:pt x="15" y="7"/>
                  </a:cubicBezTo>
                  <a:cubicBezTo>
                    <a:pt x="15" y="3"/>
                    <a:pt x="12" y="0"/>
                    <a:pt x="8" y="0"/>
                  </a:cubicBezTo>
                  <a:cubicBezTo>
                    <a:pt x="4" y="0"/>
                    <a:pt x="0" y="3"/>
                    <a:pt x="0" y="7"/>
                  </a:cubicBezTo>
                  <a:cubicBezTo>
                    <a:pt x="0" y="11"/>
                    <a:pt x="4" y="15"/>
                    <a:pt x="8" y="15"/>
                  </a:cubicBezTo>
                  <a:cubicBezTo>
                    <a:pt x="12" y="15"/>
                    <a:pt x="15" y="11"/>
                    <a:pt x="15" y="7"/>
                  </a:cubicBezTo>
                  <a:lnTo>
                    <a:pt x="13" y="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19" name="íṣľide">
              <a:extLst>
                <a:ext uri="{FF2B5EF4-FFF2-40B4-BE49-F238E27FC236}">
                  <a16:creationId xmlns:a16="http://schemas.microsoft.com/office/drawing/2014/main" id="{395C679E-2727-45D0-835D-61F1A3083E7C}"/>
                </a:ext>
              </a:extLst>
            </p:cNvPr>
            <p:cNvSpPr/>
            <p:nvPr/>
          </p:nvSpPr>
          <p:spPr bwMode="auto">
            <a:xfrm>
              <a:off x="5649913" y="4243388"/>
              <a:ext cx="693738" cy="685800"/>
            </a:xfrm>
            <a:custGeom>
              <a:avLst/>
              <a:gdLst>
                <a:gd name="T0" fmla="*/ 85 w 91"/>
                <a:gd name="T1" fmla="*/ 45 h 90"/>
                <a:gd name="T2" fmla="*/ 79 w 91"/>
                <a:gd name="T3" fmla="*/ 45 h 90"/>
                <a:gd name="T4" fmla="*/ 69 w 91"/>
                <a:gd name="T5" fmla="*/ 68 h 90"/>
                <a:gd name="T6" fmla="*/ 45 w 91"/>
                <a:gd name="T7" fmla="*/ 78 h 90"/>
                <a:gd name="T8" fmla="*/ 22 w 91"/>
                <a:gd name="T9" fmla="*/ 68 h 90"/>
                <a:gd name="T10" fmla="*/ 12 w 91"/>
                <a:gd name="T11" fmla="*/ 45 h 90"/>
                <a:gd name="T12" fmla="*/ 22 w 91"/>
                <a:gd name="T13" fmla="*/ 21 h 90"/>
                <a:gd name="T14" fmla="*/ 45 w 91"/>
                <a:gd name="T15" fmla="*/ 12 h 90"/>
                <a:gd name="T16" fmla="*/ 69 w 91"/>
                <a:gd name="T17" fmla="*/ 21 h 90"/>
                <a:gd name="T18" fmla="*/ 79 w 91"/>
                <a:gd name="T19" fmla="*/ 45 h 90"/>
                <a:gd name="T20" fmla="*/ 85 w 91"/>
                <a:gd name="T21" fmla="*/ 45 h 90"/>
                <a:gd name="T22" fmla="*/ 91 w 91"/>
                <a:gd name="T23" fmla="*/ 45 h 90"/>
                <a:gd name="T24" fmla="*/ 45 w 91"/>
                <a:gd name="T25" fmla="*/ 0 h 90"/>
                <a:gd name="T26" fmla="*/ 0 w 91"/>
                <a:gd name="T27" fmla="*/ 45 h 90"/>
                <a:gd name="T28" fmla="*/ 45 w 91"/>
                <a:gd name="T29" fmla="*/ 90 h 90"/>
                <a:gd name="T30" fmla="*/ 91 w 91"/>
                <a:gd name="T31" fmla="*/ 45 h 90"/>
                <a:gd name="T32" fmla="*/ 85 w 91"/>
                <a:gd name="T3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85" y="45"/>
                  </a:moveTo>
                  <a:cubicBezTo>
                    <a:pt x="79" y="45"/>
                    <a:pt x="79" y="45"/>
                    <a:pt x="79" y="45"/>
                  </a:cubicBezTo>
                  <a:cubicBezTo>
                    <a:pt x="79" y="54"/>
                    <a:pt x="75" y="62"/>
                    <a:pt x="69" y="68"/>
                  </a:cubicBezTo>
                  <a:cubicBezTo>
                    <a:pt x="63" y="74"/>
                    <a:pt x="55" y="78"/>
                    <a:pt x="45" y="78"/>
                  </a:cubicBezTo>
                  <a:cubicBezTo>
                    <a:pt x="36" y="78"/>
                    <a:pt x="28" y="74"/>
                    <a:pt x="22" y="68"/>
                  </a:cubicBezTo>
                  <a:cubicBezTo>
                    <a:pt x="16" y="62"/>
                    <a:pt x="12" y="54"/>
                    <a:pt x="12" y="45"/>
                  </a:cubicBezTo>
                  <a:cubicBezTo>
                    <a:pt x="12" y="36"/>
                    <a:pt x="16" y="27"/>
                    <a:pt x="22" y="21"/>
                  </a:cubicBezTo>
                  <a:cubicBezTo>
                    <a:pt x="28" y="15"/>
                    <a:pt x="36" y="12"/>
                    <a:pt x="45" y="12"/>
                  </a:cubicBezTo>
                  <a:cubicBezTo>
                    <a:pt x="55" y="12"/>
                    <a:pt x="63" y="15"/>
                    <a:pt x="69" y="21"/>
                  </a:cubicBezTo>
                  <a:cubicBezTo>
                    <a:pt x="75" y="27"/>
                    <a:pt x="79" y="36"/>
                    <a:pt x="79" y="45"/>
                  </a:cubicBezTo>
                  <a:cubicBezTo>
                    <a:pt x="85" y="45"/>
                    <a:pt x="85" y="45"/>
                    <a:pt x="85" y="45"/>
                  </a:cubicBezTo>
                  <a:cubicBezTo>
                    <a:pt x="91" y="45"/>
                    <a:pt x="91" y="45"/>
                    <a:pt x="91" y="45"/>
                  </a:cubicBezTo>
                  <a:cubicBezTo>
                    <a:pt x="91" y="20"/>
                    <a:pt x="70" y="0"/>
                    <a:pt x="45" y="0"/>
                  </a:cubicBezTo>
                  <a:cubicBezTo>
                    <a:pt x="20" y="0"/>
                    <a:pt x="0" y="20"/>
                    <a:pt x="0" y="45"/>
                  </a:cubicBezTo>
                  <a:cubicBezTo>
                    <a:pt x="0" y="70"/>
                    <a:pt x="20" y="90"/>
                    <a:pt x="45" y="90"/>
                  </a:cubicBezTo>
                  <a:cubicBezTo>
                    <a:pt x="70" y="90"/>
                    <a:pt x="91" y="70"/>
                    <a:pt x="91" y="45"/>
                  </a:cubicBezTo>
                  <a:lnTo>
                    <a:pt x="85" y="45"/>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1" name="íṩlîḑê">
              <a:extLst>
                <a:ext uri="{FF2B5EF4-FFF2-40B4-BE49-F238E27FC236}">
                  <a16:creationId xmlns:a16="http://schemas.microsoft.com/office/drawing/2014/main" id="{50C36EA1-6BFC-40CF-AD26-19B3399C5145}"/>
                </a:ext>
              </a:extLst>
            </p:cNvPr>
            <p:cNvSpPr/>
            <p:nvPr/>
          </p:nvSpPr>
          <p:spPr bwMode="auto">
            <a:xfrm>
              <a:off x="5802313" y="4395788"/>
              <a:ext cx="388938" cy="381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2" name="íṩ1iḋé">
              <a:extLst>
                <a:ext uri="{FF2B5EF4-FFF2-40B4-BE49-F238E27FC236}">
                  <a16:creationId xmlns:a16="http://schemas.microsoft.com/office/drawing/2014/main" id="{E9EB0715-157B-44EE-8D80-A20D0F17E2A0}"/>
                </a:ext>
              </a:extLst>
            </p:cNvPr>
            <p:cNvSpPr/>
            <p:nvPr/>
          </p:nvSpPr>
          <p:spPr bwMode="auto">
            <a:xfrm>
              <a:off x="5772150" y="4365625"/>
              <a:ext cx="449263" cy="441325"/>
            </a:xfrm>
            <a:custGeom>
              <a:avLst/>
              <a:gdLst>
                <a:gd name="T0" fmla="*/ 55 w 59"/>
                <a:gd name="T1" fmla="*/ 29 h 58"/>
                <a:gd name="T2" fmla="*/ 51 w 59"/>
                <a:gd name="T3" fmla="*/ 29 h 58"/>
                <a:gd name="T4" fmla="*/ 44 w 59"/>
                <a:gd name="T5" fmla="*/ 44 h 58"/>
                <a:gd name="T6" fmla="*/ 29 w 59"/>
                <a:gd name="T7" fmla="*/ 50 h 58"/>
                <a:gd name="T8" fmla="*/ 15 w 59"/>
                <a:gd name="T9" fmla="*/ 44 h 58"/>
                <a:gd name="T10" fmla="*/ 8 w 59"/>
                <a:gd name="T11" fmla="*/ 29 h 58"/>
                <a:gd name="T12" fmla="*/ 15 w 59"/>
                <a:gd name="T13" fmla="*/ 14 h 58"/>
                <a:gd name="T14" fmla="*/ 29 w 59"/>
                <a:gd name="T15" fmla="*/ 8 h 58"/>
                <a:gd name="T16" fmla="*/ 44 w 59"/>
                <a:gd name="T17" fmla="*/ 14 h 58"/>
                <a:gd name="T18" fmla="*/ 51 w 59"/>
                <a:gd name="T19" fmla="*/ 29 h 58"/>
                <a:gd name="T20" fmla="*/ 55 w 59"/>
                <a:gd name="T21" fmla="*/ 29 h 58"/>
                <a:gd name="T22" fmla="*/ 59 w 59"/>
                <a:gd name="T23" fmla="*/ 29 h 58"/>
                <a:gd name="T24" fmla="*/ 29 w 59"/>
                <a:gd name="T25" fmla="*/ 0 h 58"/>
                <a:gd name="T26" fmla="*/ 0 w 59"/>
                <a:gd name="T27" fmla="*/ 29 h 58"/>
                <a:gd name="T28" fmla="*/ 29 w 59"/>
                <a:gd name="T29" fmla="*/ 58 h 58"/>
                <a:gd name="T30" fmla="*/ 59 w 59"/>
                <a:gd name="T31" fmla="*/ 29 h 58"/>
                <a:gd name="T32" fmla="*/ 55 w 59"/>
                <a:gd name="T3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8">
                  <a:moveTo>
                    <a:pt x="55" y="29"/>
                  </a:moveTo>
                  <a:cubicBezTo>
                    <a:pt x="51" y="29"/>
                    <a:pt x="51" y="29"/>
                    <a:pt x="51" y="29"/>
                  </a:cubicBezTo>
                  <a:cubicBezTo>
                    <a:pt x="51" y="35"/>
                    <a:pt x="48" y="40"/>
                    <a:pt x="44" y="44"/>
                  </a:cubicBezTo>
                  <a:cubicBezTo>
                    <a:pt x="41" y="48"/>
                    <a:pt x="35" y="50"/>
                    <a:pt x="29" y="50"/>
                  </a:cubicBezTo>
                  <a:cubicBezTo>
                    <a:pt x="24" y="50"/>
                    <a:pt x="18" y="48"/>
                    <a:pt x="15" y="44"/>
                  </a:cubicBezTo>
                  <a:cubicBezTo>
                    <a:pt x="11" y="40"/>
                    <a:pt x="8" y="35"/>
                    <a:pt x="8" y="29"/>
                  </a:cubicBezTo>
                  <a:cubicBezTo>
                    <a:pt x="8" y="23"/>
                    <a:pt x="11" y="18"/>
                    <a:pt x="15" y="14"/>
                  </a:cubicBezTo>
                  <a:cubicBezTo>
                    <a:pt x="18" y="10"/>
                    <a:pt x="24" y="8"/>
                    <a:pt x="29" y="8"/>
                  </a:cubicBezTo>
                  <a:cubicBezTo>
                    <a:pt x="35" y="8"/>
                    <a:pt x="41" y="10"/>
                    <a:pt x="44" y="14"/>
                  </a:cubicBezTo>
                  <a:cubicBezTo>
                    <a:pt x="48" y="18"/>
                    <a:pt x="51" y="23"/>
                    <a:pt x="51" y="29"/>
                  </a:cubicBezTo>
                  <a:cubicBezTo>
                    <a:pt x="55" y="29"/>
                    <a:pt x="55" y="29"/>
                    <a:pt x="55" y="29"/>
                  </a:cubicBezTo>
                  <a:cubicBezTo>
                    <a:pt x="59" y="29"/>
                    <a:pt x="59" y="29"/>
                    <a:pt x="59" y="29"/>
                  </a:cubicBezTo>
                  <a:cubicBezTo>
                    <a:pt x="59" y="13"/>
                    <a:pt x="46" y="0"/>
                    <a:pt x="29" y="0"/>
                  </a:cubicBezTo>
                  <a:cubicBezTo>
                    <a:pt x="13" y="0"/>
                    <a:pt x="0" y="13"/>
                    <a:pt x="0" y="29"/>
                  </a:cubicBezTo>
                  <a:cubicBezTo>
                    <a:pt x="0" y="45"/>
                    <a:pt x="13" y="58"/>
                    <a:pt x="29" y="58"/>
                  </a:cubicBezTo>
                  <a:cubicBezTo>
                    <a:pt x="46" y="58"/>
                    <a:pt x="59" y="45"/>
                    <a:pt x="59" y="29"/>
                  </a:cubicBezTo>
                  <a:lnTo>
                    <a:pt x="55" y="29"/>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3" name="ïśľiďê">
              <a:extLst>
                <a:ext uri="{FF2B5EF4-FFF2-40B4-BE49-F238E27FC236}">
                  <a16:creationId xmlns:a16="http://schemas.microsoft.com/office/drawing/2014/main" id="{2CD056E3-C98E-43CA-9C6C-375ABD937D16}"/>
                </a:ext>
              </a:extLst>
            </p:cNvPr>
            <p:cNvSpPr/>
            <p:nvPr/>
          </p:nvSpPr>
          <p:spPr bwMode="auto">
            <a:xfrm>
              <a:off x="5778500" y="4784725"/>
              <a:ext cx="160338" cy="685800"/>
            </a:xfrm>
            <a:custGeom>
              <a:avLst/>
              <a:gdLst>
                <a:gd name="T0" fmla="*/ 101 w 101"/>
                <a:gd name="T1" fmla="*/ 432 h 432"/>
                <a:gd name="T2" fmla="*/ 0 w 101"/>
                <a:gd name="T3" fmla="*/ 432 h 432"/>
                <a:gd name="T4" fmla="*/ 0 w 101"/>
                <a:gd name="T5" fmla="*/ 0 h 432"/>
                <a:gd name="T6" fmla="*/ 101 w 101"/>
                <a:gd name="T7" fmla="*/ 62 h 432"/>
                <a:gd name="T8" fmla="*/ 101 w 101"/>
                <a:gd name="T9" fmla="*/ 432 h 432"/>
              </a:gdLst>
              <a:ahLst/>
              <a:cxnLst>
                <a:cxn ang="0">
                  <a:pos x="T0" y="T1"/>
                </a:cxn>
                <a:cxn ang="0">
                  <a:pos x="T2" y="T3"/>
                </a:cxn>
                <a:cxn ang="0">
                  <a:pos x="T4" y="T5"/>
                </a:cxn>
                <a:cxn ang="0">
                  <a:pos x="T6" y="T7"/>
                </a:cxn>
                <a:cxn ang="0">
                  <a:pos x="T8" y="T9"/>
                </a:cxn>
              </a:cxnLst>
              <a:rect l="0" t="0" r="r" b="b"/>
              <a:pathLst>
                <a:path w="101" h="432">
                  <a:moveTo>
                    <a:pt x="101" y="432"/>
                  </a:moveTo>
                  <a:lnTo>
                    <a:pt x="0" y="432"/>
                  </a:lnTo>
                  <a:lnTo>
                    <a:pt x="0" y="0"/>
                  </a:lnTo>
                  <a:lnTo>
                    <a:pt x="101" y="62"/>
                  </a:lnTo>
                  <a:lnTo>
                    <a:pt x="101" y="432"/>
                  </a:lnTo>
                  <a:close/>
                </a:path>
              </a:pathLst>
            </a:cu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4" name="îşlîḋê">
              <a:extLst>
                <a:ext uri="{FF2B5EF4-FFF2-40B4-BE49-F238E27FC236}">
                  <a16:creationId xmlns:a16="http://schemas.microsoft.com/office/drawing/2014/main" id="{0179D573-4567-4E85-8110-4FA011CE6203}"/>
                </a:ext>
              </a:extLst>
            </p:cNvPr>
            <p:cNvSpPr/>
            <p:nvPr/>
          </p:nvSpPr>
          <p:spPr bwMode="auto">
            <a:xfrm>
              <a:off x="6054725" y="4784725"/>
              <a:ext cx="158750" cy="685800"/>
            </a:xfrm>
            <a:custGeom>
              <a:avLst/>
              <a:gdLst>
                <a:gd name="T0" fmla="*/ 100 w 100"/>
                <a:gd name="T1" fmla="*/ 432 h 432"/>
                <a:gd name="T2" fmla="*/ 0 w 100"/>
                <a:gd name="T3" fmla="*/ 432 h 432"/>
                <a:gd name="T4" fmla="*/ 0 w 100"/>
                <a:gd name="T5" fmla="*/ 58 h 432"/>
                <a:gd name="T6" fmla="*/ 100 w 100"/>
                <a:gd name="T7" fmla="*/ 0 h 432"/>
                <a:gd name="T8" fmla="*/ 100 w 100"/>
                <a:gd name="T9" fmla="*/ 432 h 432"/>
              </a:gdLst>
              <a:ahLst/>
              <a:cxnLst>
                <a:cxn ang="0">
                  <a:pos x="T0" y="T1"/>
                </a:cxn>
                <a:cxn ang="0">
                  <a:pos x="T2" y="T3"/>
                </a:cxn>
                <a:cxn ang="0">
                  <a:pos x="T4" y="T5"/>
                </a:cxn>
                <a:cxn ang="0">
                  <a:pos x="T6" y="T7"/>
                </a:cxn>
                <a:cxn ang="0">
                  <a:pos x="T8" y="T9"/>
                </a:cxn>
              </a:cxnLst>
              <a:rect l="0" t="0" r="r" b="b"/>
              <a:pathLst>
                <a:path w="100" h="432">
                  <a:moveTo>
                    <a:pt x="100" y="432"/>
                  </a:moveTo>
                  <a:lnTo>
                    <a:pt x="0" y="432"/>
                  </a:lnTo>
                  <a:lnTo>
                    <a:pt x="0" y="58"/>
                  </a:lnTo>
                  <a:lnTo>
                    <a:pt x="100" y="0"/>
                  </a:lnTo>
                  <a:lnTo>
                    <a:pt x="100" y="432"/>
                  </a:lnTo>
                  <a:close/>
                </a:path>
              </a:pathLst>
            </a:cu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5" name="iṡḷiḑê">
              <a:extLst>
                <a:ext uri="{FF2B5EF4-FFF2-40B4-BE49-F238E27FC236}">
                  <a16:creationId xmlns:a16="http://schemas.microsoft.com/office/drawing/2014/main" id="{7D8A08F6-F33A-4941-8696-C43CEA70478B}"/>
                </a:ext>
              </a:extLst>
            </p:cNvPr>
            <p:cNvSpPr/>
            <p:nvPr/>
          </p:nvSpPr>
          <p:spPr bwMode="auto">
            <a:xfrm>
              <a:off x="5748338" y="4754563"/>
              <a:ext cx="222250" cy="746125"/>
            </a:xfrm>
            <a:custGeom>
              <a:avLst/>
              <a:gdLst>
                <a:gd name="T0" fmla="*/ 25 w 29"/>
                <a:gd name="T1" fmla="*/ 94 h 98"/>
                <a:gd name="T2" fmla="*/ 25 w 29"/>
                <a:gd name="T3" fmla="*/ 90 h 98"/>
                <a:gd name="T4" fmla="*/ 8 w 29"/>
                <a:gd name="T5" fmla="*/ 90 h 98"/>
                <a:gd name="T6" fmla="*/ 8 w 29"/>
                <a:gd name="T7" fmla="*/ 11 h 98"/>
                <a:gd name="T8" fmla="*/ 21 w 29"/>
                <a:gd name="T9" fmla="*/ 19 h 98"/>
                <a:gd name="T10" fmla="*/ 21 w 29"/>
                <a:gd name="T11" fmla="*/ 94 h 98"/>
                <a:gd name="T12" fmla="*/ 25 w 29"/>
                <a:gd name="T13" fmla="*/ 94 h 98"/>
                <a:gd name="T14" fmla="*/ 25 w 29"/>
                <a:gd name="T15" fmla="*/ 90 h 98"/>
                <a:gd name="T16" fmla="*/ 25 w 29"/>
                <a:gd name="T17" fmla="*/ 94 h 98"/>
                <a:gd name="T18" fmla="*/ 29 w 29"/>
                <a:gd name="T19" fmla="*/ 94 h 98"/>
                <a:gd name="T20" fmla="*/ 29 w 29"/>
                <a:gd name="T21" fmla="*/ 17 h 98"/>
                <a:gd name="T22" fmla="*/ 27 w 29"/>
                <a:gd name="T23" fmla="*/ 14 h 98"/>
                <a:gd name="T24" fmla="*/ 6 w 29"/>
                <a:gd name="T25" fmla="*/ 1 h 98"/>
                <a:gd name="T26" fmla="*/ 2 w 29"/>
                <a:gd name="T27" fmla="*/ 1 h 98"/>
                <a:gd name="T28" fmla="*/ 0 w 29"/>
                <a:gd name="T29" fmla="*/ 4 h 98"/>
                <a:gd name="T30" fmla="*/ 0 w 29"/>
                <a:gd name="T31" fmla="*/ 94 h 98"/>
                <a:gd name="T32" fmla="*/ 1 w 29"/>
                <a:gd name="T33" fmla="*/ 96 h 98"/>
                <a:gd name="T34" fmla="*/ 4 w 29"/>
                <a:gd name="T35" fmla="*/ 98 h 98"/>
                <a:gd name="T36" fmla="*/ 25 w 29"/>
                <a:gd name="T37" fmla="*/ 98 h 98"/>
                <a:gd name="T38" fmla="*/ 28 w 29"/>
                <a:gd name="T39" fmla="*/ 96 h 98"/>
                <a:gd name="T40" fmla="*/ 29 w 29"/>
                <a:gd name="T41" fmla="*/ 94 h 98"/>
                <a:gd name="T42" fmla="*/ 25 w 29"/>
                <a:gd name="T4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98">
                  <a:moveTo>
                    <a:pt x="25" y="94"/>
                  </a:moveTo>
                  <a:cubicBezTo>
                    <a:pt x="25" y="90"/>
                    <a:pt x="25" y="90"/>
                    <a:pt x="25" y="90"/>
                  </a:cubicBezTo>
                  <a:cubicBezTo>
                    <a:pt x="8" y="90"/>
                    <a:pt x="8" y="90"/>
                    <a:pt x="8" y="90"/>
                  </a:cubicBezTo>
                  <a:cubicBezTo>
                    <a:pt x="8" y="11"/>
                    <a:pt x="8" y="11"/>
                    <a:pt x="8" y="11"/>
                  </a:cubicBezTo>
                  <a:cubicBezTo>
                    <a:pt x="21" y="19"/>
                    <a:pt x="21" y="19"/>
                    <a:pt x="21" y="19"/>
                  </a:cubicBezTo>
                  <a:cubicBezTo>
                    <a:pt x="21" y="94"/>
                    <a:pt x="21" y="94"/>
                    <a:pt x="21" y="94"/>
                  </a:cubicBezTo>
                  <a:cubicBezTo>
                    <a:pt x="25" y="94"/>
                    <a:pt x="25" y="94"/>
                    <a:pt x="25" y="94"/>
                  </a:cubicBezTo>
                  <a:cubicBezTo>
                    <a:pt x="25" y="90"/>
                    <a:pt x="25" y="90"/>
                    <a:pt x="25" y="90"/>
                  </a:cubicBezTo>
                  <a:cubicBezTo>
                    <a:pt x="25" y="94"/>
                    <a:pt x="25" y="94"/>
                    <a:pt x="25" y="94"/>
                  </a:cubicBezTo>
                  <a:cubicBezTo>
                    <a:pt x="29" y="94"/>
                    <a:pt x="29" y="94"/>
                    <a:pt x="29" y="94"/>
                  </a:cubicBezTo>
                  <a:cubicBezTo>
                    <a:pt x="29" y="17"/>
                    <a:pt x="29" y="17"/>
                    <a:pt x="29" y="17"/>
                  </a:cubicBezTo>
                  <a:cubicBezTo>
                    <a:pt x="29" y="16"/>
                    <a:pt x="28" y="14"/>
                    <a:pt x="27" y="14"/>
                  </a:cubicBezTo>
                  <a:cubicBezTo>
                    <a:pt x="6" y="1"/>
                    <a:pt x="6" y="1"/>
                    <a:pt x="6" y="1"/>
                  </a:cubicBezTo>
                  <a:cubicBezTo>
                    <a:pt x="4" y="0"/>
                    <a:pt x="3" y="0"/>
                    <a:pt x="2" y="1"/>
                  </a:cubicBezTo>
                  <a:cubicBezTo>
                    <a:pt x="0" y="2"/>
                    <a:pt x="0" y="3"/>
                    <a:pt x="0" y="4"/>
                  </a:cubicBezTo>
                  <a:cubicBezTo>
                    <a:pt x="0" y="94"/>
                    <a:pt x="0" y="94"/>
                    <a:pt x="0" y="94"/>
                  </a:cubicBezTo>
                  <a:cubicBezTo>
                    <a:pt x="0" y="95"/>
                    <a:pt x="0" y="96"/>
                    <a:pt x="1" y="96"/>
                  </a:cubicBezTo>
                  <a:cubicBezTo>
                    <a:pt x="2" y="97"/>
                    <a:pt x="3" y="98"/>
                    <a:pt x="4" y="98"/>
                  </a:cubicBezTo>
                  <a:cubicBezTo>
                    <a:pt x="25" y="98"/>
                    <a:pt x="25" y="98"/>
                    <a:pt x="25" y="98"/>
                  </a:cubicBezTo>
                  <a:cubicBezTo>
                    <a:pt x="26" y="98"/>
                    <a:pt x="27" y="97"/>
                    <a:pt x="28" y="96"/>
                  </a:cubicBezTo>
                  <a:cubicBezTo>
                    <a:pt x="29" y="96"/>
                    <a:pt x="29" y="95"/>
                    <a:pt x="29" y="94"/>
                  </a:cubicBezTo>
                  <a:lnTo>
                    <a:pt x="25" y="9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6" name="íşḻîḑê">
              <a:extLst>
                <a:ext uri="{FF2B5EF4-FFF2-40B4-BE49-F238E27FC236}">
                  <a16:creationId xmlns:a16="http://schemas.microsoft.com/office/drawing/2014/main" id="{CB95D091-1544-4D98-A76F-A90E5A6C38DA}"/>
                </a:ext>
              </a:extLst>
            </p:cNvPr>
            <p:cNvSpPr/>
            <p:nvPr/>
          </p:nvSpPr>
          <p:spPr bwMode="auto">
            <a:xfrm>
              <a:off x="6022975" y="4754563"/>
              <a:ext cx="222250" cy="746125"/>
            </a:xfrm>
            <a:custGeom>
              <a:avLst/>
              <a:gdLst>
                <a:gd name="T0" fmla="*/ 25 w 29"/>
                <a:gd name="T1" fmla="*/ 94 h 98"/>
                <a:gd name="T2" fmla="*/ 25 w 29"/>
                <a:gd name="T3" fmla="*/ 90 h 98"/>
                <a:gd name="T4" fmla="*/ 8 w 29"/>
                <a:gd name="T5" fmla="*/ 90 h 98"/>
                <a:gd name="T6" fmla="*/ 8 w 29"/>
                <a:gd name="T7" fmla="*/ 19 h 98"/>
                <a:gd name="T8" fmla="*/ 21 w 29"/>
                <a:gd name="T9" fmla="*/ 11 h 98"/>
                <a:gd name="T10" fmla="*/ 21 w 29"/>
                <a:gd name="T11" fmla="*/ 94 h 98"/>
                <a:gd name="T12" fmla="*/ 25 w 29"/>
                <a:gd name="T13" fmla="*/ 94 h 98"/>
                <a:gd name="T14" fmla="*/ 25 w 29"/>
                <a:gd name="T15" fmla="*/ 90 h 98"/>
                <a:gd name="T16" fmla="*/ 25 w 29"/>
                <a:gd name="T17" fmla="*/ 94 h 98"/>
                <a:gd name="T18" fmla="*/ 29 w 29"/>
                <a:gd name="T19" fmla="*/ 94 h 98"/>
                <a:gd name="T20" fmla="*/ 29 w 29"/>
                <a:gd name="T21" fmla="*/ 4 h 98"/>
                <a:gd name="T22" fmla="*/ 27 w 29"/>
                <a:gd name="T23" fmla="*/ 1 h 98"/>
                <a:gd name="T24" fmla="*/ 23 w 29"/>
                <a:gd name="T25" fmla="*/ 1 h 98"/>
                <a:gd name="T26" fmla="*/ 2 w 29"/>
                <a:gd name="T27" fmla="*/ 13 h 98"/>
                <a:gd name="T28" fmla="*/ 0 w 29"/>
                <a:gd name="T29" fmla="*/ 16 h 98"/>
                <a:gd name="T30" fmla="*/ 0 w 29"/>
                <a:gd name="T31" fmla="*/ 94 h 98"/>
                <a:gd name="T32" fmla="*/ 1 w 29"/>
                <a:gd name="T33" fmla="*/ 96 h 98"/>
                <a:gd name="T34" fmla="*/ 4 w 29"/>
                <a:gd name="T35" fmla="*/ 98 h 98"/>
                <a:gd name="T36" fmla="*/ 25 w 29"/>
                <a:gd name="T37" fmla="*/ 98 h 98"/>
                <a:gd name="T38" fmla="*/ 28 w 29"/>
                <a:gd name="T39" fmla="*/ 96 h 98"/>
                <a:gd name="T40" fmla="*/ 29 w 29"/>
                <a:gd name="T41" fmla="*/ 94 h 98"/>
                <a:gd name="T42" fmla="*/ 25 w 29"/>
                <a:gd name="T4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98">
                  <a:moveTo>
                    <a:pt x="25" y="94"/>
                  </a:moveTo>
                  <a:cubicBezTo>
                    <a:pt x="25" y="90"/>
                    <a:pt x="25" y="90"/>
                    <a:pt x="25" y="90"/>
                  </a:cubicBezTo>
                  <a:cubicBezTo>
                    <a:pt x="8" y="90"/>
                    <a:pt x="8" y="90"/>
                    <a:pt x="8" y="90"/>
                  </a:cubicBezTo>
                  <a:cubicBezTo>
                    <a:pt x="8" y="19"/>
                    <a:pt x="8" y="19"/>
                    <a:pt x="8" y="19"/>
                  </a:cubicBezTo>
                  <a:cubicBezTo>
                    <a:pt x="21" y="11"/>
                    <a:pt x="21" y="11"/>
                    <a:pt x="21" y="11"/>
                  </a:cubicBezTo>
                  <a:cubicBezTo>
                    <a:pt x="21" y="94"/>
                    <a:pt x="21" y="94"/>
                    <a:pt x="21" y="94"/>
                  </a:cubicBezTo>
                  <a:cubicBezTo>
                    <a:pt x="25" y="94"/>
                    <a:pt x="25" y="94"/>
                    <a:pt x="25" y="94"/>
                  </a:cubicBezTo>
                  <a:cubicBezTo>
                    <a:pt x="25" y="90"/>
                    <a:pt x="25" y="90"/>
                    <a:pt x="25" y="90"/>
                  </a:cubicBezTo>
                  <a:cubicBezTo>
                    <a:pt x="25" y="94"/>
                    <a:pt x="25" y="94"/>
                    <a:pt x="25" y="94"/>
                  </a:cubicBezTo>
                  <a:cubicBezTo>
                    <a:pt x="29" y="94"/>
                    <a:pt x="29" y="94"/>
                    <a:pt x="29" y="94"/>
                  </a:cubicBezTo>
                  <a:cubicBezTo>
                    <a:pt x="29" y="4"/>
                    <a:pt x="29" y="4"/>
                    <a:pt x="29" y="4"/>
                  </a:cubicBezTo>
                  <a:cubicBezTo>
                    <a:pt x="29" y="3"/>
                    <a:pt x="28" y="2"/>
                    <a:pt x="27" y="1"/>
                  </a:cubicBezTo>
                  <a:cubicBezTo>
                    <a:pt x="26" y="0"/>
                    <a:pt x="25" y="0"/>
                    <a:pt x="23" y="1"/>
                  </a:cubicBezTo>
                  <a:cubicBezTo>
                    <a:pt x="2" y="13"/>
                    <a:pt x="2" y="13"/>
                    <a:pt x="2" y="13"/>
                  </a:cubicBezTo>
                  <a:cubicBezTo>
                    <a:pt x="1" y="14"/>
                    <a:pt x="0" y="15"/>
                    <a:pt x="0" y="16"/>
                  </a:cubicBezTo>
                  <a:cubicBezTo>
                    <a:pt x="0" y="94"/>
                    <a:pt x="0" y="94"/>
                    <a:pt x="0" y="94"/>
                  </a:cubicBezTo>
                  <a:cubicBezTo>
                    <a:pt x="0" y="95"/>
                    <a:pt x="0" y="96"/>
                    <a:pt x="1" y="96"/>
                  </a:cubicBezTo>
                  <a:cubicBezTo>
                    <a:pt x="2" y="97"/>
                    <a:pt x="3" y="98"/>
                    <a:pt x="4" y="98"/>
                  </a:cubicBezTo>
                  <a:cubicBezTo>
                    <a:pt x="25" y="98"/>
                    <a:pt x="25" y="98"/>
                    <a:pt x="25" y="98"/>
                  </a:cubicBezTo>
                  <a:cubicBezTo>
                    <a:pt x="26" y="98"/>
                    <a:pt x="27" y="97"/>
                    <a:pt x="28" y="96"/>
                  </a:cubicBezTo>
                  <a:cubicBezTo>
                    <a:pt x="29" y="96"/>
                    <a:pt x="29" y="95"/>
                    <a:pt x="29" y="94"/>
                  </a:cubicBezTo>
                  <a:lnTo>
                    <a:pt x="25" y="9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7" name="îS1ïḑê">
              <a:extLst>
                <a:ext uri="{FF2B5EF4-FFF2-40B4-BE49-F238E27FC236}">
                  <a16:creationId xmlns:a16="http://schemas.microsoft.com/office/drawing/2014/main" id="{91D2487E-D540-4FB7-86B6-22FA817958DE}"/>
                </a:ext>
              </a:extLst>
            </p:cNvPr>
            <p:cNvSpPr/>
            <p:nvPr/>
          </p:nvSpPr>
          <p:spPr bwMode="auto">
            <a:xfrm>
              <a:off x="6335713" y="1662113"/>
              <a:ext cx="542925" cy="1233488"/>
            </a:xfrm>
            <a:custGeom>
              <a:avLst/>
              <a:gdLst>
                <a:gd name="T0" fmla="*/ 12 w 71"/>
                <a:gd name="T1" fmla="*/ 156 h 162"/>
                <a:gd name="T2" fmla="*/ 12 w 71"/>
                <a:gd name="T3" fmla="*/ 83 h 162"/>
                <a:gd name="T4" fmla="*/ 65 w 71"/>
                <a:gd name="T5" fmla="*/ 83 h 162"/>
                <a:gd name="T6" fmla="*/ 69 w 71"/>
                <a:gd name="T7" fmla="*/ 81 h 162"/>
                <a:gd name="T8" fmla="*/ 71 w 71"/>
                <a:gd name="T9" fmla="*/ 77 h 162"/>
                <a:gd name="T10" fmla="*/ 71 w 71"/>
                <a:gd name="T11" fmla="*/ 6 h 162"/>
                <a:gd name="T12" fmla="*/ 65 w 71"/>
                <a:gd name="T13" fmla="*/ 0 h 162"/>
                <a:gd name="T14" fmla="*/ 59 w 71"/>
                <a:gd name="T15" fmla="*/ 6 h 162"/>
                <a:gd name="T16" fmla="*/ 59 w 71"/>
                <a:gd name="T17" fmla="*/ 71 h 162"/>
                <a:gd name="T18" fmla="*/ 6 w 71"/>
                <a:gd name="T19" fmla="*/ 71 h 162"/>
                <a:gd name="T20" fmla="*/ 2 w 71"/>
                <a:gd name="T21" fmla="*/ 73 h 162"/>
                <a:gd name="T22" fmla="*/ 0 w 71"/>
                <a:gd name="T23" fmla="*/ 77 h 162"/>
                <a:gd name="T24" fmla="*/ 0 w 71"/>
                <a:gd name="T25" fmla="*/ 156 h 162"/>
                <a:gd name="T26" fmla="*/ 6 w 71"/>
                <a:gd name="T27" fmla="*/ 162 h 162"/>
                <a:gd name="T28" fmla="*/ 12 w 71"/>
                <a:gd name="T29" fmla="*/ 1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2">
                  <a:moveTo>
                    <a:pt x="12" y="156"/>
                  </a:moveTo>
                  <a:cubicBezTo>
                    <a:pt x="12" y="83"/>
                    <a:pt x="12" y="83"/>
                    <a:pt x="12" y="83"/>
                  </a:cubicBezTo>
                  <a:cubicBezTo>
                    <a:pt x="65" y="83"/>
                    <a:pt x="65" y="83"/>
                    <a:pt x="65" y="83"/>
                  </a:cubicBezTo>
                  <a:cubicBezTo>
                    <a:pt x="67" y="83"/>
                    <a:pt x="68" y="82"/>
                    <a:pt x="69" y="81"/>
                  </a:cubicBezTo>
                  <a:cubicBezTo>
                    <a:pt x="71" y="80"/>
                    <a:pt x="71" y="79"/>
                    <a:pt x="71" y="77"/>
                  </a:cubicBezTo>
                  <a:cubicBezTo>
                    <a:pt x="71" y="6"/>
                    <a:pt x="71" y="6"/>
                    <a:pt x="71" y="6"/>
                  </a:cubicBezTo>
                  <a:cubicBezTo>
                    <a:pt x="71" y="3"/>
                    <a:pt x="68" y="0"/>
                    <a:pt x="65" y="0"/>
                  </a:cubicBezTo>
                  <a:cubicBezTo>
                    <a:pt x="62" y="0"/>
                    <a:pt x="59" y="3"/>
                    <a:pt x="59" y="6"/>
                  </a:cubicBezTo>
                  <a:cubicBezTo>
                    <a:pt x="59" y="71"/>
                    <a:pt x="59" y="71"/>
                    <a:pt x="59" y="71"/>
                  </a:cubicBezTo>
                  <a:cubicBezTo>
                    <a:pt x="6" y="71"/>
                    <a:pt x="6" y="71"/>
                    <a:pt x="6" y="71"/>
                  </a:cubicBezTo>
                  <a:cubicBezTo>
                    <a:pt x="5" y="71"/>
                    <a:pt x="3" y="72"/>
                    <a:pt x="2" y="73"/>
                  </a:cubicBezTo>
                  <a:cubicBezTo>
                    <a:pt x="1" y="74"/>
                    <a:pt x="0" y="76"/>
                    <a:pt x="0" y="77"/>
                  </a:cubicBezTo>
                  <a:cubicBezTo>
                    <a:pt x="0" y="156"/>
                    <a:pt x="0" y="156"/>
                    <a:pt x="0" y="156"/>
                  </a:cubicBezTo>
                  <a:cubicBezTo>
                    <a:pt x="0" y="159"/>
                    <a:pt x="3" y="162"/>
                    <a:pt x="6" y="162"/>
                  </a:cubicBezTo>
                  <a:cubicBezTo>
                    <a:pt x="10" y="162"/>
                    <a:pt x="12" y="159"/>
                    <a:pt x="12" y="156"/>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sp>
          <p:nvSpPr>
            <p:cNvPr id="528" name="îṩļíḍe">
              <a:extLst>
                <a:ext uri="{FF2B5EF4-FFF2-40B4-BE49-F238E27FC236}">
                  <a16:creationId xmlns:a16="http://schemas.microsoft.com/office/drawing/2014/main" id="{47DBF7FC-D75D-42E7-90A5-7D19D2A79873}"/>
                </a:ext>
              </a:extLst>
            </p:cNvPr>
            <p:cNvSpPr/>
            <p:nvPr/>
          </p:nvSpPr>
          <p:spPr bwMode="auto">
            <a:xfrm>
              <a:off x="6550025" y="2530475"/>
              <a:ext cx="1212850" cy="471488"/>
            </a:xfrm>
            <a:custGeom>
              <a:avLst/>
              <a:gdLst>
                <a:gd name="T0" fmla="*/ 6 w 159"/>
                <a:gd name="T1" fmla="*/ 62 h 62"/>
                <a:gd name="T2" fmla="*/ 95 w 159"/>
                <a:gd name="T3" fmla="*/ 62 h 62"/>
                <a:gd name="T4" fmla="*/ 99 w 159"/>
                <a:gd name="T5" fmla="*/ 61 h 62"/>
                <a:gd name="T6" fmla="*/ 101 w 159"/>
                <a:gd name="T7" fmla="*/ 56 h 62"/>
                <a:gd name="T8" fmla="*/ 101 w 159"/>
                <a:gd name="T9" fmla="*/ 12 h 62"/>
                <a:gd name="T10" fmla="*/ 153 w 159"/>
                <a:gd name="T11" fmla="*/ 12 h 62"/>
                <a:gd name="T12" fmla="*/ 159 w 159"/>
                <a:gd name="T13" fmla="*/ 6 h 62"/>
                <a:gd name="T14" fmla="*/ 153 w 159"/>
                <a:gd name="T15" fmla="*/ 0 h 62"/>
                <a:gd name="T16" fmla="*/ 95 w 159"/>
                <a:gd name="T17" fmla="*/ 0 h 62"/>
                <a:gd name="T18" fmla="*/ 91 w 159"/>
                <a:gd name="T19" fmla="*/ 1 h 62"/>
                <a:gd name="T20" fmla="*/ 89 w 159"/>
                <a:gd name="T21" fmla="*/ 6 h 62"/>
                <a:gd name="T22" fmla="*/ 89 w 159"/>
                <a:gd name="T23" fmla="*/ 50 h 62"/>
                <a:gd name="T24" fmla="*/ 6 w 159"/>
                <a:gd name="T25" fmla="*/ 50 h 62"/>
                <a:gd name="T26" fmla="*/ 0 w 159"/>
                <a:gd name="T27" fmla="*/ 56 h 62"/>
                <a:gd name="T28" fmla="*/ 6 w 159"/>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62">
                  <a:moveTo>
                    <a:pt x="6" y="62"/>
                  </a:moveTo>
                  <a:cubicBezTo>
                    <a:pt x="95" y="62"/>
                    <a:pt x="95" y="62"/>
                    <a:pt x="95" y="62"/>
                  </a:cubicBezTo>
                  <a:cubicBezTo>
                    <a:pt x="96" y="62"/>
                    <a:pt x="98" y="62"/>
                    <a:pt x="99" y="61"/>
                  </a:cubicBezTo>
                  <a:cubicBezTo>
                    <a:pt x="100" y="60"/>
                    <a:pt x="101" y="58"/>
                    <a:pt x="101" y="56"/>
                  </a:cubicBezTo>
                  <a:cubicBezTo>
                    <a:pt x="101" y="12"/>
                    <a:pt x="101" y="12"/>
                    <a:pt x="101" y="12"/>
                  </a:cubicBezTo>
                  <a:cubicBezTo>
                    <a:pt x="153" y="12"/>
                    <a:pt x="153" y="12"/>
                    <a:pt x="153" y="12"/>
                  </a:cubicBezTo>
                  <a:cubicBezTo>
                    <a:pt x="157" y="12"/>
                    <a:pt x="159" y="9"/>
                    <a:pt x="159" y="6"/>
                  </a:cubicBezTo>
                  <a:cubicBezTo>
                    <a:pt x="159" y="2"/>
                    <a:pt x="157" y="0"/>
                    <a:pt x="153" y="0"/>
                  </a:cubicBezTo>
                  <a:cubicBezTo>
                    <a:pt x="95" y="0"/>
                    <a:pt x="95" y="0"/>
                    <a:pt x="95" y="0"/>
                  </a:cubicBezTo>
                  <a:cubicBezTo>
                    <a:pt x="93" y="0"/>
                    <a:pt x="92" y="0"/>
                    <a:pt x="91" y="1"/>
                  </a:cubicBezTo>
                  <a:cubicBezTo>
                    <a:pt x="89" y="2"/>
                    <a:pt x="89" y="4"/>
                    <a:pt x="89" y="6"/>
                  </a:cubicBezTo>
                  <a:cubicBezTo>
                    <a:pt x="89" y="50"/>
                    <a:pt x="89" y="50"/>
                    <a:pt x="89" y="50"/>
                  </a:cubicBezTo>
                  <a:cubicBezTo>
                    <a:pt x="6" y="50"/>
                    <a:pt x="6" y="50"/>
                    <a:pt x="6" y="50"/>
                  </a:cubicBezTo>
                  <a:cubicBezTo>
                    <a:pt x="3" y="50"/>
                    <a:pt x="0" y="53"/>
                    <a:pt x="0" y="56"/>
                  </a:cubicBezTo>
                  <a:cubicBezTo>
                    <a:pt x="0" y="60"/>
                    <a:pt x="3" y="62"/>
                    <a:pt x="6" y="62"/>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latin typeface="Arial" panose="020B0604020202020204" pitchFamily="34" charset="0"/>
                <a:cs typeface="Arial" panose="020B0604020202020204" pitchFamily="34" charset="0"/>
              </a:endParaRPr>
            </a:p>
          </p:txBody>
        </p:sp>
      </p:grpSp>
      <p:cxnSp>
        <p:nvCxnSpPr>
          <p:cNvPr id="168" name="Conector angular 167"/>
          <p:cNvCxnSpPr>
            <a:stCxn id="19" idx="3"/>
          </p:cNvCxnSpPr>
          <p:nvPr/>
        </p:nvCxnSpPr>
        <p:spPr>
          <a:xfrm flipV="1">
            <a:off x="7236806" y="429417"/>
            <a:ext cx="2683965" cy="772135"/>
          </a:xfrm>
          <a:prstGeom prst="bentConnector3">
            <a:avLst>
              <a:gd name="adj1" fmla="val 81972"/>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cxnSp>
        <p:nvCxnSpPr>
          <p:cNvPr id="173" name="Conector recto de flecha 172"/>
          <p:cNvCxnSpPr>
            <a:stCxn id="19" idx="2"/>
            <a:endCxn id="16" idx="0"/>
          </p:cNvCxnSpPr>
          <p:nvPr/>
        </p:nvCxnSpPr>
        <p:spPr>
          <a:xfrm>
            <a:off x="6447600" y="1401845"/>
            <a:ext cx="382" cy="304415"/>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541" name="Redondear rectángulo de esquina diagonal 540"/>
          <p:cNvSpPr/>
          <p:nvPr/>
        </p:nvSpPr>
        <p:spPr>
          <a:xfrm>
            <a:off x="1225400" y="3170247"/>
            <a:ext cx="3332878" cy="662144"/>
          </a:xfrm>
          <a:prstGeom prst="round2Diag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s-EC" sz="14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0" lvl="1" algn="ctr"/>
            <a:r>
              <a:rPr lang="es-EC" sz="14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SELECCIÓN DE EXPERTOS</a:t>
            </a:r>
          </a:p>
          <a:p>
            <a:pPr marL="0" lvl="1" algn="ctr"/>
            <a:endParaRPr lang="es-EC" sz="1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0" lvl="1" algn="ct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Modelo de </a:t>
            </a:r>
            <a:r>
              <a:rPr lang="es-ES" sz="1400" b="1" i="1" dirty="0">
                <a:solidFill>
                  <a:schemeClr val="bg1"/>
                </a:solidFill>
                <a:latin typeface="Arial" panose="020B0604020202020204" pitchFamily="34" charset="0"/>
                <a:ea typeface="Calibri" panose="020F0502020204030204" pitchFamily="34" charset="0"/>
                <a:cs typeface="Arial" panose="020B0604020202020204" pitchFamily="34" charset="0"/>
              </a:rPr>
              <a:t>Skjong y Wentworht</a:t>
            </a:r>
            <a:endParaRPr lang="es-EC" sz="1400" b="1" i="1" dirty="0">
              <a:solidFill>
                <a:schemeClr val="bg1"/>
              </a:solidFill>
              <a:latin typeface="Arial" panose="020B0604020202020204" pitchFamily="34" charset="0"/>
              <a:cs typeface="Arial" panose="020B0604020202020204" pitchFamily="34" charset="0"/>
            </a:endParaRPr>
          </a:p>
          <a:p>
            <a:pPr marL="0" lvl="1" algn="ctr"/>
            <a:endParaRPr lang="es-EC" sz="14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618" name="Conector recto de flecha 617"/>
          <p:cNvCxnSpPr>
            <a:stCxn id="518" idx="2"/>
            <a:endCxn id="541" idx="3"/>
          </p:cNvCxnSpPr>
          <p:nvPr/>
        </p:nvCxnSpPr>
        <p:spPr>
          <a:xfrm flipH="1">
            <a:off x="2891839" y="2774281"/>
            <a:ext cx="4764" cy="3959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44" name="Conector recto de flecha 643"/>
          <p:cNvCxnSpPr>
            <a:stCxn id="222" idx="1"/>
            <a:endCxn id="518" idx="3"/>
          </p:cNvCxnSpPr>
          <p:nvPr/>
        </p:nvCxnSpPr>
        <p:spPr>
          <a:xfrm flipH="1" flipV="1">
            <a:off x="3586912" y="2481895"/>
            <a:ext cx="2087264" cy="500"/>
          </a:xfrm>
          <a:prstGeom prst="straightConnector1">
            <a:avLst/>
          </a:prstGeom>
          <a:ln>
            <a:solidFill>
              <a:schemeClr val="bg2">
                <a:lumMod val="1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576" name="Redondear rectángulo de esquina diagonal 575"/>
          <p:cNvSpPr/>
          <p:nvPr/>
        </p:nvSpPr>
        <p:spPr>
          <a:xfrm>
            <a:off x="8074292" y="2945536"/>
            <a:ext cx="4066876" cy="307408"/>
          </a:xfrm>
          <a:prstGeom prst="round2DiagRect">
            <a:avLst>
              <a:gd name="adj1" fmla="val 50000"/>
              <a:gd name="adj2" fmla="val 0"/>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marL="0" lvl="1" algn="ctr"/>
            <a:r>
              <a:rPr lang="es-EC" sz="14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COBERTURA DE UNIDADES DE ANÁLISIS</a:t>
            </a:r>
          </a:p>
        </p:txBody>
      </p:sp>
      <p:sp>
        <p:nvSpPr>
          <p:cNvPr id="577" name="CuadroTexto 576"/>
          <p:cNvSpPr txBox="1"/>
          <p:nvPr/>
        </p:nvSpPr>
        <p:spPr>
          <a:xfrm>
            <a:off x="8737329" y="3400917"/>
            <a:ext cx="2253996" cy="307777"/>
          </a:xfrm>
          <a:prstGeom prst="rect">
            <a:avLst/>
          </a:prstGeom>
          <a:noFill/>
        </p:spPr>
        <p:txBody>
          <a:bodyPr wrap="square" rtlCol="0">
            <a:spAutoFit/>
          </a:bodyPr>
          <a:lstStyle/>
          <a:p>
            <a:r>
              <a:rPr lang="es-ES" sz="1400" b="1" i="1" dirty="0">
                <a:solidFill>
                  <a:schemeClr val="bg2">
                    <a:lumMod val="10000"/>
                  </a:schemeClr>
                </a:solidFill>
                <a:latin typeface="Arial" panose="020B0604020202020204" pitchFamily="34" charset="0"/>
                <a:cs typeface="Arial" panose="020B0604020202020204" pitchFamily="34" charset="0"/>
              </a:rPr>
              <a:t>Brazo, Mejía &amp; Barrio</a:t>
            </a:r>
          </a:p>
        </p:txBody>
      </p:sp>
      <p:grpSp>
        <p:nvGrpSpPr>
          <p:cNvPr id="665" name="Grupo 664"/>
          <p:cNvGrpSpPr/>
          <p:nvPr/>
        </p:nvGrpSpPr>
        <p:grpSpPr>
          <a:xfrm>
            <a:off x="7001723" y="3501281"/>
            <a:ext cx="3826794" cy="2608282"/>
            <a:chOff x="6821726" y="2404835"/>
            <a:chExt cx="4962113" cy="3266046"/>
          </a:xfrm>
        </p:grpSpPr>
        <p:grpSp>
          <p:nvGrpSpPr>
            <p:cNvPr id="666" name="22434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821726" y="2404835"/>
              <a:ext cx="4781393" cy="3266046"/>
              <a:chOff x="593612" y="1110527"/>
              <a:chExt cx="8414129" cy="5747473"/>
            </a:xfrm>
          </p:grpSpPr>
          <p:sp>
            <p:nvSpPr>
              <p:cNvPr id="673" name="i$ļiďè">
                <a:extLst>
                  <a:ext uri="{FF2B5EF4-FFF2-40B4-BE49-F238E27FC236}">
                    <a16:creationId xmlns:a16="http://schemas.microsoft.com/office/drawing/2014/main" id="{5AA9931A-6BE0-4999-AFE9-99AB1BCD3E0F}"/>
                  </a:ext>
                </a:extLst>
              </p:cNvPr>
              <p:cNvSpPr/>
              <p:nvPr/>
            </p:nvSpPr>
            <p:spPr bwMode="auto">
              <a:xfrm>
                <a:off x="3681910" y="2152992"/>
                <a:ext cx="5325831" cy="1738330"/>
              </a:xfrm>
              <a:custGeom>
                <a:avLst/>
                <a:gdLst>
                  <a:gd name="T0" fmla="*/ 1153 w 1286"/>
                  <a:gd name="T1" fmla="*/ 3 h 463"/>
                  <a:gd name="T2" fmla="*/ 1020 w 1286"/>
                  <a:gd name="T3" fmla="*/ 0 h 463"/>
                  <a:gd name="T4" fmla="*/ 1057 w 1286"/>
                  <a:gd name="T5" fmla="*/ 81 h 463"/>
                  <a:gd name="T6" fmla="*/ 508 w 1286"/>
                  <a:gd name="T7" fmla="*/ 326 h 463"/>
                  <a:gd name="T8" fmla="*/ 422 w 1286"/>
                  <a:gd name="T9" fmla="*/ 188 h 463"/>
                  <a:gd name="T10" fmla="*/ 13 w 1286"/>
                  <a:gd name="T11" fmla="*/ 426 h 463"/>
                  <a:gd name="T12" fmla="*/ 6 w 1286"/>
                  <a:gd name="T13" fmla="*/ 453 h 463"/>
                  <a:gd name="T14" fmla="*/ 23 w 1286"/>
                  <a:gd name="T15" fmla="*/ 463 h 463"/>
                  <a:gd name="T16" fmla="*/ 33 w 1286"/>
                  <a:gd name="T17" fmla="*/ 461 h 463"/>
                  <a:gd name="T18" fmla="*/ 409 w 1286"/>
                  <a:gd name="T19" fmla="*/ 242 h 463"/>
                  <a:gd name="T20" fmla="*/ 492 w 1286"/>
                  <a:gd name="T21" fmla="*/ 377 h 463"/>
                  <a:gd name="T22" fmla="*/ 1074 w 1286"/>
                  <a:gd name="T23" fmla="*/ 117 h 463"/>
                  <a:gd name="T24" fmla="*/ 1117 w 1286"/>
                  <a:gd name="T25" fmla="*/ 212 h 463"/>
                  <a:gd name="T26" fmla="*/ 1202 w 1286"/>
                  <a:gd name="T27" fmla="*/ 109 h 463"/>
                  <a:gd name="T28" fmla="*/ 1286 w 1286"/>
                  <a:gd name="T29" fmla="*/ 6 h 463"/>
                  <a:gd name="T30" fmla="*/ 1153 w 1286"/>
                  <a:gd name="T31" fmla="*/ 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463">
                    <a:moveTo>
                      <a:pt x="1153" y="3"/>
                    </a:moveTo>
                    <a:cubicBezTo>
                      <a:pt x="1020" y="0"/>
                      <a:pt x="1020" y="0"/>
                      <a:pt x="1020" y="0"/>
                    </a:cubicBezTo>
                    <a:cubicBezTo>
                      <a:pt x="1057" y="81"/>
                      <a:pt x="1057" y="81"/>
                      <a:pt x="1057" y="81"/>
                    </a:cubicBezTo>
                    <a:cubicBezTo>
                      <a:pt x="508" y="326"/>
                      <a:pt x="508" y="326"/>
                      <a:pt x="508" y="326"/>
                    </a:cubicBezTo>
                    <a:cubicBezTo>
                      <a:pt x="422" y="188"/>
                      <a:pt x="422" y="188"/>
                      <a:pt x="422" y="188"/>
                    </a:cubicBezTo>
                    <a:cubicBezTo>
                      <a:pt x="13" y="426"/>
                      <a:pt x="13" y="426"/>
                      <a:pt x="13" y="426"/>
                    </a:cubicBezTo>
                    <a:cubicBezTo>
                      <a:pt x="4" y="432"/>
                      <a:pt x="0" y="444"/>
                      <a:pt x="6" y="453"/>
                    </a:cubicBezTo>
                    <a:cubicBezTo>
                      <a:pt x="10" y="460"/>
                      <a:pt x="16" y="463"/>
                      <a:pt x="23" y="463"/>
                    </a:cubicBezTo>
                    <a:cubicBezTo>
                      <a:pt x="27" y="463"/>
                      <a:pt x="30" y="463"/>
                      <a:pt x="33" y="461"/>
                    </a:cubicBezTo>
                    <a:cubicBezTo>
                      <a:pt x="409" y="242"/>
                      <a:pt x="409" y="242"/>
                      <a:pt x="409" y="242"/>
                    </a:cubicBezTo>
                    <a:cubicBezTo>
                      <a:pt x="492" y="377"/>
                      <a:pt x="492" y="377"/>
                      <a:pt x="492" y="377"/>
                    </a:cubicBezTo>
                    <a:cubicBezTo>
                      <a:pt x="1074" y="117"/>
                      <a:pt x="1074" y="117"/>
                      <a:pt x="1074" y="117"/>
                    </a:cubicBezTo>
                    <a:cubicBezTo>
                      <a:pt x="1117" y="212"/>
                      <a:pt x="1117" y="212"/>
                      <a:pt x="1117" y="212"/>
                    </a:cubicBezTo>
                    <a:cubicBezTo>
                      <a:pt x="1202" y="109"/>
                      <a:pt x="1202" y="109"/>
                      <a:pt x="1202" y="109"/>
                    </a:cubicBezTo>
                    <a:cubicBezTo>
                      <a:pt x="1286" y="6"/>
                      <a:pt x="1286" y="6"/>
                      <a:pt x="1286" y="6"/>
                    </a:cubicBezTo>
                    <a:lnTo>
                      <a:pt x="1153" y="3"/>
                    </a:ln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75" name="ïṩḷiḋe">
                <a:extLst>
                  <a:ext uri="{FF2B5EF4-FFF2-40B4-BE49-F238E27FC236}">
                    <a16:creationId xmlns:a16="http://schemas.microsoft.com/office/drawing/2014/main" id="{F2AE26E9-85AB-44D0-BAF2-CB8A6DD81547}"/>
                  </a:ext>
                </a:extLst>
              </p:cNvPr>
              <p:cNvSpPr/>
              <p:nvPr/>
            </p:nvSpPr>
            <p:spPr bwMode="auto">
              <a:xfrm>
                <a:off x="5287490" y="3516435"/>
                <a:ext cx="868489" cy="1344940"/>
              </a:xfrm>
              <a:prstGeom prst="can">
                <a:avLst/>
              </a:prstGeom>
              <a:solidFill>
                <a:schemeClr val="bg1">
                  <a:lumMod val="85000"/>
                </a:schemeClr>
              </a:solidFill>
              <a:ln>
                <a:noFill/>
              </a:ln>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grpSp>
            <p:nvGrpSpPr>
              <p:cNvPr id="676" name="i$ḷiḓè">
                <a:extLst>
                  <a:ext uri="{FF2B5EF4-FFF2-40B4-BE49-F238E27FC236}">
                    <a16:creationId xmlns:a16="http://schemas.microsoft.com/office/drawing/2014/main" id="{86554E41-5FA4-4E8C-BD98-C306D8398EDA}"/>
                  </a:ext>
                </a:extLst>
              </p:cNvPr>
              <p:cNvGrpSpPr/>
              <p:nvPr/>
            </p:nvGrpSpPr>
            <p:grpSpPr>
              <a:xfrm>
                <a:off x="593612" y="1110527"/>
                <a:ext cx="3254287" cy="5747473"/>
                <a:chOff x="768123" y="720150"/>
                <a:chExt cx="3086907" cy="5451857"/>
              </a:xfrm>
            </p:grpSpPr>
            <p:grpSp>
              <p:nvGrpSpPr>
                <p:cNvPr id="677" name="iṩḻîḍe">
                  <a:extLst>
                    <a:ext uri="{FF2B5EF4-FFF2-40B4-BE49-F238E27FC236}">
                      <a16:creationId xmlns:a16="http://schemas.microsoft.com/office/drawing/2014/main" id="{5148EC5D-3355-4F22-8A8E-252240985DB7}"/>
                    </a:ext>
                  </a:extLst>
                </p:cNvPr>
                <p:cNvGrpSpPr/>
                <p:nvPr/>
              </p:nvGrpSpPr>
              <p:grpSpPr>
                <a:xfrm flipH="1">
                  <a:off x="768123" y="1563494"/>
                  <a:ext cx="2276475" cy="4608513"/>
                  <a:chOff x="6577013" y="1066800"/>
                  <a:chExt cx="2276475" cy="4608513"/>
                </a:xfrm>
              </p:grpSpPr>
              <p:sp>
                <p:nvSpPr>
                  <p:cNvPr id="679" name="îşļíḓè">
                    <a:extLst>
                      <a:ext uri="{FF2B5EF4-FFF2-40B4-BE49-F238E27FC236}">
                        <a16:creationId xmlns:a16="http://schemas.microsoft.com/office/drawing/2014/main" id="{266785EB-C089-402E-A27B-AB2133A2BB2A}"/>
                      </a:ext>
                    </a:extLst>
                  </p:cNvPr>
                  <p:cNvSpPr/>
                  <p:nvPr/>
                </p:nvSpPr>
                <p:spPr bwMode="auto">
                  <a:xfrm>
                    <a:off x="7778750" y="3754438"/>
                    <a:ext cx="838200" cy="1728788"/>
                  </a:xfrm>
                  <a:custGeom>
                    <a:avLst/>
                    <a:gdLst>
                      <a:gd name="T0" fmla="*/ 348 w 528"/>
                      <a:gd name="T1" fmla="*/ 0 h 1089"/>
                      <a:gd name="T2" fmla="*/ 178 w 528"/>
                      <a:gd name="T3" fmla="*/ 0 h 1089"/>
                      <a:gd name="T4" fmla="*/ 0 w 528"/>
                      <a:gd name="T5" fmla="*/ 0 h 1089"/>
                      <a:gd name="T6" fmla="*/ 0 w 528"/>
                      <a:gd name="T7" fmla="*/ 158 h 1089"/>
                      <a:gd name="T8" fmla="*/ 0 w 528"/>
                      <a:gd name="T9" fmla="*/ 1089 h 1089"/>
                      <a:gd name="T10" fmla="*/ 178 w 528"/>
                      <a:gd name="T11" fmla="*/ 1089 h 1089"/>
                      <a:gd name="T12" fmla="*/ 178 w 528"/>
                      <a:gd name="T13" fmla="*/ 158 h 1089"/>
                      <a:gd name="T14" fmla="*/ 348 w 528"/>
                      <a:gd name="T15" fmla="*/ 158 h 1089"/>
                      <a:gd name="T16" fmla="*/ 348 w 528"/>
                      <a:gd name="T17" fmla="*/ 1089 h 1089"/>
                      <a:gd name="T18" fmla="*/ 528 w 528"/>
                      <a:gd name="T19" fmla="*/ 1089 h 1089"/>
                      <a:gd name="T20" fmla="*/ 528 w 528"/>
                      <a:gd name="T21" fmla="*/ 158 h 1089"/>
                      <a:gd name="T22" fmla="*/ 528 w 528"/>
                      <a:gd name="T23" fmla="*/ 0 h 1089"/>
                      <a:gd name="T24" fmla="*/ 348 w 528"/>
                      <a:gd name="T25"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1089">
                        <a:moveTo>
                          <a:pt x="348" y="0"/>
                        </a:moveTo>
                        <a:lnTo>
                          <a:pt x="178" y="0"/>
                        </a:lnTo>
                        <a:lnTo>
                          <a:pt x="0" y="0"/>
                        </a:lnTo>
                        <a:lnTo>
                          <a:pt x="0" y="158"/>
                        </a:lnTo>
                        <a:lnTo>
                          <a:pt x="0" y="1089"/>
                        </a:lnTo>
                        <a:lnTo>
                          <a:pt x="178" y="1089"/>
                        </a:lnTo>
                        <a:lnTo>
                          <a:pt x="178" y="158"/>
                        </a:lnTo>
                        <a:lnTo>
                          <a:pt x="348" y="158"/>
                        </a:lnTo>
                        <a:lnTo>
                          <a:pt x="348" y="1089"/>
                        </a:lnTo>
                        <a:lnTo>
                          <a:pt x="528" y="1089"/>
                        </a:lnTo>
                        <a:lnTo>
                          <a:pt x="528" y="158"/>
                        </a:lnTo>
                        <a:lnTo>
                          <a:pt x="528" y="0"/>
                        </a:lnTo>
                        <a:lnTo>
                          <a:pt x="34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80" name="îŝ1íḑe">
                    <a:extLst>
                      <a:ext uri="{FF2B5EF4-FFF2-40B4-BE49-F238E27FC236}">
                        <a16:creationId xmlns:a16="http://schemas.microsoft.com/office/drawing/2014/main" id="{38C34DEF-3AE3-4F77-8A8E-FD42429E9E1D}"/>
                      </a:ext>
                    </a:extLst>
                  </p:cNvPr>
                  <p:cNvSpPr/>
                  <p:nvPr/>
                </p:nvSpPr>
                <p:spPr bwMode="auto">
                  <a:xfrm>
                    <a:off x="7550150" y="5483225"/>
                    <a:ext cx="511175" cy="192088"/>
                  </a:xfrm>
                  <a:custGeom>
                    <a:avLst/>
                    <a:gdLst>
                      <a:gd name="T0" fmla="*/ 136 w 136"/>
                      <a:gd name="T1" fmla="*/ 0 h 51"/>
                      <a:gd name="T2" fmla="*/ 61 w 136"/>
                      <a:gd name="T3" fmla="*/ 0 h 51"/>
                      <a:gd name="T4" fmla="*/ 17 w 136"/>
                      <a:gd name="T5" fmla="*/ 51 h 51"/>
                      <a:gd name="T6" fmla="*/ 136 w 136"/>
                      <a:gd name="T7" fmla="*/ 51 h 51"/>
                    </a:gdLst>
                    <a:ahLst/>
                    <a:cxnLst>
                      <a:cxn ang="0">
                        <a:pos x="T0" y="T1"/>
                      </a:cxn>
                      <a:cxn ang="0">
                        <a:pos x="T2" y="T3"/>
                      </a:cxn>
                      <a:cxn ang="0">
                        <a:pos x="T4" y="T5"/>
                      </a:cxn>
                      <a:cxn ang="0">
                        <a:pos x="T6" y="T7"/>
                      </a:cxn>
                    </a:cxnLst>
                    <a:rect l="0" t="0" r="r" b="b"/>
                    <a:pathLst>
                      <a:path w="136" h="51">
                        <a:moveTo>
                          <a:pt x="136" y="0"/>
                        </a:moveTo>
                        <a:cubicBezTo>
                          <a:pt x="61" y="0"/>
                          <a:pt x="61" y="0"/>
                          <a:pt x="61" y="0"/>
                        </a:cubicBezTo>
                        <a:cubicBezTo>
                          <a:pt x="61" y="0"/>
                          <a:pt x="0" y="36"/>
                          <a:pt x="17" y="51"/>
                        </a:cubicBezTo>
                        <a:cubicBezTo>
                          <a:pt x="136" y="51"/>
                          <a:pt x="136" y="51"/>
                          <a:pt x="136"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1" name="iṡlíḑè">
                    <a:extLst>
                      <a:ext uri="{FF2B5EF4-FFF2-40B4-BE49-F238E27FC236}">
                        <a16:creationId xmlns:a16="http://schemas.microsoft.com/office/drawing/2014/main" id="{64FAF15E-41B6-434D-93C4-143803113278}"/>
                      </a:ext>
                    </a:extLst>
                  </p:cNvPr>
                  <p:cNvSpPr/>
                  <p:nvPr/>
                </p:nvSpPr>
                <p:spPr bwMode="auto">
                  <a:xfrm>
                    <a:off x="8331200" y="5483225"/>
                    <a:ext cx="514350" cy="192088"/>
                  </a:xfrm>
                  <a:custGeom>
                    <a:avLst/>
                    <a:gdLst>
                      <a:gd name="T0" fmla="*/ 0 w 137"/>
                      <a:gd name="T1" fmla="*/ 0 h 51"/>
                      <a:gd name="T2" fmla="*/ 76 w 137"/>
                      <a:gd name="T3" fmla="*/ 0 h 51"/>
                      <a:gd name="T4" fmla="*/ 120 w 137"/>
                      <a:gd name="T5" fmla="*/ 51 h 51"/>
                      <a:gd name="T6" fmla="*/ 0 w 137"/>
                      <a:gd name="T7" fmla="*/ 51 h 51"/>
                    </a:gdLst>
                    <a:ahLst/>
                    <a:cxnLst>
                      <a:cxn ang="0">
                        <a:pos x="T0" y="T1"/>
                      </a:cxn>
                      <a:cxn ang="0">
                        <a:pos x="T2" y="T3"/>
                      </a:cxn>
                      <a:cxn ang="0">
                        <a:pos x="T4" y="T5"/>
                      </a:cxn>
                      <a:cxn ang="0">
                        <a:pos x="T6" y="T7"/>
                      </a:cxn>
                    </a:cxnLst>
                    <a:rect l="0" t="0" r="r" b="b"/>
                    <a:pathLst>
                      <a:path w="137" h="51">
                        <a:moveTo>
                          <a:pt x="0" y="0"/>
                        </a:moveTo>
                        <a:cubicBezTo>
                          <a:pt x="76" y="0"/>
                          <a:pt x="76" y="0"/>
                          <a:pt x="76" y="0"/>
                        </a:cubicBezTo>
                        <a:cubicBezTo>
                          <a:pt x="76" y="0"/>
                          <a:pt x="137" y="36"/>
                          <a:pt x="120" y="51"/>
                        </a:cubicBezTo>
                        <a:cubicBezTo>
                          <a:pt x="0" y="51"/>
                          <a:pt x="0" y="51"/>
                          <a:pt x="0"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2" name="îślîḋè">
                    <a:extLst>
                      <a:ext uri="{FF2B5EF4-FFF2-40B4-BE49-F238E27FC236}">
                        <a16:creationId xmlns:a16="http://schemas.microsoft.com/office/drawing/2014/main" id="{3072BC61-BD77-4AEE-A400-6567172E22B7}"/>
                      </a:ext>
                    </a:extLst>
                  </p:cNvPr>
                  <p:cNvSpPr/>
                  <p:nvPr/>
                </p:nvSpPr>
                <p:spPr bwMode="auto">
                  <a:xfrm>
                    <a:off x="6892925" y="2243138"/>
                    <a:ext cx="1116013" cy="560388"/>
                  </a:xfrm>
                  <a:custGeom>
                    <a:avLst/>
                    <a:gdLst>
                      <a:gd name="T0" fmla="*/ 297 w 297"/>
                      <a:gd name="T1" fmla="*/ 52 h 149"/>
                      <a:gd name="T2" fmla="*/ 187 w 297"/>
                      <a:gd name="T3" fmla="*/ 83 h 149"/>
                      <a:gd name="T4" fmla="*/ 28 w 297"/>
                      <a:gd name="T5" fmla="*/ 0 h 149"/>
                      <a:gd name="T6" fmla="*/ 0 w 297"/>
                      <a:gd name="T7" fmla="*/ 23 h 149"/>
                      <a:gd name="T8" fmla="*/ 279 w 297"/>
                      <a:gd name="T9" fmla="*/ 109 h 149"/>
                    </a:gdLst>
                    <a:ahLst/>
                    <a:cxnLst>
                      <a:cxn ang="0">
                        <a:pos x="T0" y="T1"/>
                      </a:cxn>
                      <a:cxn ang="0">
                        <a:pos x="T2" y="T3"/>
                      </a:cxn>
                      <a:cxn ang="0">
                        <a:pos x="T4" y="T5"/>
                      </a:cxn>
                      <a:cxn ang="0">
                        <a:pos x="T6" y="T7"/>
                      </a:cxn>
                      <a:cxn ang="0">
                        <a:pos x="T8" y="T9"/>
                      </a:cxn>
                    </a:cxnLst>
                    <a:rect l="0" t="0" r="r" b="b"/>
                    <a:pathLst>
                      <a:path w="297" h="149">
                        <a:moveTo>
                          <a:pt x="297" y="52"/>
                        </a:moveTo>
                        <a:cubicBezTo>
                          <a:pt x="275" y="61"/>
                          <a:pt x="213" y="82"/>
                          <a:pt x="187" y="83"/>
                        </a:cubicBezTo>
                        <a:cubicBezTo>
                          <a:pt x="101" y="84"/>
                          <a:pt x="85" y="70"/>
                          <a:pt x="28" y="0"/>
                        </a:cubicBezTo>
                        <a:cubicBezTo>
                          <a:pt x="22" y="4"/>
                          <a:pt x="3" y="20"/>
                          <a:pt x="0" y="23"/>
                        </a:cubicBezTo>
                        <a:cubicBezTo>
                          <a:pt x="60" y="149"/>
                          <a:pt x="171" y="129"/>
                          <a:pt x="279" y="109"/>
                        </a:cubicBezTo>
                      </a:path>
                    </a:pathLst>
                  </a:custGeom>
                  <a:solidFill>
                    <a:srgbClr val="0080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400">
                      <a:latin typeface="Arial" panose="020B0604020202020204" pitchFamily="34" charset="0"/>
                      <a:cs typeface="Arial" panose="020B0604020202020204" pitchFamily="34" charset="0"/>
                    </a:endParaRPr>
                  </a:p>
                </p:txBody>
              </p:sp>
              <p:sp>
                <p:nvSpPr>
                  <p:cNvPr id="683" name="îšļïḍe">
                    <a:extLst>
                      <a:ext uri="{FF2B5EF4-FFF2-40B4-BE49-F238E27FC236}">
                        <a16:creationId xmlns:a16="http://schemas.microsoft.com/office/drawing/2014/main" id="{FAFF232A-337C-4DF4-BE47-A8F3CFBF57DC}"/>
                      </a:ext>
                    </a:extLst>
                  </p:cNvPr>
                  <p:cNvSpPr/>
                  <p:nvPr/>
                </p:nvSpPr>
                <p:spPr bwMode="auto">
                  <a:xfrm>
                    <a:off x="6704013" y="1938338"/>
                    <a:ext cx="161925" cy="188913"/>
                  </a:xfrm>
                  <a:custGeom>
                    <a:avLst/>
                    <a:gdLst>
                      <a:gd name="T0" fmla="*/ 4 w 43"/>
                      <a:gd name="T1" fmla="*/ 2 h 50"/>
                      <a:gd name="T2" fmla="*/ 4 w 43"/>
                      <a:gd name="T3" fmla="*/ 2 h 50"/>
                      <a:gd name="T4" fmla="*/ 2 w 43"/>
                      <a:gd name="T5" fmla="*/ 10 h 50"/>
                      <a:gd name="T6" fmla="*/ 31 w 43"/>
                      <a:gd name="T7" fmla="*/ 47 h 50"/>
                      <a:gd name="T8" fmla="*/ 40 w 43"/>
                      <a:gd name="T9" fmla="*/ 48 h 50"/>
                      <a:gd name="T10" fmla="*/ 41 w 43"/>
                      <a:gd name="T11" fmla="*/ 40 h 50"/>
                      <a:gd name="T12" fmla="*/ 13 w 43"/>
                      <a:gd name="T13" fmla="*/ 3 h 50"/>
                      <a:gd name="T14" fmla="*/ 4 w 43"/>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0">
                        <a:moveTo>
                          <a:pt x="4" y="2"/>
                        </a:moveTo>
                        <a:cubicBezTo>
                          <a:pt x="4" y="2"/>
                          <a:pt x="4" y="2"/>
                          <a:pt x="4" y="2"/>
                        </a:cubicBezTo>
                        <a:cubicBezTo>
                          <a:pt x="1" y="4"/>
                          <a:pt x="0" y="7"/>
                          <a:pt x="2" y="10"/>
                        </a:cubicBezTo>
                        <a:cubicBezTo>
                          <a:pt x="31" y="47"/>
                          <a:pt x="31" y="47"/>
                          <a:pt x="31" y="47"/>
                        </a:cubicBezTo>
                        <a:cubicBezTo>
                          <a:pt x="33" y="49"/>
                          <a:pt x="37" y="50"/>
                          <a:pt x="40" y="48"/>
                        </a:cubicBezTo>
                        <a:cubicBezTo>
                          <a:pt x="43" y="46"/>
                          <a:pt x="43" y="43"/>
                          <a:pt x="41" y="40"/>
                        </a:cubicBezTo>
                        <a:cubicBezTo>
                          <a:pt x="13" y="3"/>
                          <a:pt x="13" y="3"/>
                          <a:pt x="13" y="3"/>
                        </a:cubicBezTo>
                        <a:cubicBezTo>
                          <a:pt x="11" y="1"/>
                          <a:pt x="7" y="0"/>
                          <a:pt x="4"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4" name="iṡļíḑê">
                    <a:extLst>
                      <a:ext uri="{FF2B5EF4-FFF2-40B4-BE49-F238E27FC236}">
                        <a16:creationId xmlns:a16="http://schemas.microsoft.com/office/drawing/2014/main" id="{A69FE6C7-4839-42AE-8BC6-60FACCA6887E}"/>
                      </a:ext>
                    </a:extLst>
                  </p:cNvPr>
                  <p:cNvSpPr/>
                  <p:nvPr/>
                </p:nvSpPr>
                <p:spPr bwMode="auto">
                  <a:xfrm>
                    <a:off x="6738938" y="2044700"/>
                    <a:ext cx="239713" cy="269875"/>
                  </a:xfrm>
                  <a:custGeom>
                    <a:avLst/>
                    <a:gdLst>
                      <a:gd name="T0" fmla="*/ 64 w 64"/>
                      <a:gd name="T1" fmla="*/ 56 h 72"/>
                      <a:gd name="T2" fmla="*/ 43 w 64"/>
                      <a:gd name="T3" fmla="*/ 72 h 72"/>
                      <a:gd name="T4" fmla="*/ 23 w 64"/>
                      <a:gd name="T5" fmla="*/ 57 h 72"/>
                      <a:gd name="T6" fmla="*/ 0 w 64"/>
                      <a:gd name="T7" fmla="*/ 6 h 72"/>
                      <a:gd name="T8" fmla="*/ 19 w 64"/>
                      <a:gd name="T9" fmla="*/ 0 h 72"/>
                      <a:gd name="T10" fmla="*/ 56 w 64"/>
                      <a:gd name="T11" fmla="*/ 25 h 72"/>
                      <a:gd name="T12" fmla="*/ 64 w 64"/>
                      <a:gd name="T13" fmla="*/ 56 h 72"/>
                    </a:gdLst>
                    <a:ahLst/>
                    <a:cxnLst>
                      <a:cxn ang="0">
                        <a:pos x="T0" y="T1"/>
                      </a:cxn>
                      <a:cxn ang="0">
                        <a:pos x="T2" y="T3"/>
                      </a:cxn>
                      <a:cxn ang="0">
                        <a:pos x="T4" y="T5"/>
                      </a:cxn>
                      <a:cxn ang="0">
                        <a:pos x="T6" y="T7"/>
                      </a:cxn>
                      <a:cxn ang="0">
                        <a:pos x="T8" y="T9"/>
                      </a:cxn>
                      <a:cxn ang="0">
                        <a:pos x="T10" y="T11"/>
                      </a:cxn>
                      <a:cxn ang="0">
                        <a:pos x="T12" y="T13"/>
                      </a:cxn>
                    </a:cxnLst>
                    <a:rect l="0" t="0" r="r" b="b"/>
                    <a:pathLst>
                      <a:path w="64" h="72">
                        <a:moveTo>
                          <a:pt x="64" y="56"/>
                        </a:moveTo>
                        <a:cubicBezTo>
                          <a:pt x="43" y="72"/>
                          <a:pt x="43" y="72"/>
                          <a:pt x="43" y="72"/>
                        </a:cubicBezTo>
                        <a:cubicBezTo>
                          <a:pt x="23" y="57"/>
                          <a:pt x="23" y="57"/>
                          <a:pt x="23" y="57"/>
                        </a:cubicBezTo>
                        <a:cubicBezTo>
                          <a:pt x="13" y="49"/>
                          <a:pt x="4" y="19"/>
                          <a:pt x="0" y="6"/>
                        </a:cubicBezTo>
                        <a:cubicBezTo>
                          <a:pt x="19" y="0"/>
                          <a:pt x="19" y="0"/>
                          <a:pt x="19" y="0"/>
                        </a:cubicBezTo>
                        <a:cubicBezTo>
                          <a:pt x="56" y="25"/>
                          <a:pt x="56" y="25"/>
                          <a:pt x="56" y="25"/>
                        </a:cubicBezTo>
                        <a:lnTo>
                          <a:pt x="64" y="5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latin typeface="Arial" panose="020B0604020202020204" pitchFamily="34" charset="0"/>
                      <a:cs typeface="Arial" panose="020B0604020202020204" pitchFamily="34" charset="0"/>
                    </a:endParaRPr>
                  </a:p>
                </p:txBody>
              </p:sp>
              <p:sp>
                <p:nvSpPr>
                  <p:cNvPr id="685" name="îṡḷîḑê">
                    <a:extLst>
                      <a:ext uri="{FF2B5EF4-FFF2-40B4-BE49-F238E27FC236}">
                        <a16:creationId xmlns:a16="http://schemas.microsoft.com/office/drawing/2014/main" id="{65565598-31A5-438B-ADAE-9F588DD254A8}"/>
                      </a:ext>
                    </a:extLst>
                  </p:cNvPr>
                  <p:cNvSpPr/>
                  <p:nvPr/>
                </p:nvSpPr>
                <p:spPr bwMode="auto">
                  <a:xfrm>
                    <a:off x="6577013" y="1401763"/>
                    <a:ext cx="379413" cy="1000125"/>
                  </a:xfrm>
                  <a:custGeom>
                    <a:avLst/>
                    <a:gdLst>
                      <a:gd name="T0" fmla="*/ 9 w 239"/>
                      <a:gd name="T1" fmla="*/ 0 h 630"/>
                      <a:gd name="T2" fmla="*/ 0 w 239"/>
                      <a:gd name="T3" fmla="*/ 2 h 630"/>
                      <a:gd name="T4" fmla="*/ 213 w 239"/>
                      <a:gd name="T5" fmla="*/ 630 h 630"/>
                      <a:gd name="T6" fmla="*/ 239 w 239"/>
                      <a:gd name="T7" fmla="*/ 620 h 630"/>
                      <a:gd name="T8" fmla="*/ 9 w 239"/>
                      <a:gd name="T9" fmla="*/ 0 h 630"/>
                    </a:gdLst>
                    <a:ahLst/>
                    <a:cxnLst>
                      <a:cxn ang="0">
                        <a:pos x="T0" y="T1"/>
                      </a:cxn>
                      <a:cxn ang="0">
                        <a:pos x="T2" y="T3"/>
                      </a:cxn>
                      <a:cxn ang="0">
                        <a:pos x="T4" y="T5"/>
                      </a:cxn>
                      <a:cxn ang="0">
                        <a:pos x="T6" y="T7"/>
                      </a:cxn>
                      <a:cxn ang="0">
                        <a:pos x="T8" y="T9"/>
                      </a:cxn>
                    </a:cxnLst>
                    <a:rect l="0" t="0" r="r" b="b"/>
                    <a:pathLst>
                      <a:path w="239" h="630">
                        <a:moveTo>
                          <a:pt x="9" y="0"/>
                        </a:moveTo>
                        <a:lnTo>
                          <a:pt x="0" y="2"/>
                        </a:lnTo>
                        <a:lnTo>
                          <a:pt x="213" y="630"/>
                        </a:lnTo>
                        <a:lnTo>
                          <a:pt x="239" y="620"/>
                        </a:lnTo>
                        <a:lnTo>
                          <a:pt x="9"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86" name="îṣḻîdê">
                    <a:extLst>
                      <a:ext uri="{FF2B5EF4-FFF2-40B4-BE49-F238E27FC236}">
                        <a16:creationId xmlns:a16="http://schemas.microsoft.com/office/drawing/2014/main" id="{C70FF0EE-6563-4A40-8F09-DF77A94BBEE9}"/>
                      </a:ext>
                    </a:extLst>
                  </p:cNvPr>
                  <p:cNvSpPr/>
                  <p:nvPr/>
                </p:nvSpPr>
                <p:spPr bwMode="auto">
                  <a:xfrm>
                    <a:off x="6813550" y="1995488"/>
                    <a:ext cx="142875" cy="184150"/>
                  </a:xfrm>
                  <a:custGeom>
                    <a:avLst/>
                    <a:gdLst>
                      <a:gd name="T0" fmla="*/ 35 w 38"/>
                      <a:gd name="T1" fmla="*/ 46 h 49"/>
                      <a:gd name="T2" fmla="*/ 31 w 38"/>
                      <a:gd name="T3" fmla="*/ 49 h 49"/>
                      <a:gd name="T4" fmla="*/ 28 w 38"/>
                      <a:gd name="T5" fmla="*/ 45 h 49"/>
                      <a:gd name="T6" fmla="*/ 3 w 38"/>
                      <a:gd name="T7" fmla="*/ 16 h 49"/>
                      <a:gd name="T8" fmla="*/ 1 w 38"/>
                      <a:gd name="T9" fmla="*/ 7 h 49"/>
                      <a:gd name="T10" fmla="*/ 7 w 38"/>
                      <a:gd name="T11" fmla="*/ 2 h 49"/>
                      <a:gd name="T12" fmla="*/ 35 w 38"/>
                      <a:gd name="T13" fmla="*/ 35 h 49"/>
                      <a:gd name="T14" fmla="*/ 35 w 38"/>
                      <a:gd name="T15" fmla="*/ 4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9">
                        <a:moveTo>
                          <a:pt x="35" y="46"/>
                        </a:moveTo>
                        <a:cubicBezTo>
                          <a:pt x="31" y="49"/>
                          <a:pt x="31" y="49"/>
                          <a:pt x="31" y="49"/>
                        </a:cubicBezTo>
                        <a:cubicBezTo>
                          <a:pt x="28" y="45"/>
                          <a:pt x="28" y="45"/>
                          <a:pt x="28" y="45"/>
                        </a:cubicBezTo>
                        <a:cubicBezTo>
                          <a:pt x="3" y="16"/>
                          <a:pt x="3" y="16"/>
                          <a:pt x="3" y="16"/>
                        </a:cubicBezTo>
                        <a:cubicBezTo>
                          <a:pt x="0" y="13"/>
                          <a:pt x="0" y="10"/>
                          <a:pt x="1" y="7"/>
                        </a:cubicBezTo>
                        <a:cubicBezTo>
                          <a:pt x="2" y="4"/>
                          <a:pt x="6" y="0"/>
                          <a:pt x="7" y="2"/>
                        </a:cubicBezTo>
                        <a:cubicBezTo>
                          <a:pt x="35" y="35"/>
                          <a:pt x="35" y="35"/>
                          <a:pt x="35" y="35"/>
                        </a:cubicBezTo>
                        <a:cubicBezTo>
                          <a:pt x="38" y="38"/>
                          <a:pt x="37" y="43"/>
                          <a:pt x="35" y="4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7" name="ïšḻíḋè">
                    <a:extLst>
                      <a:ext uri="{FF2B5EF4-FFF2-40B4-BE49-F238E27FC236}">
                        <a16:creationId xmlns:a16="http://schemas.microsoft.com/office/drawing/2014/main" id="{B7299F65-5706-4E4E-9FBD-4566177A57DA}"/>
                      </a:ext>
                    </a:extLst>
                  </p:cNvPr>
                  <p:cNvSpPr/>
                  <p:nvPr/>
                </p:nvSpPr>
                <p:spPr bwMode="auto">
                  <a:xfrm>
                    <a:off x="6780213" y="2168525"/>
                    <a:ext cx="74613" cy="55563"/>
                  </a:xfrm>
                  <a:custGeom>
                    <a:avLst/>
                    <a:gdLst>
                      <a:gd name="T0" fmla="*/ 2 w 20"/>
                      <a:gd name="T1" fmla="*/ 3 h 15"/>
                      <a:gd name="T2" fmla="*/ 2 w 20"/>
                      <a:gd name="T3" fmla="*/ 3 h 15"/>
                      <a:gd name="T4" fmla="*/ 3 w 20"/>
                      <a:gd name="T5" fmla="*/ 9 h 15"/>
                      <a:gd name="T6" fmla="*/ 11 w 20"/>
                      <a:gd name="T7" fmla="*/ 14 h 15"/>
                      <a:gd name="T8" fmla="*/ 19 w 20"/>
                      <a:gd name="T9" fmla="*/ 12 h 15"/>
                      <a:gd name="T10" fmla="*/ 18 w 20"/>
                      <a:gd name="T11" fmla="*/ 6 h 15"/>
                      <a:gd name="T12" fmla="*/ 10 w 20"/>
                      <a:gd name="T13" fmla="*/ 1 h 15"/>
                      <a:gd name="T14" fmla="*/ 2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2" y="3"/>
                        </a:moveTo>
                        <a:cubicBezTo>
                          <a:pt x="2" y="3"/>
                          <a:pt x="2" y="3"/>
                          <a:pt x="2" y="3"/>
                        </a:cubicBezTo>
                        <a:cubicBezTo>
                          <a:pt x="0" y="5"/>
                          <a:pt x="1" y="8"/>
                          <a:pt x="3" y="9"/>
                        </a:cubicBezTo>
                        <a:cubicBezTo>
                          <a:pt x="11" y="14"/>
                          <a:pt x="11" y="14"/>
                          <a:pt x="11" y="14"/>
                        </a:cubicBezTo>
                        <a:cubicBezTo>
                          <a:pt x="13" y="15"/>
                          <a:pt x="17" y="15"/>
                          <a:pt x="19" y="12"/>
                        </a:cubicBezTo>
                        <a:cubicBezTo>
                          <a:pt x="20" y="10"/>
                          <a:pt x="20" y="7"/>
                          <a:pt x="18" y="6"/>
                        </a:cubicBezTo>
                        <a:cubicBezTo>
                          <a:pt x="10" y="1"/>
                          <a:pt x="10" y="1"/>
                          <a:pt x="10" y="1"/>
                        </a:cubicBezTo>
                        <a:cubicBezTo>
                          <a:pt x="7" y="0"/>
                          <a:pt x="4" y="0"/>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8" name="išḷíḓê">
                    <a:extLst>
                      <a:ext uri="{FF2B5EF4-FFF2-40B4-BE49-F238E27FC236}">
                        <a16:creationId xmlns:a16="http://schemas.microsoft.com/office/drawing/2014/main" id="{71D588A7-29FD-4153-B093-6928E6334138}"/>
                      </a:ext>
                    </a:extLst>
                  </p:cNvPr>
                  <p:cNvSpPr/>
                  <p:nvPr/>
                </p:nvSpPr>
                <p:spPr bwMode="auto">
                  <a:xfrm>
                    <a:off x="6757988" y="2100263"/>
                    <a:ext cx="82550" cy="68263"/>
                  </a:xfrm>
                  <a:custGeom>
                    <a:avLst/>
                    <a:gdLst>
                      <a:gd name="T0" fmla="*/ 2 w 22"/>
                      <a:gd name="T1" fmla="*/ 4 h 18"/>
                      <a:gd name="T2" fmla="*/ 2 w 22"/>
                      <a:gd name="T3" fmla="*/ 4 h 18"/>
                      <a:gd name="T4" fmla="*/ 3 w 22"/>
                      <a:gd name="T5" fmla="*/ 12 h 18"/>
                      <a:gd name="T6" fmla="*/ 11 w 22"/>
                      <a:gd name="T7" fmla="*/ 16 h 18"/>
                      <a:gd name="T8" fmla="*/ 20 w 22"/>
                      <a:gd name="T9" fmla="*/ 14 h 18"/>
                      <a:gd name="T10" fmla="*/ 19 w 22"/>
                      <a:gd name="T11" fmla="*/ 7 h 18"/>
                      <a:gd name="T12" fmla="*/ 11 w 22"/>
                      <a:gd name="T13" fmla="*/ 2 h 18"/>
                      <a:gd name="T14" fmla="*/ 2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 y="4"/>
                        </a:moveTo>
                        <a:cubicBezTo>
                          <a:pt x="2" y="4"/>
                          <a:pt x="2" y="4"/>
                          <a:pt x="2" y="4"/>
                        </a:cubicBezTo>
                        <a:cubicBezTo>
                          <a:pt x="0" y="7"/>
                          <a:pt x="0" y="10"/>
                          <a:pt x="3" y="12"/>
                        </a:cubicBezTo>
                        <a:cubicBezTo>
                          <a:pt x="11" y="16"/>
                          <a:pt x="11" y="16"/>
                          <a:pt x="11" y="16"/>
                        </a:cubicBezTo>
                        <a:cubicBezTo>
                          <a:pt x="14" y="18"/>
                          <a:pt x="18" y="17"/>
                          <a:pt x="20" y="14"/>
                        </a:cubicBezTo>
                        <a:cubicBezTo>
                          <a:pt x="22" y="12"/>
                          <a:pt x="21" y="8"/>
                          <a:pt x="19" y="7"/>
                        </a:cubicBezTo>
                        <a:cubicBezTo>
                          <a:pt x="11" y="2"/>
                          <a:pt x="11" y="2"/>
                          <a:pt x="11" y="2"/>
                        </a:cubicBezTo>
                        <a:cubicBezTo>
                          <a:pt x="8" y="0"/>
                          <a:pt x="4" y="1"/>
                          <a:pt x="2"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89" name="ïṣlïde">
                    <a:extLst>
                      <a:ext uri="{FF2B5EF4-FFF2-40B4-BE49-F238E27FC236}">
                        <a16:creationId xmlns:a16="http://schemas.microsoft.com/office/drawing/2014/main" id="{8C2C5A07-4DBF-439E-B1D0-87F059D793C9}"/>
                      </a:ext>
                    </a:extLst>
                  </p:cNvPr>
                  <p:cNvSpPr/>
                  <p:nvPr/>
                </p:nvSpPr>
                <p:spPr bwMode="auto">
                  <a:xfrm>
                    <a:off x="6734175" y="2036763"/>
                    <a:ext cx="82550" cy="63500"/>
                  </a:xfrm>
                  <a:custGeom>
                    <a:avLst/>
                    <a:gdLst>
                      <a:gd name="T0" fmla="*/ 2 w 22"/>
                      <a:gd name="T1" fmla="*/ 3 h 17"/>
                      <a:gd name="T2" fmla="*/ 2 w 22"/>
                      <a:gd name="T3" fmla="*/ 3 h 17"/>
                      <a:gd name="T4" fmla="*/ 3 w 22"/>
                      <a:gd name="T5" fmla="*/ 11 h 17"/>
                      <a:gd name="T6" fmla="*/ 11 w 22"/>
                      <a:gd name="T7" fmla="*/ 16 h 17"/>
                      <a:gd name="T8" fmla="*/ 20 w 22"/>
                      <a:gd name="T9" fmla="*/ 14 h 17"/>
                      <a:gd name="T10" fmla="*/ 19 w 22"/>
                      <a:gd name="T11" fmla="*/ 6 h 17"/>
                      <a:gd name="T12" fmla="*/ 11 w 22"/>
                      <a:gd name="T13" fmla="*/ 1 h 17"/>
                      <a:gd name="T14" fmla="*/ 2 w 22"/>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 y="3"/>
                        </a:moveTo>
                        <a:cubicBezTo>
                          <a:pt x="2" y="3"/>
                          <a:pt x="2" y="3"/>
                          <a:pt x="2" y="3"/>
                        </a:cubicBezTo>
                        <a:cubicBezTo>
                          <a:pt x="0" y="6"/>
                          <a:pt x="1" y="9"/>
                          <a:pt x="3" y="11"/>
                        </a:cubicBezTo>
                        <a:cubicBezTo>
                          <a:pt x="11" y="16"/>
                          <a:pt x="11" y="16"/>
                          <a:pt x="11" y="16"/>
                        </a:cubicBezTo>
                        <a:cubicBezTo>
                          <a:pt x="14" y="17"/>
                          <a:pt x="18" y="16"/>
                          <a:pt x="20" y="14"/>
                        </a:cubicBezTo>
                        <a:cubicBezTo>
                          <a:pt x="22" y="11"/>
                          <a:pt x="22" y="8"/>
                          <a:pt x="19" y="6"/>
                        </a:cubicBezTo>
                        <a:cubicBezTo>
                          <a:pt x="11" y="1"/>
                          <a:pt x="11" y="1"/>
                          <a:pt x="11" y="1"/>
                        </a:cubicBezTo>
                        <a:cubicBezTo>
                          <a:pt x="8" y="0"/>
                          <a:pt x="4" y="1"/>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0" name="îŝḷíḓè">
                    <a:extLst>
                      <a:ext uri="{FF2B5EF4-FFF2-40B4-BE49-F238E27FC236}">
                        <a16:creationId xmlns:a16="http://schemas.microsoft.com/office/drawing/2014/main" id="{7C2281A4-4AE4-4B4B-B561-2696F44481F3}"/>
                      </a:ext>
                    </a:extLst>
                  </p:cNvPr>
                  <p:cNvSpPr/>
                  <p:nvPr/>
                </p:nvSpPr>
                <p:spPr bwMode="auto">
                  <a:xfrm>
                    <a:off x="6843713" y="2116138"/>
                    <a:ext cx="134938" cy="179388"/>
                  </a:xfrm>
                  <a:custGeom>
                    <a:avLst/>
                    <a:gdLst>
                      <a:gd name="T0" fmla="*/ 36 w 36"/>
                      <a:gd name="T1" fmla="*/ 37 h 48"/>
                      <a:gd name="T2" fmla="*/ 21 w 36"/>
                      <a:gd name="T3" fmla="*/ 48 h 48"/>
                      <a:gd name="T4" fmla="*/ 13 w 36"/>
                      <a:gd name="T5" fmla="*/ 4 h 48"/>
                      <a:gd name="T6" fmla="*/ 18 w 36"/>
                      <a:gd name="T7" fmla="*/ 0 h 48"/>
                      <a:gd name="T8" fmla="*/ 28 w 36"/>
                      <a:gd name="T9" fmla="*/ 6 h 48"/>
                      <a:gd name="T10" fmla="*/ 36 w 36"/>
                      <a:gd name="T11" fmla="*/ 37 h 48"/>
                    </a:gdLst>
                    <a:ahLst/>
                    <a:cxnLst>
                      <a:cxn ang="0">
                        <a:pos x="T0" y="T1"/>
                      </a:cxn>
                      <a:cxn ang="0">
                        <a:pos x="T2" y="T3"/>
                      </a:cxn>
                      <a:cxn ang="0">
                        <a:pos x="T4" y="T5"/>
                      </a:cxn>
                      <a:cxn ang="0">
                        <a:pos x="T6" y="T7"/>
                      </a:cxn>
                      <a:cxn ang="0">
                        <a:pos x="T8" y="T9"/>
                      </a:cxn>
                      <a:cxn ang="0">
                        <a:pos x="T10" y="T11"/>
                      </a:cxn>
                    </a:cxnLst>
                    <a:rect l="0" t="0" r="r" b="b"/>
                    <a:pathLst>
                      <a:path w="36" h="48">
                        <a:moveTo>
                          <a:pt x="36" y="37"/>
                        </a:moveTo>
                        <a:cubicBezTo>
                          <a:pt x="21" y="48"/>
                          <a:pt x="21" y="48"/>
                          <a:pt x="21" y="48"/>
                        </a:cubicBezTo>
                        <a:cubicBezTo>
                          <a:pt x="12" y="37"/>
                          <a:pt x="0" y="15"/>
                          <a:pt x="13" y="4"/>
                        </a:cubicBezTo>
                        <a:cubicBezTo>
                          <a:pt x="15" y="2"/>
                          <a:pt x="16" y="1"/>
                          <a:pt x="18" y="0"/>
                        </a:cubicBezTo>
                        <a:cubicBezTo>
                          <a:pt x="28" y="6"/>
                          <a:pt x="28" y="6"/>
                          <a:pt x="28" y="6"/>
                        </a:cubicBezTo>
                        <a:lnTo>
                          <a:pt x="36" y="37"/>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1" name="îsḷídé">
                    <a:extLst>
                      <a:ext uri="{FF2B5EF4-FFF2-40B4-BE49-F238E27FC236}">
                        <a16:creationId xmlns:a16="http://schemas.microsoft.com/office/drawing/2014/main" id="{6E292E18-15AD-44D5-A237-97D5E398EE9F}"/>
                      </a:ext>
                    </a:extLst>
                  </p:cNvPr>
                  <p:cNvSpPr/>
                  <p:nvPr/>
                </p:nvSpPr>
                <p:spPr bwMode="auto">
                  <a:xfrm>
                    <a:off x="7778750" y="2424113"/>
                    <a:ext cx="838200" cy="1330325"/>
                  </a:xfrm>
                  <a:custGeom>
                    <a:avLst/>
                    <a:gdLst>
                      <a:gd name="T0" fmla="*/ 0 w 223"/>
                      <a:gd name="T1" fmla="*/ 354 h 354"/>
                      <a:gd name="T2" fmla="*/ 0 w 223"/>
                      <a:gd name="T3" fmla="*/ 84 h 354"/>
                      <a:gd name="T4" fmla="*/ 83 w 223"/>
                      <a:gd name="T5" fmla="*/ 0 h 354"/>
                      <a:gd name="T6" fmla="*/ 139 w 223"/>
                      <a:gd name="T7" fmla="*/ 0 h 354"/>
                      <a:gd name="T8" fmla="*/ 223 w 223"/>
                      <a:gd name="T9" fmla="*/ 84 h 354"/>
                      <a:gd name="T10" fmla="*/ 223 w 223"/>
                      <a:gd name="T11" fmla="*/ 354 h 354"/>
                    </a:gdLst>
                    <a:ahLst/>
                    <a:cxnLst>
                      <a:cxn ang="0">
                        <a:pos x="T0" y="T1"/>
                      </a:cxn>
                      <a:cxn ang="0">
                        <a:pos x="T2" y="T3"/>
                      </a:cxn>
                      <a:cxn ang="0">
                        <a:pos x="T4" y="T5"/>
                      </a:cxn>
                      <a:cxn ang="0">
                        <a:pos x="T6" y="T7"/>
                      </a:cxn>
                      <a:cxn ang="0">
                        <a:pos x="T8" y="T9"/>
                      </a:cxn>
                      <a:cxn ang="0">
                        <a:pos x="T10" y="T11"/>
                      </a:cxn>
                    </a:cxnLst>
                    <a:rect l="0" t="0" r="r" b="b"/>
                    <a:pathLst>
                      <a:path w="223" h="354">
                        <a:moveTo>
                          <a:pt x="0" y="354"/>
                        </a:moveTo>
                        <a:cubicBezTo>
                          <a:pt x="0" y="84"/>
                          <a:pt x="0" y="84"/>
                          <a:pt x="0" y="84"/>
                        </a:cubicBezTo>
                        <a:cubicBezTo>
                          <a:pt x="0" y="38"/>
                          <a:pt x="37" y="0"/>
                          <a:pt x="83" y="0"/>
                        </a:cubicBezTo>
                        <a:cubicBezTo>
                          <a:pt x="139" y="0"/>
                          <a:pt x="139" y="0"/>
                          <a:pt x="139" y="0"/>
                        </a:cubicBezTo>
                        <a:cubicBezTo>
                          <a:pt x="186" y="0"/>
                          <a:pt x="223" y="38"/>
                          <a:pt x="223" y="84"/>
                        </a:cubicBezTo>
                        <a:cubicBezTo>
                          <a:pt x="223" y="354"/>
                          <a:pt x="223" y="354"/>
                          <a:pt x="223" y="354"/>
                        </a:cubicBezTo>
                      </a:path>
                    </a:pathLst>
                  </a:custGeom>
                  <a:solidFill>
                    <a:srgbClr val="0080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92" name="íSḷîḋé">
                    <a:extLst>
                      <a:ext uri="{FF2B5EF4-FFF2-40B4-BE49-F238E27FC236}">
                        <a16:creationId xmlns:a16="http://schemas.microsoft.com/office/drawing/2014/main" id="{CD706C32-CEEB-433E-8613-5D74DF65DF4B}"/>
                      </a:ext>
                    </a:extLst>
                  </p:cNvPr>
                  <p:cNvSpPr/>
                  <p:nvPr/>
                </p:nvSpPr>
                <p:spPr bwMode="auto">
                  <a:xfrm>
                    <a:off x="8015288" y="2424113"/>
                    <a:ext cx="180975" cy="165100"/>
                  </a:xfrm>
                  <a:custGeom>
                    <a:avLst/>
                    <a:gdLst>
                      <a:gd name="T0" fmla="*/ 48 w 48"/>
                      <a:gd name="T1" fmla="*/ 0 h 44"/>
                      <a:gd name="T2" fmla="*/ 0 w 48"/>
                      <a:gd name="T3" fmla="*/ 39 h 44"/>
                      <a:gd name="T4" fmla="*/ 3 w 48"/>
                      <a:gd name="T5" fmla="*/ 0 h 44"/>
                      <a:gd name="T6" fmla="*/ 48 w 48"/>
                      <a:gd name="T7" fmla="*/ 0 h 44"/>
                    </a:gdLst>
                    <a:ahLst/>
                    <a:cxnLst>
                      <a:cxn ang="0">
                        <a:pos x="T0" y="T1"/>
                      </a:cxn>
                      <a:cxn ang="0">
                        <a:pos x="T2" y="T3"/>
                      </a:cxn>
                      <a:cxn ang="0">
                        <a:pos x="T4" y="T5"/>
                      </a:cxn>
                      <a:cxn ang="0">
                        <a:pos x="T6" y="T7"/>
                      </a:cxn>
                    </a:cxnLst>
                    <a:rect l="0" t="0" r="r" b="b"/>
                    <a:pathLst>
                      <a:path w="48" h="44">
                        <a:moveTo>
                          <a:pt x="48" y="0"/>
                        </a:moveTo>
                        <a:cubicBezTo>
                          <a:pt x="48" y="0"/>
                          <a:pt x="0" y="44"/>
                          <a:pt x="0" y="39"/>
                        </a:cubicBezTo>
                        <a:cubicBezTo>
                          <a:pt x="0" y="34"/>
                          <a:pt x="3" y="0"/>
                          <a:pt x="3" y="0"/>
                        </a:cubicBezTo>
                        <a:lnTo>
                          <a:pt x="4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3" name="iš1íḋé">
                    <a:extLst>
                      <a:ext uri="{FF2B5EF4-FFF2-40B4-BE49-F238E27FC236}">
                        <a16:creationId xmlns:a16="http://schemas.microsoft.com/office/drawing/2014/main" id="{D87CE553-6328-4F82-9DE9-7D9A1FA86C35}"/>
                      </a:ext>
                    </a:extLst>
                  </p:cNvPr>
                  <p:cNvSpPr/>
                  <p:nvPr/>
                </p:nvSpPr>
                <p:spPr bwMode="auto">
                  <a:xfrm>
                    <a:off x="8196263" y="2424113"/>
                    <a:ext cx="180975" cy="165100"/>
                  </a:xfrm>
                  <a:custGeom>
                    <a:avLst/>
                    <a:gdLst>
                      <a:gd name="T0" fmla="*/ 0 w 48"/>
                      <a:gd name="T1" fmla="*/ 0 h 44"/>
                      <a:gd name="T2" fmla="*/ 48 w 48"/>
                      <a:gd name="T3" fmla="*/ 39 h 44"/>
                      <a:gd name="T4" fmla="*/ 45 w 48"/>
                      <a:gd name="T5" fmla="*/ 0 h 44"/>
                      <a:gd name="T6" fmla="*/ 0 w 48"/>
                      <a:gd name="T7" fmla="*/ 0 h 44"/>
                    </a:gdLst>
                    <a:ahLst/>
                    <a:cxnLst>
                      <a:cxn ang="0">
                        <a:pos x="T0" y="T1"/>
                      </a:cxn>
                      <a:cxn ang="0">
                        <a:pos x="T2" y="T3"/>
                      </a:cxn>
                      <a:cxn ang="0">
                        <a:pos x="T4" y="T5"/>
                      </a:cxn>
                      <a:cxn ang="0">
                        <a:pos x="T6" y="T7"/>
                      </a:cxn>
                    </a:cxnLst>
                    <a:rect l="0" t="0" r="r" b="b"/>
                    <a:pathLst>
                      <a:path w="48" h="44">
                        <a:moveTo>
                          <a:pt x="0" y="0"/>
                        </a:moveTo>
                        <a:cubicBezTo>
                          <a:pt x="0" y="0"/>
                          <a:pt x="48" y="44"/>
                          <a:pt x="48" y="39"/>
                        </a:cubicBezTo>
                        <a:cubicBezTo>
                          <a:pt x="48" y="34"/>
                          <a:pt x="45" y="0"/>
                          <a:pt x="45"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4" name="iṡļïḓê">
                    <a:extLst>
                      <a:ext uri="{FF2B5EF4-FFF2-40B4-BE49-F238E27FC236}">
                        <a16:creationId xmlns:a16="http://schemas.microsoft.com/office/drawing/2014/main" id="{A87B46B8-97D5-4F50-BC3A-D4D6C072BDA4}"/>
                      </a:ext>
                    </a:extLst>
                  </p:cNvPr>
                  <p:cNvSpPr/>
                  <p:nvPr/>
                </p:nvSpPr>
                <p:spPr bwMode="auto">
                  <a:xfrm>
                    <a:off x="8113713" y="2424113"/>
                    <a:ext cx="165100" cy="946150"/>
                  </a:xfrm>
                  <a:custGeom>
                    <a:avLst/>
                    <a:gdLst>
                      <a:gd name="T0" fmla="*/ 44 w 44"/>
                      <a:gd name="T1" fmla="*/ 20 h 252"/>
                      <a:gd name="T2" fmla="*/ 22 w 44"/>
                      <a:gd name="T3" fmla="*/ 0 h 252"/>
                      <a:gd name="T4" fmla="*/ 0 w 44"/>
                      <a:gd name="T5" fmla="*/ 20 h 252"/>
                      <a:gd name="T6" fmla="*/ 16 w 44"/>
                      <a:gd name="T7" fmla="*/ 39 h 252"/>
                      <a:gd name="T8" fmla="*/ 7 w 44"/>
                      <a:gd name="T9" fmla="*/ 252 h 252"/>
                      <a:gd name="T10" fmla="*/ 36 w 44"/>
                      <a:gd name="T11" fmla="*/ 252 h 252"/>
                      <a:gd name="T12" fmla="*/ 28 w 44"/>
                      <a:gd name="T13" fmla="*/ 39 h 252"/>
                      <a:gd name="T14" fmla="*/ 44 w 44"/>
                      <a:gd name="T15" fmla="*/ 2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52">
                        <a:moveTo>
                          <a:pt x="44" y="20"/>
                        </a:moveTo>
                        <a:cubicBezTo>
                          <a:pt x="22" y="0"/>
                          <a:pt x="22" y="0"/>
                          <a:pt x="22" y="0"/>
                        </a:cubicBezTo>
                        <a:cubicBezTo>
                          <a:pt x="0" y="20"/>
                          <a:pt x="0" y="20"/>
                          <a:pt x="0" y="20"/>
                        </a:cubicBezTo>
                        <a:cubicBezTo>
                          <a:pt x="0" y="20"/>
                          <a:pt x="7" y="39"/>
                          <a:pt x="16" y="39"/>
                        </a:cubicBezTo>
                        <a:cubicBezTo>
                          <a:pt x="16" y="39"/>
                          <a:pt x="6" y="235"/>
                          <a:pt x="7" y="252"/>
                        </a:cubicBezTo>
                        <a:cubicBezTo>
                          <a:pt x="36" y="252"/>
                          <a:pt x="36" y="252"/>
                          <a:pt x="36" y="252"/>
                        </a:cubicBezTo>
                        <a:cubicBezTo>
                          <a:pt x="36" y="252"/>
                          <a:pt x="36" y="67"/>
                          <a:pt x="28" y="39"/>
                        </a:cubicBezTo>
                        <a:cubicBezTo>
                          <a:pt x="28" y="39"/>
                          <a:pt x="43" y="35"/>
                          <a:pt x="44" y="20"/>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95" name="îŝľïdè">
                    <a:extLst>
                      <a:ext uri="{FF2B5EF4-FFF2-40B4-BE49-F238E27FC236}">
                        <a16:creationId xmlns:a16="http://schemas.microsoft.com/office/drawing/2014/main" id="{FD99BCF1-191D-415F-BE62-9AD95F9761A4}"/>
                      </a:ext>
                    </a:extLst>
                  </p:cNvPr>
                  <p:cNvSpPr/>
                  <p:nvPr/>
                </p:nvSpPr>
                <p:spPr bwMode="auto">
                  <a:xfrm>
                    <a:off x="7929561" y="2869863"/>
                    <a:ext cx="530224" cy="782637"/>
                  </a:xfrm>
                  <a:custGeom>
                    <a:avLst/>
                    <a:gdLst>
                      <a:gd name="T0" fmla="*/ 141 w 141"/>
                      <a:gd name="T1" fmla="*/ 187 h 208"/>
                      <a:gd name="T2" fmla="*/ 120 w 141"/>
                      <a:gd name="T3" fmla="*/ 208 h 208"/>
                      <a:gd name="T4" fmla="*/ 21 w 141"/>
                      <a:gd name="T5" fmla="*/ 208 h 208"/>
                      <a:gd name="T6" fmla="*/ 0 w 141"/>
                      <a:gd name="T7" fmla="*/ 187 h 208"/>
                      <a:gd name="T8" fmla="*/ 0 w 141"/>
                      <a:gd name="T9" fmla="*/ 21 h 208"/>
                      <a:gd name="T10" fmla="*/ 21 w 141"/>
                      <a:gd name="T11" fmla="*/ 0 h 208"/>
                      <a:gd name="T12" fmla="*/ 120 w 141"/>
                      <a:gd name="T13" fmla="*/ 0 h 208"/>
                      <a:gd name="T14" fmla="*/ 141 w 141"/>
                      <a:gd name="T15" fmla="*/ 21 h 208"/>
                      <a:gd name="T16" fmla="*/ 141 w 141"/>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08">
                        <a:moveTo>
                          <a:pt x="141" y="187"/>
                        </a:moveTo>
                        <a:cubicBezTo>
                          <a:pt x="141" y="198"/>
                          <a:pt x="131" y="208"/>
                          <a:pt x="120" y="208"/>
                        </a:cubicBezTo>
                        <a:cubicBezTo>
                          <a:pt x="21" y="208"/>
                          <a:pt x="21" y="208"/>
                          <a:pt x="21" y="208"/>
                        </a:cubicBezTo>
                        <a:cubicBezTo>
                          <a:pt x="10" y="208"/>
                          <a:pt x="0" y="198"/>
                          <a:pt x="0" y="187"/>
                        </a:cubicBezTo>
                        <a:cubicBezTo>
                          <a:pt x="0" y="21"/>
                          <a:pt x="0" y="21"/>
                          <a:pt x="0" y="21"/>
                        </a:cubicBezTo>
                        <a:cubicBezTo>
                          <a:pt x="0" y="10"/>
                          <a:pt x="10" y="0"/>
                          <a:pt x="21" y="0"/>
                        </a:cubicBezTo>
                        <a:cubicBezTo>
                          <a:pt x="120" y="0"/>
                          <a:pt x="120" y="0"/>
                          <a:pt x="120" y="0"/>
                        </a:cubicBezTo>
                        <a:cubicBezTo>
                          <a:pt x="131" y="0"/>
                          <a:pt x="141" y="10"/>
                          <a:pt x="141" y="21"/>
                        </a:cubicBezTo>
                        <a:lnTo>
                          <a:pt x="141" y="187"/>
                        </a:lnTo>
                        <a:close/>
                      </a:path>
                    </a:pathLst>
                  </a:custGeom>
                  <a:solidFill>
                    <a:srgbClr val="EFC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0">
                      <a:latin typeface="Arial" panose="020B0604020202020204" pitchFamily="34" charset="0"/>
                      <a:cs typeface="Arial" panose="020B0604020202020204" pitchFamily="34" charset="0"/>
                    </a:endParaRPr>
                  </a:p>
                </p:txBody>
              </p:sp>
              <p:sp>
                <p:nvSpPr>
                  <p:cNvPr id="696" name="iṩ1îḓe">
                    <a:extLst>
                      <a:ext uri="{FF2B5EF4-FFF2-40B4-BE49-F238E27FC236}">
                        <a16:creationId xmlns:a16="http://schemas.microsoft.com/office/drawing/2014/main" id="{E4E4E49B-B964-4C1D-9D3B-3DB3F74BF328}"/>
                      </a:ext>
                    </a:extLst>
                  </p:cNvPr>
                  <p:cNvSpPr/>
                  <p:nvPr/>
                </p:nvSpPr>
                <p:spPr bwMode="auto">
                  <a:xfrm>
                    <a:off x="8102600" y="2800350"/>
                    <a:ext cx="184150" cy="77788"/>
                  </a:xfrm>
                  <a:custGeom>
                    <a:avLst/>
                    <a:gdLst>
                      <a:gd name="T0" fmla="*/ 31 w 116"/>
                      <a:gd name="T1" fmla="*/ 0 h 49"/>
                      <a:gd name="T2" fmla="*/ 83 w 116"/>
                      <a:gd name="T3" fmla="*/ 0 h 49"/>
                      <a:gd name="T4" fmla="*/ 90 w 116"/>
                      <a:gd name="T5" fmla="*/ 18 h 49"/>
                      <a:gd name="T6" fmla="*/ 116 w 116"/>
                      <a:gd name="T7" fmla="*/ 26 h 49"/>
                      <a:gd name="T8" fmla="*/ 116 w 116"/>
                      <a:gd name="T9" fmla="*/ 49 h 49"/>
                      <a:gd name="T10" fmla="*/ 0 w 116"/>
                      <a:gd name="T11" fmla="*/ 49 h 49"/>
                      <a:gd name="T12" fmla="*/ 0 w 116"/>
                      <a:gd name="T13" fmla="*/ 26 h 49"/>
                      <a:gd name="T14" fmla="*/ 24 w 116"/>
                      <a:gd name="T15" fmla="*/ 18 h 49"/>
                      <a:gd name="T16" fmla="*/ 31 w 11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31" y="0"/>
                        </a:moveTo>
                        <a:lnTo>
                          <a:pt x="83" y="0"/>
                        </a:lnTo>
                        <a:lnTo>
                          <a:pt x="90" y="18"/>
                        </a:lnTo>
                        <a:lnTo>
                          <a:pt x="116" y="26"/>
                        </a:lnTo>
                        <a:lnTo>
                          <a:pt x="116" y="49"/>
                        </a:lnTo>
                        <a:lnTo>
                          <a:pt x="0" y="49"/>
                        </a:lnTo>
                        <a:lnTo>
                          <a:pt x="0" y="26"/>
                        </a:lnTo>
                        <a:lnTo>
                          <a:pt x="24" y="18"/>
                        </a:lnTo>
                        <a:lnTo>
                          <a:pt x="31" y="0"/>
                        </a:lnTo>
                        <a:close/>
                      </a:path>
                    </a:pathLst>
                  </a:custGeom>
                  <a:solidFill>
                    <a:srgbClr val="E5B8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7" name="îṣḻiďé">
                    <a:extLst>
                      <a:ext uri="{FF2B5EF4-FFF2-40B4-BE49-F238E27FC236}">
                        <a16:creationId xmlns:a16="http://schemas.microsoft.com/office/drawing/2014/main" id="{172060F9-940F-478D-830D-2F90A478998C}"/>
                      </a:ext>
                    </a:extLst>
                  </p:cNvPr>
                  <p:cNvSpPr/>
                  <p:nvPr/>
                </p:nvSpPr>
                <p:spPr bwMode="auto">
                  <a:xfrm>
                    <a:off x="8177213" y="3062288"/>
                    <a:ext cx="236538" cy="180975"/>
                  </a:xfrm>
                  <a:custGeom>
                    <a:avLst/>
                    <a:gdLst>
                      <a:gd name="T0" fmla="*/ 39 w 63"/>
                      <a:gd name="T1" fmla="*/ 16 h 48"/>
                      <a:gd name="T2" fmla="*/ 47 w 63"/>
                      <a:gd name="T3" fmla="*/ 19 h 48"/>
                      <a:gd name="T4" fmla="*/ 40 w 63"/>
                      <a:gd name="T5" fmla="*/ 9 h 48"/>
                      <a:gd name="T6" fmla="*/ 44 w 63"/>
                      <a:gd name="T7" fmla="*/ 1 h 48"/>
                      <a:gd name="T8" fmla="*/ 61 w 63"/>
                      <a:gd name="T9" fmla="*/ 23 h 48"/>
                      <a:gd name="T10" fmla="*/ 61 w 63"/>
                      <a:gd name="T11" fmla="*/ 37 h 48"/>
                      <a:gd name="T12" fmla="*/ 33 w 63"/>
                      <a:gd name="T13" fmla="*/ 45 h 48"/>
                      <a:gd name="T14" fmla="*/ 9 w 63"/>
                      <a:gd name="T15" fmla="*/ 40 h 48"/>
                      <a:gd name="T16" fmla="*/ 11 w 63"/>
                      <a:gd name="T17" fmla="*/ 33 h 48"/>
                      <a:gd name="T18" fmla="*/ 27 w 63"/>
                      <a:gd name="T19" fmla="*/ 37 h 48"/>
                      <a:gd name="T20" fmla="*/ 27 w 63"/>
                      <a:gd name="T21" fmla="*/ 36 h 48"/>
                      <a:gd name="T22" fmla="*/ 5 w 63"/>
                      <a:gd name="T23" fmla="*/ 29 h 48"/>
                      <a:gd name="T24" fmla="*/ 7 w 63"/>
                      <a:gd name="T25" fmla="*/ 22 h 48"/>
                      <a:gd name="T26" fmla="*/ 27 w 63"/>
                      <a:gd name="T27" fmla="*/ 28 h 48"/>
                      <a:gd name="T28" fmla="*/ 28 w 63"/>
                      <a:gd name="T29" fmla="*/ 27 h 48"/>
                      <a:gd name="T30" fmla="*/ 5 w 63"/>
                      <a:gd name="T31" fmla="*/ 18 h 48"/>
                      <a:gd name="T32" fmla="*/ 8 w 63"/>
                      <a:gd name="T33" fmla="*/ 12 h 48"/>
                      <a:gd name="T34" fmla="*/ 32 w 63"/>
                      <a:gd name="T35" fmla="*/ 21 h 48"/>
                      <a:gd name="T36" fmla="*/ 33 w 63"/>
                      <a:gd name="T37" fmla="*/ 20 h 48"/>
                      <a:gd name="T38" fmla="*/ 11 w 63"/>
                      <a:gd name="T39" fmla="*/ 9 h 48"/>
                      <a:gd name="T40" fmla="*/ 14 w 63"/>
                      <a:gd name="T41" fmla="*/ 3 h 48"/>
                      <a:gd name="T42" fmla="*/ 39 w 63"/>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48">
                        <a:moveTo>
                          <a:pt x="39" y="16"/>
                        </a:moveTo>
                        <a:cubicBezTo>
                          <a:pt x="41" y="17"/>
                          <a:pt x="44" y="18"/>
                          <a:pt x="47" y="19"/>
                        </a:cubicBezTo>
                        <a:cubicBezTo>
                          <a:pt x="40" y="9"/>
                          <a:pt x="40" y="9"/>
                          <a:pt x="40" y="9"/>
                        </a:cubicBezTo>
                        <a:cubicBezTo>
                          <a:pt x="38" y="5"/>
                          <a:pt x="41" y="1"/>
                          <a:pt x="44" y="1"/>
                        </a:cubicBezTo>
                        <a:cubicBezTo>
                          <a:pt x="61" y="23"/>
                          <a:pt x="61" y="23"/>
                          <a:pt x="61" y="23"/>
                        </a:cubicBezTo>
                        <a:cubicBezTo>
                          <a:pt x="63" y="26"/>
                          <a:pt x="63" y="32"/>
                          <a:pt x="61" y="37"/>
                        </a:cubicBezTo>
                        <a:cubicBezTo>
                          <a:pt x="57" y="47"/>
                          <a:pt x="48" y="48"/>
                          <a:pt x="33" y="45"/>
                        </a:cubicBezTo>
                        <a:cubicBezTo>
                          <a:pt x="9" y="40"/>
                          <a:pt x="9" y="40"/>
                          <a:pt x="9" y="40"/>
                        </a:cubicBezTo>
                        <a:cubicBezTo>
                          <a:pt x="4" y="39"/>
                          <a:pt x="6" y="32"/>
                          <a:pt x="11" y="33"/>
                        </a:cubicBezTo>
                        <a:cubicBezTo>
                          <a:pt x="27" y="37"/>
                          <a:pt x="27" y="37"/>
                          <a:pt x="27" y="37"/>
                        </a:cubicBezTo>
                        <a:cubicBezTo>
                          <a:pt x="27" y="36"/>
                          <a:pt x="27" y="36"/>
                          <a:pt x="27" y="36"/>
                        </a:cubicBezTo>
                        <a:cubicBezTo>
                          <a:pt x="5" y="29"/>
                          <a:pt x="5" y="29"/>
                          <a:pt x="5" y="29"/>
                        </a:cubicBezTo>
                        <a:cubicBezTo>
                          <a:pt x="0" y="27"/>
                          <a:pt x="3" y="21"/>
                          <a:pt x="7" y="22"/>
                        </a:cubicBezTo>
                        <a:cubicBezTo>
                          <a:pt x="27" y="28"/>
                          <a:pt x="27" y="28"/>
                          <a:pt x="27" y="28"/>
                        </a:cubicBezTo>
                        <a:cubicBezTo>
                          <a:pt x="28" y="27"/>
                          <a:pt x="28" y="27"/>
                          <a:pt x="28" y="27"/>
                        </a:cubicBezTo>
                        <a:cubicBezTo>
                          <a:pt x="5" y="18"/>
                          <a:pt x="5" y="18"/>
                          <a:pt x="5" y="18"/>
                        </a:cubicBezTo>
                        <a:cubicBezTo>
                          <a:pt x="1" y="17"/>
                          <a:pt x="4" y="10"/>
                          <a:pt x="8" y="12"/>
                        </a:cubicBezTo>
                        <a:cubicBezTo>
                          <a:pt x="32" y="21"/>
                          <a:pt x="32" y="21"/>
                          <a:pt x="32" y="21"/>
                        </a:cubicBezTo>
                        <a:cubicBezTo>
                          <a:pt x="33" y="20"/>
                          <a:pt x="33" y="20"/>
                          <a:pt x="33" y="20"/>
                        </a:cubicBezTo>
                        <a:cubicBezTo>
                          <a:pt x="11" y="9"/>
                          <a:pt x="11" y="9"/>
                          <a:pt x="11" y="9"/>
                        </a:cubicBezTo>
                        <a:cubicBezTo>
                          <a:pt x="7" y="7"/>
                          <a:pt x="10" y="0"/>
                          <a:pt x="14" y="3"/>
                        </a:cubicBezTo>
                        <a:lnTo>
                          <a:pt x="39" y="1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698" name="ïsľîḓe">
                    <a:extLst>
                      <a:ext uri="{FF2B5EF4-FFF2-40B4-BE49-F238E27FC236}">
                        <a16:creationId xmlns:a16="http://schemas.microsoft.com/office/drawing/2014/main" id="{648F17FA-E638-4172-A26C-3546CD241213}"/>
                      </a:ext>
                    </a:extLst>
                  </p:cNvPr>
                  <p:cNvSpPr/>
                  <p:nvPr/>
                </p:nvSpPr>
                <p:spPr bwMode="auto">
                  <a:xfrm>
                    <a:off x="8377238" y="2449513"/>
                    <a:ext cx="476250" cy="887413"/>
                  </a:xfrm>
                  <a:custGeom>
                    <a:avLst/>
                    <a:gdLst>
                      <a:gd name="T0" fmla="*/ 12 w 127"/>
                      <a:gd name="T1" fmla="*/ 0 h 236"/>
                      <a:gd name="T2" fmla="*/ 125 w 127"/>
                      <a:gd name="T3" fmla="*/ 143 h 236"/>
                      <a:gd name="T4" fmla="*/ 0 w 127"/>
                      <a:gd name="T5" fmla="*/ 215 h 236"/>
                      <a:gd name="T6" fmla="*/ 5 w 127"/>
                      <a:gd name="T7" fmla="*/ 182 h 236"/>
                      <a:gd name="T8" fmla="*/ 87 w 127"/>
                      <a:gd name="T9" fmla="*/ 159 h 236"/>
                      <a:gd name="T10" fmla="*/ 64 w 127"/>
                      <a:gd name="T11" fmla="*/ 86 h 236"/>
                      <a:gd name="T12" fmla="*/ 12 w 127"/>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27" h="236">
                        <a:moveTo>
                          <a:pt x="12" y="0"/>
                        </a:moveTo>
                        <a:cubicBezTo>
                          <a:pt x="12" y="0"/>
                          <a:pt x="122" y="42"/>
                          <a:pt x="125" y="143"/>
                        </a:cubicBezTo>
                        <a:cubicBezTo>
                          <a:pt x="127" y="226"/>
                          <a:pt x="64" y="236"/>
                          <a:pt x="0" y="215"/>
                        </a:cubicBezTo>
                        <a:cubicBezTo>
                          <a:pt x="5" y="182"/>
                          <a:pt x="5" y="182"/>
                          <a:pt x="5" y="182"/>
                        </a:cubicBezTo>
                        <a:cubicBezTo>
                          <a:pt x="37" y="199"/>
                          <a:pt x="72" y="198"/>
                          <a:pt x="87" y="159"/>
                        </a:cubicBezTo>
                        <a:cubicBezTo>
                          <a:pt x="96" y="138"/>
                          <a:pt x="77" y="103"/>
                          <a:pt x="64" y="86"/>
                        </a:cubicBezTo>
                        <a:cubicBezTo>
                          <a:pt x="64" y="86"/>
                          <a:pt x="64" y="33"/>
                          <a:pt x="12" y="0"/>
                        </a:cubicBezTo>
                        <a:close/>
                      </a:path>
                    </a:pathLst>
                  </a:custGeom>
                  <a:solidFill>
                    <a:srgbClr val="0080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699" name="iśľidè">
                    <a:extLst>
                      <a:ext uri="{FF2B5EF4-FFF2-40B4-BE49-F238E27FC236}">
                        <a16:creationId xmlns:a16="http://schemas.microsoft.com/office/drawing/2014/main" id="{AA9D7616-220B-4D54-8A48-CB0D7394207E}"/>
                      </a:ext>
                    </a:extLst>
                  </p:cNvPr>
                  <p:cNvSpPr/>
                  <p:nvPr/>
                </p:nvSpPr>
                <p:spPr bwMode="auto">
                  <a:xfrm>
                    <a:off x="7448550" y="1066800"/>
                    <a:ext cx="1303338" cy="681038"/>
                  </a:xfrm>
                  <a:custGeom>
                    <a:avLst/>
                    <a:gdLst>
                      <a:gd name="T0" fmla="*/ 347 w 347"/>
                      <a:gd name="T1" fmla="*/ 124 h 181"/>
                      <a:gd name="T2" fmla="*/ 223 w 347"/>
                      <a:gd name="T3" fmla="*/ 0 h 181"/>
                      <a:gd name="T4" fmla="*/ 198 w 347"/>
                      <a:gd name="T5" fmla="*/ 2 h 181"/>
                      <a:gd name="T6" fmla="*/ 198 w 347"/>
                      <a:gd name="T7" fmla="*/ 2 h 181"/>
                      <a:gd name="T8" fmla="*/ 198 w 347"/>
                      <a:gd name="T9" fmla="*/ 2 h 181"/>
                      <a:gd name="T10" fmla="*/ 154 w 347"/>
                      <a:gd name="T11" fmla="*/ 21 h 181"/>
                      <a:gd name="T12" fmla="*/ 154 w 347"/>
                      <a:gd name="T13" fmla="*/ 21 h 181"/>
                      <a:gd name="T14" fmla="*/ 0 w 347"/>
                      <a:gd name="T15" fmla="*/ 79 h 181"/>
                      <a:gd name="T16" fmla="*/ 74 w 347"/>
                      <a:gd name="T17" fmla="*/ 124 h 181"/>
                      <a:gd name="T18" fmla="*/ 98 w 347"/>
                      <a:gd name="T19" fmla="*/ 129 h 181"/>
                      <a:gd name="T20" fmla="*/ 113 w 347"/>
                      <a:gd name="T21" fmla="*/ 131 h 181"/>
                      <a:gd name="T22" fmla="*/ 260 w 347"/>
                      <a:gd name="T23" fmla="*/ 96 h 181"/>
                      <a:gd name="T24" fmla="*/ 322 w 347"/>
                      <a:gd name="T25" fmla="*/ 176 h 181"/>
                      <a:gd name="T26" fmla="*/ 322 w 347"/>
                      <a:gd name="T27" fmla="*/ 161 h 181"/>
                      <a:gd name="T28" fmla="*/ 327 w 347"/>
                      <a:gd name="T29" fmla="*/ 160 h 181"/>
                      <a:gd name="T30" fmla="*/ 347 w 347"/>
                      <a:gd name="T31" fmla="*/ 181 h 181"/>
                      <a:gd name="T32" fmla="*/ 347 w 347"/>
                      <a:gd name="T33" fmla="*/ 176 h 181"/>
                      <a:gd name="T34" fmla="*/ 347 w 347"/>
                      <a:gd name="T35"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181">
                        <a:moveTo>
                          <a:pt x="347" y="124"/>
                        </a:moveTo>
                        <a:cubicBezTo>
                          <a:pt x="347" y="55"/>
                          <a:pt x="291" y="0"/>
                          <a:pt x="223" y="0"/>
                        </a:cubicBezTo>
                        <a:cubicBezTo>
                          <a:pt x="214" y="0"/>
                          <a:pt x="206" y="1"/>
                          <a:pt x="198" y="2"/>
                        </a:cubicBezTo>
                        <a:cubicBezTo>
                          <a:pt x="198" y="2"/>
                          <a:pt x="198" y="2"/>
                          <a:pt x="198" y="2"/>
                        </a:cubicBezTo>
                        <a:cubicBezTo>
                          <a:pt x="198" y="2"/>
                          <a:pt x="198" y="2"/>
                          <a:pt x="198" y="2"/>
                        </a:cubicBezTo>
                        <a:cubicBezTo>
                          <a:pt x="182" y="6"/>
                          <a:pt x="167" y="12"/>
                          <a:pt x="154" y="21"/>
                        </a:cubicBezTo>
                        <a:cubicBezTo>
                          <a:pt x="154" y="21"/>
                          <a:pt x="154" y="21"/>
                          <a:pt x="154" y="21"/>
                        </a:cubicBezTo>
                        <a:cubicBezTo>
                          <a:pt x="154" y="21"/>
                          <a:pt x="83" y="65"/>
                          <a:pt x="0" y="79"/>
                        </a:cubicBezTo>
                        <a:cubicBezTo>
                          <a:pt x="0" y="79"/>
                          <a:pt x="25" y="110"/>
                          <a:pt x="74" y="124"/>
                        </a:cubicBezTo>
                        <a:cubicBezTo>
                          <a:pt x="81" y="126"/>
                          <a:pt x="89" y="128"/>
                          <a:pt x="98" y="129"/>
                        </a:cubicBezTo>
                        <a:cubicBezTo>
                          <a:pt x="103" y="130"/>
                          <a:pt x="108" y="131"/>
                          <a:pt x="113" y="131"/>
                        </a:cubicBezTo>
                        <a:cubicBezTo>
                          <a:pt x="193" y="139"/>
                          <a:pt x="260" y="96"/>
                          <a:pt x="260" y="96"/>
                        </a:cubicBezTo>
                        <a:cubicBezTo>
                          <a:pt x="288" y="145"/>
                          <a:pt x="322" y="176"/>
                          <a:pt x="322" y="176"/>
                        </a:cubicBezTo>
                        <a:cubicBezTo>
                          <a:pt x="322" y="172"/>
                          <a:pt x="322" y="166"/>
                          <a:pt x="322" y="161"/>
                        </a:cubicBezTo>
                        <a:cubicBezTo>
                          <a:pt x="323" y="160"/>
                          <a:pt x="325" y="160"/>
                          <a:pt x="327" y="160"/>
                        </a:cubicBezTo>
                        <a:cubicBezTo>
                          <a:pt x="337" y="160"/>
                          <a:pt x="346" y="169"/>
                          <a:pt x="347" y="181"/>
                        </a:cubicBezTo>
                        <a:cubicBezTo>
                          <a:pt x="347" y="179"/>
                          <a:pt x="347" y="178"/>
                          <a:pt x="347" y="176"/>
                        </a:cubicBezTo>
                        <a:lnTo>
                          <a:pt x="347" y="124"/>
                        </a:ln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700">
                      <a:latin typeface="Arial" panose="020B0604020202020204" pitchFamily="34" charset="0"/>
                      <a:cs typeface="Arial" panose="020B0604020202020204" pitchFamily="34" charset="0"/>
                    </a:endParaRPr>
                  </a:p>
                </p:txBody>
              </p:sp>
              <p:sp>
                <p:nvSpPr>
                  <p:cNvPr id="700" name="îṣľïḓè">
                    <a:extLst>
                      <a:ext uri="{FF2B5EF4-FFF2-40B4-BE49-F238E27FC236}">
                        <a16:creationId xmlns:a16="http://schemas.microsoft.com/office/drawing/2014/main" id="{1AF74781-896C-457D-ADAC-95BE842BFB57}"/>
                      </a:ext>
                    </a:extLst>
                  </p:cNvPr>
                  <p:cNvSpPr/>
                  <p:nvPr/>
                </p:nvSpPr>
                <p:spPr bwMode="auto">
                  <a:xfrm>
                    <a:off x="7712075" y="1533525"/>
                    <a:ext cx="104775" cy="149225"/>
                  </a:xfrm>
                  <a:custGeom>
                    <a:avLst/>
                    <a:gdLst>
                      <a:gd name="T0" fmla="*/ 28 w 28"/>
                      <a:gd name="T1" fmla="*/ 5 h 40"/>
                      <a:gd name="T2" fmla="*/ 4 w 28"/>
                      <a:gd name="T3" fmla="*/ 0 h 40"/>
                      <a:gd name="T4" fmla="*/ 8 w 28"/>
                      <a:gd name="T5" fmla="*/ 36 h 40"/>
                      <a:gd name="T6" fmla="*/ 19 w 28"/>
                      <a:gd name="T7" fmla="*/ 40 h 40"/>
                      <a:gd name="T8" fmla="*/ 28 w 28"/>
                      <a:gd name="T9" fmla="*/ 5 h 40"/>
                    </a:gdLst>
                    <a:ahLst/>
                    <a:cxnLst>
                      <a:cxn ang="0">
                        <a:pos x="T0" y="T1"/>
                      </a:cxn>
                      <a:cxn ang="0">
                        <a:pos x="T2" y="T3"/>
                      </a:cxn>
                      <a:cxn ang="0">
                        <a:pos x="T4" y="T5"/>
                      </a:cxn>
                      <a:cxn ang="0">
                        <a:pos x="T6" y="T7"/>
                      </a:cxn>
                      <a:cxn ang="0">
                        <a:pos x="T8" y="T9"/>
                      </a:cxn>
                    </a:cxnLst>
                    <a:rect l="0" t="0" r="r" b="b"/>
                    <a:pathLst>
                      <a:path w="28" h="40">
                        <a:moveTo>
                          <a:pt x="28" y="5"/>
                        </a:moveTo>
                        <a:cubicBezTo>
                          <a:pt x="19" y="4"/>
                          <a:pt x="11" y="2"/>
                          <a:pt x="4" y="0"/>
                        </a:cubicBezTo>
                        <a:cubicBezTo>
                          <a:pt x="0" y="25"/>
                          <a:pt x="8" y="36"/>
                          <a:pt x="8" y="36"/>
                        </a:cubicBezTo>
                        <a:cubicBezTo>
                          <a:pt x="12" y="36"/>
                          <a:pt x="16" y="37"/>
                          <a:pt x="19" y="40"/>
                        </a:cubicBezTo>
                        <a:cubicBezTo>
                          <a:pt x="20" y="28"/>
                          <a:pt x="23" y="16"/>
                          <a:pt x="28" y="5"/>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701" name="iṣ1íḑê">
                    <a:extLst>
                      <a:ext uri="{FF2B5EF4-FFF2-40B4-BE49-F238E27FC236}">
                        <a16:creationId xmlns:a16="http://schemas.microsoft.com/office/drawing/2014/main" id="{173ED5E3-C8EA-4C0E-9FAF-4A5AB6B6218F}"/>
                      </a:ext>
                    </a:extLst>
                  </p:cNvPr>
                  <p:cNvSpPr/>
                  <p:nvPr/>
                </p:nvSpPr>
                <p:spPr bwMode="auto">
                  <a:xfrm>
                    <a:off x="8655050" y="1668463"/>
                    <a:ext cx="96838" cy="274638"/>
                  </a:xfrm>
                  <a:custGeom>
                    <a:avLst/>
                    <a:gdLst>
                      <a:gd name="T0" fmla="*/ 6 w 26"/>
                      <a:gd name="T1" fmla="*/ 0 h 73"/>
                      <a:gd name="T2" fmla="*/ 1 w 26"/>
                      <a:gd name="T3" fmla="*/ 1 h 73"/>
                      <a:gd name="T4" fmla="*/ 1 w 26"/>
                      <a:gd name="T5" fmla="*/ 16 h 73"/>
                      <a:gd name="T6" fmla="*/ 1 w 26"/>
                      <a:gd name="T7" fmla="*/ 57 h 73"/>
                      <a:gd name="T8" fmla="*/ 0 w 26"/>
                      <a:gd name="T9" fmla="*/ 72 h 73"/>
                      <a:gd name="T10" fmla="*/ 2 w 26"/>
                      <a:gd name="T11" fmla="*/ 72 h 73"/>
                      <a:gd name="T12" fmla="*/ 6 w 26"/>
                      <a:gd name="T13" fmla="*/ 73 h 73"/>
                      <a:gd name="T14" fmla="*/ 26 w 26"/>
                      <a:gd name="T15" fmla="*/ 49 h 73"/>
                      <a:gd name="T16" fmla="*/ 26 w 26"/>
                      <a:gd name="T17" fmla="*/ 24 h 73"/>
                      <a:gd name="T18" fmla="*/ 26 w 26"/>
                      <a:gd name="T19" fmla="*/ 21 h 73"/>
                      <a:gd name="T20" fmla="*/ 6 w 2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3">
                        <a:moveTo>
                          <a:pt x="6" y="0"/>
                        </a:moveTo>
                        <a:cubicBezTo>
                          <a:pt x="4" y="0"/>
                          <a:pt x="2" y="0"/>
                          <a:pt x="1" y="1"/>
                        </a:cubicBezTo>
                        <a:cubicBezTo>
                          <a:pt x="1" y="6"/>
                          <a:pt x="1" y="12"/>
                          <a:pt x="1" y="16"/>
                        </a:cubicBezTo>
                        <a:cubicBezTo>
                          <a:pt x="1" y="57"/>
                          <a:pt x="1" y="57"/>
                          <a:pt x="1" y="57"/>
                        </a:cubicBezTo>
                        <a:cubicBezTo>
                          <a:pt x="1" y="62"/>
                          <a:pt x="0" y="67"/>
                          <a:pt x="0" y="72"/>
                        </a:cubicBezTo>
                        <a:cubicBezTo>
                          <a:pt x="0" y="72"/>
                          <a:pt x="1" y="72"/>
                          <a:pt x="2" y="72"/>
                        </a:cubicBezTo>
                        <a:cubicBezTo>
                          <a:pt x="3" y="73"/>
                          <a:pt x="4" y="73"/>
                          <a:pt x="6" y="73"/>
                        </a:cubicBezTo>
                        <a:cubicBezTo>
                          <a:pt x="17" y="73"/>
                          <a:pt x="26" y="62"/>
                          <a:pt x="26" y="49"/>
                        </a:cubicBezTo>
                        <a:cubicBezTo>
                          <a:pt x="26" y="24"/>
                          <a:pt x="26" y="24"/>
                          <a:pt x="26" y="24"/>
                        </a:cubicBezTo>
                        <a:cubicBezTo>
                          <a:pt x="26" y="23"/>
                          <a:pt x="26" y="22"/>
                          <a:pt x="26" y="21"/>
                        </a:cubicBezTo>
                        <a:cubicBezTo>
                          <a:pt x="25" y="9"/>
                          <a:pt x="16" y="0"/>
                          <a:pt x="6"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latin typeface="Arial" panose="020B0604020202020204" pitchFamily="34" charset="0"/>
                      <a:cs typeface="Arial" panose="020B0604020202020204" pitchFamily="34" charset="0"/>
                    </a:endParaRPr>
                  </a:p>
                </p:txBody>
              </p:sp>
              <p:sp>
                <p:nvSpPr>
                  <p:cNvPr id="702" name="íṥliḓé">
                    <a:extLst>
                      <a:ext uri="{FF2B5EF4-FFF2-40B4-BE49-F238E27FC236}">
                        <a16:creationId xmlns:a16="http://schemas.microsoft.com/office/drawing/2014/main" id="{87FFBCA3-C8F8-4611-A73D-6B0D339D6534}"/>
                      </a:ext>
                    </a:extLst>
                  </p:cNvPr>
                  <p:cNvSpPr/>
                  <p:nvPr/>
                </p:nvSpPr>
                <p:spPr bwMode="auto">
                  <a:xfrm>
                    <a:off x="7666038" y="1668463"/>
                    <a:ext cx="117475" cy="274638"/>
                  </a:xfrm>
                  <a:custGeom>
                    <a:avLst/>
                    <a:gdLst>
                      <a:gd name="T0" fmla="*/ 30 w 31"/>
                      <a:gd name="T1" fmla="*/ 16 h 73"/>
                      <a:gd name="T2" fmla="*/ 31 w 31"/>
                      <a:gd name="T3" fmla="*/ 4 h 73"/>
                      <a:gd name="T4" fmla="*/ 20 w 31"/>
                      <a:gd name="T5" fmla="*/ 0 h 73"/>
                      <a:gd name="T6" fmla="*/ 20 w 31"/>
                      <a:gd name="T7" fmla="*/ 0 h 73"/>
                      <a:gd name="T8" fmla="*/ 0 w 31"/>
                      <a:gd name="T9" fmla="*/ 24 h 73"/>
                      <a:gd name="T10" fmla="*/ 0 w 31"/>
                      <a:gd name="T11" fmla="*/ 49 h 73"/>
                      <a:gd name="T12" fmla="*/ 20 w 31"/>
                      <a:gd name="T13" fmla="*/ 73 h 73"/>
                      <a:gd name="T14" fmla="*/ 31 w 31"/>
                      <a:gd name="T15" fmla="*/ 69 h 73"/>
                      <a:gd name="T16" fmla="*/ 30 w 31"/>
                      <a:gd name="T17" fmla="*/ 57 h 73"/>
                      <a:gd name="T18" fmla="*/ 30 w 31"/>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3">
                        <a:moveTo>
                          <a:pt x="30" y="16"/>
                        </a:moveTo>
                        <a:cubicBezTo>
                          <a:pt x="30" y="12"/>
                          <a:pt x="31" y="8"/>
                          <a:pt x="31" y="4"/>
                        </a:cubicBezTo>
                        <a:cubicBezTo>
                          <a:pt x="28" y="1"/>
                          <a:pt x="24" y="0"/>
                          <a:pt x="20" y="0"/>
                        </a:cubicBezTo>
                        <a:cubicBezTo>
                          <a:pt x="20" y="0"/>
                          <a:pt x="20" y="0"/>
                          <a:pt x="20" y="0"/>
                        </a:cubicBezTo>
                        <a:cubicBezTo>
                          <a:pt x="9" y="0"/>
                          <a:pt x="0" y="11"/>
                          <a:pt x="0" y="24"/>
                        </a:cubicBezTo>
                        <a:cubicBezTo>
                          <a:pt x="0" y="49"/>
                          <a:pt x="0" y="49"/>
                          <a:pt x="0" y="49"/>
                        </a:cubicBezTo>
                        <a:cubicBezTo>
                          <a:pt x="0" y="62"/>
                          <a:pt x="9" y="73"/>
                          <a:pt x="20" y="73"/>
                        </a:cubicBezTo>
                        <a:cubicBezTo>
                          <a:pt x="24" y="73"/>
                          <a:pt x="28" y="71"/>
                          <a:pt x="31" y="69"/>
                        </a:cubicBezTo>
                        <a:cubicBezTo>
                          <a:pt x="31" y="65"/>
                          <a:pt x="30" y="61"/>
                          <a:pt x="30" y="57"/>
                        </a:cubicBezTo>
                        <a:lnTo>
                          <a:pt x="30" y="1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latin typeface="Arial" panose="020B0604020202020204" pitchFamily="34" charset="0"/>
                      <a:cs typeface="Arial" panose="020B0604020202020204" pitchFamily="34" charset="0"/>
                    </a:endParaRPr>
                  </a:p>
                </p:txBody>
              </p:sp>
              <p:sp>
                <p:nvSpPr>
                  <p:cNvPr id="703" name="ïsľidé">
                    <a:extLst>
                      <a:ext uri="{FF2B5EF4-FFF2-40B4-BE49-F238E27FC236}">
                        <a16:creationId xmlns:a16="http://schemas.microsoft.com/office/drawing/2014/main" id="{C16D414C-8E6E-4EAF-B10D-F2FCD9BFC48C}"/>
                      </a:ext>
                    </a:extLst>
                  </p:cNvPr>
                  <p:cNvSpPr/>
                  <p:nvPr/>
                </p:nvSpPr>
                <p:spPr bwMode="auto">
                  <a:xfrm>
                    <a:off x="7778750" y="1427163"/>
                    <a:ext cx="879475" cy="895350"/>
                  </a:xfrm>
                  <a:custGeom>
                    <a:avLst/>
                    <a:gdLst>
                      <a:gd name="T0" fmla="*/ 234 w 234"/>
                      <a:gd name="T1" fmla="*/ 121 h 238"/>
                      <a:gd name="T2" fmla="*/ 234 w 234"/>
                      <a:gd name="T3" fmla="*/ 80 h 238"/>
                      <a:gd name="T4" fmla="*/ 172 w 234"/>
                      <a:gd name="T5" fmla="*/ 0 h 238"/>
                      <a:gd name="T6" fmla="*/ 25 w 234"/>
                      <a:gd name="T7" fmla="*/ 35 h 238"/>
                      <a:gd name="T8" fmla="*/ 10 w 234"/>
                      <a:gd name="T9" fmla="*/ 33 h 238"/>
                      <a:gd name="T10" fmla="*/ 1 w 234"/>
                      <a:gd name="T11" fmla="*/ 68 h 238"/>
                      <a:gd name="T12" fmla="*/ 0 w 234"/>
                      <a:gd name="T13" fmla="*/ 80 h 238"/>
                      <a:gd name="T14" fmla="*/ 0 w 234"/>
                      <a:gd name="T15" fmla="*/ 121 h 238"/>
                      <a:gd name="T16" fmla="*/ 1 w 234"/>
                      <a:gd name="T17" fmla="*/ 133 h 238"/>
                      <a:gd name="T18" fmla="*/ 117 w 234"/>
                      <a:gd name="T19" fmla="*/ 238 h 238"/>
                      <a:gd name="T20" fmla="*/ 233 w 234"/>
                      <a:gd name="T21" fmla="*/ 138 h 238"/>
                      <a:gd name="T22" fmla="*/ 233 w 234"/>
                      <a:gd name="T23" fmla="*/ 136 h 238"/>
                      <a:gd name="T24" fmla="*/ 234 w 234"/>
                      <a:gd name="T25"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8">
                        <a:moveTo>
                          <a:pt x="234" y="121"/>
                        </a:moveTo>
                        <a:cubicBezTo>
                          <a:pt x="234" y="80"/>
                          <a:pt x="234" y="80"/>
                          <a:pt x="234" y="80"/>
                        </a:cubicBezTo>
                        <a:cubicBezTo>
                          <a:pt x="234" y="80"/>
                          <a:pt x="200" y="49"/>
                          <a:pt x="172" y="0"/>
                        </a:cubicBezTo>
                        <a:cubicBezTo>
                          <a:pt x="172" y="0"/>
                          <a:pt x="105" y="43"/>
                          <a:pt x="25" y="35"/>
                        </a:cubicBezTo>
                        <a:cubicBezTo>
                          <a:pt x="20" y="35"/>
                          <a:pt x="15" y="34"/>
                          <a:pt x="10" y="33"/>
                        </a:cubicBezTo>
                        <a:cubicBezTo>
                          <a:pt x="5" y="44"/>
                          <a:pt x="2" y="56"/>
                          <a:pt x="1" y="68"/>
                        </a:cubicBezTo>
                        <a:cubicBezTo>
                          <a:pt x="1" y="72"/>
                          <a:pt x="0" y="76"/>
                          <a:pt x="0" y="80"/>
                        </a:cubicBezTo>
                        <a:cubicBezTo>
                          <a:pt x="0" y="121"/>
                          <a:pt x="0" y="121"/>
                          <a:pt x="0" y="121"/>
                        </a:cubicBezTo>
                        <a:cubicBezTo>
                          <a:pt x="0" y="125"/>
                          <a:pt x="1" y="129"/>
                          <a:pt x="1" y="133"/>
                        </a:cubicBezTo>
                        <a:cubicBezTo>
                          <a:pt x="7" y="192"/>
                          <a:pt x="57" y="238"/>
                          <a:pt x="117" y="238"/>
                        </a:cubicBezTo>
                        <a:cubicBezTo>
                          <a:pt x="176" y="238"/>
                          <a:pt x="224" y="194"/>
                          <a:pt x="233" y="138"/>
                        </a:cubicBezTo>
                        <a:cubicBezTo>
                          <a:pt x="233" y="137"/>
                          <a:pt x="233" y="136"/>
                          <a:pt x="233" y="136"/>
                        </a:cubicBezTo>
                        <a:cubicBezTo>
                          <a:pt x="233" y="131"/>
                          <a:pt x="234" y="126"/>
                          <a:pt x="234" y="12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latin typeface="Arial" panose="020B0604020202020204" pitchFamily="34" charset="0"/>
                      <a:cs typeface="Arial" panose="020B0604020202020204" pitchFamily="34" charset="0"/>
                    </a:endParaRPr>
                  </a:p>
                </p:txBody>
              </p:sp>
              <p:sp>
                <p:nvSpPr>
                  <p:cNvPr id="704" name="îşḻiḓê">
                    <a:extLst>
                      <a:ext uri="{FF2B5EF4-FFF2-40B4-BE49-F238E27FC236}">
                        <a16:creationId xmlns:a16="http://schemas.microsoft.com/office/drawing/2014/main" id="{E847B2F0-A71C-4FCD-AA9C-6987F71CBD58}"/>
                      </a:ext>
                    </a:extLst>
                  </p:cNvPr>
                  <p:cNvSpPr/>
                  <p:nvPr/>
                </p:nvSpPr>
                <p:spPr bwMode="auto">
                  <a:xfrm>
                    <a:off x="8097838" y="2243138"/>
                    <a:ext cx="214313" cy="180975"/>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705" name="ïšlïde">
                    <a:extLst>
                      <a:ext uri="{FF2B5EF4-FFF2-40B4-BE49-F238E27FC236}">
                        <a16:creationId xmlns:a16="http://schemas.microsoft.com/office/drawing/2014/main" id="{ECFFF9F4-4A3E-4AFC-BEF9-58B3007AF6DD}"/>
                      </a:ext>
                    </a:extLst>
                  </p:cNvPr>
                  <p:cNvSpPr/>
                  <p:nvPr/>
                </p:nvSpPr>
                <p:spPr bwMode="auto">
                  <a:xfrm>
                    <a:off x="7956550" y="1668463"/>
                    <a:ext cx="119063"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706" name="îṧḻîḓè">
                    <a:extLst>
                      <a:ext uri="{FF2B5EF4-FFF2-40B4-BE49-F238E27FC236}">
                        <a16:creationId xmlns:a16="http://schemas.microsoft.com/office/drawing/2014/main" id="{BEE77777-8629-463C-999F-F5BD36CAAD59}"/>
                      </a:ext>
                    </a:extLst>
                  </p:cNvPr>
                  <p:cNvSpPr/>
                  <p:nvPr/>
                </p:nvSpPr>
                <p:spPr bwMode="auto">
                  <a:xfrm>
                    <a:off x="8339138" y="1668463"/>
                    <a:ext cx="120650"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707" name="îṩľîḍè">
                    <a:extLst>
                      <a:ext uri="{FF2B5EF4-FFF2-40B4-BE49-F238E27FC236}">
                        <a16:creationId xmlns:a16="http://schemas.microsoft.com/office/drawing/2014/main" id="{F0A69F5B-8FD1-4C61-B911-32642BA93DC8}"/>
                      </a:ext>
                    </a:extLst>
                  </p:cNvPr>
                  <p:cNvSpPr/>
                  <p:nvPr/>
                </p:nvSpPr>
                <p:spPr bwMode="auto">
                  <a:xfrm>
                    <a:off x="8072438" y="1701800"/>
                    <a:ext cx="206375" cy="342900"/>
                  </a:xfrm>
                  <a:custGeom>
                    <a:avLst/>
                    <a:gdLst>
                      <a:gd name="T0" fmla="*/ 35 w 55"/>
                      <a:gd name="T1" fmla="*/ 0 h 91"/>
                      <a:gd name="T2" fmla="*/ 10 w 55"/>
                      <a:gd name="T3" fmla="*/ 61 h 91"/>
                      <a:gd name="T4" fmla="*/ 36 w 55"/>
                      <a:gd name="T5" fmla="*/ 76 h 91"/>
                      <a:gd name="T6" fmla="*/ 35 w 55"/>
                      <a:gd name="T7" fmla="*/ 0 h 91"/>
                    </a:gdLst>
                    <a:ahLst/>
                    <a:cxnLst>
                      <a:cxn ang="0">
                        <a:pos x="T0" y="T1"/>
                      </a:cxn>
                      <a:cxn ang="0">
                        <a:pos x="T2" y="T3"/>
                      </a:cxn>
                      <a:cxn ang="0">
                        <a:pos x="T4" y="T5"/>
                      </a:cxn>
                      <a:cxn ang="0">
                        <a:pos x="T6" y="T7"/>
                      </a:cxn>
                    </a:cxnLst>
                    <a:rect l="0" t="0" r="r" b="b"/>
                    <a:pathLst>
                      <a:path w="55" h="91">
                        <a:moveTo>
                          <a:pt x="35" y="0"/>
                        </a:moveTo>
                        <a:cubicBezTo>
                          <a:pt x="35" y="0"/>
                          <a:pt x="27" y="42"/>
                          <a:pt x="10" y="61"/>
                        </a:cubicBezTo>
                        <a:cubicBezTo>
                          <a:pt x="0" y="73"/>
                          <a:pt x="14" y="91"/>
                          <a:pt x="36" y="76"/>
                        </a:cubicBezTo>
                        <a:cubicBezTo>
                          <a:pt x="47" y="69"/>
                          <a:pt x="55" y="41"/>
                          <a:pt x="35"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latin typeface="Arial" panose="020B0604020202020204" pitchFamily="34" charset="0"/>
                      <a:cs typeface="Arial" panose="020B0604020202020204" pitchFamily="34" charset="0"/>
                    </a:endParaRPr>
                  </a:p>
                </p:txBody>
              </p:sp>
              <p:sp>
                <p:nvSpPr>
                  <p:cNvPr id="708" name="iSļïḋe">
                    <a:extLst>
                      <a:ext uri="{FF2B5EF4-FFF2-40B4-BE49-F238E27FC236}">
                        <a16:creationId xmlns:a16="http://schemas.microsoft.com/office/drawing/2014/main" id="{C600F018-00BC-4B49-A251-BCD6D2F288A5}"/>
                      </a:ext>
                    </a:extLst>
                  </p:cNvPr>
                  <p:cNvSpPr/>
                  <p:nvPr/>
                </p:nvSpPr>
                <p:spPr bwMode="auto">
                  <a:xfrm>
                    <a:off x="8056563" y="2092325"/>
                    <a:ext cx="274638" cy="166688"/>
                  </a:xfrm>
                  <a:custGeom>
                    <a:avLst/>
                    <a:gdLst>
                      <a:gd name="T0" fmla="*/ 73 w 73"/>
                      <a:gd name="T1" fmla="*/ 0 h 44"/>
                      <a:gd name="T2" fmla="*/ 0 w 73"/>
                      <a:gd name="T3" fmla="*/ 0 h 44"/>
                      <a:gd name="T4" fmla="*/ 73 w 73"/>
                      <a:gd name="T5" fmla="*/ 0 h 44"/>
                    </a:gdLst>
                    <a:ahLst/>
                    <a:cxnLst>
                      <a:cxn ang="0">
                        <a:pos x="T0" y="T1"/>
                      </a:cxn>
                      <a:cxn ang="0">
                        <a:pos x="T2" y="T3"/>
                      </a:cxn>
                      <a:cxn ang="0">
                        <a:pos x="T4" y="T5"/>
                      </a:cxn>
                    </a:cxnLst>
                    <a:rect l="0" t="0" r="r" b="b"/>
                    <a:pathLst>
                      <a:path w="73" h="44">
                        <a:moveTo>
                          <a:pt x="73" y="0"/>
                        </a:moveTo>
                        <a:cubicBezTo>
                          <a:pt x="30" y="44"/>
                          <a:pt x="0" y="0"/>
                          <a:pt x="0" y="0"/>
                        </a:cubicBezTo>
                        <a:lnTo>
                          <a:pt x="73" y="0"/>
                        </a:lnTo>
                        <a:close/>
                      </a:path>
                    </a:pathLst>
                  </a:cu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sp>
                <p:nvSpPr>
                  <p:cNvPr id="709" name="iṣļïḋê">
                    <a:extLst>
                      <a:ext uri="{FF2B5EF4-FFF2-40B4-BE49-F238E27FC236}">
                        <a16:creationId xmlns:a16="http://schemas.microsoft.com/office/drawing/2014/main" id="{03B6105D-A714-48F1-8FDB-EC009F7A14F4}"/>
                      </a:ext>
                    </a:extLst>
                  </p:cNvPr>
                  <p:cNvSpPr/>
                  <p:nvPr/>
                </p:nvSpPr>
                <p:spPr bwMode="auto">
                  <a:xfrm>
                    <a:off x="8105775" y="2092325"/>
                    <a:ext cx="206375" cy="128588"/>
                  </a:xfrm>
                  <a:custGeom>
                    <a:avLst/>
                    <a:gdLst>
                      <a:gd name="T0" fmla="*/ 0 w 55"/>
                      <a:gd name="T1" fmla="*/ 12 h 34"/>
                      <a:gd name="T2" fmla="*/ 55 w 55"/>
                      <a:gd name="T3" fmla="*/ 4 h 34"/>
                      <a:gd name="T4" fmla="*/ 0 w 55"/>
                      <a:gd name="T5" fmla="*/ 12 h 34"/>
                    </a:gdLst>
                    <a:ahLst/>
                    <a:cxnLst>
                      <a:cxn ang="0">
                        <a:pos x="T0" y="T1"/>
                      </a:cxn>
                      <a:cxn ang="0">
                        <a:pos x="T2" y="T3"/>
                      </a:cxn>
                      <a:cxn ang="0">
                        <a:pos x="T4" y="T5"/>
                      </a:cxn>
                    </a:cxnLst>
                    <a:rect l="0" t="0" r="r" b="b"/>
                    <a:pathLst>
                      <a:path w="55" h="34">
                        <a:moveTo>
                          <a:pt x="0" y="12"/>
                        </a:moveTo>
                        <a:cubicBezTo>
                          <a:pt x="0" y="12"/>
                          <a:pt x="21" y="0"/>
                          <a:pt x="55" y="4"/>
                        </a:cubicBezTo>
                        <a:cubicBezTo>
                          <a:pt x="55" y="4"/>
                          <a:pt x="28" y="34"/>
                          <a:pt x="0" y="12"/>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latin typeface="Arial" panose="020B0604020202020204" pitchFamily="34" charset="0"/>
                      <a:cs typeface="Arial" panose="020B0604020202020204" pitchFamily="34" charset="0"/>
                    </a:endParaRPr>
                  </a:p>
                </p:txBody>
              </p:sp>
            </p:grpSp>
            <p:sp>
              <p:nvSpPr>
                <p:cNvPr id="678" name="íSḻíḑé">
                  <a:extLst>
                    <a:ext uri="{FF2B5EF4-FFF2-40B4-BE49-F238E27FC236}">
                      <a16:creationId xmlns:a16="http://schemas.microsoft.com/office/drawing/2014/main" id="{17F1A42F-EFC0-40BC-962D-01EE05858406}"/>
                    </a:ext>
                  </a:extLst>
                </p:cNvPr>
                <p:cNvSpPr/>
                <p:nvPr/>
              </p:nvSpPr>
              <p:spPr bwMode="auto">
                <a:xfrm>
                  <a:off x="2561943" y="720150"/>
                  <a:ext cx="1293087" cy="1295938"/>
                </a:xfrm>
                <a:prstGeom prst="ellipse">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lstStyle/>
                <a:p>
                  <a:pPr algn="ctr"/>
                  <a:endParaRPr lang="zh-CN" altLang="en-US" sz="1050" b="1" i="1" dirty="0">
                    <a:solidFill>
                      <a:schemeClr val="accent3">
                        <a:lumMod val="60000"/>
                        <a:lumOff val="40000"/>
                      </a:schemeClr>
                    </a:solidFill>
                    <a:latin typeface="Arial" panose="020B0604020202020204" pitchFamily="34" charset="0"/>
                    <a:cs typeface="Arial" panose="020B0604020202020204" pitchFamily="34" charset="0"/>
                  </a:endParaRPr>
                </a:p>
              </p:txBody>
            </p:sp>
          </p:grpSp>
        </p:grpSp>
        <p:sp>
          <p:nvSpPr>
            <p:cNvPr id="667" name="CuadroTexto 666"/>
            <p:cNvSpPr txBox="1"/>
            <p:nvPr/>
          </p:nvSpPr>
          <p:spPr>
            <a:xfrm>
              <a:off x="7848808" y="2538791"/>
              <a:ext cx="1204090" cy="655167"/>
            </a:xfrm>
            <a:prstGeom prst="rect">
              <a:avLst/>
            </a:prstGeom>
            <a:noFill/>
          </p:spPr>
          <p:txBody>
            <a:bodyPr wrap="square" rtlCol="0">
              <a:spAutoFit/>
            </a:bodyPr>
            <a:lstStyle/>
            <a:p>
              <a:r>
                <a:rPr lang="es-EC" sz="1400" b="1" dirty="0">
                  <a:solidFill>
                    <a:schemeClr val="bg2">
                      <a:lumMod val="10000"/>
                    </a:schemeClr>
                  </a:solidFill>
                  <a:latin typeface="Arial" panose="020B0604020202020204" pitchFamily="34" charset="0"/>
                  <a:cs typeface="Arial" panose="020B0604020202020204" pitchFamily="34" charset="0"/>
                </a:rPr>
                <a:t>Prueba Piloto</a:t>
              </a:r>
            </a:p>
          </p:txBody>
        </p:sp>
        <p:sp>
          <p:nvSpPr>
            <p:cNvPr id="669" name="CuadroTexto 668"/>
            <p:cNvSpPr txBox="1"/>
            <p:nvPr/>
          </p:nvSpPr>
          <p:spPr>
            <a:xfrm>
              <a:off x="8956125" y="4559161"/>
              <a:ext cx="1694125" cy="385393"/>
            </a:xfrm>
            <a:prstGeom prst="rect">
              <a:avLst/>
            </a:prstGeom>
            <a:noFill/>
          </p:spPr>
          <p:txBody>
            <a:bodyPr wrap="square" rtlCol="0">
              <a:spAutoFit/>
            </a:bodyPr>
            <a:lstStyle/>
            <a:p>
              <a:r>
                <a:rPr lang="es-EC" sz="1400" b="1" dirty="0">
                  <a:solidFill>
                    <a:schemeClr val="bg2">
                      <a:lumMod val="10000"/>
                    </a:schemeClr>
                  </a:solidFill>
                  <a:latin typeface="Arial" panose="020B0604020202020204" pitchFamily="34" charset="0"/>
                  <a:cs typeface="Arial" panose="020B0604020202020204" pitchFamily="34" charset="0"/>
                </a:rPr>
                <a:t>Preferencia</a:t>
              </a:r>
            </a:p>
          </p:txBody>
        </p:sp>
        <p:sp>
          <p:nvSpPr>
            <p:cNvPr id="670" name="Redondear rectángulo de esquina diagonal 669"/>
            <p:cNvSpPr/>
            <p:nvPr/>
          </p:nvSpPr>
          <p:spPr>
            <a:xfrm>
              <a:off x="8375390" y="5129878"/>
              <a:ext cx="3408449" cy="38828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solidFill>
                    <a:schemeClr val="bg2">
                      <a:lumMod val="10000"/>
                    </a:schemeClr>
                  </a:solidFill>
                  <a:latin typeface="Arial" panose="020B0604020202020204" pitchFamily="34" charset="0"/>
                  <a:cs typeface="Arial" panose="020B0604020202020204" pitchFamily="34" charset="0"/>
                </a:rPr>
                <a:t>Sujetos de Estudio</a:t>
              </a:r>
            </a:p>
          </p:txBody>
        </p:sp>
        <p:sp>
          <p:nvSpPr>
            <p:cNvPr id="672" name="CuadroTexto 671"/>
            <p:cNvSpPr txBox="1"/>
            <p:nvPr/>
          </p:nvSpPr>
          <p:spPr>
            <a:xfrm>
              <a:off x="9276491" y="3800730"/>
              <a:ext cx="1163941" cy="501011"/>
            </a:xfrm>
            <a:prstGeom prst="rect">
              <a:avLst/>
            </a:prstGeom>
            <a:noFill/>
          </p:spPr>
          <p:txBody>
            <a:bodyPr wrap="square" rtlCol="0">
              <a:spAutoFit/>
            </a:bodyPr>
            <a:lstStyle/>
            <a:p>
              <a:r>
                <a:rPr lang="es-ES" sz="2000" b="1" dirty="0">
                  <a:solidFill>
                    <a:srgbClr val="FF0066"/>
                  </a:solidFill>
                  <a:latin typeface="Arial" panose="020B0604020202020204" pitchFamily="34" charset="0"/>
                  <a:cs typeface="Arial" panose="020B0604020202020204" pitchFamily="34" charset="0"/>
                </a:rPr>
                <a:t>10%</a:t>
              </a:r>
            </a:p>
          </p:txBody>
        </p:sp>
      </p:grpSp>
      <p:cxnSp>
        <p:nvCxnSpPr>
          <p:cNvPr id="728" name="Conector recto de flecha 727"/>
          <p:cNvCxnSpPr>
            <a:stCxn id="474" idx="2"/>
            <a:endCxn id="576" idx="3"/>
          </p:cNvCxnSpPr>
          <p:nvPr/>
        </p:nvCxnSpPr>
        <p:spPr>
          <a:xfrm flipH="1">
            <a:off x="10107730" y="2665690"/>
            <a:ext cx="6404" cy="27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30" name="Llamada rectangular redondeada 729"/>
          <p:cNvSpPr/>
          <p:nvPr/>
        </p:nvSpPr>
        <p:spPr>
          <a:xfrm>
            <a:off x="10586943" y="1761491"/>
            <a:ext cx="1536851" cy="284023"/>
          </a:xfrm>
          <a:prstGeom prst="wedgeRoundRectCallout">
            <a:avLst>
              <a:gd name="adj1" fmla="val -44632"/>
              <a:gd name="adj2" fmla="val 126494"/>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zh-CN" b="1" dirty="0">
                <a:solidFill>
                  <a:schemeClr val="bg2">
                    <a:lumMod val="10000"/>
                  </a:schemeClr>
                </a:solidFill>
                <a:latin typeface="Arial" panose="020B0604020202020204" pitchFamily="34" charset="0"/>
                <a:cs typeface="Arial" panose="020B0604020202020204" pitchFamily="34" charset="0"/>
              </a:rPr>
              <a:t>Encuesta </a:t>
            </a:r>
            <a:endParaRPr lang="zh-CN" altLang="en-US" b="1" dirty="0">
              <a:solidFill>
                <a:schemeClr val="bg2">
                  <a:lumMod val="10000"/>
                </a:schemeClr>
              </a:solidFill>
              <a:latin typeface="Arial" panose="020B0604020202020204" pitchFamily="34" charset="0"/>
              <a:cs typeface="Arial" panose="020B0604020202020204" pitchFamily="34" charset="0"/>
            </a:endParaRPr>
          </a:p>
        </p:txBody>
      </p:sp>
      <p:pic>
        <p:nvPicPr>
          <p:cNvPr id="18434" name="Picture 2" descr="Marca círculo blanco y negro, numero 6 PNG Clipart | PNGOce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731"/>
          <a:stretch/>
        </p:blipFill>
        <p:spPr bwMode="auto">
          <a:xfrm>
            <a:off x="107169" y="4025391"/>
            <a:ext cx="1110171" cy="130818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ombate Militar Del Piloto De Jet Militares Con Iconos Y Símbolos De  Aviones Ilustraciones Vectoriales, Clip Art Vectorizado Libre De Derechos.  Image 634239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68" y="2684929"/>
            <a:ext cx="4273678" cy="427367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6"/>
          <a:stretch>
            <a:fillRect/>
          </a:stretch>
        </p:blipFill>
        <p:spPr>
          <a:xfrm>
            <a:off x="6039604" y="3904754"/>
            <a:ext cx="936389" cy="914304"/>
          </a:xfrm>
          <a:prstGeom prst="rect">
            <a:avLst/>
          </a:prstGeom>
        </p:spPr>
      </p:pic>
      <p:graphicFrame>
        <p:nvGraphicFramePr>
          <p:cNvPr id="3" name="Diagrama 2"/>
          <p:cNvGraphicFramePr/>
          <p:nvPr/>
        </p:nvGraphicFramePr>
        <p:xfrm>
          <a:off x="3977778" y="4235693"/>
          <a:ext cx="1821994" cy="2355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ángulo redondeado 3"/>
          <p:cNvSpPr/>
          <p:nvPr/>
        </p:nvSpPr>
        <p:spPr>
          <a:xfrm>
            <a:off x="10468309" y="862452"/>
            <a:ext cx="1567747" cy="339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200"/>
              <a:t>Hernández, Fernández &amp; Baptista </a:t>
            </a:r>
            <a:endParaRPr lang="es-EC" sz="1200" dirty="0"/>
          </a:p>
        </p:txBody>
      </p:sp>
      <p:sp>
        <p:nvSpPr>
          <p:cNvPr id="5" name="Rectángulo redondeado 4"/>
          <p:cNvSpPr/>
          <p:nvPr/>
        </p:nvSpPr>
        <p:spPr>
          <a:xfrm>
            <a:off x="490654" y="5475748"/>
            <a:ext cx="1170878" cy="278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latin typeface="Arial" panose="020B0604020202020204" pitchFamily="34" charset="0"/>
                <a:cs typeface="Arial" panose="020B0604020202020204" pitchFamily="34" charset="0"/>
              </a:rPr>
              <a:t>Crespo </a:t>
            </a:r>
          </a:p>
        </p:txBody>
      </p:sp>
      <p:pic>
        <p:nvPicPr>
          <p:cNvPr id="6" name="Picture 2" descr="Why Do 75% Of Startups Fail? | YourBrandExpos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54" y="5694065"/>
            <a:ext cx="1123442" cy="111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nvGraphicFramePr>
        <p:xfrm>
          <a:off x="10408440" y="3496824"/>
          <a:ext cx="1423782" cy="7937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CuadroTexto 12"/>
          <p:cNvSpPr txBox="1"/>
          <p:nvPr/>
        </p:nvSpPr>
        <p:spPr>
          <a:xfrm>
            <a:off x="10396413" y="4293812"/>
            <a:ext cx="1835226" cy="307777"/>
          </a:xfrm>
          <a:prstGeom prst="rect">
            <a:avLst/>
          </a:prstGeom>
          <a:noFill/>
        </p:spPr>
        <p:txBody>
          <a:bodyPr wrap="square" rtlCol="0">
            <a:spAutoFit/>
          </a:bodyPr>
          <a:lstStyle/>
          <a:p>
            <a:r>
              <a:rPr lang="es-EC" sz="1400" b="1" dirty="0"/>
              <a:t>Alta confiabilidad </a:t>
            </a:r>
          </a:p>
        </p:txBody>
      </p:sp>
      <p:sp>
        <p:nvSpPr>
          <p:cNvPr id="2" name="1 Título">
            <a:extLst>
              <a:ext uri="{FF2B5EF4-FFF2-40B4-BE49-F238E27FC236}">
                <a16:creationId xmlns:a16="http://schemas.microsoft.com/office/drawing/2014/main" id="{62264814-C80C-4F7F-B817-159EC66B7D20}"/>
              </a:ext>
            </a:extLst>
          </p:cNvPr>
          <p:cNvSpPr txBox="1">
            <a:spLocks/>
          </p:cNvSpPr>
          <p:nvPr/>
        </p:nvSpPr>
        <p:spPr bwMode="auto">
          <a:xfrm>
            <a:off x="27464" y="51653"/>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b="1" dirty="0">
                <a:solidFill>
                  <a:schemeClr val="accent3">
                    <a:lumMod val="50000"/>
                  </a:schemeClr>
                </a:solidFill>
                <a:latin typeface="Arial" panose="020B0604020202020204" pitchFamily="34" charset="0"/>
                <a:cs typeface="Arial" panose="020B0604020202020204" pitchFamily="34" charset="0"/>
              </a:rPr>
              <a:t>MARCO METODOLÓGICO </a:t>
            </a:r>
          </a:p>
        </p:txBody>
      </p:sp>
    </p:spTree>
    <p:extLst>
      <p:ext uri="{BB962C8B-B14F-4D97-AF65-F5344CB8AC3E}">
        <p14:creationId xmlns:p14="http://schemas.microsoft.com/office/powerpoint/2010/main" val="2018549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VECTOR" val="32ebd03a-8467-4a06-bdb5-b9fc5dcfa052"/>
</p:tagLst>
</file>

<file path=ppt/tags/tag2.xml><?xml version="1.0" encoding="utf-8"?>
<p:tagLst xmlns:a="http://schemas.openxmlformats.org/drawingml/2006/main" xmlns:r="http://schemas.openxmlformats.org/officeDocument/2006/relationships" xmlns:p="http://schemas.openxmlformats.org/presentationml/2006/main">
  <p:tag name="ISLIDE.DIAGRAM" val="224348"/>
</p:tagLst>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EE5F297-3C22-4EFD-B470-5F6198365335}" vid="{2278BB08-C08B-4789-8A20-050F632A91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2433</Words>
  <Application>Microsoft Office PowerPoint</Application>
  <PresentationFormat>Panorámica</PresentationFormat>
  <Paragraphs>435</Paragraphs>
  <Slides>26</Slides>
  <Notes>5</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9" baseType="lpstr">
      <vt:lpstr>Arial</vt:lpstr>
      <vt:lpstr>Arial Narrow</vt:lpstr>
      <vt:lpstr>Bell MT</vt:lpstr>
      <vt:lpstr>Calibri</vt:lpstr>
      <vt:lpstr>Cambria Math</vt:lpstr>
      <vt:lpstr>Gill Sans</vt:lpstr>
      <vt:lpstr>Oswald</vt:lpstr>
      <vt:lpstr>Symbol</vt:lpstr>
      <vt:lpstr>Times New Roman</vt:lpstr>
      <vt:lpstr>Tinos</vt:lpstr>
      <vt:lpstr>Wingdings</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2016-05-28T03:11:11Z</dcterms:created>
  <dcterms:modified xsi:type="dcterms:W3CDTF">2020-11-05T19:47:24Z</dcterms:modified>
  <cp:contentStatus/>
</cp:coreProperties>
</file>