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305" r:id="rId5"/>
    <p:sldId id="291" r:id="rId6"/>
    <p:sldId id="300" r:id="rId7"/>
    <p:sldId id="303" r:id="rId8"/>
    <p:sldId id="308" r:id="rId9"/>
    <p:sldId id="290" r:id="rId10"/>
    <p:sldId id="289" r:id="rId11"/>
    <p:sldId id="261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375" r:id="rId20"/>
    <p:sldId id="377" r:id="rId21"/>
    <p:sldId id="324" r:id="rId22"/>
    <p:sldId id="328" r:id="rId23"/>
    <p:sldId id="336" r:id="rId24"/>
    <p:sldId id="333" r:id="rId25"/>
    <p:sldId id="326" r:id="rId26"/>
    <p:sldId id="334" r:id="rId27"/>
    <p:sldId id="279" r:id="rId28"/>
    <p:sldId id="288" r:id="rId29"/>
    <p:sldId id="266" r:id="rId30"/>
    <p:sldId id="359" r:id="rId31"/>
    <p:sldId id="360" r:id="rId32"/>
    <p:sldId id="362" r:id="rId33"/>
    <p:sldId id="364" r:id="rId34"/>
    <p:sldId id="372" r:id="rId35"/>
    <p:sldId id="361" r:id="rId36"/>
    <p:sldId id="363" r:id="rId37"/>
    <p:sldId id="365" r:id="rId38"/>
    <p:sldId id="366" r:id="rId39"/>
    <p:sldId id="371" r:id="rId40"/>
    <p:sldId id="383" r:id="rId41"/>
    <p:sldId id="385" r:id="rId42"/>
    <p:sldId id="262" r:id="rId43"/>
    <p:sldId id="367" r:id="rId44"/>
    <p:sldId id="368" r:id="rId45"/>
    <p:sldId id="369" r:id="rId46"/>
    <p:sldId id="370" r:id="rId47"/>
    <p:sldId id="356" r:id="rId48"/>
    <p:sldId id="357" r:id="rId49"/>
    <p:sldId id="37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2FFE5-FE30-4404-BAD7-D8303A63355F}" v="168" dt="2019-10-21T00:49:22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62" autoAdjust="0"/>
  </p:normalViewPr>
  <p:slideViewPr>
    <p:cSldViewPr snapToGrid="0">
      <p:cViewPr varScale="1">
        <p:scale>
          <a:sx n="88" d="100"/>
          <a:sy n="88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ortilla" userId="9d089cc20be212fa" providerId="LiveId" clId="{2182FFE5-FE30-4404-BAD7-D8303A63355F}"/>
    <pc:docChg chg="undo custSel mod addSld delSld modSld">
      <pc:chgData name="Alex Portilla" userId="9d089cc20be212fa" providerId="LiveId" clId="{2182FFE5-FE30-4404-BAD7-D8303A63355F}" dt="2019-10-21T00:49:28.584" v="2695" actId="962"/>
      <pc:docMkLst>
        <pc:docMk/>
      </pc:docMkLst>
      <pc:sldChg chg="addSp modSp">
        <pc:chgData name="Alex Portilla" userId="9d089cc20be212fa" providerId="LiveId" clId="{2182FFE5-FE30-4404-BAD7-D8303A63355F}" dt="2019-10-20T03:24:08.172" v="9" actId="1076"/>
        <pc:sldMkLst>
          <pc:docMk/>
          <pc:sldMk cId="4206866613" sldId="256"/>
        </pc:sldMkLst>
        <pc:spChg chg="add mod">
          <ac:chgData name="Alex Portilla" userId="9d089cc20be212fa" providerId="LiveId" clId="{2182FFE5-FE30-4404-BAD7-D8303A63355F}" dt="2019-10-20T03:24:08.172" v="9" actId="1076"/>
          <ac:spMkLst>
            <pc:docMk/>
            <pc:sldMk cId="4206866613" sldId="256"/>
            <ac:spMk id="4" creationId="{8B78AAB0-61A1-4632-A25D-4FC9433D59B1}"/>
          </ac:spMkLst>
        </pc:spChg>
      </pc:sldChg>
      <pc:sldChg chg="addSp delSp modSp add mod setBg">
        <pc:chgData name="Alex Portilla" userId="9d089cc20be212fa" providerId="LiveId" clId="{2182FFE5-FE30-4404-BAD7-D8303A63355F}" dt="2019-10-21T00:43:25.610" v="2637" actId="27636"/>
        <pc:sldMkLst>
          <pc:docMk/>
          <pc:sldMk cId="749377129" sldId="257"/>
        </pc:sldMkLst>
        <pc:spChg chg="del">
          <ac:chgData name="Alex Portilla" userId="9d089cc20be212fa" providerId="LiveId" clId="{2182FFE5-FE30-4404-BAD7-D8303A63355F}" dt="2019-10-20T03:21:54.886" v="1" actId="478"/>
          <ac:spMkLst>
            <pc:docMk/>
            <pc:sldMk cId="749377129" sldId="257"/>
            <ac:spMk id="2" creationId="{A2D09761-03A1-48CE-BB2D-08BFE4B03AC5}"/>
          </ac:spMkLst>
        </pc:spChg>
        <pc:spChg chg="mod ord">
          <ac:chgData name="Alex Portilla" userId="9d089cc20be212fa" providerId="LiveId" clId="{2182FFE5-FE30-4404-BAD7-D8303A63355F}" dt="2019-10-21T00:43:25.610" v="2637" actId="27636"/>
          <ac:spMkLst>
            <pc:docMk/>
            <pc:sldMk cId="749377129" sldId="257"/>
            <ac:spMk id="3" creationId="{E7FCC8BE-29CF-4C4C-BE9D-AC08DC5E481A}"/>
          </ac:spMkLst>
        </pc:spChg>
        <pc:spChg chg="add del mod">
          <ac:chgData name="Alex Portilla" userId="9d089cc20be212fa" providerId="LiveId" clId="{2182FFE5-FE30-4404-BAD7-D8303A63355F}" dt="2019-10-20T03:26:33.271" v="141" actId="478"/>
          <ac:spMkLst>
            <pc:docMk/>
            <pc:sldMk cId="749377129" sldId="257"/>
            <ac:spMk id="5" creationId="{2373C8AD-A131-4136-848A-A32EA9DE821B}"/>
          </ac:spMkLst>
        </pc:spChg>
        <pc:spChg chg="add mod">
          <ac:chgData name="Alex Portilla" userId="9d089cc20be212fa" providerId="LiveId" clId="{2182FFE5-FE30-4404-BAD7-D8303A63355F}" dt="2019-10-20T03:26:44.855" v="144" actId="20577"/>
          <ac:spMkLst>
            <pc:docMk/>
            <pc:sldMk cId="749377129" sldId="257"/>
            <ac:spMk id="9" creationId="{2A76E918-E1AF-47F5-B0A9-06C8BD2DAC04}"/>
          </ac:spMkLst>
        </pc:spChg>
        <pc:spChg chg="add">
          <ac:chgData name="Alex Portilla" userId="9d089cc20be212fa" providerId="LiveId" clId="{2182FFE5-FE30-4404-BAD7-D8303A63355F}" dt="2019-10-20T03:26:27.115" v="138" actId="26606"/>
          <ac:spMkLst>
            <pc:docMk/>
            <pc:sldMk cId="749377129" sldId="257"/>
            <ac:spMk id="11" creationId="{8F404549-B4DC-481C-926C-DED3EF1C585B}"/>
          </ac:spMkLst>
        </pc:spChg>
        <pc:spChg chg="add">
          <ac:chgData name="Alex Portilla" userId="9d089cc20be212fa" providerId="LiveId" clId="{2182FFE5-FE30-4404-BAD7-D8303A63355F}" dt="2019-10-20T03:26:27.115" v="138" actId="26606"/>
          <ac:spMkLst>
            <pc:docMk/>
            <pc:sldMk cId="749377129" sldId="257"/>
            <ac:spMk id="13" creationId="{1E8FD5CD-351E-4B06-8B78-BD5102D00908}"/>
          </ac:spMkLst>
        </pc:spChg>
        <pc:picChg chg="add mod">
          <ac:chgData name="Alex Portilla" userId="9d089cc20be212fa" providerId="LiveId" clId="{2182FFE5-FE30-4404-BAD7-D8303A63355F}" dt="2019-10-20T03:26:27.115" v="138" actId="26606"/>
          <ac:picMkLst>
            <pc:docMk/>
            <pc:sldMk cId="749377129" sldId="257"/>
            <ac:picMk id="6" creationId="{BEAB8E00-371D-4C0F-B6B7-9BEE622AFD78}"/>
          </ac:picMkLst>
        </pc:picChg>
        <pc:picChg chg="add del mod">
          <ac:chgData name="Alex Portilla" userId="9d089cc20be212fa" providerId="LiveId" clId="{2182FFE5-FE30-4404-BAD7-D8303A63355F}" dt="2019-10-20T03:26:19.119" v="135"/>
          <ac:picMkLst>
            <pc:docMk/>
            <pc:sldMk cId="749377129" sldId="257"/>
            <ac:picMk id="2050" creationId="{0F8E3944-A710-49F6-8B5F-733B123D90D2}"/>
          </ac:picMkLst>
        </pc:picChg>
      </pc:sldChg>
      <pc:sldChg chg="addSp delSp modSp add">
        <pc:chgData name="Alex Portilla" userId="9d089cc20be212fa" providerId="LiveId" clId="{2182FFE5-FE30-4404-BAD7-D8303A63355F}" dt="2019-10-21T00:43:58.818" v="2643" actId="108"/>
        <pc:sldMkLst>
          <pc:docMk/>
          <pc:sldMk cId="2824519120" sldId="258"/>
        </pc:sldMkLst>
        <pc:spChg chg="mod">
          <ac:chgData name="Alex Portilla" userId="9d089cc20be212fa" providerId="LiveId" clId="{2182FFE5-FE30-4404-BAD7-D8303A63355F}" dt="2019-10-20T03:28:30.978" v="174" actId="14100"/>
          <ac:spMkLst>
            <pc:docMk/>
            <pc:sldMk cId="2824519120" sldId="258"/>
            <ac:spMk id="2" creationId="{E32D304E-D94D-4849-8C29-4BE29D2CB5D6}"/>
          </ac:spMkLst>
        </pc:spChg>
        <pc:spChg chg="del">
          <ac:chgData name="Alex Portilla" userId="9d089cc20be212fa" providerId="LiveId" clId="{2182FFE5-FE30-4404-BAD7-D8303A63355F}" dt="2019-10-20T03:28:56.255" v="175" actId="478"/>
          <ac:spMkLst>
            <pc:docMk/>
            <pc:sldMk cId="2824519120" sldId="258"/>
            <ac:spMk id="3" creationId="{397DE734-64E4-4B15-944F-BD638F916C01}"/>
          </ac:spMkLst>
        </pc:spChg>
        <pc:spChg chg="add mod ord">
          <ac:chgData name="Alex Portilla" userId="9d089cc20be212fa" providerId="LiveId" clId="{2182FFE5-FE30-4404-BAD7-D8303A63355F}" dt="2019-10-20T03:31:43.062" v="210" actId="20577"/>
          <ac:spMkLst>
            <pc:docMk/>
            <pc:sldMk cId="2824519120" sldId="258"/>
            <ac:spMk id="4" creationId="{2F34C873-1D21-43AC-BBF2-635783EAB909}"/>
          </ac:spMkLst>
        </pc:spChg>
        <pc:spChg chg="add mod">
          <ac:chgData name="Alex Portilla" userId="9d089cc20be212fa" providerId="LiveId" clId="{2182FFE5-FE30-4404-BAD7-D8303A63355F}" dt="2019-10-21T00:43:58.818" v="2643" actId="108"/>
          <ac:spMkLst>
            <pc:docMk/>
            <pc:sldMk cId="2824519120" sldId="258"/>
            <ac:spMk id="5" creationId="{3348E0FE-E596-4ED1-8458-4A23988C01B6}"/>
          </ac:spMkLst>
        </pc:spChg>
        <pc:spChg chg="add del mod">
          <ac:chgData name="Alex Portilla" userId="9d089cc20be212fa" providerId="LiveId" clId="{2182FFE5-FE30-4404-BAD7-D8303A63355F}" dt="2019-10-20T03:29:08.424" v="179" actId="478"/>
          <ac:spMkLst>
            <pc:docMk/>
            <pc:sldMk cId="2824519120" sldId="258"/>
            <ac:spMk id="6" creationId="{CFA68472-76FF-45A1-AAB0-130D2861541B}"/>
          </ac:spMkLst>
        </pc:spChg>
        <pc:spChg chg="add mod">
          <ac:chgData name="Alex Portilla" userId="9d089cc20be212fa" providerId="LiveId" clId="{2182FFE5-FE30-4404-BAD7-D8303A63355F}" dt="2019-10-20T03:31:26.381" v="196" actId="1076"/>
          <ac:spMkLst>
            <pc:docMk/>
            <pc:sldMk cId="2824519120" sldId="258"/>
            <ac:spMk id="10" creationId="{98961542-8688-45B6-8C27-11915140C875}"/>
          </ac:spMkLst>
        </pc:spChg>
        <pc:grpChg chg="add mod">
          <ac:chgData name="Alex Portilla" userId="9d089cc20be212fa" providerId="LiveId" clId="{2182FFE5-FE30-4404-BAD7-D8303A63355F}" dt="2019-10-20T03:31:20.294" v="194" actId="1076"/>
          <ac:grpSpMkLst>
            <pc:docMk/>
            <pc:sldMk cId="2824519120" sldId="258"/>
            <ac:grpSpMk id="11" creationId="{DB74F2DD-9EE2-4036-88E4-DA042CF0FB21}"/>
          </ac:grpSpMkLst>
        </pc:grpChg>
        <pc:picChg chg="add mod">
          <ac:chgData name="Alex Portilla" userId="9d089cc20be212fa" providerId="LiveId" clId="{2182FFE5-FE30-4404-BAD7-D8303A63355F}" dt="2019-10-20T03:30:20.188" v="190" actId="1076"/>
          <ac:picMkLst>
            <pc:docMk/>
            <pc:sldMk cId="2824519120" sldId="258"/>
            <ac:picMk id="8" creationId="{CDDCAAEF-59DB-48DC-A4F2-A8BC6430CD5E}"/>
          </ac:picMkLst>
        </pc:picChg>
        <pc:picChg chg="add mod">
          <ac:chgData name="Alex Portilla" userId="9d089cc20be212fa" providerId="LiveId" clId="{2182FFE5-FE30-4404-BAD7-D8303A63355F}" dt="2019-10-20T03:30:19.053" v="189" actId="1076"/>
          <ac:picMkLst>
            <pc:docMk/>
            <pc:sldMk cId="2824519120" sldId="258"/>
            <ac:picMk id="3076" creationId="{DF21BCF5-8568-4CD7-9EDD-AB71E0A067F5}"/>
          </ac:picMkLst>
        </pc:picChg>
        <pc:picChg chg="add mod">
          <ac:chgData name="Alex Portilla" userId="9d089cc20be212fa" providerId="LiveId" clId="{2182FFE5-FE30-4404-BAD7-D8303A63355F}" dt="2019-10-20T03:31:28.684" v="197" actId="1076"/>
          <ac:picMkLst>
            <pc:docMk/>
            <pc:sldMk cId="2824519120" sldId="258"/>
            <ac:picMk id="3078" creationId="{BD3E8C56-E7A7-4554-8DAD-FBA782CB1703}"/>
          </ac:picMkLst>
        </pc:picChg>
      </pc:sldChg>
      <pc:sldChg chg="addSp modSp add">
        <pc:chgData name="Alex Portilla" userId="9d089cc20be212fa" providerId="LiveId" clId="{2182FFE5-FE30-4404-BAD7-D8303A63355F}" dt="2019-10-21T00:43:41.621" v="2640" actId="113"/>
        <pc:sldMkLst>
          <pc:docMk/>
          <pc:sldMk cId="2217399239" sldId="259"/>
        </pc:sldMkLst>
        <pc:spChg chg="mod">
          <ac:chgData name="Alex Portilla" userId="9d089cc20be212fa" providerId="LiveId" clId="{2182FFE5-FE30-4404-BAD7-D8303A63355F}" dt="2019-10-20T03:32:01.404" v="224" actId="20577"/>
          <ac:spMkLst>
            <pc:docMk/>
            <pc:sldMk cId="2217399239" sldId="259"/>
            <ac:spMk id="2" creationId="{84EB0F79-C50B-4ED5-9792-416BF223E10A}"/>
          </ac:spMkLst>
        </pc:spChg>
        <pc:spChg chg="mod">
          <ac:chgData name="Alex Portilla" userId="9d089cc20be212fa" providerId="LiveId" clId="{2182FFE5-FE30-4404-BAD7-D8303A63355F}" dt="2019-10-20T03:33:57.665" v="358" actId="123"/>
          <ac:spMkLst>
            <pc:docMk/>
            <pc:sldMk cId="2217399239" sldId="259"/>
            <ac:spMk id="3" creationId="{BCFC1296-0C2E-44E2-94BA-7555591E7EE8}"/>
          </ac:spMkLst>
        </pc:spChg>
        <pc:spChg chg="add mod">
          <ac:chgData name="Alex Portilla" userId="9d089cc20be212fa" providerId="LiveId" clId="{2182FFE5-FE30-4404-BAD7-D8303A63355F}" dt="2019-10-21T00:43:41.621" v="2640" actId="113"/>
          <ac:spMkLst>
            <pc:docMk/>
            <pc:sldMk cId="2217399239" sldId="259"/>
            <ac:spMk id="4" creationId="{903CD875-B672-4EEF-B70D-4680195A16DC}"/>
          </ac:spMkLst>
        </pc:spChg>
        <pc:spChg chg="add mod">
          <ac:chgData name="Alex Portilla" userId="9d089cc20be212fa" providerId="LiveId" clId="{2182FFE5-FE30-4404-BAD7-D8303A63355F}" dt="2019-10-20T03:31:57.563" v="214" actId="20577"/>
          <ac:spMkLst>
            <pc:docMk/>
            <pc:sldMk cId="2217399239" sldId="259"/>
            <ac:spMk id="5" creationId="{D962D85B-DD50-4A47-BE2F-A9FBC0B18E11}"/>
          </ac:spMkLst>
        </pc:spChg>
        <pc:picChg chg="add mod">
          <ac:chgData name="Alex Portilla" userId="9d089cc20be212fa" providerId="LiveId" clId="{2182FFE5-FE30-4404-BAD7-D8303A63355F}" dt="2019-10-20T03:33:50.515" v="353" actId="1076"/>
          <ac:picMkLst>
            <pc:docMk/>
            <pc:sldMk cId="2217399239" sldId="259"/>
            <ac:picMk id="6" creationId="{1CC61347-E6A3-4CB9-AFDE-E290C5A92A12}"/>
          </ac:picMkLst>
        </pc:picChg>
      </pc:sldChg>
      <pc:sldChg chg="add del">
        <pc:chgData name="Alex Portilla" userId="9d089cc20be212fa" providerId="LiveId" clId="{2182FFE5-FE30-4404-BAD7-D8303A63355F}" dt="2019-10-20T03:34:20.765" v="365" actId="2696"/>
        <pc:sldMkLst>
          <pc:docMk/>
          <pc:sldMk cId="2484690883" sldId="260"/>
        </pc:sldMkLst>
      </pc:sldChg>
      <pc:sldChg chg="add del">
        <pc:chgData name="Alex Portilla" userId="9d089cc20be212fa" providerId="LiveId" clId="{2182FFE5-FE30-4404-BAD7-D8303A63355F}" dt="2019-10-20T03:34:07.570" v="360"/>
        <pc:sldMkLst>
          <pc:docMk/>
          <pc:sldMk cId="3429026833" sldId="260"/>
        </pc:sldMkLst>
      </pc:sldChg>
      <pc:sldChg chg="addSp delSp modSp add del">
        <pc:chgData name="Alex Portilla" userId="9d089cc20be212fa" providerId="LiveId" clId="{2182FFE5-FE30-4404-BAD7-D8303A63355F}" dt="2019-10-21T00:44:17.112" v="2647" actId="108"/>
        <pc:sldMkLst>
          <pc:docMk/>
          <pc:sldMk cId="3288895881" sldId="261"/>
        </pc:sldMkLst>
        <pc:spChg chg="mod">
          <ac:chgData name="Alex Portilla" userId="9d089cc20be212fa" providerId="LiveId" clId="{2182FFE5-FE30-4404-BAD7-D8303A63355F}" dt="2019-10-20T03:34:33.507" v="383" actId="20577"/>
          <ac:spMkLst>
            <pc:docMk/>
            <pc:sldMk cId="3288895881" sldId="261"/>
            <ac:spMk id="2" creationId="{84EB0F79-C50B-4ED5-9792-416BF223E10A}"/>
          </ac:spMkLst>
        </pc:spChg>
        <pc:spChg chg="mod">
          <ac:chgData name="Alex Portilla" userId="9d089cc20be212fa" providerId="LiveId" clId="{2182FFE5-FE30-4404-BAD7-D8303A63355F}" dt="2019-10-20T03:51:35.960" v="627" actId="27636"/>
          <ac:spMkLst>
            <pc:docMk/>
            <pc:sldMk cId="3288895881" sldId="261"/>
            <ac:spMk id="3" creationId="{BCFC1296-0C2E-44E2-94BA-7555591E7EE8}"/>
          </ac:spMkLst>
        </pc:spChg>
        <pc:spChg chg="mod">
          <ac:chgData name="Alex Portilla" userId="9d089cc20be212fa" providerId="LiveId" clId="{2182FFE5-FE30-4404-BAD7-D8303A63355F}" dt="2019-10-21T00:44:17.112" v="2647" actId="108"/>
          <ac:spMkLst>
            <pc:docMk/>
            <pc:sldMk cId="3288895881" sldId="261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3:34:27.100" v="368" actId="20577"/>
          <ac:spMkLst>
            <pc:docMk/>
            <pc:sldMk cId="3288895881" sldId="261"/>
            <ac:spMk id="5" creationId="{D962D85B-DD50-4A47-BE2F-A9FBC0B18E11}"/>
          </ac:spMkLst>
        </pc:spChg>
        <pc:picChg chg="del">
          <ac:chgData name="Alex Portilla" userId="9d089cc20be212fa" providerId="LiveId" clId="{2182FFE5-FE30-4404-BAD7-D8303A63355F}" dt="2019-10-20T03:34:23.485" v="366" actId="478"/>
          <ac:picMkLst>
            <pc:docMk/>
            <pc:sldMk cId="3288895881" sldId="261"/>
            <ac:picMk id="6" creationId="{1CC61347-E6A3-4CB9-AFDE-E290C5A92A12}"/>
          </ac:picMkLst>
        </pc:picChg>
        <pc:picChg chg="add mod">
          <ac:chgData name="Alex Portilla" userId="9d089cc20be212fa" providerId="LiveId" clId="{2182FFE5-FE30-4404-BAD7-D8303A63355F}" dt="2019-10-20T03:51:42.551" v="629" actId="1076"/>
          <ac:picMkLst>
            <pc:docMk/>
            <pc:sldMk cId="3288895881" sldId="261"/>
            <ac:picMk id="7" creationId="{EDA8589C-1566-417C-8D18-106F75C18708}"/>
          </ac:picMkLst>
        </pc:picChg>
      </pc:sldChg>
      <pc:sldChg chg="addSp delSp modSp add">
        <pc:chgData name="Alex Portilla" userId="9d089cc20be212fa" providerId="LiveId" clId="{2182FFE5-FE30-4404-BAD7-D8303A63355F}" dt="2019-10-21T00:44:33.800" v="2651" actId="108"/>
        <pc:sldMkLst>
          <pc:docMk/>
          <pc:sldMk cId="759232626" sldId="262"/>
        </pc:sldMkLst>
        <pc:spChg chg="mod">
          <ac:chgData name="Alex Portilla" userId="9d089cc20be212fa" providerId="LiveId" clId="{2182FFE5-FE30-4404-BAD7-D8303A63355F}" dt="2019-10-20T04:00:30.145" v="676" actId="20577"/>
          <ac:spMkLst>
            <pc:docMk/>
            <pc:sldMk cId="759232626" sldId="262"/>
            <ac:spMk id="3" creationId="{BCFC1296-0C2E-44E2-94BA-7555591E7EE8}"/>
          </ac:spMkLst>
        </pc:spChg>
        <pc:spChg chg="mod">
          <ac:chgData name="Alex Portilla" userId="9d089cc20be212fa" providerId="LiveId" clId="{2182FFE5-FE30-4404-BAD7-D8303A63355F}" dt="2019-10-21T00:44:33.800" v="2651" actId="108"/>
          <ac:spMkLst>
            <pc:docMk/>
            <pc:sldMk cId="759232626" sldId="262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3:54:09.883" v="648" actId="20577"/>
          <ac:spMkLst>
            <pc:docMk/>
            <pc:sldMk cId="759232626" sldId="262"/>
            <ac:spMk id="5" creationId="{D962D85B-DD50-4A47-BE2F-A9FBC0B18E11}"/>
          </ac:spMkLst>
        </pc:spChg>
        <pc:picChg chg="del">
          <ac:chgData name="Alex Portilla" userId="9d089cc20be212fa" providerId="LiveId" clId="{2182FFE5-FE30-4404-BAD7-D8303A63355F}" dt="2019-10-20T04:00:05.509" v="668" actId="478"/>
          <ac:picMkLst>
            <pc:docMk/>
            <pc:sldMk cId="759232626" sldId="262"/>
            <ac:picMk id="7" creationId="{EDA8589C-1566-417C-8D18-106F75C18708}"/>
          </ac:picMkLst>
        </pc:picChg>
        <pc:picChg chg="add mod">
          <ac:chgData name="Alex Portilla" userId="9d089cc20be212fa" providerId="LiveId" clId="{2182FFE5-FE30-4404-BAD7-D8303A63355F}" dt="2019-10-20T04:00:26.634" v="672" actId="1076"/>
          <ac:picMkLst>
            <pc:docMk/>
            <pc:sldMk cId="759232626" sldId="262"/>
            <ac:picMk id="4098" creationId="{3E7C28B9-701B-4E28-BA3F-806869755E4B}"/>
          </ac:picMkLst>
        </pc:picChg>
      </pc:sldChg>
      <pc:sldChg chg="delSp modSp add">
        <pc:chgData name="Alex Portilla" userId="9d089cc20be212fa" providerId="LiveId" clId="{2182FFE5-FE30-4404-BAD7-D8303A63355F}" dt="2019-10-21T00:46:50.913" v="2687" actId="113"/>
        <pc:sldMkLst>
          <pc:docMk/>
          <pc:sldMk cId="831260935" sldId="263"/>
        </pc:sldMkLst>
        <pc:spChg chg="mod">
          <ac:chgData name="Alex Portilla" userId="9d089cc20be212fa" providerId="LiveId" clId="{2182FFE5-FE30-4404-BAD7-D8303A63355F}" dt="2019-10-20T04:00:52.292" v="722" actId="20577"/>
          <ac:spMkLst>
            <pc:docMk/>
            <pc:sldMk cId="831260935" sldId="263"/>
            <ac:spMk id="2" creationId="{84EB0F79-C50B-4ED5-9792-416BF223E10A}"/>
          </ac:spMkLst>
        </pc:spChg>
        <pc:spChg chg="mod">
          <ac:chgData name="Alex Portilla" userId="9d089cc20be212fa" providerId="LiveId" clId="{2182FFE5-FE30-4404-BAD7-D8303A63355F}" dt="2019-10-20T04:08:14.422" v="831"/>
          <ac:spMkLst>
            <pc:docMk/>
            <pc:sldMk cId="831260935" sldId="263"/>
            <ac:spMk id="3" creationId="{BCFC1296-0C2E-44E2-94BA-7555591E7EE8}"/>
          </ac:spMkLst>
        </pc:spChg>
        <pc:spChg chg="mod">
          <ac:chgData name="Alex Portilla" userId="9d089cc20be212fa" providerId="LiveId" clId="{2182FFE5-FE30-4404-BAD7-D8303A63355F}" dt="2019-10-21T00:46:50.913" v="2687" actId="113"/>
          <ac:spMkLst>
            <pc:docMk/>
            <pc:sldMk cId="831260935" sldId="263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1T00:42:10.430" v="2562" actId="14100"/>
          <ac:spMkLst>
            <pc:docMk/>
            <pc:sldMk cId="831260935" sldId="263"/>
            <ac:spMk id="5" creationId="{D962D85B-DD50-4A47-BE2F-A9FBC0B18E11}"/>
          </ac:spMkLst>
        </pc:spChg>
        <pc:picChg chg="del">
          <ac:chgData name="Alex Portilla" userId="9d089cc20be212fa" providerId="LiveId" clId="{2182FFE5-FE30-4404-BAD7-D8303A63355F}" dt="2019-10-20T04:00:58.158" v="725" actId="478"/>
          <ac:picMkLst>
            <pc:docMk/>
            <pc:sldMk cId="831260935" sldId="263"/>
            <ac:picMk id="4098" creationId="{3E7C28B9-701B-4E28-BA3F-806869755E4B}"/>
          </ac:picMkLst>
        </pc:picChg>
      </pc:sldChg>
      <pc:sldChg chg="add del">
        <pc:chgData name="Alex Portilla" userId="9d089cc20be212fa" providerId="LiveId" clId="{2182FFE5-FE30-4404-BAD7-D8303A63355F}" dt="2019-10-20T04:03:49.322" v="774" actId="2696"/>
        <pc:sldMkLst>
          <pc:docMk/>
          <pc:sldMk cId="1027172877" sldId="264"/>
        </pc:sldMkLst>
      </pc:sldChg>
      <pc:sldChg chg="addSp delSp modSp add">
        <pc:chgData name="Alex Portilla" userId="9d089cc20be212fa" providerId="LiveId" clId="{2182FFE5-FE30-4404-BAD7-D8303A63355F}" dt="2019-10-21T00:45:46.480" v="2669" actId="113"/>
        <pc:sldMkLst>
          <pc:docMk/>
          <pc:sldMk cId="1467510894" sldId="265"/>
        </pc:sldMkLst>
        <pc:spChg chg="mod">
          <ac:chgData name="Alex Portilla" userId="9d089cc20be212fa" providerId="LiveId" clId="{2182FFE5-FE30-4404-BAD7-D8303A63355F}" dt="2019-10-20T04:03:55.179" v="790" actId="20577"/>
          <ac:spMkLst>
            <pc:docMk/>
            <pc:sldMk cId="1467510894" sldId="265"/>
            <ac:spMk id="2" creationId="{84EB0F79-C50B-4ED5-9792-416BF223E10A}"/>
          </ac:spMkLst>
        </pc:spChg>
        <pc:spChg chg="del">
          <ac:chgData name="Alex Portilla" userId="9d089cc20be212fa" providerId="LiveId" clId="{2182FFE5-FE30-4404-BAD7-D8303A63355F}" dt="2019-10-20T04:04:05.460" v="793" actId="478"/>
          <ac:spMkLst>
            <pc:docMk/>
            <pc:sldMk cId="1467510894" sldId="265"/>
            <ac:spMk id="3" creationId="{BCFC1296-0C2E-44E2-94BA-7555591E7EE8}"/>
          </ac:spMkLst>
        </pc:spChg>
        <pc:spChg chg="mod">
          <ac:chgData name="Alex Portilla" userId="9d089cc20be212fa" providerId="LiveId" clId="{2182FFE5-FE30-4404-BAD7-D8303A63355F}" dt="2019-10-21T00:45:46.480" v="2669" actId="113"/>
          <ac:spMkLst>
            <pc:docMk/>
            <pc:sldMk cId="1467510894" sldId="265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4:10:09.843" v="838" actId="20577"/>
          <ac:spMkLst>
            <pc:docMk/>
            <pc:sldMk cId="1467510894" sldId="265"/>
            <ac:spMk id="5" creationId="{D962D85B-DD50-4A47-BE2F-A9FBC0B18E11}"/>
          </ac:spMkLst>
        </pc:spChg>
        <pc:spChg chg="add del mod">
          <ac:chgData name="Alex Portilla" userId="9d089cc20be212fa" providerId="LiveId" clId="{2182FFE5-FE30-4404-BAD7-D8303A63355F}" dt="2019-10-20T04:10:16.074" v="840" actId="478"/>
          <ac:spMkLst>
            <pc:docMk/>
            <pc:sldMk cId="1467510894" sldId="265"/>
            <ac:spMk id="6" creationId="{484EA853-2047-4AA8-9AF7-CEEBF59E3BC7}"/>
          </ac:spMkLst>
        </pc:spChg>
        <pc:spChg chg="add mod">
          <ac:chgData name="Alex Portilla" userId="9d089cc20be212fa" providerId="LiveId" clId="{2182FFE5-FE30-4404-BAD7-D8303A63355F}" dt="2019-10-20T04:11:28.462" v="842" actId="1076"/>
          <ac:spMkLst>
            <pc:docMk/>
            <pc:sldMk cId="1467510894" sldId="265"/>
            <ac:spMk id="8" creationId="{BE08353B-B2F0-4899-BA2F-108A2320132E}"/>
          </ac:spMkLst>
        </pc:spChg>
        <pc:spChg chg="add mod">
          <ac:chgData name="Alex Portilla" userId="9d089cc20be212fa" providerId="LiveId" clId="{2182FFE5-FE30-4404-BAD7-D8303A63355F}" dt="2019-10-20T04:11:47.580" v="844" actId="208"/>
          <ac:spMkLst>
            <pc:docMk/>
            <pc:sldMk cId="1467510894" sldId="265"/>
            <ac:spMk id="11" creationId="{AE5A5062-3ED8-47C0-A08D-5146F13FA775}"/>
          </ac:spMkLst>
        </pc:spChg>
        <pc:spChg chg="add mod">
          <ac:chgData name="Alex Portilla" userId="9d089cc20be212fa" providerId="LiveId" clId="{2182FFE5-FE30-4404-BAD7-D8303A63355F}" dt="2019-10-20T04:11:47.580" v="844" actId="208"/>
          <ac:spMkLst>
            <pc:docMk/>
            <pc:sldMk cId="1467510894" sldId="265"/>
            <ac:spMk id="12" creationId="{F53F607F-A4CF-4DC7-B8D5-76B590515B08}"/>
          </ac:spMkLst>
        </pc:spChg>
        <pc:spChg chg="add mod">
          <ac:chgData name="Alex Portilla" userId="9d089cc20be212fa" providerId="LiveId" clId="{2182FFE5-FE30-4404-BAD7-D8303A63355F}" dt="2019-10-20T04:11:47.580" v="844" actId="208"/>
          <ac:spMkLst>
            <pc:docMk/>
            <pc:sldMk cId="1467510894" sldId="265"/>
            <ac:spMk id="13" creationId="{2F0204A2-8FF5-4D1A-879B-8850937BC7C0}"/>
          </ac:spMkLst>
        </pc:spChg>
        <pc:spChg chg="add mod">
          <ac:chgData name="Alex Portilla" userId="9d089cc20be212fa" providerId="LiveId" clId="{2182FFE5-FE30-4404-BAD7-D8303A63355F}" dt="2019-10-20T04:11:28.462" v="842" actId="1076"/>
          <ac:spMkLst>
            <pc:docMk/>
            <pc:sldMk cId="1467510894" sldId="265"/>
            <ac:spMk id="14" creationId="{C25A9ED2-798A-474E-A59C-E8D621488ABB}"/>
          </ac:spMkLst>
        </pc:spChg>
        <pc:spChg chg="add mod">
          <ac:chgData name="Alex Portilla" userId="9d089cc20be212fa" providerId="LiveId" clId="{2182FFE5-FE30-4404-BAD7-D8303A63355F}" dt="2019-10-20T04:11:28.462" v="842" actId="1076"/>
          <ac:spMkLst>
            <pc:docMk/>
            <pc:sldMk cId="1467510894" sldId="265"/>
            <ac:spMk id="15" creationId="{CAF5FE97-803B-4B58-817D-D2CD673BDD75}"/>
          </ac:spMkLst>
        </pc:spChg>
        <pc:spChg chg="add mod">
          <ac:chgData name="Alex Portilla" userId="9d089cc20be212fa" providerId="LiveId" clId="{2182FFE5-FE30-4404-BAD7-D8303A63355F}" dt="2019-10-20T04:11:28.462" v="842" actId="1076"/>
          <ac:spMkLst>
            <pc:docMk/>
            <pc:sldMk cId="1467510894" sldId="265"/>
            <ac:spMk id="16" creationId="{03E9746E-2231-45BC-878A-3BC56F3A6520}"/>
          </ac:spMkLst>
        </pc:spChg>
        <pc:picChg chg="add mod">
          <ac:chgData name="Alex Portilla" userId="9d089cc20be212fa" providerId="LiveId" clId="{2182FFE5-FE30-4404-BAD7-D8303A63355F}" dt="2019-10-20T04:11:33.231" v="843" actId="1076"/>
          <ac:picMkLst>
            <pc:docMk/>
            <pc:sldMk cId="1467510894" sldId="265"/>
            <ac:picMk id="9" creationId="{513E3B5D-68D1-400B-A52F-F17A1EF0E1DE}"/>
          </ac:picMkLst>
        </pc:picChg>
        <pc:picChg chg="add mod">
          <ac:chgData name="Alex Portilla" userId="9d089cc20be212fa" providerId="LiveId" clId="{2182FFE5-FE30-4404-BAD7-D8303A63355F}" dt="2019-10-20T04:11:28.462" v="842" actId="1076"/>
          <ac:picMkLst>
            <pc:docMk/>
            <pc:sldMk cId="1467510894" sldId="265"/>
            <ac:picMk id="10" creationId="{595D55D5-D515-4181-B52B-0B71A9887E82}"/>
          </ac:picMkLst>
        </pc:picChg>
        <pc:picChg chg="del">
          <ac:chgData name="Alex Portilla" userId="9d089cc20be212fa" providerId="LiveId" clId="{2182FFE5-FE30-4404-BAD7-D8303A63355F}" dt="2019-10-20T04:04:05.460" v="793" actId="478"/>
          <ac:picMkLst>
            <pc:docMk/>
            <pc:sldMk cId="1467510894" sldId="265"/>
            <ac:picMk id="4098" creationId="{3E7C28B9-701B-4E28-BA3F-806869755E4B}"/>
          </ac:picMkLst>
        </pc:picChg>
      </pc:sldChg>
      <pc:sldChg chg="addSp delSp modSp add">
        <pc:chgData name="Alex Portilla" userId="9d089cc20be212fa" providerId="LiveId" clId="{2182FFE5-FE30-4404-BAD7-D8303A63355F}" dt="2019-10-21T00:44:57.019" v="2656" actId="108"/>
        <pc:sldMkLst>
          <pc:docMk/>
          <pc:sldMk cId="3423012910" sldId="266"/>
        </pc:sldMkLst>
        <pc:spChg chg="mod">
          <ac:chgData name="Alex Portilla" userId="9d089cc20be212fa" providerId="LiveId" clId="{2182FFE5-FE30-4404-BAD7-D8303A63355F}" dt="2019-10-20T04:07:47.164" v="823" actId="20577"/>
          <ac:spMkLst>
            <pc:docMk/>
            <pc:sldMk cId="3423012910" sldId="266"/>
            <ac:spMk id="3" creationId="{BCFC1296-0C2E-44E2-94BA-7555591E7EE8}"/>
          </ac:spMkLst>
        </pc:spChg>
        <pc:spChg chg="mod">
          <ac:chgData name="Alex Portilla" userId="9d089cc20be212fa" providerId="LiveId" clId="{2182FFE5-FE30-4404-BAD7-D8303A63355F}" dt="2019-10-21T00:44:57.019" v="2656" actId="108"/>
          <ac:spMkLst>
            <pc:docMk/>
            <pc:sldMk cId="3423012910" sldId="266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4:10:05.156" v="836" actId="20577"/>
          <ac:spMkLst>
            <pc:docMk/>
            <pc:sldMk cId="3423012910" sldId="266"/>
            <ac:spMk id="5" creationId="{D962D85B-DD50-4A47-BE2F-A9FBC0B18E11}"/>
          </ac:spMkLst>
        </pc:spChg>
        <pc:picChg chg="del">
          <ac:chgData name="Alex Portilla" userId="9d089cc20be212fa" providerId="LiveId" clId="{2182FFE5-FE30-4404-BAD7-D8303A63355F}" dt="2019-10-20T04:07:42.664" v="817" actId="478"/>
          <ac:picMkLst>
            <pc:docMk/>
            <pc:sldMk cId="3423012910" sldId="266"/>
            <ac:picMk id="4098" creationId="{3E7C28B9-701B-4E28-BA3F-806869755E4B}"/>
          </ac:picMkLst>
        </pc:picChg>
        <pc:picChg chg="add mod">
          <ac:chgData name="Alex Portilla" userId="9d089cc20be212fa" providerId="LiveId" clId="{2182FFE5-FE30-4404-BAD7-D8303A63355F}" dt="2019-10-20T04:09:32.561" v="834" actId="1076"/>
          <ac:picMkLst>
            <pc:docMk/>
            <pc:sldMk cId="3423012910" sldId="266"/>
            <ac:picMk id="7170" creationId="{D0502C84-B723-4583-AD9A-CAE1C21EF245}"/>
          </ac:picMkLst>
        </pc:picChg>
      </pc:sldChg>
      <pc:sldChg chg="addSp delSp modSp add">
        <pc:chgData name="Alex Portilla" userId="9d089cc20be212fa" providerId="LiveId" clId="{2182FFE5-FE30-4404-BAD7-D8303A63355F}" dt="2019-10-21T00:45:52.357" v="2670"/>
        <pc:sldMkLst>
          <pc:docMk/>
          <pc:sldMk cId="2542881936" sldId="267"/>
        </pc:sldMkLst>
        <pc:spChg chg="mod">
          <ac:chgData name="Alex Portilla" userId="9d089cc20be212fa" providerId="LiveId" clId="{2182FFE5-FE30-4404-BAD7-D8303A63355F}" dt="2019-10-21T00:45:52.357" v="2670"/>
          <ac:spMkLst>
            <pc:docMk/>
            <pc:sldMk cId="2542881936" sldId="267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4:14:21.579" v="862" actId="20577"/>
          <ac:spMkLst>
            <pc:docMk/>
            <pc:sldMk cId="2542881936" sldId="267"/>
            <ac:spMk id="5" creationId="{D962D85B-DD50-4A47-BE2F-A9FBC0B18E11}"/>
          </ac:spMkLst>
        </pc:spChg>
        <pc:spChg chg="del">
          <ac:chgData name="Alex Portilla" userId="9d089cc20be212fa" providerId="LiveId" clId="{2182FFE5-FE30-4404-BAD7-D8303A63355F}" dt="2019-10-20T04:16:17.377" v="878" actId="478"/>
          <ac:spMkLst>
            <pc:docMk/>
            <pc:sldMk cId="2542881936" sldId="267"/>
            <ac:spMk id="8" creationId="{BE08353B-B2F0-4899-BA2F-108A2320132E}"/>
          </ac:spMkLst>
        </pc:spChg>
        <pc:spChg chg="del">
          <ac:chgData name="Alex Portilla" userId="9d089cc20be212fa" providerId="LiveId" clId="{2182FFE5-FE30-4404-BAD7-D8303A63355F}" dt="2019-10-20T04:12:23.651" v="846" actId="478"/>
          <ac:spMkLst>
            <pc:docMk/>
            <pc:sldMk cId="2542881936" sldId="267"/>
            <ac:spMk id="11" creationId="{AE5A5062-3ED8-47C0-A08D-5146F13FA775}"/>
          </ac:spMkLst>
        </pc:spChg>
        <pc:spChg chg="del">
          <ac:chgData name="Alex Portilla" userId="9d089cc20be212fa" providerId="LiveId" clId="{2182FFE5-FE30-4404-BAD7-D8303A63355F}" dt="2019-10-20T04:12:23.651" v="846" actId="478"/>
          <ac:spMkLst>
            <pc:docMk/>
            <pc:sldMk cId="2542881936" sldId="267"/>
            <ac:spMk id="12" creationId="{F53F607F-A4CF-4DC7-B8D5-76B590515B08}"/>
          </ac:spMkLst>
        </pc:spChg>
        <pc:spChg chg="del">
          <ac:chgData name="Alex Portilla" userId="9d089cc20be212fa" providerId="LiveId" clId="{2182FFE5-FE30-4404-BAD7-D8303A63355F}" dt="2019-10-20T04:12:23.651" v="846" actId="478"/>
          <ac:spMkLst>
            <pc:docMk/>
            <pc:sldMk cId="2542881936" sldId="267"/>
            <ac:spMk id="13" creationId="{2F0204A2-8FF5-4D1A-879B-8850937BC7C0}"/>
          </ac:spMkLst>
        </pc:spChg>
        <pc:spChg chg="del">
          <ac:chgData name="Alex Portilla" userId="9d089cc20be212fa" providerId="LiveId" clId="{2182FFE5-FE30-4404-BAD7-D8303A63355F}" dt="2019-10-20T04:12:23.651" v="846" actId="478"/>
          <ac:spMkLst>
            <pc:docMk/>
            <pc:sldMk cId="2542881936" sldId="267"/>
            <ac:spMk id="14" creationId="{C25A9ED2-798A-474E-A59C-E8D621488ABB}"/>
          </ac:spMkLst>
        </pc:spChg>
        <pc:spChg chg="del">
          <ac:chgData name="Alex Portilla" userId="9d089cc20be212fa" providerId="LiveId" clId="{2182FFE5-FE30-4404-BAD7-D8303A63355F}" dt="2019-10-20T04:12:23.651" v="846" actId="478"/>
          <ac:spMkLst>
            <pc:docMk/>
            <pc:sldMk cId="2542881936" sldId="267"/>
            <ac:spMk id="15" creationId="{CAF5FE97-803B-4B58-817D-D2CD673BDD75}"/>
          </ac:spMkLst>
        </pc:spChg>
        <pc:spChg chg="del">
          <ac:chgData name="Alex Portilla" userId="9d089cc20be212fa" providerId="LiveId" clId="{2182FFE5-FE30-4404-BAD7-D8303A63355F}" dt="2019-10-20T04:12:23.651" v="846" actId="478"/>
          <ac:spMkLst>
            <pc:docMk/>
            <pc:sldMk cId="2542881936" sldId="267"/>
            <ac:spMk id="16" creationId="{03E9746E-2231-45BC-878A-3BC56F3A6520}"/>
          </ac:spMkLst>
        </pc:spChg>
        <pc:spChg chg="add mod ord">
          <ac:chgData name="Alex Portilla" userId="9d089cc20be212fa" providerId="LiveId" clId="{2182FFE5-FE30-4404-BAD7-D8303A63355F}" dt="2019-10-20T04:15:52.295" v="876" actId="1076"/>
          <ac:spMkLst>
            <pc:docMk/>
            <pc:sldMk cId="2542881936" sldId="267"/>
            <ac:spMk id="18" creationId="{08520919-A84B-41CB-8F4D-C62E96BA8FC5}"/>
          </ac:spMkLst>
        </pc:spChg>
        <pc:spChg chg="add mod ord">
          <ac:chgData name="Alex Portilla" userId="9d089cc20be212fa" providerId="LiveId" clId="{2182FFE5-FE30-4404-BAD7-D8303A63355F}" dt="2019-10-20T04:15:55.223" v="877" actId="1076"/>
          <ac:spMkLst>
            <pc:docMk/>
            <pc:sldMk cId="2542881936" sldId="267"/>
            <ac:spMk id="19" creationId="{16F82796-B18A-454D-B98B-5348CE51BFA1}"/>
          </ac:spMkLst>
        </pc:spChg>
        <pc:spChg chg="add mod">
          <ac:chgData name="Alex Portilla" userId="9d089cc20be212fa" providerId="LiveId" clId="{2182FFE5-FE30-4404-BAD7-D8303A63355F}" dt="2019-10-20T04:14:17.224" v="860" actId="208"/>
          <ac:spMkLst>
            <pc:docMk/>
            <pc:sldMk cId="2542881936" sldId="267"/>
            <ac:spMk id="21" creationId="{B3866A44-0617-4986-B971-5B69A500010B}"/>
          </ac:spMkLst>
        </pc:spChg>
        <pc:spChg chg="add mod">
          <ac:chgData name="Alex Portilla" userId="9d089cc20be212fa" providerId="LiveId" clId="{2182FFE5-FE30-4404-BAD7-D8303A63355F}" dt="2019-10-20T04:14:12.002" v="858" actId="1076"/>
          <ac:spMkLst>
            <pc:docMk/>
            <pc:sldMk cId="2542881936" sldId="267"/>
            <ac:spMk id="22" creationId="{CA630530-C0A7-4922-B1F8-0C4F856AA0CC}"/>
          </ac:spMkLst>
        </pc:spChg>
        <pc:spChg chg="add mod">
          <ac:chgData name="Alex Portilla" userId="9d089cc20be212fa" providerId="LiveId" clId="{2182FFE5-FE30-4404-BAD7-D8303A63355F}" dt="2019-10-20T04:16:42.827" v="932" actId="20577"/>
          <ac:spMkLst>
            <pc:docMk/>
            <pc:sldMk cId="2542881936" sldId="267"/>
            <ac:spMk id="24" creationId="{192E784F-8C2C-4261-B69B-2878DCC2A38F}"/>
          </ac:spMkLst>
        </pc:spChg>
        <pc:picChg chg="add mod">
          <ac:chgData name="Alex Portilla" userId="9d089cc20be212fa" providerId="LiveId" clId="{2182FFE5-FE30-4404-BAD7-D8303A63355F}" dt="2019-10-20T04:13:51.949" v="855" actId="27614"/>
          <ac:picMkLst>
            <pc:docMk/>
            <pc:sldMk cId="2542881936" sldId="267"/>
            <ac:picMk id="6" creationId="{93A3141A-C99C-4ED0-9916-73BBE8837ADE}"/>
          </ac:picMkLst>
        </pc:picChg>
        <pc:picChg chg="del">
          <ac:chgData name="Alex Portilla" userId="9d089cc20be212fa" providerId="LiveId" clId="{2182FFE5-FE30-4404-BAD7-D8303A63355F}" dt="2019-10-20T04:12:23.651" v="846" actId="478"/>
          <ac:picMkLst>
            <pc:docMk/>
            <pc:sldMk cId="2542881936" sldId="267"/>
            <ac:picMk id="9" creationId="{513E3B5D-68D1-400B-A52F-F17A1EF0E1DE}"/>
          </ac:picMkLst>
        </pc:picChg>
        <pc:picChg chg="del">
          <ac:chgData name="Alex Portilla" userId="9d089cc20be212fa" providerId="LiveId" clId="{2182FFE5-FE30-4404-BAD7-D8303A63355F}" dt="2019-10-20T04:12:23.651" v="846" actId="478"/>
          <ac:picMkLst>
            <pc:docMk/>
            <pc:sldMk cId="2542881936" sldId="267"/>
            <ac:picMk id="10" creationId="{595D55D5-D515-4181-B52B-0B71A9887E82}"/>
          </ac:picMkLst>
        </pc:picChg>
        <pc:picChg chg="add del mod">
          <ac:chgData name="Alex Portilla" userId="9d089cc20be212fa" providerId="LiveId" clId="{2182FFE5-FE30-4404-BAD7-D8303A63355F}" dt="2019-10-20T04:15:11.787" v="867" actId="478"/>
          <ac:picMkLst>
            <pc:docMk/>
            <pc:sldMk cId="2542881936" sldId="267"/>
            <ac:picMk id="17" creationId="{ED3DD533-C68D-4C28-9B2B-A1FCE33CC7E6}"/>
          </ac:picMkLst>
        </pc:picChg>
        <pc:picChg chg="add del">
          <ac:chgData name="Alex Portilla" userId="9d089cc20be212fa" providerId="LiveId" clId="{2182FFE5-FE30-4404-BAD7-D8303A63355F}" dt="2019-10-20T04:14:09.607" v="857" actId="478"/>
          <ac:picMkLst>
            <pc:docMk/>
            <pc:sldMk cId="2542881936" sldId="267"/>
            <ac:picMk id="20" creationId="{5F3B0492-A189-43A3-9C74-063C6F860C09}"/>
          </ac:picMkLst>
        </pc:picChg>
        <pc:picChg chg="add mod">
          <ac:chgData name="Alex Portilla" userId="9d089cc20be212fa" providerId="LiveId" clId="{2182FFE5-FE30-4404-BAD7-D8303A63355F}" dt="2019-10-20T04:15:47.524" v="875" actId="1076"/>
          <ac:picMkLst>
            <pc:docMk/>
            <pc:sldMk cId="2542881936" sldId="267"/>
            <ac:picMk id="23" creationId="{B43E95A5-CE76-4FCC-B395-F34404877973}"/>
          </ac:picMkLst>
        </pc:picChg>
      </pc:sldChg>
      <pc:sldChg chg="add del">
        <pc:chgData name="Alex Portilla" userId="9d089cc20be212fa" providerId="LiveId" clId="{2182FFE5-FE30-4404-BAD7-D8303A63355F}" dt="2019-10-20T04:14:30.073" v="864"/>
        <pc:sldMkLst>
          <pc:docMk/>
          <pc:sldMk cId="1922583620" sldId="268"/>
        </pc:sldMkLst>
      </pc:sldChg>
      <pc:sldChg chg="addSp delSp modSp add">
        <pc:chgData name="Alex Portilla" userId="9d089cc20be212fa" providerId="LiveId" clId="{2182FFE5-FE30-4404-BAD7-D8303A63355F}" dt="2019-10-21T00:45:55.351" v="2671"/>
        <pc:sldMkLst>
          <pc:docMk/>
          <pc:sldMk cId="1953561361" sldId="268"/>
        </pc:sldMkLst>
        <pc:spChg chg="mod">
          <ac:chgData name="Alex Portilla" userId="9d089cc20be212fa" providerId="LiveId" clId="{2182FFE5-FE30-4404-BAD7-D8303A63355F}" dt="2019-10-21T00:45:55.351" v="2671"/>
          <ac:spMkLst>
            <pc:docMk/>
            <pc:sldMk cId="1953561361" sldId="268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4:18:43.386" v="1088" actId="14100"/>
          <ac:spMkLst>
            <pc:docMk/>
            <pc:sldMk cId="1953561361" sldId="268"/>
            <ac:spMk id="5" creationId="{D962D85B-DD50-4A47-BE2F-A9FBC0B18E11}"/>
          </ac:spMkLst>
        </pc:spChg>
        <pc:spChg chg="mod">
          <ac:chgData name="Alex Portilla" userId="9d089cc20be212fa" providerId="LiveId" clId="{2182FFE5-FE30-4404-BAD7-D8303A63355F}" dt="2019-10-20T04:17:34.278" v="1071" actId="20577"/>
          <ac:spMkLst>
            <pc:docMk/>
            <pc:sldMk cId="1953561361" sldId="268"/>
            <ac:spMk id="8" creationId="{BE08353B-B2F0-4899-BA2F-108A2320132E}"/>
          </ac:spMkLst>
        </pc:spChg>
        <pc:spChg chg="add mod">
          <ac:chgData name="Alex Portilla" userId="9d089cc20be212fa" providerId="LiveId" clId="{2182FFE5-FE30-4404-BAD7-D8303A63355F}" dt="2019-10-20T04:18:05.347" v="1077" actId="1076"/>
          <ac:spMkLst>
            <pc:docMk/>
            <pc:sldMk cId="1953561361" sldId="268"/>
            <ac:spMk id="14" creationId="{48AB0381-A37F-4483-8357-9FFBB075EA12}"/>
          </ac:spMkLst>
        </pc:spChg>
        <pc:spChg chg="add mod">
          <ac:chgData name="Alex Portilla" userId="9d089cc20be212fa" providerId="LiveId" clId="{2182FFE5-FE30-4404-BAD7-D8303A63355F}" dt="2019-10-20T04:18:07.199" v="1079" actId="20577"/>
          <ac:spMkLst>
            <pc:docMk/>
            <pc:sldMk cId="1953561361" sldId="268"/>
            <ac:spMk id="15" creationId="{938D7BDB-8145-4797-B29C-2CA210387FD1}"/>
          </ac:spMkLst>
        </pc:spChg>
        <pc:spChg chg="add mod">
          <ac:chgData name="Alex Portilla" userId="9d089cc20be212fa" providerId="LiveId" clId="{2182FFE5-FE30-4404-BAD7-D8303A63355F}" dt="2019-10-20T04:18:17.540" v="1082" actId="14100"/>
          <ac:spMkLst>
            <pc:docMk/>
            <pc:sldMk cId="1953561361" sldId="268"/>
            <ac:spMk id="16" creationId="{6E59DB29-DAC7-4E6F-B89A-4316F1A47DDB}"/>
          </ac:spMkLst>
        </pc:spChg>
        <pc:spChg chg="del">
          <ac:chgData name="Alex Portilla" userId="9d089cc20be212fa" providerId="LiveId" clId="{2182FFE5-FE30-4404-BAD7-D8303A63355F}" dt="2019-10-20T04:14:38.917" v="866" actId="478"/>
          <ac:spMkLst>
            <pc:docMk/>
            <pc:sldMk cId="1953561361" sldId="268"/>
            <ac:spMk id="18" creationId="{08520919-A84B-41CB-8F4D-C62E96BA8FC5}"/>
          </ac:spMkLst>
        </pc:spChg>
        <pc:spChg chg="del">
          <ac:chgData name="Alex Portilla" userId="9d089cc20be212fa" providerId="LiveId" clId="{2182FFE5-FE30-4404-BAD7-D8303A63355F}" dt="2019-10-20T04:14:38.917" v="866" actId="478"/>
          <ac:spMkLst>
            <pc:docMk/>
            <pc:sldMk cId="1953561361" sldId="268"/>
            <ac:spMk id="19" creationId="{16F82796-B18A-454D-B98B-5348CE51BFA1}"/>
          </ac:spMkLst>
        </pc:spChg>
        <pc:spChg chg="add mod">
          <ac:chgData name="Alex Portilla" userId="9d089cc20be212fa" providerId="LiveId" clId="{2182FFE5-FE30-4404-BAD7-D8303A63355F}" dt="2019-10-20T04:18:19.294" v="1084" actId="20577"/>
          <ac:spMkLst>
            <pc:docMk/>
            <pc:sldMk cId="1953561361" sldId="268"/>
            <ac:spMk id="20" creationId="{D1DA6A63-D82A-4065-BAD4-CEEB21BC3206}"/>
          </ac:spMkLst>
        </pc:spChg>
        <pc:spChg chg="del">
          <ac:chgData name="Alex Portilla" userId="9d089cc20be212fa" providerId="LiveId" clId="{2182FFE5-FE30-4404-BAD7-D8303A63355F}" dt="2019-10-20T04:14:38.917" v="866" actId="478"/>
          <ac:spMkLst>
            <pc:docMk/>
            <pc:sldMk cId="1953561361" sldId="268"/>
            <ac:spMk id="21" creationId="{B3866A44-0617-4986-B971-5B69A500010B}"/>
          </ac:spMkLst>
        </pc:spChg>
        <pc:spChg chg="del">
          <ac:chgData name="Alex Portilla" userId="9d089cc20be212fa" providerId="LiveId" clId="{2182FFE5-FE30-4404-BAD7-D8303A63355F}" dt="2019-10-20T04:14:38.917" v="866" actId="478"/>
          <ac:spMkLst>
            <pc:docMk/>
            <pc:sldMk cId="1953561361" sldId="268"/>
            <ac:spMk id="22" creationId="{CA630530-C0A7-4922-B1F8-0C4F856AA0CC}"/>
          </ac:spMkLst>
        </pc:spChg>
        <pc:spChg chg="add del">
          <ac:chgData name="Alex Portilla" userId="9d089cc20be212fa" providerId="LiveId" clId="{2182FFE5-FE30-4404-BAD7-D8303A63355F}" dt="2019-10-20T04:19:08.288" v="1092"/>
          <ac:spMkLst>
            <pc:docMk/>
            <pc:sldMk cId="1953561361" sldId="268"/>
            <ac:spMk id="23" creationId="{252C3DE5-85F2-4C83-A8FF-30D59D7FF8B1}"/>
          </ac:spMkLst>
        </pc:spChg>
        <pc:spChg chg="add del">
          <ac:chgData name="Alex Portilla" userId="9d089cc20be212fa" providerId="LiveId" clId="{2182FFE5-FE30-4404-BAD7-D8303A63355F}" dt="2019-10-20T04:19:08.288" v="1092"/>
          <ac:spMkLst>
            <pc:docMk/>
            <pc:sldMk cId="1953561361" sldId="268"/>
            <ac:spMk id="24" creationId="{A5C8DD08-E28C-44EC-84CF-2C3B9B52603A}"/>
          </ac:spMkLst>
        </pc:spChg>
        <pc:spChg chg="add mod">
          <ac:chgData name="Alex Portilla" userId="9d089cc20be212fa" providerId="LiveId" clId="{2182FFE5-FE30-4404-BAD7-D8303A63355F}" dt="2019-10-20T04:19:16.321" v="1095" actId="14100"/>
          <ac:spMkLst>
            <pc:docMk/>
            <pc:sldMk cId="1953561361" sldId="268"/>
            <ac:spMk id="25" creationId="{24AB030A-11C5-4281-AD11-B25606A5DB12}"/>
          </ac:spMkLst>
        </pc:spChg>
        <pc:spChg chg="add mod">
          <ac:chgData name="Alex Portilla" userId="9d089cc20be212fa" providerId="LiveId" clId="{2182FFE5-FE30-4404-BAD7-D8303A63355F}" dt="2019-10-20T04:19:19.073" v="1097" actId="20577"/>
          <ac:spMkLst>
            <pc:docMk/>
            <pc:sldMk cId="1953561361" sldId="268"/>
            <ac:spMk id="26" creationId="{7A8E2B05-11E5-4994-8622-784ACD8A4FCF}"/>
          </ac:spMkLst>
        </pc:spChg>
        <pc:picChg chg="del">
          <ac:chgData name="Alex Portilla" userId="9d089cc20be212fa" providerId="LiveId" clId="{2182FFE5-FE30-4404-BAD7-D8303A63355F}" dt="2019-10-20T04:14:38.917" v="866" actId="478"/>
          <ac:picMkLst>
            <pc:docMk/>
            <pc:sldMk cId="1953561361" sldId="268"/>
            <ac:picMk id="6" creationId="{93A3141A-C99C-4ED0-9916-73BBE8837ADE}"/>
          </ac:picMkLst>
        </pc:picChg>
        <pc:picChg chg="add mod">
          <ac:chgData name="Alex Portilla" userId="9d089cc20be212fa" providerId="LiveId" clId="{2182FFE5-FE30-4404-BAD7-D8303A63355F}" dt="2019-10-20T04:19:07.705" v="1091" actId="1076"/>
          <ac:picMkLst>
            <pc:docMk/>
            <pc:sldMk cId="1953561361" sldId="268"/>
            <ac:picMk id="7" creationId="{A0EB717C-26DF-4E0D-BEA7-3DE7752E3767}"/>
          </ac:picMkLst>
        </pc:picChg>
        <pc:picChg chg="del">
          <ac:chgData name="Alex Portilla" userId="9d089cc20be212fa" providerId="LiveId" clId="{2182FFE5-FE30-4404-BAD7-D8303A63355F}" dt="2019-10-20T04:14:38.917" v="866" actId="478"/>
          <ac:picMkLst>
            <pc:docMk/>
            <pc:sldMk cId="1953561361" sldId="268"/>
            <ac:picMk id="17" creationId="{ED3DD533-C68D-4C28-9B2B-A1FCE33CC7E6}"/>
          </ac:picMkLst>
        </pc:picChg>
      </pc:sldChg>
      <pc:sldChg chg="addSp delSp modSp add">
        <pc:chgData name="Alex Portilla" userId="9d089cc20be212fa" providerId="LiveId" clId="{2182FFE5-FE30-4404-BAD7-D8303A63355F}" dt="2019-10-21T00:45:58.714" v="2672"/>
        <pc:sldMkLst>
          <pc:docMk/>
          <pc:sldMk cId="1388403643" sldId="269"/>
        </pc:sldMkLst>
        <pc:spChg chg="mod">
          <ac:chgData name="Alex Portilla" userId="9d089cc20be212fa" providerId="LiveId" clId="{2182FFE5-FE30-4404-BAD7-D8303A63355F}" dt="2019-10-21T00:45:58.714" v="2672"/>
          <ac:spMkLst>
            <pc:docMk/>
            <pc:sldMk cId="1388403643" sldId="269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1T00:26:29.264" v="1592" actId="20577"/>
          <ac:spMkLst>
            <pc:docMk/>
            <pc:sldMk cId="1388403643" sldId="269"/>
            <ac:spMk id="5" creationId="{D962D85B-DD50-4A47-BE2F-A9FBC0B18E11}"/>
          </ac:spMkLst>
        </pc:spChg>
        <pc:spChg chg="mod">
          <ac:chgData name="Alex Portilla" userId="9d089cc20be212fa" providerId="LiveId" clId="{2182FFE5-FE30-4404-BAD7-D8303A63355F}" dt="2019-10-20T04:22:59.248" v="1283" actId="1076"/>
          <ac:spMkLst>
            <pc:docMk/>
            <pc:sldMk cId="1388403643" sldId="269"/>
            <ac:spMk id="8" creationId="{BE08353B-B2F0-4899-BA2F-108A2320132E}"/>
          </ac:spMkLst>
        </pc:spChg>
        <pc:spChg chg="del">
          <ac:chgData name="Alex Portilla" userId="9d089cc20be212fa" providerId="LiveId" clId="{2182FFE5-FE30-4404-BAD7-D8303A63355F}" dt="2019-10-20T04:21:11.567" v="1265" actId="478"/>
          <ac:spMkLst>
            <pc:docMk/>
            <pc:sldMk cId="1388403643" sldId="269"/>
            <ac:spMk id="14" creationId="{48AB0381-A37F-4483-8357-9FFBB075EA12}"/>
          </ac:spMkLst>
        </pc:spChg>
        <pc:spChg chg="del">
          <ac:chgData name="Alex Portilla" userId="9d089cc20be212fa" providerId="LiveId" clId="{2182FFE5-FE30-4404-BAD7-D8303A63355F}" dt="2019-10-20T04:21:11.567" v="1265" actId="478"/>
          <ac:spMkLst>
            <pc:docMk/>
            <pc:sldMk cId="1388403643" sldId="269"/>
            <ac:spMk id="15" creationId="{938D7BDB-8145-4797-B29C-2CA210387FD1}"/>
          </ac:spMkLst>
        </pc:spChg>
        <pc:spChg chg="del">
          <ac:chgData name="Alex Portilla" userId="9d089cc20be212fa" providerId="LiveId" clId="{2182FFE5-FE30-4404-BAD7-D8303A63355F}" dt="2019-10-20T04:21:11.567" v="1265" actId="478"/>
          <ac:spMkLst>
            <pc:docMk/>
            <pc:sldMk cId="1388403643" sldId="269"/>
            <ac:spMk id="16" creationId="{6E59DB29-DAC7-4E6F-B89A-4316F1A47DDB}"/>
          </ac:spMkLst>
        </pc:spChg>
        <pc:spChg chg="del">
          <ac:chgData name="Alex Portilla" userId="9d089cc20be212fa" providerId="LiveId" clId="{2182FFE5-FE30-4404-BAD7-D8303A63355F}" dt="2019-10-20T04:21:11.567" v="1265" actId="478"/>
          <ac:spMkLst>
            <pc:docMk/>
            <pc:sldMk cId="1388403643" sldId="269"/>
            <ac:spMk id="20" creationId="{D1DA6A63-D82A-4065-BAD4-CEEB21BC3206}"/>
          </ac:spMkLst>
        </pc:spChg>
        <pc:spChg chg="add mod">
          <ac:chgData name="Alex Portilla" userId="9d089cc20be212fa" providerId="LiveId" clId="{2182FFE5-FE30-4404-BAD7-D8303A63355F}" dt="2019-10-20T04:24:04.415" v="1311" actId="11529"/>
          <ac:spMkLst>
            <pc:docMk/>
            <pc:sldMk cId="1388403643" sldId="269"/>
            <ac:spMk id="21" creationId="{56D85630-5ED0-4CCE-89E9-C570D199D17E}"/>
          </ac:spMkLst>
        </pc:spChg>
        <pc:spChg chg="add mod">
          <ac:chgData name="Alex Portilla" userId="9d089cc20be212fa" providerId="LiveId" clId="{2182FFE5-FE30-4404-BAD7-D8303A63355F}" dt="2019-10-20T04:26:15.973" v="1465" actId="1076"/>
          <ac:spMkLst>
            <pc:docMk/>
            <pc:sldMk cId="1388403643" sldId="269"/>
            <ac:spMk id="22" creationId="{9C73CD24-1ECE-40FD-9573-ED00D518126C}"/>
          </ac:spMkLst>
        </pc:spChg>
        <pc:spChg chg="add mod">
          <ac:chgData name="Alex Portilla" userId="9d089cc20be212fa" providerId="LiveId" clId="{2182FFE5-FE30-4404-BAD7-D8303A63355F}" dt="2019-10-20T04:24:21.427" v="1318" actId="14100"/>
          <ac:spMkLst>
            <pc:docMk/>
            <pc:sldMk cId="1388403643" sldId="269"/>
            <ac:spMk id="24" creationId="{3B5CD882-7095-4D14-9162-679D3B418413}"/>
          </ac:spMkLst>
        </pc:spChg>
        <pc:spChg chg="del">
          <ac:chgData name="Alex Portilla" userId="9d089cc20be212fa" providerId="LiveId" clId="{2182FFE5-FE30-4404-BAD7-D8303A63355F}" dt="2019-10-20T04:21:11.567" v="1265" actId="478"/>
          <ac:spMkLst>
            <pc:docMk/>
            <pc:sldMk cId="1388403643" sldId="269"/>
            <ac:spMk id="25" creationId="{24AB030A-11C5-4281-AD11-B25606A5DB12}"/>
          </ac:spMkLst>
        </pc:spChg>
        <pc:spChg chg="del">
          <ac:chgData name="Alex Portilla" userId="9d089cc20be212fa" providerId="LiveId" clId="{2182FFE5-FE30-4404-BAD7-D8303A63355F}" dt="2019-10-20T04:21:11.567" v="1265" actId="478"/>
          <ac:spMkLst>
            <pc:docMk/>
            <pc:sldMk cId="1388403643" sldId="269"/>
            <ac:spMk id="26" creationId="{7A8E2B05-11E5-4994-8622-784ACD8A4FCF}"/>
          </ac:spMkLst>
        </pc:spChg>
        <pc:picChg chg="add mod">
          <ac:chgData name="Alex Portilla" userId="9d089cc20be212fa" providerId="LiveId" clId="{2182FFE5-FE30-4404-BAD7-D8303A63355F}" dt="2019-10-20T04:23:32.124" v="1301" actId="1076"/>
          <ac:picMkLst>
            <pc:docMk/>
            <pc:sldMk cId="1388403643" sldId="269"/>
            <ac:picMk id="6" creationId="{72E952E1-1E23-4AD7-A31F-8E524C73B952}"/>
          </ac:picMkLst>
        </pc:picChg>
        <pc:picChg chg="del">
          <ac:chgData name="Alex Portilla" userId="9d089cc20be212fa" providerId="LiveId" clId="{2182FFE5-FE30-4404-BAD7-D8303A63355F}" dt="2019-10-20T04:20:22.584" v="1195" actId="478"/>
          <ac:picMkLst>
            <pc:docMk/>
            <pc:sldMk cId="1388403643" sldId="269"/>
            <ac:picMk id="7" creationId="{A0EB717C-26DF-4E0D-BEA7-3DE7752E3767}"/>
          </ac:picMkLst>
        </pc:picChg>
        <pc:picChg chg="add mod">
          <ac:chgData name="Alex Portilla" userId="9d089cc20be212fa" providerId="LiveId" clId="{2182FFE5-FE30-4404-BAD7-D8303A63355F}" dt="2019-10-20T04:23:38.278" v="1304" actId="1076"/>
          <ac:picMkLst>
            <pc:docMk/>
            <pc:sldMk cId="1388403643" sldId="269"/>
            <ac:picMk id="10" creationId="{53959D99-69D9-4D16-A08E-DE3F8F821A7F}"/>
          </ac:picMkLst>
        </pc:picChg>
        <pc:picChg chg="add del mod">
          <ac:chgData name="Alex Portilla" userId="9d089cc20be212fa" providerId="LiveId" clId="{2182FFE5-FE30-4404-BAD7-D8303A63355F}" dt="2019-10-20T04:23:10.171" v="1291" actId="478"/>
          <ac:picMkLst>
            <pc:docMk/>
            <pc:sldMk cId="1388403643" sldId="269"/>
            <ac:picMk id="12" creationId="{3DBC4D50-B78F-4D93-9CD4-4984B2C3B24D}"/>
          </ac:picMkLst>
        </pc:picChg>
        <pc:picChg chg="add mod">
          <ac:chgData name="Alex Portilla" userId="9d089cc20be212fa" providerId="LiveId" clId="{2182FFE5-FE30-4404-BAD7-D8303A63355F}" dt="2019-10-20T04:23:36.768" v="1303" actId="1076"/>
          <ac:picMkLst>
            <pc:docMk/>
            <pc:sldMk cId="1388403643" sldId="269"/>
            <ac:picMk id="17" creationId="{8445CE8A-8145-41B1-818E-D76C7CDD2DC2}"/>
          </ac:picMkLst>
        </pc:picChg>
        <pc:cxnChg chg="add del mod">
          <ac:chgData name="Alex Portilla" userId="9d089cc20be212fa" providerId="LiveId" clId="{2182FFE5-FE30-4404-BAD7-D8303A63355F}" dt="2019-10-20T04:23:55.026" v="1310" actId="11529"/>
          <ac:cxnSpMkLst>
            <pc:docMk/>
            <pc:sldMk cId="1388403643" sldId="269"/>
            <ac:cxnSpMk id="19" creationId="{9C7B3C16-059F-41B5-B572-6461005BC3E1}"/>
          </ac:cxnSpMkLst>
        </pc:cxnChg>
      </pc:sldChg>
      <pc:sldChg chg="add del">
        <pc:chgData name="Alex Portilla" userId="9d089cc20be212fa" providerId="LiveId" clId="{2182FFE5-FE30-4404-BAD7-D8303A63355F}" dt="2019-10-20T04:32:29.236" v="1587" actId="2696"/>
        <pc:sldMkLst>
          <pc:docMk/>
          <pc:sldMk cId="3813689034" sldId="270"/>
        </pc:sldMkLst>
      </pc:sldChg>
      <pc:sldChg chg="addSp delSp modSp add">
        <pc:chgData name="Alex Portilla" userId="9d089cc20be212fa" providerId="LiveId" clId="{2182FFE5-FE30-4404-BAD7-D8303A63355F}" dt="2019-10-21T00:45:20.244" v="2662" actId="113"/>
        <pc:sldMkLst>
          <pc:docMk/>
          <pc:sldMk cId="2188073414" sldId="271"/>
        </pc:sldMkLst>
        <pc:spChg chg="del mod">
          <ac:chgData name="Alex Portilla" userId="9d089cc20be212fa" providerId="LiveId" clId="{2182FFE5-FE30-4404-BAD7-D8303A63355F}" dt="2019-10-20T04:30:09.886" v="1549" actId="478"/>
          <ac:spMkLst>
            <pc:docMk/>
            <pc:sldMk cId="2188073414" sldId="271"/>
            <ac:spMk id="3" creationId="{BCFC1296-0C2E-44E2-94BA-7555591E7EE8}"/>
          </ac:spMkLst>
        </pc:spChg>
        <pc:spChg chg="mod">
          <ac:chgData name="Alex Portilla" userId="9d089cc20be212fa" providerId="LiveId" clId="{2182FFE5-FE30-4404-BAD7-D8303A63355F}" dt="2019-10-21T00:45:20.244" v="2662" actId="113"/>
          <ac:spMkLst>
            <pc:docMk/>
            <pc:sldMk cId="2188073414" sldId="271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0T04:32:34.523" v="1589" actId="20577"/>
          <ac:spMkLst>
            <pc:docMk/>
            <pc:sldMk cId="2188073414" sldId="271"/>
            <ac:spMk id="5" creationId="{D962D85B-DD50-4A47-BE2F-A9FBC0B18E11}"/>
          </ac:spMkLst>
        </pc:spChg>
        <pc:spChg chg="add del">
          <ac:chgData name="Alex Portilla" userId="9d089cc20be212fa" providerId="LiveId" clId="{2182FFE5-FE30-4404-BAD7-D8303A63355F}" dt="2019-10-20T04:30:44.786" v="1557" actId="478"/>
          <ac:spMkLst>
            <pc:docMk/>
            <pc:sldMk cId="2188073414" sldId="271"/>
            <ac:spMk id="8" creationId="{732553DC-8DD9-4C3F-B45C-2BA2E1B4908B}"/>
          </ac:spMkLst>
        </pc:spChg>
        <pc:graphicFrameChg chg="add del mod modGraphic">
          <ac:chgData name="Alex Portilla" userId="9d089cc20be212fa" providerId="LiveId" clId="{2182FFE5-FE30-4404-BAD7-D8303A63355F}" dt="2019-10-20T04:32:00.511" v="1585" actId="478"/>
          <ac:graphicFrameMkLst>
            <pc:docMk/>
            <pc:sldMk cId="2188073414" sldId="271"/>
            <ac:graphicFrameMk id="6" creationId="{BFA097A4-09E9-4B43-AC54-CE33CFC6D340}"/>
          </ac:graphicFrameMkLst>
        </pc:graphicFrameChg>
        <pc:graphicFrameChg chg="add mod modGraphic">
          <ac:chgData name="Alex Portilla" userId="9d089cc20be212fa" providerId="LiveId" clId="{2182FFE5-FE30-4404-BAD7-D8303A63355F}" dt="2019-10-20T04:32:03.670" v="1586" actId="1076"/>
          <ac:graphicFrameMkLst>
            <pc:docMk/>
            <pc:sldMk cId="2188073414" sldId="271"/>
            <ac:graphicFrameMk id="7" creationId="{D53B8B42-0BC9-4F8A-B2F1-0DEBAD6888CB}"/>
          </ac:graphicFrameMkLst>
        </pc:graphicFrameChg>
        <pc:picChg chg="del">
          <ac:chgData name="Alex Portilla" userId="9d089cc20be212fa" providerId="LiveId" clId="{2182FFE5-FE30-4404-BAD7-D8303A63355F}" dt="2019-10-20T04:28:57.373" v="1511" actId="478"/>
          <ac:picMkLst>
            <pc:docMk/>
            <pc:sldMk cId="2188073414" sldId="271"/>
            <ac:picMk id="7170" creationId="{D0502C84-B723-4583-AD9A-CAE1C21EF245}"/>
          </ac:picMkLst>
        </pc:picChg>
      </pc:sldChg>
      <pc:sldChg chg="add del">
        <pc:chgData name="Alex Portilla" userId="9d089cc20be212fa" providerId="LiveId" clId="{2182FFE5-FE30-4404-BAD7-D8303A63355F}" dt="2019-10-21T00:26:43.855" v="1594" actId="2696"/>
        <pc:sldMkLst>
          <pc:docMk/>
          <pc:sldMk cId="4293356188" sldId="272"/>
        </pc:sldMkLst>
      </pc:sldChg>
      <pc:sldChg chg="addSp delSp modSp add">
        <pc:chgData name="Alex Portilla" userId="9d089cc20be212fa" providerId="LiveId" clId="{2182FFE5-FE30-4404-BAD7-D8303A63355F}" dt="2019-10-21T00:46:02.914" v="2673"/>
        <pc:sldMkLst>
          <pc:docMk/>
          <pc:sldMk cId="2335838631" sldId="273"/>
        </pc:sldMkLst>
        <pc:spChg chg="mod">
          <ac:chgData name="Alex Portilla" userId="9d089cc20be212fa" providerId="LiveId" clId="{2182FFE5-FE30-4404-BAD7-D8303A63355F}" dt="2019-10-21T00:46:02.914" v="2673"/>
          <ac:spMkLst>
            <pc:docMk/>
            <pc:sldMk cId="2335838631" sldId="273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1T00:32:59.750" v="1646" actId="20577"/>
          <ac:spMkLst>
            <pc:docMk/>
            <pc:sldMk cId="2335838631" sldId="273"/>
            <ac:spMk id="5" creationId="{D962D85B-DD50-4A47-BE2F-A9FBC0B18E11}"/>
          </ac:spMkLst>
        </pc:spChg>
        <pc:spChg chg="add del mod">
          <ac:chgData name="Alex Portilla" userId="9d089cc20be212fa" providerId="LiveId" clId="{2182FFE5-FE30-4404-BAD7-D8303A63355F}" dt="2019-10-21T00:28:56.514" v="1635" actId="20577"/>
          <ac:spMkLst>
            <pc:docMk/>
            <pc:sldMk cId="2335838631" sldId="273"/>
            <ac:spMk id="8" creationId="{BE08353B-B2F0-4899-BA2F-108A2320132E}"/>
          </ac:spMkLst>
        </pc:spChg>
        <pc:spChg chg="add del">
          <ac:chgData name="Alex Portilla" userId="9d089cc20be212fa" providerId="LiveId" clId="{2182FFE5-FE30-4404-BAD7-D8303A63355F}" dt="2019-10-21T00:28:46.864" v="1633" actId="478"/>
          <ac:spMkLst>
            <pc:docMk/>
            <pc:sldMk cId="2335838631" sldId="273"/>
            <ac:spMk id="21" creationId="{56D85630-5ED0-4CCE-89E9-C570D199D17E}"/>
          </ac:spMkLst>
        </pc:spChg>
        <pc:spChg chg="add del">
          <ac:chgData name="Alex Portilla" userId="9d089cc20be212fa" providerId="LiveId" clId="{2182FFE5-FE30-4404-BAD7-D8303A63355F}" dt="2019-10-21T00:28:46.864" v="1633" actId="478"/>
          <ac:spMkLst>
            <pc:docMk/>
            <pc:sldMk cId="2335838631" sldId="273"/>
            <ac:spMk id="22" creationId="{9C73CD24-1ECE-40FD-9573-ED00D518126C}"/>
          </ac:spMkLst>
        </pc:spChg>
        <pc:spChg chg="add del">
          <ac:chgData name="Alex Portilla" userId="9d089cc20be212fa" providerId="LiveId" clId="{2182FFE5-FE30-4404-BAD7-D8303A63355F}" dt="2019-10-21T00:28:46.864" v="1633" actId="478"/>
          <ac:spMkLst>
            <pc:docMk/>
            <pc:sldMk cId="2335838631" sldId="273"/>
            <ac:spMk id="24" creationId="{3B5CD882-7095-4D14-9162-679D3B418413}"/>
          </ac:spMkLst>
        </pc:spChg>
        <pc:picChg chg="add del">
          <ac:chgData name="Alex Portilla" userId="9d089cc20be212fa" providerId="LiveId" clId="{2182FFE5-FE30-4404-BAD7-D8303A63355F}" dt="2019-10-21T00:28:46.864" v="1633" actId="478"/>
          <ac:picMkLst>
            <pc:docMk/>
            <pc:sldMk cId="2335838631" sldId="273"/>
            <ac:picMk id="6" creationId="{72E952E1-1E23-4AD7-A31F-8E524C73B952}"/>
          </ac:picMkLst>
        </pc:picChg>
        <pc:picChg chg="add mod">
          <ac:chgData name="Alex Portilla" userId="9d089cc20be212fa" providerId="LiveId" clId="{2182FFE5-FE30-4404-BAD7-D8303A63355F}" dt="2019-10-21T00:32:47.599" v="1644" actId="1076"/>
          <ac:picMkLst>
            <pc:docMk/>
            <pc:sldMk cId="2335838631" sldId="273"/>
            <ac:picMk id="7" creationId="{21B0537C-DB96-48CE-8677-40A814AEA9F1}"/>
          </ac:picMkLst>
        </pc:picChg>
        <pc:picChg chg="add del">
          <ac:chgData name="Alex Portilla" userId="9d089cc20be212fa" providerId="LiveId" clId="{2182FFE5-FE30-4404-BAD7-D8303A63355F}" dt="2019-10-21T00:28:46.864" v="1633" actId="478"/>
          <ac:picMkLst>
            <pc:docMk/>
            <pc:sldMk cId="2335838631" sldId="273"/>
            <ac:picMk id="10" creationId="{53959D99-69D9-4D16-A08E-DE3F8F821A7F}"/>
          </ac:picMkLst>
        </pc:picChg>
        <pc:picChg chg="add del">
          <ac:chgData name="Alex Portilla" userId="9d089cc20be212fa" providerId="LiveId" clId="{2182FFE5-FE30-4404-BAD7-D8303A63355F}" dt="2019-10-21T00:28:46.864" v="1633" actId="478"/>
          <ac:picMkLst>
            <pc:docMk/>
            <pc:sldMk cId="2335838631" sldId="273"/>
            <ac:picMk id="17" creationId="{8445CE8A-8145-41B1-818E-D76C7CDD2DC2}"/>
          </ac:picMkLst>
        </pc:picChg>
      </pc:sldChg>
      <pc:sldChg chg="addSp delSp modSp add">
        <pc:chgData name="Alex Portilla" userId="9d089cc20be212fa" providerId="LiveId" clId="{2182FFE5-FE30-4404-BAD7-D8303A63355F}" dt="2019-10-21T00:49:28.584" v="2695" actId="962"/>
        <pc:sldMkLst>
          <pc:docMk/>
          <pc:sldMk cId="1029305834" sldId="274"/>
        </pc:sldMkLst>
        <pc:spChg chg="mod">
          <ac:chgData name="Alex Portilla" userId="9d089cc20be212fa" providerId="LiveId" clId="{2182FFE5-FE30-4404-BAD7-D8303A63355F}" dt="2019-10-21T00:46:05.548" v="2674"/>
          <ac:spMkLst>
            <pc:docMk/>
            <pc:sldMk cId="1029305834" sldId="274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1T00:34:10.322" v="1671" actId="20577"/>
          <ac:spMkLst>
            <pc:docMk/>
            <pc:sldMk cId="1029305834" sldId="274"/>
            <ac:spMk id="5" creationId="{D962D85B-DD50-4A47-BE2F-A9FBC0B18E11}"/>
          </ac:spMkLst>
        </pc:spChg>
        <pc:spChg chg="mod">
          <ac:chgData name="Alex Portilla" userId="9d089cc20be212fa" providerId="LiveId" clId="{2182FFE5-FE30-4404-BAD7-D8303A63355F}" dt="2019-10-21T00:34:07.599" v="1669" actId="20577"/>
          <ac:spMkLst>
            <pc:docMk/>
            <pc:sldMk cId="1029305834" sldId="274"/>
            <ac:spMk id="8" creationId="{BE08353B-B2F0-4899-BA2F-108A2320132E}"/>
          </ac:spMkLst>
        </pc:spChg>
        <pc:picChg chg="add mod">
          <ac:chgData name="Alex Portilla" userId="9d089cc20be212fa" providerId="LiveId" clId="{2182FFE5-FE30-4404-BAD7-D8303A63355F}" dt="2019-10-21T00:49:28.584" v="2695" actId="962"/>
          <ac:picMkLst>
            <pc:docMk/>
            <pc:sldMk cId="1029305834" sldId="274"/>
            <ac:picMk id="6" creationId="{1368A00F-7903-487D-B1FC-D8941E3AC929}"/>
          </ac:picMkLst>
        </pc:picChg>
        <pc:picChg chg="del">
          <ac:chgData name="Alex Portilla" userId="9d089cc20be212fa" providerId="LiveId" clId="{2182FFE5-FE30-4404-BAD7-D8303A63355F}" dt="2019-10-21T00:49:09.046" v="2690" actId="478"/>
          <ac:picMkLst>
            <pc:docMk/>
            <pc:sldMk cId="1029305834" sldId="274"/>
            <ac:picMk id="7" creationId="{21B0537C-DB96-48CE-8677-40A814AEA9F1}"/>
          </ac:picMkLst>
        </pc:picChg>
      </pc:sldChg>
      <pc:sldChg chg="addSp delSp modSp add">
        <pc:chgData name="Alex Portilla" userId="9d089cc20be212fa" providerId="LiveId" clId="{2182FFE5-FE30-4404-BAD7-D8303A63355F}" dt="2019-10-21T00:46:18.063" v="2678" actId="207"/>
        <pc:sldMkLst>
          <pc:docMk/>
          <pc:sldMk cId="248560479" sldId="275"/>
        </pc:sldMkLst>
        <pc:spChg chg="mod">
          <ac:chgData name="Alex Portilla" userId="9d089cc20be212fa" providerId="LiveId" clId="{2182FFE5-FE30-4404-BAD7-D8303A63355F}" dt="2019-10-21T00:34:19.716" v="1686" actId="20577"/>
          <ac:spMkLst>
            <pc:docMk/>
            <pc:sldMk cId="248560479" sldId="275"/>
            <ac:spMk id="2" creationId="{84EB0F79-C50B-4ED5-9792-416BF223E10A}"/>
          </ac:spMkLst>
        </pc:spChg>
        <pc:spChg chg="mod">
          <ac:chgData name="Alex Portilla" userId="9d089cc20be212fa" providerId="LiveId" clId="{2182FFE5-FE30-4404-BAD7-D8303A63355F}" dt="2019-10-21T00:46:18.063" v="2678" actId="207"/>
          <ac:spMkLst>
            <pc:docMk/>
            <pc:sldMk cId="248560479" sldId="275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1T00:34:25.203" v="1689" actId="20577"/>
          <ac:spMkLst>
            <pc:docMk/>
            <pc:sldMk cId="248560479" sldId="275"/>
            <ac:spMk id="5" creationId="{D962D85B-DD50-4A47-BE2F-A9FBC0B18E11}"/>
          </ac:spMkLst>
        </pc:spChg>
        <pc:spChg chg="add del mod">
          <ac:chgData name="Alex Portilla" userId="9d089cc20be212fa" providerId="LiveId" clId="{2182FFE5-FE30-4404-BAD7-D8303A63355F}" dt="2019-10-21T00:40:33.540" v="2156" actId="313"/>
          <ac:spMkLst>
            <pc:docMk/>
            <pc:sldMk cId="248560479" sldId="275"/>
            <ac:spMk id="8" creationId="{BE08353B-B2F0-4899-BA2F-108A2320132E}"/>
          </ac:spMkLst>
        </pc:spChg>
        <pc:picChg chg="del">
          <ac:chgData name="Alex Portilla" userId="9d089cc20be212fa" providerId="LiveId" clId="{2182FFE5-FE30-4404-BAD7-D8303A63355F}" dt="2019-10-21T00:34:21.945" v="1687" actId="478"/>
          <ac:picMkLst>
            <pc:docMk/>
            <pc:sldMk cId="248560479" sldId="275"/>
            <ac:picMk id="7" creationId="{21B0537C-DB96-48CE-8677-40A814AEA9F1}"/>
          </ac:picMkLst>
        </pc:picChg>
      </pc:sldChg>
      <pc:sldChg chg="add del">
        <pc:chgData name="Alex Portilla" userId="9d089cc20be212fa" providerId="LiveId" clId="{2182FFE5-FE30-4404-BAD7-D8303A63355F}" dt="2019-10-21T00:34:13.151" v="1673"/>
        <pc:sldMkLst>
          <pc:docMk/>
          <pc:sldMk cId="3297058042" sldId="275"/>
        </pc:sldMkLst>
      </pc:sldChg>
      <pc:sldChg chg="modSp add">
        <pc:chgData name="Alex Portilla" userId="9d089cc20be212fa" providerId="LiveId" clId="{2182FFE5-FE30-4404-BAD7-D8303A63355F}" dt="2019-10-21T00:46:32.083" v="2682" actId="207"/>
        <pc:sldMkLst>
          <pc:docMk/>
          <pc:sldMk cId="1482500328" sldId="276"/>
        </pc:sldMkLst>
        <pc:spChg chg="mod">
          <ac:chgData name="Alex Portilla" userId="9d089cc20be212fa" providerId="LiveId" clId="{2182FFE5-FE30-4404-BAD7-D8303A63355F}" dt="2019-10-21T00:34:34.549" v="1707" actId="20577"/>
          <ac:spMkLst>
            <pc:docMk/>
            <pc:sldMk cId="1482500328" sldId="276"/>
            <ac:spMk id="2" creationId="{84EB0F79-C50B-4ED5-9792-416BF223E10A}"/>
          </ac:spMkLst>
        </pc:spChg>
        <pc:spChg chg="mod">
          <ac:chgData name="Alex Portilla" userId="9d089cc20be212fa" providerId="LiveId" clId="{2182FFE5-FE30-4404-BAD7-D8303A63355F}" dt="2019-10-21T00:46:32.083" v="2682" actId="207"/>
          <ac:spMkLst>
            <pc:docMk/>
            <pc:sldMk cId="1482500328" sldId="276"/>
            <ac:spMk id="4" creationId="{903CD875-B672-4EEF-B70D-4680195A16DC}"/>
          </ac:spMkLst>
        </pc:spChg>
        <pc:spChg chg="mod">
          <ac:chgData name="Alex Portilla" userId="9d089cc20be212fa" providerId="LiveId" clId="{2182FFE5-FE30-4404-BAD7-D8303A63355F}" dt="2019-10-21T00:34:38.410" v="1709" actId="20577"/>
          <ac:spMkLst>
            <pc:docMk/>
            <pc:sldMk cId="1482500328" sldId="276"/>
            <ac:spMk id="5" creationId="{D962D85B-DD50-4A47-BE2F-A9FBC0B18E11}"/>
          </ac:spMkLst>
        </pc:spChg>
        <pc:spChg chg="mod">
          <ac:chgData name="Alex Portilla" userId="9d089cc20be212fa" providerId="LiveId" clId="{2182FFE5-FE30-4404-BAD7-D8303A63355F}" dt="2019-10-21T00:42:00.574" v="2558" actId="123"/>
          <ac:spMkLst>
            <pc:docMk/>
            <pc:sldMk cId="1482500328" sldId="276"/>
            <ac:spMk id="8" creationId="{BE08353B-B2F0-4899-BA2F-108A2320132E}"/>
          </ac:spMkLst>
        </pc:spChg>
      </pc:sldChg>
      <pc:sldChg chg="add del">
        <pc:chgData name="Alex Portilla" userId="9d089cc20be212fa" providerId="LiveId" clId="{2182FFE5-FE30-4404-BAD7-D8303A63355F}" dt="2019-10-21T00:49:07.721" v="2689"/>
        <pc:sldMkLst>
          <pc:docMk/>
          <pc:sldMk cId="4290659365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49FA6-EA00-4FCB-9811-BD841CA85C6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DD58332-13AE-4688-90BD-851BB687EAEB}">
      <dgm:prSet phldrT="[Texto]"/>
      <dgm:spPr/>
      <dgm:t>
        <a:bodyPr/>
        <a:lstStyle/>
        <a:p>
          <a:r>
            <a:rPr lang="es-ES" dirty="0" smtClean="0"/>
            <a:t>Modularidad</a:t>
          </a:r>
          <a:endParaRPr lang="es-ES" dirty="0"/>
        </a:p>
      </dgm:t>
    </dgm:pt>
    <dgm:pt modelId="{D255C1AF-E7E1-42BA-93A4-DBFD5369CF92}" type="parTrans" cxnId="{9811A2EB-0753-4BCA-821D-FEC1F94DB143}">
      <dgm:prSet/>
      <dgm:spPr/>
      <dgm:t>
        <a:bodyPr/>
        <a:lstStyle/>
        <a:p>
          <a:endParaRPr lang="es-ES"/>
        </a:p>
      </dgm:t>
    </dgm:pt>
    <dgm:pt modelId="{F7EFEA6C-FBE5-48B7-B751-7D5DCEF13B13}" type="sibTrans" cxnId="{9811A2EB-0753-4BCA-821D-FEC1F94DB143}">
      <dgm:prSet/>
      <dgm:spPr/>
      <dgm:t>
        <a:bodyPr/>
        <a:lstStyle/>
        <a:p>
          <a:endParaRPr lang="es-ES"/>
        </a:p>
      </dgm:t>
    </dgm:pt>
    <dgm:pt modelId="{4CD38B05-1A0A-417C-9A4F-6320089FA21C}">
      <dgm:prSet phldrT="[Texto]"/>
      <dgm:spPr/>
      <dgm:t>
        <a:bodyPr/>
        <a:lstStyle/>
        <a:p>
          <a:r>
            <a:rPr lang="es-ES" dirty="0" smtClean="0"/>
            <a:t>Capacidad de condensación</a:t>
          </a:r>
          <a:endParaRPr lang="es-ES" dirty="0"/>
        </a:p>
      </dgm:t>
    </dgm:pt>
    <dgm:pt modelId="{B95403DA-8A51-4D31-A969-9FECC9B45EAD}" type="parTrans" cxnId="{C5462A31-8EDF-45ED-9FC8-45F6D05204AC}">
      <dgm:prSet/>
      <dgm:spPr/>
      <dgm:t>
        <a:bodyPr/>
        <a:lstStyle/>
        <a:p>
          <a:endParaRPr lang="es-ES"/>
        </a:p>
      </dgm:t>
    </dgm:pt>
    <dgm:pt modelId="{58C2A74B-3BC9-4D1A-A8F0-16E625D3C44E}" type="sibTrans" cxnId="{C5462A31-8EDF-45ED-9FC8-45F6D05204AC}">
      <dgm:prSet/>
      <dgm:spPr/>
      <dgm:t>
        <a:bodyPr/>
        <a:lstStyle/>
        <a:p>
          <a:endParaRPr lang="es-ES"/>
        </a:p>
      </dgm:t>
    </dgm:pt>
    <dgm:pt modelId="{4A864BBE-106B-422A-A1B7-3326DD46FB16}">
      <dgm:prSet phldrT="[Texto]"/>
      <dgm:spPr/>
      <dgm:t>
        <a:bodyPr/>
        <a:lstStyle/>
        <a:p>
          <a:r>
            <a:rPr lang="es-ES" dirty="0" smtClean="0"/>
            <a:t>Acoplamiento</a:t>
          </a:r>
          <a:endParaRPr lang="es-ES" dirty="0"/>
        </a:p>
      </dgm:t>
    </dgm:pt>
    <dgm:pt modelId="{CAD0078C-54A4-4002-8CF2-6D98FA69D385}" type="parTrans" cxnId="{A02DB777-2CA8-4460-A14F-8CF273C15CD3}">
      <dgm:prSet/>
      <dgm:spPr/>
      <dgm:t>
        <a:bodyPr/>
        <a:lstStyle/>
        <a:p>
          <a:endParaRPr lang="es-ES"/>
        </a:p>
      </dgm:t>
    </dgm:pt>
    <dgm:pt modelId="{48460D7F-7418-4C24-B11D-837B116F96D3}" type="sibTrans" cxnId="{A02DB777-2CA8-4460-A14F-8CF273C15CD3}">
      <dgm:prSet/>
      <dgm:spPr/>
      <dgm:t>
        <a:bodyPr/>
        <a:lstStyle/>
        <a:p>
          <a:endParaRPr lang="es-ES"/>
        </a:p>
      </dgm:t>
    </dgm:pt>
    <dgm:pt modelId="{F34D58F5-23B8-4067-8576-65DFF08203C1}">
      <dgm:prSet phldrT="[Texto]"/>
      <dgm:spPr/>
      <dgm:t>
        <a:bodyPr/>
        <a:lstStyle/>
        <a:p>
          <a:r>
            <a:rPr lang="es-ES" dirty="0" smtClean="0"/>
            <a:t>Reusabilidad</a:t>
          </a:r>
          <a:endParaRPr lang="es-ES" dirty="0"/>
        </a:p>
      </dgm:t>
    </dgm:pt>
    <dgm:pt modelId="{AD65C771-67A7-4484-A797-23DFC3C7C732}" type="parTrans" cxnId="{A9186DC2-8FF7-483C-A0A9-830CFEE83563}">
      <dgm:prSet/>
      <dgm:spPr/>
      <dgm:t>
        <a:bodyPr/>
        <a:lstStyle/>
        <a:p>
          <a:endParaRPr lang="es-ES"/>
        </a:p>
      </dgm:t>
    </dgm:pt>
    <dgm:pt modelId="{C83E776F-53D0-4587-B3CD-31D659712D0B}" type="sibTrans" cxnId="{A9186DC2-8FF7-483C-A0A9-830CFEE83563}">
      <dgm:prSet/>
      <dgm:spPr/>
      <dgm:t>
        <a:bodyPr/>
        <a:lstStyle/>
        <a:p>
          <a:endParaRPr lang="es-ES"/>
        </a:p>
      </dgm:t>
    </dgm:pt>
    <dgm:pt modelId="{F520DCAE-C060-485F-94F0-2EF2406C9F92}">
      <dgm:prSet phldrT="[Texto]"/>
      <dgm:spPr/>
      <dgm:t>
        <a:bodyPr/>
        <a:lstStyle/>
        <a:p>
          <a:r>
            <a:rPr lang="es-ES" dirty="0" smtClean="0"/>
            <a:t>Ejecución de Reusabilidad</a:t>
          </a:r>
          <a:endParaRPr lang="es-ES" dirty="0"/>
        </a:p>
      </dgm:t>
    </dgm:pt>
    <dgm:pt modelId="{DA4748FD-9244-4FDD-A512-92E2B47FEBDA}" type="parTrans" cxnId="{D8509E57-60B3-4CB1-B5A4-D56FCCFF1AA1}">
      <dgm:prSet/>
      <dgm:spPr/>
      <dgm:t>
        <a:bodyPr/>
        <a:lstStyle/>
        <a:p>
          <a:endParaRPr lang="es-ES"/>
        </a:p>
      </dgm:t>
    </dgm:pt>
    <dgm:pt modelId="{767B0A05-FAC7-4400-B15D-5F9BF5A3EA89}" type="sibTrans" cxnId="{D8509E57-60B3-4CB1-B5A4-D56FCCFF1AA1}">
      <dgm:prSet/>
      <dgm:spPr/>
      <dgm:t>
        <a:bodyPr/>
        <a:lstStyle/>
        <a:p>
          <a:endParaRPr lang="es-ES"/>
        </a:p>
      </dgm:t>
    </dgm:pt>
    <dgm:pt modelId="{FA3D929A-4F9B-45AD-A4BC-FDFA166BA668}">
      <dgm:prSet phldrT="[Texto]"/>
      <dgm:spPr/>
      <dgm:t>
        <a:bodyPr/>
        <a:lstStyle/>
        <a:p>
          <a:r>
            <a:rPr lang="es-ES" dirty="0" smtClean="0"/>
            <a:t>Analizabilidad</a:t>
          </a:r>
          <a:endParaRPr lang="es-ES" dirty="0"/>
        </a:p>
      </dgm:t>
    </dgm:pt>
    <dgm:pt modelId="{A3FD6F61-DC9E-4AC5-88A4-72EA82EDBF5A}" type="parTrans" cxnId="{6F47D32A-C2BA-4977-B491-F20CAECFC004}">
      <dgm:prSet/>
      <dgm:spPr/>
      <dgm:t>
        <a:bodyPr/>
        <a:lstStyle/>
        <a:p>
          <a:endParaRPr lang="es-ES"/>
        </a:p>
      </dgm:t>
    </dgm:pt>
    <dgm:pt modelId="{B19483C4-241C-45A6-80C2-813121905CF2}" type="sibTrans" cxnId="{6F47D32A-C2BA-4977-B491-F20CAECFC004}">
      <dgm:prSet/>
      <dgm:spPr/>
      <dgm:t>
        <a:bodyPr/>
        <a:lstStyle/>
        <a:p>
          <a:endParaRPr lang="es-ES"/>
        </a:p>
      </dgm:t>
    </dgm:pt>
    <dgm:pt modelId="{8C22F7CD-8400-4513-B65B-3E3E1CFA4F21}">
      <dgm:prSet phldrT="[Texto]"/>
      <dgm:spPr/>
      <dgm:t>
        <a:bodyPr/>
        <a:lstStyle/>
        <a:p>
          <a:r>
            <a:rPr lang="es-ES" dirty="0" smtClean="0"/>
            <a:t>Pistas de Auditoria</a:t>
          </a:r>
          <a:endParaRPr lang="es-ES" dirty="0"/>
        </a:p>
      </dgm:t>
    </dgm:pt>
    <dgm:pt modelId="{02C9149F-F75B-4917-B84A-FED47647B55E}" type="parTrans" cxnId="{91F6CEC1-5B36-4078-8734-72C79E1880BC}">
      <dgm:prSet/>
      <dgm:spPr/>
      <dgm:t>
        <a:bodyPr/>
        <a:lstStyle/>
        <a:p>
          <a:endParaRPr lang="es-ES"/>
        </a:p>
      </dgm:t>
    </dgm:pt>
    <dgm:pt modelId="{7FEAFB8A-917C-4F0F-8F57-01553F22531C}" type="sibTrans" cxnId="{91F6CEC1-5B36-4078-8734-72C79E1880BC}">
      <dgm:prSet/>
      <dgm:spPr/>
      <dgm:t>
        <a:bodyPr/>
        <a:lstStyle/>
        <a:p>
          <a:endParaRPr lang="es-ES"/>
        </a:p>
      </dgm:t>
    </dgm:pt>
    <dgm:pt modelId="{DAB65555-8DBB-4DCB-AB4C-FC4CFF2683E3}">
      <dgm:prSet phldrT="[Texto]"/>
      <dgm:spPr/>
      <dgm:t>
        <a:bodyPr/>
        <a:lstStyle/>
        <a:p>
          <a:r>
            <a:rPr lang="es-ES" dirty="0" smtClean="0"/>
            <a:t>Diagnostico de funciones suficientes</a:t>
          </a:r>
          <a:endParaRPr lang="es-ES" dirty="0"/>
        </a:p>
      </dgm:t>
    </dgm:pt>
    <dgm:pt modelId="{0097E0F6-D0AF-4214-AE7D-E44E0B8AAC0E}" type="parTrans" cxnId="{986C181E-5C84-43FD-A006-BF82BDACFFF8}">
      <dgm:prSet/>
      <dgm:spPr/>
      <dgm:t>
        <a:bodyPr/>
        <a:lstStyle/>
        <a:p>
          <a:endParaRPr lang="es-ES"/>
        </a:p>
      </dgm:t>
    </dgm:pt>
    <dgm:pt modelId="{B3F93BFA-6585-4651-B2E2-E4DF2890B558}" type="sibTrans" cxnId="{986C181E-5C84-43FD-A006-BF82BDACFFF8}">
      <dgm:prSet/>
      <dgm:spPr/>
      <dgm:t>
        <a:bodyPr/>
        <a:lstStyle/>
        <a:p>
          <a:endParaRPr lang="es-ES"/>
        </a:p>
      </dgm:t>
    </dgm:pt>
    <dgm:pt modelId="{3F077F6B-824D-4902-BC4A-B0B14E37ED15}">
      <dgm:prSet phldrT="[Texto]"/>
      <dgm:spPr/>
      <dgm:t>
        <a:bodyPr/>
        <a:lstStyle/>
        <a:p>
          <a:r>
            <a:rPr lang="es-ES" dirty="0" smtClean="0"/>
            <a:t>Modificabilidad</a:t>
          </a:r>
          <a:endParaRPr lang="es-ES" dirty="0"/>
        </a:p>
      </dgm:t>
    </dgm:pt>
    <dgm:pt modelId="{36764411-584E-4161-B43A-E464AB2EBBCE}" type="parTrans" cxnId="{261FE071-6775-4B7B-8402-0B24BC73A5B7}">
      <dgm:prSet/>
      <dgm:spPr/>
      <dgm:t>
        <a:bodyPr/>
        <a:lstStyle/>
        <a:p>
          <a:endParaRPr lang="es-ES"/>
        </a:p>
      </dgm:t>
    </dgm:pt>
    <dgm:pt modelId="{51173379-A835-440B-A00B-AFBF7B43996A}" type="sibTrans" cxnId="{261FE071-6775-4B7B-8402-0B24BC73A5B7}">
      <dgm:prSet/>
      <dgm:spPr/>
      <dgm:t>
        <a:bodyPr/>
        <a:lstStyle/>
        <a:p>
          <a:endParaRPr lang="es-ES"/>
        </a:p>
      </dgm:t>
    </dgm:pt>
    <dgm:pt modelId="{3C528852-4AEE-4DE3-8520-0CC33B87CAFF}">
      <dgm:prSet phldrT="[Texto]"/>
      <dgm:spPr/>
      <dgm:t>
        <a:bodyPr/>
        <a:lstStyle/>
        <a:p>
          <a:r>
            <a:rPr lang="es-ES" dirty="0" smtClean="0"/>
            <a:t>Complejidad Ciclomática</a:t>
          </a:r>
          <a:endParaRPr lang="es-ES" dirty="0"/>
        </a:p>
      </dgm:t>
    </dgm:pt>
    <dgm:pt modelId="{567ED8E1-E4C3-4EA2-9206-2E16C03DFBE7}" type="parTrans" cxnId="{49477A7C-FFE6-475A-816C-409AC852BD68}">
      <dgm:prSet/>
      <dgm:spPr/>
      <dgm:t>
        <a:bodyPr/>
        <a:lstStyle/>
        <a:p>
          <a:endParaRPr lang="es-ES"/>
        </a:p>
      </dgm:t>
    </dgm:pt>
    <dgm:pt modelId="{A63A3333-DC9E-4A95-B5E1-01DE79BE9306}" type="sibTrans" cxnId="{49477A7C-FFE6-475A-816C-409AC852BD68}">
      <dgm:prSet/>
      <dgm:spPr/>
      <dgm:t>
        <a:bodyPr/>
        <a:lstStyle/>
        <a:p>
          <a:endParaRPr lang="es-ES"/>
        </a:p>
      </dgm:t>
    </dgm:pt>
    <dgm:pt modelId="{983D1857-02F0-4C0B-9303-AC318EF78359}">
      <dgm:prSet phldrT="[Texto]"/>
      <dgm:spPr/>
      <dgm:t>
        <a:bodyPr/>
        <a:lstStyle/>
        <a:p>
          <a:r>
            <a:rPr lang="es-ES" dirty="0" smtClean="0"/>
            <a:t>Profundidad de herencia</a:t>
          </a:r>
          <a:endParaRPr lang="es-ES" dirty="0"/>
        </a:p>
      </dgm:t>
    </dgm:pt>
    <dgm:pt modelId="{5DB90BDF-4F13-4686-9203-05AD2DD66B7F}" type="parTrans" cxnId="{7D175838-CD0C-4E9E-B9CE-E13CA933B88B}">
      <dgm:prSet/>
      <dgm:spPr/>
      <dgm:t>
        <a:bodyPr/>
        <a:lstStyle/>
        <a:p>
          <a:endParaRPr lang="es-ES"/>
        </a:p>
      </dgm:t>
    </dgm:pt>
    <dgm:pt modelId="{0776B40A-1C6D-419E-BF37-362C29F72625}" type="sibTrans" cxnId="{7D175838-CD0C-4E9E-B9CE-E13CA933B88B}">
      <dgm:prSet/>
      <dgm:spPr/>
      <dgm:t>
        <a:bodyPr/>
        <a:lstStyle/>
        <a:p>
          <a:endParaRPr lang="es-ES"/>
        </a:p>
      </dgm:t>
    </dgm:pt>
    <dgm:pt modelId="{7D723042-AE70-4E7D-98EE-987B6DB593DF}">
      <dgm:prSet phldrT="[Texto]"/>
      <dgm:spPr/>
      <dgm:t>
        <a:bodyPr/>
        <a:lstStyle/>
        <a:p>
          <a:r>
            <a:rPr lang="es-ES" dirty="0" smtClean="0"/>
            <a:t>Grado de localización de corrección de impacto</a:t>
          </a:r>
          <a:endParaRPr lang="es-ES" dirty="0"/>
        </a:p>
      </dgm:t>
    </dgm:pt>
    <dgm:pt modelId="{D4712EA0-6298-44ED-8678-DBA47B148EE1}" type="parTrans" cxnId="{A556AE13-A889-4DC2-9DFA-EA28546E9CC9}">
      <dgm:prSet/>
      <dgm:spPr/>
      <dgm:t>
        <a:bodyPr/>
        <a:lstStyle/>
        <a:p>
          <a:endParaRPr lang="es-ES"/>
        </a:p>
      </dgm:t>
    </dgm:pt>
    <dgm:pt modelId="{800FC511-DCA5-4501-A4C2-88A3F54F51C2}" type="sibTrans" cxnId="{A556AE13-A889-4DC2-9DFA-EA28546E9CC9}">
      <dgm:prSet/>
      <dgm:spPr/>
      <dgm:t>
        <a:bodyPr/>
        <a:lstStyle/>
        <a:p>
          <a:endParaRPr lang="es-ES"/>
        </a:p>
      </dgm:t>
    </dgm:pt>
    <dgm:pt modelId="{BB153869-6938-40A7-98FA-592A910FB357}">
      <dgm:prSet phldrT="[Texto]"/>
      <dgm:spPr/>
      <dgm:t>
        <a:bodyPr/>
        <a:lstStyle/>
        <a:p>
          <a:r>
            <a:rPr lang="es-ES" dirty="0" smtClean="0"/>
            <a:t>Complejidad de modificación</a:t>
          </a:r>
          <a:endParaRPr lang="es-ES" dirty="0"/>
        </a:p>
      </dgm:t>
    </dgm:pt>
    <dgm:pt modelId="{8C5E6573-FB2B-40F2-823D-D92A5C376D31}" type="parTrans" cxnId="{16714E3E-AB42-43CF-9702-1BB12CE25C94}">
      <dgm:prSet/>
      <dgm:spPr/>
      <dgm:t>
        <a:bodyPr/>
        <a:lstStyle/>
        <a:p>
          <a:endParaRPr lang="es-ES"/>
        </a:p>
      </dgm:t>
    </dgm:pt>
    <dgm:pt modelId="{B9D37E50-1B24-455F-B24C-2344FBD66A98}" type="sibTrans" cxnId="{16714E3E-AB42-43CF-9702-1BB12CE25C94}">
      <dgm:prSet/>
      <dgm:spPr/>
      <dgm:t>
        <a:bodyPr/>
        <a:lstStyle/>
        <a:p>
          <a:endParaRPr lang="es-ES"/>
        </a:p>
      </dgm:t>
    </dgm:pt>
    <dgm:pt modelId="{52B9152B-BA09-4A5B-B1DD-776AEFEFA02F}">
      <dgm:prSet phldrT="[Texto]"/>
      <dgm:spPr/>
      <dgm:t>
        <a:bodyPr/>
        <a:lstStyle/>
        <a:p>
          <a:r>
            <a:rPr lang="es-ES" dirty="0" smtClean="0"/>
            <a:t>Índice de éxito de modificación</a:t>
          </a:r>
          <a:endParaRPr lang="es-ES" dirty="0"/>
        </a:p>
      </dgm:t>
    </dgm:pt>
    <dgm:pt modelId="{7B0D7BF8-C2A5-4663-BB50-87549AC9E502}" type="parTrans" cxnId="{C0017964-5945-4350-9A84-F4F367C88A54}">
      <dgm:prSet/>
      <dgm:spPr/>
      <dgm:t>
        <a:bodyPr/>
        <a:lstStyle/>
        <a:p>
          <a:endParaRPr lang="es-ES"/>
        </a:p>
      </dgm:t>
    </dgm:pt>
    <dgm:pt modelId="{73E99A80-2683-46A3-A3FF-B58D405455EE}" type="sibTrans" cxnId="{C0017964-5945-4350-9A84-F4F367C88A54}">
      <dgm:prSet/>
      <dgm:spPr/>
      <dgm:t>
        <a:bodyPr/>
        <a:lstStyle/>
        <a:p>
          <a:endParaRPr lang="es-ES"/>
        </a:p>
      </dgm:t>
    </dgm:pt>
    <dgm:pt modelId="{2AE531F7-C429-4B5C-9103-054329F8167B}">
      <dgm:prSet phldrT="[Texto]"/>
      <dgm:spPr/>
      <dgm:t>
        <a:bodyPr/>
        <a:lstStyle/>
        <a:p>
          <a:r>
            <a:rPr lang="es-ES" dirty="0" smtClean="0"/>
            <a:t>Pruebas</a:t>
          </a:r>
          <a:endParaRPr lang="es-ES" dirty="0"/>
        </a:p>
      </dgm:t>
    </dgm:pt>
    <dgm:pt modelId="{B3D8A130-48B0-41D0-89EB-923C4F4896E1}" type="parTrans" cxnId="{1B393A01-5884-4463-9295-30B613D66A0A}">
      <dgm:prSet/>
      <dgm:spPr/>
      <dgm:t>
        <a:bodyPr/>
        <a:lstStyle/>
        <a:p>
          <a:endParaRPr lang="es-ES"/>
        </a:p>
      </dgm:t>
    </dgm:pt>
    <dgm:pt modelId="{B8CEA9A0-71DA-4C49-8396-1AE872F8D406}" type="sibTrans" cxnId="{1B393A01-5884-4463-9295-30B613D66A0A}">
      <dgm:prSet/>
      <dgm:spPr/>
      <dgm:t>
        <a:bodyPr/>
        <a:lstStyle/>
        <a:p>
          <a:endParaRPr lang="es-ES"/>
        </a:p>
      </dgm:t>
    </dgm:pt>
    <dgm:pt modelId="{39662670-7AEA-4187-8344-4D4499A9330A}">
      <dgm:prSet phldrT="[Texto]"/>
      <dgm:spPr/>
      <dgm:t>
        <a:bodyPr/>
        <a:lstStyle/>
        <a:p>
          <a:r>
            <a:rPr lang="es-ES" dirty="0" smtClean="0"/>
            <a:t>Completitud funcional de pruebas</a:t>
          </a:r>
          <a:endParaRPr lang="es-ES" dirty="0"/>
        </a:p>
      </dgm:t>
    </dgm:pt>
    <dgm:pt modelId="{C7829262-A3B0-4086-8E18-8C4F3B7F4B64}" type="parTrans" cxnId="{24584C28-5A32-4409-B6E9-2CD647774589}">
      <dgm:prSet/>
      <dgm:spPr/>
      <dgm:t>
        <a:bodyPr/>
        <a:lstStyle/>
        <a:p>
          <a:endParaRPr lang="es-ES"/>
        </a:p>
      </dgm:t>
    </dgm:pt>
    <dgm:pt modelId="{D5AC0600-90FA-4315-B452-7D440F28E782}" type="sibTrans" cxnId="{24584C28-5A32-4409-B6E9-2CD647774589}">
      <dgm:prSet/>
      <dgm:spPr/>
      <dgm:t>
        <a:bodyPr/>
        <a:lstStyle/>
        <a:p>
          <a:endParaRPr lang="es-ES"/>
        </a:p>
      </dgm:t>
    </dgm:pt>
    <dgm:pt modelId="{8B3CB3BC-743C-4EDF-A8F5-5EDC2BC92D3B}">
      <dgm:prSet phldrT="[Texto]"/>
      <dgm:spPr/>
      <dgm:t>
        <a:bodyPr/>
        <a:lstStyle/>
        <a:p>
          <a:r>
            <a:rPr lang="es-ES" dirty="0" smtClean="0"/>
            <a:t>Capacidad de prueba autónoma</a:t>
          </a:r>
          <a:endParaRPr lang="es-ES" dirty="0"/>
        </a:p>
      </dgm:t>
    </dgm:pt>
    <dgm:pt modelId="{87A4C346-301B-4DE7-A756-4F7F70A0AA47}" type="parTrans" cxnId="{4FBD2869-9ABD-47BE-A119-31CC7549B64C}">
      <dgm:prSet/>
      <dgm:spPr/>
      <dgm:t>
        <a:bodyPr/>
        <a:lstStyle/>
        <a:p>
          <a:endParaRPr lang="es-ES"/>
        </a:p>
      </dgm:t>
    </dgm:pt>
    <dgm:pt modelId="{590B30BE-89F2-4E2D-AA75-161CA355500A}" type="sibTrans" cxnId="{4FBD2869-9ABD-47BE-A119-31CC7549B64C}">
      <dgm:prSet/>
      <dgm:spPr/>
      <dgm:t>
        <a:bodyPr/>
        <a:lstStyle/>
        <a:p>
          <a:endParaRPr lang="es-ES"/>
        </a:p>
      </dgm:t>
    </dgm:pt>
    <dgm:pt modelId="{1B60271F-18EF-4FE9-9A16-50A0C47DED65}">
      <dgm:prSet phldrT="[Texto]"/>
      <dgm:spPr/>
      <dgm:t>
        <a:bodyPr/>
        <a:lstStyle/>
        <a:p>
          <a:r>
            <a:rPr lang="es-ES" dirty="0" smtClean="0"/>
            <a:t>Capacidad de reinicio de pruebas</a:t>
          </a:r>
          <a:endParaRPr lang="es-ES" dirty="0"/>
        </a:p>
      </dgm:t>
    </dgm:pt>
    <dgm:pt modelId="{C8D55CC8-EC7B-4EE4-A918-78B36220662D}" type="parTrans" cxnId="{849D77E6-09E7-4C7B-9585-0AEF6C1787C3}">
      <dgm:prSet/>
      <dgm:spPr/>
      <dgm:t>
        <a:bodyPr/>
        <a:lstStyle/>
        <a:p>
          <a:endParaRPr lang="es-ES"/>
        </a:p>
      </dgm:t>
    </dgm:pt>
    <dgm:pt modelId="{7FC59201-04B3-419F-A827-7E327D13237D}" type="sibTrans" cxnId="{849D77E6-09E7-4C7B-9585-0AEF6C1787C3}">
      <dgm:prSet/>
      <dgm:spPr/>
      <dgm:t>
        <a:bodyPr/>
        <a:lstStyle/>
        <a:p>
          <a:endParaRPr lang="es-ES"/>
        </a:p>
      </dgm:t>
    </dgm:pt>
    <dgm:pt modelId="{B2C3411D-04E7-4A6C-8F4B-63F82D20A498}" type="pres">
      <dgm:prSet presAssocID="{DDD49FA6-EA00-4FCB-9811-BD841CA85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B43018-0B36-4DB8-814D-40188F82EAAB}" type="pres">
      <dgm:prSet presAssocID="{7DD58332-13AE-4688-90BD-851BB687EAEB}" presName="composite" presStyleCnt="0"/>
      <dgm:spPr/>
    </dgm:pt>
    <dgm:pt modelId="{F74F58AE-CF03-4F5F-9D12-59EE7ABBE1B5}" type="pres">
      <dgm:prSet presAssocID="{7DD58332-13AE-4688-90BD-851BB687EAE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E8376-CB4F-4251-88FE-A28AB7E2D827}" type="pres">
      <dgm:prSet presAssocID="{7DD58332-13AE-4688-90BD-851BB687EAE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25729-8989-4599-9459-A07B2BB46341}" type="pres">
      <dgm:prSet presAssocID="{F7EFEA6C-FBE5-48B7-B751-7D5DCEF13B13}" presName="space" presStyleCnt="0"/>
      <dgm:spPr/>
    </dgm:pt>
    <dgm:pt modelId="{3CAD926E-2E16-4575-80EB-5CD2B2756CD8}" type="pres">
      <dgm:prSet presAssocID="{F34D58F5-23B8-4067-8576-65DFF08203C1}" presName="composite" presStyleCnt="0"/>
      <dgm:spPr/>
    </dgm:pt>
    <dgm:pt modelId="{36E48C87-AE8F-4F70-9D2A-72B7C8F43FD7}" type="pres">
      <dgm:prSet presAssocID="{F34D58F5-23B8-4067-8576-65DFF08203C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8F6C8B-B274-460B-8958-6105BC60F2F6}" type="pres">
      <dgm:prSet presAssocID="{F34D58F5-23B8-4067-8576-65DFF08203C1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21D90-052E-4867-BD56-1C84311A9C9C}" type="pres">
      <dgm:prSet presAssocID="{C83E776F-53D0-4587-B3CD-31D659712D0B}" presName="space" presStyleCnt="0"/>
      <dgm:spPr/>
    </dgm:pt>
    <dgm:pt modelId="{115F4EEE-7F66-471F-A978-3268AC67D748}" type="pres">
      <dgm:prSet presAssocID="{FA3D929A-4F9B-45AD-A4BC-FDFA166BA668}" presName="composite" presStyleCnt="0"/>
      <dgm:spPr/>
    </dgm:pt>
    <dgm:pt modelId="{86CF5CE8-7AEE-4ACC-9666-99E9D5382ABB}" type="pres">
      <dgm:prSet presAssocID="{FA3D929A-4F9B-45AD-A4BC-FDFA166BA66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2C243-6897-4D9B-A26B-CB0B005236C3}" type="pres">
      <dgm:prSet presAssocID="{FA3D929A-4F9B-45AD-A4BC-FDFA166BA668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CCFD43-451D-4C6C-8DD9-EA4E7C6277FE}" type="pres">
      <dgm:prSet presAssocID="{B19483C4-241C-45A6-80C2-813121905CF2}" presName="space" presStyleCnt="0"/>
      <dgm:spPr/>
    </dgm:pt>
    <dgm:pt modelId="{003085C8-9AE8-4919-9573-5F080CFD57DA}" type="pres">
      <dgm:prSet presAssocID="{3F077F6B-824D-4902-BC4A-B0B14E37ED15}" presName="composite" presStyleCnt="0"/>
      <dgm:spPr/>
    </dgm:pt>
    <dgm:pt modelId="{193E9AE4-6245-4F1E-9BC2-3E283B2FE0C4}" type="pres">
      <dgm:prSet presAssocID="{3F077F6B-824D-4902-BC4A-B0B14E37ED1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2EA43B-FAE2-4F73-BEEA-AB1ACA5BFD63}" type="pres">
      <dgm:prSet presAssocID="{3F077F6B-824D-4902-BC4A-B0B14E37ED1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34416-FEC0-4B6F-81C8-9A6C77F23E5B}" type="pres">
      <dgm:prSet presAssocID="{51173379-A835-440B-A00B-AFBF7B43996A}" presName="space" presStyleCnt="0"/>
      <dgm:spPr/>
    </dgm:pt>
    <dgm:pt modelId="{CB9F7A5D-52C3-4466-B2AE-EED801D1C484}" type="pres">
      <dgm:prSet presAssocID="{2AE531F7-C429-4B5C-9103-054329F8167B}" presName="composite" presStyleCnt="0"/>
      <dgm:spPr/>
    </dgm:pt>
    <dgm:pt modelId="{7F30A573-B642-40E7-8880-D4FF9EDECC86}" type="pres">
      <dgm:prSet presAssocID="{2AE531F7-C429-4B5C-9103-054329F8167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0F651C-7146-4895-AF44-813AEEFEC534}" type="pres">
      <dgm:prSet presAssocID="{2AE531F7-C429-4B5C-9103-054329F8167B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714E3E-AB42-43CF-9702-1BB12CE25C94}" srcId="{3F077F6B-824D-4902-BC4A-B0B14E37ED15}" destId="{BB153869-6938-40A7-98FA-592A910FB357}" srcOrd="3" destOrd="0" parTransId="{8C5E6573-FB2B-40F2-823D-D92A5C376D31}" sibTransId="{B9D37E50-1B24-455F-B24C-2344FBD66A98}"/>
    <dgm:cxn modelId="{6F47D32A-C2BA-4977-B491-F20CAECFC004}" srcId="{DDD49FA6-EA00-4FCB-9811-BD841CA85C60}" destId="{FA3D929A-4F9B-45AD-A4BC-FDFA166BA668}" srcOrd="2" destOrd="0" parTransId="{A3FD6F61-DC9E-4AC5-88A4-72EA82EDBF5A}" sibTransId="{B19483C4-241C-45A6-80C2-813121905CF2}"/>
    <dgm:cxn modelId="{050ADF80-17A7-4C39-9260-EE1EECF22459}" type="presOf" srcId="{DAB65555-8DBB-4DCB-AB4C-FC4CFF2683E3}" destId="{EC02C243-6897-4D9B-A26B-CB0B005236C3}" srcOrd="0" destOrd="1" presId="urn:microsoft.com/office/officeart/2005/8/layout/hList1"/>
    <dgm:cxn modelId="{385AF3B4-BA06-43A3-A3A3-E340AE6B61B2}" type="presOf" srcId="{3F077F6B-824D-4902-BC4A-B0B14E37ED15}" destId="{193E9AE4-6245-4F1E-9BC2-3E283B2FE0C4}" srcOrd="0" destOrd="0" presId="urn:microsoft.com/office/officeart/2005/8/layout/hList1"/>
    <dgm:cxn modelId="{CEBEB9E4-3E97-4DDC-B71D-B388BE33559A}" type="presOf" srcId="{FA3D929A-4F9B-45AD-A4BC-FDFA166BA668}" destId="{86CF5CE8-7AEE-4ACC-9666-99E9D5382ABB}" srcOrd="0" destOrd="0" presId="urn:microsoft.com/office/officeart/2005/8/layout/hList1"/>
    <dgm:cxn modelId="{1EFBE9C0-AD68-423F-9808-489719C6184E}" type="presOf" srcId="{39662670-7AEA-4187-8344-4D4499A9330A}" destId="{1C0F651C-7146-4895-AF44-813AEEFEC534}" srcOrd="0" destOrd="0" presId="urn:microsoft.com/office/officeart/2005/8/layout/hList1"/>
    <dgm:cxn modelId="{261FE071-6775-4B7B-8402-0B24BC73A5B7}" srcId="{DDD49FA6-EA00-4FCB-9811-BD841CA85C60}" destId="{3F077F6B-824D-4902-BC4A-B0B14E37ED15}" srcOrd="3" destOrd="0" parTransId="{36764411-584E-4161-B43A-E464AB2EBBCE}" sibTransId="{51173379-A835-440B-A00B-AFBF7B43996A}"/>
    <dgm:cxn modelId="{AF7B9032-B265-442E-8566-EC60D3924A3A}" type="presOf" srcId="{3C528852-4AEE-4DE3-8520-0CC33B87CAFF}" destId="{3A2EA43B-FAE2-4F73-BEEA-AB1ACA5BFD63}" srcOrd="0" destOrd="0" presId="urn:microsoft.com/office/officeart/2005/8/layout/hList1"/>
    <dgm:cxn modelId="{3D39CDBA-6159-48EB-9FC8-B421B948AA7D}" type="presOf" srcId="{F520DCAE-C060-485F-94F0-2EF2406C9F92}" destId="{728F6C8B-B274-460B-8958-6105BC60F2F6}" srcOrd="0" destOrd="0" presId="urn:microsoft.com/office/officeart/2005/8/layout/hList1"/>
    <dgm:cxn modelId="{0C204F12-C6EC-4E95-B908-B3E09B025A86}" type="presOf" srcId="{983D1857-02F0-4C0B-9303-AC318EF78359}" destId="{3A2EA43B-FAE2-4F73-BEEA-AB1ACA5BFD63}" srcOrd="0" destOrd="1" presId="urn:microsoft.com/office/officeart/2005/8/layout/hList1"/>
    <dgm:cxn modelId="{FD19223D-707F-43B5-A88E-699A1BBF34FF}" type="presOf" srcId="{8B3CB3BC-743C-4EDF-A8F5-5EDC2BC92D3B}" destId="{1C0F651C-7146-4895-AF44-813AEEFEC534}" srcOrd="0" destOrd="1" presId="urn:microsoft.com/office/officeart/2005/8/layout/hList1"/>
    <dgm:cxn modelId="{DA1D2305-54E6-4A67-ABE5-5FB8082299E1}" type="presOf" srcId="{2AE531F7-C429-4B5C-9103-054329F8167B}" destId="{7F30A573-B642-40E7-8880-D4FF9EDECC86}" srcOrd="0" destOrd="0" presId="urn:microsoft.com/office/officeart/2005/8/layout/hList1"/>
    <dgm:cxn modelId="{D8509E57-60B3-4CB1-B5A4-D56FCCFF1AA1}" srcId="{F34D58F5-23B8-4067-8576-65DFF08203C1}" destId="{F520DCAE-C060-485F-94F0-2EF2406C9F92}" srcOrd="0" destOrd="0" parTransId="{DA4748FD-9244-4FDD-A512-92E2B47FEBDA}" sibTransId="{767B0A05-FAC7-4400-B15D-5F9BF5A3EA89}"/>
    <dgm:cxn modelId="{A9186DC2-8FF7-483C-A0A9-830CFEE83563}" srcId="{DDD49FA6-EA00-4FCB-9811-BD841CA85C60}" destId="{F34D58F5-23B8-4067-8576-65DFF08203C1}" srcOrd="1" destOrd="0" parTransId="{AD65C771-67A7-4484-A797-23DFC3C7C732}" sibTransId="{C83E776F-53D0-4587-B3CD-31D659712D0B}"/>
    <dgm:cxn modelId="{49477A7C-FFE6-475A-816C-409AC852BD68}" srcId="{3F077F6B-824D-4902-BC4A-B0B14E37ED15}" destId="{3C528852-4AEE-4DE3-8520-0CC33B87CAFF}" srcOrd="0" destOrd="0" parTransId="{567ED8E1-E4C3-4EA2-9206-2E16C03DFBE7}" sibTransId="{A63A3333-DC9E-4A95-B5E1-01DE79BE9306}"/>
    <dgm:cxn modelId="{91F6CEC1-5B36-4078-8734-72C79E1880BC}" srcId="{FA3D929A-4F9B-45AD-A4BC-FDFA166BA668}" destId="{8C22F7CD-8400-4513-B65B-3E3E1CFA4F21}" srcOrd="0" destOrd="0" parTransId="{02C9149F-F75B-4917-B84A-FED47647B55E}" sibTransId="{7FEAFB8A-917C-4F0F-8F57-01553F22531C}"/>
    <dgm:cxn modelId="{7FA41AB7-47A5-469D-9417-21CD75AB55DF}" type="presOf" srcId="{BB153869-6938-40A7-98FA-592A910FB357}" destId="{3A2EA43B-FAE2-4F73-BEEA-AB1ACA5BFD63}" srcOrd="0" destOrd="3" presId="urn:microsoft.com/office/officeart/2005/8/layout/hList1"/>
    <dgm:cxn modelId="{1C53320D-2E41-4537-B8B2-280A93ACF44C}" type="presOf" srcId="{DDD49FA6-EA00-4FCB-9811-BD841CA85C60}" destId="{B2C3411D-04E7-4A6C-8F4B-63F82D20A498}" srcOrd="0" destOrd="0" presId="urn:microsoft.com/office/officeart/2005/8/layout/hList1"/>
    <dgm:cxn modelId="{24584C28-5A32-4409-B6E9-2CD647774589}" srcId="{2AE531F7-C429-4B5C-9103-054329F8167B}" destId="{39662670-7AEA-4187-8344-4D4499A9330A}" srcOrd="0" destOrd="0" parTransId="{C7829262-A3B0-4086-8E18-8C4F3B7F4B64}" sibTransId="{D5AC0600-90FA-4315-B452-7D440F28E782}"/>
    <dgm:cxn modelId="{47E599E4-E7FB-4DAE-A7C5-E148BAB95294}" type="presOf" srcId="{F34D58F5-23B8-4067-8576-65DFF08203C1}" destId="{36E48C87-AE8F-4F70-9D2A-72B7C8F43FD7}" srcOrd="0" destOrd="0" presId="urn:microsoft.com/office/officeart/2005/8/layout/hList1"/>
    <dgm:cxn modelId="{CA7DA1C0-0C65-44E0-A8A0-BB7F6381E32C}" type="presOf" srcId="{8C22F7CD-8400-4513-B65B-3E3E1CFA4F21}" destId="{EC02C243-6897-4D9B-A26B-CB0B005236C3}" srcOrd="0" destOrd="0" presId="urn:microsoft.com/office/officeart/2005/8/layout/hList1"/>
    <dgm:cxn modelId="{849D77E6-09E7-4C7B-9585-0AEF6C1787C3}" srcId="{2AE531F7-C429-4B5C-9103-054329F8167B}" destId="{1B60271F-18EF-4FE9-9A16-50A0C47DED65}" srcOrd="2" destOrd="0" parTransId="{C8D55CC8-EC7B-4EE4-A918-78B36220662D}" sibTransId="{7FC59201-04B3-419F-A827-7E327D13237D}"/>
    <dgm:cxn modelId="{4FBD2869-9ABD-47BE-A119-31CC7549B64C}" srcId="{2AE531F7-C429-4B5C-9103-054329F8167B}" destId="{8B3CB3BC-743C-4EDF-A8F5-5EDC2BC92D3B}" srcOrd="1" destOrd="0" parTransId="{87A4C346-301B-4DE7-A756-4F7F70A0AA47}" sibTransId="{590B30BE-89F2-4E2D-AA75-161CA355500A}"/>
    <dgm:cxn modelId="{42A4AA01-D7F5-4DFE-846F-1A469A0E2CA5}" type="presOf" srcId="{4CD38B05-1A0A-417C-9A4F-6320089FA21C}" destId="{3FAE8376-CB4F-4251-88FE-A28AB7E2D827}" srcOrd="0" destOrd="0" presId="urn:microsoft.com/office/officeart/2005/8/layout/hList1"/>
    <dgm:cxn modelId="{1B393A01-5884-4463-9295-30B613D66A0A}" srcId="{DDD49FA6-EA00-4FCB-9811-BD841CA85C60}" destId="{2AE531F7-C429-4B5C-9103-054329F8167B}" srcOrd="4" destOrd="0" parTransId="{B3D8A130-48B0-41D0-89EB-923C4F4896E1}" sibTransId="{B8CEA9A0-71DA-4C49-8396-1AE872F8D406}"/>
    <dgm:cxn modelId="{C5462A31-8EDF-45ED-9FC8-45F6D05204AC}" srcId="{7DD58332-13AE-4688-90BD-851BB687EAEB}" destId="{4CD38B05-1A0A-417C-9A4F-6320089FA21C}" srcOrd="0" destOrd="0" parTransId="{B95403DA-8A51-4D31-A969-9FECC9B45EAD}" sibTransId="{58C2A74B-3BC9-4D1A-A8F0-16E625D3C44E}"/>
    <dgm:cxn modelId="{9811A2EB-0753-4BCA-821D-FEC1F94DB143}" srcId="{DDD49FA6-EA00-4FCB-9811-BD841CA85C60}" destId="{7DD58332-13AE-4688-90BD-851BB687EAEB}" srcOrd="0" destOrd="0" parTransId="{D255C1AF-E7E1-42BA-93A4-DBFD5369CF92}" sibTransId="{F7EFEA6C-FBE5-48B7-B751-7D5DCEF13B13}"/>
    <dgm:cxn modelId="{2F9DB641-4F13-46DC-8E19-C47DBE149EB7}" type="presOf" srcId="{4A864BBE-106B-422A-A1B7-3326DD46FB16}" destId="{3FAE8376-CB4F-4251-88FE-A28AB7E2D827}" srcOrd="0" destOrd="1" presId="urn:microsoft.com/office/officeart/2005/8/layout/hList1"/>
    <dgm:cxn modelId="{893EBF89-8CFC-473B-A511-809F64E8BA06}" type="presOf" srcId="{1B60271F-18EF-4FE9-9A16-50A0C47DED65}" destId="{1C0F651C-7146-4895-AF44-813AEEFEC534}" srcOrd="0" destOrd="2" presId="urn:microsoft.com/office/officeart/2005/8/layout/hList1"/>
    <dgm:cxn modelId="{BA0223F7-A8BD-439B-84AB-3DDD0947DE0F}" type="presOf" srcId="{7DD58332-13AE-4688-90BD-851BB687EAEB}" destId="{F74F58AE-CF03-4F5F-9D12-59EE7ABBE1B5}" srcOrd="0" destOrd="0" presId="urn:microsoft.com/office/officeart/2005/8/layout/hList1"/>
    <dgm:cxn modelId="{986C181E-5C84-43FD-A006-BF82BDACFFF8}" srcId="{FA3D929A-4F9B-45AD-A4BC-FDFA166BA668}" destId="{DAB65555-8DBB-4DCB-AB4C-FC4CFF2683E3}" srcOrd="1" destOrd="0" parTransId="{0097E0F6-D0AF-4214-AE7D-E44E0B8AAC0E}" sibTransId="{B3F93BFA-6585-4651-B2E2-E4DF2890B558}"/>
    <dgm:cxn modelId="{A02DB777-2CA8-4460-A14F-8CF273C15CD3}" srcId="{7DD58332-13AE-4688-90BD-851BB687EAEB}" destId="{4A864BBE-106B-422A-A1B7-3326DD46FB16}" srcOrd="1" destOrd="0" parTransId="{CAD0078C-54A4-4002-8CF2-6D98FA69D385}" sibTransId="{48460D7F-7418-4C24-B11D-837B116F96D3}"/>
    <dgm:cxn modelId="{FE43B242-A9E1-4F5C-A84C-60A343CA68A9}" type="presOf" srcId="{52B9152B-BA09-4A5B-B1DD-776AEFEFA02F}" destId="{3A2EA43B-FAE2-4F73-BEEA-AB1ACA5BFD63}" srcOrd="0" destOrd="4" presId="urn:microsoft.com/office/officeart/2005/8/layout/hList1"/>
    <dgm:cxn modelId="{7D175838-CD0C-4E9E-B9CE-E13CA933B88B}" srcId="{3F077F6B-824D-4902-BC4A-B0B14E37ED15}" destId="{983D1857-02F0-4C0B-9303-AC318EF78359}" srcOrd="1" destOrd="0" parTransId="{5DB90BDF-4F13-4686-9203-05AD2DD66B7F}" sibTransId="{0776B40A-1C6D-419E-BF37-362C29F72625}"/>
    <dgm:cxn modelId="{A556AE13-A889-4DC2-9DFA-EA28546E9CC9}" srcId="{3F077F6B-824D-4902-BC4A-B0B14E37ED15}" destId="{7D723042-AE70-4E7D-98EE-987B6DB593DF}" srcOrd="2" destOrd="0" parTransId="{D4712EA0-6298-44ED-8678-DBA47B148EE1}" sibTransId="{800FC511-DCA5-4501-A4C2-88A3F54F51C2}"/>
    <dgm:cxn modelId="{C0017964-5945-4350-9A84-F4F367C88A54}" srcId="{3F077F6B-824D-4902-BC4A-B0B14E37ED15}" destId="{52B9152B-BA09-4A5B-B1DD-776AEFEFA02F}" srcOrd="4" destOrd="0" parTransId="{7B0D7BF8-C2A5-4663-BB50-87549AC9E502}" sibTransId="{73E99A80-2683-46A3-A3FF-B58D405455EE}"/>
    <dgm:cxn modelId="{EB76E42E-7DFD-4F9D-AD83-50BF297CF998}" type="presOf" srcId="{7D723042-AE70-4E7D-98EE-987B6DB593DF}" destId="{3A2EA43B-FAE2-4F73-BEEA-AB1ACA5BFD63}" srcOrd="0" destOrd="2" presId="urn:microsoft.com/office/officeart/2005/8/layout/hList1"/>
    <dgm:cxn modelId="{1EE3CB01-1A24-459F-9250-8C85E20C4FC7}" type="presParOf" srcId="{B2C3411D-04E7-4A6C-8F4B-63F82D20A498}" destId="{86B43018-0B36-4DB8-814D-40188F82EAAB}" srcOrd="0" destOrd="0" presId="urn:microsoft.com/office/officeart/2005/8/layout/hList1"/>
    <dgm:cxn modelId="{CE2578C3-7C46-434E-A3B3-C25F4B903758}" type="presParOf" srcId="{86B43018-0B36-4DB8-814D-40188F82EAAB}" destId="{F74F58AE-CF03-4F5F-9D12-59EE7ABBE1B5}" srcOrd="0" destOrd="0" presId="urn:microsoft.com/office/officeart/2005/8/layout/hList1"/>
    <dgm:cxn modelId="{AD0DDAF0-AFF0-4777-96A7-2F9D1DA7E324}" type="presParOf" srcId="{86B43018-0B36-4DB8-814D-40188F82EAAB}" destId="{3FAE8376-CB4F-4251-88FE-A28AB7E2D827}" srcOrd="1" destOrd="0" presId="urn:microsoft.com/office/officeart/2005/8/layout/hList1"/>
    <dgm:cxn modelId="{E16DF128-0A52-4FF7-A22F-40AD587BCFDF}" type="presParOf" srcId="{B2C3411D-04E7-4A6C-8F4B-63F82D20A498}" destId="{95B25729-8989-4599-9459-A07B2BB46341}" srcOrd="1" destOrd="0" presId="urn:microsoft.com/office/officeart/2005/8/layout/hList1"/>
    <dgm:cxn modelId="{038A8519-2F2B-49B8-8409-109FE80B3A5A}" type="presParOf" srcId="{B2C3411D-04E7-4A6C-8F4B-63F82D20A498}" destId="{3CAD926E-2E16-4575-80EB-5CD2B2756CD8}" srcOrd="2" destOrd="0" presId="urn:microsoft.com/office/officeart/2005/8/layout/hList1"/>
    <dgm:cxn modelId="{069D2F1B-C936-4891-AE0B-70553E881321}" type="presParOf" srcId="{3CAD926E-2E16-4575-80EB-5CD2B2756CD8}" destId="{36E48C87-AE8F-4F70-9D2A-72B7C8F43FD7}" srcOrd="0" destOrd="0" presId="urn:microsoft.com/office/officeart/2005/8/layout/hList1"/>
    <dgm:cxn modelId="{EEE84B28-C396-4C2A-94E1-8477FF6390A9}" type="presParOf" srcId="{3CAD926E-2E16-4575-80EB-5CD2B2756CD8}" destId="{728F6C8B-B274-460B-8958-6105BC60F2F6}" srcOrd="1" destOrd="0" presId="urn:microsoft.com/office/officeart/2005/8/layout/hList1"/>
    <dgm:cxn modelId="{C0F88842-9480-467E-8F9C-FE0DBDE50AAB}" type="presParOf" srcId="{B2C3411D-04E7-4A6C-8F4B-63F82D20A498}" destId="{1C121D90-052E-4867-BD56-1C84311A9C9C}" srcOrd="3" destOrd="0" presId="urn:microsoft.com/office/officeart/2005/8/layout/hList1"/>
    <dgm:cxn modelId="{B9FF5FDB-80BB-4DBA-A161-0A4620318FAF}" type="presParOf" srcId="{B2C3411D-04E7-4A6C-8F4B-63F82D20A498}" destId="{115F4EEE-7F66-471F-A978-3268AC67D748}" srcOrd="4" destOrd="0" presId="urn:microsoft.com/office/officeart/2005/8/layout/hList1"/>
    <dgm:cxn modelId="{C5FF634E-DE88-480A-A6D8-A5907E878BB5}" type="presParOf" srcId="{115F4EEE-7F66-471F-A978-3268AC67D748}" destId="{86CF5CE8-7AEE-4ACC-9666-99E9D5382ABB}" srcOrd="0" destOrd="0" presId="urn:microsoft.com/office/officeart/2005/8/layout/hList1"/>
    <dgm:cxn modelId="{6C504405-B43C-4EDD-9255-03518377D318}" type="presParOf" srcId="{115F4EEE-7F66-471F-A978-3268AC67D748}" destId="{EC02C243-6897-4D9B-A26B-CB0B005236C3}" srcOrd="1" destOrd="0" presId="urn:microsoft.com/office/officeart/2005/8/layout/hList1"/>
    <dgm:cxn modelId="{00D9D9B0-EA5A-45D4-A4ED-92E0319B4CD7}" type="presParOf" srcId="{B2C3411D-04E7-4A6C-8F4B-63F82D20A498}" destId="{38CCFD43-451D-4C6C-8DD9-EA4E7C6277FE}" srcOrd="5" destOrd="0" presId="urn:microsoft.com/office/officeart/2005/8/layout/hList1"/>
    <dgm:cxn modelId="{BD3FCEB0-6905-4649-9953-2EF7095B1993}" type="presParOf" srcId="{B2C3411D-04E7-4A6C-8F4B-63F82D20A498}" destId="{003085C8-9AE8-4919-9573-5F080CFD57DA}" srcOrd="6" destOrd="0" presId="urn:microsoft.com/office/officeart/2005/8/layout/hList1"/>
    <dgm:cxn modelId="{307AC83C-007F-419F-9041-7AEF4BAC3F5F}" type="presParOf" srcId="{003085C8-9AE8-4919-9573-5F080CFD57DA}" destId="{193E9AE4-6245-4F1E-9BC2-3E283B2FE0C4}" srcOrd="0" destOrd="0" presId="urn:microsoft.com/office/officeart/2005/8/layout/hList1"/>
    <dgm:cxn modelId="{23539158-FD27-422F-B4B9-6F2C26011CBA}" type="presParOf" srcId="{003085C8-9AE8-4919-9573-5F080CFD57DA}" destId="{3A2EA43B-FAE2-4F73-BEEA-AB1ACA5BFD63}" srcOrd="1" destOrd="0" presId="urn:microsoft.com/office/officeart/2005/8/layout/hList1"/>
    <dgm:cxn modelId="{DA8D352C-29F4-4D05-965A-3999A2C28B70}" type="presParOf" srcId="{B2C3411D-04E7-4A6C-8F4B-63F82D20A498}" destId="{F6734416-FEC0-4B6F-81C8-9A6C77F23E5B}" srcOrd="7" destOrd="0" presId="urn:microsoft.com/office/officeart/2005/8/layout/hList1"/>
    <dgm:cxn modelId="{D7AC4A16-DED0-4426-B1E7-959667C4F627}" type="presParOf" srcId="{B2C3411D-04E7-4A6C-8F4B-63F82D20A498}" destId="{CB9F7A5D-52C3-4466-B2AE-EED801D1C484}" srcOrd="8" destOrd="0" presId="urn:microsoft.com/office/officeart/2005/8/layout/hList1"/>
    <dgm:cxn modelId="{0F9C7E3A-10E3-4595-BC76-65D616977B62}" type="presParOf" srcId="{CB9F7A5D-52C3-4466-B2AE-EED801D1C484}" destId="{7F30A573-B642-40E7-8880-D4FF9EDECC86}" srcOrd="0" destOrd="0" presId="urn:microsoft.com/office/officeart/2005/8/layout/hList1"/>
    <dgm:cxn modelId="{79CD2316-C440-4F69-A089-BFAD01D8B2D2}" type="presParOf" srcId="{CB9F7A5D-52C3-4466-B2AE-EED801D1C484}" destId="{1C0F651C-7146-4895-AF44-813AEEFEC5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F58AE-CF03-4F5F-9D12-59EE7ABBE1B5}">
      <dsp:nvSpPr>
        <dsp:cNvPr id="0" name=""/>
        <dsp:cNvSpPr/>
      </dsp:nvSpPr>
      <dsp:spPr>
        <a:xfrm>
          <a:off x="4048" y="20185"/>
          <a:ext cx="1551781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Modularidad</a:t>
          </a:r>
          <a:endParaRPr lang="es-ES" sz="1600" kern="1200" dirty="0"/>
        </a:p>
      </dsp:txBody>
      <dsp:txXfrm>
        <a:off x="4048" y="20185"/>
        <a:ext cx="1551781" cy="460800"/>
      </dsp:txXfrm>
    </dsp:sp>
    <dsp:sp modelId="{3FAE8376-CB4F-4251-88FE-A28AB7E2D827}">
      <dsp:nvSpPr>
        <dsp:cNvPr id="0" name=""/>
        <dsp:cNvSpPr/>
      </dsp:nvSpPr>
      <dsp:spPr>
        <a:xfrm>
          <a:off x="4048" y="480985"/>
          <a:ext cx="1551781" cy="3388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Capacidad de condensación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Acoplamiento</a:t>
          </a:r>
          <a:endParaRPr lang="es-ES" sz="1600" kern="1200" dirty="0"/>
        </a:p>
      </dsp:txBody>
      <dsp:txXfrm>
        <a:off x="4048" y="480985"/>
        <a:ext cx="1551781" cy="3388659"/>
      </dsp:txXfrm>
    </dsp:sp>
    <dsp:sp modelId="{36E48C87-AE8F-4F70-9D2A-72B7C8F43FD7}">
      <dsp:nvSpPr>
        <dsp:cNvPr id="0" name=""/>
        <dsp:cNvSpPr/>
      </dsp:nvSpPr>
      <dsp:spPr>
        <a:xfrm>
          <a:off x="1773078" y="20185"/>
          <a:ext cx="1551781" cy="460800"/>
        </a:xfrm>
        <a:prstGeom prst="rect">
          <a:avLst/>
        </a:prstGeom>
        <a:solidFill>
          <a:schemeClr val="accent5">
            <a:hueOff val="798252"/>
            <a:satOff val="-766"/>
            <a:lumOff val="-5049"/>
            <a:alphaOff val="0"/>
          </a:schemeClr>
        </a:solidFill>
        <a:ln w="22225" cap="rnd" cmpd="sng" algn="ctr">
          <a:solidFill>
            <a:schemeClr val="accent5">
              <a:hueOff val="798252"/>
              <a:satOff val="-766"/>
              <a:lumOff val="-5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Reusabilidad</a:t>
          </a:r>
          <a:endParaRPr lang="es-ES" sz="1600" kern="1200" dirty="0"/>
        </a:p>
      </dsp:txBody>
      <dsp:txXfrm>
        <a:off x="1773078" y="20185"/>
        <a:ext cx="1551781" cy="460800"/>
      </dsp:txXfrm>
    </dsp:sp>
    <dsp:sp modelId="{728F6C8B-B274-460B-8958-6105BC60F2F6}">
      <dsp:nvSpPr>
        <dsp:cNvPr id="0" name=""/>
        <dsp:cNvSpPr/>
      </dsp:nvSpPr>
      <dsp:spPr>
        <a:xfrm>
          <a:off x="1773078" y="480985"/>
          <a:ext cx="1551781" cy="3388659"/>
        </a:xfrm>
        <a:prstGeom prst="rect">
          <a:avLst/>
        </a:prstGeom>
        <a:solidFill>
          <a:schemeClr val="accent5">
            <a:tint val="40000"/>
            <a:alpha val="90000"/>
            <a:hueOff val="651700"/>
            <a:satOff val="-4183"/>
            <a:lumOff val="-1059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651700"/>
              <a:satOff val="-4183"/>
              <a:lumOff val="-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Ejecución de Reusabilidad</a:t>
          </a:r>
          <a:endParaRPr lang="es-ES" sz="1600" kern="1200" dirty="0"/>
        </a:p>
      </dsp:txBody>
      <dsp:txXfrm>
        <a:off x="1773078" y="480985"/>
        <a:ext cx="1551781" cy="3388659"/>
      </dsp:txXfrm>
    </dsp:sp>
    <dsp:sp modelId="{86CF5CE8-7AEE-4ACC-9666-99E9D5382ABB}">
      <dsp:nvSpPr>
        <dsp:cNvPr id="0" name=""/>
        <dsp:cNvSpPr/>
      </dsp:nvSpPr>
      <dsp:spPr>
        <a:xfrm>
          <a:off x="3542109" y="20185"/>
          <a:ext cx="1551781" cy="460800"/>
        </a:xfrm>
        <a:prstGeom prst="rect">
          <a:avLst/>
        </a:prstGeom>
        <a:solidFill>
          <a:schemeClr val="accent5">
            <a:hueOff val="1596505"/>
            <a:satOff val="-1531"/>
            <a:lumOff val="-10098"/>
            <a:alphaOff val="0"/>
          </a:schemeClr>
        </a:solidFill>
        <a:ln w="22225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Analizabilidad</a:t>
          </a:r>
          <a:endParaRPr lang="es-ES" sz="1600" kern="1200" dirty="0"/>
        </a:p>
      </dsp:txBody>
      <dsp:txXfrm>
        <a:off x="3542109" y="20185"/>
        <a:ext cx="1551781" cy="460800"/>
      </dsp:txXfrm>
    </dsp:sp>
    <dsp:sp modelId="{EC02C243-6897-4D9B-A26B-CB0B005236C3}">
      <dsp:nvSpPr>
        <dsp:cNvPr id="0" name=""/>
        <dsp:cNvSpPr/>
      </dsp:nvSpPr>
      <dsp:spPr>
        <a:xfrm>
          <a:off x="3542109" y="480985"/>
          <a:ext cx="1551781" cy="3388659"/>
        </a:xfrm>
        <a:prstGeom prst="rect">
          <a:avLst/>
        </a:prstGeom>
        <a:solidFill>
          <a:schemeClr val="accent5">
            <a:tint val="40000"/>
            <a:alpha val="90000"/>
            <a:hueOff val="1303399"/>
            <a:satOff val="-8366"/>
            <a:lumOff val="-2119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1303399"/>
              <a:satOff val="-8366"/>
              <a:lumOff val="-2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Pistas de Auditoria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Diagnostico de funciones suficientes</a:t>
          </a:r>
          <a:endParaRPr lang="es-ES" sz="1600" kern="1200" dirty="0"/>
        </a:p>
      </dsp:txBody>
      <dsp:txXfrm>
        <a:off x="3542109" y="480985"/>
        <a:ext cx="1551781" cy="3388659"/>
      </dsp:txXfrm>
    </dsp:sp>
    <dsp:sp modelId="{193E9AE4-6245-4F1E-9BC2-3E283B2FE0C4}">
      <dsp:nvSpPr>
        <dsp:cNvPr id="0" name=""/>
        <dsp:cNvSpPr/>
      </dsp:nvSpPr>
      <dsp:spPr>
        <a:xfrm>
          <a:off x="5311140" y="20185"/>
          <a:ext cx="1551781" cy="460800"/>
        </a:xfrm>
        <a:prstGeom prst="rect">
          <a:avLst/>
        </a:prstGeom>
        <a:solidFill>
          <a:schemeClr val="accent5">
            <a:hueOff val="2394757"/>
            <a:satOff val="-2297"/>
            <a:lumOff val="-15146"/>
            <a:alphaOff val="0"/>
          </a:schemeClr>
        </a:solidFill>
        <a:ln w="22225" cap="rnd" cmpd="sng" algn="ctr">
          <a:solidFill>
            <a:schemeClr val="accent5">
              <a:hueOff val="2394757"/>
              <a:satOff val="-2297"/>
              <a:lumOff val="-15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Modificabilidad</a:t>
          </a:r>
          <a:endParaRPr lang="es-ES" sz="1600" kern="1200" dirty="0"/>
        </a:p>
      </dsp:txBody>
      <dsp:txXfrm>
        <a:off x="5311140" y="20185"/>
        <a:ext cx="1551781" cy="460800"/>
      </dsp:txXfrm>
    </dsp:sp>
    <dsp:sp modelId="{3A2EA43B-FAE2-4F73-BEEA-AB1ACA5BFD63}">
      <dsp:nvSpPr>
        <dsp:cNvPr id="0" name=""/>
        <dsp:cNvSpPr/>
      </dsp:nvSpPr>
      <dsp:spPr>
        <a:xfrm>
          <a:off x="5311140" y="480985"/>
          <a:ext cx="1551781" cy="3388659"/>
        </a:xfrm>
        <a:prstGeom prst="rect">
          <a:avLst/>
        </a:prstGeom>
        <a:solidFill>
          <a:schemeClr val="accent5">
            <a:tint val="40000"/>
            <a:alpha val="90000"/>
            <a:hueOff val="1955099"/>
            <a:satOff val="-12550"/>
            <a:lumOff val="-3178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1955099"/>
              <a:satOff val="-12550"/>
              <a:lumOff val="-3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Complejidad Ciclomática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Profundidad de herencia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Grado de localización de corrección de impacto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Complejidad de modificación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Índice de éxito de modificación</a:t>
          </a:r>
          <a:endParaRPr lang="es-ES" sz="1600" kern="1200" dirty="0"/>
        </a:p>
      </dsp:txBody>
      <dsp:txXfrm>
        <a:off x="5311140" y="480985"/>
        <a:ext cx="1551781" cy="3388659"/>
      </dsp:txXfrm>
    </dsp:sp>
    <dsp:sp modelId="{7F30A573-B642-40E7-8880-D4FF9EDECC86}">
      <dsp:nvSpPr>
        <dsp:cNvPr id="0" name=""/>
        <dsp:cNvSpPr/>
      </dsp:nvSpPr>
      <dsp:spPr>
        <a:xfrm>
          <a:off x="7080171" y="20185"/>
          <a:ext cx="1551781" cy="460800"/>
        </a:xfrm>
        <a:prstGeom prst="rect">
          <a:avLst/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Pruebas</a:t>
          </a:r>
          <a:endParaRPr lang="es-ES" sz="1600" kern="1200" dirty="0"/>
        </a:p>
      </dsp:txBody>
      <dsp:txXfrm>
        <a:off x="7080171" y="20185"/>
        <a:ext cx="1551781" cy="460800"/>
      </dsp:txXfrm>
    </dsp:sp>
    <dsp:sp modelId="{1C0F651C-7146-4895-AF44-813AEEFEC534}">
      <dsp:nvSpPr>
        <dsp:cNvPr id="0" name=""/>
        <dsp:cNvSpPr/>
      </dsp:nvSpPr>
      <dsp:spPr>
        <a:xfrm>
          <a:off x="7080171" y="480985"/>
          <a:ext cx="1551781" cy="3388659"/>
        </a:xfrm>
        <a:prstGeom prst="rect">
          <a:avLst/>
        </a:prstGeom>
        <a:solidFill>
          <a:schemeClr val="accent5">
            <a:tint val="40000"/>
            <a:alpha val="90000"/>
            <a:hueOff val="2606798"/>
            <a:satOff val="-16733"/>
            <a:lumOff val="-4237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2606798"/>
              <a:satOff val="-16733"/>
              <a:lumOff val="-4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Completitud funcional de pruebas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Capacidad de prueba autónoma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Capacidad de reinicio de pruebas</a:t>
          </a:r>
          <a:endParaRPr lang="es-ES" sz="1600" kern="1200" dirty="0"/>
        </a:p>
      </dsp:txBody>
      <dsp:txXfrm>
        <a:off x="7080171" y="480985"/>
        <a:ext cx="1551781" cy="338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9611-93D6-4975-9701-EF4C9D27BE11}" type="datetimeFigureOut">
              <a:rPr lang="es-EC" smtClean="0"/>
              <a:t>30/10/2020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59B6-17D1-46D7-9E1B-D55F2FA43B8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15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Buenas tardes</a:t>
            </a:r>
            <a:r>
              <a:rPr lang="es-EC" baseline="0" dirty="0" smtClean="0"/>
              <a:t> a los distinguidos asistentes</a:t>
            </a:r>
          </a:p>
          <a:p>
            <a:r>
              <a:rPr lang="es-EC" baseline="0" dirty="0" smtClean="0"/>
              <a:t>Tengo el gusto de presentarles mi proyecto de titulación : …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767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r>
              <a:rPr lang="es-EC" baseline="0" dirty="0" smtClean="0"/>
              <a:t> a la arquitectura de software un enfoque practico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4626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Estas características</a:t>
            </a:r>
            <a:r>
              <a:rPr lang="es-EC" baseline="0" dirty="0" smtClean="0"/>
              <a:t> influirán en la evaluación de métricas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826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Escalar</a:t>
            </a:r>
            <a:r>
              <a:rPr lang="es-EC" baseline="0" dirty="0" smtClean="0"/>
              <a:t> en forma de recursos: RAM, PROCESADOR, almacenamiento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2234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Paradigmas de programación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7472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Varios computadores</a:t>
            </a:r>
            <a:r>
              <a:rPr lang="es-EC" baseline="0" dirty="0" smtClean="0"/>
              <a:t>, físicos, virtuales, de ejecución de contenedores </a:t>
            </a:r>
            <a:r>
              <a:rPr lang="es-EC" baseline="0" dirty="0" err="1" smtClean="0"/>
              <a:t>etc</a:t>
            </a:r>
            <a:endParaRPr lang="es-EC" dirty="0" smtClean="0"/>
          </a:p>
          <a:p>
            <a:r>
              <a:rPr lang="es-EC" dirty="0" smtClean="0"/>
              <a:t>API REST</a:t>
            </a:r>
          </a:p>
          <a:p>
            <a:r>
              <a:rPr lang="es-EC" dirty="0" smtClean="0"/>
              <a:t>Evolucionan</a:t>
            </a:r>
            <a:r>
              <a:rPr lang="es-EC" baseline="0" dirty="0" smtClean="0"/>
              <a:t> independientemente de otros</a:t>
            </a:r>
          </a:p>
          <a:p>
            <a:r>
              <a:rPr lang="es-EC" baseline="0" dirty="0" smtClean="0"/>
              <a:t>Se enfocan en una sola cosa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65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Conway</a:t>
            </a:r>
            <a:r>
              <a:rPr lang="es-EC" dirty="0" smtClean="0"/>
              <a:t> dice: “Las organizaciones que diseñan sistemas están limitadas a producir diseños que son copias de las estructuras de comunicación de estas organizaciones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3822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distintos</a:t>
            </a:r>
            <a:r>
              <a:rPr lang="es-EC" baseline="0" dirty="0" smtClean="0"/>
              <a:t> paradigmas de programación </a:t>
            </a:r>
          </a:p>
          <a:p>
            <a:r>
              <a:rPr lang="es-EC" baseline="0" dirty="0" smtClean="0"/>
              <a:t>persistencia poliglota</a:t>
            </a:r>
          </a:p>
          <a:p>
            <a:r>
              <a:rPr lang="es-EC" baseline="0" dirty="0" smtClean="0"/>
              <a:t>necesitamos complementar con otras habilidades a los </a:t>
            </a:r>
            <a:r>
              <a:rPr lang="es-EC" baseline="0" dirty="0" err="1" smtClean="0"/>
              <a:t>devops</a:t>
            </a:r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3078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err="1" smtClean="0"/>
              <a:t>circuitbraker</a:t>
            </a:r>
            <a:r>
              <a:rPr lang="es-EC" baseline="0" dirty="0" smtClean="0"/>
              <a:t> y </a:t>
            </a:r>
            <a:r>
              <a:rPr lang="es-EC" baseline="0" dirty="0" err="1" smtClean="0"/>
              <a:t>bukhead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7864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El teorema CAP describe diferentes estrategias para distribuir la lógica de una aplicación a través de redes.</a:t>
            </a:r>
            <a:endParaRPr lang="es-EC" baseline="0" dirty="0" smtClean="0"/>
          </a:p>
          <a:p>
            <a:r>
              <a:rPr lang="es-EC" baseline="0" dirty="0" smtClean="0"/>
              <a:t>Consistencia eventual que surge de la intersección de la disponibilidad y la tolerancia a particiones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00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 principal</a:t>
            </a:r>
            <a:r>
              <a:rPr lang="es-EC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objetivo es guiar la evaluación de calidad de productos de software, estableciendo criterios para la especificación de requisitos de calidad de software sus métricas y su evaluación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Fuente:</a:t>
            </a:r>
            <a:r>
              <a:rPr lang="es-EC" baseline="0" dirty="0" smtClean="0"/>
              <a:t> https://iso25000.com/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093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Presento</a:t>
            </a:r>
            <a:r>
              <a:rPr lang="es-EC" baseline="0" dirty="0" smtClean="0"/>
              <a:t> la agenda que se pretende cubrir en los próximos minutos</a:t>
            </a:r>
          </a:p>
          <a:p>
            <a:endParaRPr lang="es-EC" baseline="0" dirty="0" smtClean="0"/>
          </a:p>
          <a:p>
            <a:r>
              <a:rPr lang="es-EC" baseline="0" dirty="0" smtClean="0"/>
              <a:t>Enumerar los puntos a cubrir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518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ISO/IEC 25000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constituye una serie de normas basadas en ISO/IEC 9126 y en ISO/IEC 14598</a:t>
            </a:r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7752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ISO/IEC 25010 - Describe el modelo de calidad para el producto software y para la calidad en uso. </a:t>
            </a:r>
          </a:p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Norma.</a:t>
            </a:r>
            <a:endParaRPr lang="es-EC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559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 / IEC 25023: Define medidas de calidad para evaluar cuantitativamente la calidad del producto del sistema y del software en términos de características y subcaracterísticas definidas en ISO / IEC 25010 y está destinada a ser utilizada junto con ISO / IEC 25010. </a:t>
            </a:r>
            <a:endParaRPr lang="es-EC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790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200" dirty="0" smtClean="0"/>
              <a:t>Características de calidad</a:t>
            </a:r>
            <a:endParaRPr lang="es-EC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9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200" dirty="0" smtClean="0"/>
              <a:t>características</a:t>
            </a:r>
            <a:r>
              <a:rPr lang="es-EC" sz="1200" baseline="0" dirty="0" smtClean="0"/>
              <a:t> son subdivididas en subcaracterísticas</a:t>
            </a:r>
            <a:endParaRPr lang="es-EC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9797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u="none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mantenibilidad una</a:t>
            </a:r>
            <a:r>
              <a:rPr lang="es-EC" sz="1200" u="none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característica que influye directamente en los costos</a:t>
            </a:r>
            <a:endParaRPr lang="es-EC" u="none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3522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0558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Utilizando el</a:t>
            </a:r>
            <a:r>
              <a:rPr lang="es-EC" baseline="0" dirty="0" smtClean="0"/>
              <a:t> framework </a:t>
            </a:r>
            <a:r>
              <a:rPr lang="es-EC" baseline="0" dirty="0" err="1" smtClean="0"/>
              <a:t>laravel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0956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 modularidad claramente</a:t>
            </a:r>
            <a:r>
              <a:rPr lang="es-EC" baseline="0" dirty="0" smtClean="0"/>
              <a:t> gana una aplicación en monolito ya que sus niveles de acoplamiento y condensación son mucho mayores</a:t>
            </a:r>
          </a:p>
          <a:p>
            <a:r>
              <a:rPr lang="es-EC" baseline="0" dirty="0" smtClean="0"/>
              <a:t>Acoplamiento de Clases: Que tan fuerte es la relación entre una función del sistema con otras clases implementadas</a:t>
            </a:r>
          </a:p>
          <a:p>
            <a:r>
              <a:rPr lang="es-EC" dirty="0" smtClean="0"/>
              <a:t>Valor deseado</a:t>
            </a:r>
            <a:r>
              <a:rPr lang="es-EC" baseline="0" dirty="0" smtClean="0"/>
              <a:t> el mas cercano a 0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4228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Para la reusabilidad</a:t>
            </a:r>
            <a:r>
              <a:rPr lang="es-EC" baseline="0" dirty="0" smtClean="0"/>
              <a:t> tenemos una diferencia no tan importante a favor de la arquitectura de microservicios debido al mayor grado de cohesión.</a:t>
            </a:r>
          </a:p>
          <a:p>
            <a:r>
              <a:rPr lang="es-EC" dirty="0" smtClean="0"/>
              <a:t>Cuantos</a:t>
            </a:r>
            <a:r>
              <a:rPr lang="es-EC" baseline="0" dirty="0" smtClean="0"/>
              <a:t> elementos pueden ser reutilizados</a:t>
            </a:r>
            <a:endParaRPr lang="es-EC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Valor deseado</a:t>
            </a:r>
            <a:r>
              <a:rPr lang="es-EC" baseline="0" dirty="0" smtClean="0"/>
              <a:t> el mas cercano a 1</a:t>
            </a:r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3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a estadísticas presentadas por el Standish Group, alrededor del 70% de los proyectos de software fracasan; (Informe del Caos 2015 (Chaos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2015) ) las cifras identifican a la mantenibilidad como una de las principales causas de este fracaso.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7697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Mejor en microservicios principalmente a la facilidad al tener menos componentes involucrados en la operación de sistema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010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Complejidad de modificación Menores tiempos en</a:t>
            </a:r>
            <a:r>
              <a:rPr lang="es-EC" baseline="0" dirty="0" smtClean="0"/>
              <a:t> el desarrollo para efectuar un mantenimiento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5329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Los valores obtenidos</a:t>
            </a:r>
            <a:r>
              <a:rPr lang="es-EC" baseline="0" dirty="0" smtClean="0"/>
              <a:t> representan que ambas arquitectura </a:t>
            </a:r>
          </a:p>
          <a:p>
            <a:r>
              <a:rPr lang="es-EC" baseline="0" dirty="0" smtClean="0"/>
              <a:t>Efectúan las pruebas de forma correcta obteniendo los valores deseados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095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Requieren de diseños y estructuras flexibles, adaptables a la realidad de las empresas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611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buena alternativa es la adopción de las arquitecturas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software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permitan la implementación exitosa y que contribuyan a disminuir el fracaso y los altos costos de mantenimiento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011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Altos costos en el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mantenimiento y evolución del software debido a las necesidades del mercado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38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s-EC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la calidad: 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medida en que un producto o servicio satisface los requerimientos de una función dada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es-EC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9126</a:t>
            </a:r>
            <a:endParaRPr lang="es-EC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949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901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59B6-17D1-46D7-9E1B-D55F2FA43B83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207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6176-055A-4F41-9A1C-5A8ABC57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3303600"/>
            <a:ext cx="10993549" cy="1418538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Estudio comparativo para la facturación electrónica entre arquitecturas monolíticas y orientadas a microservicios con un enfoque en las normas de calidad ISO 25010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C571E-A349-4667-927F-5916BE607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5" y="5622642"/>
            <a:ext cx="4261531" cy="1235358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Integrante: </a:t>
            </a:r>
            <a:r>
              <a:rPr lang="es-EC" dirty="0" smtClean="0">
                <a:solidFill>
                  <a:schemeClr val="bg1"/>
                </a:solidFill>
              </a:rPr>
              <a:t>ÁNGEL MAURICIO torres </a:t>
            </a:r>
            <a:r>
              <a:rPr lang="es-EC" dirty="0" err="1" smtClean="0">
                <a:solidFill>
                  <a:schemeClr val="bg1"/>
                </a:solidFill>
              </a:rPr>
              <a:t>erazo</a:t>
            </a:r>
            <a:endParaRPr lang="es-EC" dirty="0">
              <a:solidFill>
                <a:schemeClr val="bg1"/>
              </a:solidFill>
            </a:endParaRPr>
          </a:p>
          <a:p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espe">
            <a:extLst>
              <a:ext uri="{FF2B5EF4-FFF2-40B4-BE49-F238E27FC236}">
                <a16:creationId xmlns:a16="http://schemas.microsoft.com/office/drawing/2014/main" id="{F414D571-4BC8-480A-8CAB-8B16FE51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349" y="1191791"/>
            <a:ext cx="7336979" cy="13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1967A448-01D9-4956-A50F-F9BFFBEC42EB}"/>
              </a:ext>
            </a:extLst>
          </p:cNvPr>
          <p:cNvSpPr txBox="1">
            <a:spLocks/>
          </p:cNvSpPr>
          <p:nvPr/>
        </p:nvSpPr>
        <p:spPr>
          <a:xfrm>
            <a:off x="8512807" y="5350569"/>
            <a:ext cx="3849881" cy="1235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>
                <a:solidFill>
                  <a:schemeClr val="bg1"/>
                </a:solidFill>
              </a:rPr>
              <a:t>NRC: </a:t>
            </a:r>
            <a:r>
              <a:rPr lang="es-EC" dirty="0" smtClean="0">
                <a:solidFill>
                  <a:schemeClr val="bg1"/>
                </a:solidFill>
              </a:rPr>
              <a:t>2665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b="1" dirty="0">
                <a:solidFill>
                  <a:schemeClr val="bg1"/>
                </a:solidFill>
              </a:rPr>
              <a:t>FECHA:  </a:t>
            </a:r>
            <a:r>
              <a:rPr lang="es-EC" dirty="0" smtClean="0">
                <a:solidFill>
                  <a:schemeClr val="bg1"/>
                </a:solidFill>
              </a:rPr>
              <a:t>10/9/2020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b="1" dirty="0">
                <a:solidFill>
                  <a:schemeClr val="bg1"/>
                </a:solidFill>
              </a:rPr>
              <a:t>Ing: </a:t>
            </a:r>
            <a:r>
              <a:rPr lang="es-EC" dirty="0" smtClean="0">
                <a:solidFill>
                  <a:schemeClr val="bg1"/>
                </a:solidFill>
              </a:rPr>
              <a:t>Fernando Galárraga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9264"/>
            <a:ext cx="10970254" cy="4277394"/>
          </a:xfrm>
        </p:spPr>
        <p:txBody>
          <a:bodyPr>
            <a:normAutofit/>
          </a:bodyPr>
          <a:lstStyle/>
          <a:p>
            <a:pPr marL="324000" lvl="1" indent="0" algn="just">
              <a:buNone/>
            </a:pPr>
            <a:endParaRPr lang="es-EC" b="1" dirty="0" smtClean="0"/>
          </a:p>
          <a:p>
            <a:pPr algn="just"/>
            <a:r>
              <a:rPr lang="es-EC" sz="1900" b="1" dirty="0" smtClean="0"/>
              <a:t>Objetivos Específicos</a:t>
            </a:r>
          </a:p>
          <a:p>
            <a:pPr algn="just"/>
            <a:endParaRPr lang="es-EC" dirty="0"/>
          </a:p>
          <a:p>
            <a:pPr lvl="1" algn="just"/>
            <a:r>
              <a:rPr lang="es-EC" sz="1700" dirty="0" smtClean="0"/>
              <a:t>Analizar </a:t>
            </a:r>
            <a:r>
              <a:rPr lang="es-EC" sz="1700" dirty="0"/>
              <a:t>las métricas de calidad del software ISO 25023 en el módulo de facturación electrónica basada en la arquitectura monolítica.</a:t>
            </a:r>
          </a:p>
          <a:p>
            <a:pPr lvl="1" algn="just"/>
            <a:r>
              <a:rPr lang="es-EC" sz="1700" dirty="0" smtClean="0"/>
              <a:t>Implementar </a:t>
            </a:r>
            <a:r>
              <a:rPr lang="es-EC" sz="1700" dirty="0"/>
              <a:t>el módulo de facturación electrónica utilizando la arquitectura de microservicios.</a:t>
            </a:r>
          </a:p>
          <a:p>
            <a:pPr lvl="1" algn="just"/>
            <a:r>
              <a:rPr lang="es-EC" sz="1700" dirty="0" smtClean="0"/>
              <a:t>Desarrollar </a:t>
            </a:r>
            <a:r>
              <a:rPr lang="es-EC" sz="1700" dirty="0"/>
              <a:t>un estudio comparativo entre las arquitecturas monolíticas y de microservicios utilizando tecnologías open source en base a las métricas ISO 25023.</a:t>
            </a:r>
          </a:p>
          <a:p>
            <a:pPr lvl="1" algn="just"/>
            <a:endParaRPr lang="es-EC" dirty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9712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39"/>
          <a:stretch/>
        </p:blipFill>
        <p:spPr>
          <a:xfrm>
            <a:off x="529754" y="2263198"/>
            <a:ext cx="3842542" cy="3089939"/>
          </a:xfrm>
        </p:spPr>
      </p:pic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043742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/>
              <a:t>El estilo arquitectónico monolítico consiste en crear una aplicación autosuficiente que contenga absolutamente toda la funcionalidad necesaria para realizar la tarea para la cual fue </a:t>
            </a:r>
            <a:r>
              <a:rPr lang="es-EC" sz="2000" dirty="0" smtClean="0"/>
              <a:t>diseñada. (Oscar Blancarte, Introducción a la Arquitectura del Software, 2020)</a:t>
            </a:r>
            <a:endParaRPr lang="es-EC" sz="2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5496521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monolíticas</a:t>
            </a:r>
            <a:endParaRPr lang="es-EC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79" y="2263198"/>
            <a:ext cx="2328672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Definición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39"/>
          <a:stretch/>
        </p:blipFill>
        <p:spPr>
          <a:xfrm>
            <a:off x="529754" y="2263198"/>
            <a:ext cx="3842542" cy="3089939"/>
          </a:xfr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5496521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monolíticas</a:t>
            </a:r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95" y="2580190"/>
            <a:ext cx="3300343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características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Marcador de contenido 5"/>
          <p:cNvSpPr txBox="1">
            <a:spLocks/>
          </p:cNvSpPr>
          <p:nvPr/>
        </p:nvSpPr>
        <p:spPr>
          <a:xfrm>
            <a:off x="5705856" y="2732672"/>
            <a:ext cx="5795223" cy="304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Aplicaciones autosuficientes.</a:t>
            </a:r>
            <a:endParaRPr lang="es-EC" dirty="0"/>
          </a:p>
          <a:p>
            <a:r>
              <a:rPr lang="es-EC" dirty="0" smtClean="0"/>
              <a:t>De </a:t>
            </a:r>
            <a:r>
              <a:rPr lang="es-EC" dirty="0"/>
              <a:t>único </a:t>
            </a:r>
            <a:r>
              <a:rPr lang="es-EC" dirty="0" smtClean="0"/>
              <a:t>proceso.</a:t>
            </a:r>
            <a:endParaRPr lang="es-EC" dirty="0"/>
          </a:p>
          <a:p>
            <a:r>
              <a:rPr lang="es-EC" dirty="0" smtClean="0"/>
              <a:t>Implementadas </a:t>
            </a:r>
            <a:r>
              <a:rPr lang="es-EC" dirty="0"/>
              <a:t>en una sola </a:t>
            </a:r>
            <a:r>
              <a:rPr lang="es-EC" dirty="0" smtClean="0"/>
              <a:t>tecnología.</a:t>
            </a:r>
            <a:endParaRPr lang="es-EC" dirty="0"/>
          </a:p>
          <a:p>
            <a:r>
              <a:rPr lang="es-EC" dirty="0" smtClean="0"/>
              <a:t>Realizan </a:t>
            </a:r>
            <a:r>
              <a:rPr lang="es-EC" dirty="0"/>
              <a:t>todas las operaciones por si </a:t>
            </a:r>
            <a:r>
              <a:rPr lang="es-EC" dirty="0" smtClean="0"/>
              <a:t>solas.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98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39"/>
          <a:stretch/>
        </p:blipFill>
        <p:spPr>
          <a:xfrm>
            <a:off x="529754" y="2263198"/>
            <a:ext cx="3842542" cy="3089939"/>
          </a:xfr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5496521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monolíticas</a:t>
            </a:r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518" y="1915643"/>
            <a:ext cx="1666813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ventajas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8" name="Marcador de contenido 5"/>
          <p:cNvSpPr txBox="1">
            <a:spLocks/>
          </p:cNvSpPr>
          <p:nvPr/>
        </p:nvSpPr>
        <p:spPr>
          <a:xfrm>
            <a:off x="5218176" y="2263198"/>
            <a:ext cx="6599499" cy="402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Fácil </a:t>
            </a:r>
            <a:r>
              <a:rPr lang="es-EC" dirty="0"/>
              <a:t>de desarrollar por equipos pequeños de </a:t>
            </a:r>
            <a:r>
              <a:rPr lang="es-EC" dirty="0" smtClean="0"/>
              <a:t>desarrollo.</a:t>
            </a:r>
            <a:endParaRPr lang="es-EC" dirty="0"/>
          </a:p>
          <a:p>
            <a:r>
              <a:rPr lang="es-EC" dirty="0" smtClean="0"/>
              <a:t>Fácil </a:t>
            </a:r>
            <a:r>
              <a:rPr lang="es-EC" dirty="0"/>
              <a:t>de escalar de manera </a:t>
            </a:r>
            <a:r>
              <a:rPr lang="es-EC" dirty="0" smtClean="0"/>
              <a:t>vertical.</a:t>
            </a:r>
            <a:endParaRPr lang="es-EC" dirty="0"/>
          </a:p>
          <a:p>
            <a:r>
              <a:rPr lang="es-EC" dirty="0" smtClean="0"/>
              <a:t>Autonomía </a:t>
            </a:r>
            <a:r>
              <a:rPr lang="es-EC" dirty="0"/>
              <a:t>para su completa </a:t>
            </a:r>
            <a:r>
              <a:rPr lang="es-EC" dirty="0" smtClean="0"/>
              <a:t>operación.</a:t>
            </a:r>
            <a:endParaRPr lang="es-EC" dirty="0"/>
          </a:p>
          <a:p>
            <a:r>
              <a:rPr lang="es-EC" dirty="0" smtClean="0"/>
              <a:t>Rendimiento </a:t>
            </a:r>
            <a:r>
              <a:rPr lang="es-EC" dirty="0"/>
              <a:t>considerable al no tener la necesidad de otros recursos (red, latencia, etc</a:t>
            </a:r>
            <a:r>
              <a:rPr lang="es-EC" dirty="0" smtClean="0"/>
              <a:t>.).</a:t>
            </a:r>
            <a:endParaRPr lang="es-EC" dirty="0"/>
          </a:p>
          <a:p>
            <a:r>
              <a:rPr lang="es-EC" dirty="0" smtClean="0"/>
              <a:t>Flexibles </a:t>
            </a:r>
            <a:r>
              <a:rPr lang="es-EC" dirty="0"/>
              <a:t>al realizar </a:t>
            </a:r>
            <a:r>
              <a:rPr lang="es-EC" dirty="0" smtClean="0"/>
              <a:t>todas las </a:t>
            </a:r>
            <a:r>
              <a:rPr lang="es-EC" dirty="0"/>
              <a:t>pruebas necesarias para la operación completa.</a:t>
            </a:r>
          </a:p>
          <a:p>
            <a:r>
              <a:rPr lang="es-EC" dirty="0" smtClean="0"/>
              <a:t>Fácilmente </a:t>
            </a:r>
            <a:r>
              <a:rPr lang="es-EC" dirty="0"/>
              <a:t>comprobable de fallos al poseer todos sus componentes en sí mismo.</a:t>
            </a:r>
          </a:p>
        </p:txBody>
      </p:sp>
    </p:spTree>
    <p:extLst>
      <p:ext uri="{BB962C8B-B14F-4D97-AF65-F5344CB8AC3E}">
        <p14:creationId xmlns:p14="http://schemas.microsoft.com/office/powerpoint/2010/main" val="22916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39"/>
          <a:stretch/>
        </p:blipFill>
        <p:spPr>
          <a:xfrm>
            <a:off x="529754" y="2263198"/>
            <a:ext cx="3842542" cy="3089939"/>
          </a:xfr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5496521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monolíticas</a:t>
            </a:r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27" y="1962268"/>
            <a:ext cx="2203396" cy="695109"/>
          </a:xfrm>
        </p:spPr>
        <p:txBody>
          <a:bodyPr>
            <a:no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desventajas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8" name="Marcador de contenido 5"/>
          <p:cNvSpPr txBox="1">
            <a:spLocks/>
          </p:cNvSpPr>
          <p:nvPr/>
        </p:nvSpPr>
        <p:spPr>
          <a:xfrm>
            <a:off x="5218176" y="2263198"/>
            <a:ext cx="6599499" cy="402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Implementadas </a:t>
            </a:r>
            <a:r>
              <a:rPr lang="es-EC" dirty="0"/>
              <a:t>en una sola </a:t>
            </a:r>
            <a:r>
              <a:rPr lang="es-EC" dirty="0" smtClean="0"/>
              <a:t>tecnología.</a:t>
            </a:r>
            <a:endParaRPr lang="es-EC" dirty="0"/>
          </a:p>
          <a:p>
            <a:r>
              <a:rPr lang="es-EC" dirty="0" smtClean="0"/>
              <a:t>Difíciles </a:t>
            </a:r>
            <a:r>
              <a:rPr lang="es-EC" dirty="0"/>
              <a:t>de mantener en función de su volumen o </a:t>
            </a:r>
            <a:r>
              <a:rPr lang="es-EC" dirty="0" smtClean="0"/>
              <a:t>complejidad.</a:t>
            </a:r>
            <a:endParaRPr lang="es-EC" dirty="0"/>
          </a:p>
          <a:p>
            <a:r>
              <a:rPr lang="es-EC" dirty="0" smtClean="0"/>
              <a:t>Propensa </a:t>
            </a:r>
            <a:r>
              <a:rPr lang="es-EC" dirty="0"/>
              <a:t>a detenerse por completo al aplicar un </a:t>
            </a:r>
            <a:r>
              <a:rPr lang="es-EC" dirty="0" smtClean="0"/>
              <a:t>cambio.</a:t>
            </a:r>
            <a:endParaRPr lang="es-EC" dirty="0"/>
          </a:p>
          <a:p>
            <a:r>
              <a:rPr lang="es-EC" dirty="0" smtClean="0"/>
              <a:t>Difícil </a:t>
            </a:r>
            <a:r>
              <a:rPr lang="es-EC" dirty="0"/>
              <a:t>mantenimiento en volúmenes de alta complejidad.</a:t>
            </a:r>
          </a:p>
          <a:p>
            <a:r>
              <a:rPr lang="es-EC" dirty="0" smtClean="0"/>
              <a:t>El </a:t>
            </a:r>
            <a:r>
              <a:rPr lang="es-EC" dirty="0"/>
              <a:t>versionamiento implica realizar la compilación de todo el </a:t>
            </a:r>
            <a:r>
              <a:rPr lang="es-EC" dirty="0" smtClean="0"/>
              <a:t>artefacto y </a:t>
            </a:r>
            <a:r>
              <a:rPr lang="es-EC" dirty="0"/>
              <a:t>con ello una nueva versión debe ser mantenida.</a:t>
            </a:r>
          </a:p>
        </p:txBody>
      </p:sp>
    </p:spTree>
    <p:extLst>
      <p:ext uri="{BB962C8B-B14F-4D97-AF65-F5344CB8AC3E}">
        <p14:creationId xmlns:p14="http://schemas.microsoft.com/office/powerpoint/2010/main" val="33262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043742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/>
              <a:t>Es un tipo de arquitectura orientada al servicio, con un enfoque sobre cómo se deben trazar los </a:t>
            </a:r>
            <a:r>
              <a:rPr lang="es-EC" sz="2000" dirty="0" smtClean="0"/>
              <a:t>límites, y que están basados </a:t>
            </a:r>
            <a:r>
              <a:rPr lang="es-EC" sz="2000" dirty="0"/>
              <a:t>en los modelos del dominio del negocio, </a:t>
            </a:r>
            <a:r>
              <a:rPr lang="es-EC" sz="2000" dirty="0" smtClean="0"/>
              <a:t>con </a:t>
            </a:r>
            <a:r>
              <a:rPr lang="es-EC" sz="2000" dirty="0"/>
              <a:t>la ayuda de la implementación </a:t>
            </a:r>
            <a:r>
              <a:rPr lang="es-EC" sz="2000" dirty="0" smtClean="0"/>
              <a:t>independiente. Sam Newman, </a:t>
            </a:r>
            <a:r>
              <a:rPr lang="es-EC" sz="2000" dirty="0" err="1" smtClean="0"/>
              <a:t>Building</a:t>
            </a:r>
            <a:r>
              <a:rPr lang="es-EC" sz="2000" dirty="0" smtClean="0"/>
              <a:t> </a:t>
            </a:r>
            <a:r>
              <a:rPr lang="es-EC" sz="2000" dirty="0" err="1" smtClean="0"/>
              <a:t>Microservices</a:t>
            </a:r>
            <a:r>
              <a:rPr lang="es-EC" sz="2000" dirty="0" smtClean="0"/>
              <a:t>, 2015</a:t>
            </a:r>
            <a:endParaRPr lang="es-EC" sz="2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815095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BASADAS EN MICROSERVICIOS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6" y="2357604"/>
            <a:ext cx="3836628" cy="3755286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79" y="2043742"/>
            <a:ext cx="2328672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Definición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043742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Procesos Independientes.</a:t>
            </a:r>
            <a:endParaRPr lang="es-EC" sz="2000" dirty="0"/>
          </a:p>
          <a:p>
            <a:r>
              <a:rPr lang="es-EC" sz="2000" dirty="0" smtClean="0"/>
              <a:t>Comunicación </a:t>
            </a:r>
            <a:r>
              <a:rPr lang="es-EC" sz="2000" dirty="0"/>
              <a:t>sobre </a:t>
            </a:r>
            <a:r>
              <a:rPr lang="es-EC" sz="2000" dirty="0" smtClean="0"/>
              <a:t>API´s.</a:t>
            </a:r>
            <a:endParaRPr lang="es-EC" sz="2000" dirty="0"/>
          </a:p>
          <a:p>
            <a:r>
              <a:rPr lang="es-EC" sz="2000" dirty="0" smtClean="0"/>
              <a:t>Alto </a:t>
            </a:r>
            <a:r>
              <a:rPr lang="es-EC" sz="2000" dirty="0"/>
              <a:t>grado de </a:t>
            </a:r>
            <a:r>
              <a:rPr lang="es-EC" sz="2000" dirty="0" smtClean="0"/>
              <a:t>autonomía.</a:t>
            </a:r>
            <a:endParaRPr lang="es-EC" sz="2000" dirty="0"/>
          </a:p>
          <a:p>
            <a:r>
              <a:rPr lang="es-EC" sz="2000" dirty="0" smtClean="0"/>
              <a:t>Pequeños </a:t>
            </a:r>
            <a:r>
              <a:rPr lang="es-EC" sz="2000" dirty="0"/>
              <a:t>con enfoque </a:t>
            </a:r>
            <a:r>
              <a:rPr lang="es-EC" sz="2000" dirty="0" smtClean="0"/>
              <a:t>específico.</a:t>
            </a:r>
            <a:endParaRPr lang="es-EC" sz="2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815095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BASADAS EN MICROSERVICIOS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6" y="2357604"/>
            <a:ext cx="3836628" cy="3755286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78" y="2043742"/>
            <a:ext cx="2926081" cy="695109"/>
          </a:xfrm>
        </p:spPr>
        <p:txBody>
          <a:bodyPr>
            <a:normAutofit fontScale="90000"/>
          </a:bodyPr>
          <a:lstStyle/>
          <a:p>
            <a:r>
              <a:rPr lang="es-EC" sz="2700" dirty="0" smtClean="0">
                <a:solidFill>
                  <a:schemeClr val="tx1"/>
                </a:solidFill>
              </a:rPr>
              <a:t>características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738851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Alinear </a:t>
            </a:r>
            <a:r>
              <a:rPr lang="es-EC" sz="2000" dirty="0"/>
              <a:t>la organización en función de la </a:t>
            </a:r>
            <a:r>
              <a:rPr lang="es-EC" sz="2000" dirty="0" smtClean="0"/>
              <a:t>arquitectura.</a:t>
            </a:r>
            <a:endParaRPr lang="es-EC" sz="2000" dirty="0"/>
          </a:p>
          <a:p>
            <a:r>
              <a:rPr lang="es-EC" sz="2000" dirty="0" smtClean="0"/>
              <a:t>Liberar </a:t>
            </a:r>
            <a:r>
              <a:rPr lang="es-EC" sz="2000" dirty="0"/>
              <a:t>funcionalidad </a:t>
            </a:r>
            <a:r>
              <a:rPr lang="es-EC" sz="2000" dirty="0" smtClean="0"/>
              <a:t>rápidamente.</a:t>
            </a:r>
            <a:endParaRPr lang="es-EC" sz="2000" dirty="0"/>
          </a:p>
          <a:p>
            <a:r>
              <a:rPr lang="es-EC" sz="2000" dirty="0" smtClean="0"/>
              <a:t>Escalar </a:t>
            </a:r>
            <a:r>
              <a:rPr lang="es-EC" sz="2000" dirty="0"/>
              <a:t>de forma </a:t>
            </a:r>
            <a:r>
              <a:rPr lang="es-EC" sz="2000" dirty="0" smtClean="0"/>
              <a:t>independiente.</a:t>
            </a:r>
            <a:endParaRPr lang="es-EC" sz="2000" dirty="0"/>
          </a:p>
          <a:p>
            <a:r>
              <a:rPr lang="es-EC" sz="2000" dirty="0" smtClean="0"/>
              <a:t>Fácil </a:t>
            </a:r>
            <a:r>
              <a:rPr lang="es-EC" sz="2000" dirty="0"/>
              <a:t>de enfocarse en preocupaciones de </a:t>
            </a:r>
            <a:r>
              <a:rPr lang="es-EC" sz="2000" dirty="0" smtClean="0"/>
              <a:t>seguridad.</a:t>
            </a:r>
            <a:endParaRPr lang="es-EC" sz="2000" dirty="0"/>
          </a:p>
          <a:p>
            <a:r>
              <a:rPr lang="es-EC" sz="2000" dirty="0" smtClean="0"/>
              <a:t>Rápida </a:t>
            </a:r>
            <a:r>
              <a:rPr lang="es-EC" sz="2000" dirty="0"/>
              <a:t>adopción de nuevas </a:t>
            </a:r>
            <a:r>
              <a:rPr lang="es-EC" sz="2000" dirty="0" smtClean="0"/>
              <a:t>tecnologías.</a:t>
            </a:r>
            <a:endParaRPr lang="es-EC" sz="2000" dirty="0"/>
          </a:p>
          <a:p>
            <a:r>
              <a:rPr lang="es-EC" sz="2000" dirty="0" smtClean="0"/>
              <a:t>Adoptar </a:t>
            </a:r>
            <a:r>
              <a:rPr lang="es-EC" sz="2000" dirty="0"/>
              <a:t>de mejor manera la incertidumbre en la era de la </a:t>
            </a:r>
            <a:r>
              <a:rPr lang="es-EC" sz="2000" dirty="0" smtClean="0"/>
              <a:t>digitalización.</a:t>
            </a:r>
            <a:endParaRPr lang="es-EC" sz="2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815095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BASADAS EN MICROSERVICIOS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6" y="2357604"/>
            <a:ext cx="3836628" cy="3755286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533" y="2043742"/>
            <a:ext cx="1702565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ventajas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738851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Distintos </a:t>
            </a:r>
            <a:r>
              <a:rPr lang="es-EC" sz="2000" dirty="0"/>
              <a:t>enfoques para </a:t>
            </a:r>
            <a:r>
              <a:rPr lang="es-EC" sz="2000" dirty="0" smtClean="0"/>
              <a:t>abordar.</a:t>
            </a:r>
            <a:endParaRPr lang="es-EC" sz="2000" dirty="0"/>
          </a:p>
          <a:p>
            <a:r>
              <a:rPr lang="es-EC" sz="2000" dirty="0" smtClean="0"/>
              <a:t>Toma </a:t>
            </a:r>
            <a:r>
              <a:rPr lang="es-EC" sz="2000" dirty="0"/>
              <a:t>tiempo en implementarlo </a:t>
            </a:r>
            <a:r>
              <a:rPr lang="es-EC" sz="2000" dirty="0" smtClean="0"/>
              <a:t>totalmente.</a:t>
            </a:r>
            <a:endParaRPr lang="es-EC" sz="2000" dirty="0"/>
          </a:p>
          <a:p>
            <a:r>
              <a:rPr lang="es-EC" sz="2000" dirty="0" smtClean="0"/>
              <a:t>Pruebas </a:t>
            </a:r>
            <a:r>
              <a:rPr lang="es-EC" sz="2000" dirty="0"/>
              <a:t>más complejas a </a:t>
            </a:r>
            <a:r>
              <a:rPr lang="es-EC" sz="2000" dirty="0" smtClean="0"/>
              <a:t>realizar.</a:t>
            </a:r>
            <a:endParaRPr lang="es-EC" sz="2000" dirty="0"/>
          </a:p>
          <a:p>
            <a:r>
              <a:rPr lang="es-EC" sz="2000" dirty="0" smtClean="0"/>
              <a:t>Herramientas </a:t>
            </a:r>
            <a:r>
              <a:rPr lang="es-EC" sz="2000" dirty="0"/>
              <a:t>de monitorización más </a:t>
            </a:r>
            <a:r>
              <a:rPr lang="es-EC" sz="2000" dirty="0" smtClean="0"/>
              <a:t>complejas.</a:t>
            </a:r>
            <a:endParaRPr lang="es-EC" sz="2000" dirty="0"/>
          </a:p>
          <a:p>
            <a:r>
              <a:rPr lang="es-EC" sz="2000" dirty="0" smtClean="0"/>
              <a:t>Resiliencia, </a:t>
            </a:r>
            <a:r>
              <a:rPr lang="es-EC" sz="2000" dirty="0"/>
              <a:t>requiere la implementación de nuevos </a:t>
            </a:r>
            <a:r>
              <a:rPr lang="es-EC" sz="2000" dirty="0" smtClean="0"/>
              <a:t>patrones.</a:t>
            </a:r>
            <a:endParaRPr lang="es-EC" sz="2000" dirty="0"/>
          </a:p>
          <a:p>
            <a:r>
              <a:rPr lang="es-EC" sz="2000" dirty="0" smtClean="0"/>
              <a:t>Existen </a:t>
            </a:r>
            <a:r>
              <a:rPr lang="es-EC" sz="2000" dirty="0"/>
              <a:t>más maquinas que configurar, coordinar y </a:t>
            </a:r>
            <a:r>
              <a:rPr lang="es-EC" sz="2000" dirty="0" smtClean="0"/>
              <a:t>controlar.</a:t>
            </a:r>
            <a:endParaRPr lang="es-EC" sz="2000" dirty="0"/>
          </a:p>
          <a:p>
            <a:r>
              <a:rPr lang="es-EC" sz="2000" dirty="0" smtClean="0"/>
              <a:t>Los </a:t>
            </a:r>
            <a:r>
              <a:rPr lang="es-EC" sz="2000" dirty="0"/>
              <a:t>sistemas distribuidos </a:t>
            </a:r>
            <a:r>
              <a:rPr lang="es-EC" sz="2000" dirty="0" smtClean="0"/>
              <a:t>conllevan </a:t>
            </a:r>
            <a:r>
              <a:rPr lang="es-EC" sz="2000" dirty="0"/>
              <a:t>su </a:t>
            </a:r>
            <a:r>
              <a:rPr lang="es-EC" sz="2000" dirty="0" smtClean="0"/>
              <a:t>complejidad.</a:t>
            </a:r>
            <a:endParaRPr lang="es-EC" sz="2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815095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BASADAS EN MICROSERVICIOS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6" y="2357604"/>
            <a:ext cx="3836628" cy="3755286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913" y="2043742"/>
            <a:ext cx="2369186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desventajas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738851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Distintos </a:t>
            </a:r>
            <a:r>
              <a:rPr lang="es-EC" sz="2000" dirty="0"/>
              <a:t>enfoques para </a:t>
            </a:r>
            <a:r>
              <a:rPr lang="es-EC" sz="2000" dirty="0" smtClean="0"/>
              <a:t>abordar.</a:t>
            </a:r>
            <a:endParaRPr lang="es-EC" sz="2000" dirty="0"/>
          </a:p>
          <a:p>
            <a:r>
              <a:rPr lang="es-EC" sz="2000" dirty="0" smtClean="0"/>
              <a:t>Toma </a:t>
            </a:r>
            <a:r>
              <a:rPr lang="es-EC" sz="2000" dirty="0"/>
              <a:t>tiempo en implementarlo </a:t>
            </a:r>
            <a:r>
              <a:rPr lang="es-EC" sz="2000" dirty="0" smtClean="0"/>
              <a:t>totalmente.</a:t>
            </a:r>
            <a:endParaRPr lang="es-EC" sz="2000" dirty="0"/>
          </a:p>
          <a:p>
            <a:r>
              <a:rPr lang="es-EC" sz="2000" dirty="0" smtClean="0"/>
              <a:t>Pruebas </a:t>
            </a:r>
            <a:r>
              <a:rPr lang="es-EC" sz="2000" dirty="0"/>
              <a:t>más complejas a </a:t>
            </a:r>
            <a:r>
              <a:rPr lang="es-EC" sz="2000" dirty="0" smtClean="0"/>
              <a:t>realizar.</a:t>
            </a:r>
            <a:endParaRPr lang="es-EC" sz="2000" dirty="0"/>
          </a:p>
          <a:p>
            <a:r>
              <a:rPr lang="es-EC" sz="2000" dirty="0" smtClean="0"/>
              <a:t>Herramientas </a:t>
            </a:r>
            <a:r>
              <a:rPr lang="es-EC" sz="2000" dirty="0"/>
              <a:t>de monitorización más </a:t>
            </a:r>
            <a:r>
              <a:rPr lang="es-EC" sz="2000" dirty="0" smtClean="0"/>
              <a:t>complejas.</a:t>
            </a:r>
            <a:endParaRPr lang="es-EC" sz="2000" dirty="0"/>
          </a:p>
          <a:p>
            <a:r>
              <a:rPr lang="es-EC" sz="2000" dirty="0" smtClean="0"/>
              <a:t>Resiliencia, </a:t>
            </a:r>
            <a:r>
              <a:rPr lang="es-EC" sz="2000" dirty="0"/>
              <a:t>requiere la implementación de nuevos </a:t>
            </a:r>
            <a:r>
              <a:rPr lang="es-EC" sz="2000" dirty="0" smtClean="0"/>
              <a:t>patrones.</a:t>
            </a:r>
            <a:endParaRPr lang="es-EC" sz="2000" dirty="0"/>
          </a:p>
          <a:p>
            <a:r>
              <a:rPr lang="es-EC" sz="2000" dirty="0" smtClean="0"/>
              <a:t>Existen </a:t>
            </a:r>
            <a:r>
              <a:rPr lang="es-EC" sz="2000" dirty="0"/>
              <a:t>más maquinas que configurar, coordinar y </a:t>
            </a:r>
            <a:r>
              <a:rPr lang="es-EC" sz="2000" dirty="0" smtClean="0"/>
              <a:t>controlar.</a:t>
            </a:r>
            <a:endParaRPr lang="es-EC" sz="2000" dirty="0"/>
          </a:p>
          <a:p>
            <a:r>
              <a:rPr lang="es-EC" sz="2000" dirty="0" smtClean="0"/>
              <a:t>Los </a:t>
            </a:r>
            <a:r>
              <a:rPr lang="es-EC" sz="2000" dirty="0"/>
              <a:t>sistemas distribuidos </a:t>
            </a:r>
            <a:r>
              <a:rPr lang="es-EC" sz="2000" dirty="0" smtClean="0"/>
              <a:t>conllevan </a:t>
            </a:r>
            <a:r>
              <a:rPr lang="es-EC" sz="2000" dirty="0"/>
              <a:t>su </a:t>
            </a:r>
            <a:r>
              <a:rPr lang="es-EC" sz="2000" dirty="0" smtClean="0"/>
              <a:t>complejidad.</a:t>
            </a:r>
            <a:endParaRPr lang="es-EC" sz="20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815095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BASADAS EN MICROSERVICIOS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6" y="2357604"/>
            <a:ext cx="3836628" cy="3755286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913" y="2043742"/>
            <a:ext cx="2369186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desventajas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CC8BE-29CF-4C4C-BE9D-AC08DC5E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063487"/>
            <a:ext cx="3141151" cy="4552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sz="18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r>
              <a:rPr lang="es-EC" sz="18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r>
              <a: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n-US" sz="1800" kern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endPara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Arq. </a:t>
            </a: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Monolíticas</a:t>
            </a:r>
            <a:endParaRPr lang="es-EC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Arq. Microservicios</a:t>
            </a:r>
            <a:endParaRPr lang="en-US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ISO 25000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Electrónica</a:t>
            </a:r>
            <a:endParaRPr lang="es-EC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sultado de imagen para AGENDA PNG">
            <a:extLst>
              <a:ext uri="{FF2B5EF4-FFF2-40B4-BE49-F238E27FC236}">
                <a16:creationId xmlns:a16="http://schemas.microsoft.com/office/drawing/2014/main" id="{BEAB8E00-371D-4C0F-B6B7-9BEE622A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1523" y="1935577"/>
            <a:ext cx="6351966" cy="29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Marcador de contenido 5"/>
          <p:cNvSpPr txBox="1">
            <a:spLocks/>
          </p:cNvSpPr>
          <p:nvPr/>
        </p:nvSpPr>
        <p:spPr>
          <a:xfrm>
            <a:off x="4494824" y="2738851"/>
            <a:ext cx="7115983" cy="357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Distintos </a:t>
            </a:r>
            <a:r>
              <a:rPr lang="es-EC" sz="2000" dirty="0"/>
              <a:t>enfoques para </a:t>
            </a:r>
            <a:r>
              <a:rPr lang="es-EC" sz="2000" dirty="0" smtClean="0"/>
              <a:t>abordar.</a:t>
            </a:r>
            <a:endParaRPr lang="es-EC" sz="2000" dirty="0"/>
          </a:p>
          <a:p>
            <a:r>
              <a:rPr lang="es-EC" sz="2000" dirty="0" smtClean="0"/>
              <a:t>Toma </a:t>
            </a:r>
            <a:r>
              <a:rPr lang="es-EC" sz="2000" dirty="0"/>
              <a:t>tiempo en implementarlo </a:t>
            </a:r>
            <a:r>
              <a:rPr lang="es-EC" sz="2000" dirty="0" smtClean="0"/>
              <a:t>totalmente.</a:t>
            </a:r>
            <a:endParaRPr lang="es-EC" sz="2000" dirty="0"/>
          </a:p>
          <a:p>
            <a:r>
              <a:rPr lang="es-EC" sz="2000" dirty="0" smtClean="0"/>
              <a:t>Pruebas </a:t>
            </a:r>
            <a:r>
              <a:rPr lang="es-EC" sz="2000" dirty="0"/>
              <a:t>más complejas a </a:t>
            </a:r>
            <a:r>
              <a:rPr lang="es-EC" sz="2000" dirty="0" smtClean="0"/>
              <a:t>realizar.</a:t>
            </a:r>
            <a:endParaRPr lang="es-EC" sz="2000" dirty="0"/>
          </a:p>
          <a:p>
            <a:r>
              <a:rPr lang="es-EC" sz="2000" dirty="0" smtClean="0"/>
              <a:t>Herramientas </a:t>
            </a:r>
            <a:r>
              <a:rPr lang="es-EC" sz="2000" dirty="0"/>
              <a:t>de monitorización más </a:t>
            </a:r>
            <a:r>
              <a:rPr lang="es-EC" sz="2000" dirty="0" smtClean="0"/>
              <a:t>complejas.</a:t>
            </a:r>
            <a:endParaRPr lang="es-EC" sz="2000" dirty="0"/>
          </a:p>
          <a:p>
            <a:r>
              <a:rPr lang="es-EC" sz="2000" dirty="0" smtClean="0"/>
              <a:t>Resiliencia, </a:t>
            </a:r>
            <a:r>
              <a:rPr lang="es-EC" sz="2000" dirty="0"/>
              <a:t>requiere la implementación de nuevos </a:t>
            </a:r>
            <a:r>
              <a:rPr lang="es-EC" sz="2000" dirty="0" smtClean="0"/>
              <a:t>patrones.</a:t>
            </a:r>
            <a:endParaRPr lang="es-EC" sz="2000" dirty="0"/>
          </a:p>
          <a:p>
            <a:r>
              <a:rPr lang="es-EC" sz="2000" dirty="0" smtClean="0"/>
              <a:t>Existen </a:t>
            </a:r>
            <a:r>
              <a:rPr lang="es-EC" sz="2000" dirty="0"/>
              <a:t>más maquinas que configurar, coordinar y </a:t>
            </a:r>
            <a:r>
              <a:rPr lang="es-EC" sz="2000" dirty="0" smtClean="0"/>
              <a:t>controlar.</a:t>
            </a:r>
            <a:endParaRPr lang="es-EC" sz="2000" dirty="0"/>
          </a:p>
          <a:p>
            <a:r>
              <a:rPr lang="es-EC" sz="2000" dirty="0" smtClean="0"/>
              <a:t>Los </a:t>
            </a:r>
            <a:r>
              <a:rPr lang="es-EC" sz="2000" dirty="0"/>
              <a:t>sistemas distribuidos </a:t>
            </a:r>
            <a:r>
              <a:rPr lang="es-EC" sz="2000" dirty="0" smtClean="0"/>
              <a:t>conllevan </a:t>
            </a:r>
            <a:r>
              <a:rPr lang="es-EC" sz="2000" dirty="0"/>
              <a:t>su complejidad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 txBox="1">
            <a:spLocks/>
          </p:cNvSpPr>
          <p:nvPr/>
        </p:nvSpPr>
        <p:spPr>
          <a:xfrm>
            <a:off x="529754" y="537564"/>
            <a:ext cx="815095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Arquitecturas BASADAS EN MICROSERVICIOS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6" y="2357604"/>
            <a:ext cx="3836628" cy="3755286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913" y="2043742"/>
            <a:ext cx="2369186" cy="695109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desventajas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25000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54012" y="3026344"/>
            <a:ext cx="10883976" cy="174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/>
              <a:t>Es una familia de normas que tienen por objetivo la definición de modelos y términos para el </a:t>
            </a:r>
            <a:r>
              <a:rPr lang="es-EC" sz="2400" dirty="0" smtClean="0"/>
              <a:t>uso de estándares </a:t>
            </a:r>
            <a:r>
              <a:rPr lang="es-EC" sz="2400" dirty="0"/>
              <a:t>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2957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25000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Marcador de contenido 7" descr="Divisiones de ISO 25000">
            <a:extLst>
              <a:ext uri="{FF2B5EF4-FFF2-40B4-BE49-F238E27FC236}">
                <a16:creationId xmlns:a16="http://schemas.microsoft.com/office/drawing/2014/main" id="{6F8E4F16-F715-4072-A57D-B150622E65F8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6"/>
          <a:stretch>
            <a:fillRect/>
          </a:stretch>
        </p:blipFill>
        <p:spPr>
          <a:xfrm>
            <a:off x="4084989" y="1902279"/>
            <a:ext cx="4022021" cy="31131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8059" y="5457616"/>
            <a:ext cx="1102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Objetivo guiar </a:t>
            </a:r>
            <a:r>
              <a:rPr lang="es-EC" dirty="0"/>
              <a:t>el desarrollo de </a:t>
            </a:r>
            <a:r>
              <a:rPr lang="es-EC" dirty="0" smtClean="0"/>
              <a:t>productos </a:t>
            </a:r>
            <a:r>
              <a:rPr lang="es-EC" dirty="0"/>
              <a:t>de software </a:t>
            </a:r>
            <a:r>
              <a:rPr lang="es-EC" dirty="0" smtClean="0"/>
              <a:t>a través de:</a:t>
            </a:r>
          </a:p>
          <a:p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Especificación </a:t>
            </a:r>
            <a:r>
              <a:rPr lang="es-EC" b="1" dirty="0"/>
              <a:t>de </a:t>
            </a:r>
            <a:r>
              <a:rPr lang="es-EC" b="1" dirty="0" smtClean="0"/>
              <a:t>requisitos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Evaluación </a:t>
            </a:r>
            <a:r>
              <a:rPr lang="es-EC" b="1" dirty="0"/>
              <a:t>de características de </a:t>
            </a:r>
            <a:r>
              <a:rPr lang="es-EC" b="1" dirty="0" smtClean="0"/>
              <a:t>calidad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358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2501n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Marcador de contenido 7" descr="Divisiones de ISO 25000">
            <a:extLst>
              <a:ext uri="{FF2B5EF4-FFF2-40B4-BE49-F238E27FC236}">
                <a16:creationId xmlns:a16="http://schemas.microsoft.com/office/drawing/2014/main" id="{6F8E4F16-F715-4072-A57D-B150622E65F8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6"/>
          <a:stretch>
            <a:fillRect/>
          </a:stretch>
        </p:blipFill>
        <p:spPr>
          <a:xfrm>
            <a:off x="4084989" y="1902279"/>
            <a:ext cx="4022021" cy="31131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1191" y="5555121"/>
            <a:ext cx="10260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Presenta </a:t>
            </a:r>
            <a:r>
              <a:rPr lang="es-EC" dirty="0"/>
              <a:t>las características y subcaracterísticas de calidad frente a las cuales evaluar el producto software</a:t>
            </a:r>
          </a:p>
        </p:txBody>
      </p:sp>
    </p:spTree>
    <p:extLst>
      <p:ext uri="{BB962C8B-B14F-4D97-AF65-F5344CB8AC3E}">
        <p14:creationId xmlns:p14="http://schemas.microsoft.com/office/powerpoint/2010/main" val="34061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2502n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Marcador de contenido 7" descr="Divisiones de ISO 25000">
            <a:extLst>
              <a:ext uri="{FF2B5EF4-FFF2-40B4-BE49-F238E27FC236}">
                <a16:creationId xmlns:a16="http://schemas.microsoft.com/office/drawing/2014/main" id="{6F8E4F16-F715-4072-A57D-B150622E65F8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6"/>
          <a:stretch>
            <a:fillRect/>
          </a:stretch>
        </p:blipFill>
        <p:spPr>
          <a:xfrm>
            <a:off x="4084989" y="2873829"/>
            <a:ext cx="4022021" cy="31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25010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7" y="2538664"/>
            <a:ext cx="11439566" cy="29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25010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7" y="2538664"/>
            <a:ext cx="11439566" cy="29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 mantenibilidad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3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81192" y="2180496"/>
            <a:ext cx="6563857" cy="427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/>
              <a:t>Capacidad </a:t>
            </a:r>
            <a:r>
              <a:rPr lang="es-EC" sz="2400" dirty="0"/>
              <a:t>del producto software para ser modificado efectiva y eficientemente, debido a necesidades evolutivas, correctivas o perfectivas.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300687" y="2180496"/>
            <a:ext cx="3631522" cy="3970309"/>
            <a:chOff x="7969933" y="2538408"/>
            <a:chExt cx="2667000" cy="326707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9933" y="2538408"/>
              <a:ext cx="2667000" cy="88582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9983" y="3328983"/>
              <a:ext cx="1752600" cy="247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96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304E-D94D-4849-8C29-4BE29D2C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8660462" cy="1013800"/>
          </a:xfrm>
        </p:spPr>
        <p:txBody>
          <a:bodyPr/>
          <a:lstStyle/>
          <a:p>
            <a:r>
              <a:rPr lang="es-EC" dirty="0" smtClean="0"/>
              <a:t>Métricas norma </a:t>
            </a:r>
            <a:r>
              <a:rPr lang="es-EC" dirty="0" err="1" smtClean="0"/>
              <a:t>iso</a:t>
            </a:r>
            <a:r>
              <a:rPr lang="es-EC" dirty="0" smtClean="0"/>
              <a:t>/</a:t>
            </a:r>
            <a:r>
              <a:rPr lang="es-EC" dirty="0" err="1" smtClean="0"/>
              <a:t>iec</a:t>
            </a:r>
            <a:r>
              <a:rPr lang="es-EC" dirty="0" smtClean="0"/>
              <a:t> 25023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34C873-1D21-43AC-BBF2-635783EAB909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904256"/>
              </p:ext>
            </p:extLst>
          </p:nvPr>
        </p:nvGraphicFramePr>
        <p:xfrm>
          <a:off x="1611084" y="2090057"/>
          <a:ext cx="8636001" cy="388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19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De acuerdo al caso de estudio expuesto procedemos a crear 2 aplicaciones de facturación electrónica una basada en la arquitectura monolítica y de microservicios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423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 txBox="1">
            <a:spLocks/>
          </p:cNvSpPr>
          <p:nvPr/>
        </p:nvSpPr>
        <p:spPr>
          <a:xfrm>
            <a:off x="581192" y="2229264"/>
            <a:ext cx="10970254" cy="427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es-EC" sz="1900" b="1" dirty="0" smtClean="0"/>
              <a:t>Antecedentes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s-EC" dirty="0" smtClean="0"/>
          </a:p>
          <a:p>
            <a:pPr lvl="1" algn="just"/>
            <a:r>
              <a:rPr lang="es-EC" sz="1800" b="1" dirty="0" smtClean="0">
                <a:solidFill>
                  <a:srgbClr val="C00000"/>
                </a:solidFill>
              </a:rPr>
              <a:t>Standish Group</a:t>
            </a:r>
          </a:p>
          <a:p>
            <a:pPr lvl="1" algn="just"/>
            <a:r>
              <a:rPr lang="es-EC" sz="1800" dirty="0" smtClean="0"/>
              <a:t>Proyectos de Software</a:t>
            </a:r>
          </a:p>
          <a:p>
            <a:pPr lvl="1" algn="just"/>
            <a:r>
              <a:rPr lang="es-EC" sz="1800" dirty="0" smtClean="0"/>
              <a:t>Arquitecturas</a:t>
            </a:r>
          </a:p>
          <a:p>
            <a:pPr lvl="1" algn="just"/>
            <a:r>
              <a:rPr lang="es-EC" sz="1800" dirty="0" smtClean="0"/>
              <a:t>Mantenibilidad</a:t>
            </a:r>
          </a:p>
          <a:p>
            <a:pPr lvl="1" algn="just"/>
            <a:r>
              <a:rPr lang="es-EC" sz="1800" dirty="0" smtClean="0"/>
              <a:t>Calidad</a:t>
            </a:r>
            <a:endParaRPr lang="es-EC" dirty="0" smtClean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2173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de la arquitectura monolítica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29" y="1838823"/>
            <a:ext cx="8067040" cy="48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de componentes - monolítica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82" b="10573"/>
          <a:stretch/>
        </p:blipFill>
        <p:spPr>
          <a:xfrm>
            <a:off x="3323771" y="1988456"/>
            <a:ext cx="5544457" cy="4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 la aplicación monolítica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551" y="2248985"/>
            <a:ext cx="2873448" cy="42089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041" y="2507860"/>
            <a:ext cx="3879592" cy="36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 la aplicación monolítica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077" y="2503422"/>
            <a:ext cx="6268731" cy="3345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2641839"/>
            <a:ext cx="3886239" cy="30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video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de la arquitectura microservicios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40" y="1817557"/>
            <a:ext cx="9501632" cy="51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de componentes - microservicios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57" y="2117829"/>
            <a:ext cx="7848657" cy="43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 la aplicación microservicios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647" y="2120198"/>
            <a:ext cx="3754706" cy="43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 la aplicación microservicios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55" y="2130832"/>
            <a:ext cx="3979530" cy="43270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67" y="3585098"/>
            <a:ext cx="6382641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video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 txBox="1">
            <a:spLocks/>
          </p:cNvSpPr>
          <p:nvPr/>
        </p:nvSpPr>
        <p:spPr>
          <a:xfrm>
            <a:off x="581192" y="2229264"/>
            <a:ext cx="10970254" cy="427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es-EC" sz="1900" b="1" dirty="0" smtClean="0"/>
              <a:t>Antecedentes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s-EC" dirty="0" smtClean="0"/>
          </a:p>
          <a:p>
            <a:pPr lvl="1" algn="just"/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Standish Group</a:t>
            </a:r>
          </a:p>
          <a:p>
            <a:pPr lvl="1" algn="just"/>
            <a:r>
              <a:rPr lang="es-EC" sz="1800" b="1" dirty="0" smtClean="0">
                <a:solidFill>
                  <a:srgbClr val="C00000"/>
                </a:solidFill>
              </a:rPr>
              <a:t>Proyectos de Software</a:t>
            </a:r>
          </a:p>
          <a:p>
            <a:pPr lvl="1" algn="just"/>
            <a:r>
              <a:rPr lang="es-EC" sz="1800" dirty="0" smtClean="0"/>
              <a:t>Arquitecturas</a:t>
            </a:r>
          </a:p>
          <a:p>
            <a:pPr lvl="1" algn="just"/>
            <a:r>
              <a:rPr lang="es-EC" sz="1800" dirty="0" smtClean="0"/>
              <a:t>Mantenibilidad</a:t>
            </a:r>
          </a:p>
          <a:p>
            <a:pPr lvl="1" algn="just"/>
            <a:r>
              <a:rPr lang="es-EC" sz="1800" dirty="0" smtClean="0"/>
              <a:t>Calidad</a:t>
            </a:r>
            <a:endParaRPr lang="es-EC" dirty="0" smtClean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2415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de evaluación – Arq. monolítica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515" y="1976088"/>
            <a:ext cx="7895771" cy="45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de evaluación – Arq. microservicios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29" y="2062348"/>
            <a:ext cx="8794971" cy="45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métricas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913" y="2065109"/>
            <a:ext cx="8670916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métricas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913" y="2065109"/>
            <a:ext cx="8670916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métricas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913" y="2065109"/>
            <a:ext cx="8670916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métricas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913" y="2065109"/>
            <a:ext cx="8670916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métricas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817675" y="6457890"/>
            <a:ext cx="37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913" y="2065109"/>
            <a:ext cx="8670916" cy="4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00769" y="6457890"/>
            <a:ext cx="49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08353B-B2F0-4899-BA2F-108A2320132E}"/>
              </a:ext>
            </a:extLst>
          </p:cNvPr>
          <p:cNvSpPr/>
          <p:nvPr/>
        </p:nvSpPr>
        <p:spPr>
          <a:xfrm>
            <a:off x="348343" y="2488557"/>
            <a:ext cx="11146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2800" dirty="0" smtClean="0"/>
              <a:t>Podemos </a:t>
            </a:r>
            <a:r>
              <a:rPr lang="es-EC" sz="2800" dirty="0"/>
              <a:t>decir que la arquitectura basada en microservicios es aplicable a la facturación electrónica como un primer paso para considerar la evolución hacia plataformas de tipo web documental con base a certificados de firma digital; otorgando la capacidad de mantener un producto que evoluciona constantemente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51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00769" y="6457890"/>
            <a:ext cx="49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08353B-B2F0-4899-BA2F-108A2320132E}"/>
              </a:ext>
            </a:extLst>
          </p:cNvPr>
          <p:cNvSpPr/>
          <p:nvPr/>
        </p:nvSpPr>
        <p:spPr>
          <a:xfrm>
            <a:off x="348343" y="2996557"/>
            <a:ext cx="11146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2800" dirty="0" smtClean="0"/>
              <a:t>Las </a:t>
            </a:r>
            <a:r>
              <a:rPr lang="es-EC" sz="2800" dirty="0"/>
              <a:t>arquitecturas monolíticas </a:t>
            </a:r>
            <a:r>
              <a:rPr lang="es-EC" sz="2800" dirty="0" smtClean="0"/>
              <a:t>son </a:t>
            </a:r>
            <a:r>
              <a:rPr lang="es-EC" sz="2800" dirty="0"/>
              <a:t>aconsejables en situaciones </a:t>
            </a:r>
            <a:r>
              <a:rPr lang="es-EC" sz="2800" dirty="0" smtClean="0"/>
              <a:t>en las que el </a:t>
            </a:r>
            <a:r>
              <a:rPr lang="es-EC" sz="2800" dirty="0"/>
              <a:t>mercado no esté directamente relacionado con el producto software, estos pueden ser sistemas embebidos o de poca variabilidad en los requerimientos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33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62D85B-DD50-4A47-BE2F-A9FBC0B18E11}"/>
              </a:ext>
            </a:extLst>
          </p:cNvPr>
          <p:cNvSpPr txBox="1"/>
          <p:nvPr/>
        </p:nvSpPr>
        <p:spPr>
          <a:xfrm>
            <a:off x="11700769" y="6457890"/>
            <a:ext cx="49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08353B-B2F0-4899-BA2F-108A2320132E}"/>
              </a:ext>
            </a:extLst>
          </p:cNvPr>
          <p:cNvSpPr/>
          <p:nvPr/>
        </p:nvSpPr>
        <p:spPr>
          <a:xfrm>
            <a:off x="275771" y="2938500"/>
            <a:ext cx="11146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2800" dirty="0" smtClean="0"/>
              <a:t>Complementar la experiencia del desarrollador evaluador de las arquitecturas, junto con las de otro desarrollador con un paradigma distinto de programación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1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 txBox="1">
            <a:spLocks/>
          </p:cNvSpPr>
          <p:nvPr/>
        </p:nvSpPr>
        <p:spPr>
          <a:xfrm>
            <a:off x="581192" y="2229264"/>
            <a:ext cx="10970254" cy="427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es-EC" sz="1900" b="1" dirty="0" smtClean="0"/>
              <a:t>Antecedentes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s-EC" dirty="0" smtClean="0"/>
          </a:p>
          <a:p>
            <a:pPr lvl="1" algn="just"/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Standish Group</a:t>
            </a:r>
          </a:p>
          <a:p>
            <a:pPr lvl="1" algn="just"/>
            <a:r>
              <a:rPr lang="es-EC" sz="1800" dirty="0" smtClean="0"/>
              <a:t>Proyectos de Software</a:t>
            </a:r>
          </a:p>
          <a:p>
            <a:pPr lvl="1" algn="just"/>
            <a:r>
              <a:rPr lang="es-EC" sz="1800" b="1" dirty="0" smtClean="0">
                <a:solidFill>
                  <a:srgbClr val="C00000"/>
                </a:solidFill>
              </a:rPr>
              <a:t>Arquitecturas</a:t>
            </a:r>
          </a:p>
          <a:p>
            <a:pPr lvl="1" algn="just"/>
            <a:r>
              <a:rPr lang="es-EC" sz="1800" dirty="0" smtClean="0"/>
              <a:t>Mantenibilidad</a:t>
            </a:r>
          </a:p>
          <a:p>
            <a:pPr lvl="1" algn="just"/>
            <a:r>
              <a:rPr lang="es-EC" sz="1800" dirty="0" smtClean="0"/>
              <a:t>Calidad</a:t>
            </a:r>
            <a:endParaRPr lang="es-EC" dirty="0" smtClean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569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 txBox="1">
            <a:spLocks/>
          </p:cNvSpPr>
          <p:nvPr/>
        </p:nvSpPr>
        <p:spPr>
          <a:xfrm>
            <a:off x="581192" y="2229264"/>
            <a:ext cx="10970254" cy="427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es-EC" sz="1900" b="1" dirty="0" smtClean="0"/>
              <a:t>Antecedentes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s-EC" dirty="0" smtClean="0"/>
          </a:p>
          <a:p>
            <a:pPr lvl="1" algn="just"/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Standish Group</a:t>
            </a:r>
          </a:p>
          <a:p>
            <a:pPr lvl="1" algn="just"/>
            <a:r>
              <a:rPr lang="es-EC" sz="1800" dirty="0" smtClean="0"/>
              <a:t>Proyectos de Software</a:t>
            </a:r>
          </a:p>
          <a:p>
            <a:pPr lvl="1" algn="just"/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Arquitecturas</a:t>
            </a:r>
          </a:p>
          <a:p>
            <a:pPr lvl="1" algn="just"/>
            <a:r>
              <a:rPr lang="es-EC" sz="1800" b="1" dirty="0" smtClean="0">
                <a:solidFill>
                  <a:srgbClr val="C00000"/>
                </a:solidFill>
              </a:rPr>
              <a:t>Mantenibilidad</a:t>
            </a:r>
          </a:p>
          <a:p>
            <a:pPr lvl="1" algn="just"/>
            <a:r>
              <a:rPr lang="es-EC" sz="1800" dirty="0" smtClean="0"/>
              <a:t>Calidad</a:t>
            </a:r>
            <a:endParaRPr lang="es-EC" dirty="0" smtClean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4138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 txBox="1">
            <a:spLocks/>
          </p:cNvSpPr>
          <p:nvPr/>
        </p:nvSpPr>
        <p:spPr>
          <a:xfrm>
            <a:off x="581192" y="2229264"/>
            <a:ext cx="10970254" cy="427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es-EC" sz="1900" b="1" dirty="0" smtClean="0"/>
              <a:t>Antecedentes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s-EC" dirty="0" smtClean="0"/>
          </a:p>
          <a:p>
            <a:pPr lvl="1" algn="just"/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Standish Group</a:t>
            </a:r>
          </a:p>
          <a:p>
            <a:pPr lvl="1" algn="just"/>
            <a:r>
              <a:rPr lang="es-EC" sz="1800" dirty="0" smtClean="0"/>
              <a:t>Proyectos de Software</a:t>
            </a:r>
          </a:p>
          <a:p>
            <a:pPr lvl="1" algn="just"/>
            <a:r>
              <a:rPr lang="es-EC" sz="1800" dirty="0" smtClean="0"/>
              <a:t>Arquitecturas</a:t>
            </a:r>
          </a:p>
          <a:p>
            <a:pPr lvl="1" algn="just"/>
            <a:r>
              <a:rPr lang="es-EC" sz="1800" dirty="0" smtClean="0"/>
              <a:t>Mantenibilidad</a:t>
            </a:r>
          </a:p>
          <a:p>
            <a:pPr lvl="1" algn="just"/>
            <a:r>
              <a:rPr lang="es-EC" sz="1800" b="1" dirty="0" smtClean="0">
                <a:solidFill>
                  <a:srgbClr val="C00000"/>
                </a:solidFill>
              </a:rPr>
              <a:t>Calidad</a:t>
            </a:r>
            <a:endParaRPr lang="es-EC" b="1" dirty="0" smtClean="0">
              <a:solidFill>
                <a:srgbClr val="C00000"/>
              </a:solidFill>
            </a:endParaRPr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5989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9264"/>
            <a:ext cx="10970254" cy="4277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1900" b="1" dirty="0" smtClean="0"/>
              <a:t>Justificación</a:t>
            </a:r>
          </a:p>
          <a:p>
            <a:pPr marL="0" indent="0" algn="just">
              <a:buNone/>
            </a:pPr>
            <a:endParaRPr lang="es-EC" dirty="0"/>
          </a:p>
          <a:p>
            <a:pPr lvl="1" algn="just"/>
            <a:r>
              <a:rPr lang="es-EC" sz="1800" dirty="0"/>
              <a:t>La empresa ESDINAMICO CIA.LTDA. a través de su plataforma SAS Stupendo ha tomado la decisión de brindar a sus clientes una mejor adopción de sus requerimientos y responder de </a:t>
            </a:r>
            <a:r>
              <a:rPr lang="es-EC" sz="1800" dirty="0" smtClean="0"/>
              <a:t>mejor </a:t>
            </a:r>
            <a:r>
              <a:rPr lang="es-EC" sz="1800" dirty="0"/>
              <a:t>manera a los </a:t>
            </a:r>
            <a:r>
              <a:rPr lang="es-EC" sz="1800" dirty="0" smtClean="0"/>
              <a:t>cambios que intervienen </a:t>
            </a:r>
            <a:r>
              <a:rPr lang="es-EC" sz="1800" dirty="0"/>
              <a:t>en la facturación electrónica.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376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0F79-C50B-4ED5-9792-416BF223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C1296-0C2E-44E2-94BA-7555591E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9264"/>
            <a:ext cx="10970254" cy="4277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1900" b="1" dirty="0" smtClean="0"/>
              <a:t>Objetivo General</a:t>
            </a:r>
          </a:p>
          <a:p>
            <a:pPr marL="0" indent="0" algn="just">
              <a:buNone/>
            </a:pPr>
            <a:endParaRPr lang="es-EC" dirty="0"/>
          </a:p>
          <a:p>
            <a:pPr lvl="1" algn="just"/>
            <a:r>
              <a:rPr lang="es-EC" sz="1800" dirty="0"/>
              <a:t>Realizar el estudio comparativo entre las arquitecturas monolíticas y orientadas a microservicios para la facturación electrónica con </a:t>
            </a:r>
            <a:r>
              <a:rPr lang="es-EC" sz="1800" dirty="0" smtClean="0"/>
              <a:t>enfoque </a:t>
            </a:r>
            <a:r>
              <a:rPr lang="es-EC" sz="1800" dirty="0"/>
              <a:t>en </a:t>
            </a:r>
            <a:r>
              <a:rPr lang="es-EC" sz="1800" dirty="0" smtClean="0"/>
              <a:t>el modelo de </a:t>
            </a:r>
            <a:r>
              <a:rPr lang="es-EC" sz="1800" dirty="0"/>
              <a:t>calidad ISO 25010</a:t>
            </a:r>
            <a:r>
              <a:rPr lang="es-EC" sz="1800" dirty="0" smtClean="0"/>
              <a:t>.</a:t>
            </a:r>
            <a:endParaRPr lang="es-EC" sz="1800" dirty="0"/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396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1686</Words>
  <Application>Microsoft Office PowerPoint</Application>
  <PresentationFormat>Panorámica</PresentationFormat>
  <Paragraphs>330</Paragraphs>
  <Slides>49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Arial</vt:lpstr>
      <vt:lpstr>Calibri</vt:lpstr>
      <vt:lpstr>Gill Sans MT</vt:lpstr>
      <vt:lpstr>Wingdings 2</vt:lpstr>
      <vt:lpstr>Dividendo</vt:lpstr>
      <vt:lpstr>Estudio comparativo para la facturación electrónica entre arquitecturas monolíticas y orientadas a microservicios con un enfoque en las normas de calidad ISO 25010</vt:lpstr>
      <vt:lpstr>Presentación de PowerPoint</vt:lpstr>
      <vt:lpstr>introducción </vt:lpstr>
      <vt:lpstr>introducción </vt:lpstr>
      <vt:lpstr>introducción </vt:lpstr>
      <vt:lpstr>introducción </vt:lpstr>
      <vt:lpstr>introducción </vt:lpstr>
      <vt:lpstr>introducción </vt:lpstr>
      <vt:lpstr>Objetivos </vt:lpstr>
      <vt:lpstr>Objetivos </vt:lpstr>
      <vt:lpstr>Definición</vt:lpstr>
      <vt:lpstr>características</vt:lpstr>
      <vt:lpstr>ventajas</vt:lpstr>
      <vt:lpstr>desventajas</vt:lpstr>
      <vt:lpstr>Definición</vt:lpstr>
      <vt:lpstr>características</vt:lpstr>
      <vt:lpstr>ventajas</vt:lpstr>
      <vt:lpstr>desventajas</vt:lpstr>
      <vt:lpstr>desventajas</vt:lpstr>
      <vt:lpstr>desventajas</vt:lpstr>
      <vt:lpstr>Normas iso/ieC 25000</vt:lpstr>
      <vt:lpstr>Normas iso/ieC 25000</vt:lpstr>
      <vt:lpstr>Normas iso/ieC 2501n</vt:lpstr>
      <vt:lpstr>Normas iso/ieC 2502n</vt:lpstr>
      <vt:lpstr>Normas iso/iec 25010</vt:lpstr>
      <vt:lpstr>Normas iso/iec 25010</vt:lpstr>
      <vt:lpstr>Característica mantenibilidad</vt:lpstr>
      <vt:lpstr>Métricas norma iso/iec 25023</vt:lpstr>
      <vt:lpstr>desarrollo</vt:lpstr>
      <vt:lpstr>diagrama de la arquitectura monolítica</vt:lpstr>
      <vt:lpstr>diagrama de componentes - monolítica</vt:lpstr>
      <vt:lpstr>Desarrollo de la aplicación monolítica</vt:lpstr>
      <vt:lpstr>Desarrollo de la aplicación monolítica</vt:lpstr>
      <vt:lpstr>video</vt:lpstr>
      <vt:lpstr>diagrama de la arquitectura microservicios</vt:lpstr>
      <vt:lpstr>diagrama de componentes - microservicios</vt:lpstr>
      <vt:lpstr>Desarrollo de la aplicación microservicios</vt:lpstr>
      <vt:lpstr>Desarrollo de la aplicación microservicios</vt:lpstr>
      <vt:lpstr>video</vt:lpstr>
      <vt:lpstr>Matriz de evaluación – Arq. monolítica</vt:lpstr>
      <vt:lpstr>Matriz de evaluación – Arq. microservicios</vt:lpstr>
      <vt:lpstr>Resultados de las métricas</vt:lpstr>
      <vt:lpstr>Resultados de las métricas</vt:lpstr>
      <vt:lpstr>Resultados de las métricas</vt:lpstr>
      <vt:lpstr>Resultados de las métricas</vt:lpstr>
      <vt:lpstr>Resultados de las métricas</vt:lpstr>
      <vt:lpstr>Conclusiones</vt:lpstr>
      <vt:lpstr>RECOMENDACIONES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web con java server faces</dc:title>
  <dc:creator>Mauricio Torres</dc:creator>
  <cp:lastModifiedBy>Mauricio</cp:lastModifiedBy>
  <cp:revision>350</cp:revision>
  <dcterms:created xsi:type="dcterms:W3CDTF">2019-10-20T03:26:26Z</dcterms:created>
  <dcterms:modified xsi:type="dcterms:W3CDTF">2020-10-30T17:27:40Z</dcterms:modified>
</cp:coreProperties>
</file>