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8" r:id="rId2"/>
  </p:sldMasterIdLst>
  <p:notesMasterIdLst>
    <p:notesMasterId r:id="rId23"/>
  </p:notesMasterIdLst>
  <p:sldIdLst>
    <p:sldId id="256" r:id="rId3"/>
    <p:sldId id="257" r:id="rId4"/>
    <p:sldId id="674" r:id="rId5"/>
    <p:sldId id="676" r:id="rId6"/>
    <p:sldId id="677" r:id="rId7"/>
    <p:sldId id="678" r:id="rId8"/>
    <p:sldId id="679" r:id="rId9"/>
    <p:sldId id="680" r:id="rId10"/>
    <p:sldId id="686" r:id="rId11"/>
    <p:sldId id="685" r:id="rId12"/>
    <p:sldId id="684" r:id="rId13"/>
    <p:sldId id="687" r:id="rId14"/>
    <p:sldId id="690" r:id="rId15"/>
    <p:sldId id="691" r:id="rId16"/>
    <p:sldId id="692" r:id="rId17"/>
    <p:sldId id="693" r:id="rId18"/>
    <p:sldId id="695" r:id="rId19"/>
    <p:sldId id="697" r:id="rId20"/>
    <p:sldId id="696" r:id="rId21"/>
    <p:sldId id="682" r:id="rId22"/>
  </p:sldIdLst>
  <p:sldSz cx="12903200" cy="7258050"/>
  <p:notesSz cx="12903200" cy="725805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ego Pozo" initials="D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40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64" y="3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62CBE-BFC9-44D2-8F74-530B5E810D39}"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s-EC"/>
        </a:p>
      </dgm:t>
    </dgm:pt>
    <dgm:pt modelId="{9C462ED3-137B-4F7D-A3C5-DB3AC8A2D3FE}">
      <dgm:prSet phldrT="[Texto]"/>
      <dgm:spPr/>
      <dgm:t>
        <a:bodyPr/>
        <a:lstStyle/>
        <a:p>
          <a:r>
            <a:rPr lang="es-EC" dirty="0"/>
            <a:t>Tecnología</a:t>
          </a:r>
        </a:p>
      </dgm:t>
    </dgm:pt>
    <dgm:pt modelId="{620C59F3-54CD-4520-BCFB-2E31F51F2A24}" type="parTrans" cxnId="{66D54D7F-1342-4E36-8C94-F8A7373C3DF2}">
      <dgm:prSet/>
      <dgm:spPr/>
      <dgm:t>
        <a:bodyPr/>
        <a:lstStyle/>
        <a:p>
          <a:endParaRPr lang="es-EC"/>
        </a:p>
      </dgm:t>
    </dgm:pt>
    <dgm:pt modelId="{FA65864C-C500-4346-B4DF-85521868C5FE}" type="sibTrans" cxnId="{66D54D7F-1342-4E36-8C94-F8A7373C3DF2}">
      <dgm:prSet/>
      <dgm:spPr/>
      <dgm:t>
        <a:bodyPr/>
        <a:lstStyle/>
        <a:p>
          <a:endParaRPr lang="es-EC"/>
        </a:p>
      </dgm:t>
    </dgm:pt>
    <dgm:pt modelId="{E5DE7A02-E004-4CBE-BCF1-FFAF5BDA59E7}">
      <dgm:prSet phldrT="[Texto]"/>
      <dgm:spPr/>
      <dgm:t>
        <a:bodyPr/>
        <a:lstStyle/>
        <a:p>
          <a:r>
            <a:rPr lang="es-EC" dirty="0"/>
            <a:t>Negocios</a:t>
          </a:r>
        </a:p>
      </dgm:t>
    </dgm:pt>
    <dgm:pt modelId="{4BC69531-9837-4165-A6F1-25B4B423D4CF}" type="parTrans" cxnId="{931CF2F2-DFBD-4177-B2CF-2B1016DCBDFD}">
      <dgm:prSet/>
      <dgm:spPr/>
      <dgm:t>
        <a:bodyPr/>
        <a:lstStyle/>
        <a:p>
          <a:endParaRPr lang="es-EC"/>
        </a:p>
      </dgm:t>
    </dgm:pt>
    <dgm:pt modelId="{DD974852-DE2F-4356-87FA-DE3E57569352}" type="sibTrans" cxnId="{931CF2F2-DFBD-4177-B2CF-2B1016DCBDFD}">
      <dgm:prSet/>
      <dgm:spPr/>
      <dgm:t>
        <a:bodyPr/>
        <a:lstStyle/>
        <a:p>
          <a:endParaRPr lang="es-EC"/>
        </a:p>
      </dgm:t>
    </dgm:pt>
    <dgm:pt modelId="{99CC66E1-D896-4E62-ADDD-144284E0AAAD}">
      <dgm:prSet phldrT="[Texto]"/>
      <dgm:spPr/>
      <dgm:t>
        <a:bodyPr/>
        <a:lstStyle/>
        <a:p>
          <a:r>
            <a:rPr lang="es-EC" dirty="0"/>
            <a:t>Procesos</a:t>
          </a:r>
        </a:p>
      </dgm:t>
    </dgm:pt>
    <dgm:pt modelId="{8436EE6D-E265-4698-8081-5917A32A4064}" type="parTrans" cxnId="{F96CB397-71FF-447E-9A26-F0C3694CCC03}">
      <dgm:prSet/>
      <dgm:spPr/>
      <dgm:t>
        <a:bodyPr/>
        <a:lstStyle/>
        <a:p>
          <a:endParaRPr lang="es-EC"/>
        </a:p>
      </dgm:t>
    </dgm:pt>
    <dgm:pt modelId="{BF94C03F-9331-4C8B-A8B3-9E29DD44FFD0}" type="sibTrans" cxnId="{F96CB397-71FF-447E-9A26-F0C3694CCC03}">
      <dgm:prSet/>
      <dgm:spPr/>
      <dgm:t>
        <a:bodyPr/>
        <a:lstStyle/>
        <a:p>
          <a:endParaRPr lang="es-EC"/>
        </a:p>
      </dgm:t>
    </dgm:pt>
    <dgm:pt modelId="{33CD6C56-F293-476A-8BEB-5628DC991C4D}">
      <dgm:prSet phldrT="[Texto]"/>
      <dgm:spPr/>
      <dgm:t>
        <a:bodyPr/>
        <a:lstStyle/>
        <a:p>
          <a:r>
            <a:rPr lang="es-EC" dirty="0"/>
            <a:t>Ingresos</a:t>
          </a:r>
        </a:p>
      </dgm:t>
    </dgm:pt>
    <dgm:pt modelId="{23520002-AC58-4162-A839-7E1C38F4CA37}" type="parTrans" cxnId="{7892BE4E-4A10-41AF-A8C9-80492524D626}">
      <dgm:prSet/>
      <dgm:spPr/>
      <dgm:t>
        <a:bodyPr/>
        <a:lstStyle/>
        <a:p>
          <a:endParaRPr lang="es-EC"/>
        </a:p>
      </dgm:t>
    </dgm:pt>
    <dgm:pt modelId="{478F87F1-EEE2-4E35-BA99-E6168ED4AAFE}" type="sibTrans" cxnId="{7892BE4E-4A10-41AF-A8C9-80492524D626}">
      <dgm:prSet/>
      <dgm:spPr/>
      <dgm:t>
        <a:bodyPr/>
        <a:lstStyle/>
        <a:p>
          <a:endParaRPr lang="es-EC"/>
        </a:p>
      </dgm:t>
    </dgm:pt>
    <dgm:pt modelId="{92A5E065-D719-454F-82F3-FCA6C6061AE7}" type="pres">
      <dgm:prSet presAssocID="{81462CBE-BFC9-44D2-8F74-530B5E810D39}" presName="Name0" presStyleCnt="0">
        <dgm:presLayoutVars>
          <dgm:dir/>
          <dgm:resizeHandles val="exact"/>
        </dgm:presLayoutVars>
      </dgm:prSet>
      <dgm:spPr/>
      <dgm:t>
        <a:bodyPr/>
        <a:lstStyle/>
        <a:p>
          <a:endParaRPr lang="es-EC"/>
        </a:p>
      </dgm:t>
    </dgm:pt>
    <dgm:pt modelId="{65C5E154-F2BF-4AFC-AAFF-AA511BB53E14}" type="pres">
      <dgm:prSet presAssocID="{9C462ED3-137B-4F7D-A3C5-DB3AC8A2D3FE}" presName="node" presStyleLbl="node1" presStyleIdx="0" presStyleCnt="4">
        <dgm:presLayoutVars>
          <dgm:bulletEnabled val="1"/>
        </dgm:presLayoutVars>
      </dgm:prSet>
      <dgm:spPr/>
      <dgm:t>
        <a:bodyPr/>
        <a:lstStyle/>
        <a:p>
          <a:endParaRPr lang="es-EC"/>
        </a:p>
      </dgm:t>
    </dgm:pt>
    <dgm:pt modelId="{9CAA7B6A-3DF6-42E4-89F1-3A1A851865BB}" type="pres">
      <dgm:prSet presAssocID="{FA65864C-C500-4346-B4DF-85521868C5FE}" presName="sibTrans" presStyleLbl="sibTrans2D1" presStyleIdx="0" presStyleCnt="3"/>
      <dgm:spPr/>
      <dgm:t>
        <a:bodyPr/>
        <a:lstStyle/>
        <a:p>
          <a:endParaRPr lang="es-EC"/>
        </a:p>
      </dgm:t>
    </dgm:pt>
    <dgm:pt modelId="{7A79AD72-BE68-41AC-B021-A0DA63BA3C6A}" type="pres">
      <dgm:prSet presAssocID="{FA65864C-C500-4346-B4DF-85521868C5FE}" presName="connectorText" presStyleLbl="sibTrans2D1" presStyleIdx="0" presStyleCnt="3"/>
      <dgm:spPr/>
      <dgm:t>
        <a:bodyPr/>
        <a:lstStyle/>
        <a:p>
          <a:endParaRPr lang="es-EC"/>
        </a:p>
      </dgm:t>
    </dgm:pt>
    <dgm:pt modelId="{64A4D908-FEA1-4231-95FF-5C67FDCB8B5E}" type="pres">
      <dgm:prSet presAssocID="{E5DE7A02-E004-4CBE-BCF1-FFAF5BDA59E7}" presName="node" presStyleLbl="node1" presStyleIdx="1" presStyleCnt="4">
        <dgm:presLayoutVars>
          <dgm:bulletEnabled val="1"/>
        </dgm:presLayoutVars>
      </dgm:prSet>
      <dgm:spPr/>
      <dgm:t>
        <a:bodyPr/>
        <a:lstStyle/>
        <a:p>
          <a:endParaRPr lang="es-EC"/>
        </a:p>
      </dgm:t>
    </dgm:pt>
    <dgm:pt modelId="{4B5CE7FA-96B1-41A7-AAF3-F66B5B30D69D}" type="pres">
      <dgm:prSet presAssocID="{DD974852-DE2F-4356-87FA-DE3E57569352}" presName="sibTrans" presStyleLbl="sibTrans2D1" presStyleIdx="1" presStyleCnt="3"/>
      <dgm:spPr/>
      <dgm:t>
        <a:bodyPr/>
        <a:lstStyle/>
        <a:p>
          <a:endParaRPr lang="es-EC"/>
        </a:p>
      </dgm:t>
    </dgm:pt>
    <dgm:pt modelId="{9FED6AA9-C81A-48ED-A657-2AEFA45C14FA}" type="pres">
      <dgm:prSet presAssocID="{DD974852-DE2F-4356-87FA-DE3E57569352}" presName="connectorText" presStyleLbl="sibTrans2D1" presStyleIdx="1" presStyleCnt="3"/>
      <dgm:spPr/>
      <dgm:t>
        <a:bodyPr/>
        <a:lstStyle/>
        <a:p>
          <a:endParaRPr lang="es-EC"/>
        </a:p>
      </dgm:t>
    </dgm:pt>
    <dgm:pt modelId="{064D1377-A83A-43B9-8EA8-B31FAF040316}" type="pres">
      <dgm:prSet presAssocID="{33CD6C56-F293-476A-8BEB-5628DC991C4D}" presName="node" presStyleLbl="node1" presStyleIdx="2" presStyleCnt="4">
        <dgm:presLayoutVars>
          <dgm:bulletEnabled val="1"/>
        </dgm:presLayoutVars>
      </dgm:prSet>
      <dgm:spPr/>
      <dgm:t>
        <a:bodyPr/>
        <a:lstStyle/>
        <a:p>
          <a:endParaRPr lang="es-EC"/>
        </a:p>
      </dgm:t>
    </dgm:pt>
    <dgm:pt modelId="{B55E8881-936C-4C95-96F4-A452F9B253BC}" type="pres">
      <dgm:prSet presAssocID="{478F87F1-EEE2-4E35-BA99-E6168ED4AAFE}" presName="sibTrans" presStyleLbl="sibTrans2D1" presStyleIdx="2" presStyleCnt="3"/>
      <dgm:spPr/>
      <dgm:t>
        <a:bodyPr/>
        <a:lstStyle/>
        <a:p>
          <a:endParaRPr lang="es-EC"/>
        </a:p>
      </dgm:t>
    </dgm:pt>
    <dgm:pt modelId="{F5F63398-869E-4D9E-8646-5F7263058A12}" type="pres">
      <dgm:prSet presAssocID="{478F87F1-EEE2-4E35-BA99-E6168ED4AAFE}" presName="connectorText" presStyleLbl="sibTrans2D1" presStyleIdx="2" presStyleCnt="3"/>
      <dgm:spPr/>
      <dgm:t>
        <a:bodyPr/>
        <a:lstStyle/>
        <a:p>
          <a:endParaRPr lang="es-EC"/>
        </a:p>
      </dgm:t>
    </dgm:pt>
    <dgm:pt modelId="{CA52DC35-CE31-4F13-AC90-902BC3E020E7}" type="pres">
      <dgm:prSet presAssocID="{99CC66E1-D896-4E62-ADDD-144284E0AAAD}" presName="node" presStyleLbl="node1" presStyleIdx="3" presStyleCnt="4">
        <dgm:presLayoutVars>
          <dgm:bulletEnabled val="1"/>
        </dgm:presLayoutVars>
      </dgm:prSet>
      <dgm:spPr/>
      <dgm:t>
        <a:bodyPr/>
        <a:lstStyle/>
        <a:p>
          <a:endParaRPr lang="es-EC"/>
        </a:p>
      </dgm:t>
    </dgm:pt>
  </dgm:ptLst>
  <dgm:cxnLst>
    <dgm:cxn modelId="{F581499D-1924-4FCA-BF17-CE00780FC906}" type="presOf" srcId="{FA65864C-C500-4346-B4DF-85521868C5FE}" destId="{9CAA7B6A-3DF6-42E4-89F1-3A1A851865BB}" srcOrd="0" destOrd="0" presId="urn:microsoft.com/office/officeart/2005/8/layout/process1"/>
    <dgm:cxn modelId="{4A663231-CCA9-4D5F-AFEE-D98D6B491371}" type="presOf" srcId="{DD974852-DE2F-4356-87FA-DE3E57569352}" destId="{9FED6AA9-C81A-48ED-A657-2AEFA45C14FA}" srcOrd="1" destOrd="0" presId="urn:microsoft.com/office/officeart/2005/8/layout/process1"/>
    <dgm:cxn modelId="{66D54D7F-1342-4E36-8C94-F8A7373C3DF2}" srcId="{81462CBE-BFC9-44D2-8F74-530B5E810D39}" destId="{9C462ED3-137B-4F7D-A3C5-DB3AC8A2D3FE}" srcOrd="0" destOrd="0" parTransId="{620C59F3-54CD-4520-BCFB-2E31F51F2A24}" sibTransId="{FA65864C-C500-4346-B4DF-85521868C5FE}"/>
    <dgm:cxn modelId="{BACAA024-3D9A-4F73-8D54-2276614261F7}" type="presOf" srcId="{FA65864C-C500-4346-B4DF-85521868C5FE}" destId="{7A79AD72-BE68-41AC-B021-A0DA63BA3C6A}" srcOrd="1" destOrd="0" presId="urn:microsoft.com/office/officeart/2005/8/layout/process1"/>
    <dgm:cxn modelId="{D6F465FA-216E-4A89-ABB9-1E753BF937F4}" type="presOf" srcId="{478F87F1-EEE2-4E35-BA99-E6168ED4AAFE}" destId="{F5F63398-869E-4D9E-8646-5F7263058A12}" srcOrd="1" destOrd="0" presId="urn:microsoft.com/office/officeart/2005/8/layout/process1"/>
    <dgm:cxn modelId="{931CF2F2-DFBD-4177-B2CF-2B1016DCBDFD}" srcId="{81462CBE-BFC9-44D2-8F74-530B5E810D39}" destId="{E5DE7A02-E004-4CBE-BCF1-FFAF5BDA59E7}" srcOrd="1" destOrd="0" parTransId="{4BC69531-9837-4165-A6F1-25B4B423D4CF}" sibTransId="{DD974852-DE2F-4356-87FA-DE3E57569352}"/>
    <dgm:cxn modelId="{F96CB397-71FF-447E-9A26-F0C3694CCC03}" srcId="{81462CBE-BFC9-44D2-8F74-530B5E810D39}" destId="{99CC66E1-D896-4E62-ADDD-144284E0AAAD}" srcOrd="3" destOrd="0" parTransId="{8436EE6D-E265-4698-8081-5917A32A4064}" sibTransId="{BF94C03F-9331-4C8B-A8B3-9E29DD44FFD0}"/>
    <dgm:cxn modelId="{91D2229A-0996-4D28-8609-640B1CD5CCE0}" type="presOf" srcId="{33CD6C56-F293-476A-8BEB-5628DC991C4D}" destId="{064D1377-A83A-43B9-8EA8-B31FAF040316}" srcOrd="0" destOrd="0" presId="urn:microsoft.com/office/officeart/2005/8/layout/process1"/>
    <dgm:cxn modelId="{2B8314D5-34A2-4541-A81D-7F00A09D51A6}" type="presOf" srcId="{E5DE7A02-E004-4CBE-BCF1-FFAF5BDA59E7}" destId="{64A4D908-FEA1-4231-95FF-5C67FDCB8B5E}" srcOrd="0" destOrd="0" presId="urn:microsoft.com/office/officeart/2005/8/layout/process1"/>
    <dgm:cxn modelId="{75F0C80D-C0D4-4F9E-9E53-80A4A75EB7BA}" type="presOf" srcId="{99CC66E1-D896-4E62-ADDD-144284E0AAAD}" destId="{CA52DC35-CE31-4F13-AC90-902BC3E020E7}" srcOrd="0" destOrd="0" presId="urn:microsoft.com/office/officeart/2005/8/layout/process1"/>
    <dgm:cxn modelId="{7892BE4E-4A10-41AF-A8C9-80492524D626}" srcId="{81462CBE-BFC9-44D2-8F74-530B5E810D39}" destId="{33CD6C56-F293-476A-8BEB-5628DC991C4D}" srcOrd="2" destOrd="0" parTransId="{23520002-AC58-4162-A839-7E1C38F4CA37}" sibTransId="{478F87F1-EEE2-4E35-BA99-E6168ED4AAFE}"/>
    <dgm:cxn modelId="{07051097-FAE7-4939-95F0-F3F024149B26}" type="presOf" srcId="{9C462ED3-137B-4F7D-A3C5-DB3AC8A2D3FE}" destId="{65C5E154-F2BF-4AFC-AAFF-AA511BB53E14}" srcOrd="0" destOrd="0" presId="urn:microsoft.com/office/officeart/2005/8/layout/process1"/>
    <dgm:cxn modelId="{2919A5D3-7265-40FC-A5EE-08222A0129B8}" type="presOf" srcId="{DD974852-DE2F-4356-87FA-DE3E57569352}" destId="{4B5CE7FA-96B1-41A7-AAF3-F66B5B30D69D}" srcOrd="0" destOrd="0" presId="urn:microsoft.com/office/officeart/2005/8/layout/process1"/>
    <dgm:cxn modelId="{97196DE3-94CC-4BE4-9964-48FA049ED971}" type="presOf" srcId="{81462CBE-BFC9-44D2-8F74-530B5E810D39}" destId="{92A5E065-D719-454F-82F3-FCA6C6061AE7}" srcOrd="0" destOrd="0" presId="urn:microsoft.com/office/officeart/2005/8/layout/process1"/>
    <dgm:cxn modelId="{121A5F83-DF83-412A-92A7-C46EC96D256B}" type="presOf" srcId="{478F87F1-EEE2-4E35-BA99-E6168ED4AAFE}" destId="{B55E8881-936C-4C95-96F4-A452F9B253BC}" srcOrd="0" destOrd="0" presId="urn:microsoft.com/office/officeart/2005/8/layout/process1"/>
    <dgm:cxn modelId="{1530AA42-3618-4D30-972E-27FD7A7D127D}" type="presParOf" srcId="{92A5E065-D719-454F-82F3-FCA6C6061AE7}" destId="{65C5E154-F2BF-4AFC-AAFF-AA511BB53E14}" srcOrd="0" destOrd="0" presId="urn:microsoft.com/office/officeart/2005/8/layout/process1"/>
    <dgm:cxn modelId="{D02E044C-7C25-4634-A97E-64354DCAFA1D}" type="presParOf" srcId="{92A5E065-D719-454F-82F3-FCA6C6061AE7}" destId="{9CAA7B6A-3DF6-42E4-89F1-3A1A851865BB}" srcOrd="1" destOrd="0" presId="urn:microsoft.com/office/officeart/2005/8/layout/process1"/>
    <dgm:cxn modelId="{2892800B-7473-4F92-9871-04A7F5F4AE45}" type="presParOf" srcId="{9CAA7B6A-3DF6-42E4-89F1-3A1A851865BB}" destId="{7A79AD72-BE68-41AC-B021-A0DA63BA3C6A}" srcOrd="0" destOrd="0" presId="urn:microsoft.com/office/officeart/2005/8/layout/process1"/>
    <dgm:cxn modelId="{BCEDFE94-24E0-4F0B-B645-5F7F0C7BF075}" type="presParOf" srcId="{92A5E065-D719-454F-82F3-FCA6C6061AE7}" destId="{64A4D908-FEA1-4231-95FF-5C67FDCB8B5E}" srcOrd="2" destOrd="0" presId="urn:microsoft.com/office/officeart/2005/8/layout/process1"/>
    <dgm:cxn modelId="{39218A14-4FD1-4124-8181-D4D828565356}" type="presParOf" srcId="{92A5E065-D719-454F-82F3-FCA6C6061AE7}" destId="{4B5CE7FA-96B1-41A7-AAF3-F66B5B30D69D}" srcOrd="3" destOrd="0" presId="urn:microsoft.com/office/officeart/2005/8/layout/process1"/>
    <dgm:cxn modelId="{8486CCC3-4E47-4038-848F-6C86027029E2}" type="presParOf" srcId="{4B5CE7FA-96B1-41A7-AAF3-F66B5B30D69D}" destId="{9FED6AA9-C81A-48ED-A657-2AEFA45C14FA}" srcOrd="0" destOrd="0" presId="urn:microsoft.com/office/officeart/2005/8/layout/process1"/>
    <dgm:cxn modelId="{653A2D78-0DD5-48EA-B65A-FBD8474B7C1C}" type="presParOf" srcId="{92A5E065-D719-454F-82F3-FCA6C6061AE7}" destId="{064D1377-A83A-43B9-8EA8-B31FAF040316}" srcOrd="4" destOrd="0" presId="urn:microsoft.com/office/officeart/2005/8/layout/process1"/>
    <dgm:cxn modelId="{EC3BB92C-289D-4DC0-80F6-12521B7F1895}" type="presParOf" srcId="{92A5E065-D719-454F-82F3-FCA6C6061AE7}" destId="{B55E8881-936C-4C95-96F4-A452F9B253BC}" srcOrd="5" destOrd="0" presId="urn:microsoft.com/office/officeart/2005/8/layout/process1"/>
    <dgm:cxn modelId="{6799EAFE-A83A-41A4-A555-1D67E56DD6D3}" type="presParOf" srcId="{B55E8881-936C-4C95-96F4-A452F9B253BC}" destId="{F5F63398-869E-4D9E-8646-5F7263058A12}" srcOrd="0" destOrd="0" presId="urn:microsoft.com/office/officeart/2005/8/layout/process1"/>
    <dgm:cxn modelId="{D259D800-155E-48BB-A616-348416C8C811}" type="presParOf" srcId="{92A5E065-D719-454F-82F3-FCA6C6061AE7}" destId="{CA52DC35-CE31-4F13-AC90-902BC3E020E7}"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EB93D7-EB8D-4772-8969-492D20719799}"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s-EC"/>
        </a:p>
      </dgm:t>
    </dgm:pt>
    <dgm:pt modelId="{AB6C8B92-3EE9-44A5-A6F8-49433B69B353}">
      <dgm:prSet phldrT="[Texto]"/>
      <dgm:spPr/>
      <dgm:t>
        <a:bodyPr/>
        <a:lstStyle/>
        <a:p>
          <a:pPr>
            <a:spcAft>
              <a:spcPts val="0"/>
            </a:spcAft>
          </a:pPr>
          <a:r>
            <a:rPr lang="es-EC" dirty="0"/>
            <a:t>Perdida</a:t>
          </a:r>
          <a:r>
            <a:rPr lang="es-EC" baseline="0" dirty="0"/>
            <a:t> de dinero</a:t>
          </a:r>
          <a:endParaRPr lang="es-EC" dirty="0"/>
        </a:p>
      </dgm:t>
    </dgm:pt>
    <dgm:pt modelId="{2360EE8F-7B71-45BB-845A-9632DD1AD9F8}" type="parTrans" cxnId="{A6A79D42-332E-4FEA-AFDA-0DE380F97540}">
      <dgm:prSet/>
      <dgm:spPr/>
      <dgm:t>
        <a:bodyPr/>
        <a:lstStyle/>
        <a:p>
          <a:endParaRPr lang="es-EC"/>
        </a:p>
      </dgm:t>
    </dgm:pt>
    <dgm:pt modelId="{C5ED2AE6-8AE3-478E-A451-34A2C72CD4FA}" type="sibTrans" cxnId="{A6A79D42-332E-4FEA-AFDA-0DE380F97540}">
      <dgm:prSet/>
      <dgm:spPr/>
      <dgm:t>
        <a:bodyPr/>
        <a:lstStyle/>
        <a:p>
          <a:endParaRPr lang="es-EC"/>
        </a:p>
      </dgm:t>
    </dgm:pt>
    <dgm:pt modelId="{C2AA9169-FC8A-47EB-9433-C494078EE3CB}">
      <dgm:prSet phldrT="[Texto]"/>
      <dgm:spPr/>
      <dgm:t>
        <a:bodyPr/>
        <a:lstStyle/>
        <a:p>
          <a:endParaRPr lang="es-EC" dirty="0"/>
        </a:p>
        <a:p>
          <a:r>
            <a:rPr lang="es-EC" dirty="0"/>
            <a:t>Errores en el manejo de la información</a:t>
          </a:r>
        </a:p>
      </dgm:t>
    </dgm:pt>
    <dgm:pt modelId="{E5482E1E-7CD3-4DB8-AC20-DDF55857D4F5}" type="parTrans" cxnId="{2ADDAF4A-9B9D-4736-AAA7-CEE8578E7310}">
      <dgm:prSet/>
      <dgm:spPr/>
      <dgm:t>
        <a:bodyPr/>
        <a:lstStyle/>
        <a:p>
          <a:endParaRPr lang="es-EC"/>
        </a:p>
      </dgm:t>
    </dgm:pt>
    <dgm:pt modelId="{D51A9092-AC0A-498C-8EC7-73CF6D86290C}" type="sibTrans" cxnId="{2ADDAF4A-9B9D-4736-AAA7-CEE8578E7310}">
      <dgm:prSet/>
      <dgm:spPr/>
      <dgm:t>
        <a:bodyPr/>
        <a:lstStyle/>
        <a:p>
          <a:endParaRPr lang="es-EC"/>
        </a:p>
      </dgm:t>
    </dgm:pt>
    <dgm:pt modelId="{F4EE733D-D276-40F7-AB35-F323B57605A3}">
      <dgm:prSet phldrT="[Texto]"/>
      <dgm:spPr/>
      <dgm:t>
        <a:bodyPr/>
        <a:lstStyle/>
        <a:p>
          <a:pPr algn="l"/>
          <a:r>
            <a:rPr lang="es-EC" dirty="0"/>
            <a:t>Solicitud de </a:t>
          </a:r>
        </a:p>
        <a:p>
          <a:pPr algn="l"/>
          <a:r>
            <a:rPr lang="es-EC" dirty="0"/>
            <a:t>Información</a:t>
          </a:r>
        </a:p>
      </dgm:t>
    </dgm:pt>
    <dgm:pt modelId="{9613D0EF-313B-4F40-ACD8-241B7A00345E}" type="parTrans" cxnId="{EFD85CCF-D226-4758-957A-451BA10CE661}">
      <dgm:prSet/>
      <dgm:spPr/>
      <dgm:t>
        <a:bodyPr/>
        <a:lstStyle/>
        <a:p>
          <a:endParaRPr lang="es-EC"/>
        </a:p>
      </dgm:t>
    </dgm:pt>
    <dgm:pt modelId="{077EAC4C-F05D-4CE1-A47C-C7A61F439E29}" type="sibTrans" cxnId="{EFD85CCF-D226-4758-957A-451BA10CE661}">
      <dgm:prSet/>
      <dgm:spPr/>
      <dgm:t>
        <a:bodyPr/>
        <a:lstStyle/>
        <a:p>
          <a:endParaRPr lang="es-EC"/>
        </a:p>
      </dgm:t>
    </dgm:pt>
    <dgm:pt modelId="{86FD28BC-C206-4407-AE5F-A57683713CF7}">
      <dgm:prSet phldrT="[Texto]"/>
      <dgm:spPr/>
      <dgm:t>
        <a:bodyPr/>
        <a:lstStyle/>
        <a:p>
          <a:pPr algn="r"/>
          <a:r>
            <a:rPr lang="es-EC" dirty="0"/>
            <a:t>Tiempo de espera</a:t>
          </a:r>
        </a:p>
      </dgm:t>
    </dgm:pt>
    <dgm:pt modelId="{69844A35-9FCE-45DD-B1A5-9D6F88FC0550}" type="parTrans" cxnId="{8CEF98CD-FD4D-42A1-B31D-69EDE0275021}">
      <dgm:prSet/>
      <dgm:spPr/>
      <dgm:t>
        <a:bodyPr/>
        <a:lstStyle/>
        <a:p>
          <a:endParaRPr lang="es-EC"/>
        </a:p>
      </dgm:t>
    </dgm:pt>
    <dgm:pt modelId="{3A293913-EA1E-4B82-8229-4C4636504BCC}" type="sibTrans" cxnId="{8CEF98CD-FD4D-42A1-B31D-69EDE0275021}">
      <dgm:prSet/>
      <dgm:spPr/>
      <dgm:t>
        <a:bodyPr/>
        <a:lstStyle/>
        <a:p>
          <a:endParaRPr lang="es-EC"/>
        </a:p>
      </dgm:t>
    </dgm:pt>
    <dgm:pt modelId="{036933D0-BB1A-45E7-AD7F-7406A984C72F}" type="pres">
      <dgm:prSet presAssocID="{71EB93D7-EB8D-4772-8969-492D20719799}" presName="diagram" presStyleCnt="0">
        <dgm:presLayoutVars>
          <dgm:dir/>
          <dgm:resizeHandles val="exact"/>
        </dgm:presLayoutVars>
      </dgm:prSet>
      <dgm:spPr/>
      <dgm:t>
        <a:bodyPr/>
        <a:lstStyle/>
        <a:p>
          <a:endParaRPr lang="es-EC"/>
        </a:p>
      </dgm:t>
    </dgm:pt>
    <dgm:pt modelId="{BF4AF011-40C5-484E-9420-76FE60BF5334}" type="pres">
      <dgm:prSet presAssocID="{AB6C8B92-3EE9-44A5-A6F8-49433B69B353}" presName="arrow" presStyleLbl="node1" presStyleIdx="0" presStyleCnt="4" custScaleX="138958" custScaleY="91654" custRadScaleRad="128061">
        <dgm:presLayoutVars>
          <dgm:bulletEnabled val="1"/>
        </dgm:presLayoutVars>
      </dgm:prSet>
      <dgm:spPr/>
      <dgm:t>
        <a:bodyPr/>
        <a:lstStyle/>
        <a:p>
          <a:endParaRPr lang="es-EC"/>
        </a:p>
      </dgm:t>
    </dgm:pt>
    <dgm:pt modelId="{7166042B-EF00-44B2-8A3A-235213C4DDB7}" type="pres">
      <dgm:prSet presAssocID="{86FD28BC-C206-4407-AE5F-A57683713CF7}" presName="arrow" presStyleLbl="node1" presStyleIdx="1" presStyleCnt="4" custScaleX="115648" custScaleY="140279" custRadScaleRad="181422" custRadScaleInc="1612">
        <dgm:presLayoutVars>
          <dgm:bulletEnabled val="1"/>
        </dgm:presLayoutVars>
      </dgm:prSet>
      <dgm:spPr/>
      <dgm:t>
        <a:bodyPr/>
        <a:lstStyle/>
        <a:p>
          <a:endParaRPr lang="es-EC"/>
        </a:p>
      </dgm:t>
    </dgm:pt>
    <dgm:pt modelId="{0CD7A94F-1FA9-4E40-9D34-F18250D84234}" type="pres">
      <dgm:prSet presAssocID="{C2AA9169-FC8A-47EB-9433-C494078EE3CB}" presName="arrow" presStyleLbl="node1" presStyleIdx="2" presStyleCnt="4" custScaleX="139893" custScaleY="93468" custRadScaleRad="106602" custRadScaleInc="2822">
        <dgm:presLayoutVars>
          <dgm:bulletEnabled val="1"/>
        </dgm:presLayoutVars>
      </dgm:prSet>
      <dgm:spPr/>
      <dgm:t>
        <a:bodyPr/>
        <a:lstStyle/>
        <a:p>
          <a:endParaRPr lang="es-EC"/>
        </a:p>
      </dgm:t>
    </dgm:pt>
    <dgm:pt modelId="{B2AFA8DA-05C3-40F4-9A33-E5E8DC1CE7F1}" type="pres">
      <dgm:prSet presAssocID="{F4EE733D-D276-40F7-AB35-F323B57605A3}" presName="arrow" presStyleLbl="node1" presStyleIdx="3" presStyleCnt="4" custScaleX="115648" custScaleY="146136" custRadScaleRad="188073" custRadScaleInc="-1557">
        <dgm:presLayoutVars>
          <dgm:bulletEnabled val="1"/>
        </dgm:presLayoutVars>
      </dgm:prSet>
      <dgm:spPr/>
      <dgm:t>
        <a:bodyPr/>
        <a:lstStyle/>
        <a:p>
          <a:endParaRPr lang="es-EC"/>
        </a:p>
      </dgm:t>
    </dgm:pt>
  </dgm:ptLst>
  <dgm:cxnLst>
    <dgm:cxn modelId="{D4EA6ECC-7843-4C49-93CE-7F211684023B}" type="presOf" srcId="{C2AA9169-FC8A-47EB-9433-C494078EE3CB}" destId="{0CD7A94F-1FA9-4E40-9D34-F18250D84234}" srcOrd="0" destOrd="0" presId="urn:microsoft.com/office/officeart/2005/8/layout/arrow5"/>
    <dgm:cxn modelId="{7F276527-7774-47A1-B385-88E35F79781E}" type="presOf" srcId="{86FD28BC-C206-4407-AE5F-A57683713CF7}" destId="{7166042B-EF00-44B2-8A3A-235213C4DDB7}" srcOrd="0" destOrd="0" presId="urn:microsoft.com/office/officeart/2005/8/layout/arrow5"/>
    <dgm:cxn modelId="{E2D59408-A19A-4617-BD04-5C2BFB0A9252}" type="presOf" srcId="{71EB93D7-EB8D-4772-8969-492D20719799}" destId="{036933D0-BB1A-45E7-AD7F-7406A984C72F}" srcOrd="0" destOrd="0" presId="urn:microsoft.com/office/officeart/2005/8/layout/arrow5"/>
    <dgm:cxn modelId="{EFD85CCF-D226-4758-957A-451BA10CE661}" srcId="{71EB93D7-EB8D-4772-8969-492D20719799}" destId="{F4EE733D-D276-40F7-AB35-F323B57605A3}" srcOrd="3" destOrd="0" parTransId="{9613D0EF-313B-4F40-ACD8-241B7A00345E}" sibTransId="{077EAC4C-F05D-4CE1-A47C-C7A61F439E29}"/>
    <dgm:cxn modelId="{8CEF98CD-FD4D-42A1-B31D-69EDE0275021}" srcId="{71EB93D7-EB8D-4772-8969-492D20719799}" destId="{86FD28BC-C206-4407-AE5F-A57683713CF7}" srcOrd="1" destOrd="0" parTransId="{69844A35-9FCE-45DD-B1A5-9D6F88FC0550}" sibTransId="{3A293913-EA1E-4B82-8229-4C4636504BCC}"/>
    <dgm:cxn modelId="{F17EBC92-04F7-495A-83B1-13629379969E}" type="presOf" srcId="{AB6C8B92-3EE9-44A5-A6F8-49433B69B353}" destId="{BF4AF011-40C5-484E-9420-76FE60BF5334}" srcOrd="0" destOrd="0" presId="urn:microsoft.com/office/officeart/2005/8/layout/arrow5"/>
    <dgm:cxn modelId="{81BA5209-08DD-414D-A26F-3516556A5FCA}" type="presOf" srcId="{F4EE733D-D276-40F7-AB35-F323B57605A3}" destId="{B2AFA8DA-05C3-40F4-9A33-E5E8DC1CE7F1}" srcOrd="0" destOrd="0" presId="urn:microsoft.com/office/officeart/2005/8/layout/arrow5"/>
    <dgm:cxn modelId="{A6A79D42-332E-4FEA-AFDA-0DE380F97540}" srcId="{71EB93D7-EB8D-4772-8969-492D20719799}" destId="{AB6C8B92-3EE9-44A5-A6F8-49433B69B353}" srcOrd="0" destOrd="0" parTransId="{2360EE8F-7B71-45BB-845A-9632DD1AD9F8}" sibTransId="{C5ED2AE6-8AE3-478E-A451-34A2C72CD4FA}"/>
    <dgm:cxn modelId="{2ADDAF4A-9B9D-4736-AAA7-CEE8578E7310}" srcId="{71EB93D7-EB8D-4772-8969-492D20719799}" destId="{C2AA9169-FC8A-47EB-9433-C494078EE3CB}" srcOrd="2" destOrd="0" parTransId="{E5482E1E-7CD3-4DB8-AC20-DDF55857D4F5}" sibTransId="{D51A9092-AC0A-498C-8EC7-73CF6D86290C}"/>
    <dgm:cxn modelId="{9584DA3A-43D1-46DC-BCCE-6A7F00A78988}" type="presParOf" srcId="{036933D0-BB1A-45E7-AD7F-7406A984C72F}" destId="{BF4AF011-40C5-484E-9420-76FE60BF5334}" srcOrd="0" destOrd="0" presId="urn:microsoft.com/office/officeart/2005/8/layout/arrow5"/>
    <dgm:cxn modelId="{820F345A-9F18-46C4-8A99-D19E3DFF918F}" type="presParOf" srcId="{036933D0-BB1A-45E7-AD7F-7406A984C72F}" destId="{7166042B-EF00-44B2-8A3A-235213C4DDB7}" srcOrd="1" destOrd="0" presId="urn:microsoft.com/office/officeart/2005/8/layout/arrow5"/>
    <dgm:cxn modelId="{2B90D249-A03F-4792-8309-817393E416E5}" type="presParOf" srcId="{036933D0-BB1A-45E7-AD7F-7406A984C72F}" destId="{0CD7A94F-1FA9-4E40-9D34-F18250D84234}" srcOrd="2" destOrd="0" presId="urn:microsoft.com/office/officeart/2005/8/layout/arrow5"/>
    <dgm:cxn modelId="{204A3820-7039-481A-827A-52109659ED00}" type="presParOf" srcId="{036933D0-BB1A-45E7-AD7F-7406A984C72F}" destId="{B2AFA8DA-05C3-40F4-9A33-E5E8DC1CE7F1}" srcOrd="3"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7F7685-626A-479C-8773-1CA5CC38C572}" type="doc">
      <dgm:prSet loTypeId="urn:microsoft.com/office/officeart/2005/8/layout/matrix1" loCatId="matrix" qsTypeId="urn:microsoft.com/office/officeart/2005/8/quickstyle/simple5" qsCatId="simple" csTypeId="urn:microsoft.com/office/officeart/2005/8/colors/accent1_2" csCatId="accent1" phldr="1"/>
      <dgm:spPr/>
      <dgm:t>
        <a:bodyPr/>
        <a:lstStyle/>
        <a:p>
          <a:endParaRPr lang="es-EC"/>
        </a:p>
      </dgm:t>
    </dgm:pt>
    <dgm:pt modelId="{0D011BBB-EC31-4E10-9E5B-5AB7EA977AB3}">
      <dgm:prSet phldrT="[Texto]"/>
      <dgm:spPr/>
      <dgm:t>
        <a:bodyPr/>
        <a:lstStyle/>
        <a:p>
          <a:r>
            <a:rPr lang="es-EC" dirty="0"/>
            <a:t>Guía para la construcción de un DW</a:t>
          </a:r>
        </a:p>
      </dgm:t>
    </dgm:pt>
    <dgm:pt modelId="{012D3A88-375B-4B4E-ABE5-BEB31EDB0561}" type="parTrans" cxnId="{757B9136-75DD-4D1B-8454-44C5ADAA0AA3}">
      <dgm:prSet/>
      <dgm:spPr/>
      <dgm:t>
        <a:bodyPr/>
        <a:lstStyle/>
        <a:p>
          <a:endParaRPr lang="es-EC"/>
        </a:p>
      </dgm:t>
    </dgm:pt>
    <dgm:pt modelId="{986897C8-F762-45A3-B120-22B16A63C619}" type="sibTrans" cxnId="{757B9136-75DD-4D1B-8454-44C5ADAA0AA3}">
      <dgm:prSet/>
      <dgm:spPr/>
      <dgm:t>
        <a:bodyPr/>
        <a:lstStyle/>
        <a:p>
          <a:endParaRPr lang="es-EC"/>
        </a:p>
      </dgm:t>
    </dgm:pt>
    <dgm:pt modelId="{7386DE59-AA35-4616-8332-372BD757FA6E}">
      <dgm:prSet phldrT="[Texto]" custT="1"/>
      <dgm:spPr/>
      <dgm:t>
        <a:bodyPr/>
        <a:lstStyle/>
        <a:p>
          <a:r>
            <a:rPr lang="es-EC" sz="2400" dirty="0"/>
            <a:t>Se origina por el interés y esfuerzo de un departamento</a:t>
          </a:r>
        </a:p>
      </dgm:t>
    </dgm:pt>
    <dgm:pt modelId="{9135A67B-42E2-4492-8F2E-C356F30E8189}" type="parTrans" cxnId="{BEAD6FDA-82AD-4E69-8E35-ABD0F324C2B3}">
      <dgm:prSet/>
      <dgm:spPr/>
      <dgm:t>
        <a:bodyPr/>
        <a:lstStyle/>
        <a:p>
          <a:endParaRPr lang="es-EC"/>
        </a:p>
      </dgm:t>
    </dgm:pt>
    <dgm:pt modelId="{80531BF3-91BB-4209-8A32-B8E7DF563631}" type="sibTrans" cxnId="{BEAD6FDA-82AD-4E69-8E35-ABD0F324C2B3}">
      <dgm:prSet/>
      <dgm:spPr/>
      <dgm:t>
        <a:bodyPr/>
        <a:lstStyle/>
        <a:p>
          <a:endParaRPr lang="es-EC"/>
        </a:p>
      </dgm:t>
    </dgm:pt>
    <dgm:pt modelId="{77D8CF73-F7C7-4A90-940B-A971785B79B3}">
      <dgm:prSet phldrT="[Texto]" custT="1"/>
      <dgm:spPr/>
      <dgm:t>
        <a:bodyPr/>
        <a:lstStyle/>
        <a:p>
          <a:r>
            <a:rPr lang="es-EC" sz="2400" dirty="0"/>
            <a:t>La primera versión es un data </a:t>
          </a:r>
          <a:r>
            <a:rPr lang="es-EC" sz="2400" dirty="0" err="1"/>
            <a:t>mart</a:t>
          </a:r>
          <a:r>
            <a:rPr lang="es-EC" sz="2400" dirty="0"/>
            <a:t> departamental </a:t>
          </a:r>
        </a:p>
      </dgm:t>
    </dgm:pt>
    <dgm:pt modelId="{93629713-6DFB-4AF7-8C40-F8073638A239}" type="parTrans" cxnId="{16D7EB25-B6A8-46A1-9BD7-109472EA0EB2}">
      <dgm:prSet/>
      <dgm:spPr/>
      <dgm:t>
        <a:bodyPr/>
        <a:lstStyle/>
        <a:p>
          <a:endParaRPr lang="es-EC"/>
        </a:p>
      </dgm:t>
    </dgm:pt>
    <dgm:pt modelId="{E6BC4F59-2CFC-4240-91F1-343D3A8E4FB0}" type="sibTrans" cxnId="{16D7EB25-B6A8-46A1-9BD7-109472EA0EB2}">
      <dgm:prSet/>
      <dgm:spPr/>
      <dgm:t>
        <a:bodyPr/>
        <a:lstStyle/>
        <a:p>
          <a:endParaRPr lang="es-EC"/>
        </a:p>
      </dgm:t>
    </dgm:pt>
    <dgm:pt modelId="{F6625EFD-E4BA-472A-85D7-726DF666FEAF}">
      <dgm:prSet phldrT="[Texto]" custT="1"/>
      <dgm:spPr/>
      <dgm:t>
        <a:bodyPr/>
        <a:lstStyle/>
        <a:p>
          <a:pPr algn="ctr"/>
          <a:r>
            <a:rPr lang="es-EC" sz="2400" dirty="0"/>
            <a:t>A medida que otros departamentos necesiten sus propios data </a:t>
          </a:r>
          <a:r>
            <a:rPr lang="es-EC" sz="2400" dirty="0" err="1"/>
            <a:t>marts</a:t>
          </a:r>
          <a:endParaRPr lang="es-EC" sz="2400" dirty="0"/>
        </a:p>
      </dgm:t>
    </dgm:pt>
    <dgm:pt modelId="{F87ED60F-92B0-4580-B21D-22783193C0AE}" type="parTrans" cxnId="{A71DE801-7CFA-4730-99F2-79E70A3D0404}">
      <dgm:prSet/>
      <dgm:spPr/>
      <dgm:t>
        <a:bodyPr/>
        <a:lstStyle/>
        <a:p>
          <a:endParaRPr lang="es-EC"/>
        </a:p>
      </dgm:t>
    </dgm:pt>
    <dgm:pt modelId="{978AF1CF-7010-417B-880B-0D4AD04B8C14}" type="sibTrans" cxnId="{A71DE801-7CFA-4730-99F2-79E70A3D0404}">
      <dgm:prSet/>
      <dgm:spPr/>
      <dgm:t>
        <a:bodyPr/>
        <a:lstStyle/>
        <a:p>
          <a:endParaRPr lang="es-EC"/>
        </a:p>
      </dgm:t>
    </dgm:pt>
    <dgm:pt modelId="{16525B90-3C60-4D43-86F6-DA848DCD0A3B}">
      <dgm:prSet phldrT="[Texto]" custT="1"/>
      <dgm:spPr/>
      <dgm:t>
        <a:bodyPr/>
        <a:lstStyle/>
        <a:p>
          <a:r>
            <a:rPr lang="es-EC" sz="2200" dirty="0"/>
            <a:t>Manteniendo una metodología de estandarización mediante lo que Kimball denomina “dimensiones conformadas</a:t>
          </a:r>
          <a:r>
            <a:rPr lang="es-EC" sz="1900" dirty="0"/>
            <a:t>”</a:t>
          </a:r>
        </a:p>
      </dgm:t>
    </dgm:pt>
    <dgm:pt modelId="{1A1DFD18-FCD3-4182-B64A-234D8EC0B562}" type="parTrans" cxnId="{8B9733C6-5D37-4C9C-8E25-A16E3A8835C8}">
      <dgm:prSet/>
      <dgm:spPr/>
      <dgm:t>
        <a:bodyPr/>
        <a:lstStyle/>
        <a:p>
          <a:endParaRPr lang="es-EC"/>
        </a:p>
      </dgm:t>
    </dgm:pt>
    <dgm:pt modelId="{93FFDCBA-5F29-487A-BF65-FA69E66B53E8}" type="sibTrans" cxnId="{8B9733C6-5D37-4C9C-8E25-A16E3A8835C8}">
      <dgm:prSet/>
      <dgm:spPr/>
      <dgm:t>
        <a:bodyPr/>
        <a:lstStyle/>
        <a:p>
          <a:endParaRPr lang="es-EC"/>
        </a:p>
      </dgm:t>
    </dgm:pt>
    <dgm:pt modelId="{39D998EC-B553-405C-AA26-3D498CD3E33A}" type="pres">
      <dgm:prSet presAssocID="{967F7685-626A-479C-8773-1CA5CC38C572}" presName="diagram" presStyleCnt="0">
        <dgm:presLayoutVars>
          <dgm:chMax val="1"/>
          <dgm:dir/>
          <dgm:animLvl val="ctr"/>
          <dgm:resizeHandles val="exact"/>
        </dgm:presLayoutVars>
      </dgm:prSet>
      <dgm:spPr/>
      <dgm:t>
        <a:bodyPr/>
        <a:lstStyle/>
        <a:p>
          <a:endParaRPr lang="es-EC"/>
        </a:p>
      </dgm:t>
    </dgm:pt>
    <dgm:pt modelId="{4D8F97B4-9CF5-436D-BA4A-9A9A93F1E042}" type="pres">
      <dgm:prSet presAssocID="{967F7685-626A-479C-8773-1CA5CC38C572}" presName="matrix" presStyleCnt="0"/>
      <dgm:spPr/>
    </dgm:pt>
    <dgm:pt modelId="{0C925036-05AF-4960-A0D0-C54EAD04C4D8}" type="pres">
      <dgm:prSet presAssocID="{967F7685-626A-479C-8773-1CA5CC38C572}" presName="tile1" presStyleLbl="node1" presStyleIdx="0" presStyleCnt="4"/>
      <dgm:spPr/>
      <dgm:t>
        <a:bodyPr/>
        <a:lstStyle/>
        <a:p>
          <a:endParaRPr lang="es-EC"/>
        </a:p>
      </dgm:t>
    </dgm:pt>
    <dgm:pt modelId="{80B298F1-AEE7-4609-8653-FC253A6D944C}" type="pres">
      <dgm:prSet presAssocID="{967F7685-626A-479C-8773-1CA5CC38C572}" presName="tile1text" presStyleLbl="node1" presStyleIdx="0" presStyleCnt="4">
        <dgm:presLayoutVars>
          <dgm:chMax val="0"/>
          <dgm:chPref val="0"/>
          <dgm:bulletEnabled val="1"/>
        </dgm:presLayoutVars>
      </dgm:prSet>
      <dgm:spPr/>
      <dgm:t>
        <a:bodyPr/>
        <a:lstStyle/>
        <a:p>
          <a:endParaRPr lang="es-EC"/>
        </a:p>
      </dgm:t>
    </dgm:pt>
    <dgm:pt modelId="{5E7355BF-309E-4A68-A209-22F14BA75C4E}" type="pres">
      <dgm:prSet presAssocID="{967F7685-626A-479C-8773-1CA5CC38C572}" presName="tile2" presStyleLbl="node1" presStyleIdx="1" presStyleCnt="4"/>
      <dgm:spPr/>
      <dgm:t>
        <a:bodyPr/>
        <a:lstStyle/>
        <a:p>
          <a:endParaRPr lang="es-EC"/>
        </a:p>
      </dgm:t>
    </dgm:pt>
    <dgm:pt modelId="{1193D184-F6F0-426F-97E1-231B3B9D3D76}" type="pres">
      <dgm:prSet presAssocID="{967F7685-626A-479C-8773-1CA5CC38C572}" presName="tile2text" presStyleLbl="node1" presStyleIdx="1" presStyleCnt="4">
        <dgm:presLayoutVars>
          <dgm:chMax val="0"/>
          <dgm:chPref val="0"/>
          <dgm:bulletEnabled val="1"/>
        </dgm:presLayoutVars>
      </dgm:prSet>
      <dgm:spPr/>
      <dgm:t>
        <a:bodyPr/>
        <a:lstStyle/>
        <a:p>
          <a:endParaRPr lang="es-EC"/>
        </a:p>
      </dgm:t>
    </dgm:pt>
    <dgm:pt modelId="{A0170992-FEDA-4C1A-9470-A871BBB7DE44}" type="pres">
      <dgm:prSet presAssocID="{967F7685-626A-479C-8773-1CA5CC38C572}" presName="tile3" presStyleLbl="node1" presStyleIdx="2" presStyleCnt="4"/>
      <dgm:spPr/>
      <dgm:t>
        <a:bodyPr/>
        <a:lstStyle/>
        <a:p>
          <a:endParaRPr lang="es-EC"/>
        </a:p>
      </dgm:t>
    </dgm:pt>
    <dgm:pt modelId="{27BBCE5D-1804-4B44-AF86-1854076D8F85}" type="pres">
      <dgm:prSet presAssocID="{967F7685-626A-479C-8773-1CA5CC38C572}" presName="tile3text" presStyleLbl="node1" presStyleIdx="2" presStyleCnt="4">
        <dgm:presLayoutVars>
          <dgm:chMax val="0"/>
          <dgm:chPref val="0"/>
          <dgm:bulletEnabled val="1"/>
        </dgm:presLayoutVars>
      </dgm:prSet>
      <dgm:spPr/>
      <dgm:t>
        <a:bodyPr/>
        <a:lstStyle/>
        <a:p>
          <a:endParaRPr lang="es-EC"/>
        </a:p>
      </dgm:t>
    </dgm:pt>
    <dgm:pt modelId="{274C40E6-34C4-4963-BB92-E19B8DB1C7D2}" type="pres">
      <dgm:prSet presAssocID="{967F7685-626A-479C-8773-1CA5CC38C572}" presName="tile4" presStyleLbl="node1" presStyleIdx="3" presStyleCnt="4" custLinFactNeighborX="23592" custLinFactNeighborY="5607"/>
      <dgm:spPr/>
      <dgm:t>
        <a:bodyPr/>
        <a:lstStyle/>
        <a:p>
          <a:endParaRPr lang="es-EC"/>
        </a:p>
      </dgm:t>
    </dgm:pt>
    <dgm:pt modelId="{7926A721-A59F-4739-873A-866556969357}" type="pres">
      <dgm:prSet presAssocID="{967F7685-626A-479C-8773-1CA5CC38C572}" presName="tile4text" presStyleLbl="node1" presStyleIdx="3" presStyleCnt="4">
        <dgm:presLayoutVars>
          <dgm:chMax val="0"/>
          <dgm:chPref val="0"/>
          <dgm:bulletEnabled val="1"/>
        </dgm:presLayoutVars>
      </dgm:prSet>
      <dgm:spPr/>
      <dgm:t>
        <a:bodyPr/>
        <a:lstStyle/>
        <a:p>
          <a:endParaRPr lang="es-EC"/>
        </a:p>
      </dgm:t>
    </dgm:pt>
    <dgm:pt modelId="{5ACE9BEC-5564-4F2F-BE3B-25ADFF31D6D6}" type="pres">
      <dgm:prSet presAssocID="{967F7685-626A-479C-8773-1CA5CC38C572}" presName="centerTile" presStyleLbl="fgShp" presStyleIdx="0" presStyleCnt="1">
        <dgm:presLayoutVars>
          <dgm:chMax val="0"/>
          <dgm:chPref val="0"/>
        </dgm:presLayoutVars>
      </dgm:prSet>
      <dgm:spPr/>
      <dgm:t>
        <a:bodyPr/>
        <a:lstStyle/>
        <a:p>
          <a:endParaRPr lang="es-EC"/>
        </a:p>
      </dgm:t>
    </dgm:pt>
  </dgm:ptLst>
  <dgm:cxnLst>
    <dgm:cxn modelId="{4E1D85DB-A041-4224-B693-BD41B86C194B}" type="presOf" srcId="{16525B90-3C60-4D43-86F6-DA848DCD0A3B}" destId="{7926A721-A59F-4739-873A-866556969357}" srcOrd="1" destOrd="0" presId="urn:microsoft.com/office/officeart/2005/8/layout/matrix1"/>
    <dgm:cxn modelId="{C8C35F47-68AB-4FFB-B5CD-96BFA79B1202}" type="presOf" srcId="{0D011BBB-EC31-4E10-9E5B-5AB7EA977AB3}" destId="{5ACE9BEC-5564-4F2F-BE3B-25ADFF31D6D6}" srcOrd="0" destOrd="0" presId="urn:microsoft.com/office/officeart/2005/8/layout/matrix1"/>
    <dgm:cxn modelId="{757B9136-75DD-4D1B-8454-44C5ADAA0AA3}" srcId="{967F7685-626A-479C-8773-1CA5CC38C572}" destId="{0D011BBB-EC31-4E10-9E5B-5AB7EA977AB3}" srcOrd="0" destOrd="0" parTransId="{012D3A88-375B-4B4E-ABE5-BEB31EDB0561}" sibTransId="{986897C8-F762-45A3-B120-22B16A63C619}"/>
    <dgm:cxn modelId="{419A78C4-DC26-4209-8225-56C9BD4385AA}" type="presOf" srcId="{7386DE59-AA35-4616-8332-372BD757FA6E}" destId="{80B298F1-AEE7-4609-8653-FC253A6D944C}" srcOrd="1" destOrd="0" presId="urn:microsoft.com/office/officeart/2005/8/layout/matrix1"/>
    <dgm:cxn modelId="{C1158E7E-B8BB-48DA-9093-2767429223B7}" type="presOf" srcId="{967F7685-626A-479C-8773-1CA5CC38C572}" destId="{39D998EC-B553-405C-AA26-3D498CD3E33A}" srcOrd="0" destOrd="0" presId="urn:microsoft.com/office/officeart/2005/8/layout/matrix1"/>
    <dgm:cxn modelId="{8B9733C6-5D37-4C9C-8E25-A16E3A8835C8}" srcId="{0D011BBB-EC31-4E10-9E5B-5AB7EA977AB3}" destId="{16525B90-3C60-4D43-86F6-DA848DCD0A3B}" srcOrd="3" destOrd="0" parTransId="{1A1DFD18-FCD3-4182-B64A-234D8EC0B562}" sibTransId="{93FFDCBA-5F29-487A-BF65-FA69E66B53E8}"/>
    <dgm:cxn modelId="{E7D2206B-4917-466B-9256-D6A7F8BF23D6}" type="presOf" srcId="{F6625EFD-E4BA-472A-85D7-726DF666FEAF}" destId="{27BBCE5D-1804-4B44-AF86-1854076D8F85}" srcOrd="1" destOrd="0" presId="urn:microsoft.com/office/officeart/2005/8/layout/matrix1"/>
    <dgm:cxn modelId="{1B7EF001-3A72-489B-A4EE-924417239E46}" type="presOf" srcId="{77D8CF73-F7C7-4A90-940B-A971785B79B3}" destId="{1193D184-F6F0-426F-97E1-231B3B9D3D76}" srcOrd="1" destOrd="0" presId="urn:microsoft.com/office/officeart/2005/8/layout/matrix1"/>
    <dgm:cxn modelId="{2AA8F12B-0035-46DF-88FD-17331AEAC4BF}" type="presOf" srcId="{F6625EFD-E4BA-472A-85D7-726DF666FEAF}" destId="{A0170992-FEDA-4C1A-9470-A871BBB7DE44}" srcOrd="0" destOrd="0" presId="urn:microsoft.com/office/officeart/2005/8/layout/matrix1"/>
    <dgm:cxn modelId="{BEAD6FDA-82AD-4E69-8E35-ABD0F324C2B3}" srcId="{0D011BBB-EC31-4E10-9E5B-5AB7EA977AB3}" destId="{7386DE59-AA35-4616-8332-372BD757FA6E}" srcOrd="0" destOrd="0" parTransId="{9135A67B-42E2-4492-8F2E-C356F30E8189}" sibTransId="{80531BF3-91BB-4209-8A32-B8E7DF563631}"/>
    <dgm:cxn modelId="{FE6B73C0-F746-4958-A4F1-77253CFE7EED}" type="presOf" srcId="{77D8CF73-F7C7-4A90-940B-A971785B79B3}" destId="{5E7355BF-309E-4A68-A209-22F14BA75C4E}" srcOrd="0" destOrd="0" presId="urn:microsoft.com/office/officeart/2005/8/layout/matrix1"/>
    <dgm:cxn modelId="{16D7EB25-B6A8-46A1-9BD7-109472EA0EB2}" srcId="{0D011BBB-EC31-4E10-9E5B-5AB7EA977AB3}" destId="{77D8CF73-F7C7-4A90-940B-A971785B79B3}" srcOrd="1" destOrd="0" parTransId="{93629713-6DFB-4AF7-8C40-F8073638A239}" sibTransId="{E6BC4F59-2CFC-4240-91F1-343D3A8E4FB0}"/>
    <dgm:cxn modelId="{158B2619-724D-45FB-93CF-042D5D63F26E}" type="presOf" srcId="{7386DE59-AA35-4616-8332-372BD757FA6E}" destId="{0C925036-05AF-4960-A0D0-C54EAD04C4D8}" srcOrd="0" destOrd="0" presId="urn:microsoft.com/office/officeart/2005/8/layout/matrix1"/>
    <dgm:cxn modelId="{A71DE801-7CFA-4730-99F2-79E70A3D0404}" srcId="{0D011BBB-EC31-4E10-9E5B-5AB7EA977AB3}" destId="{F6625EFD-E4BA-472A-85D7-726DF666FEAF}" srcOrd="2" destOrd="0" parTransId="{F87ED60F-92B0-4580-B21D-22783193C0AE}" sibTransId="{978AF1CF-7010-417B-880B-0D4AD04B8C14}"/>
    <dgm:cxn modelId="{F69AF477-6C11-41F1-8833-75F53FE18FC2}" type="presOf" srcId="{16525B90-3C60-4D43-86F6-DA848DCD0A3B}" destId="{274C40E6-34C4-4963-BB92-E19B8DB1C7D2}" srcOrd="0" destOrd="0" presId="urn:microsoft.com/office/officeart/2005/8/layout/matrix1"/>
    <dgm:cxn modelId="{B18FEF34-D215-4544-B933-846C5D155003}" type="presParOf" srcId="{39D998EC-B553-405C-AA26-3D498CD3E33A}" destId="{4D8F97B4-9CF5-436D-BA4A-9A9A93F1E042}" srcOrd="0" destOrd="0" presId="urn:microsoft.com/office/officeart/2005/8/layout/matrix1"/>
    <dgm:cxn modelId="{81780A9A-FBA0-4116-870E-9464AB5D6EAB}" type="presParOf" srcId="{4D8F97B4-9CF5-436D-BA4A-9A9A93F1E042}" destId="{0C925036-05AF-4960-A0D0-C54EAD04C4D8}" srcOrd="0" destOrd="0" presId="urn:microsoft.com/office/officeart/2005/8/layout/matrix1"/>
    <dgm:cxn modelId="{0A77B573-65DC-45BB-A669-9EA4F4F70DB5}" type="presParOf" srcId="{4D8F97B4-9CF5-436D-BA4A-9A9A93F1E042}" destId="{80B298F1-AEE7-4609-8653-FC253A6D944C}" srcOrd="1" destOrd="0" presId="urn:microsoft.com/office/officeart/2005/8/layout/matrix1"/>
    <dgm:cxn modelId="{B37B8DB6-ED80-46F7-85C6-F55E76054FB1}" type="presParOf" srcId="{4D8F97B4-9CF5-436D-BA4A-9A9A93F1E042}" destId="{5E7355BF-309E-4A68-A209-22F14BA75C4E}" srcOrd="2" destOrd="0" presId="urn:microsoft.com/office/officeart/2005/8/layout/matrix1"/>
    <dgm:cxn modelId="{8F155075-12DE-4F39-AA24-5AF550C5CAAB}" type="presParOf" srcId="{4D8F97B4-9CF5-436D-BA4A-9A9A93F1E042}" destId="{1193D184-F6F0-426F-97E1-231B3B9D3D76}" srcOrd="3" destOrd="0" presId="urn:microsoft.com/office/officeart/2005/8/layout/matrix1"/>
    <dgm:cxn modelId="{0D31A619-2D5A-4F03-A913-4668D3D68594}" type="presParOf" srcId="{4D8F97B4-9CF5-436D-BA4A-9A9A93F1E042}" destId="{A0170992-FEDA-4C1A-9470-A871BBB7DE44}" srcOrd="4" destOrd="0" presId="urn:microsoft.com/office/officeart/2005/8/layout/matrix1"/>
    <dgm:cxn modelId="{D4731781-9E51-47B2-9ACB-D1084E85DC9F}" type="presParOf" srcId="{4D8F97B4-9CF5-436D-BA4A-9A9A93F1E042}" destId="{27BBCE5D-1804-4B44-AF86-1854076D8F85}" srcOrd="5" destOrd="0" presId="urn:microsoft.com/office/officeart/2005/8/layout/matrix1"/>
    <dgm:cxn modelId="{D68E72AD-7898-42FA-B2B0-ADF28AA81D8F}" type="presParOf" srcId="{4D8F97B4-9CF5-436D-BA4A-9A9A93F1E042}" destId="{274C40E6-34C4-4963-BB92-E19B8DB1C7D2}" srcOrd="6" destOrd="0" presId="urn:microsoft.com/office/officeart/2005/8/layout/matrix1"/>
    <dgm:cxn modelId="{49FF1840-8F84-4409-B20E-F9162BAF05EB}" type="presParOf" srcId="{4D8F97B4-9CF5-436D-BA4A-9A9A93F1E042}" destId="{7926A721-A59F-4739-873A-866556969357}" srcOrd="7" destOrd="0" presId="urn:microsoft.com/office/officeart/2005/8/layout/matrix1"/>
    <dgm:cxn modelId="{1A46BA5D-9462-48BD-AD8A-AF0BB78760CA}" type="presParOf" srcId="{39D998EC-B553-405C-AA26-3D498CD3E33A}" destId="{5ACE9BEC-5564-4F2F-BE3B-25ADFF31D6D6}"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361988-C14B-4DA6-987F-B0D3A52BB749}" type="doc">
      <dgm:prSet loTypeId="urn:microsoft.com/office/officeart/2005/8/layout/orgChart1" loCatId="hierarchy" qsTypeId="urn:microsoft.com/office/officeart/2005/8/quickstyle/simple5" qsCatId="simple" csTypeId="urn:microsoft.com/office/officeart/2005/8/colors/accent0_1" csCatId="mainScheme" phldr="1"/>
      <dgm:spPr/>
      <dgm:t>
        <a:bodyPr/>
        <a:lstStyle/>
        <a:p>
          <a:endParaRPr lang="es-EC"/>
        </a:p>
      </dgm:t>
    </dgm:pt>
    <dgm:pt modelId="{8697CA6E-3A1C-4FCD-98DC-5FE8B169D501}">
      <dgm:prSet phldrT="[Texto]"/>
      <dgm:spPr/>
      <dgm:t>
        <a:bodyPr/>
        <a:lstStyle/>
        <a:p>
          <a:pPr algn="ctr"/>
          <a:r>
            <a:rPr lang="es-EC" dirty="0"/>
            <a:t>Data </a:t>
          </a:r>
          <a:r>
            <a:rPr lang="es-EC" dirty="0" err="1"/>
            <a:t>Warehouse</a:t>
          </a:r>
          <a:r>
            <a:rPr lang="es-EC" dirty="0"/>
            <a:t> para el departamento comercial de la empresa NUO Tecnológica</a:t>
          </a:r>
        </a:p>
      </dgm:t>
    </dgm:pt>
    <dgm:pt modelId="{BD03EC78-7DCE-41DF-B573-139B1A51402C}" type="parTrans" cxnId="{E753FDD0-3AC1-4FB3-B5E5-3653CE7D0C7E}">
      <dgm:prSet/>
      <dgm:spPr/>
      <dgm:t>
        <a:bodyPr/>
        <a:lstStyle/>
        <a:p>
          <a:pPr algn="ctr"/>
          <a:endParaRPr lang="es-EC"/>
        </a:p>
      </dgm:t>
    </dgm:pt>
    <dgm:pt modelId="{4B595491-E798-4EC2-AF89-BA38EDF52A9D}" type="sibTrans" cxnId="{E753FDD0-3AC1-4FB3-B5E5-3653CE7D0C7E}">
      <dgm:prSet/>
      <dgm:spPr/>
      <dgm:t>
        <a:bodyPr/>
        <a:lstStyle/>
        <a:p>
          <a:pPr algn="ctr"/>
          <a:endParaRPr lang="es-EC"/>
        </a:p>
      </dgm:t>
    </dgm:pt>
    <dgm:pt modelId="{08414B17-687F-4AE1-9698-1E7ADDEE904E}">
      <dgm:prSet phldrT="[Texto]"/>
      <dgm:spPr/>
      <dgm:t>
        <a:bodyPr/>
        <a:lstStyle/>
        <a:p>
          <a:pPr algn="ctr"/>
          <a:r>
            <a:rPr lang="es-EC"/>
            <a:t>Definición de Requerimientos del negocio</a:t>
          </a:r>
        </a:p>
      </dgm:t>
    </dgm:pt>
    <dgm:pt modelId="{53A39915-7CF6-430E-B53D-3E3A7D7BFC54}" type="parTrans" cxnId="{6C55C2E7-EF5A-4C00-8FD9-32CAAC23CE8F}">
      <dgm:prSet/>
      <dgm:spPr/>
      <dgm:t>
        <a:bodyPr/>
        <a:lstStyle/>
        <a:p>
          <a:pPr algn="ctr"/>
          <a:endParaRPr lang="es-EC"/>
        </a:p>
      </dgm:t>
    </dgm:pt>
    <dgm:pt modelId="{8414ED43-8B2F-4DBD-91F7-AF154D53C3DF}" type="sibTrans" cxnId="{6C55C2E7-EF5A-4C00-8FD9-32CAAC23CE8F}">
      <dgm:prSet/>
      <dgm:spPr/>
      <dgm:t>
        <a:bodyPr/>
        <a:lstStyle/>
        <a:p>
          <a:pPr algn="ctr"/>
          <a:endParaRPr lang="es-EC"/>
        </a:p>
      </dgm:t>
    </dgm:pt>
    <dgm:pt modelId="{3BA0E564-BE6A-4555-8CD3-2C58A032469B}">
      <dgm:prSet phldrT="[Texto]"/>
      <dgm:spPr/>
      <dgm:t>
        <a:bodyPr/>
        <a:lstStyle/>
        <a:p>
          <a:pPr algn="ctr"/>
          <a:r>
            <a:rPr lang="es-EC"/>
            <a:t>Diseño de la arquitectura tecnológica</a:t>
          </a:r>
        </a:p>
      </dgm:t>
    </dgm:pt>
    <dgm:pt modelId="{83A07431-1E32-40BC-A7E7-220D03F3BEBC}" type="parTrans" cxnId="{06032738-05E8-4572-B136-909A08D5FCE8}">
      <dgm:prSet/>
      <dgm:spPr/>
      <dgm:t>
        <a:bodyPr/>
        <a:lstStyle/>
        <a:p>
          <a:pPr algn="ctr"/>
          <a:endParaRPr lang="es-EC"/>
        </a:p>
      </dgm:t>
    </dgm:pt>
    <dgm:pt modelId="{5B52B632-F66C-4C31-9E4E-F979002321D9}" type="sibTrans" cxnId="{06032738-05E8-4572-B136-909A08D5FCE8}">
      <dgm:prSet/>
      <dgm:spPr/>
      <dgm:t>
        <a:bodyPr/>
        <a:lstStyle/>
        <a:p>
          <a:pPr algn="ctr"/>
          <a:endParaRPr lang="es-EC"/>
        </a:p>
      </dgm:t>
    </dgm:pt>
    <dgm:pt modelId="{0BE0F1F1-530B-43FA-8CB7-D0013650A71F}">
      <dgm:prSet phldrT="[Texto]"/>
      <dgm:spPr/>
      <dgm:t>
        <a:bodyPr/>
        <a:lstStyle/>
        <a:p>
          <a:pPr algn="ctr"/>
          <a:r>
            <a:rPr lang="es-EC"/>
            <a:t>Definición del modelo dimensional</a:t>
          </a:r>
        </a:p>
      </dgm:t>
    </dgm:pt>
    <dgm:pt modelId="{66E1C6FF-04C9-4EF5-9C5E-7D4DC007AA76}" type="parTrans" cxnId="{6ED3EB66-2077-4E32-99EF-95657775B951}">
      <dgm:prSet/>
      <dgm:spPr/>
      <dgm:t>
        <a:bodyPr/>
        <a:lstStyle/>
        <a:p>
          <a:pPr algn="ctr"/>
          <a:endParaRPr lang="es-EC"/>
        </a:p>
      </dgm:t>
    </dgm:pt>
    <dgm:pt modelId="{0F8DA8CC-F5A7-4C7A-BD34-88EF76EC8735}" type="sibTrans" cxnId="{6ED3EB66-2077-4E32-99EF-95657775B951}">
      <dgm:prSet/>
      <dgm:spPr/>
      <dgm:t>
        <a:bodyPr/>
        <a:lstStyle/>
        <a:p>
          <a:pPr algn="ctr"/>
          <a:endParaRPr lang="es-EC"/>
        </a:p>
      </dgm:t>
    </dgm:pt>
    <dgm:pt modelId="{A0CE7D1B-052F-4963-8B1B-2C2BC4727340}">
      <dgm:prSet phldrT="[Texto]"/>
      <dgm:spPr/>
      <dgm:t>
        <a:bodyPr/>
        <a:lstStyle/>
        <a:p>
          <a:pPr algn="ctr"/>
          <a:r>
            <a:rPr lang="es-EC"/>
            <a:t>Selección e instalación del producto</a:t>
          </a:r>
        </a:p>
      </dgm:t>
    </dgm:pt>
    <dgm:pt modelId="{787C4173-DA4F-4AA6-83AB-E030F0AB44A1}" type="parTrans" cxnId="{732FBC93-4811-484F-B5BD-960AF6BF25AE}">
      <dgm:prSet/>
      <dgm:spPr/>
      <dgm:t>
        <a:bodyPr/>
        <a:lstStyle/>
        <a:p>
          <a:pPr algn="ctr"/>
          <a:endParaRPr lang="es-EC"/>
        </a:p>
      </dgm:t>
    </dgm:pt>
    <dgm:pt modelId="{057B2824-4023-4D7D-B7BE-ADC9CC2383E1}" type="sibTrans" cxnId="{732FBC93-4811-484F-B5BD-960AF6BF25AE}">
      <dgm:prSet/>
      <dgm:spPr/>
      <dgm:t>
        <a:bodyPr/>
        <a:lstStyle/>
        <a:p>
          <a:pPr algn="ctr"/>
          <a:endParaRPr lang="es-EC"/>
        </a:p>
      </dgm:t>
    </dgm:pt>
    <dgm:pt modelId="{896555A9-6FF7-4A36-973D-1C4F88B30EF1}">
      <dgm:prSet phldrT="[Texto]"/>
      <dgm:spPr/>
      <dgm:t>
        <a:bodyPr/>
        <a:lstStyle/>
        <a:p>
          <a:pPr algn="ctr"/>
          <a:r>
            <a:rPr lang="es-EC"/>
            <a:t>Diseño</a:t>
          </a:r>
          <a:r>
            <a:rPr lang="es-EC" baseline="0"/>
            <a:t> físico</a:t>
          </a:r>
          <a:endParaRPr lang="es-EC"/>
        </a:p>
      </dgm:t>
    </dgm:pt>
    <dgm:pt modelId="{8ADB96D4-A7DC-4600-8CDE-A0928091EAD6}" type="parTrans" cxnId="{92B58A49-AFA7-4C8B-8106-74C3F2CA3952}">
      <dgm:prSet/>
      <dgm:spPr/>
      <dgm:t>
        <a:bodyPr/>
        <a:lstStyle/>
        <a:p>
          <a:pPr algn="ctr"/>
          <a:endParaRPr lang="es-EC"/>
        </a:p>
      </dgm:t>
    </dgm:pt>
    <dgm:pt modelId="{1022BE15-52B2-4C70-8203-8FEC0646BAF1}" type="sibTrans" cxnId="{92B58A49-AFA7-4C8B-8106-74C3F2CA3952}">
      <dgm:prSet/>
      <dgm:spPr/>
      <dgm:t>
        <a:bodyPr/>
        <a:lstStyle/>
        <a:p>
          <a:pPr algn="ctr"/>
          <a:endParaRPr lang="es-EC"/>
        </a:p>
      </dgm:t>
    </dgm:pt>
    <dgm:pt modelId="{6441A1BE-FD22-40C8-B6AE-2E5C227E516C}">
      <dgm:prSet phldrT="[Texto]"/>
      <dgm:spPr/>
      <dgm:t>
        <a:bodyPr/>
        <a:lstStyle/>
        <a:p>
          <a:pPr algn="ctr"/>
          <a:r>
            <a:rPr lang="es-EC"/>
            <a:t>Diseño</a:t>
          </a:r>
          <a:r>
            <a:rPr lang="es-EC" baseline="0"/>
            <a:t> y desarollo de ETL</a:t>
          </a:r>
          <a:endParaRPr lang="es-EC"/>
        </a:p>
      </dgm:t>
    </dgm:pt>
    <dgm:pt modelId="{E5769865-A336-4CFB-8ACF-0AE8969C85AA}" type="parTrans" cxnId="{1A03CB8C-3804-4C50-B198-75BFD3EC9603}">
      <dgm:prSet/>
      <dgm:spPr/>
      <dgm:t>
        <a:bodyPr/>
        <a:lstStyle/>
        <a:p>
          <a:pPr algn="ctr"/>
          <a:endParaRPr lang="es-EC"/>
        </a:p>
      </dgm:t>
    </dgm:pt>
    <dgm:pt modelId="{9CE5A31E-3982-4357-A99A-A5D275181B9D}" type="sibTrans" cxnId="{1A03CB8C-3804-4C50-B198-75BFD3EC9603}">
      <dgm:prSet/>
      <dgm:spPr/>
      <dgm:t>
        <a:bodyPr/>
        <a:lstStyle/>
        <a:p>
          <a:pPr algn="ctr"/>
          <a:endParaRPr lang="es-EC"/>
        </a:p>
      </dgm:t>
    </dgm:pt>
    <dgm:pt modelId="{67E0B6E4-958C-449B-B605-DC2B780B61A1}">
      <dgm:prSet phldrT="[Texto]"/>
      <dgm:spPr/>
      <dgm:t>
        <a:bodyPr/>
        <a:lstStyle/>
        <a:p>
          <a:pPr algn="ctr"/>
          <a:r>
            <a:rPr lang="es-EC"/>
            <a:t>Desarollo de la aplicación de BI</a:t>
          </a:r>
        </a:p>
      </dgm:t>
    </dgm:pt>
    <dgm:pt modelId="{AE54F765-6FED-4D0B-BC26-3A74DFCC4A0F}" type="parTrans" cxnId="{D4B8DF6F-E6E9-4DD0-A0EC-20A333A40A07}">
      <dgm:prSet/>
      <dgm:spPr/>
      <dgm:t>
        <a:bodyPr/>
        <a:lstStyle/>
        <a:p>
          <a:pPr algn="ctr"/>
          <a:endParaRPr lang="es-EC"/>
        </a:p>
      </dgm:t>
    </dgm:pt>
    <dgm:pt modelId="{9804731E-6153-47F2-AF26-D3BCA76ACF02}" type="sibTrans" cxnId="{D4B8DF6F-E6E9-4DD0-A0EC-20A333A40A07}">
      <dgm:prSet/>
      <dgm:spPr/>
      <dgm:t>
        <a:bodyPr/>
        <a:lstStyle/>
        <a:p>
          <a:pPr algn="ctr"/>
          <a:endParaRPr lang="es-EC"/>
        </a:p>
      </dgm:t>
    </dgm:pt>
    <dgm:pt modelId="{F27E4874-3D51-4CFB-AE30-C849006F4CD4}">
      <dgm:prSet phldrT="[Texto]"/>
      <dgm:spPr/>
      <dgm:t>
        <a:bodyPr/>
        <a:lstStyle/>
        <a:p>
          <a:pPr algn="ctr"/>
          <a:r>
            <a:rPr lang="es-EC"/>
            <a:t>Mantenimiento</a:t>
          </a:r>
          <a:r>
            <a:rPr lang="es-EC" baseline="0"/>
            <a:t> y crecimiento</a:t>
          </a:r>
          <a:endParaRPr lang="es-EC"/>
        </a:p>
      </dgm:t>
    </dgm:pt>
    <dgm:pt modelId="{4021685D-5DA3-43EA-BDA6-9FC9047EF0C4}" type="parTrans" cxnId="{DAD3198C-D535-4401-921A-862602AC1FE5}">
      <dgm:prSet/>
      <dgm:spPr/>
      <dgm:t>
        <a:bodyPr/>
        <a:lstStyle/>
        <a:p>
          <a:pPr algn="ctr"/>
          <a:endParaRPr lang="es-EC"/>
        </a:p>
      </dgm:t>
    </dgm:pt>
    <dgm:pt modelId="{594AF174-8DD5-437E-81E2-560E2BCF542D}" type="sibTrans" cxnId="{DAD3198C-D535-4401-921A-862602AC1FE5}">
      <dgm:prSet/>
      <dgm:spPr/>
      <dgm:t>
        <a:bodyPr/>
        <a:lstStyle/>
        <a:p>
          <a:pPr algn="ctr"/>
          <a:endParaRPr lang="es-EC"/>
        </a:p>
      </dgm:t>
    </dgm:pt>
    <dgm:pt modelId="{A8A25E9D-22C9-44AD-B6BA-9DAFD8BB9D90}">
      <dgm:prSet/>
      <dgm:spPr/>
      <dgm:t>
        <a:bodyPr/>
        <a:lstStyle/>
        <a:p>
          <a:pPr algn="ctr"/>
          <a:r>
            <a:rPr lang="es-EC"/>
            <a:t>Realizar entrevistas</a:t>
          </a:r>
        </a:p>
      </dgm:t>
    </dgm:pt>
    <dgm:pt modelId="{4A9F12AD-E769-49F3-B763-FCD9BB5404F3}" type="parTrans" cxnId="{498C650F-D3E2-4D26-AAF6-837A9B2CA42E}">
      <dgm:prSet/>
      <dgm:spPr/>
      <dgm:t>
        <a:bodyPr/>
        <a:lstStyle/>
        <a:p>
          <a:pPr algn="ctr"/>
          <a:endParaRPr lang="es-EC"/>
        </a:p>
      </dgm:t>
    </dgm:pt>
    <dgm:pt modelId="{C5A6654F-3AE6-4C62-A45D-DEA5C365B16F}" type="sibTrans" cxnId="{498C650F-D3E2-4D26-AAF6-837A9B2CA42E}">
      <dgm:prSet/>
      <dgm:spPr/>
      <dgm:t>
        <a:bodyPr/>
        <a:lstStyle/>
        <a:p>
          <a:pPr algn="ctr"/>
          <a:endParaRPr lang="es-EC"/>
        </a:p>
      </dgm:t>
    </dgm:pt>
    <dgm:pt modelId="{08EB85F7-FA8F-4F37-9659-7D7D18ADC7BA}">
      <dgm:prSet/>
      <dgm:spPr/>
      <dgm:t>
        <a:bodyPr/>
        <a:lstStyle/>
        <a:p>
          <a:pPr algn="ctr"/>
          <a:r>
            <a:rPr lang="es-EC"/>
            <a:t>Diseñar la arquitectura técnica</a:t>
          </a:r>
        </a:p>
      </dgm:t>
    </dgm:pt>
    <dgm:pt modelId="{06D7F22C-48B5-4A51-B815-4950653EEDCD}" type="parTrans" cxnId="{4DB0639C-18AC-4BF1-974E-E4BE83D4F57D}">
      <dgm:prSet/>
      <dgm:spPr/>
      <dgm:t>
        <a:bodyPr/>
        <a:lstStyle/>
        <a:p>
          <a:pPr algn="ctr"/>
          <a:endParaRPr lang="es-EC"/>
        </a:p>
      </dgm:t>
    </dgm:pt>
    <dgm:pt modelId="{A13CC254-7942-40BF-BE9D-3607C029E9A0}" type="sibTrans" cxnId="{4DB0639C-18AC-4BF1-974E-E4BE83D4F57D}">
      <dgm:prSet/>
      <dgm:spPr/>
      <dgm:t>
        <a:bodyPr/>
        <a:lstStyle/>
        <a:p>
          <a:pPr algn="ctr"/>
          <a:endParaRPr lang="es-EC"/>
        </a:p>
      </dgm:t>
    </dgm:pt>
    <dgm:pt modelId="{60B86932-80D3-41D4-ACAE-AAA6D19BA4F5}">
      <dgm:prSet/>
      <dgm:spPr/>
      <dgm:t>
        <a:bodyPr/>
        <a:lstStyle/>
        <a:p>
          <a:pPr algn="ctr"/>
          <a:r>
            <a:rPr lang="es-EC"/>
            <a:t>Realizar la matriz de procesos y dimensiones</a:t>
          </a:r>
        </a:p>
      </dgm:t>
    </dgm:pt>
    <dgm:pt modelId="{F86EA361-0768-4C43-A62E-9FD808E16CD7}" type="parTrans" cxnId="{DBA45CF4-01C1-499F-AE93-8BE27970037F}">
      <dgm:prSet/>
      <dgm:spPr/>
      <dgm:t>
        <a:bodyPr/>
        <a:lstStyle/>
        <a:p>
          <a:pPr algn="ctr"/>
          <a:endParaRPr lang="es-EC"/>
        </a:p>
      </dgm:t>
    </dgm:pt>
    <dgm:pt modelId="{4ABA53C7-8C04-48B4-80DC-BA9063330D3B}" type="sibTrans" cxnId="{DBA45CF4-01C1-499F-AE93-8BE27970037F}">
      <dgm:prSet/>
      <dgm:spPr/>
      <dgm:t>
        <a:bodyPr/>
        <a:lstStyle/>
        <a:p>
          <a:pPr algn="ctr"/>
          <a:endParaRPr lang="es-EC"/>
        </a:p>
      </dgm:t>
    </dgm:pt>
    <dgm:pt modelId="{F177DDB1-D6E3-4AB1-860B-8760E77F121D}">
      <dgm:prSet/>
      <dgm:spPr/>
      <dgm:t>
        <a:bodyPr/>
        <a:lstStyle/>
        <a:p>
          <a:pPr algn="ctr"/>
          <a:r>
            <a:rPr lang="es-EC"/>
            <a:t>Detallar las fuentes de datos y procesos de transformación</a:t>
          </a:r>
        </a:p>
      </dgm:t>
    </dgm:pt>
    <dgm:pt modelId="{DA50B558-A3AE-4EF5-BDC8-F04CF4D8B173}" type="parTrans" cxnId="{9B237FF0-51E4-47DA-835C-6A4A11C519F4}">
      <dgm:prSet/>
      <dgm:spPr/>
      <dgm:t>
        <a:bodyPr/>
        <a:lstStyle/>
        <a:p>
          <a:pPr algn="ctr"/>
          <a:endParaRPr lang="es-EC"/>
        </a:p>
      </dgm:t>
    </dgm:pt>
    <dgm:pt modelId="{AB826156-34D2-44E4-9889-9388A9735828}" type="sibTrans" cxnId="{9B237FF0-51E4-47DA-835C-6A4A11C519F4}">
      <dgm:prSet/>
      <dgm:spPr/>
      <dgm:t>
        <a:bodyPr/>
        <a:lstStyle/>
        <a:p>
          <a:pPr algn="ctr"/>
          <a:endParaRPr lang="es-EC"/>
        </a:p>
      </dgm:t>
    </dgm:pt>
    <dgm:pt modelId="{5E479775-78BB-45A9-925C-4249D8C27C64}">
      <dgm:prSet/>
      <dgm:spPr/>
      <dgm:t>
        <a:bodyPr/>
        <a:lstStyle/>
        <a:p>
          <a:pPr algn="ctr"/>
          <a:r>
            <a:rPr lang="es-EC"/>
            <a:t>Generar el modelo lógico dimensional</a:t>
          </a:r>
        </a:p>
      </dgm:t>
    </dgm:pt>
    <dgm:pt modelId="{363D46E6-813B-4B71-96AE-8336AC05EE72}" type="parTrans" cxnId="{59D1E7BF-0B52-4902-9884-13FD33D69C2D}">
      <dgm:prSet/>
      <dgm:spPr/>
      <dgm:t>
        <a:bodyPr/>
        <a:lstStyle/>
        <a:p>
          <a:pPr algn="ctr"/>
          <a:endParaRPr lang="es-EC"/>
        </a:p>
      </dgm:t>
    </dgm:pt>
    <dgm:pt modelId="{565A20B0-FF1A-4190-BC32-9CC004FDF96C}" type="sibTrans" cxnId="{59D1E7BF-0B52-4902-9884-13FD33D69C2D}">
      <dgm:prSet/>
      <dgm:spPr/>
      <dgm:t>
        <a:bodyPr/>
        <a:lstStyle/>
        <a:p>
          <a:pPr algn="ctr"/>
          <a:endParaRPr lang="es-EC"/>
        </a:p>
      </dgm:t>
    </dgm:pt>
    <dgm:pt modelId="{CEA3CC59-887E-4FEB-B862-DB35E8F9B007}">
      <dgm:prSet/>
      <dgm:spPr/>
      <dgm:t>
        <a:bodyPr/>
        <a:lstStyle/>
        <a:p>
          <a:pPr algn="ctr"/>
          <a:r>
            <a:rPr lang="es-EC"/>
            <a:t>Seleccionar lo productos</a:t>
          </a:r>
        </a:p>
      </dgm:t>
    </dgm:pt>
    <dgm:pt modelId="{430EA585-2B53-46D8-B919-547CB248D815}" type="parTrans" cxnId="{9F40EE39-8E9E-42C5-9243-4792FE8A47BB}">
      <dgm:prSet/>
      <dgm:spPr/>
      <dgm:t>
        <a:bodyPr/>
        <a:lstStyle/>
        <a:p>
          <a:pPr algn="ctr"/>
          <a:endParaRPr lang="es-EC"/>
        </a:p>
      </dgm:t>
    </dgm:pt>
    <dgm:pt modelId="{135568A6-994C-4A9E-AB41-21DAC21DECDD}" type="sibTrans" cxnId="{9F40EE39-8E9E-42C5-9243-4792FE8A47BB}">
      <dgm:prSet/>
      <dgm:spPr/>
      <dgm:t>
        <a:bodyPr/>
        <a:lstStyle/>
        <a:p>
          <a:pPr algn="ctr"/>
          <a:endParaRPr lang="es-EC"/>
        </a:p>
      </dgm:t>
    </dgm:pt>
    <dgm:pt modelId="{6C908DB9-36A9-48AA-AA87-A3F59ADBA681}">
      <dgm:prSet/>
      <dgm:spPr/>
      <dgm:t>
        <a:bodyPr/>
        <a:lstStyle/>
        <a:p>
          <a:pPr algn="ctr"/>
          <a:r>
            <a:rPr lang="es-EC"/>
            <a:t>Detallar la instalación y configuración</a:t>
          </a:r>
        </a:p>
      </dgm:t>
    </dgm:pt>
    <dgm:pt modelId="{C55BA8D9-9D4C-4D29-AFCC-3A4DE6B26EA5}" type="parTrans" cxnId="{33D6B7E0-222B-46A6-B198-F3DB8A59661A}">
      <dgm:prSet/>
      <dgm:spPr/>
      <dgm:t>
        <a:bodyPr/>
        <a:lstStyle/>
        <a:p>
          <a:pPr algn="ctr"/>
          <a:endParaRPr lang="es-EC"/>
        </a:p>
      </dgm:t>
    </dgm:pt>
    <dgm:pt modelId="{2B62273E-C757-4FBF-9384-D28964870E90}" type="sibTrans" cxnId="{33D6B7E0-222B-46A6-B198-F3DB8A59661A}">
      <dgm:prSet/>
      <dgm:spPr/>
      <dgm:t>
        <a:bodyPr/>
        <a:lstStyle/>
        <a:p>
          <a:pPr algn="ctr"/>
          <a:endParaRPr lang="es-EC"/>
        </a:p>
      </dgm:t>
    </dgm:pt>
    <dgm:pt modelId="{69396556-6F3C-47EF-8544-8ED088F6DD71}">
      <dgm:prSet/>
      <dgm:spPr/>
      <dgm:t>
        <a:bodyPr/>
        <a:lstStyle/>
        <a:p>
          <a:pPr algn="ctr"/>
          <a:r>
            <a:rPr lang="es-EC"/>
            <a:t>Generar el modelo físico</a:t>
          </a:r>
        </a:p>
      </dgm:t>
    </dgm:pt>
    <dgm:pt modelId="{86E29160-D35C-4DA7-BD62-C7402D10202F}" type="parTrans" cxnId="{3888CAE4-74E1-457D-9B13-B616BC01B1F4}">
      <dgm:prSet/>
      <dgm:spPr/>
      <dgm:t>
        <a:bodyPr/>
        <a:lstStyle/>
        <a:p>
          <a:pPr algn="ctr"/>
          <a:endParaRPr lang="es-EC"/>
        </a:p>
      </dgm:t>
    </dgm:pt>
    <dgm:pt modelId="{B5E02DA7-1872-4F26-8CFE-DC478FD96B63}" type="sibTrans" cxnId="{3888CAE4-74E1-457D-9B13-B616BC01B1F4}">
      <dgm:prSet/>
      <dgm:spPr/>
      <dgm:t>
        <a:bodyPr/>
        <a:lstStyle/>
        <a:p>
          <a:pPr algn="ctr"/>
          <a:endParaRPr lang="es-EC"/>
        </a:p>
      </dgm:t>
    </dgm:pt>
    <dgm:pt modelId="{78DD2372-A440-4157-AAEF-2FF858C35353}">
      <dgm:prSet/>
      <dgm:spPr/>
      <dgm:t>
        <a:bodyPr/>
        <a:lstStyle/>
        <a:p>
          <a:pPr algn="ctr"/>
          <a:r>
            <a:rPr lang="es-EC" dirty="0"/>
            <a:t>Definir conexiones a las fuentes de datos</a:t>
          </a:r>
        </a:p>
      </dgm:t>
    </dgm:pt>
    <dgm:pt modelId="{F5E88221-CECB-470E-BB96-83FDF10F02FD}" type="parTrans" cxnId="{39734842-6F8F-4C90-9261-417E249BF32E}">
      <dgm:prSet/>
      <dgm:spPr/>
      <dgm:t>
        <a:bodyPr/>
        <a:lstStyle/>
        <a:p>
          <a:pPr algn="ctr"/>
          <a:endParaRPr lang="es-EC"/>
        </a:p>
      </dgm:t>
    </dgm:pt>
    <dgm:pt modelId="{8D3152C3-1A23-4D29-87C7-3460C0F2548E}" type="sibTrans" cxnId="{39734842-6F8F-4C90-9261-417E249BF32E}">
      <dgm:prSet/>
      <dgm:spPr/>
      <dgm:t>
        <a:bodyPr/>
        <a:lstStyle/>
        <a:p>
          <a:pPr algn="ctr"/>
          <a:endParaRPr lang="es-EC"/>
        </a:p>
      </dgm:t>
    </dgm:pt>
    <dgm:pt modelId="{EFE66E19-B1F5-44F2-B8E8-E65725402176}">
      <dgm:prSet/>
      <dgm:spPr/>
      <dgm:t>
        <a:bodyPr/>
        <a:lstStyle/>
        <a:p>
          <a:pPr algn="ctr"/>
          <a:r>
            <a:rPr lang="es-EC"/>
            <a:t>Extraer los datos de las fuentes</a:t>
          </a:r>
        </a:p>
      </dgm:t>
    </dgm:pt>
    <dgm:pt modelId="{B6C73243-DF05-4D21-9E7F-952D00E42F07}" type="parTrans" cxnId="{ADE46197-6A6D-4878-A60D-2E1B2C73E0C7}">
      <dgm:prSet/>
      <dgm:spPr/>
      <dgm:t>
        <a:bodyPr/>
        <a:lstStyle/>
        <a:p>
          <a:pPr algn="ctr"/>
          <a:endParaRPr lang="es-EC"/>
        </a:p>
      </dgm:t>
    </dgm:pt>
    <dgm:pt modelId="{47405D07-3D65-44FB-B157-B46C99AF3293}" type="sibTrans" cxnId="{ADE46197-6A6D-4878-A60D-2E1B2C73E0C7}">
      <dgm:prSet/>
      <dgm:spPr/>
      <dgm:t>
        <a:bodyPr/>
        <a:lstStyle/>
        <a:p>
          <a:pPr algn="ctr"/>
          <a:endParaRPr lang="es-EC"/>
        </a:p>
      </dgm:t>
    </dgm:pt>
    <dgm:pt modelId="{AD894963-1800-4BC3-8C79-72F6DF2A8DAF}">
      <dgm:prSet/>
      <dgm:spPr/>
      <dgm:t>
        <a:bodyPr/>
        <a:lstStyle/>
        <a:p>
          <a:pPr algn="ctr"/>
          <a:r>
            <a:rPr lang="es-EC"/>
            <a:t>Carga de datos al Data Warehouse</a:t>
          </a:r>
        </a:p>
      </dgm:t>
    </dgm:pt>
    <dgm:pt modelId="{1A4A27EB-67FD-4932-9892-83C7A61F1ED4}" type="parTrans" cxnId="{19243E34-338D-401A-AD12-150ACAB4DE35}">
      <dgm:prSet/>
      <dgm:spPr/>
      <dgm:t>
        <a:bodyPr/>
        <a:lstStyle/>
        <a:p>
          <a:pPr algn="ctr"/>
          <a:endParaRPr lang="es-EC"/>
        </a:p>
      </dgm:t>
    </dgm:pt>
    <dgm:pt modelId="{B0E57AFE-9BD9-45C7-832E-17ECBB2A5A8F}" type="sibTrans" cxnId="{19243E34-338D-401A-AD12-150ACAB4DE35}">
      <dgm:prSet/>
      <dgm:spPr/>
      <dgm:t>
        <a:bodyPr/>
        <a:lstStyle/>
        <a:p>
          <a:pPr algn="ctr"/>
          <a:endParaRPr lang="es-EC"/>
        </a:p>
      </dgm:t>
    </dgm:pt>
    <dgm:pt modelId="{D67FB157-B163-43D6-89B7-F9D882367593}">
      <dgm:prSet/>
      <dgm:spPr/>
      <dgm:t>
        <a:bodyPr/>
        <a:lstStyle/>
        <a:p>
          <a:pPr algn="ctr"/>
          <a:r>
            <a:rPr lang="es-EC"/>
            <a:t>Validar el funcionamiento del sistema de BI</a:t>
          </a:r>
        </a:p>
      </dgm:t>
    </dgm:pt>
    <dgm:pt modelId="{E6B0215E-94E6-4DA6-95AB-3797A3A83290}" type="parTrans" cxnId="{9CCCDCBA-1CF6-4744-A1E8-5032A19C9295}">
      <dgm:prSet/>
      <dgm:spPr/>
      <dgm:t>
        <a:bodyPr/>
        <a:lstStyle/>
        <a:p>
          <a:pPr algn="ctr"/>
          <a:endParaRPr lang="es-EC"/>
        </a:p>
      </dgm:t>
    </dgm:pt>
    <dgm:pt modelId="{F49D5A8C-6D45-4DDB-AA7B-435ACD3EE53A}" type="sibTrans" cxnId="{9CCCDCBA-1CF6-4744-A1E8-5032A19C9295}">
      <dgm:prSet/>
      <dgm:spPr/>
      <dgm:t>
        <a:bodyPr/>
        <a:lstStyle/>
        <a:p>
          <a:pPr algn="ctr"/>
          <a:endParaRPr lang="es-EC"/>
        </a:p>
      </dgm:t>
    </dgm:pt>
    <dgm:pt modelId="{F8369B85-8837-42A9-BB0D-8F1C6C92697F}">
      <dgm:prSet/>
      <dgm:spPr/>
      <dgm:t>
        <a:bodyPr/>
        <a:lstStyle/>
        <a:p>
          <a:pPr algn="ctr"/>
          <a:r>
            <a:rPr lang="es-EC"/>
            <a:t>Identificar mejoras del sistema de BI</a:t>
          </a:r>
        </a:p>
      </dgm:t>
    </dgm:pt>
    <dgm:pt modelId="{805B5CC9-098D-4FD6-84B6-0F32C4003C7C}" type="sibTrans" cxnId="{3442D819-E0F5-4F4F-8C85-905DD4FC5538}">
      <dgm:prSet/>
      <dgm:spPr/>
      <dgm:t>
        <a:bodyPr/>
        <a:lstStyle/>
        <a:p>
          <a:pPr algn="ctr"/>
          <a:endParaRPr lang="es-EC"/>
        </a:p>
      </dgm:t>
    </dgm:pt>
    <dgm:pt modelId="{5B44116D-6109-4AE5-95E0-14AC722353CA}" type="parTrans" cxnId="{3442D819-E0F5-4F4F-8C85-905DD4FC5538}">
      <dgm:prSet/>
      <dgm:spPr/>
      <dgm:t>
        <a:bodyPr/>
        <a:lstStyle/>
        <a:p>
          <a:pPr algn="ctr"/>
          <a:endParaRPr lang="es-EC"/>
        </a:p>
      </dgm:t>
    </dgm:pt>
    <dgm:pt modelId="{196452C8-D584-4D30-A4EC-CAC7371CCD33}">
      <dgm:prSet/>
      <dgm:spPr/>
      <dgm:t>
        <a:bodyPr/>
        <a:lstStyle/>
        <a:p>
          <a:pPr algn="ctr"/>
          <a:r>
            <a:rPr lang="es-EC"/>
            <a:t>Diseño de los informes</a:t>
          </a:r>
        </a:p>
      </dgm:t>
    </dgm:pt>
    <dgm:pt modelId="{49C7A833-321D-4997-9F4D-3A72CC63D807}" type="sibTrans" cxnId="{1374FB25-FA99-4795-94C5-0115A9676BDC}">
      <dgm:prSet/>
      <dgm:spPr/>
      <dgm:t>
        <a:bodyPr/>
        <a:lstStyle/>
        <a:p>
          <a:pPr algn="ctr"/>
          <a:endParaRPr lang="es-EC"/>
        </a:p>
      </dgm:t>
    </dgm:pt>
    <dgm:pt modelId="{47729A02-A6A4-4A04-9903-03B4BA1815CD}" type="parTrans" cxnId="{1374FB25-FA99-4795-94C5-0115A9676BDC}">
      <dgm:prSet/>
      <dgm:spPr/>
      <dgm:t>
        <a:bodyPr/>
        <a:lstStyle/>
        <a:p>
          <a:pPr algn="ctr"/>
          <a:endParaRPr lang="es-EC"/>
        </a:p>
      </dgm:t>
    </dgm:pt>
    <dgm:pt modelId="{A354DDFB-C331-4893-90E9-2749989529F6}">
      <dgm:prSet/>
      <dgm:spPr/>
      <dgm:t>
        <a:bodyPr/>
        <a:lstStyle/>
        <a:p>
          <a:pPr algn="ctr"/>
          <a:r>
            <a:rPr lang="es-EC"/>
            <a:t>Transferencia de conocimiento</a:t>
          </a:r>
        </a:p>
      </dgm:t>
    </dgm:pt>
    <dgm:pt modelId="{05C604EA-E5FC-4092-AC56-545EFCED0272}" type="parTrans" cxnId="{05201E08-CFA0-4BF5-8D2A-4220B5ACB882}">
      <dgm:prSet/>
      <dgm:spPr/>
      <dgm:t>
        <a:bodyPr/>
        <a:lstStyle/>
        <a:p>
          <a:pPr algn="ctr"/>
          <a:endParaRPr lang="es-EC"/>
        </a:p>
      </dgm:t>
    </dgm:pt>
    <dgm:pt modelId="{51542F0B-E7F9-479B-819F-071EE65E3EC3}" type="sibTrans" cxnId="{05201E08-CFA0-4BF5-8D2A-4220B5ACB882}">
      <dgm:prSet/>
      <dgm:spPr/>
      <dgm:t>
        <a:bodyPr/>
        <a:lstStyle/>
        <a:p>
          <a:pPr algn="ctr"/>
          <a:endParaRPr lang="es-EC"/>
        </a:p>
      </dgm:t>
    </dgm:pt>
    <dgm:pt modelId="{AD285D28-679A-43B5-BF18-5B8563E7C4BB}" type="pres">
      <dgm:prSet presAssocID="{B2361988-C14B-4DA6-987F-B0D3A52BB749}" presName="hierChild1" presStyleCnt="0">
        <dgm:presLayoutVars>
          <dgm:orgChart val="1"/>
          <dgm:chPref val="1"/>
          <dgm:dir/>
          <dgm:animOne val="branch"/>
          <dgm:animLvl val="lvl"/>
          <dgm:resizeHandles/>
        </dgm:presLayoutVars>
      </dgm:prSet>
      <dgm:spPr/>
      <dgm:t>
        <a:bodyPr/>
        <a:lstStyle/>
        <a:p>
          <a:endParaRPr lang="es-EC"/>
        </a:p>
      </dgm:t>
    </dgm:pt>
    <dgm:pt modelId="{E293E568-1C1E-4A51-97A7-DADC67DF05AA}" type="pres">
      <dgm:prSet presAssocID="{8697CA6E-3A1C-4FCD-98DC-5FE8B169D501}" presName="hierRoot1" presStyleCnt="0">
        <dgm:presLayoutVars>
          <dgm:hierBranch val="init"/>
        </dgm:presLayoutVars>
      </dgm:prSet>
      <dgm:spPr/>
    </dgm:pt>
    <dgm:pt modelId="{8C370599-E480-41AB-B7E6-E60B0D65B281}" type="pres">
      <dgm:prSet presAssocID="{8697CA6E-3A1C-4FCD-98DC-5FE8B169D501}" presName="rootComposite1" presStyleCnt="0"/>
      <dgm:spPr/>
    </dgm:pt>
    <dgm:pt modelId="{9A1944AC-62C3-453B-9D9F-39F3D5FCC17C}" type="pres">
      <dgm:prSet presAssocID="{8697CA6E-3A1C-4FCD-98DC-5FE8B169D501}" presName="rootText1" presStyleLbl="node0" presStyleIdx="0" presStyleCnt="1" custScaleX="239771">
        <dgm:presLayoutVars>
          <dgm:chPref val="3"/>
        </dgm:presLayoutVars>
      </dgm:prSet>
      <dgm:spPr/>
      <dgm:t>
        <a:bodyPr/>
        <a:lstStyle/>
        <a:p>
          <a:endParaRPr lang="es-EC"/>
        </a:p>
      </dgm:t>
    </dgm:pt>
    <dgm:pt modelId="{FD6077AA-86AB-474D-AFD3-F281D3C9410A}" type="pres">
      <dgm:prSet presAssocID="{8697CA6E-3A1C-4FCD-98DC-5FE8B169D501}" presName="rootConnector1" presStyleLbl="node1" presStyleIdx="0" presStyleCnt="0"/>
      <dgm:spPr/>
      <dgm:t>
        <a:bodyPr/>
        <a:lstStyle/>
        <a:p>
          <a:endParaRPr lang="es-EC"/>
        </a:p>
      </dgm:t>
    </dgm:pt>
    <dgm:pt modelId="{8E1702AA-02FD-44F3-AADA-5B624F4C9DAF}" type="pres">
      <dgm:prSet presAssocID="{8697CA6E-3A1C-4FCD-98DC-5FE8B169D501}" presName="hierChild2" presStyleCnt="0"/>
      <dgm:spPr/>
    </dgm:pt>
    <dgm:pt modelId="{E3F25829-E059-48C3-A6A5-39B36A41A9CA}" type="pres">
      <dgm:prSet presAssocID="{53A39915-7CF6-430E-B53D-3E3A7D7BFC54}" presName="Name37" presStyleLbl="parChTrans1D2" presStyleIdx="0" presStyleCnt="8"/>
      <dgm:spPr/>
      <dgm:t>
        <a:bodyPr/>
        <a:lstStyle/>
        <a:p>
          <a:endParaRPr lang="es-EC"/>
        </a:p>
      </dgm:t>
    </dgm:pt>
    <dgm:pt modelId="{807A9B9F-7A05-4E84-8DF3-9929D4131F93}" type="pres">
      <dgm:prSet presAssocID="{08414B17-687F-4AE1-9698-1E7ADDEE904E}" presName="hierRoot2" presStyleCnt="0">
        <dgm:presLayoutVars>
          <dgm:hierBranch val="init"/>
        </dgm:presLayoutVars>
      </dgm:prSet>
      <dgm:spPr/>
    </dgm:pt>
    <dgm:pt modelId="{015CEC2E-0E6D-42D9-83C0-27334069A83B}" type="pres">
      <dgm:prSet presAssocID="{08414B17-687F-4AE1-9698-1E7ADDEE904E}" presName="rootComposite" presStyleCnt="0"/>
      <dgm:spPr/>
    </dgm:pt>
    <dgm:pt modelId="{2AA6BFAC-5DC6-4C47-BA27-CC6DB796778E}" type="pres">
      <dgm:prSet presAssocID="{08414B17-687F-4AE1-9698-1E7ADDEE904E}" presName="rootText" presStyleLbl="node2" presStyleIdx="0" presStyleCnt="8">
        <dgm:presLayoutVars>
          <dgm:chPref val="3"/>
        </dgm:presLayoutVars>
      </dgm:prSet>
      <dgm:spPr/>
      <dgm:t>
        <a:bodyPr/>
        <a:lstStyle/>
        <a:p>
          <a:endParaRPr lang="es-EC"/>
        </a:p>
      </dgm:t>
    </dgm:pt>
    <dgm:pt modelId="{E7123C90-6D0B-4920-A87B-F6C5078C0644}" type="pres">
      <dgm:prSet presAssocID="{08414B17-687F-4AE1-9698-1E7ADDEE904E}" presName="rootConnector" presStyleLbl="node2" presStyleIdx="0" presStyleCnt="8"/>
      <dgm:spPr/>
      <dgm:t>
        <a:bodyPr/>
        <a:lstStyle/>
        <a:p>
          <a:endParaRPr lang="es-EC"/>
        </a:p>
      </dgm:t>
    </dgm:pt>
    <dgm:pt modelId="{084EB69B-9CEA-4A49-A8EE-0BA4F5EBF397}" type="pres">
      <dgm:prSet presAssocID="{08414B17-687F-4AE1-9698-1E7ADDEE904E}" presName="hierChild4" presStyleCnt="0"/>
      <dgm:spPr/>
    </dgm:pt>
    <dgm:pt modelId="{04504061-A28F-42E7-8992-DFD244D709CC}" type="pres">
      <dgm:prSet presAssocID="{4A9F12AD-E769-49F3-B763-FCD9BB5404F3}" presName="Name37" presStyleLbl="parChTrans1D3" presStyleIdx="0" presStyleCnt="8"/>
      <dgm:spPr/>
      <dgm:t>
        <a:bodyPr/>
        <a:lstStyle/>
        <a:p>
          <a:endParaRPr lang="es-EC"/>
        </a:p>
      </dgm:t>
    </dgm:pt>
    <dgm:pt modelId="{5B276B44-55EF-4D78-B21D-52CBE0448052}" type="pres">
      <dgm:prSet presAssocID="{A8A25E9D-22C9-44AD-B6BA-9DAFD8BB9D90}" presName="hierRoot2" presStyleCnt="0">
        <dgm:presLayoutVars>
          <dgm:hierBranch val="init"/>
        </dgm:presLayoutVars>
      </dgm:prSet>
      <dgm:spPr/>
    </dgm:pt>
    <dgm:pt modelId="{4D766556-3CF9-4E60-A47A-93DEFE56B993}" type="pres">
      <dgm:prSet presAssocID="{A8A25E9D-22C9-44AD-B6BA-9DAFD8BB9D90}" presName="rootComposite" presStyleCnt="0"/>
      <dgm:spPr/>
    </dgm:pt>
    <dgm:pt modelId="{AE18C61D-2B16-4091-8056-AA8ABC7A6EDE}" type="pres">
      <dgm:prSet presAssocID="{A8A25E9D-22C9-44AD-B6BA-9DAFD8BB9D90}" presName="rootText" presStyleLbl="node3" presStyleIdx="0" presStyleCnt="8">
        <dgm:presLayoutVars>
          <dgm:chPref val="3"/>
        </dgm:presLayoutVars>
      </dgm:prSet>
      <dgm:spPr/>
      <dgm:t>
        <a:bodyPr/>
        <a:lstStyle/>
        <a:p>
          <a:endParaRPr lang="es-EC"/>
        </a:p>
      </dgm:t>
    </dgm:pt>
    <dgm:pt modelId="{5C7BCD17-FF09-4BDA-B918-EB5D64EFB8C4}" type="pres">
      <dgm:prSet presAssocID="{A8A25E9D-22C9-44AD-B6BA-9DAFD8BB9D90}" presName="rootConnector" presStyleLbl="node3" presStyleIdx="0" presStyleCnt="8"/>
      <dgm:spPr/>
      <dgm:t>
        <a:bodyPr/>
        <a:lstStyle/>
        <a:p>
          <a:endParaRPr lang="es-EC"/>
        </a:p>
      </dgm:t>
    </dgm:pt>
    <dgm:pt modelId="{D055E439-28EF-4E00-BDD0-CF9D585C61BD}" type="pres">
      <dgm:prSet presAssocID="{A8A25E9D-22C9-44AD-B6BA-9DAFD8BB9D90}" presName="hierChild4" presStyleCnt="0"/>
      <dgm:spPr/>
    </dgm:pt>
    <dgm:pt modelId="{70716493-FC2B-4CC3-A074-A623D630F10B}" type="pres">
      <dgm:prSet presAssocID="{A8A25E9D-22C9-44AD-B6BA-9DAFD8BB9D90}" presName="hierChild5" presStyleCnt="0"/>
      <dgm:spPr/>
    </dgm:pt>
    <dgm:pt modelId="{0832F9A7-FE97-4D22-A23D-EC8C395C56D5}" type="pres">
      <dgm:prSet presAssocID="{08414B17-687F-4AE1-9698-1E7ADDEE904E}" presName="hierChild5" presStyleCnt="0"/>
      <dgm:spPr/>
    </dgm:pt>
    <dgm:pt modelId="{538836B7-E37E-4AF4-8F9E-94A02B8818BA}" type="pres">
      <dgm:prSet presAssocID="{83A07431-1E32-40BC-A7E7-220D03F3BEBC}" presName="Name37" presStyleLbl="parChTrans1D2" presStyleIdx="1" presStyleCnt="8"/>
      <dgm:spPr/>
      <dgm:t>
        <a:bodyPr/>
        <a:lstStyle/>
        <a:p>
          <a:endParaRPr lang="es-EC"/>
        </a:p>
      </dgm:t>
    </dgm:pt>
    <dgm:pt modelId="{69150DEF-3285-486D-A13C-5D8369A480DF}" type="pres">
      <dgm:prSet presAssocID="{3BA0E564-BE6A-4555-8CD3-2C58A032469B}" presName="hierRoot2" presStyleCnt="0">
        <dgm:presLayoutVars>
          <dgm:hierBranch val="init"/>
        </dgm:presLayoutVars>
      </dgm:prSet>
      <dgm:spPr/>
    </dgm:pt>
    <dgm:pt modelId="{06E0A9E8-F0EC-4589-9837-7793D1AE5C02}" type="pres">
      <dgm:prSet presAssocID="{3BA0E564-BE6A-4555-8CD3-2C58A032469B}" presName="rootComposite" presStyleCnt="0"/>
      <dgm:spPr/>
    </dgm:pt>
    <dgm:pt modelId="{81952FE2-00B9-487E-9CE9-E5BD9D6B823F}" type="pres">
      <dgm:prSet presAssocID="{3BA0E564-BE6A-4555-8CD3-2C58A032469B}" presName="rootText" presStyleLbl="node2" presStyleIdx="1" presStyleCnt="8">
        <dgm:presLayoutVars>
          <dgm:chPref val="3"/>
        </dgm:presLayoutVars>
      </dgm:prSet>
      <dgm:spPr/>
      <dgm:t>
        <a:bodyPr/>
        <a:lstStyle/>
        <a:p>
          <a:endParaRPr lang="es-EC"/>
        </a:p>
      </dgm:t>
    </dgm:pt>
    <dgm:pt modelId="{9239D6BB-50E4-4E09-9165-D1BBED670345}" type="pres">
      <dgm:prSet presAssocID="{3BA0E564-BE6A-4555-8CD3-2C58A032469B}" presName="rootConnector" presStyleLbl="node2" presStyleIdx="1" presStyleCnt="8"/>
      <dgm:spPr/>
      <dgm:t>
        <a:bodyPr/>
        <a:lstStyle/>
        <a:p>
          <a:endParaRPr lang="es-EC"/>
        </a:p>
      </dgm:t>
    </dgm:pt>
    <dgm:pt modelId="{72183F67-118F-4DA6-9DD0-7B459D79789B}" type="pres">
      <dgm:prSet presAssocID="{3BA0E564-BE6A-4555-8CD3-2C58A032469B}" presName="hierChild4" presStyleCnt="0"/>
      <dgm:spPr/>
    </dgm:pt>
    <dgm:pt modelId="{0500141B-582B-4531-AC1F-94C19A22A90E}" type="pres">
      <dgm:prSet presAssocID="{06D7F22C-48B5-4A51-B815-4950653EEDCD}" presName="Name37" presStyleLbl="parChTrans1D3" presStyleIdx="1" presStyleCnt="8"/>
      <dgm:spPr/>
      <dgm:t>
        <a:bodyPr/>
        <a:lstStyle/>
        <a:p>
          <a:endParaRPr lang="es-EC"/>
        </a:p>
      </dgm:t>
    </dgm:pt>
    <dgm:pt modelId="{8AA6FE66-BD4A-401A-9C89-A12A5D60E1ED}" type="pres">
      <dgm:prSet presAssocID="{08EB85F7-FA8F-4F37-9659-7D7D18ADC7BA}" presName="hierRoot2" presStyleCnt="0">
        <dgm:presLayoutVars>
          <dgm:hierBranch val="init"/>
        </dgm:presLayoutVars>
      </dgm:prSet>
      <dgm:spPr/>
    </dgm:pt>
    <dgm:pt modelId="{1E4A1717-C5FF-46DD-B0ED-D56D859F9423}" type="pres">
      <dgm:prSet presAssocID="{08EB85F7-FA8F-4F37-9659-7D7D18ADC7BA}" presName="rootComposite" presStyleCnt="0"/>
      <dgm:spPr/>
    </dgm:pt>
    <dgm:pt modelId="{F2AE430C-E27A-4A74-9036-1C598AE32B97}" type="pres">
      <dgm:prSet presAssocID="{08EB85F7-FA8F-4F37-9659-7D7D18ADC7BA}" presName="rootText" presStyleLbl="node3" presStyleIdx="1" presStyleCnt="8">
        <dgm:presLayoutVars>
          <dgm:chPref val="3"/>
        </dgm:presLayoutVars>
      </dgm:prSet>
      <dgm:spPr/>
      <dgm:t>
        <a:bodyPr/>
        <a:lstStyle/>
        <a:p>
          <a:endParaRPr lang="es-EC"/>
        </a:p>
      </dgm:t>
    </dgm:pt>
    <dgm:pt modelId="{09E7C074-564E-4857-BB92-4FF9C1787C61}" type="pres">
      <dgm:prSet presAssocID="{08EB85F7-FA8F-4F37-9659-7D7D18ADC7BA}" presName="rootConnector" presStyleLbl="node3" presStyleIdx="1" presStyleCnt="8"/>
      <dgm:spPr/>
      <dgm:t>
        <a:bodyPr/>
        <a:lstStyle/>
        <a:p>
          <a:endParaRPr lang="es-EC"/>
        </a:p>
      </dgm:t>
    </dgm:pt>
    <dgm:pt modelId="{D517DCAA-FBD2-48DF-AAFA-37DEB83421DA}" type="pres">
      <dgm:prSet presAssocID="{08EB85F7-FA8F-4F37-9659-7D7D18ADC7BA}" presName="hierChild4" presStyleCnt="0"/>
      <dgm:spPr/>
    </dgm:pt>
    <dgm:pt modelId="{883DD250-555A-4D6B-9DE7-78C89E5BB4E3}" type="pres">
      <dgm:prSet presAssocID="{08EB85F7-FA8F-4F37-9659-7D7D18ADC7BA}" presName="hierChild5" presStyleCnt="0"/>
      <dgm:spPr/>
    </dgm:pt>
    <dgm:pt modelId="{469CD576-EA9B-46BC-A410-0B9D6F7D49EB}" type="pres">
      <dgm:prSet presAssocID="{3BA0E564-BE6A-4555-8CD3-2C58A032469B}" presName="hierChild5" presStyleCnt="0"/>
      <dgm:spPr/>
    </dgm:pt>
    <dgm:pt modelId="{72864704-05B3-44DD-BE73-FE51AF6DFABB}" type="pres">
      <dgm:prSet presAssocID="{66E1C6FF-04C9-4EF5-9C5E-7D4DC007AA76}" presName="Name37" presStyleLbl="parChTrans1D2" presStyleIdx="2" presStyleCnt="8"/>
      <dgm:spPr/>
      <dgm:t>
        <a:bodyPr/>
        <a:lstStyle/>
        <a:p>
          <a:endParaRPr lang="es-EC"/>
        </a:p>
      </dgm:t>
    </dgm:pt>
    <dgm:pt modelId="{7ACC6E53-9BFF-46AA-8D5E-3C4AD02AD701}" type="pres">
      <dgm:prSet presAssocID="{0BE0F1F1-530B-43FA-8CB7-D0013650A71F}" presName="hierRoot2" presStyleCnt="0">
        <dgm:presLayoutVars>
          <dgm:hierBranch val="init"/>
        </dgm:presLayoutVars>
      </dgm:prSet>
      <dgm:spPr/>
    </dgm:pt>
    <dgm:pt modelId="{F576E536-41DD-4B46-89AB-845823AC0485}" type="pres">
      <dgm:prSet presAssocID="{0BE0F1F1-530B-43FA-8CB7-D0013650A71F}" presName="rootComposite" presStyleCnt="0"/>
      <dgm:spPr/>
    </dgm:pt>
    <dgm:pt modelId="{E6DB80C1-F23C-4FD4-A0C4-FF1C03279BE4}" type="pres">
      <dgm:prSet presAssocID="{0BE0F1F1-530B-43FA-8CB7-D0013650A71F}" presName="rootText" presStyleLbl="node2" presStyleIdx="2" presStyleCnt="8" custLinFactNeighborX="-1105" custLinFactNeighborY="-1">
        <dgm:presLayoutVars>
          <dgm:chPref val="3"/>
        </dgm:presLayoutVars>
      </dgm:prSet>
      <dgm:spPr/>
      <dgm:t>
        <a:bodyPr/>
        <a:lstStyle/>
        <a:p>
          <a:endParaRPr lang="es-EC"/>
        </a:p>
      </dgm:t>
    </dgm:pt>
    <dgm:pt modelId="{ABA07015-C35B-4034-B7CB-E9FFCD61FF27}" type="pres">
      <dgm:prSet presAssocID="{0BE0F1F1-530B-43FA-8CB7-D0013650A71F}" presName="rootConnector" presStyleLbl="node2" presStyleIdx="2" presStyleCnt="8"/>
      <dgm:spPr/>
      <dgm:t>
        <a:bodyPr/>
        <a:lstStyle/>
        <a:p>
          <a:endParaRPr lang="es-EC"/>
        </a:p>
      </dgm:t>
    </dgm:pt>
    <dgm:pt modelId="{F4828905-5463-4873-8EFE-1EAACCC0EDAC}" type="pres">
      <dgm:prSet presAssocID="{0BE0F1F1-530B-43FA-8CB7-D0013650A71F}" presName="hierChild4" presStyleCnt="0"/>
      <dgm:spPr/>
    </dgm:pt>
    <dgm:pt modelId="{587C219E-7FDD-4BE7-AE7E-7F300FD493F2}" type="pres">
      <dgm:prSet presAssocID="{F86EA361-0768-4C43-A62E-9FD808E16CD7}" presName="Name37" presStyleLbl="parChTrans1D3" presStyleIdx="2" presStyleCnt="8"/>
      <dgm:spPr/>
      <dgm:t>
        <a:bodyPr/>
        <a:lstStyle/>
        <a:p>
          <a:endParaRPr lang="es-EC"/>
        </a:p>
      </dgm:t>
    </dgm:pt>
    <dgm:pt modelId="{54A5DF14-8225-40B8-A10E-CC873FA56AAC}" type="pres">
      <dgm:prSet presAssocID="{60B86932-80D3-41D4-ACAE-AAA6D19BA4F5}" presName="hierRoot2" presStyleCnt="0">
        <dgm:presLayoutVars>
          <dgm:hierBranch val="init"/>
        </dgm:presLayoutVars>
      </dgm:prSet>
      <dgm:spPr/>
    </dgm:pt>
    <dgm:pt modelId="{C32A8827-C420-4572-B5C9-9943D3509F1C}" type="pres">
      <dgm:prSet presAssocID="{60B86932-80D3-41D4-ACAE-AAA6D19BA4F5}" presName="rootComposite" presStyleCnt="0"/>
      <dgm:spPr/>
    </dgm:pt>
    <dgm:pt modelId="{985D22CA-4610-418C-8FAC-EB7C2DEC143F}" type="pres">
      <dgm:prSet presAssocID="{60B86932-80D3-41D4-ACAE-AAA6D19BA4F5}" presName="rootText" presStyleLbl="node3" presStyleIdx="2" presStyleCnt="8">
        <dgm:presLayoutVars>
          <dgm:chPref val="3"/>
        </dgm:presLayoutVars>
      </dgm:prSet>
      <dgm:spPr/>
      <dgm:t>
        <a:bodyPr/>
        <a:lstStyle/>
        <a:p>
          <a:endParaRPr lang="es-EC"/>
        </a:p>
      </dgm:t>
    </dgm:pt>
    <dgm:pt modelId="{AE8A3CF6-CA59-4E26-AA21-E92407F45042}" type="pres">
      <dgm:prSet presAssocID="{60B86932-80D3-41D4-ACAE-AAA6D19BA4F5}" presName="rootConnector" presStyleLbl="node3" presStyleIdx="2" presStyleCnt="8"/>
      <dgm:spPr/>
      <dgm:t>
        <a:bodyPr/>
        <a:lstStyle/>
        <a:p>
          <a:endParaRPr lang="es-EC"/>
        </a:p>
      </dgm:t>
    </dgm:pt>
    <dgm:pt modelId="{7D8EC60D-42CA-40A8-905C-B41321B3CD5E}" type="pres">
      <dgm:prSet presAssocID="{60B86932-80D3-41D4-ACAE-AAA6D19BA4F5}" presName="hierChild4" presStyleCnt="0"/>
      <dgm:spPr/>
    </dgm:pt>
    <dgm:pt modelId="{E16527F6-DDAC-4E1B-AA4F-0FD5518CE28F}" type="pres">
      <dgm:prSet presAssocID="{DA50B558-A3AE-4EF5-BDC8-F04CF4D8B173}" presName="Name37" presStyleLbl="parChTrans1D4" presStyleIdx="0" presStyleCnt="7"/>
      <dgm:spPr/>
      <dgm:t>
        <a:bodyPr/>
        <a:lstStyle/>
        <a:p>
          <a:endParaRPr lang="es-EC"/>
        </a:p>
      </dgm:t>
    </dgm:pt>
    <dgm:pt modelId="{2C53B1C1-7E43-43B3-B63F-6E6F3B1061B5}" type="pres">
      <dgm:prSet presAssocID="{F177DDB1-D6E3-4AB1-860B-8760E77F121D}" presName="hierRoot2" presStyleCnt="0">
        <dgm:presLayoutVars>
          <dgm:hierBranch val="init"/>
        </dgm:presLayoutVars>
      </dgm:prSet>
      <dgm:spPr/>
    </dgm:pt>
    <dgm:pt modelId="{F96BFBF9-FFFF-4AD5-AC31-BE4808ECFCD8}" type="pres">
      <dgm:prSet presAssocID="{F177DDB1-D6E3-4AB1-860B-8760E77F121D}" presName="rootComposite" presStyleCnt="0"/>
      <dgm:spPr/>
    </dgm:pt>
    <dgm:pt modelId="{EE7FB240-3927-412B-A613-EC2A6D7C2216}" type="pres">
      <dgm:prSet presAssocID="{F177DDB1-D6E3-4AB1-860B-8760E77F121D}" presName="rootText" presStyleLbl="node4" presStyleIdx="0" presStyleCnt="7" custScaleY="142947">
        <dgm:presLayoutVars>
          <dgm:chPref val="3"/>
        </dgm:presLayoutVars>
      </dgm:prSet>
      <dgm:spPr/>
      <dgm:t>
        <a:bodyPr/>
        <a:lstStyle/>
        <a:p>
          <a:endParaRPr lang="es-EC"/>
        </a:p>
      </dgm:t>
    </dgm:pt>
    <dgm:pt modelId="{19B664D5-2CAA-48CF-9078-3AF75ABF5E79}" type="pres">
      <dgm:prSet presAssocID="{F177DDB1-D6E3-4AB1-860B-8760E77F121D}" presName="rootConnector" presStyleLbl="node4" presStyleIdx="0" presStyleCnt="7"/>
      <dgm:spPr/>
      <dgm:t>
        <a:bodyPr/>
        <a:lstStyle/>
        <a:p>
          <a:endParaRPr lang="es-EC"/>
        </a:p>
      </dgm:t>
    </dgm:pt>
    <dgm:pt modelId="{E16B0174-9F58-412D-80CD-072ECA6CB13C}" type="pres">
      <dgm:prSet presAssocID="{F177DDB1-D6E3-4AB1-860B-8760E77F121D}" presName="hierChild4" presStyleCnt="0"/>
      <dgm:spPr/>
    </dgm:pt>
    <dgm:pt modelId="{F63CDE63-BFE0-4E4A-A631-BF8EB5BB542E}" type="pres">
      <dgm:prSet presAssocID="{363D46E6-813B-4B71-96AE-8336AC05EE72}" presName="Name37" presStyleLbl="parChTrans1D4" presStyleIdx="1" presStyleCnt="7"/>
      <dgm:spPr/>
      <dgm:t>
        <a:bodyPr/>
        <a:lstStyle/>
        <a:p>
          <a:endParaRPr lang="es-EC"/>
        </a:p>
      </dgm:t>
    </dgm:pt>
    <dgm:pt modelId="{D94E775C-3EA0-4ED1-979D-E2758D67DABD}" type="pres">
      <dgm:prSet presAssocID="{5E479775-78BB-45A9-925C-4249D8C27C64}" presName="hierRoot2" presStyleCnt="0">
        <dgm:presLayoutVars>
          <dgm:hierBranch val="init"/>
        </dgm:presLayoutVars>
      </dgm:prSet>
      <dgm:spPr/>
    </dgm:pt>
    <dgm:pt modelId="{AB7043F9-850C-4B52-A212-135391116525}" type="pres">
      <dgm:prSet presAssocID="{5E479775-78BB-45A9-925C-4249D8C27C64}" presName="rootComposite" presStyleCnt="0"/>
      <dgm:spPr/>
    </dgm:pt>
    <dgm:pt modelId="{4170BD35-466A-4776-ABB0-387A0ACB61BE}" type="pres">
      <dgm:prSet presAssocID="{5E479775-78BB-45A9-925C-4249D8C27C64}" presName="rootText" presStyleLbl="node4" presStyleIdx="1" presStyleCnt="7">
        <dgm:presLayoutVars>
          <dgm:chPref val="3"/>
        </dgm:presLayoutVars>
      </dgm:prSet>
      <dgm:spPr/>
      <dgm:t>
        <a:bodyPr/>
        <a:lstStyle/>
        <a:p>
          <a:endParaRPr lang="es-EC"/>
        </a:p>
      </dgm:t>
    </dgm:pt>
    <dgm:pt modelId="{DBF1FAC9-A826-4AC1-A84B-4D0DAA56E856}" type="pres">
      <dgm:prSet presAssocID="{5E479775-78BB-45A9-925C-4249D8C27C64}" presName="rootConnector" presStyleLbl="node4" presStyleIdx="1" presStyleCnt="7"/>
      <dgm:spPr/>
      <dgm:t>
        <a:bodyPr/>
        <a:lstStyle/>
        <a:p>
          <a:endParaRPr lang="es-EC"/>
        </a:p>
      </dgm:t>
    </dgm:pt>
    <dgm:pt modelId="{74E11463-6B13-4AD5-9237-B4F39F5A4368}" type="pres">
      <dgm:prSet presAssocID="{5E479775-78BB-45A9-925C-4249D8C27C64}" presName="hierChild4" presStyleCnt="0"/>
      <dgm:spPr/>
    </dgm:pt>
    <dgm:pt modelId="{AFC43962-A0DF-4637-A154-FCF59C1BCCB2}" type="pres">
      <dgm:prSet presAssocID="{5E479775-78BB-45A9-925C-4249D8C27C64}" presName="hierChild5" presStyleCnt="0"/>
      <dgm:spPr/>
    </dgm:pt>
    <dgm:pt modelId="{324B8FD2-BB20-469B-ACE0-9798214CE98A}" type="pres">
      <dgm:prSet presAssocID="{F177DDB1-D6E3-4AB1-860B-8760E77F121D}" presName="hierChild5" presStyleCnt="0"/>
      <dgm:spPr/>
    </dgm:pt>
    <dgm:pt modelId="{79BC3862-DC46-47DA-BBAF-52F1FDE15D8E}" type="pres">
      <dgm:prSet presAssocID="{60B86932-80D3-41D4-ACAE-AAA6D19BA4F5}" presName="hierChild5" presStyleCnt="0"/>
      <dgm:spPr/>
    </dgm:pt>
    <dgm:pt modelId="{92422F31-E2D8-4729-8476-967AEE896C7B}" type="pres">
      <dgm:prSet presAssocID="{0BE0F1F1-530B-43FA-8CB7-D0013650A71F}" presName="hierChild5" presStyleCnt="0"/>
      <dgm:spPr/>
    </dgm:pt>
    <dgm:pt modelId="{ADDDC26B-DFCB-4A45-99A9-4ABEF81C2028}" type="pres">
      <dgm:prSet presAssocID="{787C4173-DA4F-4AA6-83AB-E030F0AB44A1}" presName="Name37" presStyleLbl="parChTrans1D2" presStyleIdx="3" presStyleCnt="8"/>
      <dgm:spPr/>
      <dgm:t>
        <a:bodyPr/>
        <a:lstStyle/>
        <a:p>
          <a:endParaRPr lang="es-EC"/>
        </a:p>
      </dgm:t>
    </dgm:pt>
    <dgm:pt modelId="{188B3E92-0232-42E6-833B-DFDBA907C590}" type="pres">
      <dgm:prSet presAssocID="{A0CE7D1B-052F-4963-8B1B-2C2BC4727340}" presName="hierRoot2" presStyleCnt="0">
        <dgm:presLayoutVars>
          <dgm:hierBranch val="init"/>
        </dgm:presLayoutVars>
      </dgm:prSet>
      <dgm:spPr/>
    </dgm:pt>
    <dgm:pt modelId="{CFBE505F-011E-4AA0-A4A6-6351F136A5FF}" type="pres">
      <dgm:prSet presAssocID="{A0CE7D1B-052F-4963-8B1B-2C2BC4727340}" presName="rootComposite" presStyleCnt="0"/>
      <dgm:spPr/>
    </dgm:pt>
    <dgm:pt modelId="{60530570-AA25-4290-82F8-DB15893A8573}" type="pres">
      <dgm:prSet presAssocID="{A0CE7D1B-052F-4963-8B1B-2C2BC4727340}" presName="rootText" presStyleLbl="node2" presStyleIdx="3" presStyleCnt="8">
        <dgm:presLayoutVars>
          <dgm:chPref val="3"/>
        </dgm:presLayoutVars>
      </dgm:prSet>
      <dgm:spPr/>
      <dgm:t>
        <a:bodyPr/>
        <a:lstStyle/>
        <a:p>
          <a:endParaRPr lang="es-EC"/>
        </a:p>
      </dgm:t>
    </dgm:pt>
    <dgm:pt modelId="{80D7CEA7-BCA5-4E90-BE9F-30F9E3DC2B61}" type="pres">
      <dgm:prSet presAssocID="{A0CE7D1B-052F-4963-8B1B-2C2BC4727340}" presName="rootConnector" presStyleLbl="node2" presStyleIdx="3" presStyleCnt="8"/>
      <dgm:spPr/>
      <dgm:t>
        <a:bodyPr/>
        <a:lstStyle/>
        <a:p>
          <a:endParaRPr lang="es-EC"/>
        </a:p>
      </dgm:t>
    </dgm:pt>
    <dgm:pt modelId="{1DF1FFAA-4173-414E-89BA-B7B041FAE304}" type="pres">
      <dgm:prSet presAssocID="{A0CE7D1B-052F-4963-8B1B-2C2BC4727340}" presName="hierChild4" presStyleCnt="0"/>
      <dgm:spPr/>
    </dgm:pt>
    <dgm:pt modelId="{C7687190-B9FC-4DA2-9FA0-301869330424}" type="pres">
      <dgm:prSet presAssocID="{430EA585-2B53-46D8-B919-547CB248D815}" presName="Name37" presStyleLbl="parChTrans1D3" presStyleIdx="3" presStyleCnt="8"/>
      <dgm:spPr/>
      <dgm:t>
        <a:bodyPr/>
        <a:lstStyle/>
        <a:p>
          <a:endParaRPr lang="es-EC"/>
        </a:p>
      </dgm:t>
    </dgm:pt>
    <dgm:pt modelId="{0D8479B0-5229-4D49-A45D-9F261DAC6E4D}" type="pres">
      <dgm:prSet presAssocID="{CEA3CC59-887E-4FEB-B862-DB35E8F9B007}" presName="hierRoot2" presStyleCnt="0">
        <dgm:presLayoutVars>
          <dgm:hierBranch val="init"/>
        </dgm:presLayoutVars>
      </dgm:prSet>
      <dgm:spPr/>
    </dgm:pt>
    <dgm:pt modelId="{3C71B68F-A62B-4303-B082-65716564F967}" type="pres">
      <dgm:prSet presAssocID="{CEA3CC59-887E-4FEB-B862-DB35E8F9B007}" presName="rootComposite" presStyleCnt="0"/>
      <dgm:spPr/>
    </dgm:pt>
    <dgm:pt modelId="{1941130B-3DE5-40F6-8796-60EEDEDC15A4}" type="pres">
      <dgm:prSet presAssocID="{CEA3CC59-887E-4FEB-B862-DB35E8F9B007}" presName="rootText" presStyleLbl="node3" presStyleIdx="3" presStyleCnt="8">
        <dgm:presLayoutVars>
          <dgm:chPref val="3"/>
        </dgm:presLayoutVars>
      </dgm:prSet>
      <dgm:spPr/>
      <dgm:t>
        <a:bodyPr/>
        <a:lstStyle/>
        <a:p>
          <a:endParaRPr lang="es-EC"/>
        </a:p>
      </dgm:t>
    </dgm:pt>
    <dgm:pt modelId="{0D5EEC68-712E-4922-9F12-42320ACF8B84}" type="pres">
      <dgm:prSet presAssocID="{CEA3CC59-887E-4FEB-B862-DB35E8F9B007}" presName="rootConnector" presStyleLbl="node3" presStyleIdx="3" presStyleCnt="8"/>
      <dgm:spPr/>
      <dgm:t>
        <a:bodyPr/>
        <a:lstStyle/>
        <a:p>
          <a:endParaRPr lang="es-EC"/>
        </a:p>
      </dgm:t>
    </dgm:pt>
    <dgm:pt modelId="{11248ADD-00DC-41E2-A7CF-A4FA051D5D6F}" type="pres">
      <dgm:prSet presAssocID="{CEA3CC59-887E-4FEB-B862-DB35E8F9B007}" presName="hierChild4" presStyleCnt="0"/>
      <dgm:spPr/>
    </dgm:pt>
    <dgm:pt modelId="{226A9C56-59FF-40F2-8E42-9CEAC95ECFF1}" type="pres">
      <dgm:prSet presAssocID="{C55BA8D9-9D4C-4D29-AFCC-3A4DE6B26EA5}" presName="Name37" presStyleLbl="parChTrans1D4" presStyleIdx="2" presStyleCnt="7"/>
      <dgm:spPr/>
      <dgm:t>
        <a:bodyPr/>
        <a:lstStyle/>
        <a:p>
          <a:endParaRPr lang="es-EC"/>
        </a:p>
      </dgm:t>
    </dgm:pt>
    <dgm:pt modelId="{B48BB2A1-8E21-42FD-A260-3D7D6EA8A475}" type="pres">
      <dgm:prSet presAssocID="{6C908DB9-36A9-48AA-AA87-A3F59ADBA681}" presName="hierRoot2" presStyleCnt="0">
        <dgm:presLayoutVars>
          <dgm:hierBranch val="init"/>
        </dgm:presLayoutVars>
      </dgm:prSet>
      <dgm:spPr/>
    </dgm:pt>
    <dgm:pt modelId="{E9A50118-9AA1-4F02-958A-3465192ADBC2}" type="pres">
      <dgm:prSet presAssocID="{6C908DB9-36A9-48AA-AA87-A3F59ADBA681}" presName="rootComposite" presStyleCnt="0"/>
      <dgm:spPr/>
    </dgm:pt>
    <dgm:pt modelId="{7097A093-2E89-4794-B8AD-203DAE26073C}" type="pres">
      <dgm:prSet presAssocID="{6C908DB9-36A9-48AA-AA87-A3F59ADBA681}" presName="rootText" presStyleLbl="node4" presStyleIdx="2" presStyleCnt="7">
        <dgm:presLayoutVars>
          <dgm:chPref val="3"/>
        </dgm:presLayoutVars>
      </dgm:prSet>
      <dgm:spPr/>
      <dgm:t>
        <a:bodyPr/>
        <a:lstStyle/>
        <a:p>
          <a:endParaRPr lang="es-EC"/>
        </a:p>
      </dgm:t>
    </dgm:pt>
    <dgm:pt modelId="{D34A9479-4138-441B-B321-2397925F4F82}" type="pres">
      <dgm:prSet presAssocID="{6C908DB9-36A9-48AA-AA87-A3F59ADBA681}" presName="rootConnector" presStyleLbl="node4" presStyleIdx="2" presStyleCnt="7"/>
      <dgm:spPr/>
      <dgm:t>
        <a:bodyPr/>
        <a:lstStyle/>
        <a:p>
          <a:endParaRPr lang="es-EC"/>
        </a:p>
      </dgm:t>
    </dgm:pt>
    <dgm:pt modelId="{3408619B-095A-49D0-896E-12C6D462ACB9}" type="pres">
      <dgm:prSet presAssocID="{6C908DB9-36A9-48AA-AA87-A3F59ADBA681}" presName="hierChild4" presStyleCnt="0"/>
      <dgm:spPr/>
    </dgm:pt>
    <dgm:pt modelId="{AAC718F7-8306-4C03-85BB-C7B9142FCC9D}" type="pres">
      <dgm:prSet presAssocID="{6C908DB9-36A9-48AA-AA87-A3F59ADBA681}" presName="hierChild5" presStyleCnt="0"/>
      <dgm:spPr/>
    </dgm:pt>
    <dgm:pt modelId="{2A42C8F3-2843-4C8F-B7E9-5D2A74807CCA}" type="pres">
      <dgm:prSet presAssocID="{CEA3CC59-887E-4FEB-B862-DB35E8F9B007}" presName="hierChild5" presStyleCnt="0"/>
      <dgm:spPr/>
    </dgm:pt>
    <dgm:pt modelId="{5D7F6871-DAC0-485C-A291-EA5C2F8552D2}" type="pres">
      <dgm:prSet presAssocID="{A0CE7D1B-052F-4963-8B1B-2C2BC4727340}" presName="hierChild5" presStyleCnt="0"/>
      <dgm:spPr/>
    </dgm:pt>
    <dgm:pt modelId="{760B4DDD-BE2B-4EC3-874C-CFB9AB772D64}" type="pres">
      <dgm:prSet presAssocID="{8ADB96D4-A7DC-4600-8CDE-A0928091EAD6}" presName="Name37" presStyleLbl="parChTrans1D2" presStyleIdx="4" presStyleCnt="8"/>
      <dgm:spPr/>
      <dgm:t>
        <a:bodyPr/>
        <a:lstStyle/>
        <a:p>
          <a:endParaRPr lang="es-EC"/>
        </a:p>
      </dgm:t>
    </dgm:pt>
    <dgm:pt modelId="{849B3776-9481-4D99-A9E2-3FCC6A4039D0}" type="pres">
      <dgm:prSet presAssocID="{896555A9-6FF7-4A36-973D-1C4F88B30EF1}" presName="hierRoot2" presStyleCnt="0">
        <dgm:presLayoutVars>
          <dgm:hierBranch val="init"/>
        </dgm:presLayoutVars>
      </dgm:prSet>
      <dgm:spPr/>
    </dgm:pt>
    <dgm:pt modelId="{97325A7C-D751-4545-B754-7A1DA9A81C03}" type="pres">
      <dgm:prSet presAssocID="{896555A9-6FF7-4A36-973D-1C4F88B30EF1}" presName="rootComposite" presStyleCnt="0"/>
      <dgm:spPr/>
    </dgm:pt>
    <dgm:pt modelId="{C9B1E51D-CFD2-4809-A82C-F3A47324A12E}" type="pres">
      <dgm:prSet presAssocID="{896555A9-6FF7-4A36-973D-1C4F88B30EF1}" presName="rootText" presStyleLbl="node2" presStyleIdx="4" presStyleCnt="8">
        <dgm:presLayoutVars>
          <dgm:chPref val="3"/>
        </dgm:presLayoutVars>
      </dgm:prSet>
      <dgm:spPr/>
      <dgm:t>
        <a:bodyPr/>
        <a:lstStyle/>
        <a:p>
          <a:endParaRPr lang="es-EC"/>
        </a:p>
      </dgm:t>
    </dgm:pt>
    <dgm:pt modelId="{6C355A5D-6279-43B6-A85D-258FBFBF666B}" type="pres">
      <dgm:prSet presAssocID="{896555A9-6FF7-4A36-973D-1C4F88B30EF1}" presName="rootConnector" presStyleLbl="node2" presStyleIdx="4" presStyleCnt="8"/>
      <dgm:spPr/>
      <dgm:t>
        <a:bodyPr/>
        <a:lstStyle/>
        <a:p>
          <a:endParaRPr lang="es-EC"/>
        </a:p>
      </dgm:t>
    </dgm:pt>
    <dgm:pt modelId="{310C9B35-C6EA-4E2C-8490-28B46F07E6EE}" type="pres">
      <dgm:prSet presAssocID="{896555A9-6FF7-4A36-973D-1C4F88B30EF1}" presName="hierChild4" presStyleCnt="0"/>
      <dgm:spPr/>
    </dgm:pt>
    <dgm:pt modelId="{14651080-D636-400D-A71D-23E17C4D5388}" type="pres">
      <dgm:prSet presAssocID="{86E29160-D35C-4DA7-BD62-C7402D10202F}" presName="Name37" presStyleLbl="parChTrans1D3" presStyleIdx="4" presStyleCnt="8"/>
      <dgm:spPr/>
      <dgm:t>
        <a:bodyPr/>
        <a:lstStyle/>
        <a:p>
          <a:endParaRPr lang="es-EC"/>
        </a:p>
      </dgm:t>
    </dgm:pt>
    <dgm:pt modelId="{D27DEC20-1B22-44CA-9D2F-383F8B00DD19}" type="pres">
      <dgm:prSet presAssocID="{69396556-6F3C-47EF-8544-8ED088F6DD71}" presName="hierRoot2" presStyleCnt="0">
        <dgm:presLayoutVars>
          <dgm:hierBranch val="init"/>
        </dgm:presLayoutVars>
      </dgm:prSet>
      <dgm:spPr/>
    </dgm:pt>
    <dgm:pt modelId="{9FBD3262-CE80-40DD-88DA-3C341C6BB37C}" type="pres">
      <dgm:prSet presAssocID="{69396556-6F3C-47EF-8544-8ED088F6DD71}" presName="rootComposite" presStyleCnt="0"/>
      <dgm:spPr/>
    </dgm:pt>
    <dgm:pt modelId="{2D77323D-4528-49E8-BDDE-A5A348F91DCD}" type="pres">
      <dgm:prSet presAssocID="{69396556-6F3C-47EF-8544-8ED088F6DD71}" presName="rootText" presStyleLbl="node3" presStyleIdx="4" presStyleCnt="8">
        <dgm:presLayoutVars>
          <dgm:chPref val="3"/>
        </dgm:presLayoutVars>
      </dgm:prSet>
      <dgm:spPr/>
      <dgm:t>
        <a:bodyPr/>
        <a:lstStyle/>
        <a:p>
          <a:endParaRPr lang="es-EC"/>
        </a:p>
      </dgm:t>
    </dgm:pt>
    <dgm:pt modelId="{E57D03A9-24E3-4741-9DBB-1AD9FE6DFBDA}" type="pres">
      <dgm:prSet presAssocID="{69396556-6F3C-47EF-8544-8ED088F6DD71}" presName="rootConnector" presStyleLbl="node3" presStyleIdx="4" presStyleCnt="8"/>
      <dgm:spPr/>
      <dgm:t>
        <a:bodyPr/>
        <a:lstStyle/>
        <a:p>
          <a:endParaRPr lang="es-EC"/>
        </a:p>
      </dgm:t>
    </dgm:pt>
    <dgm:pt modelId="{FAE3756A-509D-4579-9989-3F042EB69284}" type="pres">
      <dgm:prSet presAssocID="{69396556-6F3C-47EF-8544-8ED088F6DD71}" presName="hierChild4" presStyleCnt="0"/>
      <dgm:spPr/>
    </dgm:pt>
    <dgm:pt modelId="{0CCE5CED-703F-44C1-BBB7-AFD9ABBB48E7}" type="pres">
      <dgm:prSet presAssocID="{69396556-6F3C-47EF-8544-8ED088F6DD71}" presName="hierChild5" presStyleCnt="0"/>
      <dgm:spPr/>
    </dgm:pt>
    <dgm:pt modelId="{D2AC8A77-1223-429C-B3F7-64EA53670819}" type="pres">
      <dgm:prSet presAssocID="{896555A9-6FF7-4A36-973D-1C4F88B30EF1}" presName="hierChild5" presStyleCnt="0"/>
      <dgm:spPr/>
    </dgm:pt>
    <dgm:pt modelId="{24A7D580-751A-4B2F-8824-B1EE0C4DA70C}" type="pres">
      <dgm:prSet presAssocID="{E5769865-A336-4CFB-8ACF-0AE8969C85AA}" presName="Name37" presStyleLbl="parChTrans1D2" presStyleIdx="5" presStyleCnt="8"/>
      <dgm:spPr/>
      <dgm:t>
        <a:bodyPr/>
        <a:lstStyle/>
        <a:p>
          <a:endParaRPr lang="es-EC"/>
        </a:p>
      </dgm:t>
    </dgm:pt>
    <dgm:pt modelId="{40D68A27-E7A1-4CD9-A5DE-9B68254BA76E}" type="pres">
      <dgm:prSet presAssocID="{6441A1BE-FD22-40C8-B6AE-2E5C227E516C}" presName="hierRoot2" presStyleCnt="0">
        <dgm:presLayoutVars>
          <dgm:hierBranch val="init"/>
        </dgm:presLayoutVars>
      </dgm:prSet>
      <dgm:spPr/>
    </dgm:pt>
    <dgm:pt modelId="{16C3095B-779D-4BAF-B5F2-8D675F91310B}" type="pres">
      <dgm:prSet presAssocID="{6441A1BE-FD22-40C8-B6AE-2E5C227E516C}" presName="rootComposite" presStyleCnt="0"/>
      <dgm:spPr/>
    </dgm:pt>
    <dgm:pt modelId="{10327227-665D-460F-9158-87AB0DA785AF}" type="pres">
      <dgm:prSet presAssocID="{6441A1BE-FD22-40C8-B6AE-2E5C227E516C}" presName="rootText" presStyleLbl="node2" presStyleIdx="5" presStyleCnt="8">
        <dgm:presLayoutVars>
          <dgm:chPref val="3"/>
        </dgm:presLayoutVars>
      </dgm:prSet>
      <dgm:spPr/>
      <dgm:t>
        <a:bodyPr/>
        <a:lstStyle/>
        <a:p>
          <a:endParaRPr lang="es-EC"/>
        </a:p>
      </dgm:t>
    </dgm:pt>
    <dgm:pt modelId="{D90DDC20-1119-4B54-B84B-0826FAC24EEB}" type="pres">
      <dgm:prSet presAssocID="{6441A1BE-FD22-40C8-B6AE-2E5C227E516C}" presName="rootConnector" presStyleLbl="node2" presStyleIdx="5" presStyleCnt="8"/>
      <dgm:spPr/>
      <dgm:t>
        <a:bodyPr/>
        <a:lstStyle/>
        <a:p>
          <a:endParaRPr lang="es-EC"/>
        </a:p>
      </dgm:t>
    </dgm:pt>
    <dgm:pt modelId="{4B9BF42D-ACA5-488E-A507-6B306E43C9CA}" type="pres">
      <dgm:prSet presAssocID="{6441A1BE-FD22-40C8-B6AE-2E5C227E516C}" presName="hierChild4" presStyleCnt="0"/>
      <dgm:spPr/>
    </dgm:pt>
    <dgm:pt modelId="{6992BCA1-93ED-448F-B493-299FBB14017A}" type="pres">
      <dgm:prSet presAssocID="{F5E88221-CECB-470E-BB96-83FDF10F02FD}" presName="Name37" presStyleLbl="parChTrans1D3" presStyleIdx="5" presStyleCnt="8"/>
      <dgm:spPr/>
      <dgm:t>
        <a:bodyPr/>
        <a:lstStyle/>
        <a:p>
          <a:endParaRPr lang="es-EC"/>
        </a:p>
      </dgm:t>
    </dgm:pt>
    <dgm:pt modelId="{065EB95E-8130-4316-B1E4-F4E23A8AA002}" type="pres">
      <dgm:prSet presAssocID="{78DD2372-A440-4157-AAEF-2FF858C35353}" presName="hierRoot2" presStyleCnt="0">
        <dgm:presLayoutVars>
          <dgm:hierBranch val="init"/>
        </dgm:presLayoutVars>
      </dgm:prSet>
      <dgm:spPr/>
    </dgm:pt>
    <dgm:pt modelId="{68253725-802C-4E2D-BA65-636BE8EC99C5}" type="pres">
      <dgm:prSet presAssocID="{78DD2372-A440-4157-AAEF-2FF858C35353}" presName="rootComposite" presStyleCnt="0"/>
      <dgm:spPr/>
    </dgm:pt>
    <dgm:pt modelId="{790DDFD3-451B-4E38-B216-82116665954E}" type="pres">
      <dgm:prSet presAssocID="{78DD2372-A440-4157-AAEF-2FF858C35353}" presName="rootText" presStyleLbl="node3" presStyleIdx="5" presStyleCnt="8">
        <dgm:presLayoutVars>
          <dgm:chPref val="3"/>
        </dgm:presLayoutVars>
      </dgm:prSet>
      <dgm:spPr/>
      <dgm:t>
        <a:bodyPr/>
        <a:lstStyle/>
        <a:p>
          <a:endParaRPr lang="es-EC"/>
        </a:p>
      </dgm:t>
    </dgm:pt>
    <dgm:pt modelId="{803F444F-50F2-4CBB-88DC-B52A86A1942D}" type="pres">
      <dgm:prSet presAssocID="{78DD2372-A440-4157-AAEF-2FF858C35353}" presName="rootConnector" presStyleLbl="node3" presStyleIdx="5" presStyleCnt="8"/>
      <dgm:spPr/>
      <dgm:t>
        <a:bodyPr/>
        <a:lstStyle/>
        <a:p>
          <a:endParaRPr lang="es-EC"/>
        </a:p>
      </dgm:t>
    </dgm:pt>
    <dgm:pt modelId="{5513C0D2-B67C-4075-944A-4D113FF9B787}" type="pres">
      <dgm:prSet presAssocID="{78DD2372-A440-4157-AAEF-2FF858C35353}" presName="hierChild4" presStyleCnt="0"/>
      <dgm:spPr/>
    </dgm:pt>
    <dgm:pt modelId="{48093B35-D3D4-4CB1-93DC-D18B87E96680}" type="pres">
      <dgm:prSet presAssocID="{B6C73243-DF05-4D21-9E7F-952D00E42F07}" presName="Name37" presStyleLbl="parChTrans1D4" presStyleIdx="3" presStyleCnt="7"/>
      <dgm:spPr/>
      <dgm:t>
        <a:bodyPr/>
        <a:lstStyle/>
        <a:p>
          <a:endParaRPr lang="es-EC"/>
        </a:p>
      </dgm:t>
    </dgm:pt>
    <dgm:pt modelId="{442ED7E2-FD9F-4B56-96EB-C1155BE14C81}" type="pres">
      <dgm:prSet presAssocID="{EFE66E19-B1F5-44F2-B8E8-E65725402176}" presName="hierRoot2" presStyleCnt="0">
        <dgm:presLayoutVars>
          <dgm:hierBranch val="init"/>
        </dgm:presLayoutVars>
      </dgm:prSet>
      <dgm:spPr/>
    </dgm:pt>
    <dgm:pt modelId="{65206F67-8D87-4964-8CF8-498D3CD239D9}" type="pres">
      <dgm:prSet presAssocID="{EFE66E19-B1F5-44F2-B8E8-E65725402176}" presName="rootComposite" presStyleCnt="0"/>
      <dgm:spPr/>
    </dgm:pt>
    <dgm:pt modelId="{645F7F4A-E223-4296-BC2D-4B464BD403DB}" type="pres">
      <dgm:prSet presAssocID="{EFE66E19-B1F5-44F2-B8E8-E65725402176}" presName="rootText" presStyleLbl="node4" presStyleIdx="3" presStyleCnt="7">
        <dgm:presLayoutVars>
          <dgm:chPref val="3"/>
        </dgm:presLayoutVars>
      </dgm:prSet>
      <dgm:spPr/>
      <dgm:t>
        <a:bodyPr/>
        <a:lstStyle/>
        <a:p>
          <a:endParaRPr lang="es-EC"/>
        </a:p>
      </dgm:t>
    </dgm:pt>
    <dgm:pt modelId="{E66ED46C-A600-4375-9CC9-E1D9AEA3A219}" type="pres">
      <dgm:prSet presAssocID="{EFE66E19-B1F5-44F2-B8E8-E65725402176}" presName="rootConnector" presStyleLbl="node4" presStyleIdx="3" presStyleCnt="7"/>
      <dgm:spPr/>
      <dgm:t>
        <a:bodyPr/>
        <a:lstStyle/>
        <a:p>
          <a:endParaRPr lang="es-EC"/>
        </a:p>
      </dgm:t>
    </dgm:pt>
    <dgm:pt modelId="{B5EC51FB-14A3-4B31-A163-DD85F09E29D6}" type="pres">
      <dgm:prSet presAssocID="{EFE66E19-B1F5-44F2-B8E8-E65725402176}" presName="hierChild4" presStyleCnt="0"/>
      <dgm:spPr/>
    </dgm:pt>
    <dgm:pt modelId="{087D1F25-CEE1-410A-A950-076BDCD92ECB}" type="pres">
      <dgm:prSet presAssocID="{1A4A27EB-67FD-4932-9892-83C7A61F1ED4}" presName="Name37" presStyleLbl="parChTrans1D4" presStyleIdx="4" presStyleCnt="7"/>
      <dgm:spPr/>
      <dgm:t>
        <a:bodyPr/>
        <a:lstStyle/>
        <a:p>
          <a:endParaRPr lang="es-EC"/>
        </a:p>
      </dgm:t>
    </dgm:pt>
    <dgm:pt modelId="{7BBC49A9-4E66-4523-AA0B-96D002A67639}" type="pres">
      <dgm:prSet presAssocID="{AD894963-1800-4BC3-8C79-72F6DF2A8DAF}" presName="hierRoot2" presStyleCnt="0">
        <dgm:presLayoutVars>
          <dgm:hierBranch val="init"/>
        </dgm:presLayoutVars>
      </dgm:prSet>
      <dgm:spPr/>
    </dgm:pt>
    <dgm:pt modelId="{74E6514F-DCE7-4502-B056-3894EC7BAA2D}" type="pres">
      <dgm:prSet presAssocID="{AD894963-1800-4BC3-8C79-72F6DF2A8DAF}" presName="rootComposite" presStyleCnt="0"/>
      <dgm:spPr/>
    </dgm:pt>
    <dgm:pt modelId="{07EB6E6E-9ABB-4B11-A6E8-3D2ED936B3BC}" type="pres">
      <dgm:prSet presAssocID="{AD894963-1800-4BC3-8C79-72F6DF2A8DAF}" presName="rootText" presStyleLbl="node4" presStyleIdx="4" presStyleCnt="7">
        <dgm:presLayoutVars>
          <dgm:chPref val="3"/>
        </dgm:presLayoutVars>
      </dgm:prSet>
      <dgm:spPr/>
      <dgm:t>
        <a:bodyPr/>
        <a:lstStyle/>
        <a:p>
          <a:endParaRPr lang="es-EC"/>
        </a:p>
      </dgm:t>
    </dgm:pt>
    <dgm:pt modelId="{E24F7865-C36D-4D65-B1DF-B57E6E39FC9A}" type="pres">
      <dgm:prSet presAssocID="{AD894963-1800-4BC3-8C79-72F6DF2A8DAF}" presName="rootConnector" presStyleLbl="node4" presStyleIdx="4" presStyleCnt="7"/>
      <dgm:spPr/>
      <dgm:t>
        <a:bodyPr/>
        <a:lstStyle/>
        <a:p>
          <a:endParaRPr lang="es-EC"/>
        </a:p>
      </dgm:t>
    </dgm:pt>
    <dgm:pt modelId="{013C4D87-BDCE-491F-9CC4-CC4D78198AE7}" type="pres">
      <dgm:prSet presAssocID="{AD894963-1800-4BC3-8C79-72F6DF2A8DAF}" presName="hierChild4" presStyleCnt="0"/>
      <dgm:spPr/>
    </dgm:pt>
    <dgm:pt modelId="{A6B25DAE-D849-40B3-A75C-3C3896C444B4}" type="pres">
      <dgm:prSet presAssocID="{AD894963-1800-4BC3-8C79-72F6DF2A8DAF}" presName="hierChild5" presStyleCnt="0"/>
      <dgm:spPr/>
    </dgm:pt>
    <dgm:pt modelId="{180E382C-CDA5-42F6-9CE6-D4EC77671C2B}" type="pres">
      <dgm:prSet presAssocID="{EFE66E19-B1F5-44F2-B8E8-E65725402176}" presName="hierChild5" presStyleCnt="0"/>
      <dgm:spPr/>
    </dgm:pt>
    <dgm:pt modelId="{FFB4BE87-A062-4B93-9310-F9C5D41AB419}" type="pres">
      <dgm:prSet presAssocID="{78DD2372-A440-4157-AAEF-2FF858C35353}" presName="hierChild5" presStyleCnt="0"/>
      <dgm:spPr/>
    </dgm:pt>
    <dgm:pt modelId="{F29B552F-B3F4-4D0D-A0D7-DE4D4792CBCF}" type="pres">
      <dgm:prSet presAssocID="{6441A1BE-FD22-40C8-B6AE-2E5C227E516C}" presName="hierChild5" presStyleCnt="0"/>
      <dgm:spPr/>
    </dgm:pt>
    <dgm:pt modelId="{CC585E18-9AE9-4D4F-9901-77108EEE4262}" type="pres">
      <dgm:prSet presAssocID="{AE54F765-6FED-4D0B-BC26-3A74DFCC4A0F}" presName="Name37" presStyleLbl="parChTrans1D2" presStyleIdx="6" presStyleCnt="8"/>
      <dgm:spPr/>
      <dgm:t>
        <a:bodyPr/>
        <a:lstStyle/>
        <a:p>
          <a:endParaRPr lang="es-EC"/>
        </a:p>
      </dgm:t>
    </dgm:pt>
    <dgm:pt modelId="{975FCC72-E70E-4CB4-8495-BFBDB9E6742E}" type="pres">
      <dgm:prSet presAssocID="{67E0B6E4-958C-449B-B605-DC2B780B61A1}" presName="hierRoot2" presStyleCnt="0">
        <dgm:presLayoutVars>
          <dgm:hierBranch val="init"/>
        </dgm:presLayoutVars>
      </dgm:prSet>
      <dgm:spPr/>
    </dgm:pt>
    <dgm:pt modelId="{3496BD61-6BAC-44AD-AD12-402AF633AAE4}" type="pres">
      <dgm:prSet presAssocID="{67E0B6E4-958C-449B-B605-DC2B780B61A1}" presName="rootComposite" presStyleCnt="0"/>
      <dgm:spPr/>
    </dgm:pt>
    <dgm:pt modelId="{0BE49BDE-B1F4-44D4-A25A-AC8A35A5B11F}" type="pres">
      <dgm:prSet presAssocID="{67E0B6E4-958C-449B-B605-DC2B780B61A1}" presName="rootText" presStyleLbl="node2" presStyleIdx="6" presStyleCnt="8">
        <dgm:presLayoutVars>
          <dgm:chPref val="3"/>
        </dgm:presLayoutVars>
      </dgm:prSet>
      <dgm:spPr/>
      <dgm:t>
        <a:bodyPr/>
        <a:lstStyle/>
        <a:p>
          <a:endParaRPr lang="es-EC"/>
        </a:p>
      </dgm:t>
    </dgm:pt>
    <dgm:pt modelId="{C3AAFC26-AB05-4D42-BD14-D3679DE9B883}" type="pres">
      <dgm:prSet presAssocID="{67E0B6E4-958C-449B-B605-DC2B780B61A1}" presName="rootConnector" presStyleLbl="node2" presStyleIdx="6" presStyleCnt="8"/>
      <dgm:spPr/>
      <dgm:t>
        <a:bodyPr/>
        <a:lstStyle/>
        <a:p>
          <a:endParaRPr lang="es-EC"/>
        </a:p>
      </dgm:t>
    </dgm:pt>
    <dgm:pt modelId="{0260D0DF-38EB-4F3A-9B1F-87D3F1BF0202}" type="pres">
      <dgm:prSet presAssocID="{67E0B6E4-958C-449B-B605-DC2B780B61A1}" presName="hierChild4" presStyleCnt="0"/>
      <dgm:spPr/>
    </dgm:pt>
    <dgm:pt modelId="{E9BDEDBC-9154-43CE-A95C-C5F109EF812F}" type="pres">
      <dgm:prSet presAssocID="{47729A02-A6A4-4A04-9903-03B4BA1815CD}" presName="Name37" presStyleLbl="parChTrans1D3" presStyleIdx="6" presStyleCnt="8"/>
      <dgm:spPr/>
      <dgm:t>
        <a:bodyPr/>
        <a:lstStyle/>
        <a:p>
          <a:endParaRPr lang="es-EC"/>
        </a:p>
      </dgm:t>
    </dgm:pt>
    <dgm:pt modelId="{B055FDA9-E33C-433C-A950-F701DD006478}" type="pres">
      <dgm:prSet presAssocID="{196452C8-D584-4D30-A4EC-CAC7371CCD33}" presName="hierRoot2" presStyleCnt="0">
        <dgm:presLayoutVars>
          <dgm:hierBranch val="init"/>
        </dgm:presLayoutVars>
      </dgm:prSet>
      <dgm:spPr/>
    </dgm:pt>
    <dgm:pt modelId="{65969D80-CA4F-4F3D-B42C-D09E97A529EB}" type="pres">
      <dgm:prSet presAssocID="{196452C8-D584-4D30-A4EC-CAC7371CCD33}" presName="rootComposite" presStyleCnt="0"/>
      <dgm:spPr/>
    </dgm:pt>
    <dgm:pt modelId="{DFBEEB28-0A02-4E34-A94E-497E0C7F2DC2}" type="pres">
      <dgm:prSet presAssocID="{196452C8-D584-4D30-A4EC-CAC7371CCD33}" presName="rootText" presStyleLbl="node3" presStyleIdx="6" presStyleCnt="8">
        <dgm:presLayoutVars>
          <dgm:chPref val="3"/>
        </dgm:presLayoutVars>
      </dgm:prSet>
      <dgm:spPr/>
      <dgm:t>
        <a:bodyPr/>
        <a:lstStyle/>
        <a:p>
          <a:endParaRPr lang="es-EC"/>
        </a:p>
      </dgm:t>
    </dgm:pt>
    <dgm:pt modelId="{2BCB6BE9-6B96-4F1E-BB5B-F66AB9971107}" type="pres">
      <dgm:prSet presAssocID="{196452C8-D584-4D30-A4EC-CAC7371CCD33}" presName="rootConnector" presStyleLbl="node3" presStyleIdx="6" presStyleCnt="8"/>
      <dgm:spPr/>
      <dgm:t>
        <a:bodyPr/>
        <a:lstStyle/>
        <a:p>
          <a:endParaRPr lang="es-EC"/>
        </a:p>
      </dgm:t>
    </dgm:pt>
    <dgm:pt modelId="{AF6ABE71-61E6-456D-999F-EFC3280B6A15}" type="pres">
      <dgm:prSet presAssocID="{196452C8-D584-4D30-A4EC-CAC7371CCD33}" presName="hierChild4" presStyleCnt="0"/>
      <dgm:spPr/>
    </dgm:pt>
    <dgm:pt modelId="{C74AAEC6-F1EE-4D9B-8531-543CB74FAED2}" type="pres">
      <dgm:prSet presAssocID="{196452C8-D584-4D30-A4EC-CAC7371CCD33}" presName="hierChild5" presStyleCnt="0"/>
      <dgm:spPr/>
    </dgm:pt>
    <dgm:pt modelId="{34B4302F-9F47-4F59-A4CB-D0CB73B697E7}" type="pres">
      <dgm:prSet presAssocID="{67E0B6E4-958C-449B-B605-DC2B780B61A1}" presName="hierChild5" presStyleCnt="0"/>
      <dgm:spPr/>
    </dgm:pt>
    <dgm:pt modelId="{6E58B257-BC83-47C5-8263-AA8806929128}" type="pres">
      <dgm:prSet presAssocID="{4021685D-5DA3-43EA-BDA6-9FC9047EF0C4}" presName="Name37" presStyleLbl="parChTrans1D2" presStyleIdx="7" presStyleCnt="8"/>
      <dgm:spPr/>
      <dgm:t>
        <a:bodyPr/>
        <a:lstStyle/>
        <a:p>
          <a:endParaRPr lang="es-EC"/>
        </a:p>
      </dgm:t>
    </dgm:pt>
    <dgm:pt modelId="{B80B36CB-C636-4666-9640-265EAF10ABEA}" type="pres">
      <dgm:prSet presAssocID="{F27E4874-3D51-4CFB-AE30-C849006F4CD4}" presName="hierRoot2" presStyleCnt="0">
        <dgm:presLayoutVars>
          <dgm:hierBranch val="init"/>
        </dgm:presLayoutVars>
      </dgm:prSet>
      <dgm:spPr/>
    </dgm:pt>
    <dgm:pt modelId="{53EDF1AB-278C-43A9-A6A6-632552295B95}" type="pres">
      <dgm:prSet presAssocID="{F27E4874-3D51-4CFB-AE30-C849006F4CD4}" presName="rootComposite" presStyleCnt="0"/>
      <dgm:spPr/>
    </dgm:pt>
    <dgm:pt modelId="{8638B413-27D7-4F4F-9D74-8C9F4FF0628F}" type="pres">
      <dgm:prSet presAssocID="{F27E4874-3D51-4CFB-AE30-C849006F4CD4}" presName="rootText" presStyleLbl="node2" presStyleIdx="7" presStyleCnt="8">
        <dgm:presLayoutVars>
          <dgm:chPref val="3"/>
        </dgm:presLayoutVars>
      </dgm:prSet>
      <dgm:spPr/>
      <dgm:t>
        <a:bodyPr/>
        <a:lstStyle/>
        <a:p>
          <a:endParaRPr lang="es-EC"/>
        </a:p>
      </dgm:t>
    </dgm:pt>
    <dgm:pt modelId="{5D762A20-7516-46F7-8DFE-B0C0A8952E9C}" type="pres">
      <dgm:prSet presAssocID="{F27E4874-3D51-4CFB-AE30-C849006F4CD4}" presName="rootConnector" presStyleLbl="node2" presStyleIdx="7" presStyleCnt="8"/>
      <dgm:spPr/>
      <dgm:t>
        <a:bodyPr/>
        <a:lstStyle/>
        <a:p>
          <a:endParaRPr lang="es-EC"/>
        </a:p>
      </dgm:t>
    </dgm:pt>
    <dgm:pt modelId="{0E5E4441-2B4E-4103-8125-39B76D079A87}" type="pres">
      <dgm:prSet presAssocID="{F27E4874-3D51-4CFB-AE30-C849006F4CD4}" presName="hierChild4" presStyleCnt="0"/>
      <dgm:spPr/>
    </dgm:pt>
    <dgm:pt modelId="{21CFF632-C6B3-460D-B40C-C8843B27E504}" type="pres">
      <dgm:prSet presAssocID="{E6B0215E-94E6-4DA6-95AB-3797A3A83290}" presName="Name37" presStyleLbl="parChTrans1D3" presStyleIdx="7" presStyleCnt="8"/>
      <dgm:spPr/>
      <dgm:t>
        <a:bodyPr/>
        <a:lstStyle/>
        <a:p>
          <a:endParaRPr lang="es-EC"/>
        </a:p>
      </dgm:t>
    </dgm:pt>
    <dgm:pt modelId="{C7815376-91E6-4953-A6C9-083C48CB4D92}" type="pres">
      <dgm:prSet presAssocID="{D67FB157-B163-43D6-89B7-F9D882367593}" presName="hierRoot2" presStyleCnt="0">
        <dgm:presLayoutVars>
          <dgm:hierBranch val="init"/>
        </dgm:presLayoutVars>
      </dgm:prSet>
      <dgm:spPr/>
    </dgm:pt>
    <dgm:pt modelId="{90D8B51D-C902-489E-B988-5D18591CAA6E}" type="pres">
      <dgm:prSet presAssocID="{D67FB157-B163-43D6-89B7-F9D882367593}" presName="rootComposite" presStyleCnt="0"/>
      <dgm:spPr/>
    </dgm:pt>
    <dgm:pt modelId="{3F68CAFA-DF09-4D09-9D71-C1185CCA8BD5}" type="pres">
      <dgm:prSet presAssocID="{D67FB157-B163-43D6-89B7-F9D882367593}" presName="rootText" presStyleLbl="node3" presStyleIdx="7" presStyleCnt="8">
        <dgm:presLayoutVars>
          <dgm:chPref val="3"/>
        </dgm:presLayoutVars>
      </dgm:prSet>
      <dgm:spPr/>
      <dgm:t>
        <a:bodyPr/>
        <a:lstStyle/>
        <a:p>
          <a:endParaRPr lang="es-EC"/>
        </a:p>
      </dgm:t>
    </dgm:pt>
    <dgm:pt modelId="{B204FF1D-8433-4D7A-955A-4868A8B646B7}" type="pres">
      <dgm:prSet presAssocID="{D67FB157-B163-43D6-89B7-F9D882367593}" presName="rootConnector" presStyleLbl="node3" presStyleIdx="7" presStyleCnt="8"/>
      <dgm:spPr/>
      <dgm:t>
        <a:bodyPr/>
        <a:lstStyle/>
        <a:p>
          <a:endParaRPr lang="es-EC"/>
        </a:p>
      </dgm:t>
    </dgm:pt>
    <dgm:pt modelId="{6FB8C5CF-7A74-409D-8A79-4DBCAA4D89A0}" type="pres">
      <dgm:prSet presAssocID="{D67FB157-B163-43D6-89B7-F9D882367593}" presName="hierChild4" presStyleCnt="0"/>
      <dgm:spPr/>
    </dgm:pt>
    <dgm:pt modelId="{68B0EE0E-954A-4EB2-9895-47AE9ECD32E9}" type="pres">
      <dgm:prSet presAssocID="{5B44116D-6109-4AE5-95E0-14AC722353CA}" presName="Name37" presStyleLbl="parChTrans1D4" presStyleIdx="5" presStyleCnt="7"/>
      <dgm:spPr/>
      <dgm:t>
        <a:bodyPr/>
        <a:lstStyle/>
        <a:p>
          <a:endParaRPr lang="es-EC"/>
        </a:p>
      </dgm:t>
    </dgm:pt>
    <dgm:pt modelId="{079DA5F1-D11A-40B9-8B3E-D9896057B5F1}" type="pres">
      <dgm:prSet presAssocID="{F8369B85-8837-42A9-BB0D-8F1C6C92697F}" presName="hierRoot2" presStyleCnt="0">
        <dgm:presLayoutVars>
          <dgm:hierBranch val="init"/>
        </dgm:presLayoutVars>
      </dgm:prSet>
      <dgm:spPr/>
    </dgm:pt>
    <dgm:pt modelId="{B894575A-3824-4A5D-B116-7770F1FEC0FA}" type="pres">
      <dgm:prSet presAssocID="{F8369B85-8837-42A9-BB0D-8F1C6C92697F}" presName="rootComposite" presStyleCnt="0"/>
      <dgm:spPr/>
    </dgm:pt>
    <dgm:pt modelId="{7DC687D1-30C7-46CE-8E0E-4044BBB6079A}" type="pres">
      <dgm:prSet presAssocID="{F8369B85-8837-42A9-BB0D-8F1C6C92697F}" presName="rootText" presStyleLbl="node4" presStyleIdx="5" presStyleCnt="7">
        <dgm:presLayoutVars>
          <dgm:chPref val="3"/>
        </dgm:presLayoutVars>
      </dgm:prSet>
      <dgm:spPr/>
      <dgm:t>
        <a:bodyPr/>
        <a:lstStyle/>
        <a:p>
          <a:endParaRPr lang="es-EC"/>
        </a:p>
      </dgm:t>
    </dgm:pt>
    <dgm:pt modelId="{9C442CF5-C47F-4DD2-82B1-1989EF899176}" type="pres">
      <dgm:prSet presAssocID="{F8369B85-8837-42A9-BB0D-8F1C6C92697F}" presName="rootConnector" presStyleLbl="node4" presStyleIdx="5" presStyleCnt="7"/>
      <dgm:spPr/>
      <dgm:t>
        <a:bodyPr/>
        <a:lstStyle/>
        <a:p>
          <a:endParaRPr lang="es-EC"/>
        </a:p>
      </dgm:t>
    </dgm:pt>
    <dgm:pt modelId="{E75343C3-C5EE-4EDA-B29C-D2B552E650B3}" type="pres">
      <dgm:prSet presAssocID="{F8369B85-8837-42A9-BB0D-8F1C6C92697F}" presName="hierChild4" presStyleCnt="0"/>
      <dgm:spPr/>
    </dgm:pt>
    <dgm:pt modelId="{5523B348-ABEF-42D9-A123-0C6E764278A5}" type="pres">
      <dgm:prSet presAssocID="{05C604EA-E5FC-4092-AC56-545EFCED0272}" presName="Name37" presStyleLbl="parChTrans1D4" presStyleIdx="6" presStyleCnt="7"/>
      <dgm:spPr/>
      <dgm:t>
        <a:bodyPr/>
        <a:lstStyle/>
        <a:p>
          <a:endParaRPr lang="es-EC"/>
        </a:p>
      </dgm:t>
    </dgm:pt>
    <dgm:pt modelId="{B9118162-6EA6-4D07-A3D8-4493759B098F}" type="pres">
      <dgm:prSet presAssocID="{A354DDFB-C331-4893-90E9-2749989529F6}" presName="hierRoot2" presStyleCnt="0">
        <dgm:presLayoutVars>
          <dgm:hierBranch val="init"/>
        </dgm:presLayoutVars>
      </dgm:prSet>
      <dgm:spPr/>
    </dgm:pt>
    <dgm:pt modelId="{B2B62AC0-97A5-4417-A866-E0FCBF309212}" type="pres">
      <dgm:prSet presAssocID="{A354DDFB-C331-4893-90E9-2749989529F6}" presName="rootComposite" presStyleCnt="0"/>
      <dgm:spPr/>
    </dgm:pt>
    <dgm:pt modelId="{EC7C0EE3-EF14-421F-B326-7DBAF49B9DDC}" type="pres">
      <dgm:prSet presAssocID="{A354DDFB-C331-4893-90E9-2749989529F6}" presName="rootText" presStyleLbl="node4" presStyleIdx="6" presStyleCnt="7">
        <dgm:presLayoutVars>
          <dgm:chPref val="3"/>
        </dgm:presLayoutVars>
      </dgm:prSet>
      <dgm:spPr/>
      <dgm:t>
        <a:bodyPr/>
        <a:lstStyle/>
        <a:p>
          <a:endParaRPr lang="es-EC"/>
        </a:p>
      </dgm:t>
    </dgm:pt>
    <dgm:pt modelId="{D33AE359-0F8F-427C-A58D-71FD3BB42060}" type="pres">
      <dgm:prSet presAssocID="{A354DDFB-C331-4893-90E9-2749989529F6}" presName="rootConnector" presStyleLbl="node4" presStyleIdx="6" presStyleCnt="7"/>
      <dgm:spPr/>
      <dgm:t>
        <a:bodyPr/>
        <a:lstStyle/>
        <a:p>
          <a:endParaRPr lang="es-EC"/>
        </a:p>
      </dgm:t>
    </dgm:pt>
    <dgm:pt modelId="{EAB9594C-00B1-47C3-B5F6-86DE44FAE048}" type="pres">
      <dgm:prSet presAssocID="{A354DDFB-C331-4893-90E9-2749989529F6}" presName="hierChild4" presStyleCnt="0"/>
      <dgm:spPr/>
    </dgm:pt>
    <dgm:pt modelId="{ED71DD31-EC7F-4FC2-9BF0-3D444EE9A3F1}" type="pres">
      <dgm:prSet presAssocID="{A354DDFB-C331-4893-90E9-2749989529F6}" presName="hierChild5" presStyleCnt="0"/>
      <dgm:spPr/>
    </dgm:pt>
    <dgm:pt modelId="{8A7B6F38-5644-4CBE-8D45-3AFECC158AD4}" type="pres">
      <dgm:prSet presAssocID="{F8369B85-8837-42A9-BB0D-8F1C6C92697F}" presName="hierChild5" presStyleCnt="0"/>
      <dgm:spPr/>
    </dgm:pt>
    <dgm:pt modelId="{53CE1459-2679-4737-BE6F-7E39ED615952}" type="pres">
      <dgm:prSet presAssocID="{D67FB157-B163-43D6-89B7-F9D882367593}" presName="hierChild5" presStyleCnt="0"/>
      <dgm:spPr/>
    </dgm:pt>
    <dgm:pt modelId="{EB175E96-3F4F-45C9-9BBF-B9DE24BB983B}" type="pres">
      <dgm:prSet presAssocID="{F27E4874-3D51-4CFB-AE30-C849006F4CD4}" presName="hierChild5" presStyleCnt="0"/>
      <dgm:spPr/>
    </dgm:pt>
    <dgm:pt modelId="{B228CBB2-53BD-48F8-9180-AC501A231D1E}" type="pres">
      <dgm:prSet presAssocID="{8697CA6E-3A1C-4FCD-98DC-5FE8B169D501}" presName="hierChild3" presStyleCnt="0"/>
      <dgm:spPr/>
    </dgm:pt>
  </dgm:ptLst>
  <dgm:cxnLst>
    <dgm:cxn modelId="{E423DF59-7D29-456D-8F86-2D0A48AA76F7}" type="presOf" srcId="{F27E4874-3D51-4CFB-AE30-C849006F4CD4}" destId="{5D762A20-7516-46F7-8DFE-B0C0A8952E9C}" srcOrd="1" destOrd="0" presId="urn:microsoft.com/office/officeart/2005/8/layout/orgChart1"/>
    <dgm:cxn modelId="{DE1C8C8B-913E-4F17-AE57-647DA91E6A6B}" type="presOf" srcId="{5B44116D-6109-4AE5-95E0-14AC722353CA}" destId="{68B0EE0E-954A-4EB2-9895-47AE9ECD32E9}" srcOrd="0" destOrd="0" presId="urn:microsoft.com/office/officeart/2005/8/layout/orgChart1"/>
    <dgm:cxn modelId="{4DAB31D0-F8B8-44D4-9FE9-8A49A9B52797}" type="presOf" srcId="{A0CE7D1B-052F-4963-8B1B-2C2BC4727340}" destId="{80D7CEA7-BCA5-4E90-BE9F-30F9E3DC2B61}" srcOrd="1" destOrd="0" presId="urn:microsoft.com/office/officeart/2005/8/layout/orgChart1"/>
    <dgm:cxn modelId="{1374FB25-FA99-4795-94C5-0115A9676BDC}" srcId="{67E0B6E4-958C-449B-B605-DC2B780B61A1}" destId="{196452C8-D584-4D30-A4EC-CAC7371CCD33}" srcOrd="0" destOrd="0" parTransId="{47729A02-A6A4-4A04-9903-03B4BA1815CD}" sibTransId="{49C7A833-321D-4997-9F4D-3A72CC63D807}"/>
    <dgm:cxn modelId="{9F40EE39-8E9E-42C5-9243-4792FE8A47BB}" srcId="{A0CE7D1B-052F-4963-8B1B-2C2BC4727340}" destId="{CEA3CC59-887E-4FEB-B862-DB35E8F9B007}" srcOrd="0" destOrd="0" parTransId="{430EA585-2B53-46D8-B919-547CB248D815}" sibTransId="{135568A6-994C-4A9E-AB41-21DAC21DECDD}"/>
    <dgm:cxn modelId="{2F29308D-5D60-4878-8FE3-88467982794C}" type="presOf" srcId="{69396556-6F3C-47EF-8544-8ED088F6DD71}" destId="{E57D03A9-24E3-4741-9DBB-1AD9FE6DFBDA}" srcOrd="1" destOrd="0" presId="urn:microsoft.com/office/officeart/2005/8/layout/orgChart1"/>
    <dgm:cxn modelId="{010CBB57-4D83-46E3-832E-528DACD677C8}" type="presOf" srcId="{83A07431-1E32-40BC-A7E7-220D03F3BEBC}" destId="{538836B7-E37E-4AF4-8F9E-94A02B8818BA}" srcOrd="0" destOrd="0" presId="urn:microsoft.com/office/officeart/2005/8/layout/orgChart1"/>
    <dgm:cxn modelId="{E36FB98E-4253-4F13-BDCB-C9A3AC902316}" type="presOf" srcId="{66E1C6FF-04C9-4EF5-9C5E-7D4DC007AA76}" destId="{72864704-05B3-44DD-BE73-FE51AF6DFABB}" srcOrd="0" destOrd="0" presId="urn:microsoft.com/office/officeart/2005/8/layout/orgChart1"/>
    <dgm:cxn modelId="{732FBC93-4811-484F-B5BD-960AF6BF25AE}" srcId="{8697CA6E-3A1C-4FCD-98DC-5FE8B169D501}" destId="{A0CE7D1B-052F-4963-8B1B-2C2BC4727340}" srcOrd="3" destOrd="0" parTransId="{787C4173-DA4F-4AA6-83AB-E030F0AB44A1}" sibTransId="{057B2824-4023-4D7D-B7BE-ADC9CC2383E1}"/>
    <dgm:cxn modelId="{D5E90C64-94FC-425C-A19A-1E41595DBC88}" type="presOf" srcId="{3BA0E564-BE6A-4555-8CD3-2C58A032469B}" destId="{9239D6BB-50E4-4E09-9165-D1BBED670345}" srcOrd="1" destOrd="0" presId="urn:microsoft.com/office/officeart/2005/8/layout/orgChart1"/>
    <dgm:cxn modelId="{8216C574-7FB2-4830-8CC6-C6099E2DB7BA}" type="presOf" srcId="{05C604EA-E5FC-4092-AC56-545EFCED0272}" destId="{5523B348-ABEF-42D9-A123-0C6E764278A5}" srcOrd="0" destOrd="0" presId="urn:microsoft.com/office/officeart/2005/8/layout/orgChart1"/>
    <dgm:cxn modelId="{5501723F-3F9D-4CDE-881D-56E7FDA07161}" type="presOf" srcId="{196452C8-D584-4D30-A4EC-CAC7371CCD33}" destId="{DFBEEB28-0A02-4E34-A94E-497E0C7F2DC2}" srcOrd="0" destOrd="0" presId="urn:microsoft.com/office/officeart/2005/8/layout/orgChart1"/>
    <dgm:cxn modelId="{39734842-6F8F-4C90-9261-417E249BF32E}" srcId="{6441A1BE-FD22-40C8-B6AE-2E5C227E516C}" destId="{78DD2372-A440-4157-AAEF-2FF858C35353}" srcOrd="0" destOrd="0" parTransId="{F5E88221-CECB-470E-BB96-83FDF10F02FD}" sibTransId="{8D3152C3-1A23-4D29-87C7-3460C0F2548E}"/>
    <dgm:cxn modelId="{7C17CDFB-1528-4024-A8D4-AB8C097850FE}" type="presOf" srcId="{4021685D-5DA3-43EA-BDA6-9FC9047EF0C4}" destId="{6E58B257-BC83-47C5-8263-AA8806929128}" srcOrd="0" destOrd="0" presId="urn:microsoft.com/office/officeart/2005/8/layout/orgChart1"/>
    <dgm:cxn modelId="{9114BAA4-994B-4B56-AFF8-43C050FE6FA2}" type="presOf" srcId="{CEA3CC59-887E-4FEB-B862-DB35E8F9B007}" destId="{0D5EEC68-712E-4922-9F12-42320ACF8B84}" srcOrd="1" destOrd="0" presId="urn:microsoft.com/office/officeart/2005/8/layout/orgChart1"/>
    <dgm:cxn modelId="{7BF7F871-7C59-44A6-AD1E-E14BBDD52AE0}" type="presOf" srcId="{E5769865-A336-4CFB-8ACF-0AE8969C85AA}" destId="{24A7D580-751A-4B2F-8824-B1EE0C4DA70C}" srcOrd="0" destOrd="0" presId="urn:microsoft.com/office/officeart/2005/8/layout/orgChart1"/>
    <dgm:cxn modelId="{3442D819-E0F5-4F4F-8C85-905DD4FC5538}" srcId="{D67FB157-B163-43D6-89B7-F9D882367593}" destId="{F8369B85-8837-42A9-BB0D-8F1C6C92697F}" srcOrd="0" destOrd="0" parTransId="{5B44116D-6109-4AE5-95E0-14AC722353CA}" sibTransId="{805B5CC9-098D-4FD6-84B6-0F32C4003C7C}"/>
    <dgm:cxn modelId="{30153038-CDE3-40D1-B9B5-307E4A18AE2C}" type="presOf" srcId="{430EA585-2B53-46D8-B919-547CB248D815}" destId="{C7687190-B9FC-4DA2-9FA0-301869330424}" srcOrd="0" destOrd="0" presId="urn:microsoft.com/office/officeart/2005/8/layout/orgChart1"/>
    <dgm:cxn modelId="{D1981A09-960C-4465-ADDE-EE500560215F}" type="presOf" srcId="{A8A25E9D-22C9-44AD-B6BA-9DAFD8BB9D90}" destId="{5C7BCD17-FF09-4BDA-B918-EB5D64EFB8C4}" srcOrd="1" destOrd="0" presId="urn:microsoft.com/office/officeart/2005/8/layout/orgChart1"/>
    <dgm:cxn modelId="{0B693921-7AB2-4FC0-BC78-AC55A6C8DCF1}" type="presOf" srcId="{F8369B85-8837-42A9-BB0D-8F1C6C92697F}" destId="{7DC687D1-30C7-46CE-8E0E-4044BBB6079A}" srcOrd="0" destOrd="0" presId="urn:microsoft.com/office/officeart/2005/8/layout/orgChart1"/>
    <dgm:cxn modelId="{32033EBE-FC39-4B3F-AC56-7F814C4777E3}" type="presOf" srcId="{08414B17-687F-4AE1-9698-1E7ADDEE904E}" destId="{E7123C90-6D0B-4920-A87B-F6C5078C0644}" srcOrd="1" destOrd="0" presId="urn:microsoft.com/office/officeart/2005/8/layout/orgChart1"/>
    <dgm:cxn modelId="{532E7D15-4BD6-470C-9F28-6A4F9AA8F3E5}" type="presOf" srcId="{3BA0E564-BE6A-4555-8CD3-2C58A032469B}" destId="{81952FE2-00B9-487E-9CE9-E5BD9D6B823F}" srcOrd="0" destOrd="0" presId="urn:microsoft.com/office/officeart/2005/8/layout/orgChart1"/>
    <dgm:cxn modelId="{1A03CB8C-3804-4C50-B198-75BFD3EC9603}" srcId="{8697CA6E-3A1C-4FCD-98DC-5FE8B169D501}" destId="{6441A1BE-FD22-40C8-B6AE-2E5C227E516C}" srcOrd="5" destOrd="0" parTransId="{E5769865-A336-4CFB-8ACF-0AE8969C85AA}" sibTransId="{9CE5A31E-3982-4357-A99A-A5D275181B9D}"/>
    <dgm:cxn modelId="{21D28CF1-27D4-4BEC-8634-993FB7D07756}" type="presOf" srcId="{5E479775-78BB-45A9-925C-4249D8C27C64}" destId="{4170BD35-466A-4776-ABB0-387A0ACB61BE}" srcOrd="0" destOrd="0" presId="urn:microsoft.com/office/officeart/2005/8/layout/orgChart1"/>
    <dgm:cxn modelId="{1F428CEC-DA85-4A58-AE7D-DC28FAD1213D}" type="presOf" srcId="{6C908DB9-36A9-48AA-AA87-A3F59ADBA681}" destId="{7097A093-2E89-4794-B8AD-203DAE26073C}" srcOrd="0" destOrd="0" presId="urn:microsoft.com/office/officeart/2005/8/layout/orgChart1"/>
    <dgm:cxn modelId="{45B69267-CADF-453E-9AB6-F06BE4FF0C5D}" type="presOf" srcId="{F8369B85-8837-42A9-BB0D-8F1C6C92697F}" destId="{9C442CF5-C47F-4DD2-82B1-1989EF899176}" srcOrd="1" destOrd="0" presId="urn:microsoft.com/office/officeart/2005/8/layout/orgChart1"/>
    <dgm:cxn modelId="{779CBEAC-137C-43D3-BB96-EFDBDDC73320}" type="presOf" srcId="{AE54F765-6FED-4D0B-BC26-3A74DFCC4A0F}" destId="{CC585E18-9AE9-4D4F-9901-77108EEE4262}" srcOrd="0" destOrd="0" presId="urn:microsoft.com/office/officeart/2005/8/layout/orgChart1"/>
    <dgm:cxn modelId="{4DB0639C-18AC-4BF1-974E-E4BE83D4F57D}" srcId="{3BA0E564-BE6A-4555-8CD3-2C58A032469B}" destId="{08EB85F7-FA8F-4F37-9659-7D7D18ADC7BA}" srcOrd="0" destOrd="0" parTransId="{06D7F22C-48B5-4A51-B815-4950653EEDCD}" sibTransId="{A13CC254-7942-40BF-BE9D-3607C029E9A0}"/>
    <dgm:cxn modelId="{F82934B4-1906-4E67-BDE8-0EBB82D22250}" type="presOf" srcId="{8697CA6E-3A1C-4FCD-98DC-5FE8B169D501}" destId="{FD6077AA-86AB-474D-AFD3-F281D3C9410A}" srcOrd="1" destOrd="0" presId="urn:microsoft.com/office/officeart/2005/8/layout/orgChart1"/>
    <dgm:cxn modelId="{2F04E6A6-46F1-439E-B58F-810B890DEEAC}" type="presOf" srcId="{EFE66E19-B1F5-44F2-B8E8-E65725402176}" destId="{E66ED46C-A600-4375-9CC9-E1D9AEA3A219}" srcOrd="1" destOrd="0" presId="urn:microsoft.com/office/officeart/2005/8/layout/orgChart1"/>
    <dgm:cxn modelId="{2C50F8E8-02D5-401F-97AC-CD07C11C4D20}" type="presOf" srcId="{60B86932-80D3-41D4-ACAE-AAA6D19BA4F5}" destId="{985D22CA-4610-418C-8FAC-EB7C2DEC143F}" srcOrd="0" destOrd="0" presId="urn:microsoft.com/office/officeart/2005/8/layout/orgChart1"/>
    <dgm:cxn modelId="{6C55C2E7-EF5A-4C00-8FD9-32CAAC23CE8F}" srcId="{8697CA6E-3A1C-4FCD-98DC-5FE8B169D501}" destId="{08414B17-687F-4AE1-9698-1E7ADDEE904E}" srcOrd="0" destOrd="0" parTransId="{53A39915-7CF6-430E-B53D-3E3A7D7BFC54}" sibTransId="{8414ED43-8B2F-4DBD-91F7-AF154D53C3DF}"/>
    <dgm:cxn modelId="{F1E6E345-422D-41EE-9E1B-271EFEF5B343}" type="presOf" srcId="{AD894963-1800-4BC3-8C79-72F6DF2A8DAF}" destId="{E24F7865-C36D-4D65-B1DF-B57E6E39FC9A}" srcOrd="1" destOrd="0" presId="urn:microsoft.com/office/officeart/2005/8/layout/orgChart1"/>
    <dgm:cxn modelId="{695DAD2B-F02C-40C5-A322-2E89156EF45E}" type="presOf" srcId="{78DD2372-A440-4157-AAEF-2FF858C35353}" destId="{803F444F-50F2-4CBB-88DC-B52A86A1942D}" srcOrd="1" destOrd="0" presId="urn:microsoft.com/office/officeart/2005/8/layout/orgChart1"/>
    <dgm:cxn modelId="{397F5F46-6838-45DA-99D4-D35C1DC85AE9}" type="presOf" srcId="{08EB85F7-FA8F-4F37-9659-7D7D18ADC7BA}" destId="{09E7C074-564E-4857-BB92-4FF9C1787C61}" srcOrd="1" destOrd="0" presId="urn:microsoft.com/office/officeart/2005/8/layout/orgChart1"/>
    <dgm:cxn modelId="{69BE28F3-A745-4075-9378-25234F82322C}" type="presOf" srcId="{DA50B558-A3AE-4EF5-BDC8-F04CF4D8B173}" destId="{E16527F6-DDAC-4E1B-AA4F-0FD5518CE28F}" srcOrd="0" destOrd="0" presId="urn:microsoft.com/office/officeart/2005/8/layout/orgChart1"/>
    <dgm:cxn modelId="{34EB75CF-D537-463D-AAC4-B81EF9C860D6}" type="presOf" srcId="{D67FB157-B163-43D6-89B7-F9D882367593}" destId="{3F68CAFA-DF09-4D09-9D71-C1185CCA8BD5}" srcOrd="0" destOrd="0" presId="urn:microsoft.com/office/officeart/2005/8/layout/orgChart1"/>
    <dgm:cxn modelId="{11A0FD2E-DD5A-4FD9-AD6F-9B1951BCFA67}" type="presOf" srcId="{896555A9-6FF7-4A36-973D-1C4F88B30EF1}" destId="{C9B1E51D-CFD2-4809-A82C-F3A47324A12E}" srcOrd="0" destOrd="0" presId="urn:microsoft.com/office/officeart/2005/8/layout/orgChart1"/>
    <dgm:cxn modelId="{A60BD505-B2DE-4539-BAF7-AA7C1AA15485}" type="presOf" srcId="{8697CA6E-3A1C-4FCD-98DC-5FE8B169D501}" destId="{9A1944AC-62C3-453B-9D9F-39F3D5FCC17C}" srcOrd="0" destOrd="0" presId="urn:microsoft.com/office/officeart/2005/8/layout/orgChart1"/>
    <dgm:cxn modelId="{76ED225F-50F3-4CDC-87A2-11E8DF257FA9}" type="presOf" srcId="{0BE0F1F1-530B-43FA-8CB7-D0013650A71F}" destId="{E6DB80C1-F23C-4FD4-A0C4-FF1C03279BE4}" srcOrd="0" destOrd="0" presId="urn:microsoft.com/office/officeart/2005/8/layout/orgChart1"/>
    <dgm:cxn modelId="{FF7E53E6-757D-4B07-B516-D3F1DFC02926}" type="presOf" srcId="{B6C73243-DF05-4D21-9E7F-952D00E42F07}" destId="{48093B35-D3D4-4CB1-93DC-D18B87E96680}" srcOrd="0" destOrd="0" presId="urn:microsoft.com/office/officeart/2005/8/layout/orgChart1"/>
    <dgm:cxn modelId="{10EA682B-8BB7-4758-87DB-169696099955}" type="presOf" srcId="{08EB85F7-FA8F-4F37-9659-7D7D18ADC7BA}" destId="{F2AE430C-E27A-4A74-9036-1C598AE32B97}" srcOrd="0" destOrd="0" presId="urn:microsoft.com/office/officeart/2005/8/layout/orgChart1"/>
    <dgm:cxn modelId="{498C650F-D3E2-4D26-AAF6-837A9B2CA42E}" srcId="{08414B17-687F-4AE1-9698-1E7ADDEE904E}" destId="{A8A25E9D-22C9-44AD-B6BA-9DAFD8BB9D90}" srcOrd="0" destOrd="0" parTransId="{4A9F12AD-E769-49F3-B763-FCD9BB5404F3}" sibTransId="{C5A6654F-3AE6-4C62-A45D-DEA5C365B16F}"/>
    <dgm:cxn modelId="{F8E23431-D71B-4FAD-86EC-4C35F3A851FD}" type="presOf" srcId="{6441A1BE-FD22-40C8-B6AE-2E5C227E516C}" destId="{10327227-665D-460F-9158-87AB0DA785AF}" srcOrd="0" destOrd="0" presId="urn:microsoft.com/office/officeart/2005/8/layout/orgChart1"/>
    <dgm:cxn modelId="{6ED3EB66-2077-4E32-99EF-95657775B951}" srcId="{8697CA6E-3A1C-4FCD-98DC-5FE8B169D501}" destId="{0BE0F1F1-530B-43FA-8CB7-D0013650A71F}" srcOrd="2" destOrd="0" parTransId="{66E1C6FF-04C9-4EF5-9C5E-7D4DC007AA76}" sibTransId="{0F8DA8CC-F5A7-4C7A-BD34-88EF76EC8735}"/>
    <dgm:cxn modelId="{4650ABF3-A500-4AB6-BB6C-E0B56555640D}" type="presOf" srcId="{0BE0F1F1-530B-43FA-8CB7-D0013650A71F}" destId="{ABA07015-C35B-4034-B7CB-E9FFCD61FF27}" srcOrd="1" destOrd="0" presId="urn:microsoft.com/office/officeart/2005/8/layout/orgChart1"/>
    <dgm:cxn modelId="{51528B53-09E5-42CE-8F1E-B2E4BAC793F0}" type="presOf" srcId="{F27E4874-3D51-4CFB-AE30-C849006F4CD4}" destId="{8638B413-27D7-4F4F-9D74-8C9F4FF0628F}" srcOrd="0" destOrd="0" presId="urn:microsoft.com/office/officeart/2005/8/layout/orgChart1"/>
    <dgm:cxn modelId="{19243E34-338D-401A-AD12-150ACAB4DE35}" srcId="{EFE66E19-B1F5-44F2-B8E8-E65725402176}" destId="{AD894963-1800-4BC3-8C79-72F6DF2A8DAF}" srcOrd="0" destOrd="0" parTransId="{1A4A27EB-67FD-4932-9892-83C7A61F1ED4}" sibTransId="{B0E57AFE-9BD9-45C7-832E-17ECBB2A5A8F}"/>
    <dgm:cxn modelId="{F626A7C7-C3E6-42CB-A45E-5C338456E6DC}" type="presOf" srcId="{F86EA361-0768-4C43-A62E-9FD808E16CD7}" destId="{587C219E-7FDD-4BE7-AE7E-7F300FD493F2}" srcOrd="0" destOrd="0" presId="urn:microsoft.com/office/officeart/2005/8/layout/orgChart1"/>
    <dgm:cxn modelId="{6A458E4B-3B97-4C26-86E6-7BF17775E09C}" type="presOf" srcId="{6C908DB9-36A9-48AA-AA87-A3F59ADBA681}" destId="{D34A9479-4138-441B-B321-2397925F4F82}" srcOrd="1" destOrd="0" presId="urn:microsoft.com/office/officeart/2005/8/layout/orgChart1"/>
    <dgm:cxn modelId="{30E276BF-6F8C-488A-820A-26F9B709E247}" type="presOf" srcId="{86E29160-D35C-4DA7-BD62-C7402D10202F}" destId="{14651080-D636-400D-A71D-23E17C4D5388}" srcOrd="0" destOrd="0" presId="urn:microsoft.com/office/officeart/2005/8/layout/orgChart1"/>
    <dgm:cxn modelId="{78B5B708-E1BC-4508-A543-85944BFE91CB}" type="presOf" srcId="{EFE66E19-B1F5-44F2-B8E8-E65725402176}" destId="{645F7F4A-E223-4296-BC2D-4B464BD403DB}" srcOrd="0" destOrd="0" presId="urn:microsoft.com/office/officeart/2005/8/layout/orgChart1"/>
    <dgm:cxn modelId="{51CEAB29-1265-4698-B8CB-9B72A7641C3E}" type="presOf" srcId="{6441A1BE-FD22-40C8-B6AE-2E5C227E516C}" destId="{D90DDC20-1119-4B54-B84B-0826FAC24EEB}" srcOrd="1" destOrd="0" presId="urn:microsoft.com/office/officeart/2005/8/layout/orgChart1"/>
    <dgm:cxn modelId="{487351F5-CBA4-4571-9EA1-4AD4E8AB8114}" type="presOf" srcId="{787C4173-DA4F-4AA6-83AB-E030F0AB44A1}" destId="{ADDDC26B-DFCB-4A45-99A9-4ABEF81C2028}" srcOrd="0" destOrd="0" presId="urn:microsoft.com/office/officeart/2005/8/layout/orgChart1"/>
    <dgm:cxn modelId="{0BA78BBD-7A0C-4F46-9D97-5CA90CB93971}" type="presOf" srcId="{1A4A27EB-67FD-4932-9892-83C7A61F1ED4}" destId="{087D1F25-CEE1-410A-A950-076BDCD92ECB}" srcOrd="0" destOrd="0" presId="urn:microsoft.com/office/officeart/2005/8/layout/orgChart1"/>
    <dgm:cxn modelId="{FD5669BD-4644-4D37-BB74-CDE76C58809A}" type="presOf" srcId="{08414B17-687F-4AE1-9698-1E7ADDEE904E}" destId="{2AA6BFAC-5DC6-4C47-BA27-CC6DB796778E}" srcOrd="0" destOrd="0" presId="urn:microsoft.com/office/officeart/2005/8/layout/orgChart1"/>
    <dgm:cxn modelId="{92C6C50A-378D-497F-9D69-DABE96813BE9}" type="presOf" srcId="{D67FB157-B163-43D6-89B7-F9D882367593}" destId="{B204FF1D-8433-4D7A-955A-4868A8B646B7}" srcOrd="1" destOrd="0" presId="urn:microsoft.com/office/officeart/2005/8/layout/orgChart1"/>
    <dgm:cxn modelId="{C4BE4467-D52B-4D81-A32C-56BFB0BBFCDF}" type="presOf" srcId="{A8A25E9D-22C9-44AD-B6BA-9DAFD8BB9D90}" destId="{AE18C61D-2B16-4091-8056-AA8ABC7A6EDE}" srcOrd="0" destOrd="0" presId="urn:microsoft.com/office/officeart/2005/8/layout/orgChart1"/>
    <dgm:cxn modelId="{B313CBA2-8A0C-4000-9208-E1A8BD897604}" type="presOf" srcId="{896555A9-6FF7-4A36-973D-1C4F88B30EF1}" destId="{6C355A5D-6279-43B6-A85D-258FBFBF666B}" srcOrd="1" destOrd="0" presId="urn:microsoft.com/office/officeart/2005/8/layout/orgChart1"/>
    <dgm:cxn modelId="{E753FDD0-3AC1-4FB3-B5E5-3653CE7D0C7E}" srcId="{B2361988-C14B-4DA6-987F-B0D3A52BB749}" destId="{8697CA6E-3A1C-4FCD-98DC-5FE8B169D501}" srcOrd="0" destOrd="0" parTransId="{BD03EC78-7DCE-41DF-B573-139B1A51402C}" sibTransId="{4B595491-E798-4EC2-AF89-BA38EDF52A9D}"/>
    <dgm:cxn modelId="{4CAE767D-A2C9-4676-8C98-A562960A91DF}" type="presOf" srcId="{363D46E6-813B-4B71-96AE-8336AC05EE72}" destId="{F63CDE63-BFE0-4E4A-A631-BF8EB5BB542E}" srcOrd="0" destOrd="0" presId="urn:microsoft.com/office/officeart/2005/8/layout/orgChart1"/>
    <dgm:cxn modelId="{D4B8DF6F-E6E9-4DD0-A0EC-20A333A40A07}" srcId="{8697CA6E-3A1C-4FCD-98DC-5FE8B169D501}" destId="{67E0B6E4-958C-449B-B605-DC2B780B61A1}" srcOrd="6" destOrd="0" parTransId="{AE54F765-6FED-4D0B-BC26-3A74DFCC4A0F}" sibTransId="{9804731E-6153-47F2-AF26-D3BCA76ACF02}"/>
    <dgm:cxn modelId="{DAD3198C-D535-4401-921A-862602AC1FE5}" srcId="{8697CA6E-3A1C-4FCD-98DC-5FE8B169D501}" destId="{F27E4874-3D51-4CFB-AE30-C849006F4CD4}" srcOrd="7" destOrd="0" parTransId="{4021685D-5DA3-43EA-BDA6-9FC9047EF0C4}" sibTransId="{594AF174-8DD5-437E-81E2-560E2BCF542D}"/>
    <dgm:cxn modelId="{5969085F-7EA4-40B0-B77E-C1EE6B3A7580}" type="presOf" srcId="{67E0B6E4-958C-449B-B605-DC2B780B61A1}" destId="{C3AAFC26-AB05-4D42-BD14-D3679DE9B883}" srcOrd="1" destOrd="0" presId="urn:microsoft.com/office/officeart/2005/8/layout/orgChart1"/>
    <dgm:cxn modelId="{5F9F6188-2ADB-4E60-8D89-89CEE8401F0B}" type="presOf" srcId="{69396556-6F3C-47EF-8544-8ED088F6DD71}" destId="{2D77323D-4528-49E8-BDDE-A5A348F91DCD}" srcOrd="0" destOrd="0" presId="urn:microsoft.com/office/officeart/2005/8/layout/orgChart1"/>
    <dgm:cxn modelId="{EC012F7D-892A-475A-9650-C67A7F540BE9}" type="presOf" srcId="{F5E88221-CECB-470E-BB96-83FDF10F02FD}" destId="{6992BCA1-93ED-448F-B493-299FBB14017A}" srcOrd="0" destOrd="0" presId="urn:microsoft.com/office/officeart/2005/8/layout/orgChart1"/>
    <dgm:cxn modelId="{05201E08-CFA0-4BF5-8D2A-4220B5ACB882}" srcId="{F8369B85-8837-42A9-BB0D-8F1C6C92697F}" destId="{A354DDFB-C331-4893-90E9-2749989529F6}" srcOrd="0" destOrd="0" parTransId="{05C604EA-E5FC-4092-AC56-545EFCED0272}" sibTransId="{51542F0B-E7F9-479B-819F-071EE65E3EC3}"/>
    <dgm:cxn modelId="{50E5463D-FAD2-46FC-9EC7-A927CCAE6316}" type="presOf" srcId="{AD894963-1800-4BC3-8C79-72F6DF2A8DAF}" destId="{07EB6E6E-9ABB-4B11-A6E8-3D2ED936B3BC}" srcOrd="0" destOrd="0" presId="urn:microsoft.com/office/officeart/2005/8/layout/orgChart1"/>
    <dgm:cxn modelId="{9CCCDCBA-1CF6-4744-A1E8-5032A19C9295}" srcId="{F27E4874-3D51-4CFB-AE30-C849006F4CD4}" destId="{D67FB157-B163-43D6-89B7-F9D882367593}" srcOrd="0" destOrd="0" parTransId="{E6B0215E-94E6-4DA6-95AB-3797A3A83290}" sibTransId="{F49D5A8C-6D45-4DDB-AA7B-435ACD3EE53A}"/>
    <dgm:cxn modelId="{06032738-05E8-4572-B136-909A08D5FCE8}" srcId="{8697CA6E-3A1C-4FCD-98DC-5FE8B169D501}" destId="{3BA0E564-BE6A-4555-8CD3-2C58A032469B}" srcOrd="1" destOrd="0" parTransId="{83A07431-1E32-40BC-A7E7-220D03F3BEBC}" sibTransId="{5B52B632-F66C-4C31-9E4E-F979002321D9}"/>
    <dgm:cxn modelId="{720271E5-6370-44DD-8554-4A490655ABB6}" type="presOf" srcId="{A354DDFB-C331-4893-90E9-2749989529F6}" destId="{D33AE359-0F8F-427C-A58D-71FD3BB42060}" srcOrd="1" destOrd="0" presId="urn:microsoft.com/office/officeart/2005/8/layout/orgChart1"/>
    <dgm:cxn modelId="{43CB9031-62A2-4929-AA5E-E1369D2037C1}" type="presOf" srcId="{B2361988-C14B-4DA6-987F-B0D3A52BB749}" destId="{AD285D28-679A-43B5-BF18-5B8563E7C4BB}" srcOrd="0" destOrd="0" presId="urn:microsoft.com/office/officeart/2005/8/layout/orgChart1"/>
    <dgm:cxn modelId="{8E36A727-A05A-44BE-B47F-51651491AB9B}" type="presOf" srcId="{CEA3CC59-887E-4FEB-B862-DB35E8F9B007}" destId="{1941130B-3DE5-40F6-8796-60EEDEDC15A4}" srcOrd="0" destOrd="0" presId="urn:microsoft.com/office/officeart/2005/8/layout/orgChart1"/>
    <dgm:cxn modelId="{33D6B7E0-222B-46A6-B198-F3DB8A59661A}" srcId="{CEA3CC59-887E-4FEB-B862-DB35E8F9B007}" destId="{6C908DB9-36A9-48AA-AA87-A3F59ADBA681}" srcOrd="0" destOrd="0" parTransId="{C55BA8D9-9D4C-4D29-AFCC-3A4DE6B26EA5}" sibTransId="{2B62273E-C757-4FBF-9384-D28964870E90}"/>
    <dgm:cxn modelId="{CC6E7E48-4163-44B9-BC08-4A5B362A6FDB}" type="presOf" srcId="{78DD2372-A440-4157-AAEF-2FF858C35353}" destId="{790DDFD3-451B-4E38-B216-82116665954E}" srcOrd="0" destOrd="0" presId="urn:microsoft.com/office/officeart/2005/8/layout/orgChart1"/>
    <dgm:cxn modelId="{B7E79EF6-33FA-472D-8611-91FCAAD5D8A6}" type="presOf" srcId="{06D7F22C-48B5-4A51-B815-4950653EEDCD}" destId="{0500141B-582B-4531-AC1F-94C19A22A90E}" srcOrd="0" destOrd="0" presId="urn:microsoft.com/office/officeart/2005/8/layout/orgChart1"/>
    <dgm:cxn modelId="{ADE46197-6A6D-4878-A60D-2E1B2C73E0C7}" srcId="{78DD2372-A440-4157-AAEF-2FF858C35353}" destId="{EFE66E19-B1F5-44F2-B8E8-E65725402176}" srcOrd="0" destOrd="0" parTransId="{B6C73243-DF05-4D21-9E7F-952D00E42F07}" sibTransId="{47405D07-3D65-44FB-B157-B46C99AF3293}"/>
    <dgm:cxn modelId="{C0852AB0-2C26-450E-A892-30F553CD6BB7}" type="presOf" srcId="{5E479775-78BB-45A9-925C-4249D8C27C64}" destId="{DBF1FAC9-A826-4AC1-A84B-4D0DAA56E856}" srcOrd="1" destOrd="0" presId="urn:microsoft.com/office/officeart/2005/8/layout/orgChart1"/>
    <dgm:cxn modelId="{4186E3EE-3D2A-4605-9CB2-5DB8D781961F}" type="presOf" srcId="{8ADB96D4-A7DC-4600-8CDE-A0928091EAD6}" destId="{760B4DDD-BE2B-4EC3-874C-CFB9AB772D64}" srcOrd="0" destOrd="0" presId="urn:microsoft.com/office/officeart/2005/8/layout/orgChart1"/>
    <dgm:cxn modelId="{3888CAE4-74E1-457D-9B13-B616BC01B1F4}" srcId="{896555A9-6FF7-4A36-973D-1C4F88B30EF1}" destId="{69396556-6F3C-47EF-8544-8ED088F6DD71}" srcOrd="0" destOrd="0" parTransId="{86E29160-D35C-4DA7-BD62-C7402D10202F}" sibTransId="{B5E02DA7-1872-4F26-8CFE-DC478FD96B63}"/>
    <dgm:cxn modelId="{7AB206ED-4844-4586-819F-BCE550BC5ADF}" type="presOf" srcId="{60B86932-80D3-41D4-ACAE-AAA6D19BA4F5}" destId="{AE8A3CF6-CA59-4E26-AA21-E92407F45042}" srcOrd="1" destOrd="0" presId="urn:microsoft.com/office/officeart/2005/8/layout/orgChart1"/>
    <dgm:cxn modelId="{6CDE11F7-7871-4E73-AB57-13927E80A539}" type="presOf" srcId="{F177DDB1-D6E3-4AB1-860B-8760E77F121D}" destId="{EE7FB240-3927-412B-A613-EC2A6D7C2216}" srcOrd="0" destOrd="0" presId="urn:microsoft.com/office/officeart/2005/8/layout/orgChart1"/>
    <dgm:cxn modelId="{C3373131-AC04-4426-BEB6-397076267B9B}" type="presOf" srcId="{53A39915-7CF6-430E-B53D-3E3A7D7BFC54}" destId="{E3F25829-E059-48C3-A6A5-39B36A41A9CA}" srcOrd="0" destOrd="0" presId="urn:microsoft.com/office/officeart/2005/8/layout/orgChart1"/>
    <dgm:cxn modelId="{91C27F26-D906-44AF-A655-18654AF84393}" type="presOf" srcId="{A0CE7D1B-052F-4963-8B1B-2C2BC4727340}" destId="{60530570-AA25-4290-82F8-DB15893A8573}" srcOrd="0" destOrd="0" presId="urn:microsoft.com/office/officeart/2005/8/layout/orgChart1"/>
    <dgm:cxn modelId="{5164E352-19BF-44D3-8C2D-A0B1BD914262}" type="presOf" srcId="{F177DDB1-D6E3-4AB1-860B-8760E77F121D}" destId="{19B664D5-2CAA-48CF-9078-3AF75ABF5E79}" srcOrd="1" destOrd="0" presId="urn:microsoft.com/office/officeart/2005/8/layout/orgChart1"/>
    <dgm:cxn modelId="{92B58A49-AFA7-4C8B-8106-74C3F2CA3952}" srcId="{8697CA6E-3A1C-4FCD-98DC-5FE8B169D501}" destId="{896555A9-6FF7-4A36-973D-1C4F88B30EF1}" srcOrd="4" destOrd="0" parTransId="{8ADB96D4-A7DC-4600-8CDE-A0928091EAD6}" sibTransId="{1022BE15-52B2-4C70-8203-8FEC0646BAF1}"/>
    <dgm:cxn modelId="{D43F2247-0751-4584-A6B2-87ACF10CA49F}" type="presOf" srcId="{E6B0215E-94E6-4DA6-95AB-3797A3A83290}" destId="{21CFF632-C6B3-460D-B40C-C8843B27E504}" srcOrd="0" destOrd="0" presId="urn:microsoft.com/office/officeart/2005/8/layout/orgChart1"/>
    <dgm:cxn modelId="{804E16EB-A09B-4702-907E-CFE5FB64D134}" type="presOf" srcId="{196452C8-D584-4D30-A4EC-CAC7371CCD33}" destId="{2BCB6BE9-6B96-4F1E-BB5B-F66AB9971107}" srcOrd="1" destOrd="0" presId="urn:microsoft.com/office/officeart/2005/8/layout/orgChart1"/>
    <dgm:cxn modelId="{9B237FF0-51E4-47DA-835C-6A4A11C519F4}" srcId="{60B86932-80D3-41D4-ACAE-AAA6D19BA4F5}" destId="{F177DDB1-D6E3-4AB1-860B-8760E77F121D}" srcOrd="0" destOrd="0" parTransId="{DA50B558-A3AE-4EF5-BDC8-F04CF4D8B173}" sibTransId="{AB826156-34D2-44E4-9889-9388A9735828}"/>
    <dgm:cxn modelId="{59D1E7BF-0B52-4902-9884-13FD33D69C2D}" srcId="{F177DDB1-D6E3-4AB1-860B-8760E77F121D}" destId="{5E479775-78BB-45A9-925C-4249D8C27C64}" srcOrd="0" destOrd="0" parTransId="{363D46E6-813B-4B71-96AE-8336AC05EE72}" sibTransId="{565A20B0-FF1A-4190-BC32-9CC004FDF96C}"/>
    <dgm:cxn modelId="{BCB91CB7-181F-473B-8CA7-70146BB1136D}" type="presOf" srcId="{C55BA8D9-9D4C-4D29-AFCC-3A4DE6B26EA5}" destId="{226A9C56-59FF-40F2-8E42-9CEAC95ECFF1}" srcOrd="0" destOrd="0" presId="urn:microsoft.com/office/officeart/2005/8/layout/orgChart1"/>
    <dgm:cxn modelId="{DBA45CF4-01C1-499F-AE93-8BE27970037F}" srcId="{0BE0F1F1-530B-43FA-8CB7-D0013650A71F}" destId="{60B86932-80D3-41D4-ACAE-AAA6D19BA4F5}" srcOrd="0" destOrd="0" parTransId="{F86EA361-0768-4C43-A62E-9FD808E16CD7}" sibTransId="{4ABA53C7-8C04-48B4-80DC-BA9063330D3B}"/>
    <dgm:cxn modelId="{06844703-A9CA-4CDC-99BA-FA4DF95158D9}" type="presOf" srcId="{67E0B6E4-958C-449B-B605-DC2B780B61A1}" destId="{0BE49BDE-B1F4-44D4-A25A-AC8A35A5B11F}" srcOrd="0" destOrd="0" presId="urn:microsoft.com/office/officeart/2005/8/layout/orgChart1"/>
    <dgm:cxn modelId="{5E49240C-1F3C-42E4-9316-47A0BC2770A6}" type="presOf" srcId="{47729A02-A6A4-4A04-9903-03B4BA1815CD}" destId="{E9BDEDBC-9154-43CE-A95C-C5F109EF812F}" srcOrd="0" destOrd="0" presId="urn:microsoft.com/office/officeart/2005/8/layout/orgChart1"/>
    <dgm:cxn modelId="{2AA968D6-EB29-457F-A1A8-AAEA729D97CB}" type="presOf" srcId="{A354DDFB-C331-4893-90E9-2749989529F6}" destId="{EC7C0EE3-EF14-421F-B326-7DBAF49B9DDC}" srcOrd="0" destOrd="0" presId="urn:microsoft.com/office/officeart/2005/8/layout/orgChart1"/>
    <dgm:cxn modelId="{717DA8E2-F3AE-4F68-8182-8204842DE1EA}" type="presOf" srcId="{4A9F12AD-E769-49F3-B763-FCD9BB5404F3}" destId="{04504061-A28F-42E7-8992-DFD244D709CC}" srcOrd="0" destOrd="0" presId="urn:microsoft.com/office/officeart/2005/8/layout/orgChart1"/>
    <dgm:cxn modelId="{364C915E-0E71-485B-B346-1B515708B640}" type="presParOf" srcId="{AD285D28-679A-43B5-BF18-5B8563E7C4BB}" destId="{E293E568-1C1E-4A51-97A7-DADC67DF05AA}" srcOrd="0" destOrd="0" presId="urn:microsoft.com/office/officeart/2005/8/layout/orgChart1"/>
    <dgm:cxn modelId="{81268972-87A3-40B1-B1FE-17ADB980A1B8}" type="presParOf" srcId="{E293E568-1C1E-4A51-97A7-DADC67DF05AA}" destId="{8C370599-E480-41AB-B7E6-E60B0D65B281}" srcOrd="0" destOrd="0" presId="urn:microsoft.com/office/officeart/2005/8/layout/orgChart1"/>
    <dgm:cxn modelId="{2B98A889-CC5C-4B52-97B3-29A9E2C12CD0}" type="presParOf" srcId="{8C370599-E480-41AB-B7E6-E60B0D65B281}" destId="{9A1944AC-62C3-453B-9D9F-39F3D5FCC17C}" srcOrd="0" destOrd="0" presId="urn:microsoft.com/office/officeart/2005/8/layout/orgChart1"/>
    <dgm:cxn modelId="{11ED11DB-89E8-404F-901A-5727BCFFC16C}" type="presParOf" srcId="{8C370599-E480-41AB-B7E6-E60B0D65B281}" destId="{FD6077AA-86AB-474D-AFD3-F281D3C9410A}" srcOrd="1" destOrd="0" presId="urn:microsoft.com/office/officeart/2005/8/layout/orgChart1"/>
    <dgm:cxn modelId="{39E9EC46-16E5-40A3-96D9-C749E3E576BB}" type="presParOf" srcId="{E293E568-1C1E-4A51-97A7-DADC67DF05AA}" destId="{8E1702AA-02FD-44F3-AADA-5B624F4C9DAF}" srcOrd="1" destOrd="0" presId="urn:microsoft.com/office/officeart/2005/8/layout/orgChart1"/>
    <dgm:cxn modelId="{5EE94A9D-8C51-4370-8847-4E7A22C195BD}" type="presParOf" srcId="{8E1702AA-02FD-44F3-AADA-5B624F4C9DAF}" destId="{E3F25829-E059-48C3-A6A5-39B36A41A9CA}" srcOrd="0" destOrd="0" presId="urn:microsoft.com/office/officeart/2005/8/layout/orgChart1"/>
    <dgm:cxn modelId="{A7F2C852-4CF5-4D33-8D36-3A821048FAD5}" type="presParOf" srcId="{8E1702AA-02FD-44F3-AADA-5B624F4C9DAF}" destId="{807A9B9F-7A05-4E84-8DF3-9929D4131F93}" srcOrd="1" destOrd="0" presId="urn:microsoft.com/office/officeart/2005/8/layout/orgChart1"/>
    <dgm:cxn modelId="{457CED46-254D-4298-B12F-1DE20B981734}" type="presParOf" srcId="{807A9B9F-7A05-4E84-8DF3-9929D4131F93}" destId="{015CEC2E-0E6D-42D9-83C0-27334069A83B}" srcOrd="0" destOrd="0" presId="urn:microsoft.com/office/officeart/2005/8/layout/orgChart1"/>
    <dgm:cxn modelId="{426AA43F-9F8D-4AFF-A8AA-30DE93594E08}" type="presParOf" srcId="{015CEC2E-0E6D-42D9-83C0-27334069A83B}" destId="{2AA6BFAC-5DC6-4C47-BA27-CC6DB796778E}" srcOrd="0" destOrd="0" presId="urn:microsoft.com/office/officeart/2005/8/layout/orgChart1"/>
    <dgm:cxn modelId="{64E9555F-D0E7-4277-9786-848E6398177D}" type="presParOf" srcId="{015CEC2E-0E6D-42D9-83C0-27334069A83B}" destId="{E7123C90-6D0B-4920-A87B-F6C5078C0644}" srcOrd="1" destOrd="0" presId="urn:microsoft.com/office/officeart/2005/8/layout/orgChart1"/>
    <dgm:cxn modelId="{72630D16-EF81-4778-8E8F-6F5AD5AF5024}" type="presParOf" srcId="{807A9B9F-7A05-4E84-8DF3-9929D4131F93}" destId="{084EB69B-9CEA-4A49-A8EE-0BA4F5EBF397}" srcOrd="1" destOrd="0" presId="urn:microsoft.com/office/officeart/2005/8/layout/orgChart1"/>
    <dgm:cxn modelId="{21266B06-F2E4-46FE-90EA-A79903E355C5}" type="presParOf" srcId="{084EB69B-9CEA-4A49-A8EE-0BA4F5EBF397}" destId="{04504061-A28F-42E7-8992-DFD244D709CC}" srcOrd="0" destOrd="0" presId="urn:microsoft.com/office/officeart/2005/8/layout/orgChart1"/>
    <dgm:cxn modelId="{9DAED1D1-1102-413B-A85B-263FC286B586}" type="presParOf" srcId="{084EB69B-9CEA-4A49-A8EE-0BA4F5EBF397}" destId="{5B276B44-55EF-4D78-B21D-52CBE0448052}" srcOrd="1" destOrd="0" presId="urn:microsoft.com/office/officeart/2005/8/layout/orgChart1"/>
    <dgm:cxn modelId="{0581188D-6618-40D1-A0C7-C72CB9CFF4BB}" type="presParOf" srcId="{5B276B44-55EF-4D78-B21D-52CBE0448052}" destId="{4D766556-3CF9-4E60-A47A-93DEFE56B993}" srcOrd="0" destOrd="0" presId="urn:microsoft.com/office/officeart/2005/8/layout/orgChart1"/>
    <dgm:cxn modelId="{EF2522F5-0E8E-4831-8DD0-8ABBF8F59298}" type="presParOf" srcId="{4D766556-3CF9-4E60-A47A-93DEFE56B993}" destId="{AE18C61D-2B16-4091-8056-AA8ABC7A6EDE}" srcOrd="0" destOrd="0" presId="urn:microsoft.com/office/officeart/2005/8/layout/orgChart1"/>
    <dgm:cxn modelId="{2F2B4DF8-8844-4970-80FF-8A4C80702587}" type="presParOf" srcId="{4D766556-3CF9-4E60-A47A-93DEFE56B993}" destId="{5C7BCD17-FF09-4BDA-B918-EB5D64EFB8C4}" srcOrd="1" destOrd="0" presId="urn:microsoft.com/office/officeart/2005/8/layout/orgChart1"/>
    <dgm:cxn modelId="{D2CBF98A-D2A0-42E3-94BF-C5F6C286E38C}" type="presParOf" srcId="{5B276B44-55EF-4D78-B21D-52CBE0448052}" destId="{D055E439-28EF-4E00-BDD0-CF9D585C61BD}" srcOrd="1" destOrd="0" presId="urn:microsoft.com/office/officeart/2005/8/layout/orgChart1"/>
    <dgm:cxn modelId="{5347423D-65D8-4747-9BC6-152348CA8E44}" type="presParOf" srcId="{5B276B44-55EF-4D78-B21D-52CBE0448052}" destId="{70716493-FC2B-4CC3-A074-A623D630F10B}" srcOrd="2" destOrd="0" presId="urn:microsoft.com/office/officeart/2005/8/layout/orgChart1"/>
    <dgm:cxn modelId="{C23749FE-F12C-47E1-A688-BB47392FFC7A}" type="presParOf" srcId="{807A9B9F-7A05-4E84-8DF3-9929D4131F93}" destId="{0832F9A7-FE97-4D22-A23D-EC8C395C56D5}" srcOrd="2" destOrd="0" presId="urn:microsoft.com/office/officeart/2005/8/layout/orgChart1"/>
    <dgm:cxn modelId="{9394A00E-8ED4-4E27-A986-90349ABA1103}" type="presParOf" srcId="{8E1702AA-02FD-44F3-AADA-5B624F4C9DAF}" destId="{538836B7-E37E-4AF4-8F9E-94A02B8818BA}" srcOrd="2" destOrd="0" presId="urn:microsoft.com/office/officeart/2005/8/layout/orgChart1"/>
    <dgm:cxn modelId="{A82B799E-7E51-4845-9133-9565B5071BFC}" type="presParOf" srcId="{8E1702AA-02FD-44F3-AADA-5B624F4C9DAF}" destId="{69150DEF-3285-486D-A13C-5D8369A480DF}" srcOrd="3" destOrd="0" presId="urn:microsoft.com/office/officeart/2005/8/layout/orgChart1"/>
    <dgm:cxn modelId="{7AA7E417-23D4-41AF-8BBE-DF9758E6021D}" type="presParOf" srcId="{69150DEF-3285-486D-A13C-5D8369A480DF}" destId="{06E0A9E8-F0EC-4589-9837-7793D1AE5C02}" srcOrd="0" destOrd="0" presId="urn:microsoft.com/office/officeart/2005/8/layout/orgChart1"/>
    <dgm:cxn modelId="{4908527D-AAA4-441B-A8F2-1D73F51BD3A9}" type="presParOf" srcId="{06E0A9E8-F0EC-4589-9837-7793D1AE5C02}" destId="{81952FE2-00B9-487E-9CE9-E5BD9D6B823F}" srcOrd="0" destOrd="0" presId="urn:microsoft.com/office/officeart/2005/8/layout/orgChart1"/>
    <dgm:cxn modelId="{22933BFB-EBC0-4928-AB01-20D7028928D0}" type="presParOf" srcId="{06E0A9E8-F0EC-4589-9837-7793D1AE5C02}" destId="{9239D6BB-50E4-4E09-9165-D1BBED670345}" srcOrd="1" destOrd="0" presId="urn:microsoft.com/office/officeart/2005/8/layout/orgChart1"/>
    <dgm:cxn modelId="{787F0E00-2E6B-4C3E-9B50-2B7BA5986430}" type="presParOf" srcId="{69150DEF-3285-486D-A13C-5D8369A480DF}" destId="{72183F67-118F-4DA6-9DD0-7B459D79789B}" srcOrd="1" destOrd="0" presId="urn:microsoft.com/office/officeart/2005/8/layout/orgChart1"/>
    <dgm:cxn modelId="{FA974770-572F-4984-B11F-766C676F0F29}" type="presParOf" srcId="{72183F67-118F-4DA6-9DD0-7B459D79789B}" destId="{0500141B-582B-4531-AC1F-94C19A22A90E}" srcOrd="0" destOrd="0" presId="urn:microsoft.com/office/officeart/2005/8/layout/orgChart1"/>
    <dgm:cxn modelId="{CA3D3D26-D85C-4A1C-9AC8-1B1349349115}" type="presParOf" srcId="{72183F67-118F-4DA6-9DD0-7B459D79789B}" destId="{8AA6FE66-BD4A-401A-9C89-A12A5D60E1ED}" srcOrd="1" destOrd="0" presId="urn:microsoft.com/office/officeart/2005/8/layout/orgChart1"/>
    <dgm:cxn modelId="{22DB0407-9C63-4161-914D-99BF7903A0DD}" type="presParOf" srcId="{8AA6FE66-BD4A-401A-9C89-A12A5D60E1ED}" destId="{1E4A1717-C5FF-46DD-B0ED-D56D859F9423}" srcOrd="0" destOrd="0" presId="urn:microsoft.com/office/officeart/2005/8/layout/orgChart1"/>
    <dgm:cxn modelId="{70A4330D-72C1-4718-B79A-51D4FEBCB29C}" type="presParOf" srcId="{1E4A1717-C5FF-46DD-B0ED-D56D859F9423}" destId="{F2AE430C-E27A-4A74-9036-1C598AE32B97}" srcOrd="0" destOrd="0" presId="urn:microsoft.com/office/officeart/2005/8/layout/orgChart1"/>
    <dgm:cxn modelId="{EB4C48BA-BA36-4971-93E1-61DD49FC13DC}" type="presParOf" srcId="{1E4A1717-C5FF-46DD-B0ED-D56D859F9423}" destId="{09E7C074-564E-4857-BB92-4FF9C1787C61}" srcOrd="1" destOrd="0" presId="urn:microsoft.com/office/officeart/2005/8/layout/orgChart1"/>
    <dgm:cxn modelId="{10328D11-25F6-4382-812D-DD8F267D7539}" type="presParOf" srcId="{8AA6FE66-BD4A-401A-9C89-A12A5D60E1ED}" destId="{D517DCAA-FBD2-48DF-AAFA-37DEB83421DA}" srcOrd="1" destOrd="0" presId="urn:microsoft.com/office/officeart/2005/8/layout/orgChart1"/>
    <dgm:cxn modelId="{1D470AC2-4A89-4445-BD13-F355DF7DDE05}" type="presParOf" srcId="{8AA6FE66-BD4A-401A-9C89-A12A5D60E1ED}" destId="{883DD250-555A-4D6B-9DE7-78C89E5BB4E3}" srcOrd="2" destOrd="0" presId="urn:microsoft.com/office/officeart/2005/8/layout/orgChart1"/>
    <dgm:cxn modelId="{5BE1F216-C352-4F37-A3A0-11F7A0E0A414}" type="presParOf" srcId="{69150DEF-3285-486D-A13C-5D8369A480DF}" destId="{469CD576-EA9B-46BC-A410-0B9D6F7D49EB}" srcOrd="2" destOrd="0" presId="urn:microsoft.com/office/officeart/2005/8/layout/orgChart1"/>
    <dgm:cxn modelId="{30CB1834-5962-44B8-9E92-18CA8777AA5E}" type="presParOf" srcId="{8E1702AA-02FD-44F3-AADA-5B624F4C9DAF}" destId="{72864704-05B3-44DD-BE73-FE51AF6DFABB}" srcOrd="4" destOrd="0" presId="urn:microsoft.com/office/officeart/2005/8/layout/orgChart1"/>
    <dgm:cxn modelId="{AF39D46F-105E-4C74-BB7A-A0763813186E}" type="presParOf" srcId="{8E1702AA-02FD-44F3-AADA-5B624F4C9DAF}" destId="{7ACC6E53-9BFF-46AA-8D5E-3C4AD02AD701}" srcOrd="5" destOrd="0" presId="urn:microsoft.com/office/officeart/2005/8/layout/orgChart1"/>
    <dgm:cxn modelId="{991D5579-7C32-4E9B-A0A7-BF14DCC5EB6F}" type="presParOf" srcId="{7ACC6E53-9BFF-46AA-8D5E-3C4AD02AD701}" destId="{F576E536-41DD-4B46-89AB-845823AC0485}" srcOrd="0" destOrd="0" presId="urn:microsoft.com/office/officeart/2005/8/layout/orgChart1"/>
    <dgm:cxn modelId="{B383D274-DEED-4019-8BB4-408FD195F043}" type="presParOf" srcId="{F576E536-41DD-4B46-89AB-845823AC0485}" destId="{E6DB80C1-F23C-4FD4-A0C4-FF1C03279BE4}" srcOrd="0" destOrd="0" presId="urn:microsoft.com/office/officeart/2005/8/layout/orgChart1"/>
    <dgm:cxn modelId="{BB3C54A8-8279-409F-90CE-702DCA0CC9ED}" type="presParOf" srcId="{F576E536-41DD-4B46-89AB-845823AC0485}" destId="{ABA07015-C35B-4034-B7CB-E9FFCD61FF27}" srcOrd="1" destOrd="0" presId="urn:microsoft.com/office/officeart/2005/8/layout/orgChart1"/>
    <dgm:cxn modelId="{AFE31047-09DD-40C0-A07B-3D325416149B}" type="presParOf" srcId="{7ACC6E53-9BFF-46AA-8D5E-3C4AD02AD701}" destId="{F4828905-5463-4873-8EFE-1EAACCC0EDAC}" srcOrd="1" destOrd="0" presId="urn:microsoft.com/office/officeart/2005/8/layout/orgChart1"/>
    <dgm:cxn modelId="{2FF5F176-6C24-4967-AC5A-5CB4742B7D67}" type="presParOf" srcId="{F4828905-5463-4873-8EFE-1EAACCC0EDAC}" destId="{587C219E-7FDD-4BE7-AE7E-7F300FD493F2}" srcOrd="0" destOrd="0" presId="urn:microsoft.com/office/officeart/2005/8/layout/orgChart1"/>
    <dgm:cxn modelId="{A4C9AFA8-0551-4AB5-AACF-453D95226CFC}" type="presParOf" srcId="{F4828905-5463-4873-8EFE-1EAACCC0EDAC}" destId="{54A5DF14-8225-40B8-A10E-CC873FA56AAC}" srcOrd="1" destOrd="0" presId="urn:microsoft.com/office/officeart/2005/8/layout/orgChart1"/>
    <dgm:cxn modelId="{27A14EFA-084F-4E32-82F1-164EA573D188}" type="presParOf" srcId="{54A5DF14-8225-40B8-A10E-CC873FA56AAC}" destId="{C32A8827-C420-4572-B5C9-9943D3509F1C}" srcOrd="0" destOrd="0" presId="urn:microsoft.com/office/officeart/2005/8/layout/orgChart1"/>
    <dgm:cxn modelId="{6575A65C-9046-4737-88EE-1196208B9A22}" type="presParOf" srcId="{C32A8827-C420-4572-B5C9-9943D3509F1C}" destId="{985D22CA-4610-418C-8FAC-EB7C2DEC143F}" srcOrd="0" destOrd="0" presId="urn:microsoft.com/office/officeart/2005/8/layout/orgChart1"/>
    <dgm:cxn modelId="{1DFA0F0A-205C-4A18-8EBA-A34EA9B8B897}" type="presParOf" srcId="{C32A8827-C420-4572-B5C9-9943D3509F1C}" destId="{AE8A3CF6-CA59-4E26-AA21-E92407F45042}" srcOrd="1" destOrd="0" presId="urn:microsoft.com/office/officeart/2005/8/layout/orgChart1"/>
    <dgm:cxn modelId="{D781BB7E-7105-4B7F-A641-8BB7BAEB5406}" type="presParOf" srcId="{54A5DF14-8225-40B8-A10E-CC873FA56AAC}" destId="{7D8EC60D-42CA-40A8-905C-B41321B3CD5E}" srcOrd="1" destOrd="0" presId="urn:microsoft.com/office/officeart/2005/8/layout/orgChart1"/>
    <dgm:cxn modelId="{9A1B1AFE-9ECD-48D5-9063-958D5F12A5EA}" type="presParOf" srcId="{7D8EC60D-42CA-40A8-905C-B41321B3CD5E}" destId="{E16527F6-DDAC-4E1B-AA4F-0FD5518CE28F}" srcOrd="0" destOrd="0" presId="urn:microsoft.com/office/officeart/2005/8/layout/orgChart1"/>
    <dgm:cxn modelId="{610BB576-83F9-4442-B224-8B4D81BC47FC}" type="presParOf" srcId="{7D8EC60D-42CA-40A8-905C-B41321B3CD5E}" destId="{2C53B1C1-7E43-43B3-B63F-6E6F3B1061B5}" srcOrd="1" destOrd="0" presId="urn:microsoft.com/office/officeart/2005/8/layout/orgChart1"/>
    <dgm:cxn modelId="{5BA3AB0C-5A52-4744-9820-CD349A25E5C4}" type="presParOf" srcId="{2C53B1C1-7E43-43B3-B63F-6E6F3B1061B5}" destId="{F96BFBF9-FFFF-4AD5-AC31-BE4808ECFCD8}" srcOrd="0" destOrd="0" presId="urn:microsoft.com/office/officeart/2005/8/layout/orgChart1"/>
    <dgm:cxn modelId="{31784FA1-8766-4137-B26B-83BCDF971B5B}" type="presParOf" srcId="{F96BFBF9-FFFF-4AD5-AC31-BE4808ECFCD8}" destId="{EE7FB240-3927-412B-A613-EC2A6D7C2216}" srcOrd="0" destOrd="0" presId="urn:microsoft.com/office/officeart/2005/8/layout/orgChart1"/>
    <dgm:cxn modelId="{3B353FD0-B48B-47A2-A8AD-7AE9575EA66F}" type="presParOf" srcId="{F96BFBF9-FFFF-4AD5-AC31-BE4808ECFCD8}" destId="{19B664D5-2CAA-48CF-9078-3AF75ABF5E79}" srcOrd="1" destOrd="0" presId="urn:microsoft.com/office/officeart/2005/8/layout/orgChart1"/>
    <dgm:cxn modelId="{89579147-E314-47CE-8980-838C66A1B509}" type="presParOf" srcId="{2C53B1C1-7E43-43B3-B63F-6E6F3B1061B5}" destId="{E16B0174-9F58-412D-80CD-072ECA6CB13C}" srcOrd="1" destOrd="0" presId="urn:microsoft.com/office/officeart/2005/8/layout/orgChart1"/>
    <dgm:cxn modelId="{648F04C2-BB5B-4C4E-906E-A5B65F77DE09}" type="presParOf" srcId="{E16B0174-9F58-412D-80CD-072ECA6CB13C}" destId="{F63CDE63-BFE0-4E4A-A631-BF8EB5BB542E}" srcOrd="0" destOrd="0" presId="urn:microsoft.com/office/officeart/2005/8/layout/orgChart1"/>
    <dgm:cxn modelId="{438C0915-0492-4ED9-8DFB-52E9813FE351}" type="presParOf" srcId="{E16B0174-9F58-412D-80CD-072ECA6CB13C}" destId="{D94E775C-3EA0-4ED1-979D-E2758D67DABD}" srcOrd="1" destOrd="0" presId="urn:microsoft.com/office/officeart/2005/8/layout/orgChart1"/>
    <dgm:cxn modelId="{A75972C7-30B5-479C-B3D6-CF42BECFBEA9}" type="presParOf" srcId="{D94E775C-3EA0-4ED1-979D-E2758D67DABD}" destId="{AB7043F9-850C-4B52-A212-135391116525}" srcOrd="0" destOrd="0" presId="urn:microsoft.com/office/officeart/2005/8/layout/orgChart1"/>
    <dgm:cxn modelId="{B6B4C82D-1A8F-4C3B-854B-BD13ED5BB640}" type="presParOf" srcId="{AB7043F9-850C-4B52-A212-135391116525}" destId="{4170BD35-466A-4776-ABB0-387A0ACB61BE}" srcOrd="0" destOrd="0" presId="urn:microsoft.com/office/officeart/2005/8/layout/orgChart1"/>
    <dgm:cxn modelId="{B092603C-751F-42E7-8D81-5D343C03A495}" type="presParOf" srcId="{AB7043F9-850C-4B52-A212-135391116525}" destId="{DBF1FAC9-A826-4AC1-A84B-4D0DAA56E856}" srcOrd="1" destOrd="0" presId="urn:microsoft.com/office/officeart/2005/8/layout/orgChart1"/>
    <dgm:cxn modelId="{E4D019E6-0478-43D6-9E9A-6CC30C112C8F}" type="presParOf" srcId="{D94E775C-3EA0-4ED1-979D-E2758D67DABD}" destId="{74E11463-6B13-4AD5-9237-B4F39F5A4368}" srcOrd="1" destOrd="0" presId="urn:microsoft.com/office/officeart/2005/8/layout/orgChart1"/>
    <dgm:cxn modelId="{56E9C6CE-8886-4E22-84E2-7E188B6C7BF0}" type="presParOf" srcId="{D94E775C-3EA0-4ED1-979D-E2758D67DABD}" destId="{AFC43962-A0DF-4637-A154-FCF59C1BCCB2}" srcOrd="2" destOrd="0" presId="urn:microsoft.com/office/officeart/2005/8/layout/orgChart1"/>
    <dgm:cxn modelId="{27CF6FA1-EF10-41EB-BEDD-E8839D6C35CC}" type="presParOf" srcId="{2C53B1C1-7E43-43B3-B63F-6E6F3B1061B5}" destId="{324B8FD2-BB20-469B-ACE0-9798214CE98A}" srcOrd="2" destOrd="0" presId="urn:microsoft.com/office/officeart/2005/8/layout/orgChart1"/>
    <dgm:cxn modelId="{A6BADEAC-40A4-430C-8F60-0177327F91A4}" type="presParOf" srcId="{54A5DF14-8225-40B8-A10E-CC873FA56AAC}" destId="{79BC3862-DC46-47DA-BBAF-52F1FDE15D8E}" srcOrd="2" destOrd="0" presId="urn:microsoft.com/office/officeart/2005/8/layout/orgChart1"/>
    <dgm:cxn modelId="{3D4900B9-6E5A-4101-A0BB-2721CEDC11E1}" type="presParOf" srcId="{7ACC6E53-9BFF-46AA-8D5E-3C4AD02AD701}" destId="{92422F31-E2D8-4729-8476-967AEE896C7B}" srcOrd="2" destOrd="0" presId="urn:microsoft.com/office/officeart/2005/8/layout/orgChart1"/>
    <dgm:cxn modelId="{E3DAFB3F-BF2F-4DE2-B930-BE408C1DF0C6}" type="presParOf" srcId="{8E1702AA-02FD-44F3-AADA-5B624F4C9DAF}" destId="{ADDDC26B-DFCB-4A45-99A9-4ABEF81C2028}" srcOrd="6" destOrd="0" presId="urn:microsoft.com/office/officeart/2005/8/layout/orgChart1"/>
    <dgm:cxn modelId="{5DEE1921-E81A-4F6F-89F5-5978571C3BAE}" type="presParOf" srcId="{8E1702AA-02FD-44F3-AADA-5B624F4C9DAF}" destId="{188B3E92-0232-42E6-833B-DFDBA907C590}" srcOrd="7" destOrd="0" presId="urn:microsoft.com/office/officeart/2005/8/layout/orgChart1"/>
    <dgm:cxn modelId="{28B7745E-28C4-4F97-9555-EEB219E20017}" type="presParOf" srcId="{188B3E92-0232-42E6-833B-DFDBA907C590}" destId="{CFBE505F-011E-4AA0-A4A6-6351F136A5FF}" srcOrd="0" destOrd="0" presId="urn:microsoft.com/office/officeart/2005/8/layout/orgChart1"/>
    <dgm:cxn modelId="{DF2EB7DB-B87A-4898-94F4-C27EA6082A07}" type="presParOf" srcId="{CFBE505F-011E-4AA0-A4A6-6351F136A5FF}" destId="{60530570-AA25-4290-82F8-DB15893A8573}" srcOrd="0" destOrd="0" presId="urn:microsoft.com/office/officeart/2005/8/layout/orgChart1"/>
    <dgm:cxn modelId="{5F3F30E9-1E2C-43FC-B22D-28815786C5D3}" type="presParOf" srcId="{CFBE505F-011E-4AA0-A4A6-6351F136A5FF}" destId="{80D7CEA7-BCA5-4E90-BE9F-30F9E3DC2B61}" srcOrd="1" destOrd="0" presId="urn:microsoft.com/office/officeart/2005/8/layout/orgChart1"/>
    <dgm:cxn modelId="{E9705F87-7894-4B9D-AF7E-B7403CC63C7C}" type="presParOf" srcId="{188B3E92-0232-42E6-833B-DFDBA907C590}" destId="{1DF1FFAA-4173-414E-89BA-B7B041FAE304}" srcOrd="1" destOrd="0" presId="urn:microsoft.com/office/officeart/2005/8/layout/orgChart1"/>
    <dgm:cxn modelId="{05102A44-1451-49B3-B86C-3ABEAF96C190}" type="presParOf" srcId="{1DF1FFAA-4173-414E-89BA-B7B041FAE304}" destId="{C7687190-B9FC-4DA2-9FA0-301869330424}" srcOrd="0" destOrd="0" presId="urn:microsoft.com/office/officeart/2005/8/layout/orgChart1"/>
    <dgm:cxn modelId="{FF364E31-FE65-44DC-B689-65CAA76495A5}" type="presParOf" srcId="{1DF1FFAA-4173-414E-89BA-B7B041FAE304}" destId="{0D8479B0-5229-4D49-A45D-9F261DAC6E4D}" srcOrd="1" destOrd="0" presId="urn:microsoft.com/office/officeart/2005/8/layout/orgChart1"/>
    <dgm:cxn modelId="{2C446841-CC52-4C8B-B360-0013AC279A01}" type="presParOf" srcId="{0D8479B0-5229-4D49-A45D-9F261DAC6E4D}" destId="{3C71B68F-A62B-4303-B082-65716564F967}" srcOrd="0" destOrd="0" presId="urn:microsoft.com/office/officeart/2005/8/layout/orgChart1"/>
    <dgm:cxn modelId="{5F3128B5-4DF5-4FA3-BAEB-3AABEAA5FFAF}" type="presParOf" srcId="{3C71B68F-A62B-4303-B082-65716564F967}" destId="{1941130B-3DE5-40F6-8796-60EEDEDC15A4}" srcOrd="0" destOrd="0" presId="urn:microsoft.com/office/officeart/2005/8/layout/orgChart1"/>
    <dgm:cxn modelId="{E03A2EA2-66BA-41FF-A157-A557036C3BCB}" type="presParOf" srcId="{3C71B68F-A62B-4303-B082-65716564F967}" destId="{0D5EEC68-712E-4922-9F12-42320ACF8B84}" srcOrd="1" destOrd="0" presId="urn:microsoft.com/office/officeart/2005/8/layout/orgChart1"/>
    <dgm:cxn modelId="{6307EC14-8715-4193-AC38-5D2357D9CB26}" type="presParOf" srcId="{0D8479B0-5229-4D49-A45D-9F261DAC6E4D}" destId="{11248ADD-00DC-41E2-A7CF-A4FA051D5D6F}" srcOrd="1" destOrd="0" presId="urn:microsoft.com/office/officeart/2005/8/layout/orgChart1"/>
    <dgm:cxn modelId="{C146F8EA-ED46-427F-94FB-393D178FB404}" type="presParOf" srcId="{11248ADD-00DC-41E2-A7CF-A4FA051D5D6F}" destId="{226A9C56-59FF-40F2-8E42-9CEAC95ECFF1}" srcOrd="0" destOrd="0" presId="urn:microsoft.com/office/officeart/2005/8/layout/orgChart1"/>
    <dgm:cxn modelId="{EB734D6F-D113-4E8B-88B1-7D342C1AFBEE}" type="presParOf" srcId="{11248ADD-00DC-41E2-A7CF-A4FA051D5D6F}" destId="{B48BB2A1-8E21-42FD-A260-3D7D6EA8A475}" srcOrd="1" destOrd="0" presId="urn:microsoft.com/office/officeart/2005/8/layout/orgChart1"/>
    <dgm:cxn modelId="{3354DF39-7581-4018-96FE-F6D557091451}" type="presParOf" srcId="{B48BB2A1-8E21-42FD-A260-3D7D6EA8A475}" destId="{E9A50118-9AA1-4F02-958A-3465192ADBC2}" srcOrd="0" destOrd="0" presId="urn:microsoft.com/office/officeart/2005/8/layout/orgChart1"/>
    <dgm:cxn modelId="{C1FDC2B6-B04C-45D8-AB49-8A51D30654EB}" type="presParOf" srcId="{E9A50118-9AA1-4F02-958A-3465192ADBC2}" destId="{7097A093-2E89-4794-B8AD-203DAE26073C}" srcOrd="0" destOrd="0" presId="urn:microsoft.com/office/officeart/2005/8/layout/orgChart1"/>
    <dgm:cxn modelId="{528F5F82-244B-4A64-8158-01F6FBC68319}" type="presParOf" srcId="{E9A50118-9AA1-4F02-958A-3465192ADBC2}" destId="{D34A9479-4138-441B-B321-2397925F4F82}" srcOrd="1" destOrd="0" presId="urn:microsoft.com/office/officeart/2005/8/layout/orgChart1"/>
    <dgm:cxn modelId="{5F33241D-8D41-4047-A467-544780FE3F48}" type="presParOf" srcId="{B48BB2A1-8E21-42FD-A260-3D7D6EA8A475}" destId="{3408619B-095A-49D0-896E-12C6D462ACB9}" srcOrd="1" destOrd="0" presId="urn:microsoft.com/office/officeart/2005/8/layout/orgChart1"/>
    <dgm:cxn modelId="{F4F4D194-61B1-4E26-9E12-5F3C6D10F14E}" type="presParOf" srcId="{B48BB2A1-8E21-42FD-A260-3D7D6EA8A475}" destId="{AAC718F7-8306-4C03-85BB-C7B9142FCC9D}" srcOrd="2" destOrd="0" presId="urn:microsoft.com/office/officeart/2005/8/layout/orgChart1"/>
    <dgm:cxn modelId="{5F827379-AD53-47E5-BEFE-1E2FAF3E7F68}" type="presParOf" srcId="{0D8479B0-5229-4D49-A45D-9F261DAC6E4D}" destId="{2A42C8F3-2843-4C8F-B7E9-5D2A74807CCA}" srcOrd="2" destOrd="0" presId="urn:microsoft.com/office/officeart/2005/8/layout/orgChart1"/>
    <dgm:cxn modelId="{DFC7D79B-E0AB-40C2-BD4E-878DE4526D57}" type="presParOf" srcId="{188B3E92-0232-42E6-833B-DFDBA907C590}" destId="{5D7F6871-DAC0-485C-A291-EA5C2F8552D2}" srcOrd="2" destOrd="0" presId="urn:microsoft.com/office/officeart/2005/8/layout/orgChart1"/>
    <dgm:cxn modelId="{FBDF1EF9-33DF-4C1E-BEF4-BAD6FA058A8E}" type="presParOf" srcId="{8E1702AA-02FD-44F3-AADA-5B624F4C9DAF}" destId="{760B4DDD-BE2B-4EC3-874C-CFB9AB772D64}" srcOrd="8" destOrd="0" presId="urn:microsoft.com/office/officeart/2005/8/layout/orgChart1"/>
    <dgm:cxn modelId="{1BDCEAC0-A463-48E8-8C41-69FA28E303A3}" type="presParOf" srcId="{8E1702AA-02FD-44F3-AADA-5B624F4C9DAF}" destId="{849B3776-9481-4D99-A9E2-3FCC6A4039D0}" srcOrd="9" destOrd="0" presId="urn:microsoft.com/office/officeart/2005/8/layout/orgChart1"/>
    <dgm:cxn modelId="{BD95A357-3615-4E47-983E-4A3DB211598B}" type="presParOf" srcId="{849B3776-9481-4D99-A9E2-3FCC6A4039D0}" destId="{97325A7C-D751-4545-B754-7A1DA9A81C03}" srcOrd="0" destOrd="0" presId="urn:microsoft.com/office/officeart/2005/8/layout/orgChart1"/>
    <dgm:cxn modelId="{D3E17886-8478-4F72-801D-030432F6FF48}" type="presParOf" srcId="{97325A7C-D751-4545-B754-7A1DA9A81C03}" destId="{C9B1E51D-CFD2-4809-A82C-F3A47324A12E}" srcOrd="0" destOrd="0" presId="urn:microsoft.com/office/officeart/2005/8/layout/orgChart1"/>
    <dgm:cxn modelId="{92FD9B33-ADA2-4E1F-9D18-3D9A26B5F3BB}" type="presParOf" srcId="{97325A7C-D751-4545-B754-7A1DA9A81C03}" destId="{6C355A5D-6279-43B6-A85D-258FBFBF666B}" srcOrd="1" destOrd="0" presId="urn:microsoft.com/office/officeart/2005/8/layout/orgChart1"/>
    <dgm:cxn modelId="{47E3D601-D730-49EE-A5B4-4891027FAAED}" type="presParOf" srcId="{849B3776-9481-4D99-A9E2-3FCC6A4039D0}" destId="{310C9B35-C6EA-4E2C-8490-28B46F07E6EE}" srcOrd="1" destOrd="0" presId="urn:microsoft.com/office/officeart/2005/8/layout/orgChart1"/>
    <dgm:cxn modelId="{D6663E25-FD99-45EE-A2A7-C3013A64C083}" type="presParOf" srcId="{310C9B35-C6EA-4E2C-8490-28B46F07E6EE}" destId="{14651080-D636-400D-A71D-23E17C4D5388}" srcOrd="0" destOrd="0" presId="urn:microsoft.com/office/officeart/2005/8/layout/orgChart1"/>
    <dgm:cxn modelId="{14EFE1D8-481F-4173-9C5B-7FFED33B6366}" type="presParOf" srcId="{310C9B35-C6EA-4E2C-8490-28B46F07E6EE}" destId="{D27DEC20-1B22-44CA-9D2F-383F8B00DD19}" srcOrd="1" destOrd="0" presId="urn:microsoft.com/office/officeart/2005/8/layout/orgChart1"/>
    <dgm:cxn modelId="{CB98A3EA-95B1-4A19-AAC6-EB355BBF2DA2}" type="presParOf" srcId="{D27DEC20-1B22-44CA-9D2F-383F8B00DD19}" destId="{9FBD3262-CE80-40DD-88DA-3C341C6BB37C}" srcOrd="0" destOrd="0" presId="urn:microsoft.com/office/officeart/2005/8/layout/orgChart1"/>
    <dgm:cxn modelId="{2112DE41-FAE9-4C06-8889-BB04A2B56F3C}" type="presParOf" srcId="{9FBD3262-CE80-40DD-88DA-3C341C6BB37C}" destId="{2D77323D-4528-49E8-BDDE-A5A348F91DCD}" srcOrd="0" destOrd="0" presId="urn:microsoft.com/office/officeart/2005/8/layout/orgChart1"/>
    <dgm:cxn modelId="{E79F85AB-3364-428C-BC74-97CB93164E60}" type="presParOf" srcId="{9FBD3262-CE80-40DD-88DA-3C341C6BB37C}" destId="{E57D03A9-24E3-4741-9DBB-1AD9FE6DFBDA}" srcOrd="1" destOrd="0" presId="urn:microsoft.com/office/officeart/2005/8/layout/orgChart1"/>
    <dgm:cxn modelId="{5DE041BB-B7E4-4C52-B6D3-C546B85D7FA4}" type="presParOf" srcId="{D27DEC20-1B22-44CA-9D2F-383F8B00DD19}" destId="{FAE3756A-509D-4579-9989-3F042EB69284}" srcOrd="1" destOrd="0" presId="urn:microsoft.com/office/officeart/2005/8/layout/orgChart1"/>
    <dgm:cxn modelId="{7F75422E-55B1-4C4D-A11E-D7856E60A7B0}" type="presParOf" srcId="{D27DEC20-1B22-44CA-9D2F-383F8B00DD19}" destId="{0CCE5CED-703F-44C1-BBB7-AFD9ABBB48E7}" srcOrd="2" destOrd="0" presId="urn:microsoft.com/office/officeart/2005/8/layout/orgChart1"/>
    <dgm:cxn modelId="{DF7F88B6-C93D-491B-87A4-58D770497819}" type="presParOf" srcId="{849B3776-9481-4D99-A9E2-3FCC6A4039D0}" destId="{D2AC8A77-1223-429C-B3F7-64EA53670819}" srcOrd="2" destOrd="0" presId="urn:microsoft.com/office/officeart/2005/8/layout/orgChart1"/>
    <dgm:cxn modelId="{3B030F97-ADA4-408D-915A-91415002AE80}" type="presParOf" srcId="{8E1702AA-02FD-44F3-AADA-5B624F4C9DAF}" destId="{24A7D580-751A-4B2F-8824-B1EE0C4DA70C}" srcOrd="10" destOrd="0" presId="urn:microsoft.com/office/officeart/2005/8/layout/orgChart1"/>
    <dgm:cxn modelId="{5D07413D-596B-4E16-B627-CB53C937EEDD}" type="presParOf" srcId="{8E1702AA-02FD-44F3-AADA-5B624F4C9DAF}" destId="{40D68A27-E7A1-4CD9-A5DE-9B68254BA76E}" srcOrd="11" destOrd="0" presId="urn:microsoft.com/office/officeart/2005/8/layout/orgChart1"/>
    <dgm:cxn modelId="{778A0C0F-3BFF-4E78-A7C9-833D4FDCF2D2}" type="presParOf" srcId="{40D68A27-E7A1-4CD9-A5DE-9B68254BA76E}" destId="{16C3095B-779D-4BAF-B5F2-8D675F91310B}" srcOrd="0" destOrd="0" presId="urn:microsoft.com/office/officeart/2005/8/layout/orgChart1"/>
    <dgm:cxn modelId="{142FE312-8714-4D7A-BCA2-A1AE2A3DA68F}" type="presParOf" srcId="{16C3095B-779D-4BAF-B5F2-8D675F91310B}" destId="{10327227-665D-460F-9158-87AB0DA785AF}" srcOrd="0" destOrd="0" presId="urn:microsoft.com/office/officeart/2005/8/layout/orgChart1"/>
    <dgm:cxn modelId="{2B84A9F5-0011-44C0-AE32-473C1D094AE6}" type="presParOf" srcId="{16C3095B-779D-4BAF-B5F2-8D675F91310B}" destId="{D90DDC20-1119-4B54-B84B-0826FAC24EEB}" srcOrd="1" destOrd="0" presId="urn:microsoft.com/office/officeart/2005/8/layout/orgChart1"/>
    <dgm:cxn modelId="{5E46B5B1-1C74-4950-B4C3-F73D15A07EDC}" type="presParOf" srcId="{40D68A27-E7A1-4CD9-A5DE-9B68254BA76E}" destId="{4B9BF42D-ACA5-488E-A507-6B306E43C9CA}" srcOrd="1" destOrd="0" presId="urn:microsoft.com/office/officeart/2005/8/layout/orgChart1"/>
    <dgm:cxn modelId="{55870BF5-1997-45E1-B20D-01AF9DF5545C}" type="presParOf" srcId="{4B9BF42D-ACA5-488E-A507-6B306E43C9CA}" destId="{6992BCA1-93ED-448F-B493-299FBB14017A}" srcOrd="0" destOrd="0" presId="urn:microsoft.com/office/officeart/2005/8/layout/orgChart1"/>
    <dgm:cxn modelId="{AB8BDB67-6825-4D8D-971D-1A916F931E15}" type="presParOf" srcId="{4B9BF42D-ACA5-488E-A507-6B306E43C9CA}" destId="{065EB95E-8130-4316-B1E4-F4E23A8AA002}" srcOrd="1" destOrd="0" presId="urn:microsoft.com/office/officeart/2005/8/layout/orgChart1"/>
    <dgm:cxn modelId="{ECDF4EB8-E17D-431A-9A95-2DCC770D34CF}" type="presParOf" srcId="{065EB95E-8130-4316-B1E4-F4E23A8AA002}" destId="{68253725-802C-4E2D-BA65-636BE8EC99C5}" srcOrd="0" destOrd="0" presId="urn:microsoft.com/office/officeart/2005/8/layout/orgChart1"/>
    <dgm:cxn modelId="{02875C31-E980-46C2-B1D9-CD8BF7ABA5DB}" type="presParOf" srcId="{68253725-802C-4E2D-BA65-636BE8EC99C5}" destId="{790DDFD3-451B-4E38-B216-82116665954E}" srcOrd="0" destOrd="0" presId="urn:microsoft.com/office/officeart/2005/8/layout/orgChart1"/>
    <dgm:cxn modelId="{1C558901-1837-4454-A13E-BAEBDAADA6DC}" type="presParOf" srcId="{68253725-802C-4E2D-BA65-636BE8EC99C5}" destId="{803F444F-50F2-4CBB-88DC-B52A86A1942D}" srcOrd="1" destOrd="0" presId="urn:microsoft.com/office/officeart/2005/8/layout/orgChart1"/>
    <dgm:cxn modelId="{DD0FFBEC-A7F3-44E1-A266-BF49EA8D6FE7}" type="presParOf" srcId="{065EB95E-8130-4316-B1E4-F4E23A8AA002}" destId="{5513C0D2-B67C-4075-944A-4D113FF9B787}" srcOrd="1" destOrd="0" presId="urn:microsoft.com/office/officeart/2005/8/layout/orgChart1"/>
    <dgm:cxn modelId="{060B28AE-B8B0-4CD3-B277-27CFB6A2B6BC}" type="presParOf" srcId="{5513C0D2-B67C-4075-944A-4D113FF9B787}" destId="{48093B35-D3D4-4CB1-93DC-D18B87E96680}" srcOrd="0" destOrd="0" presId="urn:microsoft.com/office/officeart/2005/8/layout/orgChart1"/>
    <dgm:cxn modelId="{8D0B1578-F710-4950-8AB0-E3A88FB0F04B}" type="presParOf" srcId="{5513C0D2-B67C-4075-944A-4D113FF9B787}" destId="{442ED7E2-FD9F-4B56-96EB-C1155BE14C81}" srcOrd="1" destOrd="0" presId="urn:microsoft.com/office/officeart/2005/8/layout/orgChart1"/>
    <dgm:cxn modelId="{6C08973A-E871-4014-A16F-0D148B09D6FB}" type="presParOf" srcId="{442ED7E2-FD9F-4B56-96EB-C1155BE14C81}" destId="{65206F67-8D87-4964-8CF8-498D3CD239D9}" srcOrd="0" destOrd="0" presId="urn:microsoft.com/office/officeart/2005/8/layout/orgChart1"/>
    <dgm:cxn modelId="{037E9F1D-5808-443F-B5B5-5BDAC20BB831}" type="presParOf" srcId="{65206F67-8D87-4964-8CF8-498D3CD239D9}" destId="{645F7F4A-E223-4296-BC2D-4B464BD403DB}" srcOrd="0" destOrd="0" presId="urn:microsoft.com/office/officeart/2005/8/layout/orgChart1"/>
    <dgm:cxn modelId="{246EB2B3-0237-4AEA-B405-AD02560BDE20}" type="presParOf" srcId="{65206F67-8D87-4964-8CF8-498D3CD239D9}" destId="{E66ED46C-A600-4375-9CC9-E1D9AEA3A219}" srcOrd="1" destOrd="0" presId="urn:microsoft.com/office/officeart/2005/8/layout/orgChart1"/>
    <dgm:cxn modelId="{6022D561-F813-4AF3-8315-830CD5FB5914}" type="presParOf" srcId="{442ED7E2-FD9F-4B56-96EB-C1155BE14C81}" destId="{B5EC51FB-14A3-4B31-A163-DD85F09E29D6}" srcOrd="1" destOrd="0" presId="urn:microsoft.com/office/officeart/2005/8/layout/orgChart1"/>
    <dgm:cxn modelId="{13B94163-26F8-400F-9885-20CBC5150A01}" type="presParOf" srcId="{B5EC51FB-14A3-4B31-A163-DD85F09E29D6}" destId="{087D1F25-CEE1-410A-A950-076BDCD92ECB}" srcOrd="0" destOrd="0" presId="urn:microsoft.com/office/officeart/2005/8/layout/orgChart1"/>
    <dgm:cxn modelId="{AC8F4E49-D746-4EFC-BCC6-C3612924FB2F}" type="presParOf" srcId="{B5EC51FB-14A3-4B31-A163-DD85F09E29D6}" destId="{7BBC49A9-4E66-4523-AA0B-96D002A67639}" srcOrd="1" destOrd="0" presId="urn:microsoft.com/office/officeart/2005/8/layout/orgChart1"/>
    <dgm:cxn modelId="{C7C0CF64-F28B-48A6-B640-AED651DEBA09}" type="presParOf" srcId="{7BBC49A9-4E66-4523-AA0B-96D002A67639}" destId="{74E6514F-DCE7-4502-B056-3894EC7BAA2D}" srcOrd="0" destOrd="0" presId="urn:microsoft.com/office/officeart/2005/8/layout/orgChart1"/>
    <dgm:cxn modelId="{5D8DDCF6-B8D3-41AC-87B1-B74A1E90AD5B}" type="presParOf" srcId="{74E6514F-DCE7-4502-B056-3894EC7BAA2D}" destId="{07EB6E6E-9ABB-4B11-A6E8-3D2ED936B3BC}" srcOrd="0" destOrd="0" presId="urn:microsoft.com/office/officeart/2005/8/layout/orgChart1"/>
    <dgm:cxn modelId="{A5C409ED-E462-4D7C-87F0-7BB7980DA724}" type="presParOf" srcId="{74E6514F-DCE7-4502-B056-3894EC7BAA2D}" destId="{E24F7865-C36D-4D65-B1DF-B57E6E39FC9A}" srcOrd="1" destOrd="0" presId="urn:microsoft.com/office/officeart/2005/8/layout/orgChart1"/>
    <dgm:cxn modelId="{DA046ACA-F055-44C5-A43A-2317DB778428}" type="presParOf" srcId="{7BBC49A9-4E66-4523-AA0B-96D002A67639}" destId="{013C4D87-BDCE-491F-9CC4-CC4D78198AE7}" srcOrd="1" destOrd="0" presId="urn:microsoft.com/office/officeart/2005/8/layout/orgChart1"/>
    <dgm:cxn modelId="{1F63339D-2E52-4C2D-9271-F558BA29A4E4}" type="presParOf" srcId="{7BBC49A9-4E66-4523-AA0B-96D002A67639}" destId="{A6B25DAE-D849-40B3-A75C-3C3896C444B4}" srcOrd="2" destOrd="0" presId="urn:microsoft.com/office/officeart/2005/8/layout/orgChart1"/>
    <dgm:cxn modelId="{15566527-504F-457B-B480-0D63C519CF61}" type="presParOf" srcId="{442ED7E2-FD9F-4B56-96EB-C1155BE14C81}" destId="{180E382C-CDA5-42F6-9CE6-D4EC77671C2B}" srcOrd="2" destOrd="0" presId="urn:microsoft.com/office/officeart/2005/8/layout/orgChart1"/>
    <dgm:cxn modelId="{7AA276B1-AA75-4F0D-82D7-B94893B13998}" type="presParOf" srcId="{065EB95E-8130-4316-B1E4-F4E23A8AA002}" destId="{FFB4BE87-A062-4B93-9310-F9C5D41AB419}" srcOrd="2" destOrd="0" presId="urn:microsoft.com/office/officeart/2005/8/layout/orgChart1"/>
    <dgm:cxn modelId="{13701810-1848-48C0-AA64-3E7FE10BEDA2}" type="presParOf" srcId="{40D68A27-E7A1-4CD9-A5DE-9B68254BA76E}" destId="{F29B552F-B3F4-4D0D-A0D7-DE4D4792CBCF}" srcOrd="2" destOrd="0" presId="urn:microsoft.com/office/officeart/2005/8/layout/orgChart1"/>
    <dgm:cxn modelId="{79EC0609-BEB1-4BF1-AC2E-97DEBE52304B}" type="presParOf" srcId="{8E1702AA-02FD-44F3-AADA-5B624F4C9DAF}" destId="{CC585E18-9AE9-4D4F-9901-77108EEE4262}" srcOrd="12" destOrd="0" presId="urn:microsoft.com/office/officeart/2005/8/layout/orgChart1"/>
    <dgm:cxn modelId="{483E81B8-3969-488D-B898-DFCF7CACA59E}" type="presParOf" srcId="{8E1702AA-02FD-44F3-AADA-5B624F4C9DAF}" destId="{975FCC72-E70E-4CB4-8495-BFBDB9E6742E}" srcOrd="13" destOrd="0" presId="urn:microsoft.com/office/officeart/2005/8/layout/orgChart1"/>
    <dgm:cxn modelId="{C6E5F445-A58B-4E67-B2B2-F257D52D5B38}" type="presParOf" srcId="{975FCC72-E70E-4CB4-8495-BFBDB9E6742E}" destId="{3496BD61-6BAC-44AD-AD12-402AF633AAE4}" srcOrd="0" destOrd="0" presId="urn:microsoft.com/office/officeart/2005/8/layout/orgChart1"/>
    <dgm:cxn modelId="{4473C012-1EC2-4DB5-A3A8-EA6276BA6959}" type="presParOf" srcId="{3496BD61-6BAC-44AD-AD12-402AF633AAE4}" destId="{0BE49BDE-B1F4-44D4-A25A-AC8A35A5B11F}" srcOrd="0" destOrd="0" presId="urn:microsoft.com/office/officeart/2005/8/layout/orgChart1"/>
    <dgm:cxn modelId="{630039A0-AD36-40A9-8EE8-E040E9D20AB2}" type="presParOf" srcId="{3496BD61-6BAC-44AD-AD12-402AF633AAE4}" destId="{C3AAFC26-AB05-4D42-BD14-D3679DE9B883}" srcOrd="1" destOrd="0" presId="urn:microsoft.com/office/officeart/2005/8/layout/orgChart1"/>
    <dgm:cxn modelId="{A86EF936-076F-41E0-A575-000A08BB9543}" type="presParOf" srcId="{975FCC72-E70E-4CB4-8495-BFBDB9E6742E}" destId="{0260D0DF-38EB-4F3A-9B1F-87D3F1BF0202}" srcOrd="1" destOrd="0" presId="urn:microsoft.com/office/officeart/2005/8/layout/orgChart1"/>
    <dgm:cxn modelId="{458E871B-9E8D-484D-A99F-E1AD924A7D7C}" type="presParOf" srcId="{0260D0DF-38EB-4F3A-9B1F-87D3F1BF0202}" destId="{E9BDEDBC-9154-43CE-A95C-C5F109EF812F}" srcOrd="0" destOrd="0" presId="urn:microsoft.com/office/officeart/2005/8/layout/orgChart1"/>
    <dgm:cxn modelId="{E2DE11FF-98D6-4F08-BF8B-B9212DFC0E86}" type="presParOf" srcId="{0260D0DF-38EB-4F3A-9B1F-87D3F1BF0202}" destId="{B055FDA9-E33C-433C-A950-F701DD006478}" srcOrd="1" destOrd="0" presId="urn:microsoft.com/office/officeart/2005/8/layout/orgChart1"/>
    <dgm:cxn modelId="{0EA6ECB6-066F-49CB-9897-27FBD8D60612}" type="presParOf" srcId="{B055FDA9-E33C-433C-A950-F701DD006478}" destId="{65969D80-CA4F-4F3D-B42C-D09E97A529EB}" srcOrd="0" destOrd="0" presId="urn:microsoft.com/office/officeart/2005/8/layout/orgChart1"/>
    <dgm:cxn modelId="{DBECBCA1-86B2-4D08-95BF-A0E64E3B70E9}" type="presParOf" srcId="{65969D80-CA4F-4F3D-B42C-D09E97A529EB}" destId="{DFBEEB28-0A02-4E34-A94E-497E0C7F2DC2}" srcOrd="0" destOrd="0" presId="urn:microsoft.com/office/officeart/2005/8/layout/orgChart1"/>
    <dgm:cxn modelId="{879C56D7-E852-45EA-9172-7E8A9652C0CB}" type="presParOf" srcId="{65969D80-CA4F-4F3D-B42C-D09E97A529EB}" destId="{2BCB6BE9-6B96-4F1E-BB5B-F66AB9971107}" srcOrd="1" destOrd="0" presId="urn:microsoft.com/office/officeart/2005/8/layout/orgChart1"/>
    <dgm:cxn modelId="{CBE4B65F-02FA-4D34-832E-2A283057BFD9}" type="presParOf" srcId="{B055FDA9-E33C-433C-A950-F701DD006478}" destId="{AF6ABE71-61E6-456D-999F-EFC3280B6A15}" srcOrd="1" destOrd="0" presId="urn:microsoft.com/office/officeart/2005/8/layout/orgChart1"/>
    <dgm:cxn modelId="{2FAAE2E0-8999-4BFB-A3CE-7E19B0B2D659}" type="presParOf" srcId="{B055FDA9-E33C-433C-A950-F701DD006478}" destId="{C74AAEC6-F1EE-4D9B-8531-543CB74FAED2}" srcOrd="2" destOrd="0" presId="urn:microsoft.com/office/officeart/2005/8/layout/orgChart1"/>
    <dgm:cxn modelId="{B7C0A94B-F5F2-4A2B-BAC6-37936450FE47}" type="presParOf" srcId="{975FCC72-E70E-4CB4-8495-BFBDB9E6742E}" destId="{34B4302F-9F47-4F59-A4CB-D0CB73B697E7}" srcOrd="2" destOrd="0" presId="urn:microsoft.com/office/officeart/2005/8/layout/orgChart1"/>
    <dgm:cxn modelId="{AC9EBABD-2384-4221-AFB3-0C70B713232F}" type="presParOf" srcId="{8E1702AA-02FD-44F3-AADA-5B624F4C9DAF}" destId="{6E58B257-BC83-47C5-8263-AA8806929128}" srcOrd="14" destOrd="0" presId="urn:microsoft.com/office/officeart/2005/8/layout/orgChart1"/>
    <dgm:cxn modelId="{1A960B4C-0D9C-42C3-A86B-8C9DE6318ACD}" type="presParOf" srcId="{8E1702AA-02FD-44F3-AADA-5B624F4C9DAF}" destId="{B80B36CB-C636-4666-9640-265EAF10ABEA}" srcOrd="15" destOrd="0" presId="urn:microsoft.com/office/officeart/2005/8/layout/orgChart1"/>
    <dgm:cxn modelId="{4012AC50-C967-4BCE-AD73-3FB5E0214A4F}" type="presParOf" srcId="{B80B36CB-C636-4666-9640-265EAF10ABEA}" destId="{53EDF1AB-278C-43A9-A6A6-632552295B95}" srcOrd="0" destOrd="0" presId="urn:microsoft.com/office/officeart/2005/8/layout/orgChart1"/>
    <dgm:cxn modelId="{2FCD8DB4-2BBF-48E7-B3E0-CB2844C97D19}" type="presParOf" srcId="{53EDF1AB-278C-43A9-A6A6-632552295B95}" destId="{8638B413-27D7-4F4F-9D74-8C9F4FF0628F}" srcOrd="0" destOrd="0" presId="urn:microsoft.com/office/officeart/2005/8/layout/orgChart1"/>
    <dgm:cxn modelId="{88006872-CE4E-4AF7-840D-4D9D5E5A72B1}" type="presParOf" srcId="{53EDF1AB-278C-43A9-A6A6-632552295B95}" destId="{5D762A20-7516-46F7-8DFE-B0C0A8952E9C}" srcOrd="1" destOrd="0" presId="urn:microsoft.com/office/officeart/2005/8/layout/orgChart1"/>
    <dgm:cxn modelId="{160A44E5-FE4A-455F-B9E4-2D2E47EC63B8}" type="presParOf" srcId="{B80B36CB-C636-4666-9640-265EAF10ABEA}" destId="{0E5E4441-2B4E-4103-8125-39B76D079A87}" srcOrd="1" destOrd="0" presId="urn:microsoft.com/office/officeart/2005/8/layout/orgChart1"/>
    <dgm:cxn modelId="{B1755BF2-7D67-4427-A2F7-8E1F34564DE8}" type="presParOf" srcId="{0E5E4441-2B4E-4103-8125-39B76D079A87}" destId="{21CFF632-C6B3-460D-B40C-C8843B27E504}" srcOrd="0" destOrd="0" presId="urn:microsoft.com/office/officeart/2005/8/layout/orgChart1"/>
    <dgm:cxn modelId="{42634077-BB70-48AC-9B54-B01AA3F3447B}" type="presParOf" srcId="{0E5E4441-2B4E-4103-8125-39B76D079A87}" destId="{C7815376-91E6-4953-A6C9-083C48CB4D92}" srcOrd="1" destOrd="0" presId="urn:microsoft.com/office/officeart/2005/8/layout/orgChart1"/>
    <dgm:cxn modelId="{C409D0F0-CAED-49E0-90CF-0B8421D48C2B}" type="presParOf" srcId="{C7815376-91E6-4953-A6C9-083C48CB4D92}" destId="{90D8B51D-C902-489E-B988-5D18591CAA6E}" srcOrd="0" destOrd="0" presId="urn:microsoft.com/office/officeart/2005/8/layout/orgChart1"/>
    <dgm:cxn modelId="{F9D531CF-1A6B-447D-8436-5F8116755EF8}" type="presParOf" srcId="{90D8B51D-C902-489E-B988-5D18591CAA6E}" destId="{3F68CAFA-DF09-4D09-9D71-C1185CCA8BD5}" srcOrd="0" destOrd="0" presId="urn:microsoft.com/office/officeart/2005/8/layout/orgChart1"/>
    <dgm:cxn modelId="{DAD20671-FA9D-466E-A537-3A725F3C0B2F}" type="presParOf" srcId="{90D8B51D-C902-489E-B988-5D18591CAA6E}" destId="{B204FF1D-8433-4D7A-955A-4868A8B646B7}" srcOrd="1" destOrd="0" presId="urn:microsoft.com/office/officeart/2005/8/layout/orgChart1"/>
    <dgm:cxn modelId="{623BE474-D9DC-4285-BDCE-38AC5332E297}" type="presParOf" srcId="{C7815376-91E6-4953-A6C9-083C48CB4D92}" destId="{6FB8C5CF-7A74-409D-8A79-4DBCAA4D89A0}" srcOrd="1" destOrd="0" presId="urn:microsoft.com/office/officeart/2005/8/layout/orgChart1"/>
    <dgm:cxn modelId="{4A1FB3A7-81D4-43E6-841C-C968BFBB1FB3}" type="presParOf" srcId="{6FB8C5CF-7A74-409D-8A79-4DBCAA4D89A0}" destId="{68B0EE0E-954A-4EB2-9895-47AE9ECD32E9}" srcOrd="0" destOrd="0" presId="urn:microsoft.com/office/officeart/2005/8/layout/orgChart1"/>
    <dgm:cxn modelId="{721DC368-AF06-452A-A034-FFD60CC46300}" type="presParOf" srcId="{6FB8C5CF-7A74-409D-8A79-4DBCAA4D89A0}" destId="{079DA5F1-D11A-40B9-8B3E-D9896057B5F1}" srcOrd="1" destOrd="0" presId="urn:microsoft.com/office/officeart/2005/8/layout/orgChart1"/>
    <dgm:cxn modelId="{CFABD2A7-50F1-4AF8-B4CB-BB9733291F59}" type="presParOf" srcId="{079DA5F1-D11A-40B9-8B3E-D9896057B5F1}" destId="{B894575A-3824-4A5D-B116-7770F1FEC0FA}" srcOrd="0" destOrd="0" presId="urn:microsoft.com/office/officeart/2005/8/layout/orgChart1"/>
    <dgm:cxn modelId="{98D9AF1E-BAC9-445F-B033-7D8A9DE5E16E}" type="presParOf" srcId="{B894575A-3824-4A5D-B116-7770F1FEC0FA}" destId="{7DC687D1-30C7-46CE-8E0E-4044BBB6079A}" srcOrd="0" destOrd="0" presId="urn:microsoft.com/office/officeart/2005/8/layout/orgChart1"/>
    <dgm:cxn modelId="{C3B505F3-B592-49E6-A13D-AB9C4C1E1F7A}" type="presParOf" srcId="{B894575A-3824-4A5D-B116-7770F1FEC0FA}" destId="{9C442CF5-C47F-4DD2-82B1-1989EF899176}" srcOrd="1" destOrd="0" presId="urn:microsoft.com/office/officeart/2005/8/layout/orgChart1"/>
    <dgm:cxn modelId="{42744461-7AF1-46A0-9B13-893B673E81A3}" type="presParOf" srcId="{079DA5F1-D11A-40B9-8B3E-D9896057B5F1}" destId="{E75343C3-C5EE-4EDA-B29C-D2B552E650B3}" srcOrd="1" destOrd="0" presId="urn:microsoft.com/office/officeart/2005/8/layout/orgChart1"/>
    <dgm:cxn modelId="{753E3E59-127D-40E1-AEBF-3481D4AD2EF2}" type="presParOf" srcId="{E75343C3-C5EE-4EDA-B29C-D2B552E650B3}" destId="{5523B348-ABEF-42D9-A123-0C6E764278A5}" srcOrd="0" destOrd="0" presId="urn:microsoft.com/office/officeart/2005/8/layout/orgChart1"/>
    <dgm:cxn modelId="{D8914D8D-7045-49EC-B0D7-9B4C73BFDE75}" type="presParOf" srcId="{E75343C3-C5EE-4EDA-B29C-D2B552E650B3}" destId="{B9118162-6EA6-4D07-A3D8-4493759B098F}" srcOrd="1" destOrd="0" presId="urn:microsoft.com/office/officeart/2005/8/layout/orgChart1"/>
    <dgm:cxn modelId="{5A736C15-4EA3-4381-8689-02A6EB38BA84}" type="presParOf" srcId="{B9118162-6EA6-4D07-A3D8-4493759B098F}" destId="{B2B62AC0-97A5-4417-A866-E0FCBF309212}" srcOrd="0" destOrd="0" presId="urn:microsoft.com/office/officeart/2005/8/layout/orgChart1"/>
    <dgm:cxn modelId="{8BF65848-D6F8-4257-994B-BFD400237545}" type="presParOf" srcId="{B2B62AC0-97A5-4417-A866-E0FCBF309212}" destId="{EC7C0EE3-EF14-421F-B326-7DBAF49B9DDC}" srcOrd="0" destOrd="0" presId="urn:microsoft.com/office/officeart/2005/8/layout/orgChart1"/>
    <dgm:cxn modelId="{15EACEB7-4620-42E5-BC7E-64C0A5B14EF2}" type="presParOf" srcId="{B2B62AC0-97A5-4417-A866-E0FCBF309212}" destId="{D33AE359-0F8F-427C-A58D-71FD3BB42060}" srcOrd="1" destOrd="0" presId="urn:microsoft.com/office/officeart/2005/8/layout/orgChart1"/>
    <dgm:cxn modelId="{2021D199-7C9E-47EB-993E-9EF2071E88DA}" type="presParOf" srcId="{B9118162-6EA6-4D07-A3D8-4493759B098F}" destId="{EAB9594C-00B1-47C3-B5F6-86DE44FAE048}" srcOrd="1" destOrd="0" presId="urn:microsoft.com/office/officeart/2005/8/layout/orgChart1"/>
    <dgm:cxn modelId="{7E35BC2A-3AF4-4572-9DC7-CB9DF0D78DE9}" type="presParOf" srcId="{B9118162-6EA6-4D07-A3D8-4493759B098F}" destId="{ED71DD31-EC7F-4FC2-9BF0-3D444EE9A3F1}" srcOrd="2" destOrd="0" presId="urn:microsoft.com/office/officeart/2005/8/layout/orgChart1"/>
    <dgm:cxn modelId="{DC73C593-F541-4DDE-9E9F-E967F71C4894}" type="presParOf" srcId="{079DA5F1-D11A-40B9-8B3E-D9896057B5F1}" destId="{8A7B6F38-5644-4CBE-8D45-3AFECC158AD4}" srcOrd="2" destOrd="0" presId="urn:microsoft.com/office/officeart/2005/8/layout/orgChart1"/>
    <dgm:cxn modelId="{13DA025D-F686-45C1-AE67-F73136FD5FC9}" type="presParOf" srcId="{C7815376-91E6-4953-A6C9-083C48CB4D92}" destId="{53CE1459-2679-4737-BE6F-7E39ED615952}" srcOrd="2" destOrd="0" presId="urn:microsoft.com/office/officeart/2005/8/layout/orgChart1"/>
    <dgm:cxn modelId="{DDB0E57F-48C9-4DDB-A163-2D36FC2D4AE9}" type="presParOf" srcId="{B80B36CB-C636-4666-9640-265EAF10ABEA}" destId="{EB175E96-3F4F-45C9-9BBF-B9DE24BB983B}" srcOrd="2" destOrd="0" presId="urn:microsoft.com/office/officeart/2005/8/layout/orgChart1"/>
    <dgm:cxn modelId="{C8F3921C-2AFA-4610-A9D3-A25F15F1C655}" type="presParOf" srcId="{E293E568-1C1E-4A51-97A7-DADC67DF05AA}" destId="{B228CBB2-53BD-48F8-9180-AC501A231D1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5E154-F2BF-4AFC-AAFF-AA511BB53E14}">
      <dsp:nvSpPr>
        <dsp:cNvPr id="0" name=""/>
        <dsp:cNvSpPr/>
      </dsp:nvSpPr>
      <dsp:spPr>
        <a:xfrm>
          <a:off x="4993" y="2332158"/>
          <a:ext cx="2183285" cy="130997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EC" sz="3300" kern="1200" dirty="0"/>
            <a:t>Tecnología</a:t>
          </a:r>
        </a:p>
      </dsp:txBody>
      <dsp:txXfrm>
        <a:off x="43361" y="2370526"/>
        <a:ext cx="2106549" cy="1233235"/>
      </dsp:txXfrm>
    </dsp:sp>
    <dsp:sp modelId="{9CAA7B6A-3DF6-42E4-89F1-3A1A851865BB}">
      <dsp:nvSpPr>
        <dsp:cNvPr id="0" name=""/>
        <dsp:cNvSpPr/>
      </dsp:nvSpPr>
      <dsp:spPr>
        <a:xfrm>
          <a:off x="2406607" y="2716417"/>
          <a:ext cx="462856" cy="54145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C" sz="2300" kern="1200"/>
        </a:p>
      </dsp:txBody>
      <dsp:txXfrm>
        <a:off x="2406607" y="2824708"/>
        <a:ext cx="323999" cy="324872"/>
      </dsp:txXfrm>
    </dsp:sp>
    <dsp:sp modelId="{64A4D908-FEA1-4231-95FF-5C67FDCB8B5E}">
      <dsp:nvSpPr>
        <dsp:cNvPr id="0" name=""/>
        <dsp:cNvSpPr/>
      </dsp:nvSpPr>
      <dsp:spPr>
        <a:xfrm>
          <a:off x="3061593" y="2332158"/>
          <a:ext cx="2183285" cy="130997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EC" sz="3300" kern="1200" dirty="0"/>
            <a:t>Negocios</a:t>
          </a:r>
        </a:p>
      </dsp:txBody>
      <dsp:txXfrm>
        <a:off x="3099961" y="2370526"/>
        <a:ext cx="2106549" cy="1233235"/>
      </dsp:txXfrm>
    </dsp:sp>
    <dsp:sp modelId="{4B5CE7FA-96B1-41A7-AAF3-F66B5B30D69D}">
      <dsp:nvSpPr>
        <dsp:cNvPr id="0" name=""/>
        <dsp:cNvSpPr/>
      </dsp:nvSpPr>
      <dsp:spPr>
        <a:xfrm>
          <a:off x="5463206" y="2716417"/>
          <a:ext cx="462856" cy="54145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C" sz="2300" kern="1200"/>
        </a:p>
      </dsp:txBody>
      <dsp:txXfrm>
        <a:off x="5463206" y="2824708"/>
        <a:ext cx="323999" cy="324872"/>
      </dsp:txXfrm>
    </dsp:sp>
    <dsp:sp modelId="{064D1377-A83A-43B9-8EA8-B31FAF040316}">
      <dsp:nvSpPr>
        <dsp:cNvPr id="0" name=""/>
        <dsp:cNvSpPr/>
      </dsp:nvSpPr>
      <dsp:spPr>
        <a:xfrm>
          <a:off x="6118192" y="2332158"/>
          <a:ext cx="2183285" cy="130997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EC" sz="3300" kern="1200" dirty="0"/>
            <a:t>Ingresos</a:t>
          </a:r>
        </a:p>
      </dsp:txBody>
      <dsp:txXfrm>
        <a:off x="6156560" y="2370526"/>
        <a:ext cx="2106549" cy="1233235"/>
      </dsp:txXfrm>
    </dsp:sp>
    <dsp:sp modelId="{B55E8881-936C-4C95-96F4-A452F9B253BC}">
      <dsp:nvSpPr>
        <dsp:cNvPr id="0" name=""/>
        <dsp:cNvSpPr/>
      </dsp:nvSpPr>
      <dsp:spPr>
        <a:xfrm>
          <a:off x="8519806" y="2716417"/>
          <a:ext cx="462856" cy="54145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C" sz="2300" kern="1200"/>
        </a:p>
      </dsp:txBody>
      <dsp:txXfrm>
        <a:off x="8519806" y="2824708"/>
        <a:ext cx="323999" cy="324872"/>
      </dsp:txXfrm>
    </dsp:sp>
    <dsp:sp modelId="{CA52DC35-CE31-4F13-AC90-902BC3E020E7}">
      <dsp:nvSpPr>
        <dsp:cNvPr id="0" name=""/>
        <dsp:cNvSpPr/>
      </dsp:nvSpPr>
      <dsp:spPr>
        <a:xfrm>
          <a:off x="9174792" y="2332158"/>
          <a:ext cx="2183285" cy="130997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EC" sz="3300" kern="1200" dirty="0"/>
            <a:t>Procesos</a:t>
          </a:r>
        </a:p>
      </dsp:txBody>
      <dsp:txXfrm>
        <a:off x="9213160" y="2370526"/>
        <a:ext cx="2106549" cy="12332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AF011-40C5-484E-9420-76FE60BF5334}">
      <dsp:nvSpPr>
        <dsp:cNvPr id="0" name=""/>
        <dsp:cNvSpPr/>
      </dsp:nvSpPr>
      <dsp:spPr>
        <a:xfrm>
          <a:off x="3900546" y="0"/>
          <a:ext cx="3561978" cy="234941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ts val="0"/>
            </a:spcAft>
          </a:pPr>
          <a:r>
            <a:rPr lang="es-EC" sz="2200" kern="1200" dirty="0"/>
            <a:t>Perdida</a:t>
          </a:r>
          <a:r>
            <a:rPr lang="es-EC" sz="2200" kern="1200" baseline="0" dirty="0"/>
            <a:t> de dinero</a:t>
          </a:r>
          <a:endParaRPr lang="es-EC" sz="2200" kern="1200" dirty="0"/>
        </a:p>
      </dsp:txBody>
      <dsp:txXfrm>
        <a:off x="4791041" y="0"/>
        <a:ext cx="1780989" cy="1938265"/>
      </dsp:txXfrm>
    </dsp:sp>
    <dsp:sp modelId="{7166042B-EF00-44B2-8A3A-235213C4DDB7}">
      <dsp:nvSpPr>
        <dsp:cNvPr id="0" name=""/>
        <dsp:cNvSpPr/>
      </dsp:nvSpPr>
      <dsp:spPr>
        <a:xfrm rot="5400000">
          <a:off x="7701932" y="1493668"/>
          <a:ext cx="2964462" cy="3595840"/>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r" defTabSz="977900">
            <a:lnSpc>
              <a:spcPct val="90000"/>
            </a:lnSpc>
            <a:spcBef>
              <a:spcPct val="0"/>
            </a:spcBef>
            <a:spcAft>
              <a:spcPct val="35000"/>
            </a:spcAft>
          </a:pPr>
          <a:r>
            <a:rPr lang="es-EC" sz="2200" kern="1200" dirty="0"/>
            <a:t>Tiempo de espera</a:t>
          </a:r>
        </a:p>
      </dsp:txBody>
      <dsp:txXfrm rot="-5400000">
        <a:off x="7905024" y="2550473"/>
        <a:ext cx="3077059" cy="1482231"/>
      </dsp:txXfrm>
    </dsp:sp>
    <dsp:sp modelId="{0CD7A94F-1FA9-4E40-9D34-F18250D84234}">
      <dsp:nvSpPr>
        <dsp:cNvPr id="0" name=""/>
        <dsp:cNvSpPr/>
      </dsp:nvSpPr>
      <dsp:spPr>
        <a:xfrm rot="10800000">
          <a:off x="3797331" y="4033095"/>
          <a:ext cx="3585946" cy="239591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endParaRPr lang="es-EC" sz="2200" kern="1200" dirty="0"/>
        </a:p>
        <a:p>
          <a:pPr lvl="0" algn="ctr" defTabSz="977900">
            <a:lnSpc>
              <a:spcPct val="90000"/>
            </a:lnSpc>
            <a:spcBef>
              <a:spcPct val="0"/>
            </a:spcBef>
            <a:spcAft>
              <a:spcPct val="35000"/>
            </a:spcAft>
          </a:pPr>
          <a:r>
            <a:rPr lang="es-EC" sz="2200" kern="1200" dirty="0"/>
            <a:t>Errores en el manejo de la información</a:t>
          </a:r>
        </a:p>
      </dsp:txBody>
      <dsp:txXfrm rot="10800000">
        <a:off x="4693817" y="4452379"/>
        <a:ext cx="1792973" cy="1976627"/>
      </dsp:txXfrm>
    </dsp:sp>
    <dsp:sp modelId="{B2AFA8DA-05C3-40F4-9A33-E5E8DC1CE7F1}">
      <dsp:nvSpPr>
        <dsp:cNvPr id="0" name=""/>
        <dsp:cNvSpPr/>
      </dsp:nvSpPr>
      <dsp:spPr>
        <a:xfrm rot="16200000">
          <a:off x="568191" y="1418715"/>
          <a:ext cx="2964462" cy="374597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l" defTabSz="977900">
            <a:lnSpc>
              <a:spcPct val="90000"/>
            </a:lnSpc>
            <a:spcBef>
              <a:spcPct val="0"/>
            </a:spcBef>
            <a:spcAft>
              <a:spcPct val="35000"/>
            </a:spcAft>
          </a:pPr>
          <a:r>
            <a:rPr lang="es-EC" sz="2200" kern="1200" dirty="0"/>
            <a:t>Solicitud de </a:t>
          </a:r>
        </a:p>
        <a:p>
          <a:pPr lvl="0" algn="l" defTabSz="977900">
            <a:lnSpc>
              <a:spcPct val="90000"/>
            </a:lnSpc>
            <a:spcBef>
              <a:spcPct val="0"/>
            </a:spcBef>
            <a:spcAft>
              <a:spcPct val="35000"/>
            </a:spcAft>
          </a:pPr>
          <a:r>
            <a:rPr lang="es-EC" sz="2200" kern="1200" dirty="0"/>
            <a:t>Información</a:t>
          </a:r>
        </a:p>
      </dsp:txBody>
      <dsp:txXfrm rot="5400000">
        <a:off x="177434" y="2550587"/>
        <a:ext cx="3227195" cy="1482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25036-05AF-4960-A0D0-C54EAD04C4D8}">
      <dsp:nvSpPr>
        <dsp:cNvPr id="0" name=""/>
        <dsp:cNvSpPr/>
      </dsp:nvSpPr>
      <dsp:spPr>
        <a:xfrm rot="16200000">
          <a:off x="738111" y="-738111"/>
          <a:ext cx="2257778" cy="3734001"/>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a:t>Se origina por el interés y esfuerzo de un departamento</a:t>
          </a:r>
        </a:p>
      </dsp:txBody>
      <dsp:txXfrm rot="5400000">
        <a:off x="-1" y="1"/>
        <a:ext cx="3734001" cy="1693333"/>
      </dsp:txXfrm>
    </dsp:sp>
    <dsp:sp modelId="{5E7355BF-309E-4A68-A209-22F14BA75C4E}">
      <dsp:nvSpPr>
        <dsp:cNvPr id="0" name=""/>
        <dsp:cNvSpPr/>
      </dsp:nvSpPr>
      <dsp:spPr>
        <a:xfrm>
          <a:off x="3734001" y="0"/>
          <a:ext cx="3734001" cy="2257778"/>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a:t>La primera versión es un data </a:t>
          </a:r>
          <a:r>
            <a:rPr lang="es-EC" sz="2400" kern="1200" dirty="0" err="1"/>
            <a:t>mart</a:t>
          </a:r>
          <a:r>
            <a:rPr lang="es-EC" sz="2400" kern="1200" dirty="0"/>
            <a:t> departamental </a:t>
          </a:r>
        </a:p>
      </dsp:txBody>
      <dsp:txXfrm>
        <a:off x="3734001" y="0"/>
        <a:ext cx="3734001" cy="1693333"/>
      </dsp:txXfrm>
    </dsp:sp>
    <dsp:sp modelId="{A0170992-FEDA-4C1A-9470-A871BBB7DE44}">
      <dsp:nvSpPr>
        <dsp:cNvPr id="0" name=""/>
        <dsp:cNvSpPr/>
      </dsp:nvSpPr>
      <dsp:spPr>
        <a:xfrm rot="10800000">
          <a:off x="0" y="2257778"/>
          <a:ext cx="3734001" cy="2257778"/>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C" sz="2400" kern="1200" dirty="0"/>
            <a:t>A medida que otros departamentos necesiten sus propios data </a:t>
          </a:r>
          <a:r>
            <a:rPr lang="es-EC" sz="2400" kern="1200" dirty="0" err="1"/>
            <a:t>marts</a:t>
          </a:r>
          <a:endParaRPr lang="es-EC" sz="2400" kern="1200" dirty="0"/>
        </a:p>
      </dsp:txBody>
      <dsp:txXfrm rot="10800000">
        <a:off x="0" y="2822222"/>
        <a:ext cx="3734001" cy="1693333"/>
      </dsp:txXfrm>
    </dsp:sp>
    <dsp:sp modelId="{274C40E6-34C4-4963-BB92-E19B8DB1C7D2}">
      <dsp:nvSpPr>
        <dsp:cNvPr id="0" name=""/>
        <dsp:cNvSpPr/>
      </dsp:nvSpPr>
      <dsp:spPr>
        <a:xfrm rot="5400000">
          <a:off x="4472113" y="1519666"/>
          <a:ext cx="2257778" cy="3734001"/>
        </a:xfrm>
        <a:prstGeom prst="round1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s-EC" sz="2200" kern="1200" dirty="0"/>
            <a:t>Manteniendo una metodología de estandarización mediante lo que Kimball denomina “dimensiones conformadas</a:t>
          </a:r>
          <a:r>
            <a:rPr lang="es-EC" sz="1900" kern="1200" dirty="0"/>
            <a:t>”</a:t>
          </a:r>
        </a:p>
      </dsp:txBody>
      <dsp:txXfrm rot="-5400000">
        <a:off x="3734001" y="2822222"/>
        <a:ext cx="3734001" cy="1693333"/>
      </dsp:txXfrm>
    </dsp:sp>
    <dsp:sp modelId="{5ACE9BEC-5564-4F2F-BE3B-25ADFF31D6D6}">
      <dsp:nvSpPr>
        <dsp:cNvPr id="0" name=""/>
        <dsp:cNvSpPr/>
      </dsp:nvSpPr>
      <dsp:spPr>
        <a:xfrm>
          <a:off x="2613801" y="1693333"/>
          <a:ext cx="2240400" cy="1128889"/>
        </a:xfrm>
        <a:prstGeom prst="roundRect">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a:t>Guía para la construcción de un DW</a:t>
          </a:r>
        </a:p>
      </dsp:txBody>
      <dsp:txXfrm>
        <a:off x="2668909" y="1748441"/>
        <a:ext cx="2130184" cy="10186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3B348-ABEF-42D9-A123-0C6E764278A5}">
      <dsp:nvSpPr>
        <dsp:cNvPr id="0" name=""/>
        <dsp:cNvSpPr/>
      </dsp:nvSpPr>
      <dsp:spPr>
        <a:xfrm>
          <a:off x="10108315" y="3865056"/>
          <a:ext cx="162550" cy="498486"/>
        </a:xfrm>
        <a:custGeom>
          <a:avLst/>
          <a:gdLst/>
          <a:ahLst/>
          <a:cxnLst/>
          <a:rect l="0" t="0" r="0" b="0"/>
          <a:pathLst>
            <a:path>
              <a:moveTo>
                <a:pt x="0" y="0"/>
              </a:moveTo>
              <a:lnTo>
                <a:pt x="0" y="498486"/>
              </a:lnTo>
              <a:lnTo>
                <a:pt x="162550" y="49848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B0EE0E-954A-4EB2-9895-47AE9ECD32E9}">
      <dsp:nvSpPr>
        <dsp:cNvPr id="0" name=""/>
        <dsp:cNvSpPr/>
      </dsp:nvSpPr>
      <dsp:spPr>
        <a:xfrm>
          <a:off x="10496062" y="3095653"/>
          <a:ext cx="91440" cy="227570"/>
        </a:xfrm>
        <a:custGeom>
          <a:avLst/>
          <a:gdLst/>
          <a:ahLst/>
          <a:cxnLst/>
          <a:rect l="0" t="0" r="0" b="0"/>
          <a:pathLst>
            <a:path>
              <a:moveTo>
                <a:pt x="45720" y="0"/>
              </a:moveTo>
              <a:lnTo>
                <a:pt x="45720" y="22757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CFF632-C6B3-460D-B40C-C8843B27E504}">
      <dsp:nvSpPr>
        <dsp:cNvPr id="0" name=""/>
        <dsp:cNvSpPr/>
      </dsp:nvSpPr>
      <dsp:spPr>
        <a:xfrm>
          <a:off x="10496062" y="2326249"/>
          <a:ext cx="91440" cy="227570"/>
        </a:xfrm>
        <a:custGeom>
          <a:avLst/>
          <a:gdLst/>
          <a:ahLst/>
          <a:cxnLst/>
          <a:rect l="0" t="0" r="0" b="0"/>
          <a:pathLst>
            <a:path>
              <a:moveTo>
                <a:pt x="45720" y="0"/>
              </a:moveTo>
              <a:lnTo>
                <a:pt x="45720" y="22757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58B257-BC83-47C5-8263-AA8806929128}">
      <dsp:nvSpPr>
        <dsp:cNvPr id="0" name=""/>
        <dsp:cNvSpPr/>
      </dsp:nvSpPr>
      <dsp:spPr>
        <a:xfrm>
          <a:off x="5546077" y="1556846"/>
          <a:ext cx="4995704" cy="227570"/>
        </a:xfrm>
        <a:custGeom>
          <a:avLst/>
          <a:gdLst/>
          <a:ahLst/>
          <a:cxnLst/>
          <a:rect l="0" t="0" r="0" b="0"/>
          <a:pathLst>
            <a:path>
              <a:moveTo>
                <a:pt x="0" y="0"/>
              </a:moveTo>
              <a:lnTo>
                <a:pt x="0" y="113785"/>
              </a:lnTo>
              <a:lnTo>
                <a:pt x="4995704" y="113785"/>
              </a:lnTo>
              <a:lnTo>
                <a:pt x="4995704" y="22757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BDEDBC-9154-43CE-A95C-C5F109EF812F}">
      <dsp:nvSpPr>
        <dsp:cNvPr id="0" name=""/>
        <dsp:cNvSpPr/>
      </dsp:nvSpPr>
      <dsp:spPr>
        <a:xfrm>
          <a:off x="8526161" y="2326249"/>
          <a:ext cx="162550" cy="498486"/>
        </a:xfrm>
        <a:custGeom>
          <a:avLst/>
          <a:gdLst/>
          <a:ahLst/>
          <a:cxnLst/>
          <a:rect l="0" t="0" r="0" b="0"/>
          <a:pathLst>
            <a:path>
              <a:moveTo>
                <a:pt x="0" y="0"/>
              </a:moveTo>
              <a:lnTo>
                <a:pt x="0" y="498486"/>
              </a:lnTo>
              <a:lnTo>
                <a:pt x="162550" y="49848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585E18-9AE9-4D4F-9901-77108EEE4262}">
      <dsp:nvSpPr>
        <dsp:cNvPr id="0" name=""/>
        <dsp:cNvSpPr/>
      </dsp:nvSpPr>
      <dsp:spPr>
        <a:xfrm>
          <a:off x="5546077" y="1556846"/>
          <a:ext cx="3413551" cy="227570"/>
        </a:xfrm>
        <a:custGeom>
          <a:avLst/>
          <a:gdLst/>
          <a:ahLst/>
          <a:cxnLst/>
          <a:rect l="0" t="0" r="0" b="0"/>
          <a:pathLst>
            <a:path>
              <a:moveTo>
                <a:pt x="0" y="0"/>
              </a:moveTo>
              <a:lnTo>
                <a:pt x="0" y="113785"/>
              </a:lnTo>
              <a:lnTo>
                <a:pt x="3413551" y="113785"/>
              </a:lnTo>
              <a:lnTo>
                <a:pt x="3413551" y="22757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7D1F25-CEE1-410A-A950-076BDCD92ECB}">
      <dsp:nvSpPr>
        <dsp:cNvPr id="0" name=""/>
        <dsp:cNvSpPr/>
      </dsp:nvSpPr>
      <dsp:spPr>
        <a:xfrm>
          <a:off x="7214924" y="3865056"/>
          <a:ext cx="162550" cy="498486"/>
        </a:xfrm>
        <a:custGeom>
          <a:avLst/>
          <a:gdLst/>
          <a:ahLst/>
          <a:cxnLst/>
          <a:rect l="0" t="0" r="0" b="0"/>
          <a:pathLst>
            <a:path>
              <a:moveTo>
                <a:pt x="0" y="0"/>
              </a:moveTo>
              <a:lnTo>
                <a:pt x="0" y="498486"/>
              </a:lnTo>
              <a:lnTo>
                <a:pt x="162550" y="49848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093B35-D3D4-4CB1-93DC-D18B87E96680}">
      <dsp:nvSpPr>
        <dsp:cNvPr id="0" name=""/>
        <dsp:cNvSpPr/>
      </dsp:nvSpPr>
      <dsp:spPr>
        <a:xfrm>
          <a:off x="7602671" y="3095653"/>
          <a:ext cx="91440" cy="227570"/>
        </a:xfrm>
        <a:custGeom>
          <a:avLst/>
          <a:gdLst/>
          <a:ahLst/>
          <a:cxnLst/>
          <a:rect l="0" t="0" r="0" b="0"/>
          <a:pathLst>
            <a:path>
              <a:moveTo>
                <a:pt x="45720" y="0"/>
              </a:moveTo>
              <a:lnTo>
                <a:pt x="45720" y="22757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92BCA1-93ED-448F-B493-299FBB14017A}">
      <dsp:nvSpPr>
        <dsp:cNvPr id="0" name=""/>
        <dsp:cNvSpPr/>
      </dsp:nvSpPr>
      <dsp:spPr>
        <a:xfrm>
          <a:off x="7602671" y="2326249"/>
          <a:ext cx="91440" cy="227570"/>
        </a:xfrm>
        <a:custGeom>
          <a:avLst/>
          <a:gdLst/>
          <a:ahLst/>
          <a:cxnLst/>
          <a:rect l="0" t="0" r="0" b="0"/>
          <a:pathLst>
            <a:path>
              <a:moveTo>
                <a:pt x="45720" y="0"/>
              </a:moveTo>
              <a:lnTo>
                <a:pt x="45720" y="22757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A7D580-751A-4B2F-8824-B1EE0C4DA70C}">
      <dsp:nvSpPr>
        <dsp:cNvPr id="0" name=""/>
        <dsp:cNvSpPr/>
      </dsp:nvSpPr>
      <dsp:spPr>
        <a:xfrm>
          <a:off x="5546077" y="1556846"/>
          <a:ext cx="2102313" cy="227570"/>
        </a:xfrm>
        <a:custGeom>
          <a:avLst/>
          <a:gdLst/>
          <a:ahLst/>
          <a:cxnLst/>
          <a:rect l="0" t="0" r="0" b="0"/>
          <a:pathLst>
            <a:path>
              <a:moveTo>
                <a:pt x="0" y="0"/>
              </a:moveTo>
              <a:lnTo>
                <a:pt x="0" y="113785"/>
              </a:lnTo>
              <a:lnTo>
                <a:pt x="2102313" y="113785"/>
              </a:lnTo>
              <a:lnTo>
                <a:pt x="2102313" y="22757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651080-D636-400D-A71D-23E17C4D5388}">
      <dsp:nvSpPr>
        <dsp:cNvPr id="0" name=""/>
        <dsp:cNvSpPr/>
      </dsp:nvSpPr>
      <dsp:spPr>
        <a:xfrm>
          <a:off x="5632770" y="2326249"/>
          <a:ext cx="162550" cy="498486"/>
        </a:xfrm>
        <a:custGeom>
          <a:avLst/>
          <a:gdLst/>
          <a:ahLst/>
          <a:cxnLst/>
          <a:rect l="0" t="0" r="0" b="0"/>
          <a:pathLst>
            <a:path>
              <a:moveTo>
                <a:pt x="0" y="0"/>
              </a:moveTo>
              <a:lnTo>
                <a:pt x="0" y="498486"/>
              </a:lnTo>
              <a:lnTo>
                <a:pt x="162550" y="49848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0B4DDD-BE2B-4EC3-874C-CFB9AB772D64}">
      <dsp:nvSpPr>
        <dsp:cNvPr id="0" name=""/>
        <dsp:cNvSpPr/>
      </dsp:nvSpPr>
      <dsp:spPr>
        <a:xfrm>
          <a:off x="5546077" y="1556846"/>
          <a:ext cx="520160" cy="227570"/>
        </a:xfrm>
        <a:custGeom>
          <a:avLst/>
          <a:gdLst/>
          <a:ahLst/>
          <a:cxnLst/>
          <a:rect l="0" t="0" r="0" b="0"/>
          <a:pathLst>
            <a:path>
              <a:moveTo>
                <a:pt x="0" y="0"/>
              </a:moveTo>
              <a:lnTo>
                <a:pt x="0" y="113785"/>
              </a:lnTo>
              <a:lnTo>
                <a:pt x="520160" y="113785"/>
              </a:lnTo>
              <a:lnTo>
                <a:pt x="520160" y="22757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6A9C56-59FF-40F2-8E42-9CEAC95ECFF1}">
      <dsp:nvSpPr>
        <dsp:cNvPr id="0" name=""/>
        <dsp:cNvSpPr/>
      </dsp:nvSpPr>
      <dsp:spPr>
        <a:xfrm>
          <a:off x="4321533" y="3095653"/>
          <a:ext cx="162550" cy="498486"/>
        </a:xfrm>
        <a:custGeom>
          <a:avLst/>
          <a:gdLst/>
          <a:ahLst/>
          <a:cxnLst/>
          <a:rect l="0" t="0" r="0" b="0"/>
          <a:pathLst>
            <a:path>
              <a:moveTo>
                <a:pt x="0" y="0"/>
              </a:moveTo>
              <a:lnTo>
                <a:pt x="0" y="498486"/>
              </a:lnTo>
              <a:lnTo>
                <a:pt x="162550" y="49848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87190-B9FC-4DA2-9FA0-301869330424}">
      <dsp:nvSpPr>
        <dsp:cNvPr id="0" name=""/>
        <dsp:cNvSpPr/>
      </dsp:nvSpPr>
      <dsp:spPr>
        <a:xfrm>
          <a:off x="4709280" y="2326249"/>
          <a:ext cx="91440" cy="227570"/>
        </a:xfrm>
        <a:custGeom>
          <a:avLst/>
          <a:gdLst/>
          <a:ahLst/>
          <a:cxnLst/>
          <a:rect l="0" t="0" r="0" b="0"/>
          <a:pathLst>
            <a:path>
              <a:moveTo>
                <a:pt x="45720" y="0"/>
              </a:moveTo>
              <a:lnTo>
                <a:pt x="45720" y="22757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DDC26B-DFCB-4A45-99A9-4ABEF81C2028}">
      <dsp:nvSpPr>
        <dsp:cNvPr id="0" name=""/>
        <dsp:cNvSpPr/>
      </dsp:nvSpPr>
      <dsp:spPr>
        <a:xfrm>
          <a:off x="4755000" y="1556846"/>
          <a:ext cx="791076" cy="227570"/>
        </a:xfrm>
        <a:custGeom>
          <a:avLst/>
          <a:gdLst/>
          <a:ahLst/>
          <a:cxnLst/>
          <a:rect l="0" t="0" r="0" b="0"/>
          <a:pathLst>
            <a:path>
              <a:moveTo>
                <a:pt x="791076" y="0"/>
              </a:moveTo>
              <a:lnTo>
                <a:pt x="791076" y="113785"/>
              </a:lnTo>
              <a:lnTo>
                <a:pt x="0" y="113785"/>
              </a:lnTo>
              <a:lnTo>
                <a:pt x="0" y="22757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3CDE63-BFE0-4E4A-A631-BF8EB5BB542E}">
      <dsp:nvSpPr>
        <dsp:cNvPr id="0" name=""/>
        <dsp:cNvSpPr/>
      </dsp:nvSpPr>
      <dsp:spPr>
        <a:xfrm>
          <a:off x="3010296" y="4097757"/>
          <a:ext cx="162550" cy="498486"/>
        </a:xfrm>
        <a:custGeom>
          <a:avLst/>
          <a:gdLst/>
          <a:ahLst/>
          <a:cxnLst/>
          <a:rect l="0" t="0" r="0" b="0"/>
          <a:pathLst>
            <a:path>
              <a:moveTo>
                <a:pt x="0" y="0"/>
              </a:moveTo>
              <a:lnTo>
                <a:pt x="0" y="498486"/>
              </a:lnTo>
              <a:lnTo>
                <a:pt x="162550" y="49848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6527F6-DDAC-4E1B-AA4F-0FD5518CE28F}">
      <dsp:nvSpPr>
        <dsp:cNvPr id="0" name=""/>
        <dsp:cNvSpPr/>
      </dsp:nvSpPr>
      <dsp:spPr>
        <a:xfrm>
          <a:off x="3398043" y="3095653"/>
          <a:ext cx="91440" cy="227570"/>
        </a:xfrm>
        <a:custGeom>
          <a:avLst/>
          <a:gdLst/>
          <a:ahLst/>
          <a:cxnLst/>
          <a:rect l="0" t="0" r="0" b="0"/>
          <a:pathLst>
            <a:path>
              <a:moveTo>
                <a:pt x="45720" y="0"/>
              </a:moveTo>
              <a:lnTo>
                <a:pt x="45720" y="22757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7C219E-7FDD-4BE7-AE7E-7F300FD493F2}">
      <dsp:nvSpPr>
        <dsp:cNvPr id="0" name=""/>
        <dsp:cNvSpPr/>
      </dsp:nvSpPr>
      <dsp:spPr>
        <a:xfrm>
          <a:off x="3386069" y="2326244"/>
          <a:ext cx="91440" cy="227575"/>
        </a:xfrm>
        <a:custGeom>
          <a:avLst/>
          <a:gdLst/>
          <a:ahLst/>
          <a:cxnLst/>
          <a:rect l="0" t="0" r="0" b="0"/>
          <a:pathLst>
            <a:path>
              <a:moveTo>
                <a:pt x="45720" y="0"/>
              </a:moveTo>
              <a:lnTo>
                <a:pt x="45720" y="113790"/>
              </a:lnTo>
              <a:lnTo>
                <a:pt x="57694" y="113790"/>
              </a:lnTo>
              <a:lnTo>
                <a:pt x="57694" y="22757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864704-05B3-44DD-BE73-FE51AF6DFABB}">
      <dsp:nvSpPr>
        <dsp:cNvPr id="0" name=""/>
        <dsp:cNvSpPr/>
      </dsp:nvSpPr>
      <dsp:spPr>
        <a:xfrm>
          <a:off x="3431789" y="1556846"/>
          <a:ext cx="2114288" cy="227564"/>
        </a:xfrm>
        <a:custGeom>
          <a:avLst/>
          <a:gdLst/>
          <a:ahLst/>
          <a:cxnLst/>
          <a:rect l="0" t="0" r="0" b="0"/>
          <a:pathLst>
            <a:path>
              <a:moveTo>
                <a:pt x="2114288" y="0"/>
              </a:moveTo>
              <a:lnTo>
                <a:pt x="2114288" y="113779"/>
              </a:lnTo>
              <a:lnTo>
                <a:pt x="0" y="113779"/>
              </a:lnTo>
              <a:lnTo>
                <a:pt x="0" y="22756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00141B-582B-4531-AC1F-94C19A22A90E}">
      <dsp:nvSpPr>
        <dsp:cNvPr id="0" name=""/>
        <dsp:cNvSpPr/>
      </dsp:nvSpPr>
      <dsp:spPr>
        <a:xfrm>
          <a:off x="1428143" y="2326249"/>
          <a:ext cx="162550" cy="498486"/>
        </a:xfrm>
        <a:custGeom>
          <a:avLst/>
          <a:gdLst/>
          <a:ahLst/>
          <a:cxnLst/>
          <a:rect l="0" t="0" r="0" b="0"/>
          <a:pathLst>
            <a:path>
              <a:moveTo>
                <a:pt x="0" y="0"/>
              </a:moveTo>
              <a:lnTo>
                <a:pt x="0" y="498486"/>
              </a:lnTo>
              <a:lnTo>
                <a:pt x="162550" y="49848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836B7-E37E-4AF4-8F9E-94A02B8818BA}">
      <dsp:nvSpPr>
        <dsp:cNvPr id="0" name=""/>
        <dsp:cNvSpPr/>
      </dsp:nvSpPr>
      <dsp:spPr>
        <a:xfrm>
          <a:off x="1861609" y="1556846"/>
          <a:ext cx="3684467" cy="227570"/>
        </a:xfrm>
        <a:custGeom>
          <a:avLst/>
          <a:gdLst/>
          <a:ahLst/>
          <a:cxnLst/>
          <a:rect l="0" t="0" r="0" b="0"/>
          <a:pathLst>
            <a:path>
              <a:moveTo>
                <a:pt x="3684467" y="0"/>
              </a:moveTo>
              <a:lnTo>
                <a:pt x="3684467" y="113785"/>
              </a:lnTo>
              <a:lnTo>
                <a:pt x="0" y="113785"/>
              </a:lnTo>
              <a:lnTo>
                <a:pt x="0" y="22757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504061-A28F-42E7-8992-DFD244D709CC}">
      <dsp:nvSpPr>
        <dsp:cNvPr id="0" name=""/>
        <dsp:cNvSpPr/>
      </dsp:nvSpPr>
      <dsp:spPr>
        <a:xfrm>
          <a:off x="116905" y="2326249"/>
          <a:ext cx="162550" cy="498486"/>
        </a:xfrm>
        <a:custGeom>
          <a:avLst/>
          <a:gdLst/>
          <a:ahLst/>
          <a:cxnLst/>
          <a:rect l="0" t="0" r="0" b="0"/>
          <a:pathLst>
            <a:path>
              <a:moveTo>
                <a:pt x="0" y="0"/>
              </a:moveTo>
              <a:lnTo>
                <a:pt x="0" y="498486"/>
              </a:lnTo>
              <a:lnTo>
                <a:pt x="162550" y="49848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F25829-E059-48C3-A6A5-39B36A41A9CA}">
      <dsp:nvSpPr>
        <dsp:cNvPr id="0" name=""/>
        <dsp:cNvSpPr/>
      </dsp:nvSpPr>
      <dsp:spPr>
        <a:xfrm>
          <a:off x="550372" y="1556846"/>
          <a:ext cx="4995704" cy="227570"/>
        </a:xfrm>
        <a:custGeom>
          <a:avLst/>
          <a:gdLst/>
          <a:ahLst/>
          <a:cxnLst/>
          <a:rect l="0" t="0" r="0" b="0"/>
          <a:pathLst>
            <a:path>
              <a:moveTo>
                <a:pt x="4995704" y="0"/>
              </a:moveTo>
              <a:lnTo>
                <a:pt x="4995704" y="113785"/>
              </a:lnTo>
              <a:lnTo>
                <a:pt x="0" y="113785"/>
              </a:lnTo>
              <a:lnTo>
                <a:pt x="0" y="22757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1944AC-62C3-453B-9D9F-39F3D5FCC17C}">
      <dsp:nvSpPr>
        <dsp:cNvPr id="0" name=""/>
        <dsp:cNvSpPr/>
      </dsp:nvSpPr>
      <dsp:spPr>
        <a:xfrm>
          <a:off x="4246918" y="1015012"/>
          <a:ext cx="2598319"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a:t>Data </a:t>
          </a:r>
          <a:r>
            <a:rPr lang="es-EC" sz="1200" kern="1200" dirty="0" err="1"/>
            <a:t>Warehouse</a:t>
          </a:r>
          <a:r>
            <a:rPr lang="es-EC" sz="1200" kern="1200" dirty="0"/>
            <a:t> para el departamento comercial de la empresa NUO Tecnológica</a:t>
          </a:r>
        </a:p>
      </dsp:txBody>
      <dsp:txXfrm>
        <a:off x="4246918" y="1015012"/>
        <a:ext cx="2598319" cy="541833"/>
      </dsp:txXfrm>
    </dsp:sp>
    <dsp:sp modelId="{2AA6BFAC-5DC6-4C47-BA27-CC6DB796778E}">
      <dsp:nvSpPr>
        <dsp:cNvPr id="0" name=""/>
        <dsp:cNvSpPr/>
      </dsp:nvSpPr>
      <dsp:spPr>
        <a:xfrm>
          <a:off x="8539" y="1784416"/>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Definición de Requerimientos del negocio</a:t>
          </a:r>
        </a:p>
      </dsp:txBody>
      <dsp:txXfrm>
        <a:off x="8539" y="1784416"/>
        <a:ext cx="1083666" cy="541833"/>
      </dsp:txXfrm>
    </dsp:sp>
    <dsp:sp modelId="{AE18C61D-2B16-4091-8056-AA8ABC7A6EDE}">
      <dsp:nvSpPr>
        <dsp:cNvPr id="0" name=""/>
        <dsp:cNvSpPr/>
      </dsp:nvSpPr>
      <dsp:spPr>
        <a:xfrm>
          <a:off x="279456" y="2553819"/>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Realizar entrevistas</a:t>
          </a:r>
        </a:p>
      </dsp:txBody>
      <dsp:txXfrm>
        <a:off x="279456" y="2553819"/>
        <a:ext cx="1083666" cy="541833"/>
      </dsp:txXfrm>
    </dsp:sp>
    <dsp:sp modelId="{81952FE2-00B9-487E-9CE9-E5BD9D6B823F}">
      <dsp:nvSpPr>
        <dsp:cNvPr id="0" name=""/>
        <dsp:cNvSpPr/>
      </dsp:nvSpPr>
      <dsp:spPr>
        <a:xfrm>
          <a:off x="1319776" y="1784416"/>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Diseño de la arquitectura tecnológica</a:t>
          </a:r>
        </a:p>
      </dsp:txBody>
      <dsp:txXfrm>
        <a:off x="1319776" y="1784416"/>
        <a:ext cx="1083666" cy="541833"/>
      </dsp:txXfrm>
    </dsp:sp>
    <dsp:sp modelId="{F2AE430C-E27A-4A74-9036-1C598AE32B97}">
      <dsp:nvSpPr>
        <dsp:cNvPr id="0" name=""/>
        <dsp:cNvSpPr/>
      </dsp:nvSpPr>
      <dsp:spPr>
        <a:xfrm>
          <a:off x="1590693" y="2553819"/>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Diseñar la arquitectura técnica</a:t>
          </a:r>
        </a:p>
      </dsp:txBody>
      <dsp:txXfrm>
        <a:off x="1590693" y="2553819"/>
        <a:ext cx="1083666" cy="541833"/>
      </dsp:txXfrm>
    </dsp:sp>
    <dsp:sp modelId="{E6DB80C1-F23C-4FD4-A0C4-FF1C03279BE4}">
      <dsp:nvSpPr>
        <dsp:cNvPr id="0" name=""/>
        <dsp:cNvSpPr/>
      </dsp:nvSpPr>
      <dsp:spPr>
        <a:xfrm>
          <a:off x="2889955" y="1784410"/>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Definición del modelo dimensional</a:t>
          </a:r>
        </a:p>
      </dsp:txBody>
      <dsp:txXfrm>
        <a:off x="2889955" y="1784410"/>
        <a:ext cx="1083666" cy="541833"/>
      </dsp:txXfrm>
    </dsp:sp>
    <dsp:sp modelId="{985D22CA-4610-418C-8FAC-EB7C2DEC143F}">
      <dsp:nvSpPr>
        <dsp:cNvPr id="0" name=""/>
        <dsp:cNvSpPr/>
      </dsp:nvSpPr>
      <dsp:spPr>
        <a:xfrm>
          <a:off x="2901930" y="2553819"/>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Realizar la matriz de procesos y dimensiones</a:t>
          </a:r>
        </a:p>
      </dsp:txBody>
      <dsp:txXfrm>
        <a:off x="2901930" y="2553819"/>
        <a:ext cx="1083666" cy="541833"/>
      </dsp:txXfrm>
    </dsp:sp>
    <dsp:sp modelId="{EE7FB240-3927-412B-A613-EC2A6D7C2216}">
      <dsp:nvSpPr>
        <dsp:cNvPr id="0" name=""/>
        <dsp:cNvSpPr/>
      </dsp:nvSpPr>
      <dsp:spPr>
        <a:xfrm>
          <a:off x="2901930" y="3323223"/>
          <a:ext cx="1083666" cy="77453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Detallar las fuentes de datos y procesos de transformación</a:t>
          </a:r>
        </a:p>
      </dsp:txBody>
      <dsp:txXfrm>
        <a:off x="2901930" y="3323223"/>
        <a:ext cx="1083666" cy="774534"/>
      </dsp:txXfrm>
    </dsp:sp>
    <dsp:sp modelId="{4170BD35-466A-4776-ABB0-387A0ACB61BE}">
      <dsp:nvSpPr>
        <dsp:cNvPr id="0" name=""/>
        <dsp:cNvSpPr/>
      </dsp:nvSpPr>
      <dsp:spPr>
        <a:xfrm>
          <a:off x="3172846" y="4325327"/>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Generar el modelo lógico dimensional</a:t>
          </a:r>
        </a:p>
      </dsp:txBody>
      <dsp:txXfrm>
        <a:off x="3172846" y="4325327"/>
        <a:ext cx="1083666" cy="541833"/>
      </dsp:txXfrm>
    </dsp:sp>
    <dsp:sp modelId="{60530570-AA25-4290-82F8-DB15893A8573}">
      <dsp:nvSpPr>
        <dsp:cNvPr id="0" name=""/>
        <dsp:cNvSpPr/>
      </dsp:nvSpPr>
      <dsp:spPr>
        <a:xfrm>
          <a:off x="4213167" y="1784416"/>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Selección e instalación del producto</a:t>
          </a:r>
        </a:p>
      </dsp:txBody>
      <dsp:txXfrm>
        <a:off x="4213167" y="1784416"/>
        <a:ext cx="1083666" cy="541833"/>
      </dsp:txXfrm>
    </dsp:sp>
    <dsp:sp modelId="{1941130B-3DE5-40F6-8796-60EEDEDC15A4}">
      <dsp:nvSpPr>
        <dsp:cNvPr id="0" name=""/>
        <dsp:cNvSpPr/>
      </dsp:nvSpPr>
      <dsp:spPr>
        <a:xfrm>
          <a:off x="4213167" y="2553819"/>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Seleccionar lo productos</a:t>
          </a:r>
        </a:p>
      </dsp:txBody>
      <dsp:txXfrm>
        <a:off x="4213167" y="2553819"/>
        <a:ext cx="1083666" cy="541833"/>
      </dsp:txXfrm>
    </dsp:sp>
    <dsp:sp modelId="{7097A093-2E89-4794-B8AD-203DAE26073C}">
      <dsp:nvSpPr>
        <dsp:cNvPr id="0" name=""/>
        <dsp:cNvSpPr/>
      </dsp:nvSpPr>
      <dsp:spPr>
        <a:xfrm>
          <a:off x="4484083" y="3323223"/>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Detallar la instalación y configuración</a:t>
          </a:r>
        </a:p>
      </dsp:txBody>
      <dsp:txXfrm>
        <a:off x="4484083" y="3323223"/>
        <a:ext cx="1083666" cy="541833"/>
      </dsp:txXfrm>
    </dsp:sp>
    <dsp:sp modelId="{C9B1E51D-CFD2-4809-A82C-F3A47324A12E}">
      <dsp:nvSpPr>
        <dsp:cNvPr id="0" name=""/>
        <dsp:cNvSpPr/>
      </dsp:nvSpPr>
      <dsp:spPr>
        <a:xfrm>
          <a:off x="5524404" y="1784416"/>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Diseño</a:t>
          </a:r>
          <a:r>
            <a:rPr lang="es-EC" sz="1200" kern="1200" baseline="0"/>
            <a:t> físico</a:t>
          </a:r>
          <a:endParaRPr lang="es-EC" sz="1200" kern="1200"/>
        </a:p>
      </dsp:txBody>
      <dsp:txXfrm>
        <a:off x="5524404" y="1784416"/>
        <a:ext cx="1083666" cy="541833"/>
      </dsp:txXfrm>
    </dsp:sp>
    <dsp:sp modelId="{2D77323D-4528-49E8-BDDE-A5A348F91DCD}">
      <dsp:nvSpPr>
        <dsp:cNvPr id="0" name=""/>
        <dsp:cNvSpPr/>
      </dsp:nvSpPr>
      <dsp:spPr>
        <a:xfrm>
          <a:off x="5795321" y="2553819"/>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Generar el modelo físico</a:t>
          </a:r>
        </a:p>
      </dsp:txBody>
      <dsp:txXfrm>
        <a:off x="5795321" y="2553819"/>
        <a:ext cx="1083666" cy="541833"/>
      </dsp:txXfrm>
    </dsp:sp>
    <dsp:sp modelId="{10327227-665D-460F-9158-87AB0DA785AF}">
      <dsp:nvSpPr>
        <dsp:cNvPr id="0" name=""/>
        <dsp:cNvSpPr/>
      </dsp:nvSpPr>
      <dsp:spPr>
        <a:xfrm>
          <a:off x="7106558" y="1784416"/>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Diseño</a:t>
          </a:r>
          <a:r>
            <a:rPr lang="es-EC" sz="1200" kern="1200" baseline="0"/>
            <a:t> y desarollo de ETL</a:t>
          </a:r>
          <a:endParaRPr lang="es-EC" sz="1200" kern="1200"/>
        </a:p>
      </dsp:txBody>
      <dsp:txXfrm>
        <a:off x="7106558" y="1784416"/>
        <a:ext cx="1083666" cy="541833"/>
      </dsp:txXfrm>
    </dsp:sp>
    <dsp:sp modelId="{790DDFD3-451B-4E38-B216-82116665954E}">
      <dsp:nvSpPr>
        <dsp:cNvPr id="0" name=""/>
        <dsp:cNvSpPr/>
      </dsp:nvSpPr>
      <dsp:spPr>
        <a:xfrm>
          <a:off x="7106558" y="2553819"/>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a:t>Definir conexiones a las fuentes de datos</a:t>
          </a:r>
        </a:p>
      </dsp:txBody>
      <dsp:txXfrm>
        <a:off x="7106558" y="2553819"/>
        <a:ext cx="1083666" cy="541833"/>
      </dsp:txXfrm>
    </dsp:sp>
    <dsp:sp modelId="{645F7F4A-E223-4296-BC2D-4B464BD403DB}">
      <dsp:nvSpPr>
        <dsp:cNvPr id="0" name=""/>
        <dsp:cNvSpPr/>
      </dsp:nvSpPr>
      <dsp:spPr>
        <a:xfrm>
          <a:off x="7106558" y="3323223"/>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Extraer los datos de las fuentes</a:t>
          </a:r>
        </a:p>
      </dsp:txBody>
      <dsp:txXfrm>
        <a:off x="7106558" y="3323223"/>
        <a:ext cx="1083666" cy="541833"/>
      </dsp:txXfrm>
    </dsp:sp>
    <dsp:sp modelId="{07EB6E6E-9ABB-4B11-A6E8-3D2ED936B3BC}">
      <dsp:nvSpPr>
        <dsp:cNvPr id="0" name=""/>
        <dsp:cNvSpPr/>
      </dsp:nvSpPr>
      <dsp:spPr>
        <a:xfrm>
          <a:off x="7377474" y="4092626"/>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Carga de datos al Data Warehouse</a:t>
          </a:r>
        </a:p>
      </dsp:txBody>
      <dsp:txXfrm>
        <a:off x="7377474" y="4092626"/>
        <a:ext cx="1083666" cy="541833"/>
      </dsp:txXfrm>
    </dsp:sp>
    <dsp:sp modelId="{0BE49BDE-B1F4-44D4-A25A-AC8A35A5B11F}">
      <dsp:nvSpPr>
        <dsp:cNvPr id="0" name=""/>
        <dsp:cNvSpPr/>
      </dsp:nvSpPr>
      <dsp:spPr>
        <a:xfrm>
          <a:off x="8417795" y="1784416"/>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Desarollo de la aplicación de BI</a:t>
          </a:r>
        </a:p>
      </dsp:txBody>
      <dsp:txXfrm>
        <a:off x="8417795" y="1784416"/>
        <a:ext cx="1083666" cy="541833"/>
      </dsp:txXfrm>
    </dsp:sp>
    <dsp:sp modelId="{DFBEEB28-0A02-4E34-A94E-497E0C7F2DC2}">
      <dsp:nvSpPr>
        <dsp:cNvPr id="0" name=""/>
        <dsp:cNvSpPr/>
      </dsp:nvSpPr>
      <dsp:spPr>
        <a:xfrm>
          <a:off x="8688711" y="2553819"/>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Diseño de los informes</a:t>
          </a:r>
        </a:p>
      </dsp:txBody>
      <dsp:txXfrm>
        <a:off x="8688711" y="2553819"/>
        <a:ext cx="1083666" cy="541833"/>
      </dsp:txXfrm>
    </dsp:sp>
    <dsp:sp modelId="{8638B413-27D7-4F4F-9D74-8C9F4FF0628F}">
      <dsp:nvSpPr>
        <dsp:cNvPr id="0" name=""/>
        <dsp:cNvSpPr/>
      </dsp:nvSpPr>
      <dsp:spPr>
        <a:xfrm>
          <a:off x="9999948" y="1784416"/>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Mantenimiento</a:t>
          </a:r>
          <a:r>
            <a:rPr lang="es-EC" sz="1200" kern="1200" baseline="0"/>
            <a:t> y crecimiento</a:t>
          </a:r>
          <a:endParaRPr lang="es-EC" sz="1200" kern="1200"/>
        </a:p>
      </dsp:txBody>
      <dsp:txXfrm>
        <a:off x="9999948" y="1784416"/>
        <a:ext cx="1083666" cy="541833"/>
      </dsp:txXfrm>
    </dsp:sp>
    <dsp:sp modelId="{3F68CAFA-DF09-4D09-9D71-C1185CCA8BD5}">
      <dsp:nvSpPr>
        <dsp:cNvPr id="0" name=""/>
        <dsp:cNvSpPr/>
      </dsp:nvSpPr>
      <dsp:spPr>
        <a:xfrm>
          <a:off x="9999948" y="2553819"/>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Validar el funcionamiento del sistema de BI</a:t>
          </a:r>
        </a:p>
      </dsp:txBody>
      <dsp:txXfrm>
        <a:off x="9999948" y="2553819"/>
        <a:ext cx="1083666" cy="541833"/>
      </dsp:txXfrm>
    </dsp:sp>
    <dsp:sp modelId="{7DC687D1-30C7-46CE-8E0E-4044BBB6079A}">
      <dsp:nvSpPr>
        <dsp:cNvPr id="0" name=""/>
        <dsp:cNvSpPr/>
      </dsp:nvSpPr>
      <dsp:spPr>
        <a:xfrm>
          <a:off x="9999948" y="3323223"/>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Identificar mejoras del sistema de BI</a:t>
          </a:r>
        </a:p>
      </dsp:txBody>
      <dsp:txXfrm>
        <a:off x="9999948" y="3323223"/>
        <a:ext cx="1083666" cy="541833"/>
      </dsp:txXfrm>
    </dsp:sp>
    <dsp:sp modelId="{EC7C0EE3-EF14-421F-B326-7DBAF49B9DDC}">
      <dsp:nvSpPr>
        <dsp:cNvPr id="0" name=""/>
        <dsp:cNvSpPr/>
      </dsp:nvSpPr>
      <dsp:spPr>
        <a:xfrm>
          <a:off x="10270865" y="4092626"/>
          <a:ext cx="1083666" cy="54183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a:t>Transferencia de conocimiento</a:t>
          </a:r>
        </a:p>
      </dsp:txBody>
      <dsp:txXfrm>
        <a:off x="10270865" y="4092626"/>
        <a:ext cx="1083666" cy="54183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591175" cy="36353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7308850" y="0"/>
            <a:ext cx="5591175" cy="363538"/>
          </a:xfrm>
          <a:prstGeom prst="rect">
            <a:avLst/>
          </a:prstGeom>
        </p:spPr>
        <p:txBody>
          <a:bodyPr vert="horz" lIns="91440" tIns="45720" rIns="91440" bIns="45720" rtlCol="0"/>
          <a:lstStyle>
            <a:lvl1pPr algn="r">
              <a:defRPr sz="1200"/>
            </a:lvl1pPr>
          </a:lstStyle>
          <a:p>
            <a:fld id="{C7B73775-3577-41D1-9A51-55E57EBCE8B2}" type="datetimeFigureOut">
              <a:rPr lang="es-EC" smtClean="0"/>
              <a:t>30/11/2020</a:t>
            </a:fld>
            <a:endParaRPr lang="es-EC"/>
          </a:p>
        </p:txBody>
      </p:sp>
      <p:sp>
        <p:nvSpPr>
          <p:cNvPr id="4" name="Marcador de imagen de diapositiva 3"/>
          <p:cNvSpPr>
            <a:spLocks noGrp="1" noRot="1" noChangeAspect="1"/>
          </p:cNvSpPr>
          <p:nvPr>
            <p:ph type="sldImg" idx="2"/>
          </p:nvPr>
        </p:nvSpPr>
        <p:spPr>
          <a:xfrm>
            <a:off x="4273550" y="908050"/>
            <a:ext cx="4356100" cy="2449513"/>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1290638" y="3492500"/>
            <a:ext cx="10321925" cy="2859088"/>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6894513"/>
            <a:ext cx="5591175" cy="36353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7308850" y="6894513"/>
            <a:ext cx="5591175" cy="363537"/>
          </a:xfrm>
          <a:prstGeom prst="rect">
            <a:avLst/>
          </a:prstGeom>
        </p:spPr>
        <p:txBody>
          <a:bodyPr vert="horz" lIns="91440" tIns="45720" rIns="91440" bIns="45720" rtlCol="0" anchor="b"/>
          <a:lstStyle>
            <a:lvl1pPr algn="r">
              <a:defRPr sz="1200"/>
            </a:lvl1pPr>
          </a:lstStyle>
          <a:p>
            <a:fld id="{4E00ED5A-99F3-4564-93A6-5F0CD0EC3C49}" type="slidenum">
              <a:rPr lang="es-EC" smtClean="0"/>
              <a:t>‹Nº›</a:t>
            </a:fld>
            <a:endParaRPr lang="es-EC"/>
          </a:p>
        </p:txBody>
      </p:sp>
    </p:spTree>
    <p:extLst>
      <p:ext uri="{BB962C8B-B14F-4D97-AF65-F5344CB8AC3E}">
        <p14:creationId xmlns:p14="http://schemas.microsoft.com/office/powerpoint/2010/main" val="2368016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Holder 3"/>
          <p:cNvSpPr>
            <a:spLocks noGrp="1"/>
          </p:cNvSpPr>
          <p:nvPr>
            <p:ph type="subTitle" idx="4"/>
          </p:nvPr>
        </p:nvSpPr>
        <p:spPr>
          <a:xfrm>
            <a:off x="1422400" y="4064508"/>
            <a:ext cx="11125200" cy="369332"/>
          </a:xfrm>
          <a:prstGeom prst="rect">
            <a:avLst/>
          </a:prstGeom>
        </p:spPr>
        <p:txBody>
          <a:bodyPr wrap="square" lIns="0" tIns="0" rIns="0" bIns="0">
            <a:spAutoFit/>
          </a:bodyPr>
          <a:lstStyle>
            <a:lvl1pPr>
              <a:defRPr b="0">
                <a:latin typeface="Arial" panose="020B0604020202020204" pitchFamily="34" charset="0"/>
                <a:cs typeface="Arial" panose="020B0604020202020204" pitchFamily="34" charset="0"/>
              </a:defRPr>
            </a:lvl1pPr>
          </a:lstStyle>
          <a:p>
            <a:endParaRPr dirty="0"/>
          </a:p>
        </p:txBody>
      </p:sp>
      <p:sp>
        <p:nvSpPr>
          <p:cNvPr id="7" name="Título 6">
            <a:extLst>
              <a:ext uri="{FF2B5EF4-FFF2-40B4-BE49-F238E27FC236}">
                <a16:creationId xmlns="" xmlns:a16="http://schemas.microsoft.com/office/drawing/2014/main" id="{0CB58841-B98E-424E-8B60-9EEC70027D1B}"/>
              </a:ext>
            </a:extLst>
          </p:cNvPr>
          <p:cNvSpPr>
            <a:spLocks noGrp="1"/>
          </p:cNvSpPr>
          <p:nvPr>
            <p:ph type="title"/>
          </p:nvPr>
        </p:nvSpPr>
        <p:spPr/>
        <p:txBody>
          <a:bodyPr/>
          <a:lstStyle/>
          <a:p>
            <a:r>
              <a:rPr lang="es-ES" dirty="0"/>
              <a:t>Haga clic para modificar el estilo de título del patrón</a:t>
            </a:r>
            <a:endParaRPr lang="es-EC"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118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80375" y="1812315"/>
            <a:ext cx="11129010" cy="3017528"/>
          </a:xfrm>
        </p:spPr>
        <p:txBody>
          <a:bodyPr anchor="b">
            <a:normAutofit/>
          </a:bodyPr>
          <a:lstStyle>
            <a:lvl1pPr>
              <a:defRPr sz="635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80375" y="4818204"/>
            <a:ext cx="11129010" cy="1587698"/>
          </a:xfrm>
        </p:spPr>
        <p:txBody>
          <a:bodyPr anchor="t">
            <a:normAutofit/>
          </a:bodyPr>
          <a:lstStyle>
            <a:lvl1pPr marL="0" indent="0">
              <a:buNone/>
              <a:defRPr sz="2540">
                <a:solidFill>
                  <a:schemeClr val="bg1">
                    <a:lumMod val="95000"/>
                  </a:schemeClr>
                </a:solidFill>
              </a:defRPr>
            </a:lvl1pPr>
            <a:lvl2pPr marL="483855" indent="0">
              <a:buNone/>
              <a:defRPr sz="1905">
                <a:solidFill>
                  <a:schemeClr val="tx1">
                    <a:tint val="75000"/>
                  </a:schemeClr>
                </a:solidFill>
              </a:defRPr>
            </a:lvl2pPr>
            <a:lvl3pPr marL="967710" indent="0">
              <a:buNone/>
              <a:defRPr sz="1693">
                <a:solidFill>
                  <a:schemeClr val="tx1">
                    <a:tint val="75000"/>
                  </a:schemeClr>
                </a:solidFill>
              </a:defRPr>
            </a:lvl3pPr>
            <a:lvl4pPr marL="1451564" indent="0">
              <a:buNone/>
              <a:defRPr sz="1482">
                <a:solidFill>
                  <a:schemeClr val="tx1">
                    <a:tint val="75000"/>
                  </a:schemeClr>
                </a:solidFill>
              </a:defRPr>
            </a:lvl4pPr>
            <a:lvl5pPr marL="1935419" indent="0">
              <a:buNone/>
              <a:defRPr sz="1482">
                <a:solidFill>
                  <a:schemeClr val="tx1">
                    <a:tint val="75000"/>
                  </a:schemeClr>
                </a:solidFill>
              </a:defRPr>
            </a:lvl5pPr>
            <a:lvl6pPr marL="2419274" indent="0">
              <a:buNone/>
              <a:defRPr sz="1482">
                <a:solidFill>
                  <a:schemeClr val="tx1">
                    <a:tint val="75000"/>
                  </a:schemeClr>
                </a:solidFill>
              </a:defRPr>
            </a:lvl6pPr>
            <a:lvl7pPr marL="2903129" indent="0">
              <a:buNone/>
              <a:defRPr sz="1482">
                <a:solidFill>
                  <a:schemeClr val="tx1">
                    <a:tint val="75000"/>
                  </a:schemeClr>
                </a:solidFill>
              </a:defRPr>
            </a:lvl7pPr>
            <a:lvl8pPr marL="3386983" indent="0">
              <a:buNone/>
              <a:defRPr sz="1482">
                <a:solidFill>
                  <a:schemeClr val="tx1">
                    <a:tint val="75000"/>
                  </a:schemeClr>
                </a:solidFill>
              </a:defRPr>
            </a:lvl8pPr>
            <a:lvl9pPr marL="3870838" indent="0">
              <a:buNone/>
              <a:defRPr sz="1482">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04802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94426" y="1935481"/>
            <a:ext cx="5483860" cy="460516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32245" y="1935481"/>
            <a:ext cx="5483860" cy="460516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4611927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94426" y="1779958"/>
            <a:ext cx="5456978" cy="873865"/>
          </a:xfrm>
        </p:spPr>
        <p:txBody>
          <a:bodyPr anchor="b">
            <a:normAutofit/>
          </a:bodyPr>
          <a:lstStyle>
            <a:lvl1pPr marL="0" indent="0">
              <a:spcBef>
                <a:spcPts val="0"/>
              </a:spcBef>
              <a:buNone/>
              <a:defRPr sz="2540" b="1"/>
            </a:lvl1pPr>
            <a:lvl2pPr marL="483855" indent="0">
              <a:buNone/>
              <a:defRPr sz="2117" b="1"/>
            </a:lvl2pPr>
            <a:lvl3pPr marL="967710" indent="0">
              <a:buNone/>
              <a:defRPr sz="1905" b="1"/>
            </a:lvl3pPr>
            <a:lvl4pPr marL="1451564" indent="0">
              <a:buNone/>
              <a:defRPr sz="1693" b="1"/>
            </a:lvl4pPr>
            <a:lvl5pPr marL="1935419" indent="0">
              <a:buNone/>
              <a:defRPr sz="1693" b="1"/>
            </a:lvl5pPr>
            <a:lvl6pPr marL="2419274" indent="0">
              <a:buNone/>
              <a:defRPr sz="1693" b="1"/>
            </a:lvl6pPr>
            <a:lvl7pPr marL="2903129" indent="0">
              <a:buNone/>
              <a:defRPr sz="1693" b="1"/>
            </a:lvl7pPr>
            <a:lvl8pPr marL="3386983" indent="0">
              <a:buNone/>
              <a:defRPr sz="1693" b="1"/>
            </a:lvl8pPr>
            <a:lvl9pPr marL="3870838" indent="0">
              <a:buNone/>
              <a:defRPr sz="1693" b="1"/>
            </a:lvl9pPr>
          </a:lstStyle>
          <a:p>
            <a:pPr lvl="0"/>
            <a:r>
              <a:rPr lang="es-ES"/>
              <a:t>Editar los estilos de texto del patrón</a:t>
            </a:r>
          </a:p>
        </p:txBody>
      </p:sp>
      <p:sp>
        <p:nvSpPr>
          <p:cNvPr id="4" name="Content Placeholder 3"/>
          <p:cNvSpPr>
            <a:spLocks noGrp="1"/>
          </p:cNvSpPr>
          <p:nvPr>
            <p:ph sz="half" idx="2"/>
          </p:nvPr>
        </p:nvSpPr>
        <p:spPr>
          <a:xfrm>
            <a:off x="894426" y="2653824"/>
            <a:ext cx="5456978" cy="38952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32246" y="1779959"/>
            <a:ext cx="5483861" cy="873864"/>
          </a:xfrm>
        </p:spPr>
        <p:txBody>
          <a:bodyPr anchor="b"/>
          <a:lstStyle>
            <a:lvl1pPr marL="0" indent="0">
              <a:spcBef>
                <a:spcPts val="0"/>
              </a:spcBef>
              <a:buNone/>
              <a:defRPr sz="2540" b="1"/>
            </a:lvl1pPr>
            <a:lvl2pPr marL="483855" indent="0">
              <a:buNone/>
              <a:defRPr sz="2117" b="1"/>
            </a:lvl2pPr>
            <a:lvl3pPr marL="967710" indent="0">
              <a:buNone/>
              <a:defRPr sz="1905" b="1"/>
            </a:lvl3pPr>
            <a:lvl4pPr marL="1451564" indent="0">
              <a:buNone/>
              <a:defRPr sz="1693" b="1"/>
            </a:lvl4pPr>
            <a:lvl5pPr marL="1935419" indent="0">
              <a:buNone/>
              <a:defRPr sz="1693" b="1"/>
            </a:lvl5pPr>
            <a:lvl6pPr marL="2419274" indent="0">
              <a:buNone/>
              <a:defRPr sz="1693" b="1"/>
            </a:lvl6pPr>
            <a:lvl7pPr marL="2903129" indent="0">
              <a:buNone/>
              <a:defRPr sz="1693" b="1"/>
            </a:lvl7pPr>
            <a:lvl8pPr marL="3386983" indent="0">
              <a:buNone/>
              <a:defRPr sz="1693" b="1"/>
            </a:lvl8pPr>
            <a:lvl9pPr marL="3870838" indent="0">
              <a:buNone/>
              <a:defRPr sz="1693" b="1"/>
            </a:lvl9pPr>
          </a:lstStyle>
          <a:p>
            <a:pPr lvl="0"/>
            <a:r>
              <a:rPr lang="es-ES"/>
              <a:t>Editar los estilos de texto del patrón</a:t>
            </a:r>
          </a:p>
        </p:txBody>
      </p:sp>
      <p:sp>
        <p:nvSpPr>
          <p:cNvPr id="6" name="Content Placeholder 5"/>
          <p:cNvSpPr>
            <a:spLocks noGrp="1"/>
          </p:cNvSpPr>
          <p:nvPr>
            <p:ph sz="quarter" idx="4"/>
          </p:nvPr>
        </p:nvSpPr>
        <p:spPr>
          <a:xfrm>
            <a:off x="6532246" y="2653824"/>
            <a:ext cx="5483861" cy="38952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229092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3387194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94571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90321" y="483870"/>
            <a:ext cx="4161282" cy="1693542"/>
          </a:xfrm>
        </p:spPr>
        <p:txBody>
          <a:bodyPr anchor="b">
            <a:normAutofit/>
          </a:bodyPr>
          <a:lstStyle>
            <a:lvl1pPr>
              <a:defRPr sz="3387"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483860" y="1048385"/>
            <a:ext cx="6532245" cy="5161280"/>
          </a:xfrm>
        </p:spPr>
        <p:txBody>
          <a:bodyPr/>
          <a:lstStyle>
            <a:lvl1pPr>
              <a:defRPr sz="3387"/>
            </a:lvl1pPr>
            <a:lvl2pPr>
              <a:defRPr sz="2963"/>
            </a:lvl2pPr>
            <a:lvl3pPr>
              <a:defRPr sz="2540"/>
            </a:lvl3pPr>
            <a:lvl4pPr>
              <a:defRPr sz="2117"/>
            </a:lvl4pPr>
            <a:lvl5pPr>
              <a:defRPr sz="2117"/>
            </a:lvl5pPr>
            <a:lvl6pPr>
              <a:defRPr sz="2117"/>
            </a:lvl6pPr>
            <a:lvl7pPr>
              <a:defRPr sz="2117"/>
            </a:lvl7pPr>
            <a:lvl8pPr>
              <a:defRPr sz="2117"/>
            </a:lvl8pPr>
            <a:lvl9pPr>
              <a:defRPr sz="2117"/>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90321" y="2177414"/>
            <a:ext cx="4161282" cy="4032251"/>
          </a:xfrm>
        </p:spPr>
        <p:txBody>
          <a:bodyPr>
            <a:normAutofit/>
          </a:bodyPr>
          <a:lstStyle>
            <a:lvl1pPr marL="0" indent="0">
              <a:lnSpc>
                <a:spcPct val="90000"/>
              </a:lnSpc>
              <a:buNone/>
              <a:defRPr sz="1693"/>
            </a:lvl1pPr>
            <a:lvl2pPr marL="483855" indent="0">
              <a:buNone/>
              <a:defRPr sz="1270"/>
            </a:lvl2pPr>
            <a:lvl3pPr marL="967710" indent="0">
              <a:buNone/>
              <a:defRPr sz="1058"/>
            </a:lvl3pPr>
            <a:lvl4pPr marL="1451564" indent="0">
              <a:buNone/>
              <a:defRPr sz="952"/>
            </a:lvl4pPr>
            <a:lvl5pPr marL="1935419" indent="0">
              <a:buNone/>
              <a:defRPr sz="952"/>
            </a:lvl5pPr>
            <a:lvl6pPr marL="2419274" indent="0">
              <a:buNone/>
              <a:defRPr sz="952"/>
            </a:lvl6pPr>
            <a:lvl7pPr marL="2903129" indent="0">
              <a:buNone/>
              <a:defRPr sz="952"/>
            </a:lvl7pPr>
            <a:lvl8pPr marL="3386983" indent="0">
              <a:buNone/>
              <a:defRPr sz="952"/>
            </a:lvl8pPr>
            <a:lvl9pPr marL="3870838" indent="0">
              <a:buNone/>
              <a:defRPr sz="952"/>
            </a:lvl9pPr>
          </a:lstStyle>
          <a:p>
            <a:pPr lvl="0"/>
            <a:r>
              <a:rPr lang="es-ES"/>
              <a:t>Editar los estilos de texto del patrón</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234939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90321" y="483870"/>
            <a:ext cx="4161282" cy="1693545"/>
          </a:xfrm>
        </p:spPr>
        <p:txBody>
          <a:bodyPr anchor="b">
            <a:normAutofit/>
          </a:bodyPr>
          <a:lstStyle>
            <a:lvl1pPr>
              <a:defRPr sz="3387"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5483860" y="1048385"/>
            <a:ext cx="6532245" cy="5161280"/>
          </a:xfrm>
        </p:spPr>
        <p:txBody>
          <a:bodyPr/>
          <a:lstStyle>
            <a:lvl1pPr marL="0" indent="0">
              <a:buNone/>
              <a:defRPr sz="3387"/>
            </a:lvl1pPr>
            <a:lvl2pPr marL="483855" indent="0">
              <a:buNone/>
              <a:defRPr sz="2963"/>
            </a:lvl2pPr>
            <a:lvl3pPr marL="967710" indent="0">
              <a:buNone/>
              <a:defRPr sz="2540"/>
            </a:lvl3pPr>
            <a:lvl4pPr marL="1451564" indent="0">
              <a:buNone/>
              <a:defRPr sz="2117"/>
            </a:lvl4pPr>
            <a:lvl5pPr marL="1935419" indent="0">
              <a:buNone/>
              <a:defRPr sz="2117"/>
            </a:lvl5pPr>
            <a:lvl6pPr marL="2419274" indent="0">
              <a:buNone/>
              <a:defRPr sz="2117"/>
            </a:lvl6pPr>
            <a:lvl7pPr marL="2903129" indent="0">
              <a:buNone/>
              <a:defRPr sz="2117"/>
            </a:lvl7pPr>
            <a:lvl8pPr marL="3386983" indent="0">
              <a:buNone/>
              <a:defRPr sz="2117"/>
            </a:lvl8pPr>
            <a:lvl9pPr marL="3870838" indent="0">
              <a:buNone/>
              <a:defRPr sz="2117"/>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90321" y="2177415"/>
            <a:ext cx="4161282" cy="4032250"/>
          </a:xfrm>
        </p:spPr>
        <p:txBody>
          <a:bodyPr>
            <a:normAutofit/>
          </a:bodyPr>
          <a:lstStyle>
            <a:lvl1pPr marL="0" indent="0">
              <a:lnSpc>
                <a:spcPct val="90000"/>
              </a:lnSpc>
              <a:buNone/>
              <a:defRPr sz="1693"/>
            </a:lvl1pPr>
            <a:lvl2pPr marL="483855" indent="0">
              <a:buNone/>
              <a:defRPr sz="1270"/>
            </a:lvl2pPr>
            <a:lvl3pPr marL="967710" indent="0">
              <a:buNone/>
              <a:defRPr sz="1058"/>
            </a:lvl3pPr>
            <a:lvl4pPr marL="1451564" indent="0">
              <a:buNone/>
              <a:defRPr sz="952"/>
            </a:lvl4pPr>
            <a:lvl5pPr marL="1935419" indent="0">
              <a:buNone/>
              <a:defRPr sz="952"/>
            </a:lvl5pPr>
            <a:lvl6pPr marL="2419274" indent="0">
              <a:buNone/>
              <a:defRPr sz="952"/>
            </a:lvl6pPr>
            <a:lvl7pPr marL="2903129" indent="0">
              <a:buNone/>
              <a:defRPr sz="952"/>
            </a:lvl7pPr>
            <a:lvl8pPr marL="3386983" indent="0">
              <a:buNone/>
              <a:defRPr sz="952"/>
            </a:lvl8pPr>
            <a:lvl9pPr marL="3870838" indent="0">
              <a:buNone/>
              <a:defRPr sz="952"/>
            </a:lvl9pPr>
          </a:lstStyle>
          <a:p>
            <a:pPr lvl="0"/>
            <a:r>
              <a:rPr lang="es-ES"/>
              <a:t>Editar los estilos de texto del patrón</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75012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317748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33852" y="381383"/>
            <a:ext cx="2782253" cy="6150862"/>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887095" y="381384"/>
            <a:ext cx="8185468" cy="6150861"/>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506776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rgbClr val="35404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rgbClr val="17672A"/>
                </a:solidFill>
                <a:latin typeface="Arial" panose="020B0604020202020204" pitchFamily="34" charset="0"/>
                <a:cs typeface="Arial" panose="020B0604020202020204" pitchFamily="34" charset="0"/>
              </a:defRPr>
            </a:lvl1pPr>
          </a:lstStyle>
          <a:p>
            <a:endParaRPr dirty="0"/>
          </a:p>
        </p:txBody>
      </p:sp>
      <p:sp>
        <p:nvSpPr>
          <p:cNvPr id="9" name="Marcador de número de diapositiva 8">
            <a:extLst>
              <a:ext uri="{FF2B5EF4-FFF2-40B4-BE49-F238E27FC236}">
                <a16:creationId xmlns="" xmlns:a16="http://schemas.microsoft.com/office/drawing/2014/main" id="{08B48438-107E-48C5-BDDC-E08F2652573B}"/>
              </a:ext>
            </a:extLst>
          </p:cNvPr>
          <p:cNvSpPr>
            <a:spLocks noGrp="1"/>
          </p:cNvSpPr>
          <p:nvPr>
            <p:ph type="sldNum" sz="quarter" idx="10"/>
          </p:nvPr>
        </p:nvSpPr>
        <p:spPr/>
        <p:txBody>
          <a:bodyPr/>
          <a:lstStyle/>
          <a:p>
            <a:fld id="{B6F15528-21DE-4FAA-801E-634DDDAF4B2B}" type="slidenum">
              <a:rPr lang="es-EC" smtClean="0"/>
              <a:t>‹Nº›</a:t>
            </a:fld>
            <a:endParaRPr lang="es-EC"/>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ontent Slide">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C66CB6E-FAFB-4571-8B8E-0863CF2F083E}"/>
              </a:ext>
            </a:extLst>
          </p:cNvPr>
          <p:cNvSpPr>
            <a:spLocks noGrp="1"/>
          </p:cNvSpPr>
          <p:nvPr>
            <p:ph type="title" hasCustomPrompt="1"/>
          </p:nvPr>
        </p:nvSpPr>
        <p:spPr>
          <a:xfrm>
            <a:off x="3345091" y="350223"/>
            <a:ext cx="9018872" cy="609878"/>
          </a:xfrm>
        </p:spPr>
        <p:txBody>
          <a:bodyPr/>
          <a:lstStyle>
            <a:lvl1pPr>
              <a:defRPr sz="3810">
                <a:solidFill>
                  <a:schemeClr val="accent6">
                    <a:lumMod val="75000"/>
                  </a:schemeClr>
                </a:solidFill>
              </a:defRPr>
            </a:lvl1pPr>
          </a:lstStyle>
          <a:p>
            <a:r>
              <a:rPr lang="es-EC" dirty="0"/>
              <a:t>Título</a:t>
            </a:r>
          </a:p>
        </p:txBody>
      </p:sp>
      <p:sp>
        <p:nvSpPr>
          <p:cNvPr id="6" name="Marcador de texto 5">
            <a:extLst>
              <a:ext uri="{FF2B5EF4-FFF2-40B4-BE49-F238E27FC236}">
                <a16:creationId xmlns="" xmlns:a16="http://schemas.microsoft.com/office/drawing/2014/main" id="{D6701CD8-A5FF-460A-82BF-B63D321C61B1}"/>
              </a:ext>
            </a:extLst>
          </p:cNvPr>
          <p:cNvSpPr>
            <a:spLocks noGrp="1"/>
          </p:cNvSpPr>
          <p:nvPr>
            <p:ph type="body" sz="quarter" idx="10"/>
          </p:nvPr>
        </p:nvSpPr>
        <p:spPr>
          <a:xfrm>
            <a:off x="510751" y="1396167"/>
            <a:ext cx="11853211" cy="5101516"/>
          </a:xfrm>
        </p:spPr>
        <p:txBody>
          <a:bodyPr>
            <a:normAutofit/>
          </a:bodyPr>
          <a:lstStyle>
            <a:lvl1pPr marL="188166" indent="-188166" defTabSz="571482">
              <a:buClr>
                <a:schemeClr val="accent6">
                  <a:lumMod val="75000"/>
                </a:schemeClr>
              </a:buClr>
              <a:buSzPct val="80000"/>
              <a:buFont typeface="Century Gothic" panose="020B0502020202020204" pitchFamily="34" charset="0"/>
              <a:buChar char="›"/>
              <a:defRPr>
                <a:solidFill>
                  <a:srgbClr val="00499B"/>
                </a:solidFill>
              </a:defRPr>
            </a:lvl1pPr>
            <a:lvl2pPr marL="562818" indent="-374652">
              <a:buClr>
                <a:schemeClr val="tx1">
                  <a:lumMod val="75000"/>
                  <a:lumOff val="25000"/>
                </a:schemeClr>
              </a:buClr>
              <a:buSzPct val="80000"/>
              <a:buFont typeface="Century Gothic" panose="020B0502020202020204" pitchFamily="34" charset="0"/>
              <a:buChar char="−"/>
              <a:defRPr lang="es-ES" sz="2752" dirty="0" smtClean="0">
                <a:solidFill>
                  <a:schemeClr val="tx1">
                    <a:lumMod val="65000"/>
                    <a:lumOff val="35000"/>
                  </a:schemeClr>
                </a:solidFill>
                <a:latin typeface="Century Gothic" panose="020B0502020202020204" pitchFamily="34" charset="0"/>
                <a:ea typeface="Century Gothic" panose="020B0502020202020204" pitchFamily="34" charset="0"/>
                <a:cs typeface="Arial"/>
                <a:sym typeface="Arial" panose="020B0604020202020204" pitchFamily="34" charset="0"/>
                <a:rtl val="0"/>
              </a:defRPr>
            </a:lvl2pPr>
            <a:lvl4pPr marL="1140755" indent="-288969">
              <a:buFont typeface="Wingdings" panose="05000000000000000000" pitchFamily="2" charset="2"/>
              <a:buChar char="ü"/>
              <a:defRPr sz="2117" b="0">
                <a:solidFill>
                  <a:schemeClr val="accent6">
                    <a:lumMod val="75000"/>
                  </a:schemeClr>
                </a:solidFill>
                <a:latin typeface="+mn-lt"/>
              </a:defRPr>
            </a:lvl4pPr>
            <a:lvl7pPr marL="865227" indent="-302409">
              <a:buFont typeface="Arial" panose="020B0604020202020204" pitchFamily="34" charset="0"/>
              <a:buChar char="•"/>
              <a:defRPr sz="2540">
                <a:solidFill>
                  <a:srgbClr val="62A4D5"/>
                </a:solidFill>
                <a:latin typeface="+mn-lt"/>
              </a:defRPr>
            </a:lvl7pPr>
          </a:lstStyle>
          <a:p>
            <a:pPr lvl="0"/>
            <a:r>
              <a:rPr lang="es-ES"/>
              <a:t>Editar los estilos de texto del patrón</a:t>
            </a:r>
          </a:p>
          <a:p>
            <a:pPr lvl="1"/>
            <a:r>
              <a:rPr lang="es-ES"/>
              <a:t>Segundo nivel</a:t>
            </a:r>
          </a:p>
          <a:p>
            <a:pPr lvl="2"/>
            <a:r>
              <a:rPr lang="es-ES"/>
              <a:t>Tercer nivel</a:t>
            </a:r>
          </a:p>
          <a:p>
            <a:pPr lvl="3"/>
            <a:r>
              <a:rPr lang="es-ES"/>
              <a:t>Cuarto nivel</a:t>
            </a:r>
          </a:p>
        </p:txBody>
      </p:sp>
    </p:spTree>
    <p:extLst>
      <p:ext uri="{BB962C8B-B14F-4D97-AF65-F5344CB8AC3E}">
        <p14:creationId xmlns:p14="http://schemas.microsoft.com/office/powerpoint/2010/main" val="3289266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sub title with content">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black">
          <a:xfrm>
            <a:off x="464516" y="1060296"/>
            <a:ext cx="11454279" cy="390876"/>
          </a:xfrm>
          <a:prstGeom prst="rect">
            <a:avLst/>
          </a:prstGeom>
        </p:spPr>
        <p:txBody>
          <a:bodyPr wrap="square" anchor="t">
            <a:noAutofit/>
          </a:bodyPr>
          <a:lstStyle>
            <a:lvl1pPr marL="0" indent="0" algn="l">
              <a:lnSpc>
                <a:spcPct val="100000"/>
              </a:lnSpc>
              <a:buNone/>
              <a:defRPr sz="2540" b="0" i="0">
                <a:solidFill>
                  <a:srgbClr val="000000"/>
                </a:solidFill>
                <a:latin typeface="HP Simplified" pitchFamily="34" charset="0"/>
                <a:cs typeface="HP Simplified" pitchFamily="34" charset="0"/>
              </a:defRPr>
            </a:lvl1pPr>
            <a:lvl2pPr marL="645124" indent="0" algn="ctr">
              <a:buNone/>
              <a:defRPr>
                <a:solidFill>
                  <a:schemeClr val="tx1">
                    <a:tint val="75000"/>
                  </a:schemeClr>
                </a:solidFill>
              </a:defRPr>
            </a:lvl2pPr>
            <a:lvl3pPr marL="1290248" indent="0" algn="ctr">
              <a:buNone/>
              <a:defRPr>
                <a:solidFill>
                  <a:schemeClr val="tx1">
                    <a:tint val="75000"/>
                  </a:schemeClr>
                </a:solidFill>
              </a:defRPr>
            </a:lvl3pPr>
            <a:lvl4pPr marL="1935370" indent="0" algn="ctr">
              <a:buNone/>
              <a:defRPr>
                <a:solidFill>
                  <a:schemeClr val="tx1">
                    <a:tint val="75000"/>
                  </a:schemeClr>
                </a:solidFill>
              </a:defRPr>
            </a:lvl4pPr>
            <a:lvl5pPr marL="2580494" indent="0" algn="ctr">
              <a:buNone/>
              <a:defRPr>
                <a:solidFill>
                  <a:schemeClr val="tx1">
                    <a:tint val="75000"/>
                  </a:schemeClr>
                </a:solidFill>
              </a:defRPr>
            </a:lvl5pPr>
            <a:lvl6pPr marL="3225618" indent="0" algn="ctr">
              <a:buNone/>
              <a:defRPr>
                <a:solidFill>
                  <a:schemeClr val="tx1">
                    <a:tint val="75000"/>
                  </a:schemeClr>
                </a:solidFill>
              </a:defRPr>
            </a:lvl6pPr>
            <a:lvl7pPr marL="3870742" indent="0" algn="ctr">
              <a:buNone/>
              <a:defRPr>
                <a:solidFill>
                  <a:schemeClr val="tx1">
                    <a:tint val="75000"/>
                  </a:schemeClr>
                </a:solidFill>
              </a:defRPr>
            </a:lvl7pPr>
            <a:lvl8pPr marL="4515865" indent="0" algn="ctr">
              <a:buNone/>
              <a:defRPr>
                <a:solidFill>
                  <a:schemeClr val="tx1">
                    <a:tint val="75000"/>
                  </a:schemeClr>
                </a:solidFill>
              </a:defRPr>
            </a:lvl8pPr>
            <a:lvl9pPr marL="5160988" indent="0" algn="ctr">
              <a:buNone/>
              <a:defRPr>
                <a:solidFill>
                  <a:schemeClr val="tx1">
                    <a:tint val="75000"/>
                  </a:schemeClr>
                </a:solidFill>
              </a:defRPr>
            </a:lvl9pPr>
          </a:lstStyle>
          <a:p>
            <a:r>
              <a:rPr lang="en-US" noProof="0" dirty="0"/>
              <a:t>Click to edit master subtitle style</a:t>
            </a:r>
          </a:p>
        </p:txBody>
      </p:sp>
      <p:sp>
        <p:nvSpPr>
          <p:cNvPr id="7" name="Title 6"/>
          <p:cNvSpPr>
            <a:spLocks noGrp="1"/>
          </p:cNvSpPr>
          <p:nvPr>
            <p:ph type="title" hasCustomPrompt="1"/>
          </p:nvPr>
        </p:nvSpPr>
        <p:spPr bwMode="black">
          <a:xfrm>
            <a:off x="464516" y="331702"/>
            <a:ext cx="11454279" cy="608029"/>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464515" y="1677418"/>
            <a:ext cx="11458042" cy="4556443"/>
          </a:xfrm>
        </p:spPr>
        <p:txBody>
          <a:bodyPr wrap="square">
            <a:noAutofit/>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18051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sub title with content">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black">
          <a:xfrm>
            <a:off x="464516" y="1060296"/>
            <a:ext cx="11454279" cy="390876"/>
          </a:xfrm>
          <a:prstGeom prst="rect">
            <a:avLst/>
          </a:prstGeom>
        </p:spPr>
        <p:txBody>
          <a:bodyPr wrap="square" anchor="t">
            <a:noAutofit/>
          </a:bodyPr>
          <a:lstStyle>
            <a:lvl1pPr marL="0" indent="0" algn="l">
              <a:lnSpc>
                <a:spcPct val="100000"/>
              </a:lnSpc>
              <a:buNone/>
              <a:defRPr sz="2540" b="0" i="0">
                <a:solidFill>
                  <a:srgbClr val="000000"/>
                </a:solidFill>
                <a:latin typeface="HP Simplified" pitchFamily="34" charset="0"/>
                <a:cs typeface="HP Simplified" pitchFamily="34" charset="0"/>
              </a:defRPr>
            </a:lvl1pPr>
            <a:lvl2pPr marL="645124" indent="0" algn="ctr">
              <a:buNone/>
              <a:defRPr>
                <a:solidFill>
                  <a:schemeClr val="tx1">
                    <a:tint val="75000"/>
                  </a:schemeClr>
                </a:solidFill>
              </a:defRPr>
            </a:lvl2pPr>
            <a:lvl3pPr marL="1290248" indent="0" algn="ctr">
              <a:buNone/>
              <a:defRPr>
                <a:solidFill>
                  <a:schemeClr val="tx1">
                    <a:tint val="75000"/>
                  </a:schemeClr>
                </a:solidFill>
              </a:defRPr>
            </a:lvl3pPr>
            <a:lvl4pPr marL="1935370" indent="0" algn="ctr">
              <a:buNone/>
              <a:defRPr>
                <a:solidFill>
                  <a:schemeClr val="tx1">
                    <a:tint val="75000"/>
                  </a:schemeClr>
                </a:solidFill>
              </a:defRPr>
            </a:lvl4pPr>
            <a:lvl5pPr marL="2580494" indent="0" algn="ctr">
              <a:buNone/>
              <a:defRPr>
                <a:solidFill>
                  <a:schemeClr val="tx1">
                    <a:tint val="75000"/>
                  </a:schemeClr>
                </a:solidFill>
              </a:defRPr>
            </a:lvl5pPr>
            <a:lvl6pPr marL="3225618" indent="0" algn="ctr">
              <a:buNone/>
              <a:defRPr>
                <a:solidFill>
                  <a:schemeClr val="tx1">
                    <a:tint val="75000"/>
                  </a:schemeClr>
                </a:solidFill>
              </a:defRPr>
            </a:lvl6pPr>
            <a:lvl7pPr marL="3870742" indent="0" algn="ctr">
              <a:buNone/>
              <a:defRPr>
                <a:solidFill>
                  <a:schemeClr val="tx1">
                    <a:tint val="75000"/>
                  </a:schemeClr>
                </a:solidFill>
              </a:defRPr>
            </a:lvl7pPr>
            <a:lvl8pPr marL="4515865" indent="0" algn="ctr">
              <a:buNone/>
              <a:defRPr>
                <a:solidFill>
                  <a:schemeClr val="tx1">
                    <a:tint val="75000"/>
                  </a:schemeClr>
                </a:solidFill>
              </a:defRPr>
            </a:lvl8pPr>
            <a:lvl9pPr marL="5160988" indent="0" algn="ctr">
              <a:buNone/>
              <a:defRPr>
                <a:solidFill>
                  <a:schemeClr val="tx1">
                    <a:tint val="75000"/>
                  </a:schemeClr>
                </a:solidFill>
              </a:defRPr>
            </a:lvl9pPr>
          </a:lstStyle>
          <a:p>
            <a:r>
              <a:rPr lang="en-US" noProof="0" dirty="0"/>
              <a:t>Click to edit master subtitle style</a:t>
            </a:r>
          </a:p>
        </p:txBody>
      </p:sp>
      <p:sp>
        <p:nvSpPr>
          <p:cNvPr id="7" name="Title 6"/>
          <p:cNvSpPr>
            <a:spLocks noGrp="1"/>
          </p:cNvSpPr>
          <p:nvPr>
            <p:ph type="title" hasCustomPrompt="1"/>
          </p:nvPr>
        </p:nvSpPr>
        <p:spPr bwMode="black">
          <a:xfrm>
            <a:off x="464516" y="331702"/>
            <a:ext cx="11454279" cy="608029"/>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464515" y="1677418"/>
            <a:ext cx="11458042" cy="4556443"/>
          </a:xfrm>
        </p:spPr>
        <p:txBody>
          <a:bodyPr wrap="square">
            <a:noAutofit/>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82626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title, sub title with three columns">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464516" y="331700"/>
            <a:ext cx="11938148" cy="606450"/>
          </a:xfrm>
        </p:spPr>
        <p:txBody>
          <a:bodyPr/>
          <a:lstStyle>
            <a:lvl1pPr>
              <a:defRPr>
                <a:solidFill>
                  <a:srgbClr val="000000"/>
                </a:solidFill>
              </a:defRPr>
            </a:lvl1pPr>
          </a:lstStyle>
          <a:p>
            <a:r>
              <a:rPr lang="en-US" noProof="0" dirty="0"/>
              <a:t>Click to edit master title style</a:t>
            </a:r>
          </a:p>
        </p:txBody>
      </p:sp>
      <p:sp>
        <p:nvSpPr>
          <p:cNvPr id="9" name="Content Placeholder 8"/>
          <p:cNvSpPr>
            <a:spLocks noGrp="1"/>
          </p:cNvSpPr>
          <p:nvPr>
            <p:ph sz="quarter" idx="16"/>
          </p:nvPr>
        </p:nvSpPr>
        <p:spPr>
          <a:xfrm>
            <a:off x="464515" y="1677416"/>
            <a:ext cx="3561283" cy="4547481"/>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7"/>
          </p:nvPr>
        </p:nvSpPr>
        <p:spPr>
          <a:xfrm>
            <a:off x="4408997" y="1677417"/>
            <a:ext cx="3561283" cy="4547482"/>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8"/>
          </p:nvPr>
        </p:nvSpPr>
        <p:spPr>
          <a:xfrm>
            <a:off x="8353479" y="1677416"/>
            <a:ext cx="3566301" cy="4547481"/>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ubtitle 2"/>
          <p:cNvSpPr>
            <a:spLocks noGrp="1"/>
          </p:cNvSpPr>
          <p:nvPr>
            <p:ph type="subTitle" idx="1" hasCustomPrompt="1"/>
          </p:nvPr>
        </p:nvSpPr>
        <p:spPr bwMode="black">
          <a:xfrm>
            <a:off x="464516" y="1060296"/>
            <a:ext cx="11938148" cy="390876"/>
          </a:xfrm>
          <a:prstGeom prst="rect">
            <a:avLst/>
          </a:prstGeom>
        </p:spPr>
        <p:txBody>
          <a:bodyPr wrap="square" anchor="t">
            <a:noAutofit/>
          </a:bodyPr>
          <a:lstStyle>
            <a:lvl1pPr marL="0" indent="0" algn="l">
              <a:lnSpc>
                <a:spcPct val="100000"/>
              </a:lnSpc>
              <a:buNone/>
              <a:defRPr sz="2540" b="0" i="0">
                <a:solidFill>
                  <a:srgbClr val="000000"/>
                </a:solidFill>
                <a:latin typeface="HP Simplified" pitchFamily="34" charset="0"/>
                <a:cs typeface="HP Simplified" pitchFamily="34" charset="0"/>
              </a:defRPr>
            </a:lvl1pPr>
            <a:lvl2pPr marL="645124" indent="0" algn="ctr">
              <a:buNone/>
              <a:defRPr>
                <a:solidFill>
                  <a:schemeClr val="tx1">
                    <a:tint val="75000"/>
                  </a:schemeClr>
                </a:solidFill>
              </a:defRPr>
            </a:lvl2pPr>
            <a:lvl3pPr marL="1290248" indent="0" algn="ctr">
              <a:buNone/>
              <a:defRPr>
                <a:solidFill>
                  <a:schemeClr val="tx1">
                    <a:tint val="75000"/>
                  </a:schemeClr>
                </a:solidFill>
              </a:defRPr>
            </a:lvl3pPr>
            <a:lvl4pPr marL="1935370" indent="0" algn="ctr">
              <a:buNone/>
              <a:defRPr>
                <a:solidFill>
                  <a:schemeClr val="tx1">
                    <a:tint val="75000"/>
                  </a:schemeClr>
                </a:solidFill>
              </a:defRPr>
            </a:lvl4pPr>
            <a:lvl5pPr marL="2580494" indent="0" algn="ctr">
              <a:buNone/>
              <a:defRPr>
                <a:solidFill>
                  <a:schemeClr val="tx1">
                    <a:tint val="75000"/>
                  </a:schemeClr>
                </a:solidFill>
              </a:defRPr>
            </a:lvl5pPr>
            <a:lvl6pPr marL="3225618" indent="0" algn="ctr">
              <a:buNone/>
              <a:defRPr>
                <a:solidFill>
                  <a:schemeClr val="tx1">
                    <a:tint val="75000"/>
                  </a:schemeClr>
                </a:solidFill>
              </a:defRPr>
            </a:lvl6pPr>
            <a:lvl7pPr marL="3870742" indent="0" algn="ctr">
              <a:buNone/>
              <a:defRPr>
                <a:solidFill>
                  <a:schemeClr val="tx1">
                    <a:tint val="75000"/>
                  </a:schemeClr>
                </a:solidFill>
              </a:defRPr>
            </a:lvl7pPr>
            <a:lvl8pPr marL="4515865" indent="0" algn="ctr">
              <a:buNone/>
              <a:defRPr>
                <a:solidFill>
                  <a:schemeClr val="tx1">
                    <a:tint val="75000"/>
                  </a:schemeClr>
                </a:solidFill>
              </a:defRPr>
            </a:lvl8pPr>
            <a:lvl9pPr marL="5160988"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293733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ñeta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4810C1C-DC36-4DD5-BEFB-58C9227A362D}"/>
              </a:ext>
            </a:extLst>
          </p:cNvPr>
          <p:cNvSpPr>
            <a:spLocks noGrp="1"/>
          </p:cNvSpPr>
          <p:nvPr>
            <p:ph type="title"/>
          </p:nvPr>
        </p:nvSpPr>
        <p:spPr>
          <a:xfrm>
            <a:off x="1413128" y="310337"/>
            <a:ext cx="11363072" cy="605790"/>
          </a:xfrm>
        </p:spPr>
        <p:txBody>
          <a:bodyPr/>
          <a:lstStyle/>
          <a:p>
            <a:r>
              <a:rPr lang="es-ES" dirty="0"/>
              <a:t>Haga clic para modificar el estilo de título del patrón</a:t>
            </a:r>
            <a:endParaRPr lang="es-EC" dirty="0"/>
          </a:p>
        </p:txBody>
      </p:sp>
      <p:sp>
        <p:nvSpPr>
          <p:cNvPr id="7" name="Marcador de texto 6">
            <a:extLst>
              <a:ext uri="{FF2B5EF4-FFF2-40B4-BE49-F238E27FC236}">
                <a16:creationId xmlns="" xmlns:a16="http://schemas.microsoft.com/office/drawing/2014/main" id="{93F68EBB-C905-4002-8D1C-8F8ECCA567EA}"/>
              </a:ext>
            </a:extLst>
          </p:cNvPr>
          <p:cNvSpPr>
            <a:spLocks noGrp="1" noChangeAspect="1"/>
          </p:cNvSpPr>
          <p:nvPr>
            <p:ph type="body" sz="quarter" idx="13"/>
          </p:nvPr>
        </p:nvSpPr>
        <p:spPr>
          <a:xfrm>
            <a:off x="1412875" y="1419225"/>
            <a:ext cx="11058525" cy="1477328"/>
          </a:xfrm>
        </p:spPr>
        <p:txBody>
          <a:bodyPr>
            <a:normAutofit/>
          </a:bodyPr>
          <a:lstStyle>
            <a:lvl1pPr marL="342900" indent="-342900">
              <a:buFont typeface="Wingdings" panose="05000000000000000000" pitchFamily="2" charset="2"/>
              <a:buChar char="ü"/>
              <a:defRPr b="0"/>
            </a:lvl1pPr>
            <a:lvl2pPr marL="742950" indent="-285750">
              <a:buFont typeface="Wingdings" panose="05000000000000000000" pitchFamily="2" charset="2"/>
              <a:buChar char="§"/>
              <a:defRPr>
                <a:latin typeface="Arial" panose="020B0604020202020204" pitchFamily="34" charset="0"/>
                <a:cs typeface="Arial" panose="020B0604020202020204" pitchFamily="34" charset="0"/>
              </a:defRPr>
            </a:lvl2pPr>
            <a:lvl3pPr marL="1200150" indent="-285750">
              <a:buFont typeface="Wingdings" panose="05000000000000000000" pitchFamily="2" charset="2"/>
              <a:buChar char="§"/>
              <a:defRPr>
                <a:latin typeface="Arial" panose="020B0604020202020204" pitchFamily="34" charset="0"/>
                <a:cs typeface="Arial" panose="020B0604020202020204" pitchFamily="34" charset="0"/>
              </a:defRPr>
            </a:lvl3pPr>
            <a:lvl4pPr marL="1657350" indent="-285750">
              <a:buFont typeface="Wingdings" panose="05000000000000000000" pitchFamily="2" charset="2"/>
              <a:buChar char="§"/>
              <a:defRPr>
                <a:latin typeface="Arial" panose="020B0604020202020204" pitchFamily="34" charset="0"/>
                <a:cs typeface="Arial" panose="020B0604020202020204" pitchFamily="34" charset="0"/>
              </a:defRPr>
            </a:lvl4pPr>
            <a:lvl5pPr marL="2114550" indent="-285750">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EC" dirty="0"/>
          </a:p>
        </p:txBody>
      </p:sp>
      <p:sp>
        <p:nvSpPr>
          <p:cNvPr id="10" name="Marcador de número de diapositiva 9">
            <a:extLst>
              <a:ext uri="{FF2B5EF4-FFF2-40B4-BE49-F238E27FC236}">
                <a16:creationId xmlns="" xmlns:a16="http://schemas.microsoft.com/office/drawing/2014/main" id="{90833844-54F6-4E0C-A5A5-ED6FBBAD0638}"/>
              </a:ext>
            </a:extLst>
          </p:cNvPr>
          <p:cNvSpPr>
            <a:spLocks noGrp="1"/>
          </p:cNvSpPr>
          <p:nvPr>
            <p:ph type="sldNum" sz="quarter" idx="14"/>
          </p:nvPr>
        </p:nvSpPr>
        <p:spPr/>
        <p:txBody>
          <a:bodyPr/>
          <a:lstStyle/>
          <a:p>
            <a:fld id="{B6F15528-21DE-4FAA-801E-634DDDAF4B2B}" type="slidenum">
              <a:rPr lang="es-EC" smtClean="0"/>
              <a:t>‹Nº›</a:t>
            </a:fld>
            <a:endParaRPr lang="es-EC"/>
          </a:p>
        </p:txBody>
      </p:sp>
    </p:spTree>
    <p:extLst>
      <p:ext uri="{BB962C8B-B14F-4D97-AF65-F5344CB8AC3E}">
        <p14:creationId xmlns:p14="http://schemas.microsoft.com/office/powerpoint/2010/main" val="334199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rgbClr val="354049"/>
                </a:solidFill>
                <a:latin typeface="Arial"/>
                <a:cs typeface="Arial"/>
              </a:defRPr>
            </a:lvl1pPr>
          </a:lstStyle>
          <a:p>
            <a:endParaRPr/>
          </a:p>
        </p:txBody>
      </p:sp>
      <p:sp>
        <p:nvSpPr>
          <p:cNvPr id="3" name="Holder 3"/>
          <p:cNvSpPr>
            <a:spLocks noGrp="1"/>
          </p:cNvSpPr>
          <p:nvPr>
            <p:ph sz="half" idx="2"/>
          </p:nvPr>
        </p:nvSpPr>
        <p:spPr>
          <a:xfrm>
            <a:off x="1350337" y="1669351"/>
            <a:ext cx="5101263" cy="4790313"/>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sz="half" idx="3"/>
          </p:nvPr>
        </p:nvSpPr>
        <p:spPr>
          <a:xfrm>
            <a:off x="6985000" y="1669351"/>
            <a:ext cx="5101263" cy="4790313"/>
          </a:xfrm>
          <a:prstGeom prst="rect">
            <a:avLst/>
          </a:prstGeom>
        </p:spPr>
        <p:txBody>
          <a:bodyPr wrap="square" lIns="0" tIns="0" rIns="0" bIns="0">
            <a:spAutoFit/>
          </a:bodyPr>
          <a:lstStyle>
            <a:lvl1pPr>
              <a:defRPr/>
            </a:lvl1pPr>
          </a:lstStyle>
          <a:p>
            <a:endParaRPr/>
          </a:p>
        </p:txBody>
      </p:sp>
      <p:sp>
        <p:nvSpPr>
          <p:cNvPr id="8" name="Marcador de número de diapositiva 7">
            <a:extLst>
              <a:ext uri="{FF2B5EF4-FFF2-40B4-BE49-F238E27FC236}">
                <a16:creationId xmlns="" xmlns:a16="http://schemas.microsoft.com/office/drawing/2014/main" id="{52B93405-3E70-4E2E-8CDE-2C9F3A97B7A6}"/>
              </a:ext>
            </a:extLst>
          </p:cNvPr>
          <p:cNvSpPr>
            <a:spLocks noGrp="1"/>
          </p:cNvSpPr>
          <p:nvPr>
            <p:ph type="sldNum" sz="quarter" idx="10"/>
          </p:nvPr>
        </p:nvSpPr>
        <p:spPr/>
        <p:txBody>
          <a:bodyPr/>
          <a:lstStyle/>
          <a:p>
            <a:fld id="{B6F15528-21DE-4FAA-801E-634DDDAF4B2B}"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rgbClr val="354049"/>
                </a:solidFill>
                <a:latin typeface="Arial"/>
                <a:cs typeface="Arial"/>
              </a:defRPr>
            </a:lvl1pPr>
          </a:lstStyle>
          <a:p>
            <a:endParaRPr/>
          </a:p>
        </p:txBody>
      </p:sp>
      <p:sp>
        <p:nvSpPr>
          <p:cNvPr id="6" name="Marcador de número de diapositiva 5">
            <a:extLst>
              <a:ext uri="{FF2B5EF4-FFF2-40B4-BE49-F238E27FC236}">
                <a16:creationId xmlns="" xmlns:a16="http://schemas.microsoft.com/office/drawing/2014/main" id="{0F45E7F2-7420-4778-8EDA-5FEC72F0CB56}"/>
              </a:ext>
            </a:extLst>
          </p:cNvPr>
          <p:cNvSpPr>
            <a:spLocks noGrp="1"/>
          </p:cNvSpPr>
          <p:nvPr>
            <p:ph type="sldNum" sz="quarter" idx="10"/>
          </p:nvPr>
        </p:nvSpPr>
        <p:spPr/>
        <p:txBody>
          <a:bodyPr/>
          <a:lstStyle/>
          <a:p>
            <a:fld id="{B6F15528-21DE-4FAA-801E-634DDDAF4B2B}"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6149B56-0E33-4890-9CA8-9B6675480CC1}"/>
              </a:ext>
            </a:extLst>
          </p:cNvPr>
          <p:cNvSpPr>
            <a:spLocks noGrp="1"/>
          </p:cNvSpPr>
          <p:nvPr>
            <p:ph type="title"/>
          </p:nvPr>
        </p:nvSpPr>
        <p:spPr>
          <a:xfrm>
            <a:off x="1413128" y="310337"/>
            <a:ext cx="11210672" cy="605790"/>
          </a:xfrm>
        </p:spPr>
        <p:txBody>
          <a:bodyPr/>
          <a:lstStyle>
            <a:lvl1pPr>
              <a:defRPr>
                <a:solidFill>
                  <a:srgbClr val="354049"/>
                </a:solidFill>
              </a:defRPr>
            </a:lvl1pPr>
          </a:lstStyle>
          <a:p>
            <a:r>
              <a:rPr lang="es-ES" dirty="0"/>
              <a:t>Haga clic para modificar el estilo de título del patrón</a:t>
            </a:r>
            <a:endParaRPr lang="es-EC" dirty="0"/>
          </a:p>
        </p:txBody>
      </p:sp>
      <p:sp>
        <p:nvSpPr>
          <p:cNvPr id="7" name="Marcador de texto 6">
            <a:extLst>
              <a:ext uri="{FF2B5EF4-FFF2-40B4-BE49-F238E27FC236}">
                <a16:creationId xmlns="" xmlns:a16="http://schemas.microsoft.com/office/drawing/2014/main" id="{26C1DBA6-19DF-4F6D-B123-A8203B912638}"/>
              </a:ext>
            </a:extLst>
          </p:cNvPr>
          <p:cNvSpPr>
            <a:spLocks noGrp="1"/>
          </p:cNvSpPr>
          <p:nvPr>
            <p:ph type="body" sz="quarter" idx="13"/>
          </p:nvPr>
        </p:nvSpPr>
        <p:spPr>
          <a:xfrm>
            <a:off x="1412875" y="1419225"/>
            <a:ext cx="11210925" cy="1908215"/>
          </a:xfrm>
        </p:spPr>
        <p:txBody>
          <a:bodyPr/>
          <a:lstStyle>
            <a:lvl1pPr marL="457200" indent="-457200">
              <a:buFont typeface="Arial" panose="020B0604020202020204" pitchFamily="34" charset="0"/>
              <a:buChar char="•"/>
              <a:defRPr sz="2800" b="0">
                <a:latin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a:solidFill>
                  <a:srgbClr val="354049"/>
                </a:solidFill>
                <a:latin typeface="Arial" panose="020B0604020202020204" pitchFamily="34" charset="0"/>
                <a:cs typeface="Arial" panose="020B0604020202020204" pitchFamily="34" charset="0"/>
              </a:defRPr>
            </a:lvl2pPr>
            <a:lvl3pPr marL="1257300" indent="-342900">
              <a:buFont typeface="Arial" panose="020B0604020202020204" pitchFamily="34" charset="0"/>
              <a:buChar char="•"/>
              <a:defRPr sz="2400">
                <a:solidFill>
                  <a:srgbClr val="354049"/>
                </a:solidFill>
                <a:latin typeface="Arial" panose="020B0604020202020204" pitchFamily="34" charset="0"/>
                <a:cs typeface="Arial" panose="020B0604020202020204" pitchFamily="34" charset="0"/>
              </a:defRPr>
            </a:lvl3pPr>
            <a:lvl4pPr marL="1714500" indent="-342900">
              <a:buFont typeface="Arial" panose="020B0604020202020204" pitchFamily="34" charset="0"/>
              <a:buChar char="•"/>
              <a:defRPr sz="2400">
                <a:solidFill>
                  <a:srgbClr val="354049"/>
                </a:solidFill>
                <a:latin typeface="Arial" panose="020B0604020202020204" pitchFamily="34" charset="0"/>
                <a:cs typeface="Arial" panose="020B0604020202020204" pitchFamily="34" charset="0"/>
              </a:defRPr>
            </a:lvl4pPr>
            <a:lvl5pPr marL="2171700" indent="-342900">
              <a:buFont typeface="Arial" panose="020B0604020202020204" pitchFamily="34" charset="0"/>
              <a:buChar char="•"/>
              <a:defRPr sz="2400">
                <a:solidFill>
                  <a:srgbClr val="354049"/>
                </a:solidFill>
                <a:latin typeface="Arial" panose="020B0604020202020204" pitchFamily="34" charset="0"/>
                <a:cs typeface="Arial" panose="020B0604020202020204" pitchFamily="34" charset="0"/>
              </a:defRPr>
            </a:lvl5p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EC" dirty="0"/>
          </a:p>
        </p:txBody>
      </p:sp>
      <p:sp>
        <p:nvSpPr>
          <p:cNvPr id="8" name="Marcador de número de diapositiva 7">
            <a:extLst>
              <a:ext uri="{FF2B5EF4-FFF2-40B4-BE49-F238E27FC236}">
                <a16:creationId xmlns="" xmlns:a16="http://schemas.microsoft.com/office/drawing/2014/main" id="{5AB54915-52F6-4524-9D85-D0EA3894F5D0}"/>
              </a:ext>
            </a:extLst>
          </p:cNvPr>
          <p:cNvSpPr>
            <a:spLocks noGrp="1"/>
          </p:cNvSpPr>
          <p:nvPr>
            <p:ph type="sldNum" sz="quarter" idx="14"/>
          </p:nvPr>
        </p:nvSpPr>
        <p:spPr/>
        <p:txBody>
          <a:bodyPr/>
          <a:lstStyle/>
          <a:p>
            <a:fld id="{B6F15528-21DE-4FAA-801E-634DDDAF4B2B}" type="slidenum">
              <a:rPr lang="es-EC" smtClean="0"/>
              <a:t>‹Nº›</a:t>
            </a:fld>
            <a:endParaRPr lang="es-EC"/>
          </a:p>
        </p:txBody>
      </p:sp>
    </p:spTree>
    <p:extLst>
      <p:ext uri="{BB962C8B-B14F-4D97-AF65-F5344CB8AC3E}">
        <p14:creationId xmlns:p14="http://schemas.microsoft.com/office/powerpoint/2010/main" val="2839628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89303" y="0"/>
            <a:ext cx="645160" cy="5965190"/>
          </a:xfrm>
          <a:custGeom>
            <a:avLst/>
            <a:gdLst/>
            <a:ahLst/>
            <a:cxnLst/>
            <a:rect l="l" t="t" r="r" b="b"/>
            <a:pathLst>
              <a:path w="645160" h="5965190">
                <a:moveTo>
                  <a:pt x="0" y="5964936"/>
                </a:moveTo>
                <a:lnTo>
                  <a:pt x="644652" y="5964936"/>
                </a:lnTo>
                <a:lnTo>
                  <a:pt x="644652" y="0"/>
                </a:lnTo>
                <a:lnTo>
                  <a:pt x="0" y="0"/>
                </a:lnTo>
                <a:lnTo>
                  <a:pt x="0" y="5964936"/>
                </a:lnTo>
                <a:close/>
              </a:path>
            </a:pathLst>
          </a:cu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bk object 17"/>
          <p:cNvSpPr/>
          <p:nvPr/>
        </p:nvSpPr>
        <p:spPr>
          <a:xfrm>
            <a:off x="0" y="0"/>
            <a:ext cx="1289685" cy="5965190"/>
          </a:xfrm>
          <a:custGeom>
            <a:avLst/>
            <a:gdLst/>
            <a:ahLst/>
            <a:cxnLst/>
            <a:rect l="l" t="t" r="r" b="b"/>
            <a:pathLst>
              <a:path w="1289685" h="5965190">
                <a:moveTo>
                  <a:pt x="0" y="5964936"/>
                </a:moveTo>
                <a:lnTo>
                  <a:pt x="1289304" y="5964936"/>
                </a:lnTo>
                <a:lnTo>
                  <a:pt x="1289304" y="0"/>
                </a:lnTo>
                <a:lnTo>
                  <a:pt x="0" y="0"/>
                </a:lnTo>
                <a:lnTo>
                  <a:pt x="0" y="5964936"/>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8" name="bk object 18"/>
          <p:cNvSpPr/>
          <p:nvPr/>
        </p:nvSpPr>
        <p:spPr>
          <a:xfrm>
            <a:off x="1286255" y="5964935"/>
            <a:ext cx="11611610" cy="1289685"/>
          </a:xfrm>
          <a:custGeom>
            <a:avLst/>
            <a:gdLst/>
            <a:ahLst/>
            <a:cxnLst/>
            <a:rect l="l" t="t" r="r" b="b"/>
            <a:pathLst>
              <a:path w="11611610" h="1289684">
                <a:moveTo>
                  <a:pt x="0" y="1289304"/>
                </a:moveTo>
                <a:lnTo>
                  <a:pt x="11611356" y="1289304"/>
                </a:lnTo>
                <a:lnTo>
                  <a:pt x="11611356" y="0"/>
                </a:lnTo>
                <a:lnTo>
                  <a:pt x="0" y="0"/>
                </a:lnTo>
                <a:lnTo>
                  <a:pt x="0" y="1289304"/>
                </a:lnTo>
                <a:close/>
              </a:path>
            </a:pathLst>
          </a:cu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9" name="bk object 19"/>
          <p:cNvSpPr/>
          <p:nvPr/>
        </p:nvSpPr>
        <p:spPr>
          <a:xfrm>
            <a:off x="12246102" y="5965698"/>
            <a:ext cx="0" cy="1290320"/>
          </a:xfrm>
          <a:custGeom>
            <a:avLst/>
            <a:gdLst/>
            <a:ahLst/>
            <a:cxnLst/>
            <a:rect l="l" t="t" r="r" b="b"/>
            <a:pathLst>
              <a:path h="1290320">
                <a:moveTo>
                  <a:pt x="0" y="0"/>
                </a:moveTo>
                <a:lnTo>
                  <a:pt x="0" y="1289755"/>
                </a:lnTo>
              </a:path>
            </a:pathLst>
          </a:custGeom>
          <a:ln w="19812">
            <a:solidFill>
              <a:srgbClr val="FFFFFF"/>
            </a:solidFill>
          </a:ln>
        </p:spPr>
        <p:txBody>
          <a:bodyPr wrap="square" lIns="0" tIns="0" rIns="0" bIns="0" rtlCol="0"/>
          <a:lstStyle/>
          <a:p>
            <a:endParaRPr/>
          </a:p>
        </p:txBody>
      </p:sp>
      <p:sp>
        <p:nvSpPr>
          <p:cNvPr id="20" name="bk object 20"/>
          <p:cNvSpPr/>
          <p:nvPr/>
        </p:nvSpPr>
        <p:spPr>
          <a:xfrm>
            <a:off x="0" y="5969507"/>
            <a:ext cx="1286510" cy="1285240"/>
          </a:xfrm>
          <a:custGeom>
            <a:avLst/>
            <a:gdLst/>
            <a:ahLst/>
            <a:cxnLst/>
            <a:rect l="l" t="t" r="r" b="b"/>
            <a:pathLst>
              <a:path w="1286510" h="1285240">
                <a:moveTo>
                  <a:pt x="0" y="1284732"/>
                </a:moveTo>
                <a:lnTo>
                  <a:pt x="1286256" y="1284732"/>
                </a:lnTo>
                <a:lnTo>
                  <a:pt x="1286256" y="0"/>
                </a:lnTo>
                <a:lnTo>
                  <a:pt x="0" y="0"/>
                </a:lnTo>
                <a:lnTo>
                  <a:pt x="0" y="1284732"/>
                </a:lnTo>
                <a:close/>
              </a:path>
            </a:pathLst>
          </a:custGeom>
          <a:solidFill>
            <a:schemeClr val="accent2">
              <a:alpha val="74900"/>
            </a:schemeClr>
          </a:solidFill>
        </p:spPr>
        <p:txBody>
          <a:bodyPr wrap="square" lIns="0" tIns="0" rIns="0" bIns="0" rtlCol="0"/>
          <a:lstStyle/>
          <a:p>
            <a:endParaRPr/>
          </a:p>
        </p:txBody>
      </p:sp>
      <p:sp>
        <p:nvSpPr>
          <p:cNvPr id="21" name="bk object 21"/>
          <p:cNvSpPr/>
          <p:nvPr/>
        </p:nvSpPr>
        <p:spPr>
          <a:xfrm>
            <a:off x="1290066" y="762"/>
            <a:ext cx="0" cy="7254875"/>
          </a:xfrm>
          <a:custGeom>
            <a:avLst/>
            <a:gdLst/>
            <a:ahLst/>
            <a:cxnLst/>
            <a:rect l="l" t="t" r="r" b="b"/>
            <a:pathLst>
              <a:path h="7254875">
                <a:moveTo>
                  <a:pt x="0" y="0"/>
                </a:moveTo>
                <a:lnTo>
                  <a:pt x="0" y="7254873"/>
                </a:lnTo>
              </a:path>
            </a:pathLst>
          </a:custGeom>
          <a:ln w="19812">
            <a:solidFill>
              <a:srgbClr val="FFFFFF"/>
            </a:solidFill>
          </a:ln>
        </p:spPr>
        <p:txBody>
          <a:bodyPr wrap="square" lIns="0" tIns="0" rIns="0" bIns="0" rtlCol="0"/>
          <a:lstStyle/>
          <a:p>
            <a:endParaRPr/>
          </a:p>
        </p:txBody>
      </p:sp>
      <p:sp>
        <p:nvSpPr>
          <p:cNvPr id="22" name="bk object 22"/>
          <p:cNvSpPr/>
          <p:nvPr/>
        </p:nvSpPr>
        <p:spPr>
          <a:xfrm>
            <a:off x="761" y="5958078"/>
            <a:ext cx="1934845" cy="0"/>
          </a:xfrm>
          <a:custGeom>
            <a:avLst/>
            <a:gdLst/>
            <a:ahLst/>
            <a:cxnLst/>
            <a:rect l="l" t="t" r="r" b="b"/>
            <a:pathLst>
              <a:path w="1934845">
                <a:moveTo>
                  <a:pt x="0" y="0"/>
                </a:moveTo>
                <a:lnTo>
                  <a:pt x="1934590" y="0"/>
                </a:lnTo>
              </a:path>
            </a:pathLst>
          </a:custGeom>
          <a:ln w="19812">
            <a:solidFill>
              <a:srgbClr val="FFFFFF"/>
            </a:solidFill>
          </a:ln>
        </p:spPr>
        <p:txBody>
          <a:bodyPr wrap="square" lIns="0" tIns="0" rIns="0" bIns="0" rtlCol="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413128" y="310337"/>
            <a:ext cx="10828656" cy="1169551"/>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413128" y="1125982"/>
            <a:ext cx="10828656" cy="147732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7824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12900" y="1190127"/>
            <a:ext cx="9677400" cy="2526877"/>
          </a:xfrm>
        </p:spPr>
        <p:txBody>
          <a:bodyPr anchor="b">
            <a:normAutofit/>
          </a:bodyPr>
          <a:lstStyle>
            <a:lvl1pPr algn="ctr">
              <a:defRPr sz="635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612900" y="3812157"/>
            <a:ext cx="9677400" cy="1752348"/>
          </a:xfrm>
        </p:spPr>
        <p:txBody>
          <a:bodyPr>
            <a:normAutofit/>
          </a:bodyPr>
          <a:lstStyle>
            <a:lvl1pPr marL="0" indent="0" algn="ctr">
              <a:buNone/>
              <a:defRPr sz="2540">
                <a:solidFill>
                  <a:schemeClr val="bg1">
                    <a:lumMod val="95000"/>
                  </a:schemeClr>
                </a:solidFill>
              </a:defRPr>
            </a:lvl1pPr>
            <a:lvl2pPr marL="483855" indent="0" algn="ctr">
              <a:buNone/>
              <a:defRPr sz="2963"/>
            </a:lvl2pPr>
            <a:lvl3pPr marL="967710" indent="0" algn="ctr">
              <a:buNone/>
              <a:defRPr sz="2540"/>
            </a:lvl3pPr>
            <a:lvl4pPr marL="1451564" indent="0" algn="ctr">
              <a:buNone/>
              <a:defRPr sz="2117"/>
            </a:lvl4pPr>
            <a:lvl5pPr marL="1935419" indent="0" algn="ctr">
              <a:buNone/>
              <a:defRPr sz="2117"/>
            </a:lvl5pPr>
            <a:lvl6pPr marL="2419274" indent="0" algn="ctr">
              <a:buNone/>
              <a:defRPr sz="2117"/>
            </a:lvl6pPr>
            <a:lvl7pPr marL="2903129" indent="0" algn="ctr">
              <a:buNone/>
              <a:defRPr sz="2117"/>
            </a:lvl7pPr>
            <a:lvl8pPr marL="3386983" indent="0" algn="ctr">
              <a:buNone/>
              <a:defRPr sz="2117"/>
            </a:lvl8pPr>
            <a:lvl9pPr marL="3870838" indent="0" algn="ctr">
              <a:buNone/>
              <a:defRPr sz="211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F1B12ED-BCAD-41F3-9130-6AE30A11BB87}" type="slidenum">
              <a:rPr lang="es-EC" smtClean="0"/>
              <a:t>‹Nº›</a:t>
            </a:fld>
            <a:endParaRPr lang="es-EC"/>
          </a:p>
        </p:txBody>
      </p:sp>
    </p:spTree>
    <p:extLst>
      <p:ext uri="{BB962C8B-B14F-4D97-AF65-F5344CB8AC3E}">
        <p14:creationId xmlns:p14="http://schemas.microsoft.com/office/powerpoint/2010/main" val="245626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image" Target="../media/image3.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image" Target="../media/image2.jpg"/><Relationship Id="rId2" Type="http://schemas.openxmlformats.org/officeDocument/2006/relationships/slideLayout" Target="../slideLayouts/slideLayout10.xml"/><Relationship Id="rId16" Type="http://schemas.openxmlformats.org/officeDocument/2006/relationships/theme" Target="../theme/theme2.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825503" y="0"/>
            <a:ext cx="72235" cy="7254240"/>
          </a:xfrm>
          <a:custGeom>
            <a:avLst/>
            <a:gdLst/>
            <a:ahLst/>
            <a:cxnLst/>
            <a:rect l="l" t="t" r="r" b="b"/>
            <a:pathLst>
              <a:path w="323215" h="7254240">
                <a:moveTo>
                  <a:pt x="0" y="7254240"/>
                </a:moveTo>
                <a:lnTo>
                  <a:pt x="323088" y="7254240"/>
                </a:lnTo>
                <a:lnTo>
                  <a:pt x="323088" y="0"/>
                </a:lnTo>
                <a:lnTo>
                  <a:pt x="0" y="0"/>
                </a:lnTo>
                <a:lnTo>
                  <a:pt x="0" y="7254240"/>
                </a:lnTo>
                <a:close/>
              </a:path>
            </a:pathLst>
          </a:cu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bk object 17"/>
          <p:cNvSpPr/>
          <p:nvPr/>
        </p:nvSpPr>
        <p:spPr>
          <a:xfrm>
            <a:off x="652272" y="0"/>
            <a:ext cx="646430" cy="7254240"/>
          </a:xfrm>
          <a:custGeom>
            <a:avLst/>
            <a:gdLst/>
            <a:ahLst/>
            <a:cxnLst/>
            <a:rect l="l" t="t" r="r" b="b"/>
            <a:pathLst>
              <a:path w="646430" h="7254240">
                <a:moveTo>
                  <a:pt x="0" y="7254240"/>
                </a:moveTo>
                <a:lnTo>
                  <a:pt x="646176" y="7254240"/>
                </a:lnTo>
                <a:lnTo>
                  <a:pt x="646176" y="0"/>
                </a:lnTo>
                <a:lnTo>
                  <a:pt x="0" y="0"/>
                </a:lnTo>
                <a:lnTo>
                  <a:pt x="0" y="7254240"/>
                </a:lnTo>
                <a:close/>
              </a:path>
            </a:pathLst>
          </a:cu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8" name="bk object 18"/>
          <p:cNvSpPr/>
          <p:nvPr/>
        </p:nvSpPr>
        <p:spPr>
          <a:xfrm>
            <a:off x="0" y="0"/>
            <a:ext cx="645160" cy="7254240"/>
          </a:xfrm>
          <a:custGeom>
            <a:avLst/>
            <a:gdLst/>
            <a:ahLst/>
            <a:cxnLst/>
            <a:rect l="l" t="t" r="r" b="b"/>
            <a:pathLst>
              <a:path w="645160" h="7254240">
                <a:moveTo>
                  <a:pt x="0" y="7254240"/>
                </a:moveTo>
                <a:lnTo>
                  <a:pt x="644652" y="7254240"/>
                </a:lnTo>
                <a:lnTo>
                  <a:pt x="644652" y="0"/>
                </a:lnTo>
                <a:lnTo>
                  <a:pt x="0" y="0"/>
                </a:lnTo>
                <a:lnTo>
                  <a:pt x="0" y="7254240"/>
                </a:lnTo>
                <a:close/>
              </a:path>
            </a:pathLst>
          </a:cu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9" name="bk object 19"/>
          <p:cNvSpPr/>
          <p:nvPr/>
        </p:nvSpPr>
        <p:spPr>
          <a:xfrm>
            <a:off x="661416" y="800100"/>
            <a:ext cx="645160" cy="645160"/>
          </a:xfrm>
          <a:custGeom>
            <a:avLst/>
            <a:gdLst/>
            <a:ahLst/>
            <a:cxnLst/>
            <a:rect l="l" t="t" r="r" b="b"/>
            <a:pathLst>
              <a:path w="645160" h="645160">
                <a:moveTo>
                  <a:pt x="0" y="644651"/>
                </a:moveTo>
                <a:lnTo>
                  <a:pt x="644652" y="644651"/>
                </a:lnTo>
                <a:lnTo>
                  <a:pt x="644652" y="0"/>
                </a:lnTo>
                <a:lnTo>
                  <a:pt x="0" y="0"/>
                </a:lnTo>
                <a:lnTo>
                  <a:pt x="0" y="644651"/>
                </a:lnTo>
                <a:close/>
              </a:path>
            </a:pathLst>
          </a:custGeom>
          <a:solidFill>
            <a:schemeClr val="accent2">
              <a:alpha val="74900"/>
            </a:schemeClr>
          </a:solidFill>
        </p:spPr>
        <p:txBody>
          <a:bodyPr wrap="square" lIns="0" tIns="0" rIns="0" bIns="0" rtlCol="0"/>
          <a:lstStyle/>
          <a:p>
            <a:endParaRPr/>
          </a:p>
        </p:txBody>
      </p:sp>
      <p:sp>
        <p:nvSpPr>
          <p:cNvPr id="20" name="bk object 20"/>
          <p:cNvSpPr/>
          <p:nvPr/>
        </p:nvSpPr>
        <p:spPr>
          <a:xfrm>
            <a:off x="653033" y="769620"/>
            <a:ext cx="645160" cy="20320"/>
          </a:xfrm>
          <a:custGeom>
            <a:avLst/>
            <a:gdLst/>
            <a:ahLst/>
            <a:cxnLst/>
            <a:rect l="l" t="t" r="r" b="b"/>
            <a:pathLst>
              <a:path w="645160" h="20320">
                <a:moveTo>
                  <a:pt x="0" y="19811"/>
                </a:moveTo>
                <a:lnTo>
                  <a:pt x="644779" y="19811"/>
                </a:lnTo>
                <a:lnTo>
                  <a:pt x="644779" y="0"/>
                </a:lnTo>
                <a:lnTo>
                  <a:pt x="0" y="0"/>
                </a:lnTo>
                <a:lnTo>
                  <a:pt x="0" y="19811"/>
                </a:lnTo>
                <a:close/>
              </a:path>
            </a:pathLst>
          </a:custGeom>
          <a:solidFill>
            <a:srgbClr val="FFFFFF">
              <a:alpha val="74900"/>
            </a:srgbClr>
          </a:solidFill>
        </p:spPr>
        <p:txBody>
          <a:bodyPr wrap="square" lIns="0" tIns="0" rIns="0" bIns="0" rtlCol="0"/>
          <a:lstStyle/>
          <a:p>
            <a:endParaRPr/>
          </a:p>
        </p:txBody>
      </p:sp>
      <p:sp>
        <p:nvSpPr>
          <p:cNvPr id="21" name="bk object 21"/>
          <p:cNvSpPr/>
          <p:nvPr/>
        </p:nvSpPr>
        <p:spPr>
          <a:xfrm>
            <a:off x="653033" y="1414272"/>
            <a:ext cx="645160" cy="20320"/>
          </a:xfrm>
          <a:custGeom>
            <a:avLst/>
            <a:gdLst/>
            <a:ahLst/>
            <a:cxnLst/>
            <a:rect l="l" t="t" r="r" b="b"/>
            <a:pathLst>
              <a:path w="645160" h="20319">
                <a:moveTo>
                  <a:pt x="0" y="19811"/>
                </a:moveTo>
                <a:lnTo>
                  <a:pt x="644779" y="19811"/>
                </a:lnTo>
                <a:lnTo>
                  <a:pt x="644779" y="0"/>
                </a:lnTo>
                <a:lnTo>
                  <a:pt x="0" y="0"/>
                </a:lnTo>
                <a:lnTo>
                  <a:pt x="0" y="19811"/>
                </a:lnTo>
                <a:close/>
              </a:path>
            </a:pathLst>
          </a:custGeom>
          <a:solidFill>
            <a:srgbClr val="FFFFFF">
              <a:alpha val="74900"/>
            </a:srgbClr>
          </a:solidFill>
        </p:spPr>
        <p:txBody>
          <a:bodyPr wrap="square" lIns="0" tIns="0" rIns="0" bIns="0" rtlCol="0"/>
          <a:lstStyle/>
          <a:p>
            <a:endParaRPr/>
          </a:p>
        </p:txBody>
      </p:sp>
      <p:sp>
        <p:nvSpPr>
          <p:cNvPr id="22" name="bk object 22"/>
          <p:cNvSpPr/>
          <p:nvPr/>
        </p:nvSpPr>
        <p:spPr>
          <a:xfrm>
            <a:off x="653033" y="762"/>
            <a:ext cx="0" cy="7254875"/>
          </a:xfrm>
          <a:custGeom>
            <a:avLst/>
            <a:gdLst/>
            <a:ahLst/>
            <a:cxnLst/>
            <a:rect l="l" t="t" r="r" b="b"/>
            <a:pathLst>
              <a:path h="7254875">
                <a:moveTo>
                  <a:pt x="0" y="0"/>
                </a:moveTo>
                <a:lnTo>
                  <a:pt x="0" y="7254873"/>
                </a:lnTo>
              </a:path>
            </a:pathLst>
          </a:custGeom>
          <a:ln w="19812">
            <a:solidFill>
              <a:srgbClr val="FFFFFF"/>
            </a:solidFill>
          </a:ln>
        </p:spPr>
        <p:txBody>
          <a:bodyPr wrap="square" lIns="0" tIns="0" rIns="0" bIns="0" rtlCol="0"/>
          <a:lstStyle/>
          <a:p>
            <a:endParaRPr/>
          </a:p>
        </p:txBody>
      </p:sp>
      <p:sp>
        <p:nvSpPr>
          <p:cNvPr id="2" name="Holder 2"/>
          <p:cNvSpPr>
            <a:spLocks noGrp="1"/>
          </p:cNvSpPr>
          <p:nvPr>
            <p:ph type="title"/>
          </p:nvPr>
        </p:nvSpPr>
        <p:spPr>
          <a:xfrm>
            <a:off x="1413128" y="310337"/>
            <a:ext cx="10828656" cy="605790"/>
          </a:xfrm>
          <a:prstGeom prst="rect">
            <a:avLst/>
          </a:prstGeom>
        </p:spPr>
        <p:txBody>
          <a:bodyPr wrap="square" lIns="0" tIns="0" rIns="0" bIns="0">
            <a:spAutoFit/>
          </a:bodyPr>
          <a:lstStyle>
            <a:lvl1pPr>
              <a:defRPr sz="3800" b="0" i="0">
                <a:solidFill>
                  <a:srgbClr val="354049"/>
                </a:solidFill>
                <a:latin typeface="Arial"/>
                <a:cs typeface="Arial"/>
              </a:defRPr>
            </a:lvl1pPr>
          </a:lstStyle>
          <a:p>
            <a:endParaRPr dirty="0"/>
          </a:p>
        </p:txBody>
      </p:sp>
      <p:sp>
        <p:nvSpPr>
          <p:cNvPr id="3" name="Holder 3"/>
          <p:cNvSpPr>
            <a:spLocks noGrp="1"/>
          </p:cNvSpPr>
          <p:nvPr>
            <p:ph type="body" idx="1"/>
          </p:nvPr>
        </p:nvSpPr>
        <p:spPr>
          <a:xfrm>
            <a:off x="1413128" y="1125982"/>
            <a:ext cx="10828656" cy="369332"/>
          </a:xfrm>
          <a:prstGeom prst="rect">
            <a:avLst/>
          </a:prstGeom>
        </p:spPr>
        <p:txBody>
          <a:bodyPr wrap="square" lIns="0" tIns="0" rIns="0" bIns="0">
            <a:spAutoFit/>
          </a:bodyPr>
          <a:lstStyle>
            <a:lvl1pPr>
              <a:defRPr sz="2400" b="1" i="0">
                <a:solidFill>
                  <a:srgbClr val="17672A"/>
                </a:solidFill>
                <a:latin typeface="Century Gothic"/>
                <a:cs typeface="Century Gothic"/>
              </a:defRPr>
            </a:lvl1pPr>
          </a:lstStyle>
          <a:p>
            <a:endParaRPr dirty="0"/>
          </a:p>
        </p:txBody>
      </p:sp>
      <p:sp>
        <p:nvSpPr>
          <p:cNvPr id="6" name="Holder 6"/>
          <p:cNvSpPr>
            <a:spLocks noGrp="1"/>
          </p:cNvSpPr>
          <p:nvPr>
            <p:ph type="sldNum" sz="quarter" idx="7"/>
          </p:nvPr>
        </p:nvSpPr>
        <p:spPr>
          <a:xfrm>
            <a:off x="9290304" y="6749986"/>
            <a:ext cx="2967736" cy="36290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pic>
        <p:nvPicPr>
          <p:cNvPr id="8" name="Imagen 7">
            <a:extLst>
              <a:ext uri="{FF2B5EF4-FFF2-40B4-BE49-F238E27FC236}">
                <a16:creationId xmlns="" xmlns:a16="http://schemas.microsoft.com/office/drawing/2014/main" id="{43FB42A8-5D36-4A81-88A9-81E07AFC9F1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rot="16200000">
            <a:off x="-649626" y="869429"/>
            <a:ext cx="1961149" cy="50650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3" r:id="rId4"/>
    <p:sldLayoutId id="2147483664" r:id="rId5"/>
    <p:sldLayoutId id="2147483666" r:id="rId6"/>
    <p:sldLayoutId id="2147483665" r:id="rId7"/>
    <p:sldLayoutId id="2147483685" r:id="rId8"/>
  </p:sldLayoutIdLst>
  <p:hf hdr="0" ftr="0" dt="0"/>
  <p:txStyles>
    <p:titleStyle>
      <a:lvl1pPr>
        <a:defRPr b="1">
          <a:latin typeface="+mj-lt"/>
          <a:ea typeface="+mj-ea"/>
          <a:cs typeface="+mj-cs"/>
        </a:defRPr>
      </a:lvl1pPr>
    </p:titleStyle>
    <p:bodyStyle>
      <a:lvl1pPr marL="0">
        <a:defRPr b="0">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ángulo: una sola esquina cortada 9">
            <a:extLst>
              <a:ext uri="{FF2B5EF4-FFF2-40B4-BE49-F238E27FC236}">
                <a16:creationId xmlns="" xmlns:a16="http://schemas.microsoft.com/office/drawing/2014/main" id="{72F00FFA-EE41-4020-9670-042F1E0D272E}"/>
              </a:ext>
            </a:extLst>
          </p:cNvPr>
          <p:cNvSpPr/>
          <p:nvPr userDrawn="1"/>
        </p:nvSpPr>
        <p:spPr>
          <a:xfrm>
            <a:off x="0" y="1"/>
            <a:ext cx="9499133" cy="717405"/>
          </a:xfrm>
          <a:prstGeom prst="snip1Rect">
            <a:avLst>
              <a:gd name="adj" fmla="val 50000"/>
            </a:avLst>
          </a:prstGeom>
          <a:gradFill flip="none" rotWithShape="1">
            <a:gsLst>
              <a:gs pos="0">
                <a:schemeClr val="bg2">
                  <a:lumMod val="10000"/>
                  <a:tint val="66000"/>
                  <a:satMod val="160000"/>
                </a:schemeClr>
              </a:gs>
              <a:gs pos="34000">
                <a:schemeClr val="bg2">
                  <a:lumMod val="10000"/>
                  <a:tint val="44500"/>
                  <a:satMod val="160000"/>
                </a:schemeClr>
              </a:gs>
              <a:gs pos="97000">
                <a:schemeClr val="bg1"/>
              </a:gs>
              <a:gs pos="59000">
                <a:schemeClr val="bg2">
                  <a:lumMod val="10000"/>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905"/>
          </a:p>
        </p:txBody>
      </p:sp>
      <p:pic>
        <p:nvPicPr>
          <p:cNvPr id="9" name="Imagen 8">
            <a:extLst>
              <a:ext uri="{FF2B5EF4-FFF2-40B4-BE49-F238E27FC236}">
                <a16:creationId xmlns="" xmlns:a16="http://schemas.microsoft.com/office/drawing/2014/main" id="{12188066-E692-4351-A302-9A33AE8ABDEE}"/>
              </a:ext>
            </a:extLst>
          </p:cNvPr>
          <p:cNvPicPr>
            <a:picLocks noChangeAspect="1"/>
          </p:cNvPicPr>
          <p:nvPr userDrawn="1"/>
        </p:nvPicPr>
        <p:blipFill rotWithShape="1">
          <a:blip r:embed="rId17"/>
          <a:srcRect t="23469" r="65818" b="44169"/>
          <a:stretch/>
        </p:blipFill>
        <p:spPr>
          <a:xfrm>
            <a:off x="0" y="387097"/>
            <a:ext cx="12903200" cy="6871715"/>
          </a:xfrm>
          <a:prstGeom prst="rect">
            <a:avLst/>
          </a:prstGeom>
        </p:spPr>
      </p:pic>
      <p:sp>
        <p:nvSpPr>
          <p:cNvPr id="2" name="Title Placeholder 1"/>
          <p:cNvSpPr>
            <a:spLocks noGrp="1"/>
          </p:cNvSpPr>
          <p:nvPr>
            <p:ph type="title"/>
          </p:nvPr>
        </p:nvSpPr>
        <p:spPr>
          <a:xfrm>
            <a:off x="1" y="387096"/>
            <a:ext cx="12023436" cy="717400"/>
          </a:xfrm>
          <a:prstGeom prst="rect">
            <a:avLst/>
          </a:prstGeom>
        </p:spPr>
        <p:txBody>
          <a:bodyPr vert="horz" lIns="91440" tIns="45720" rIns="91440" bIns="45720" rtlCol="0" anchor="ctr">
            <a:norm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894426" y="1456885"/>
            <a:ext cx="11129010" cy="508376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87095" y="6727138"/>
            <a:ext cx="2903220" cy="386424"/>
          </a:xfrm>
          <a:prstGeom prst="rect">
            <a:avLst/>
          </a:prstGeom>
        </p:spPr>
        <p:txBody>
          <a:bodyPr vert="horz" lIns="91440" tIns="45720" rIns="91440" bIns="45720" rtlCol="0" anchor="ctr"/>
          <a:lstStyle>
            <a:lvl1pPr algn="l">
              <a:defRPr sz="1164">
                <a:solidFill>
                  <a:schemeClr val="tx1">
                    <a:lumMod val="65000"/>
                    <a:lumOff val="35000"/>
                  </a:schemeClr>
                </a:solidFill>
              </a:defRPr>
            </a:lvl1pPr>
          </a:lstStyle>
          <a:p>
            <a:endParaRPr lang="en-US" dirty="0"/>
          </a:p>
        </p:txBody>
      </p:sp>
      <p:sp>
        <p:nvSpPr>
          <p:cNvPr id="5" name="Footer Placeholder 4"/>
          <p:cNvSpPr>
            <a:spLocks noGrp="1"/>
          </p:cNvSpPr>
          <p:nvPr>
            <p:ph type="ftr" sz="quarter" idx="3"/>
          </p:nvPr>
        </p:nvSpPr>
        <p:spPr>
          <a:xfrm>
            <a:off x="4274185" y="6727138"/>
            <a:ext cx="4354830" cy="386424"/>
          </a:xfrm>
          <a:prstGeom prst="rect">
            <a:avLst/>
          </a:prstGeom>
        </p:spPr>
        <p:txBody>
          <a:bodyPr vert="horz" lIns="91440" tIns="45720" rIns="91440" bIns="45720" rtlCol="0" anchor="ctr"/>
          <a:lstStyle>
            <a:lvl1pPr algn="ctr">
              <a:defRPr sz="1164">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9120216" y="6727138"/>
            <a:ext cx="2903220" cy="386424"/>
          </a:xfrm>
          <a:prstGeom prst="rect">
            <a:avLst/>
          </a:prstGeom>
        </p:spPr>
        <p:txBody>
          <a:bodyPr vert="horz" lIns="91440" tIns="45720" rIns="91440" bIns="45720" rtlCol="0" anchor="ctr"/>
          <a:lstStyle>
            <a:lvl1pPr algn="r">
              <a:defRPr sz="1164">
                <a:solidFill>
                  <a:schemeClr val="tx1">
                    <a:tint val="75000"/>
                  </a:schemeClr>
                </a:solidFill>
              </a:defRPr>
            </a:lvl1pPr>
          </a:lstStyle>
          <a:p>
            <a:fld id="{6D22F896-40B5-4ADD-8801-0D06FADFA095}" type="slidenum">
              <a:rPr lang="en-US" smtClean="0"/>
              <a:pPr/>
              <a:t>‹Nº›</a:t>
            </a:fld>
            <a:endParaRPr lang="en-US" dirty="0"/>
          </a:p>
        </p:txBody>
      </p:sp>
      <p:sp>
        <p:nvSpPr>
          <p:cNvPr id="11" name="Rectángulo: una sola esquina cortada 10">
            <a:extLst>
              <a:ext uri="{FF2B5EF4-FFF2-40B4-BE49-F238E27FC236}">
                <a16:creationId xmlns="" xmlns:a16="http://schemas.microsoft.com/office/drawing/2014/main" id="{EACB3793-2FFD-4EA2-9260-30F8743E8DC0}"/>
              </a:ext>
            </a:extLst>
          </p:cNvPr>
          <p:cNvSpPr/>
          <p:nvPr userDrawn="1"/>
        </p:nvSpPr>
        <p:spPr>
          <a:xfrm rot="10800000">
            <a:off x="9499133" y="-5"/>
            <a:ext cx="3404067" cy="717404"/>
          </a:xfrm>
          <a:prstGeom prst="snip1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905"/>
          </a:p>
        </p:txBody>
      </p:sp>
      <p:pic>
        <p:nvPicPr>
          <p:cNvPr id="12" name="Imagen 11">
            <a:extLst>
              <a:ext uri="{FF2B5EF4-FFF2-40B4-BE49-F238E27FC236}">
                <a16:creationId xmlns="" xmlns:a16="http://schemas.microsoft.com/office/drawing/2014/main" id="{E9291F80-3026-4924-A7BA-371CC5399662}"/>
              </a:ext>
            </a:extLst>
          </p:cNvPr>
          <p:cNvPicPr>
            <a:picLocks noChangeAspect="1"/>
          </p:cNvPicPr>
          <p:nvPr userDrawn="1"/>
        </p:nvPicPr>
        <p:blipFill>
          <a:blip r:embed="rId18"/>
          <a:stretch>
            <a:fillRect/>
          </a:stretch>
        </p:blipFill>
        <p:spPr>
          <a:xfrm rot="5400000">
            <a:off x="11223019" y="-817605"/>
            <a:ext cx="612048" cy="2374450"/>
          </a:xfrm>
          <a:prstGeom prst="rect">
            <a:avLst/>
          </a:prstGeom>
        </p:spPr>
      </p:pic>
    </p:spTree>
    <p:extLst>
      <p:ext uri="{BB962C8B-B14F-4D97-AF65-F5344CB8AC3E}">
        <p14:creationId xmlns:p14="http://schemas.microsoft.com/office/powerpoint/2010/main" val="360391347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hf hdr="0" ftr="0" dt="0"/>
  <p:txStyles>
    <p:titleStyle>
      <a:lvl1pPr algn="l" defTabSz="967710" rtl="0" eaLnBrk="1" latinLnBrk="0" hangingPunct="1">
        <a:lnSpc>
          <a:spcPct val="90000"/>
        </a:lnSpc>
        <a:spcBef>
          <a:spcPct val="0"/>
        </a:spcBef>
        <a:buNone/>
        <a:defRPr sz="2963" b="1" kern="1200">
          <a:solidFill>
            <a:schemeClr val="bg1">
              <a:lumMod val="95000"/>
            </a:schemeClr>
          </a:solidFill>
          <a:latin typeface="+mj-lt"/>
          <a:ea typeface="+mj-ea"/>
          <a:cs typeface="+mj-cs"/>
        </a:defRPr>
      </a:lvl1pPr>
    </p:titleStyle>
    <p:bodyStyle>
      <a:lvl1pPr marL="241927" indent="-241927" algn="l" defTabSz="967710" rtl="0" eaLnBrk="1" latinLnBrk="0" hangingPunct="1">
        <a:lnSpc>
          <a:spcPct val="90000"/>
        </a:lnSpc>
        <a:spcBef>
          <a:spcPts val="1058"/>
        </a:spcBef>
        <a:buFont typeface="Wingdings 2" pitchFamily="18" charset="2"/>
        <a:buChar char=""/>
        <a:defRPr sz="2963" kern="1200">
          <a:solidFill>
            <a:schemeClr val="bg1">
              <a:lumMod val="85000"/>
            </a:schemeClr>
          </a:solidFill>
          <a:latin typeface="+mn-lt"/>
          <a:ea typeface="+mn-ea"/>
          <a:cs typeface="+mn-cs"/>
        </a:defRPr>
      </a:lvl1pPr>
      <a:lvl2pPr marL="725782" indent="-241927" algn="l" defTabSz="967710" rtl="0" eaLnBrk="1" latinLnBrk="0" hangingPunct="1">
        <a:lnSpc>
          <a:spcPct val="90000"/>
        </a:lnSpc>
        <a:spcBef>
          <a:spcPts val="529"/>
        </a:spcBef>
        <a:buFont typeface="Wingdings 2" pitchFamily="18" charset="2"/>
        <a:buChar char=""/>
        <a:defRPr sz="2540" kern="1200">
          <a:solidFill>
            <a:schemeClr val="bg1">
              <a:lumMod val="85000"/>
            </a:schemeClr>
          </a:solidFill>
          <a:latin typeface="+mn-lt"/>
          <a:ea typeface="+mn-ea"/>
          <a:cs typeface="+mn-cs"/>
        </a:defRPr>
      </a:lvl2pPr>
      <a:lvl3pPr marL="1209637" indent="-241927" algn="l" defTabSz="967710" rtl="0" eaLnBrk="1" latinLnBrk="0" hangingPunct="1">
        <a:lnSpc>
          <a:spcPct val="90000"/>
        </a:lnSpc>
        <a:spcBef>
          <a:spcPts val="529"/>
        </a:spcBef>
        <a:buFont typeface="Wingdings 2" pitchFamily="18" charset="2"/>
        <a:buChar char=""/>
        <a:defRPr sz="2117" kern="1200">
          <a:solidFill>
            <a:schemeClr val="bg1">
              <a:lumMod val="85000"/>
            </a:schemeClr>
          </a:solidFill>
          <a:latin typeface="+mn-lt"/>
          <a:ea typeface="+mn-ea"/>
          <a:cs typeface="+mn-cs"/>
        </a:defRPr>
      </a:lvl3pPr>
      <a:lvl4pPr marL="1693492" indent="-241927" algn="l" defTabSz="967710" rtl="0" eaLnBrk="1" latinLnBrk="0" hangingPunct="1">
        <a:lnSpc>
          <a:spcPct val="90000"/>
        </a:lnSpc>
        <a:spcBef>
          <a:spcPts val="529"/>
        </a:spcBef>
        <a:buFont typeface="Wingdings 2" pitchFamily="18" charset="2"/>
        <a:buChar char=""/>
        <a:defRPr sz="1905" kern="1200">
          <a:solidFill>
            <a:schemeClr val="bg1">
              <a:lumMod val="85000"/>
            </a:schemeClr>
          </a:solidFill>
          <a:latin typeface="+mn-lt"/>
          <a:ea typeface="+mn-ea"/>
          <a:cs typeface="+mn-cs"/>
        </a:defRPr>
      </a:lvl4pPr>
      <a:lvl5pPr marL="2177346" indent="-241927" algn="l" defTabSz="967710" rtl="0" eaLnBrk="1" latinLnBrk="0" hangingPunct="1">
        <a:lnSpc>
          <a:spcPct val="90000"/>
        </a:lnSpc>
        <a:spcBef>
          <a:spcPts val="529"/>
        </a:spcBef>
        <a:buFont typeface="Wingdings 2" pitchFamily="18" charset="2"/>
        <a:buChar char=""/>
        <a:defRPr sz="1905" kern="1200">
          <a:solidFill>
            <a:schemeClr val="bg1">
              <a:lumMod val="85000"/>
            </a:schemeClr>
          </a:solidFill>
          <a:latin typeface="+mn-lt"/>
          <a:ea typeface="+mn-ea"/>
          <a:cs typeface="+mn-cs"/>
        </a:defRPr>
      </a:lvl5pPr>
      <a:lvl6pPr marL="2661201" indent="-241927" algn="l" defTabSz="967710" rtl="0" eaLnBrk="1" latinLnBrk="0" hangingPunct="1">
        <a:spcBef>
          <a:spcPct val="20000"/>
        </a:spcBef>
        <a:buFont typeface="Wingdings 2" pitchFamily="18" charset="2"/>
        <a:buChar char=""/>
        <a:defRPr sz="1905" kern="1200">
          <a:solidFill>
            <a:schemeClr val="tx1"/>
          </a:solidFill>
          <a:latin typeface="+mn-lt"/>
          <a:ea typeface="+mn-ea"/>
          <a:cs typeface="+mn-cs"/>
        </a:defRPr>
      </a:lvl6pPr>
      <a:lvl7pPr marL="3145056" indent="-241927" algn="l" defTabSz="967710" rtl="0" eaLnBrk="1" latinLnBrk="0" hangingPunct="1">
        <a:spcBef>
          <a:spcPct val="20000"/>
        </a:spcBef>
        <a:buFont typeface="Wingdings 2" pitchFamily="18" charset="2"/>
        <a:buChar char=""/>
        <a:defRPr sz="1905" kern="1200">
          <a:solidFill>
            <a:schemeClr val="tx1"/>
          </a:solidFill>
          <a:latin typeface="+mn-lt"/>
          <a:ea typeface="+mn-ea"/>
          <a:cs typeface="+mn-cs"/>
        </a:defRPr>
      </a:lvl7pPr>
      <a:lvl8pPr marL="3628911" indent="-241927" algn="l" defTabSz="967710" rtl="0" eaLnBrk="1" latinLnBrk="0" hangingPunct="1">
        <a:spcBef>
          <a:spcPct val="20000"/>
        </a:spcBef>
        <a:buFont typeface="Wingdings 2" pitchFamily="18" charset="2"/>
        <a:buChar char=""/>
        <a:defRPr sz="1905" kern="1200">
          <a:solidFill>
            <a:schemeClr val="tx1"/>
          </a:solidFill>
          <a:latin typeface="+mn-lt"/>
          <a:ea typeface="+mn-ea"/>
          <a:cs typeface="+mn-cs"/>
        </a:defRPr>
      </a:lvl8pPr>
      <a:lvl9pPr marL="4112765" indent="-241927" algn="l" defTabSz="967710" rtl="0" eaLnBrk="1" latinLnBrk="0" hangingPunct="1">
        <a:spcBef>
          <a:spcPct val="20000"/>
        </a:spcBef>
        <a:buFont typeface="Wingdings 2" pitchFamily="18" charset="2"/>
        <a:buChar char=""/>
        <a:defRPr sz="1905" kern="1200">
          <a:solidFill>
            <a:schemeClr val="tx1"/>
          </a:solidFill>
          <a:latin typeface="+mn-lt"/>
          <a:ea typeface="+mn-ea"/>
          <a:cs typeface="+mn-cs"/>
        </a:defRPr>
      </a:lvl9pPr>
    </p:bodyStyle>
    <p:otherStyle>
      <a:defPPr>
        <a:defRPr lang="en-US"/>
      </a:defPPr>
      <a:lvl1pPr marL="0" algn="l" defTabSz="967710" rtl="0" eaLnBrk="1" latinLnBrk="0" hangingPunct="1">
        <a:defRPr sz="1905" kern="1200">
          <a:solidFill>
            <a:schemeClr val="tx1"/>
          </a:solidFill>
          <a:latin typeface="+mn-lt"/>
          <a:ea typeface="+mn-ea"/>
          <a:cs typeface="+mn-cs"/>
        </a:defRPr>
      </a:lvl1pPr>
      <a:lvl2pPr marL="483855" algn="l" defTabSz="967710" rtl="0" eaLnBrk="1" latinLnBrk="0" hangingPunct="1">
        <a:defRPr sz="1905" kern="1200">
          <a:solidFill>
            <a:schemeClr val="tx1"/>
          </a:solidFill>
          <a:latin typeface="+mn-lt"/>
          <a:ea typeface="+mn-ea"/>
          <a:cs typeface="+mn-cs"/>
        </a:defRPr>
      </a:lvl2pPr>
      <a:lvl3pPr marL="967710" algn="l" defTabSz="967710" rtl="0" eaLnBrk="1" latinLnBrk="0" hangingPunct="1">
        <a:defRPr sz="1905" kern="1200">
          <a:solidFill>
            <a:schemeClr val="tx1"/>
          </a:solidFill>
          <a:latin typeface="+mn-lt"/>
          <a:ea typeface="+mn-ea"/>
          <a:cs typeface="+mn-cs"/>
        </a:defRPr>
      </a:lvl3pPr>
      <a:lvl4pPr marL="1451564" algn="l" defTabSz="967710" rtl="0" eaLnBrk="1" latinLnBrk="0" hangingPunct="1">
        <a:defRPr sz="1905" kern="1200">
          <a:solidFill>
            <a:schemeClr val="tx1"/>
          </a:solidFill>
          <a:latin typeface="+mn-lt"/>
          <a:ea typeface="+mn-ea"/>
          <a:cs typeface="+mn-cs"/>
        </a:defRPr>
      </a:lvl4pPr>
      <a:lvl5pPr marL="1935419" algn="l" defTabSz="967710" rtl="0" eaLnBrk="1" latinLnBrk="0" hangingPunct="1">
        <a:defRPr sz="1905" kern="1200">
          <a:solidFill>
            <a:schemeClr val="tx1"/>
          </a:solidFill>
          <a:latin typeface="+mn-lt"/>
          <a:ea typeface="+mn-ea"/>
          <a:cs typeface="+mn-cs"/>
        </a:defRPr>
      </a:lvl5pPr>
      <a:lvl6pPr marL="2419274" algn="l" defTabSz="967710" rtl="0" eaLnBrk="1" latinLnBrk="0" hangingPunct="1">
        <a:defRPr sz="1905" kern="1200">
          <a:solidFill>
            <a:schemeClr val="tx1"/>
          </a:solidFill>
          <a:latin typeface="+mn-lt"/>
          <a:ea typeface="+mn-ea"/>
          <a:cs typeface="+mn-cs"/>
        </a:defRPr>
      </a:lvl6pPr>
      <a:lvl7pPr marL="2903129" algn="l" defTabSz="967710" rtl="0" eaLnBrk="1" latinLnBrk="0" hangingPunct="1">
        <a:defRPr sz="1905" kern="1200">
          <a:solidFill>
            <a:schemeClr val="tx1"/>
          </a:solidFill>
          <a:latin typeface="+mn-lt"/>
          <a:ea typeface="+mn-ea"/>
          <a:cs typeface="+mn-cs"/>
        </a:defRPr>
      </a:lvl7pPr>
      <a:lvl8pPr marL="3386983" algn="l" defTabSz="967710" rtl="0" eaLnBrk="1" latinLnBrk="0" hangingPunct="1">
        <a:defRPr sz="1905" kern="1200">
          <a:solidFill>
            <a:schemeClr val="tx1"/>
          </a:solidFill>
          <a:latin typeface="+mn-lt"/>
          <a:ea typeface="+mn-ea"/>
          <a:cs typeface="+mn-cs"/>
        </a:defRPr>
      </a:lvl8pPr>
      <a:lvl9pPr marL="3870838" algn="l" defTabSz="967710" rtl="0" eaLnBrk="1" latinLnBrk="0" hangingPunct="1">
        <a:defRPr sz="19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1.xml"/><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openxmlformats.org/officeDocument/2006/relationships/image" Target="../media/image8.jpeg"/><Relationship Id="rId5" Type="http://schemas.openxmlformats.org/officeDocument/2006/relationships/diagramColors" Target="../diagrams/colors1.xml"/><Relationship Id="rId10" Type="http://schemas.openxmlformats.org/officeDocument/2006/relationships/image" Target="../media/image7.jpeg"/><Relationship Id="rId4" Type="http://schemas.openxmlformats.org/officeDocument/2006/relationships/diagramQuickStyle" Target="../diagrams/quickStyle1.xml"/><Relationship Id="rId9"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2.xml"/><Relationship Id="rId7" Type="http://schemas.openxmlformats.org/officeDocument/2006/relationships/image" Target="../media/image10.jpe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13.jpeg"/><Relationship Id="rId4" Type="http://schemas.openxmlformats.org/officeDocument/2006/relationships/diagramQuickStyle" Target="../diagrams/quickStyle2.xml"/><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4BF12571-2C2C-4E9B-AF9F-44AB083C4C2F}"/>
              </a:ext>
            </a:extLst>
          </p:cNvPr>
          <p:cNvPicPr>
            <a:picLocks noChangeAspect="1"/>
          </p:cNvPicPr>
          <p:nvPr/>
        </p:nvPicPr>
        <p:blipFill>
          <a:blip r:embed="rId2"/>
          <a:stretch>
            <a:fillRect/>
          </a:stretch>
        </p:blipFill>
        <p:spPr>
          <a:xfrm rot="5400000">
            <a:off x="9699630" y="4635754"/>
            <a:ext cx="1024065" cy="3972877"/>
          </a:xfrm>
          <a:prstGeom prst="rect">
            <a:avLst/>
          </a:prstGeom>
        </p:spPr>
      </p:pic>
      <p:sp>
        <p:nvSpPr>
          <p:cNvPr id="4" name="CuadroTexto 3">
            <a:extLst>
              <a:ext uri="{FF2B5EF4-FFF2-40B4-BE49-F238E27FC236}">
                <a16:creationId xmlns="" xmlns:a16="http://schemas.microsoft.com/office/drawing/2014/main" id="{89C4AAA7-A626-410A-8406-7FB744F7E15B}"/>
              </a:ext>
            </a:extLst>
          </p:cNvPr>
          <p:cNvSpPr txBox="1"/>
          <p:nvPr/>
        </p:nvSpPr>
        <p:spPr>
          <a:xfrm>
            <a:off x="2794000" y="276225"/>
            <a:ext cx="9677400" cy="5647700"/>
          </a:xfrm>
          <a:prstGeom prst="rect">
            <a:avLst/>
          </a:prstGeom>
          <a:noFill/>
        </p:spPr>
        <p:txBody>
          <a:bodyPr wrap="square" rtlCol="0">
            <a:spAutoFit/>
          </a:bodyPr>
          <a:lstStyle/>
          <a:p>
            <a:pPr algn="ctr"/>
            <a:endParaRPr lang="es-EC" sz="2100" b="1" dirty="0"/>
          </a:p>
          <a:p>
            <a:pPr algn="ctr"/>
            <a:r>
              <a:rPr lang="es-EC" sz="2300" dirty="0">
                <a:latin typeface="Arial" panose="020B0604020202020204" pitchFamily="34" charset="0"/>
                <a:cs typeface="Arial" panose="020B0604020202020204" pitchFamily="34" charset="0"/>
              </a:rPr>
              <a:t>DEPARTAMENTO DE CIENCIAS DE LA COMPUTACIÓN</a:t>
            </a:r>
          </a:p>
          <a:p>
            <a:pPr algn="ctr"/>
            <a:endParaRPr lang="es-EC" sz="2300" dirty="0">
              <a:latin typeface="Arial" panose="020B0604020202020204" pitchFamily="34" charset="0"/>
              <a:cs typeface="Arial" panose="020B0604020202020204" pitchFamily="34" charset="0"/>
            </a:endParaRPr>
          </a:p>
          <a:p>
            <a:pPr algn="ctr"/>
            <a:endParaRPr lang="es-EC" sz="2300" dirty="0">
              <a:latin typeface="Arial" panose="020B0604020202020204" pitchFamily="34" charset="0"/>
              <a:cs typeface="Arial" panose="020B0604020202020204" pitchFamily="34" charset="0"/>
            </a:endParaRPr>
          </a:p>
          <a:p>
            <a:pPr algn="ctr"/>
            <a:r>
              <a:rPr lang="es-MX" sz="2300" dirty="0">
                <a:latin typeface="Arial" panose="020B0604020202020204" pitchFamily="34" charset="0"/>
                <a:cs typeface="Arial" panose="020B0604020202020204" pitchFamily="34" charset="0"/>
              </a:rPr>
              <a:t>TRABAJO DE TITULACIÓN PREVIO A LA OBTENCIÓN DEL TITULO DE MAGISTER EN GESTIÓN DE SISTEMAS DE INFORMACIÓN E INTELIGENCIA DE NEGOCIOS</a:t>
            </a:r>
          </a:p>
          <a:p>
            <a:pPr algn="ctr"/>
            <a:endParaRPr lang="es-EC" sz="2300" dirty="0">
              <a:latin typeface="Arial" panose="020B0604020202020204" pitchFamily="34" charset="0"/>
              <a:cs typeface="Arial" panose="020B0604020202020204" pitchFamily="34" charset="0"/>
            </a:endParaRPr>
          </a:p>
          <a:p>
            <a:pPr algn="ctr"/>
            <a:endParaRPr lang="es-EC" sz="2300" dirty="0">
              <a:latin typeface="Arial" panose="020B0604020202020204" pitchFamily="34" charset="0"/>
              <a:cs typeface="Arial" panose="020B0604020202020204" pitchFamily="34" charset="0"/>
            </a:endParaRPr>
          </a:p>
          <a:p>
            <a:pPr algn="ctr"/>
            <a:r>
              <a:rPr lang="es-MX" sz="2300" dirty="0">
                <a:latin typeface="Arial" panose="020B0604020202020204" pitchFamily="34" charset="0"/>
                <a:cs typeface="Arial" panose="020B0604020202020204" pitchFamily="34" charset="0"/>
              </a:rPr>
              <a:t>IMPLEMENTACIÓN DE UN SISTEMA DE GESTIÓN DE DATOS PARA LA TOMA DE DECISIONES EN LA EMPRESA NUO TECNOLÓGICA</a:t>
            </a:r>
          </a:p>
          <a:p>
            <a:pPr algn="ctr"/>
            <a:endParaRPr lang="es-EC" sz="2300" dirty="0">
              <a:latin typeface="Arial" panose="020B0604020202020204" pitchFamily="34" charset="0"/>
              <a:cs typeface="Arial" panose="020B0604020202020204" pitchFamily="34" charset="0"/>
            </a:endParaRPr>
          </a:p>
          <a:p>
            <a:pPr algn="ctr"/>
            <a:r>
              <a:rPr lang="es-EC" sz="2300" dirty="0">
                <a:latin typeface="Arial" panose="020B0604020202020204" pitchFamily="34" charset="0"/>
                <a:cs typeface="Arial" panose="020B0604020202020204" pitchFamily="34" charset="0"/>
              </a:rPr>
              <a:t>AUTOR: ING. DIEGO FABRICIO POZO MORENO</a:t>
            </a:r>
          </a:p>
          <a:p>
            <a:pPr algn="ctr"/>
            <a:r>
              <a:rPr lang="es-EC" sz="2300" dirty="0">
                <a:latin typeface="Arial" panose="020B0604020202020204" pitchFamily="34" charset="0"/>
                <a:cs typeface="Arial" panose="020B0604020202020204" pitchFamily="34" charset="0"/>
              </a:rPr>
              <a:t>DIRECTOR: ING. GEOVANNY RAURA</a:t>
            </a:r>
          </a:p>
          <a:p>
            <a:pPr algn="ctr"/>
            <a:endParaRPr lang="es-EC" sz="2300" dirty="0">
              <a:latin typeface="Arial" panose="020B0604020202020204" pitchFamily="34" charset="0"/>
              <a:cs typeface="Arial" panose="020B0604020202020204" pitchFamily="34" charset="0"/>
            </a:endParaRPr>
          </a:p>
          <a:p>
            <a:pPr algn="ctr"/>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5.2.- Fase 2: Estado del Arte - Conclusiones</a:t>
            </a:r>
            <a:endParaRPr lang="es-EC" sz="4000" dirty="0"/>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10</a:t>
            </a:fld>
            <a:endParaRPr lang="es-EC"/>
          </a:p>
        </p:txBody>
      </p:sp>
      <p:sp>
        <p:nvSpPr>
          <p:cNvPr id="9" name="Marcador de texto 8">
            <a:extLst>
              <a:ext uri="{FF2B5EF4-FFF2-40B4-BE49-F238E27FC236}">
                <a16:creationId xmlns="" xmlns:a16="http://schemas.microsoft.com/office/drawing/2014/main" id="{DCA53D89-A21A-4FB2-9D3A-94D351B0F4A7}"/>
              </a:ext>
            </a:extLst>
          </p:cNvPr>
          <p:cNvSpPr>
            <a:spLocks noGrp="1"/>
          </p:cNvSpPr>
          <p:nvPr>
            <p:ph type="body" sz="quarter" idx="13"/>
          </p:nvPr>
        </p:nvSpPr>
        <p:spPr/>
        <p:txBody>
          <a:bodyPr/>
          <a:lstStyle/>
          <a:p>
            <a:endParaRPr lang="es-EC"/>
          </a:p>
        </p:txBody>
      </p:sp>
      <p:graphicFrame>
        <p:nvGraphicFramePr>
          <p:cNvPr id="5" name="Tabla 4">
            <a:extLst>
              <a:ext uri="{FF2B5EF4-FFF2-40B4-BE49-F238E27FC236}">
                <a16:creationId xmlns="" xmlns:a16="http://schemas.microsoft.com/office/drawing/2014/main" id="{48744ACA-2703-4454-A990-8F88E2A29EED}"/>
              </a:ext>
            </a:extLst>
          </p:cNvPr>
          <p:cNvGraphicFramePr/>
          <p:nvPr>
            <p:extLst>
              <p:ext uri="{D42A27DB-BD31-4B8C-83A1-F6EECF244321}">
                <p14:modId xmlns:p14="http://schemas.microsoft.com/office/powerpoint/2010/main" val="1200483131"/>
              </p:ext>
            </p:extLst>
          </p:nvPr>
        </p:nvGraphicFramePr>
        <p:xfrm>
          <a:off x="1457434" y="1041139"/>
          <a:ext cx="11039476" cy="5708847"/>
        </p:xfrm>
        <a:graphic>
          <a:graphicData uri="http://schemas.openxmlformats.org/drawingml/2006/table">
            <a:tbl>
              <a:tblPr>
                <a:tableStyleId>{3C2FFA5D-87B4-456A-9821-1D502468CF0F}</a:tableStyleId>
              </a:tblPr>
              <a:tblGrid>
                <a:gridCol w="2352676">
                  <a:extLst>
                    <a:ext uri="{9D8B030D-6E8A-4147-A177-3AD203B41FA5}">
                      <a16:colId xmlns="" xmlns:a16="http://schemas.microsoft.com/office/drawing/2014/main" val="961409050"/>
                    </a:ext>
                  </a:extLst>
                </a:gridCol>
                <a:gridCol w="3657600">
                  <a:extLst>
                    <a:ext uri="{9D8B030D-6E8A-4147-A177-3AD203B41FA5}">
                      <a16:colId xmlns="" xmlns:a16="http://schemas.microsoft.com/office/drawing/2014/main" val="742257267"/>
                    </a:ext>
                  </a:extLst>
                </a:gridCol>
                <a:gridCol w="1346090">
                  <a:extLst>
                    <a:ext uri="{9D8B030D-6E8A-4147-A177-3AD203B41FA5}">
                      <a16:colId xmlns="" xmlns:a16="http://schemas.microsoft.com/office/drawing/2014/main" val="237514970"/>
                    </a:ext>
                  </a:extLst>
                </a:gridCol>
                <a:gridCol w="3683110">
                  <a:extLst>
                    <a:ext uri="{9D8B030D-6E8A-4147-A177-3AD203B41FA5}">
                      <a16:colId xmlns="" xmlns:a16="http://schemas.microsoft.com/office/drawing/2014/main" val="1756046034"/>
                    </a:ext>
                  </a:extLst>
                </a:gridCol>
              </a:tblGrid>
              <a:tr h="208854">
                <a:tc>
                  <a:txBody>
                    <a:bodyPr/>
                    <a:lstStyle/>
                    <a:p>
                      <a:pPr algn="l" fontAlgn="b">
                        <a:spcBef>
                          <a:spcPts val="0"/>
                        </a:spcBef>
                        <a:spcAft>
                          <a:spcPts val="0"/>
                        </a:spcAft>
                      </a:pPr>
                      <a:r>
                        <a:rPr lang="es-EC" sz="1800" b="1" u="none" strike="noStrike" dirty="0">
                          <a:effectLst/>
                        </a:rPr>
                        <a:t>Autores</a:t>
                      </a:r>
                      <a:endParaRPr lang="es-EC" sz="1800" b="1" i="0" u="none" strike="noStrike" dirty="0">
                        <a:effectLst/>
                        <a:latin typeface="Arial" panose="020B0604020202020204" pitchFamily="34" charset="0"/>
                      </a:endParaRPr>
                    </a:p>
                  </a:txBody>
                  <a:tcPr marL="1233" marR="1233" marT="1233" marB="0" anchor="b"/>
                </a:tc>
                <a:tc>
                  <a:txBody>
                    <a:bodyPr/>
                    <a:lstStyle/>
                    <a:p>
                      <a:pPr algn="l" fontAlgn="b">
                        <a:spcBef>
                          <a:spcPts val="0"/>
                        </a:spcBef>
                        <a:spcAft>
                          <a:spcPts val="0"/>
                        </a:spcAft>
                      </a:pPr>
                      <a:r>
                        <a:rPr lang="es-EC" sz="1800" b="1" u="none" strike="noStrike" dirty="0">
                          <a:effectLst/>
                        </a:rPr>
                        <a:t>Título</a:t>
                      </a:r>
                      <a:endParaRPr lang="es-EC" sz="1800" b="1" i="0" u="none" strike="noStrike" dirty="0">
                        <a:effectLst/>
                        <a:latin typeface="Arial" panose="020B0604020202020204" pitchFamily="34" charset="0"/>
                      </a:endParaRPr>
                    </a:p>
                  </a:txBody>
                  <a:tcPr marL="1233" marR="1233" marT="1233" marB="0" anchor="b"/>
                </a:tc>
                <a:tc>
                  <a:txBody>
                    <a:bodyPr/>
                    <a:lstStyle/>
                    <a:p>
                      <a:pPr algn="l" fontAlgn="b">
                        <a:spcBef>
                          <a:spcPts val="0"/>
                        </a:spcBef>
                        <a:spcAft>
                          <a:spcPts val="0"/>
                        </a:spcAft>
                      </a:pPr>
                      <a:r>
                        <a:rPr lang="es-EC" sz="1800" b="1" u="none" strike="noStrike">
                          <a:effectLst/>
                        </a:rPr>
                        <a:t>Metodologías</a:t>
                      </a:r>
                      <a:endParaRPr lang="es-EC" sz="1800" b="1" i="0" u="none" strike="noStrike">
                        <a:effectLst/>
                        <a:latin typeface="Arial" panose="020B0604020202020204" pitchFamily="34" charset="0"/>
                      </a:endParaRPr>
                    </a:p>
                  </a:txBody>
                  <a:tcPr marL="1233" marR="1233" marT="1233" marB="0" anchor="b"/>
                </a:tc>
                <a:tc>
                  <a:txBody>
                    <a:bodyPr/>
                    <a:lstStyle/>
                    <a:p>
                      <a:pPr algn="l" fontAlgn="b">
                        <a:spcBef>
                          <a:spcPts val="0"/>
                        </a:spcBef>
                        <a:spcAft>
                          <a:spcPts val="0"/>
                        </a:spcAft>
                      </a:pPr>
                      <a:r>
                        <a:rPr lang="es-EC" sz="1800" b="1" u="none" strike="noStrike" dirty="0">
                          <a:effectLst/>
                        </a:rPr>
                        <a:t>Conclusión</a:t>
                      </a:r>
                      <a:endParaRPr lang="es-EC" sz="1800" b="1" i="0" u="none" strike="noStrike" dirty="0">
                        <a:effectLst/>
                        <a:latin typeface="Arial" panose="020B0604020202020204" pitchFamily="34" charset="0"/>
                      </a:endParaRPr>
                    </a:p>
                  </a:txBody>
                  <a:tcPr marL="1233" marR="1233" marT="1233" marB="0" anchor="b"/>
                </a:tc>
                <a:extLst>
                  <a:ext uri="{0D108BD9-81ED-4DB2-BD59-A6C34878D82A}">
                    <a16:rowId xmlns="" xmlns:a16="http://schemas.microsoft.com/office/drawing/2014/main" val="191541457"/>
                  </a:ext>
                </a:extLst>
              </a:tr>
              <a:tr h="1388041">
                <a:tc>
                  <a:txBody>
                    <a:bodyPr/>
                    <a:lstStyle/>
                    <a:p>
                      <a:pPr algn="l" fontAlgn="ctr">
                        <a:spcBef>
                          <a:spcPts val="0"/>
                        </a:spcBef>
                        <a:spcAft>
                          <a:spcPts val="0"/>
                        </a:spcAft>
                      </a:pPr>
                      <a:r>
                        <a:rPr lang="es-EC" sz="1800" u="none" strike="noStrike" dirty="0">
                          <a:effectLst/>
                        </a:rPr>
                        <a:t>(</a:t>
                      </a:r>
                      <a:r>
                        <a:rPr lang="es-EC" sz="1800" u="none" strike="noStrike" dirty="0" err="1">
                          <a:effectLst/>
                        </a:rPr>
                        <a:t>Boon</a:t>
                      </a:r>
                      <a:r>
                        <a:rPr lang="es-EC" sz="1800" u="none" strike="noStrike" dirty="0">
                          <a:effectLst/>
                        </a:rPr>
                        <a:t> </a:t>
                      </a:r>
                      <a:r>
                        <a:rPr lang="es-EC" sz="1800" u="none" strike="noStrike" dirty="0" err="1">
                          <a:effectLst/>
                        </a:rPr>
                        <a:t>Keong</a:t>
                      </a:r>
                      <a:r>
                        <a:rPr lang="es-EC" sz="1800" u="none" strike="noStrike" dirty="0">
                          <a:effectLst/>
                        </a:rPr>
                        <a:t> </a:t>
                      </a:r>
                      <a:r>
                        <a:rPr lang="es-EC" sz="1800" u="none" strike="noStrike" dirty="0" err="1">
                          <a:effectLst/>
                        </a:rPr>
                        <a:t>Seah</a:t>
                      </a:r>
                      <a:r>
                        <a:rPr lang="es-EC" sz="1800" u="none" strike="noStrike" dirty="0">
                          <a:effectLst/>
                        </a:rPr>
                        <a:t>, 2014) </a:t>
                      </a:r>
                      <a:endParaRPr lang="es-EC" sz="1800" b="0" i="0" u="none" strike="noStrike" dirty="0">
                        <a:effectLst/>
                        <a:latin typeface="Arial" panose="020B0604020202020204" pitchFamily="34" charset="0"/>
                      </a:endParaRPr>
                    </a:p>
                  </a:txBody>
                  <a:tcPr marL="1233" marR="1233" marT="1233" marB="0" anchor="ctr"/>
                </a:tc>
                <a:tc>
                  <a:txBody>
                    <a:bodyPr/>
                    <a:lstStyle/>
                    <a:p>
                      <a:pPr algn="l" fontAlgn="ctr">
                        <a:spcBef>
                          <a:spcPts val="0"/>
                        </a:spcBef>
                        <a:spcAft>
                          <a:spcPts val="0"/>
                        </a:spcAft>
                      </a:pPr>
                      <a:r>
                        <a:rPr lang="en-US" sz="1800" u="none" strike="noStrike" dirty="0">
                          <a:effectLst/>
                        </a:rPr>
                        <a:t>Design and implementation of data warehouse with data model using survey-based services data</a:t>
                      </a:r>
                      <a:endParaRPr lang="en-US" sz="1800" b="0" i="0" u="none" strike="noStrike" dirty="0">
                        <a:effectLst/>
                        <a:latin typeface="Arial" panose="020B0604020202020204" pitchFamily="34" charset="0"/>
                      </a:endParaRPr>
                    </a:p>
                  </a:txBody>
                  <a:tcPr marL="1233" marR="1233" marT="1233" marB="0" anchor="ctr"/>
                </a:tc>
                <a:tc rowSpan="4">
                  <a:txBody>
                    <a:bodyPr/>
                    <a:lstStyle/>
                    <a:p>
                      <a:pPr algn="l" fontAlgn="ctr">
                        <a:spcBef>
                          <a:spcPts val="0"/>
                        </a:spcBef>
                        <a:spcAft>
                          <a:spcPts val="0"/>
                        </a:spcAft>
                      </a:pPr>
                      <a:r>
                        <a:rPr lang="en-US" sz="1800" u="none" strike="noStrike">
                          <a:effectLst/>
                        </a:rPr>
                        <a:t>Ralph de Kimball </a:t>
                      </a:r>
                      <a:br>
                        <a:rPr lang="en-US" sz="1800" u="none" strike="noStrike">
                          <a:effectLst/>
                        </a:rPr>
                      </a:br>
                      <a:r>
                        <a:rPr lang="en-US" sz="1800" u="none" strike="noStrike">
                          <a:effectLst/>
                        </a:rPr>
                        <a:t>Bill Inmon</a:t>
                      </a:r>
                      <a:endParaRPr lang="en-US" sz="1800" b="0" i="0" u="none" strike="noStrike">
                        <a:effectLst/>
                        <a:latin typeface="Arial" panose="020B0604020202020204" pitchFamily="34" charset="0"/>
                      </a:endParaRPr>
                    </a:p>
                  </a:txBody>
                  <a:tcPr marL="1233" marR="1233" marT="1233" marB="0" anchor="ctr"/>
                </a:tc>
                <a:tc>
                  <a:txBody>
                    <a:bodyPr/>
                    <a:lstStyle/>
                    <a:p>
                      <a:pPr algn="l" fontAlgn="ctr">
                        <a:spcBef>
                          <a:spcPts val="0"/>
                        </a:spcBef>
                        <a:spcAft>
                          <a:spcPts val="0"/>
                        </a:spcAft>
                      </a:pPr>
                      <a:r>
                        <a:rPr lang="es-MX" sz="1800" u="none" strike="noStrike" dirty="0">
                          <a:effectLst/>
                        </a:rPr>
                        <a:t>La importancia de la implementación de un modelo de datos multidimensional mediante la creación de múltiples data </a:t>
                      </a:r>
                      <a:r>
                        <a:rPr lang="es-MX" sz="1800" u="none" strike="noStrike" dirty="0" err="1">
                          <a:effectLst/>
                        </a:rPr>
                        <a:t>marts</a:t>
                      </a:r>
                      <a:r>
                        <a:rPr lang="es-MX" sz="1800" u="none" strike="noStrike" dirty="0">
                          <a:effectLst/>
                        </a:rPr>
                        <a:t>, para el apoyo en la toma de decisiones en las empresas, ya que permite consolidar los datos de fuentes heterogéneas en el data </a:t>
                      </a:r>
                      <a:r>
                        <a:rPr lang="es-MX" sz="1800" u="none" strike="noStrike" dirty="0" err="1">
                          <a:effectLst/>
                        </a:rPr>
                        <a:t>warehouse</a:t>
                      </a:r>
                      <a:r>
                        <a:rPr lang="es-MX" sz="1800" u="none" strike="noStrike" dirty="0">
                          <a:effectLst/>
                        </a:rPr>
                        <a:t> de la empresa.</a:t>
                      </a:r>
                      <a:endParaRPr lang="es-MX" sz="1800" b="0" i="0" u="none" strike="noStrike" dirty="0">
                        <a:effectLst/>
                        <a:latin typeface="Arial" panose="020B0604020202020204" pitchFamily="34" charset="0"/>
                      </a:endParaRPr>
                    </a:p>
                  </a:txBody>
                  <a:tcPr marL="1233" marR="1233" marT="1233" marB="0" anchor="ctr"/>
                </a:tc>
                <a:extLst>
                  <a:ext uri="{0D108BD9-81ED-4DB2-BD59-A6C34878D82A}">
                    <a16:rowId xmlns="" xmlns:a16="http://schemas.microsoft.com/office/drawing/2014/main" val="2326024153"/>
                  </a:ext>
                </a:extLst>
              </a:tr>
              <a:tr h="1110713">
                <a:tc>
                  <a:txBody>
                    <a:bodyPr/>
                    <a:lstStyle/>
                    <a:p>
                      <a:pPr algn="l" fontAlgn="b">
                        <a:spcBef>
                          <a:spcPts val="0"/>
                        </a:spcBef>
                        <a:spcAft>
                          <a:spcPts val="0"/>
                        </a:spcAft>
                      </a:pPr>
                      <a:r>
                        <a:rPr lang="es-EC" sz="1800" u="none" strike="noStrike" dirty="0" err="1">
                          <a:effectLst/>
                        </a:rPr>
                        <a:t>Shenglei</a:t>
                      </a:r>
                      <a:r>
                        <a:rPr lang="es-EC" sz="1800" u="none" strike="noStrike" dirty="0">
                          <a:effectLst/>
                        </a:rPr>
                        <a:t> </a:t>
                      </a:r>
                      <a:r>
                        <a:rPr lang="es-EC" sz="1800" u="none" strike="noStrike" dirty="0" err="1">
                          <a:effectLst/>
                        </a:rPr>
                        <a:t>Pei</a:t>
                      </a:r>
                      <a:r>
                        <a:rPr lang="es-EC" sz="1800" u="none" strike="noStrike" dirty="0">
                          <a:effectLst/>
                        </a:rPr>
                        <a:t>, 2014</a:t>
                      </a:r>
                      <a:endParaRPr lang="es-EC" sz="1800" b="0" i="0" u="none" strike="noStrike" dirty="0">
                        <a:effectLst/>
                        <a:latin typeface="Arial" panose="020B0604020202020204" pitchFamily="34" charset="0"/>
                      </a:endParaRPr>
                    </a:p>
                  </a:txBody>
                  <a:tcPr marL="1233" marR="1233" marT="1233" marB="0" anchor="ctr"/>
                </a:tc>
                <a:tc>
                  <a:txBody>
                    <a:bodyPr/>
                    <a:lstStyle/>
                    <a:p>
                      <a:pPr marL="0" lvl="1" indent="0" algn="l" fontAlgn="b">
                        <a:spcBef>
                          <a:spcPts val="0"/>
                        </a:spcBef>
                        <a:spcAft>
                          <a:spcPts val="0"/>
                        </a:spcAft>
                      </a:pPr>
                      <a:r>
                        <a:rPr lang="en-US" sz="1800" u="none" strike="noStrike" dirty="0">
                          <a:effectLst/>
                        </a:rPr>
                        <a:t>Application of Data Warehouse and Data Mining in the Steel Enterprise Information Integration System</a:t>
                      </a:r>
                      <a:endParaRPr lang="en-US" sz="1800" b="0" i="0" u="none" strike="noStrike" dirty="0">
                        <a:effectLst/>
                        <a:latin typeface="Arial" panose="020B0604020202020204" pitchFamily="34" charset="0"/>
                      </a:endParaRPr>
                    </a:p>
                  </a:txBody>
                  <a:tcPr marL="1233" marR="1233" marT="1233" marB="0" anchor="ctr"/>
                </a:tc>
                <a:tc vMerge="1">
                  <a:txBody>
                    <a:bodyPr/>
                    <a:lstStyle/>
                    <a:p>
                      <a:endParaRPr lang="es-EC"/>
                    </a:p>
                  </a:txBody>
                  <a:tcPr/>
                </a:tc>
                <a:tc rowSpan="3">
                  <a:txBody>
                    <a:bodyPr/>
                    <a:lstStyle/>
                    <a:p>
                      <a:pPr algn="l" fontAlgn="ctr">
                        <a:spcBef>
                          <a:spcPts val="0"/>
                        </a:spcBef>
                        <a:spcAft>
                          <a:spcPts val="0"/>
                        </a:spcAft>
                      </a:pPr>
                      <a:r>
                        <a:rPr lang="es-MX" sz="1800" u="none" strike="noStrike" dirty="0">
                          <a:effectLst/>
                        </a:rPr>
                        <a:t>La mejor solución para la centralización de la información dentro de una empresa es la implementación de un modelo de datos multidimensional y procesos ETL basado en la creación de múltiples data </a:t>
                      </a:r>
                      <a:r>
                        <a:rPr lang="es-MX" sz="1800" u="none" strike="noStrike" dirty="0" err="1">
                          <a:effectLst/>
                        </a:rPr>
                        <a:t>marts</a:t>
                      </a:r>
                      <a:r>
                        <a:rPr lang="es-MX" sz="1800" u="none" strike="noStrike" dirty="0">
                          <a:effectLst/>
                        </a:rPr>
                        <a:t> en base a las necesidades de cada empresa.</a:t>
                      </a:r>
                      <a:endParaRPr lang="es-MX" sz="1800" b="0" i="0" u="none" strike="noStrike" dirty="0">
                        <a:effectLst/>
                        <a:latin typeface="Arial" panose="020B0604020202020204" pitchFamily="34" charset="0"/>
                      </a:endParaRPr>
                    </a:p>
                  </a:txBody>
                  <a:tcPr marL="1233" marR="1233" marT="1233" marB="0" anchor="ctr"/>
                </a:tc>
                <a:extLst>
                  <a:ext uri="{0D108BD9-81ED-4DB2-BD59-A6C34878D82A}">
                    <a16:rowId xmlns="" xmlns:a16="http://schemas.microsoft.com/office/drawing/2014/main" val="2326208044"/>
                  </a:ext>
                </a:extLst>
              </a:tr>
              <a:tr h="1215313">
                <a:tc>
                  <a:txBody>
                    <a:bodyPr/>
                    <a:lstStyle/>
                    <a:p>
                      <a:pPr algn="l" fontAlgn="b">
                        <a:spcBef>
                          <a:spcPts val="0"/>
                        </a:spcBef>
                        <a:spcAft>
                          <a:spcPts val="0"/>
                        </a:spcAft>
                      </a:pPr>
                      <a:r>
                        <a:rPr lang="es-EC" sz="1800" u="none" strike="noStrike">
                          <a:effectLst/>
                        </a:rPr>
                        <a:t>Khurram Shahzad, 2011</a:t>
                      </a:r>
                      <a:endParaRPr lang="es-EC" sz="1800" b="0" i="0" u="none" strike="noStrike">
                        <a:effectLst/>
                        <a:latin typeface="Arial" panose="020B0604020202020204" pitchFamily="34" charset="0"/>
                      </a:endParaRPr>
                    </a:p>
                  </a:txBody>
                  <a:tcPr marL="1233" marR="1233" marT="1233" marB="0" anchor="ctr"/>
                </a:tc>
                <a:tc>
                  <a:txBody>
                    <a:bodyPr/>
                    <a:lstStyle/>
                    <a:p>
                      <a:pPr algn="l" fontAlgn="b">
                        <a:spcBef>
                          <a:spcPts val="0"/>
                        </a:spcBef>
                        <a:spcAft>
                          <a:spcPts val="0"/>
                        </a:spcAft>
                      </a:pPr>
                      <a:r>
                        <a:rPr lang="en-US" sz="1800" u="none" strike="noStrike" dirty="0">
                          <a:effectLst/>
                        </a:rPr>
                        <a:t>Towards goal-driven access to process warehouse: Integrating goals with process warehouse for business process analysis</a:t>
                      </a:r>
                      <a:endParaRPr lang="en-US" sz="1800" b="0" i="0" u="none" strike="noStrike" dirty="0">
                        <a:effectLst/>
                        <a:latin typeface="Arial" panose="020B0604020202020204" pitchFamily="34" charset="0"/>
                      </a:endParaRPr>
                    </a:p>
                  </a:txBody>
                  <a:tcPr marL="1233" marR="1233" marT="1233" marB="0" anchor="ctr"/>
                </a:tc>
                <a:tc vMerge="1">
                  <a:txBody>
                    <a:bodyPr/>
                    <a:lstStyle/>
                    <a:p>
                      <a:endParaRPr lang="es-EC"/>
                    </a:p>
                  </a:txBody>
                  <a:tcPr/>
                </a:tc>
                <a:tc vMerge="1">
                  <a:txBody>
                    <a:bodyPr/>
                    <a:lstStyle/>
                    <a:p>
                      <a:endParaRPr lang="es-EC"/>
                    </a:p>
                  </a:txBody>
                  <a:tcPr/>
                </a:tc>
                <a:extLst>
                  <a:ext uri="{0D108BD9-81ED-4DB2-BD59-A6C34878D82A}">
                    <a16:rowId xmlns="" xmlns:a16="http://schemas.microsoft.com/office/drawing/2014/main" val="2923606512"/>
                  </a:ext>
                </a:extLst>
              </a:tr>
              <a:tr h="911475">
                <a:tc>
                  <a:txBody>
                    <a:bodyPr/>
                    <a:lstStyle/>
                    <a:p>
                      <a:pPr algn="l" fontAlgn="b">
                        <a:spcBef>
                          <a:spcPts val="0"/>
                        </a:spcBef>
                        <a:spcAft>
                          <a:spcPts val="0"/>
                        </a:spcAft>
                      </a:pPr>
                      <a:r>
                        <a:rPr lang="es-EC" sz="1800" u="none" strike="noStrike">
                          <a:effectLst/>
                        </a:rPr>
                        <a:t>Sretenović, Kovačić, &amp; Jovanović, 2016</a:t>
                      </a:r>
                      <a:endParaRPr lang="es-EC" sz="1800" b="0" i="0" u="none" strike="noStrike">
                        <a:effectLst/>
                        <a:latin typeface="Arial" panose="020B0604020202020204" pitchFamily="34" charset="0"/>
                      </a:endParaRPr>
                    </a:p>
                  </a:txBody>
                  <a:tcPr marL="1233" marR="1233" marT="1233" marB="0" anchor="ctr"/>
                </a:tc>
                <a:tc>
                  <a:txBody>
                    <a:bodyPr/>
                    <a:lstStyle/>
                    <a:p>
                      <a:pPr algn="l" fontAlgn="b">
                        <a:spcBef>
                          <a:spcPts val="0"/>
                        </a:spcBef>
                        <a:spcAft>
                          <a:spcPts val="0"/>
                        </a:spcAft>
                      </a:pPr>
                      <a:r>
                        <a:rPr lang="en-US" sz="1800" u="none" strike="noStrike" dirty="0">
                          <a:effectLst/>
                        </a:rPr>
                        <a:t>Development of the data warehouse model for public authorities accounts in Croatia</a:t>
                      </a:r>
                      <a:endParaRPr lang="en-US" sz="1800" b="0" i="0" u="none" strike="noStrike" dirty="0">
                        <a:effectLst/>
                        <a:latin typeface="Arial" panose="020B0604020202020204" pitchFamily="34" charset="0"/>
                      </a:endParaRPr>
                    </a:p>
                  </a:txBody>
                  <a:tcPr marL="1233" marR="1233" marT="1233" marB="0" anchor="ctr"/>
                </a:tc>
                <a:tc vMerge="1">
                  <a:txBody>
                    <a:bodyPr/>
                    <a:lstStyle/>
                    <a:p>
                      <a:endParaRPr lang="es-EC"/>
                    </a:p>
                  </a:txBody>
                  <a:tcPr/>
                </a:tc>
                <a:tc vMerge="1">
                  <a:txBody>
                    <a:bodyPr/>
                    <a:lstStyle/>
                    <a:p>
                      <a:endParaRPr lang="es-EC"/>
                    </a:p>
                  </a:txBody>
                  <a:tcPr/>
                </a:tc>
                <a:extLst>
                  <a:ext uri="{0D108BD9-81ED-4DB2-BD59-A6C34878D82A}">
                    <a16:rowId xmlns="" xmlns:a16="http://schemas.microsoft.com/office/drawing/2014/main" val="3752360243"/>
                  </a:ext>
                </a:extLst>
              </a:tr>
            </a:tbl>
          </a:graphicData>
        </a:graphic>
      </p:graphicFrame>
    </p:spTree>
    <p:extLst>
      <p:ext uri="{BB962C8B-B14F-4D97-AF65-F5344CB8AC3E}">
        <p14:creationId xmlns:p14="http://schemas.microsoft.com/office/powerpoint/2010/main" val="434698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1244571"/>
          </a:xfrm>
          <a:prstGeom prst="rect">
            <a:avLst/>
          </a:prstGeom>
        </p:spPr>
        <p:txBody>
          <a:bodyPr vert="horz" wrap="square" lIns="0" tIns="13335" rIns="0" bIns="0" rtlCol="0">
            <a:spAutoFit/>
          </a:bodyPr>
          <a:lstStyle/>
          <a:p>
            <a:pPr marL="0" indent="0">
              <a:buNone/>
            </a:pPr>
            <a:r>
              <a:rPr lang="es-MX" sz="4000" dirty="0"/>
              <a:t>5.3.- Fase 3: Construcción de la Solución</a:t>
            </a:r>
            <a:br>
              <a:rPr lang="es-MX" sz="4000" dirty="0"/>
            </a:b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a:bodyPr>
          <a:lstStyle/>
          <a:p>
            <a:pPr marL="0" indent="0" algn="just">
              <a:buNone/>
            </a:pPr>
            <a:r>
              <a:rPr lang="es-MX" dirty="0">
                <a:latin typeface="Century Gothic" panose="020B0502020202020204" pitchFamily="34" charset="0"/>
                <a:cs typeface="Arial"/>
              </a:rPr>
              <a:t>El sistema de gestión de datos para la toma de decisiones se desarrollo utilizando la metodología de Ralph Kimball denominada Ciclo de Vida Dimensional del Negocio </a:t>
            </a:r>
          </a:p>
          <a:p>
            <a:pPr marL="0" indent="0">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11</a:t>
            </a:fld>
            <a:endParaRPr lang="es-EC"/>
          </a:p>
        </p:txBody>
      </p:sp>
      <p:graphicFrame>
        <p:nvGraphicFramePr>
          <p:cNvPr id="5" name="Diagrama 4">
            <a:extLst>
              <a:ext uri="{FF2B5EF4-FFF2-40B4-BE49-F238E27FC236}">
                <a16:creationId xmlns="" xmlns:a16="http://schemas.microsoft.com/office/drawing/2014/main" id="{3872A309-2D87-4273-9364-E91ADEF76DCE}"/>
              </a:ext>
            </a:extLst>
          </p:cNvPr>
          <p:cNvGraphicFramePr/>
          <p:nvPr>
            <p:extLst>
              <p:ext uri="{D42A27DB-BD31-4B8C-83A1-F6EECF244321}">
                <p14:modId xmlns:p14="http://schemas.microsoft.com/office/powerpoint/2010/main" val="2073548916"/>
              </p:ext>
            </p:extLst>
          </p:nvPr>
        </p:nvGraphicFramePr>
        <p:xfrm>
          <a:off x="3284462" y="2415881"/>
          <a:ext cx="7468003" cy="4515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0035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5.3.- Fase 3: Construcción de la Solución</a:t>
            </a: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a:bodyPr>
          <a:lstStyle/>
          <a:p>
            <a:pPr marL="0" indent="0" algn="just">
              <a:buNone/>
            </a:pPr>
            <a:r>
              <a:rPr lang="es-MX" b="1" dirty="0">
                <a:latin typeface="Century Gothic" panose="020B0502020202020204" pitchFamily="34" charset="0"/>
                <a:cs typeface="Arial"/>
              </a:rPr>
              <a:t>Esquema de desglose del trabajo</a:t>
            </a:r>
          </a:p>
          <a:p>
            <a:pPr marL="0" indent="0">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12</a:t>
            </a:fld>
            <a:endParaRPr lang="es-EC"/>
          </a:p>
        </p:txBody>
      </p:sp>
      <p:graphicFrame>
        <p:nvGraphicFramePr>
          <p:cNvPr id="6" name="Diagrama 5">
            <a:extLst>
              <a:ext uri="{FF2B5EF4-FFF2-40B4-BE49-F238E27FC236}">
                <a16:creationId xmlns="" xmlns:a16="http://schemas.microsoft.com/office/drawing/2014/main" id="{467D01A6-E1F9-4C6D-B574-17A84C4B8206}"/>
              </a:ext>
            </a:extLst>
          </p:cNvPr>
          <p:cNvGraphicFramePr/>
          <p:nvPr>
            <p:extLst>
              <p:ext uri="{D42A27DB-BD31-4B8C-83A1-F6EECF244321}">
                <p14:modId xmlns:p14="http://schemas.microsoft.com/office/powerpoint/2010/main" val="3491823976"/>
              </p:ext>
            </p:extLst>
          </p:nvPr>
        </p:nvGraphicFramePr>
        <p:xfrm>
          <a:off x="1413128" y="829044"/>
          <a:ext cx="11363072" cy="5882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7231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5.3.- Fase 3: Construcción de la Solución</a:t>
            </a: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a:bodyPr>
          <a:lstStyle/>
          <a:p>
            <a:pPr marL="0" indent="0" algn="just">
              <a:buNone/>
            </a:pPr>
            <a:r>
              <a:rPr lang="es-MX" b="1" dirty="0">
                <a:latin typeface="Century Gothic" panose="020B0502020202020204" pitchFamily="34" charset="0"/>
                <a:cs typeface="Arial"/>
              </a:rPr>
              <a:t>Modelo Dimensional</a:t>
            </a:r>
          </a:p>
          <a:p>
            <a:pPr marL="0" indent="0" algn="just">
              <a:buNone/>
            </a:pPr>
            <a:endParaRPr lang="es-MX" b="1" dirty="0">
              <a:latin typeface="Century Gothic" panose="020B0502020202020204" pitchFamily="34" charset="0"/>
              <a:cs typeface="Arial"/>
            </a:endParaRPr>
          </a:p>
          <a:p>
            <a:pPr marL="0" indent="0" algn="just">
              <a:buNone/>
            </a:pPr>
            <a:r>
              <a:rPr lang="es-MX" dirty="0">
                <a:latin typeface="Century Gothic" panose="020B0502020202020204" pitchFamily="34" charset="0"/>
                <a:cs typeface="Arial"/>
              </a:rPr>
              <a:t>De acuerdo a los requerimientos identificados, se construyó el esquema de análisis dimensional del proceso del negocio</a:t>
            </a: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13</a:t>
            </a:fld>
            <a:endParaRPr lang="es-EC"/>
          </a:p>
        </p:txBody>
      </p:sp>
      <p:pic>
        <p:nvPicPr>
          <p:cNvPr id="9" name="Imagen 8">
            <a:extLst>
              <a:ext uri="{FF2B5EF4-FFF2-40B4-BE49-F238E27FC236}">
                <a16:creationId xmlns="" xmlns:a16="http://schemas.microsoft.com/office/drawing/2014/main" id="{49135125-77AF-47C8-9D80-8A7231DD8FE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36800" y="2625170"/>
            <a:ext cx="8839200" cy="4468333"/>
          </a:xfrm>
          <a:prstGeom prst="rect">
            <a:avLst/>
          </a:prstGeom>
          <a:noFill/>
          <a:ln>
            <a:noFill/>
          </a:ln>
        </p:spPr>
      </p:pic>
      <p:grpSp>
        <p:nvGrpSpPr>
          <p:cNvPr id="7" name="Grupo 32">
            <a:extLst>
              <a:ext uri="{FF2B5EF4-FFF2-40B4-BE49-F238E27FC236}">
                <a16:creationId xmlns="" xmlns:a16="http://schemas.microsoft.com/office/drawing/2014/main" id="{5A484FBD-8C99-4C6D-A2AA-3136EACC6667}"/>
              </a:ext>
            </a:extLst>
          </p:cNvPr>
          <p:cNvGrpSpPr/>
          <p:nvPr/>
        </p:nvGrpSpPr>
        <p:grpSpPr>
          <a:xfrm>
            <a:off x="1651000" y="3248025"/>
            <a:ext cx="479064" cy="560415"/>
            <a:chOff x="2493274" y="2587170"/>
            <a:chExt cx="479064" cy="560415"/>
          </a:xfrm>
        </p:grpSpPr>
        <p:sp>
          <p:nvSpPr>
            <p:cNvPr id="8" name="Flecha: a la derecha 33">
              <a:extLst>
                <a:ext uri="{FF2B5EF4-FFF2-40B4-BE49-F238E27FC236}">
                  <a16:creationId xmlns="" xmlns:a16="http://schemas.microsoft.com/office/drawing/2014/main" id="{63AF1263-0EE3-4CF4-AB9C-AAB9AEDEBBFF}"/>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Flecha: a la derecha 4">
              <a:extLst>
                <a:ext uri="{FF2B5EF4-FFF2-40B4-BE49-F238E27FC236}">
                  <a16:creationId xmlns="" xmlns:a16="http://schemas.microsoft.com/office/drawing/2014/main" id="{E548ACFE-7532-49F9-80E4-B039F18A12A0}"/>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grpSp>
        <p:nvGrpSpPr>
          <p:cNvPr id="11" name="Grupo 32">
            <a:extLst>
              <a:ext uri="{FF2B5EF4-FFF2-40B4-BE49-F238E27FC236}">
                <a16:creationId xmlns="" xmlns:a16="http://schemas.microsoft.com/office/drawing/2014/main" id="{5A484FBD-8C99-4C6D-A2AA-3136EACC6667}"/>
              </a:ext>
            </a:extLst>
          </p:cNvPr>
          <p:cNvGrpSpPr/>
          <p:nvPr/>
        </p:nvGrpSpPr>
        <p:grpSpPr>
          <a:xfrm>
            <a:off x="1818672" y="5838825"/>
            <a:ext cx="479064" cy="560415"/>
            <a:chOff x="2493274" y="2587170"/>
            <a:chExt cx="479064" cy="560415"/>
          </a:xfrm>
        </p:grpSpPr>
        <p:sp>
          <p:nvSpPr>
            <p:cNvPr id="12" name="Flecha: a la derecha 33">
              <a:extLst>
                <a:ext uri="{FF2B5EF4-FFF2-40B4-BE49-F238E27FC236}">
                  <a16:creationId xmlns="" xmlns:a16="http://schemas.microsoft.com/office/drawing/2014/main" id="{63AF1263-0EE3-4CF4-AB9C-AAB9AEDEBBFF}"/>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3" name="Flecha: a la derecha 4">
              <a:extLst>
                <a:ext uri="{FF2B5EF4-FFF2-40B4-BE49-F238E27FC236}">
                  <a16:creationId xmlns="" xmlns:a16="http://schemas.microsoft.com/office/drawing/2014/main" id="{E548ACFE-7532-49F9-80E4-B039F18A12A0}"/>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grpSp>
        <p:nvGrpSpPr>
          <p:cNvPr id="14" name="Grupo 32">
            <a:extLst>
              <a:ext uri="{FF2B5EF4-FFF2-40B4-BE49-F238E27FC236}">
                <a16:creationId xmlns="" xmlns:a16="http://schemas.microsoft.com/office/drawing/2014/main" id="{5A484FBD-8C99-4C6D-A2AA-3136EACC6667}"/>
              </a:ext>
            </a:extLst>
          </p:cNvPr>
          <p:cNvGrpSpPr/>
          <p:nvPr/>
        </p:nvGrpSpPr>
        <p:grpSpPr>
          <a:xfrm rot="10800000">
            <a:off x="11292449" y="3248024"/>
            <a:ext cx="479064" cy="560415"/>
            <a:chOff x="2493274" y="2587170"/>
            <a:chExt cx="479064" cy="560415"/>
          </a:xfrm>
        </p:grpSpPr>
        <p:sp>
          <p:nvSpPr>
            <p:cNvPr id="15" name="Flecha: a la derecha 33">
              <a:extLst>
                <a:ext uri="{FF2B5EF4-FFF2-40B4-BE49-F238E27FC236}">
                  <a16:creationId xmlns="" xmlns:a16="http://schemas.microsoft.com/office/drawing/2014/main" id="{63AF1263-0EE3-4CF4-AB9C-AAB9AEDEBBFF}"/>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6" name="Flecha: a la derecha 4">
              <a:extLst>
                <a:ext uri="{FF2B5EF4-FFF2-40B4-BE49-F238E27FC236}">
                  <a16:creationId xmlns="" xmlns:a16="http://schemas.microsoft.com/office/drawing/2014/main" id="{E548ACFE-7532-49F9-80E4-B039F18A12A0}"/>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grpSp>
        <p:nvGrpSpPr>
          <p:cNvPr id="18" name="Grupo 32">
            <a:extLst>
              <a:ext uri="{FF2B5EF4-FFF2-40B4-BE49-F238E27FC236}">
                <a16:creationId xmlns="" xmlns:a16="http://schemas.microsoft.com/office/drawing/2014/main" id="{5A484FBD-8C99-4C6D-A2AA-3136EACC6667}"/>
              </a:ext>
            </a:extLst>
          </p:cNvPr>
          <p:cNvGrpSpPr/>
          <p:nvPr/>
        </p:nvGrpSpPr>
        <p:grpSpPr>
          <a:xfrm rot="10800000">
            <a:off x="11292449" y="5726742"/>
            <a:ext cx="479064" cy="560415"/>
            <a:chOff x="2493274" y="2587170"/>
            <a:chExt cx="479064" cy="560415"/>
          </a:xfrm>
        </p:grpSpPr>
        <p:sp>
          <p:nvSpPr>
            <p:cNvPr id="19" name="Flecha: a la derecha 33">
              <a:extLst>
                <a:ext uri="{FF2B5EF4-FFF2-40B4-BE49-F238E27FC236}">
                  <a16:creationId xmlns="" xmlns:a16="http://schemas.microsoft.com/office/drawing/2014/main" id="{63AF1263-0EE3-4CF4-AB9C-AAB9AEDEBBFF}"/>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0" name="Flecha: a la derecha 4">
              <a:extLst>
                <a:ext uri="{FF2B5EF4-FFF2-40B4-BE49-F238E27FC236}">
                  <a16:creationId xmlns="" xmlns:a16="http://schemas.microsoft.com/office/drawing/2014/main" id="{E548ACFE-7532-49F9-80E4-B039F18A12A0}"/>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sp>
        <p:nvSpPr>
          <p:cNvPr id="5" name="4 CuadroTexto"/>
          <p:cNvSpPr txBox="1"/>
          <p:nvPr/>
        </p:nvSpPr>
        <p:spPr>
          <a:xfrm>
            <a:off x="2297736" y="4837183"/>
            <a:ext cx="2477464" cy="461665"/>
          </a:xfrm>
          <a:prstGeom prst="rect">
            <a:avLst/>
          </a:prstGeom>
          <a:noFill/>
        </p:spPr>
        <p:txBody>
          <a:bodyPr wrap="square" rtlCol="0">
            <a:spAutoFit/>
          </a:bodyPr>
          <a:lstStyle/>
          <a:p>
            <a:r>
              <a:rPr lang="es-EC" sz="2400" b="1" dirty="0" smtClean="0">
                <a:solidFill>
                  <a:schemeClr val="accent1">
                    <a:lumMod val="75000"/>
                  </a:schemeClr>
                </a:solidFill>
              </a:rPr>
              <a:t>DIMENSIONES</a:t>
            </a:r>
            <a:endParaRPr lang="es-EC" sz="2400" b="1" dirty="0">
              <a:solidFill>
                <a:schemeClr val="accent1">
                  <a:lumMod val="75000"/>
                </a:schemeClr>
              </a:solidFill>
            </a:endParaRPr>
          </a:p>
        </p:txBody>
      </p:sp>
      <p:grpSp>
        <p:nvGrpSpPr>
          <p:cNvPr id="21" name="Grupo 32">
            <a:extLst>
              <a:ext uri="{FF2B5EF4-FFF2-40B4-BE49-F238E27FC236}">
                <a16:creationId xmlns="" xmlns:a16="http://schemas.microsoft.com/office/drawing/2014/main" id="{5A484FBD-8C99-4C6D-A2AA-3136EACC6667}"/>
              </a:ext>
            </a:extLst>
          </p:cNvPr>
          <p:cNvGrpSpPr/>
          <p:nvPr/>
        </p:nvGrpSpPr>
        <p:grpSpPr>
          <a:xfrm rot="5400000">
            <a:off x="6680200" y="2580208"/>
            <a:ext cx="479064" cy="560415"/>
            <a:chOff x="2493274" y="2587170"/>
            <a:chExt cx="479064" cy="560415"/>
          </a:xfrm>
          <a:solidFill>
            <a:srgbClr val="00B0F0"/>
          </a:solidFill>
        </p:grpSpPr>
        <p:sp>
          <p:nvSpPr>
            <p:cNvPr id="22" name="Flecha: a la derecha 33">
              <a:extLst>
                <a:ext uri="{FF2B5EF4-FFF2-40B4-BE49-F238E27FC236}">
                  <a16:creationId xmlns="" xmlns:a16="http://schemas.microsoft.com/office/drawing/2014/main" id="{63AF1263-0EE3-4CF4-AB9C-AAB9AEDEBBFF}"/>
                </a:ext>
              </a:extLst>
            </p:cNvPr>
            <p:cNvSpPr/>
            <p:nvPr/>
          </p:nvSpPr>
          <p:spPr>
            <a:xfrm>
              <a:off x="2493274" y="2587170"/>
              <a:ext cx="479064" cy="560415"/>
            </a:xfrm>
            <a:prstGeom prst="rightArrow">
              <a:avLst>
                <a:gd name="adj1" fmla="val 60000"/>
                <a:gd name="adj2" fmla="val 50000"/>
              </a:avLst>
            </a:prstGeom>
            <a:grp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3" name="Flecha: a la derecha 4">
              <a:extLst>
                <a:ext uri="{FF2B5EF4-FFF2-40B4-BE49-F238E27FC236}">
                  <a16:creationId xmlns="" xmlns:a16="http://schemas.microsoft.com/office/drawing/2014/main" id="{E548ACFE-7532-49F9-80E4-B039F18A12A0}"/>
                </a:ext>
              </a:extLst>
            </p:cNvPr>
            <p:cNvSpPr txBox="1"/>
            <p:nvPr/>
          </p:nvSpPr>
          <p:spPr>
            <a:xfrm>
              <a:off x="2493274" y="2699253"/>
              <a:ext cx="335345" cy="33624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sp>
        <p:nvSpPr>
          <p:cNvPr id="24" name="23 CuadroTexto"/>
          <p:cNvSpPr txBox="1"/>
          <p:nvPr/>
        </p:nvSpPr>
        <p:spPr>
          <a:xfrm>
            <a:off x="5517668" y="6631838"/>
            <a:ext cx="2762732" cy="461665"/>
          </a:xfrm>
          <a:prstGeom prst="rect">
            <a:avLst/>
          </a:prstGeom>
          <a:noFill/>
        </p:spPr>
        <p:txBody>
          <a:bodyPr wrap="square" rtlCol="0">
            <a:spAutoFit/>
          </a:bodyPr>
          <a:lstStyle/>
          <a:p>
            <a:r>
              <a:rPr lang="es-EC" sz="2400" b="1" dirty="0" smtClean="0">
                <a:solidFill>
                  <a:srgbClr val="00B0F0"/>
                </a:solidFill>
              </a:rPr>
              <a:t>TABLA DE HECHOS</a:t>
            </a:r>
            <a:endParaRPr lang="es-EC" sz="2400" b="1" dirty="0">
              <a:solidFill>
                <a:srgbClr val="00B0F0"/>
              </a:solidFill>
            </a:endParaRPr>
          </a:p>
        </p:txBody>
      </p:sp>
    </p:spTree>
    <p:extLst>
      <p:ext uri="{BB962C8B-B14F-4D97-AF65-F5344CB8AC3E}">
        <p14:creationId xmlns:p14="http://schemas.microsoft.com/office/powerpoint/2010/main" val="93315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5.3.- Fase 3: Construcción de la Solución</a:t>
            </a: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a:bodyPr>
          <a:lstStyle/>
          <a:p>
            <a:pPr marL="0" indent="0" algn="just">
              <a:buNone/>
            </a:pPr>
            <a:r>
              <a:rPr lang="es-MX" b="1" dirty="0">
                <a:latin typeface="Century Gothic" panose="020B0502020202020204" pitchFamily="34" charset="0"/>
                <a:cs typeface="Arial"/>
              </a:rPr>
              <a:t>Proceso ETL</a:t>
            </a: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14</a:t>
            </a:fld>
            <a:endParaRPr lang="es-EC"/>
          </a:p>
        </p:txBody>
      </p:sp>
      <p:pic>
        <p:nvPicPr>
          <p:cNvPr id="7" name="Imagen 6">
            <a:extLst>
              <a:ext uri="{FF2B5EF4-FFF2-40B4-BE49-F238E27FC236}">
                <a16:creationId xmlns="" xmlns:a16="http://schemas.microsoft.com/office/drawing/2014/main" id="{182B3675-E650-4E6A-9B6A-65055ED1B8FE}"/>
              </a:ext>
            </a:extLst>
          </p:cNvPr>
          <p:cNvPicPr/>
          <p:nvPr/>
        </p:nvPicPr>
        <p:blipFill>
          <a:blip r:embed="rId2"/>
          <a:stretch>
            <a:fillRect/>
          </a:stretch>
        </p:blipFill>
        <p:spPr>
          <a:xfrm>
            <a:off x="1511918" y="1571625"/>
            <a:ext cx="11210671" cy="5139592"/>
          </a:xfrm>
          <a:prstGeom prst="rect">
            <a:avLst/>
          </a:prstGeom>
        </p:spPr>
      </p:pic>
      <p:sp>
        <p:nvSpPr>
          <p:cNvPr id="5" name="Rectángulo 4">
            <a:extLst>
              <a:ext uri="{FF2B5EF4-FFF2-40B4-BE49-F238E27FC236}">
                <a16:creationId xmlns="" xmlns:a16="http://schemas.microsoft.com/office/drawing/2014/main" id="{07533DA5-790B-478C-82B0-D737FEC94D75}"/>
              </a:ext>
            </a:extLst>
          </p:cNvPr>
          <p:cNvSpPr/>
          <p:nvPr/>
        </p:nvSpPr>
        <p:spPr>
          <a:xfrm>
            <a:off x="1511918" y="1724025"/>
            <a:ext cx="1891682" cy="48915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CuadroTexto 5">
            <a:extLst>
              <a:ext uri="{FF2B5EF4-FFF2-40B4-BE49-F238E27FC236}">
                <a16:creationId xmlns="" xmlns:a16="http://schemas.microsoft.com/office/drawing/2014/main" id="{69D4794F-5DB1-4A74-B846-E368B0CC49CD}"/>
              </a:ext>
            </a:extLst>
          </p:cNvPr>
          <p:cNvSpPr txBox="1"/>
          <p:nvPr/>
        </p:nvSpPr>
        <p:spPr>
          <a:xfrm>
            <a:off x="1902190" y="6711217"/>
            <a:ext cx="1196610" cy="369332"/>
          </a:xfrm>
          <a:prstGeom prst="rect">
            <a:avLst/>
          </a:prstGeom>
          <a:noFill/>
        </p:spPr>
        <p:txBody>
          <a:bodyPr wrap="square" rtlCol="0">
            <a:spAutoFit/>
          </a:bodyPr>
          <a:lstStyle/>
          <a:p>
            <a:r>
              <a:rPr lang="es-EC" dirty="0"/>
              <a:t>Extracción</a:t>
            </a:r>
          </a:p>
        </p:txBody>
      </p:sp>
      <p:sp>
        <p:nvSpPr>
          <p:cNvPr id="8" name="Rectángulo 7">
            <a:extLst>
              <a:ext uri="{FF2B5EF4-FFF2-40B4-BE49-F238E27FC236}">
                <a16:creationId xmlns="" xmlns:a16="http://schemas.microsoft.com/office/drawing/2014/main" id="{EFD423C0-87D2-4A16-9FFC-1C9E8B9DD711}"/>
              </a:ext>
            </a:extLst>
          </p:cNvPr>
          <p:cNvSpPr/>
          <p:nvPr/>
        </p:nvSpPr>
        <p:spPr>
          <a:xfrm>
            <a:off x="3587862" y="1729174"/>
            <a:ext cx="3854338" cy="48915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CuadroTexto 8">
            <a:extLst>
              <a:ext uri="{FF2B5EF4-FFF2-40B4-BE49-F238E27FC236}">
                <a16:creationId xmlns="" xmlns:a16="http://schemas.microsoft.com/office/drawing/2014/main" id="{C4D04768-36F1-45A8-A9A0-D61AF8103A57}"/>
              </a:ext>
            </a:extLst>
          </p:cNvPr>
          <p:cNvSpPr txBox="1"/>
          <p:nvPr/>
        </p:nvSpPr>
        <p:spPr>
          <a:xfrm>
            <a:off x="4747594" y="6701572"/>
            <a:ext cx="1704006" cy="369332"/>
          </a:xfrm>
          <a:prstGeom prst="rect">
            <a:avLst/>
          </a:prstGeom>
          <a:noFill/>
        </p:spPr>
        <p:txBody>
          <a:bodyPr wrap="square" rtlCol="0">
            <a:spAutoFit/>
          </a:bodyPr>
          <a:lstStyle/>
          <a:p>
            <a:r>
              <a:rPr lang="es-EC" dirty="0"/>
              <a:t>Transformación</a:t>
            </a:r>
          </a:p>
        </p:txBody>
      </p:sp>
      <p:sp>
        <p:nvSpPr>
          <p:cNvPr id="11" name="Rectángulo 10">
            <a:extLst>
              <a:ext uri="{FF2B5EF4-FFF2-40B4-BE49-F238E27FC236}">
                <a16:creationId xmlns="" xmlns:a16="http://schemas.microsoft.com/office/drawing/2014/main" id="{D2229B81-548E-4C6B-8E37-2C05FD353DF3}"/>
              </a:ext>
            </a:extLst>
          </p:cNvPr>
          <p:cNvSpPr/>
          <p:nvPr/>
        </p:nvSpPr>
        <p:spPr>
          <a:xfrm>
            <a:off x="7586245" y="1712658"/>
            <a:ext cx="5136344" cy="48915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7" name="CuadroTexto 16">
            <a:extLst>
              <a:ext uri="{FF2B5EF4-FFF2-40B4-BE49-F238E27FC236}">
                <a16:creationId xmlns="" xmlns:a16="http://schemas.microsoft.com/office/drawing/2014/main" id="{DCA13DCE-89B1-4DD2-B124-DC7633AF1E6C}"/>
              </a:ext>
            </a:extLst>
          </p:cNvPr>
          <p:cNvSpPr txBox="1"/>
          <p:nvPr/>
        </p:nvSpPr>
        <p:spPr>
          <a:xfrm>
            <a:off x="9779977" y="6621800"/>
            <a:ext cx="748880" cy="369332"/>
          </a:xfrm>
          <a:prstGeom prst="rect">
            <a:avLst/>
          </a:prstGeom>
          <a:noFill/>
        </p:spPr>
        <p:txBody>
          <a:bodyPr wrap="square" rtlCol="0">
            <a:spAutoFit/>
          </a:bodyPr>
          <a:lstStyle/>
          <a:p>
            <a:r>
              <a:rPr lang="es-EC" dirty="0"/>
              <a:t>Carga</a:t>
            </a:r>
          </a:p>
        </p:txBody>
      </p:sp>
      <p:sp>
        <p:nvSpPr>
          <p:cNvPr id="18" name="CuadroTexto 17">
            <a:extLst>
              <a:ext uri="{FF2B5EF4-FFF2-40B4-BE49-F238E27FC236}">
                <a16:creationId xmlns="" xmlns:a16="http://schemas.microsoft.com/office/drawing/2014/main" id="{AC363F73-55D3-461A-B73A-A0DA7B2A163D}"/>
              </a:ext>
            </a:extLst>
          </p:cNvPr>
          <p:cNvSpPr txBox="1"/>
          <p:nvPr/>
        </p:nvSpPr>
        <p:spPr>
          <a:xfrm>
            <a:off x="3842588" y="1076413"/>
            <a:ext cx="3514017" cy="646331"/>
          </a:xfrm>
          <a:prstGeom prst="rect">
            <a:avLst/>
          </a:prstGeom>
          <a:noFill/>
        </p:spPr>
        <p:txBody>
          <a:bodyPr wrap="square" rtlCol="0">
            <a:spAutoFit/>
          </a:bodyPr>
          <a:lstStyle/>
          <a:p>
            <a:pPr algn="ctr"/>
            <a:r>
              <a:rPr lang="es-EC" dirty="0"/>
              <a:t>Mantener congruencia de los datos de distintas fuentes</a:t>
            </a:r>
          </a:p>
        </p:txBody>
      </p:sp>
      <p:pic>
        <p:nvPicPr>
          <p:cNvPr id="10" name="Imagen 9">
            <a:extLst>
              <a:ext uri="{FF2B5EF4-FFF2-40B4-BE49-F238E27FC236}">
                <a16:creationId xmlns="" xmlns:a16="http://schemas.microsoft.com/office/drawing/2014/main" id="{2FEE537C-2358-48E4-8149-568FB0BFE4B3}"/>
              </a:ext>
            </a:extLst>
          </p:cNvPr>
          <p:cNvPicPr/>
          <p:nvPr/>
        </p:nvPicPr>
        <p:blipFill>
          <a:blip r:embed="rId3"/>
          <a:stretch>
            <a:fillRect/>
          </a:stretch>
        </p:blipFill>
        <p:spPr>
          <a:xfrm>
            <a:off x="7586245" y="1986732"/>
            <a:ext cx="5155654" cy="2083543"/>
          </a:xfrm>
          <a:prstGeom prst="rect">
            <a:avLst/>
          </a:prstGeom>
        </p:spPr>
      </p:pic>
      <p:pic>
        <p:nvPicPr>
          <p:cNvPr id="12" name="Imagen 11">
            <a:extLst>
              <a:ext uri="{FF2B5EF4-FFF2-40B4-BE49-F238E27FC236}">
                <a16:creationId xmlns="" xmlns:a16="http://schemas.microsoft.com/office/drawing/2014/main" id="{73466B71-5D95-40AD-B078-62170C7D4C5F}"/>
              </a:ext>
            </a:extLst>
          </p:cNvPr>
          <p:cNvPicPr/>
          <p:nvPr/>
        </p:nvPicPr>
        <p:blipFill>
          <a:blip r:embed="rId4"/>
          <a:stretch>
            <a:fillRect/>
          </a:stretch>
        </p:blipFill>
        <p:spPr>
          <a:xfrm>
            <a:off x="7599076" y="4175355"/>
            <a:ext cx="5129992" cy="2083543"/>
          </a:xfrm>
          <a:prstGeom prst="rect">
            <a:avLst/>
          </a:prstGeom>
        </p:spPr>
      </p:pic>
    </p:spTree>
    <p:extLst>
      <p:ext uri="{BB962C8B-B14F-4D97-AF65-F5344CB8AC3E}">
        <p14:creationId xmlns:p14="http://schemas.microsoft.com/office/powerpoint/2010/main" val="388667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p:bldP spid="11" grpId="0" animBg="1"/>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5.3.- Fase 3: Construcción de la Solución</a:t>
            </a: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a:bodyPr>
          <a:lstStyle/>
          <a:p>
            <a:pPr marL="0" indent="0" algn="just">
              <a:buNone/>
            </a:pPr>
            <a:r>
              <a:rPr lang="es-MX" sz="2000" b="1" dirty="0">
                <a:latin typeface="Century Gothic" panose="020B0502020202020204" pitchFamily="34" charset="0"/>
                <a:cs typeface="Arial"/>
              </a:rPr>
              <a:t>Aplicación de BI: </a:t>
            </a:r>
            <a:r>
              <a:rPr lang="es-MX" sz="2000" dirty="0">
                <a:latin typeface="Century Gothic" panose="020B0502020202020204" pitchFamily="34" charset="0"/>
                <a:cs typeface="Arial"/>
              </a:rPr>
              <a:t>Mediante la generación de reportes brinda soporte a la toma de decisiones al área comercial de la empresa NUO Tecnológica </a:t>
            </a: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15</a:t>
            </a:fld>
            <a:endParaRPr lang="es-EC"/>
          </a:p>
        </p:txBody>
      </p:sp>
      <p:pic>
        <p:nvPicPr>
          <p:cNvPr id="7" name="Imagen 6">
            <a:extLst>
              <a:ext uri="{FF2B5EF4-FFF2-40B4-BE49-F238E27FC236}">
                <a16:creationId xmlns="" xmlns:a16="http://schemas.microsoft.com/office/drawing/2014/main" id="{79E26D67-83AA-42CF-831B-44CA203ECD26}"/>
              </a:ext>
            </a:extLst>
          </p:cNvPr>
          <p:cNvPicPr/>
          <p:nvPr/>
        </p:nvPicPr>
        <p:blipFill>
          <a:blip r:embed="rId2"/>
          <a:stretch>
            <a:fillRect/>
          </a:stretch>
        </p:blipFill>
        <p:spPr>
          <a:xfrm>
            <a:off x="2106978" y="1865925"/>
            <a:ext cx="9828339" cy="4987192"/>
          </a:xfrm>
          <a:prstGeom prst="rect">
            <a:avLst/>
          </a:prstGeom>
        </p:spPr>
      </p:pic>
      <p:sp>
        <p:nvSpPr>
          <p:cNvPr id="5" name="Abrir llave 4">
            <a:extLst>
              <a:ext uri="{FF2B5EF4-FFF2-40B4-BE49-F238E27FC236}">
                <a16:creationId xmlns="" xmlns:a16="http://schemas.microsoft.com/office/drawing/2014/main" id="{863BCA7A-2AE8-48CF-9CA2-7BC4BAC422A2}"/>
              </a:ext>
            </a:extLst>
          </p:cNvPr>
          <p:cNvSpPr/>
          <p:nvPr/>
        </p:nvSpPr>
        <p:spPr>
          <a:xfrm>
            <a:off x="1892230" y="3561872"/>
            <a:ext cx="224694" cy="310286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6" name="CuadroTexto 5">
            <a:extLst>
              <a:ext uri="{FF2B5EF4-FFF2-40B4-BE49-F238E27FC236}">
                <a16:creationId xmlns="" xmlns:a16="http://schemas.microsoft.com/office/drawing/2014/main" id="{9127F217-1BF7-470D-984E-181DDAF9F533}"/>
              </a:ext>
            </a:extLst>
          </p:cNvPr>
          <p:cNvSpPr txBox="1"/>
          <p:nvPr/>
        </p:nvSpPr>
        <p:spPr>
          <a:xfrm rot="16200000">
            <a:off x="187708" y="4767595"/>
            <a:ext cx="2958609" cy="369332"/>
          </a:xfrm>
          <a:prstGeom prst="rect">
            <a:avLst/>
          </a:prstGeom>
          <a:noFill/>
        </p:spPr>
        <p:txBody>
          <a:bodyPr wrap="square" rtlCol="0">
            <a:spAutoFit/>
          </a:bodyPr>
          <a:lstStyle/>
          <a:p>
            <a:r>
              <a:rPr lang="es-EC" dirty="0"/>
              <a:t>Crecimiento anual en ventas</a:t>
            </a:r>
          </a:p>
        </p:txBody>
      </p:sp>
      <p:sp>
        <p:nvSpPr>
          <p:cNvPr id="8" name="Abrir llave 7">
            <a:extLst>
              <a:ext uri="{FF2B5EF4-FFF2-40B4-BE49-F238E27FC236}">
                <a16:creationId xmlns="" xmlns:a16="http://schemas.microsoft.com/office/drawing/2014/main" id="{C77D8FF1-7625-4A9C-95A2-BC46460AB9FC}"/>
              </a:ext>
            </a:extLst>
          </p:cNvPr>
          <p:cNvSpPr/>
          <p:nvPr/>
        </p:nvSpPr>
        <p:spPr>
          <a:xfrm flipH="1">
            <a:off x="11822970" y="3629025"/>
            <a:ext cx="224693" cy="1773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9" name="CuadroTexto 8">
            <a:extLst>
              <a:ext uri="{FF2B5EF4-FFF2-40B4-BE49-F238E27FC236}">
                <a16:creationId xmlns="" xmlns:a16="http://schemas.microsoft.com/office/drawing/2014/main" id="{D94D9DAB-9196-4A6A-861B-CEF6BEFD013C}"/>
              </a:ext>
            </a:extLst>
          </p:cNvPr>
          <p:cNvSpPr txBox="1"/>
          <p:nvPr/>
        </p:nvSpPr>
        <p:spPr>
          <a:xfrm rot="16200000">
            <a:off x="11449168" y="4211808"/>
            <a:ext cx="1773128" cy="646331"/>
          </a:xfrm>
          <a:prstGeom prst="rect">
            <a:avLst/>
          </a:prstGeom>
          <a:noFill/>
        </p:spPr>
        <p:txBody>
          <a:bodyPr wrap="square" rtlCol="0">
            <a:spAutoFit/>
          </a:bodyPr>
          <a:lstStyle/>
          <a:p>
            <a:pPr algn="ctr"/>
            <a:r>
              <a:rPr lang="es-EC" dirty="0"/>
              <a:t>Meses con mayor demanda</a:t>
            </a:r>
          </a:p>
        </p:txBody>
      </p:sp>
      <p:sp>
        <p:nvSpPr>
          <p:cNvPr id="11" name="Abrir llave 10">
            <a:extLst>
              <a:ext uri="{FF2B5EF4-FFF2-40B4-BE49-F238E27FC236}">
                <a16:creationId xmlns="" xmlns:a16="http://schemas.microsoft.com/office/drawing/2014/main" id="{FCEB6D9D-D035-4104-8EA2-315099156D3E}"/>
              </a:ext>
            </a:extLst>
          </p:cNvPr>
          <p:cNvSpPr/>
          <p:nvPr/>
        </p:nvSpPr>
        <p:spPr>
          <a:xfrm flipH="1">
            <a:off x="11808194" y="5452563"/>
            <a:ext cx="189598" cy="140055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13" name="CuadroTexto 12">
            <a:extLst>
              <a:ext uri="{FF2B5EF4-FFF2-40B4-BE49-F238E27FC236}">
                <a16:creationId xmlns="" xmlns:a16="http://schemas.microsoft.com/office/drawing/2014/main" id="{87CE7FCF-1622-47CF-B294-6B631CBA4665}"/>
              </a:ext>
            </a:extLst>
          </p:cNvPr>
          <p:cNvSpPr txBox="1"/>
          <p:nvPr/>
        </p:nvSpPr>
        <p:spPr>
          <a:xfrm rot="16200000">
            <a:off x="11630374" y="5839368"/>
            <a:ext cx="1381169" cy="646331"/>
          </a:xfrm>
          <a:prstGeom prst="rect">
            <a:avLst/>
          </a:prstGeom>
          <a:noFill/>
        </p:spPr>
        <p:txBody>
          <a:bodyPr wrap="square" rtlCol="0">
            <a:spAutoFit/>
          </a:bodyPr>
          <a:lstStyle/>
          <a:p>
            <a:pPr algn="ctr"/>
            <a:r>
              <a:rPr lang="es-EC" dirty="0"/>
              <a:t>Proyección de ventas</a:t>
            </a:r>
          </a:p>
        </p:txBody>
      </p:sp>
      <p:sp>
        <p:nvSpPr>
          <p:cNvPr id="19" name="Abrir llave 18">
            <a:extLst>
              <a:ext uri="{FF2B5EF4-FFF2-40B4-BE49-F238E27FC236}">
                <a16:creationId xmlns="" xmlns:a16="http://schemas.microsoft.com/office/drawing/2014/main" id="{17CB79FE-3C79-40E7-AFCC-6ADB0C87AA65}"/>
              </a:ext>
            </a:extLst>
          </p:cNvPr>
          <p:cNvSpPr/>
          <p:nvPr/>
        </p:nvSpPr>
        <p:spPr>
          <a:xfrm>
            <a:off x="1917382" y="1827005"/>
            <a:ext cx="142078" cy="164595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21" name="CuadroTexto 20">
            <a:extLst>
              <a:ext uri="{FF2B5EF4-FFF2-40B4-BE49-F238E27FC236}">
                <a16:creationId xmlns="" xmlns:a16="http://schemas.microsoft.com/office/drawing/2014/main" id="{51AFE7E2-4D19-452E-8517-73C7DBDC150F}"/>
              </a:ext>
            </a:extLst>
          </p:cNvPr>
          <p:cNvSpPr txBox="1"/>
          <p:nvPr/>
        </p:nvSpPr>
        <p:spPr>
          <a:xfrm rot="16200000">
            <a:off x="785742" y="2365074"/>
            <a:ext cx="1569432" cy="646331"/>
          </a:xfrm>
          <a:prstGeom prst="rect">
            <a:avLst/>
          </a:prstGeom>
          <a:noFill/>
        </p:spPr>
        <p:txBody>
          <a:bodyPr wrap="square" rtlCol="0">
            <a:spAutoFit/>
          </a:bodyPr>
          <a:lstStyle/>
          <a:p>
            <a:pPr algn="ctr"/>
            <a:r>
              <a:rPr lang="es-EC" dirty="0"/>
              <a:t>Información detallada</a:t>
            </a:r>
          </a:p>
        </p:txBody>
      </p:sp>
    </p:spTree>
    <p:extLst>
      <p:ext uri="{BB962C8B-B14F-4D97-AF65-F5344CB8AC3E}">
        <p14:creationId xmlns:p14="http://schemas.microsoft.com/office/powerpoint/2010/main" val="20715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p:bldP spid="11" grpId="0" animBg="1"/>
      <p:bldP spid="13" grpId="0"/>
      <p:bldP spid="19" grpId="0" animBg="1"/>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5.4.- Fase 4: Validación de la solución</a:t>
            </a: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a:bodyPr>
          <a:lstStyle/>
          <a:p>
            <a:pPr marL="0" indent="0" algn="just">
              <a:buNone/>
            </a:pPr>
            <a:r>
              <a:rPr lang="es-MX" sz="2300" b="1" dirty="0">
                <a:latin typeface="Century Gothic" panose="020B0502020202020204" pitchFamily="34" charset="0"/>
                <a:cs typeface="Arial"/>
              </a:rPr>
              <a:t>Modelo de evaluación de la usabilidad de los sistemas de BI (Elvis </a:t>
            </a:r>
            <a:r>
              <a:rPr lang="es-MX" sz="2300" b="1" dirty="0" err="1">
                <a:latin typeface="Century Gothic" panose="020B0502020202020204" pitchFamily="34" charset="0"/>
                <a:cs typeface="Arial"/>
              </a:rPr>
              <a:t>Proropat</a:t>
            </a:r>
            <a:r>
              <a:rPr lang="es-MX" sz="2300" b="1" dirty="0">
                <a:latin typeface="Century Gothic" panose="020B0502020202020204" pitchFamily="34" charset="0"/>
                <a:cs typeface="Arial"/>
              </a:rPr>
              <a:t>) </a:t>
            </a:r>
          </a:p>
          <a:p>
            <a:pPr marL="0" indent="0" algn="just">
              <a:buNone/>
            </a:pPr>
            <a:endParaRPr lang="es-MX" b="1" dirty="0">
              <a:latin typeface="Century Gothic" panose="020B0502020202020204" pitchFamily="34" charset="0"/>
              <a:cs typeface="Arial"/>
            </a:endParaRPr>
          </a:p>
          <a:p>
            <a:pPr marL="0" indent="0" algn="just">
              <a:buNone/>
            </a:pPr>
            <a:r>
              <a:rPr lang="es-MX" b="1" dirty="0">
                <a:latin typeface="Century Gothic" panose="020B0502020202020204" pitchFamily="34" charset="0"/>
                <a:cs typeface="Arial"/>
              </a:rPr>
              <a:t> </a:t>
            </a: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16</a:t>
            </a:fld>
            <a:endParaRPr lang="es-EC"/>
          </a:p>
        </p:txBody>
      </p:sp>
      <p:pic>
        <p:nvPicPr>
          <p:cNvPr id="6" name="Imagen 5">
            <a:extLst>
              <a:ext uri="{FF2B5EF4-FFF2-40B4-BE49-F238E27FC236}">
                <a16:creationId xmlns="" xmlns:a16="http://schemas.microsoft.com/office/drawing/2014/main" id="{43980451-0005-4D86-B337-EA89E11D2038}"/>
              </a:ext>
            </a:extLst>
          </p:cNvPr>
          <p:cNvPicPr>
            <a:picLocks noChangeAspect="1"/>
          </p:cNvPicPr>
          <p:nvPr/>
        </p:nvPicPr>
        <p:blipFill>
          <a:blip r:embed="rId2"/>
          <a:stretch>
            <a:fillRect/>
          </a:stretch>
        </p:blipFill>
        <p:spPr>
          <a:xfrm>
            <a:off x="2671583" y="2642689"/>
            <a:ext cx="7813843" cy="4567736"/>
          </a:xfrm>
          <a:prstGeom prst="rect">
            <a:avLst/>
          </a:prstGeom>
        </p:spPr>
      </p:pic>
      <p:sp>
        <p:nvSpPr>
          <p:cNvPr id="8" name="CuadroTexto 7">
            <a:extLst>
              <a:ext uri="{FF2B5EF4-FFF2-40B4-BE49-F238E27FC236}">
                <a16:creationId xmlns="" xmlns:a16="http://schemas.microsoft.com/office/drawing/2014/main" id="{13F1446C-093D-473A-A652-764D015C0A7E}"/>
              </a:ext>
            </a:extLst>
          </p:cNvPr>
          <p:cNvSpPr txBox="1"/>
          <p:nvPr/>
        </p:nvSpPr>
        <p:spPr>
          <a:xfrm>
            <a:off x="3708400" y="1578828"/>
            <a:ext cx="6400800" cy="830997"/>
          </a:xfrm>
          <a:prstGeom prst="rect">
            <a:avLst/>
          </a:prstGeom>
          <a:noFill/>
        </p:spPr>
        <p:txBody>
          <a:bodyPr wrap="square" rtlCol="0">
            <a:spAutoFit/>
          </a:bodyPr>
          <a:lstStyle/>
          <a:p>
            <a:pPr algn="just"/>
            <a:r>
              <a:rPr lang="es-EC" sz="1600" dirty="0">
                <a:latin typeface="Arial" panose="020B0604020202020204" pitchFamily="34" charset="0"/>
                <a:ea typeface="Times New Roman" panose="02020603050405020304" pitchFamily="18" charset="0"/>
              </a:rPr>
              <a:t>E</a:t>
            </a:r>
            <a:r>
              <a:rPr lang="es-EC" sz="1600" dirty="0">
                <a:effectLst/>
                <a:latin typeface="Arial" panose="020B0604020202020204" pitchFamily="34" charset="0"/>
                <a:ea typeface="Times New Roman" panose="02020603050405020304" pitchFamily="18" charset="0"/>
              </a:rPr>
              <a:t>l 88,9% de los encuestados se encuentran de acuerdo en que el sistema de BI permite el cumplimiento fácil y rápido de las tareas de ventas</a:t>
            </a:r>
            <a:endParaRPr lang="es-EC" sz="1600" dirty="0"/>
          </a:p>
        </p:txBody>
      </p:sp>
      <p:sp>
        <p:nvSpPr>
          <p:cNvPr id="10" name="CuadroTexto 9">
            <a:extLst>
              <a:ext uri="{FF2B5EF4-FFF2-40B4-BE49-F238E27FC236}">
                <a16:creationId xmlns="" xmlns:a16="http://schemas.microsoft.com/office/drawing/2014/main" id="{763BD930-39D4-4E70-B7FF-0262FFD6F85E}"/>
              </a:ext>
            </a:extLst>
          </p:cNvPr>
          <p:cNvSpPr txBox="1"/>
          <p:nvPr/>
        </p:nvSpPr>
        <p:spPr>
          <a:xfrm>
            <a:off x="8187296" y="2468704"/>
            <a:ext cx="4343400" cy="830997"/>
          </a:xfrm>
          <a:prstGeom prst="rect">
            <a:avLst/>
          </a:prstGeom>
          <a:noFill/>
        </p:spPr>
        <p:txBody>
          <a:bodyPr wrap="square" rtlCol="0">
            <a:spAutoFit/>
          </a:bodyPr>
          <a:lstStyle/>
          <a:p>
            <a:pPr algn="just"/>
            <a:r>
              <a:rPr lang="es-EC" sz="1600" dirty="0">
                <a:latin typeface="Arial" panose="020B0604020202020204" pitchFamily="34" charset="0"/>
                <a:ea typeface="Times New Roman" panose="02020603050405020304" pitchFamily="18" charset="0"/>
              </a:rPr>
              <a:t>E</a:t>
            </a:r>
            <a:r>
              <a:rPr lang="es-EC" sz="1600" dirty="0">
                <a:effectLst/>
                <a:latin typeface="Arial" panose="020B0604020202020204" pitchFamily="34" charset="0"/>
                <a:ea typeface="Times New Roman" panose="02020603050405020304" pitchFamily="18" charset="0"/>
              </a:rPr>
              <a:t>l 55,6% de los encuestados se encuentran de acuerdo en que el sistema de </a:t>
            </a:r>
            <a:r>
              <a:rPr lang="es-EC" sz="1600" dirty="0" smtClean="0">
                <a:effectLst/>
                <a:latin typeface="Arial" panose="020B0604020202020204" pitchFamily="34" charset="0"/>
                <a:ea typeface="Times New Roman" panose="02020603050405020304" pitchFamily="18" charset="0"/>
              </a:rPr>
              <a:t>BI es </a:t>
            </a:r>
            <a:r>
              <a:rPr lang="es-EC" sz="1600" dirty="0">
                <a:effectLst/>
                <a:latin typeface="Arial" panose="020B0604020202020204" pitchFamily="34" charset="0"/>
                <a:ea typeface="Times New Roman" panose="02020603050405020304" pitchFamily="18" charset="0"/>
              </a:rPr>
              <a:t>intuitivo y de fácil aprendizaje</a:t>
            </a:r>
            <a:endParaRPr lang="es-EC" sz="1600" dirty="0"/>
          </a:p>
        </p:txBody>
      </p:sp>
      <p:sp>
        <p:nvSpPr>
          <p:cNvPr id="12" name="CuadroTexto 11">
            <a:extLst>
              <a:ext uri="{FF2B5EF4-FFF2-40B4-BE49-F238E27FC236}">
                <a16:creationId xmlns="" xmlns:a16="http://schemas.microsoft.com/office/drawing/2014/main" id="{080E823D-2C57-467E-8F00-524123A892A8}"/>
              </a:ext>
            </a:extLst>
          </p:cNvPr>
          <p:cNvSpPr txBox="1"/>
          <p:nvPr/>
        </p:nvSpPr>
        <p:spPr>
          <a:xfrm>
            <a:off x="7941792" y="4837807"/>
            <a:ext cx="4834408" cy="1077218"/>
          </a:xfrm>
          <a:prstGeom prst="rect">
            <a:avLst/>
          </a:prstGeom>
          <a:noFill/>
        </p:spPr>
        <p:txBody>
          <a:bodyPr wrap="square" rtlCol="0">
            <a:spAutoFit/>
          </a:bodyPr>
          <a:lstStyle/>
          <a:p>
            <a:pPr algn="just"/>
            <a:r>
              <a:rPr lang="es-EC" sz="1600" dirty="0">
                <a:latin typeface="Arial" panose="020B0604020202020204" pitchFamily="34" charset="0"/>
                <a:ea typeface="Times New Roman" panose="02020603050405020304" pitchFamily="18" charset="0"/>
              </a:rPr>
              <a:t>E</a:t>
            </a:r>
            <a:r>
              <a:rPr lang="es-EC" sz="1600" dirty="0">
                <a:effectLst/>
                <a:latin typeface="Arial" panose="020B0604020202020204" pitchFamily="34" charset="0"/>
                <a:ea typeface="Times New Roman" panose="02020603050405020304" pitchFamily="18" charset="0"/>
              </a:rPr>
              <a:t>l 66,7% de los encuestados se encuentran de acuerdo en que el sistema de </a:t>
            </a:r>
            <a:r>
              <a:rPr lang="es-EC" sz="1600" dirty="0" smtClean="0">
                <a:effectLst/>
                <a:latin typeface="Arial" panose="020B0604020202020204" pitchFamily="34" charset="0"/>
                <a:ea typeface="Times New Roman" panose="02020603050405020304" pitchFamily="18" charset="0"/>
              </a:rPr>
              <a:t>BI </a:t>
            </a:r>
            <a:r>
              <a:rPr lang="es-EC" sz="1600" dirty="0">
                <a:effectLst/>
                <a:latin typeface="Arial" panose="020B0604020202020204" pitchFamily="34" charset="0"/>
                <a:ea typeface="Times New Roman" panose="02020603050405020304" pitchFamily="18" charset="0"/>
              </a:rPr>
              <a:t>les permite tener acceso a la información de interés en cualquier lugar donde la requiera</a:t>
            </a:r>
            <a:endParaRPr lang="es-EC" sz="1600" dirty="0"/>
          </a:p>
        </p:txBody>
      </p:sp>
      <p:sp>
        <p:nvSpPr>
          <p:cNvPr id="14" name="CuadroTexto 13">
            <a:extLst>
              <a:ext uri="{FF2B5EF4-FFF2-40B4-BE49-F238E27FC236}">
                <a16:creationId xmlns="" xmlns:a16="http://schemas.microsoft.com/office/drawing/2014/main" id="{817EBD19-F9A1-4E66-9A4C-54A3720408AA}"/>
              </a:ext>
            </a:extLst>
          </p:cNvPr>
          <p:cNvSpPr txBox="1"/>
          <p:nvPr/>
        </p:nvSpPr>
        <p:spPr>
          <a:xfrm>
            <a:off x="1291196" y="4837807"/>
            <a:ext cx="3865004" cy="1077218"/>
          </a:xfrm>
          <a:prstGeom prst="rect">
            <a:avLst/>
          </a:prstGeom>
          <a:noFill/>
        </p:spPr>
        <p:txBody>
          <a:bodyPr wrap="square" rtlCol="0">
            <a:spAutoFit/>
          </a:bodyPr>
          <a:lstStyle/>
          <a:p>
            <a:pPr algn="just"/>
            <a:r>
              <a:rPr lang="es-EC" sz="1600" dirty="0">
                <a:latin typeface="Arial" panose="020B0604020202020204" pitchFamily="34" charset="0"/>
                <a:ea typeface="Times New Roman" panose="02020603050405020304" pitchFamily="18" charset="0"/>
              </a:rPr>
              <a:t>E</a:t>
            </a:r>
            <a:r>
              <a:rPr lang="es-EC" sz="1600" dirty="0">
                <a:effectLst/>
                <a:latin typeface="Arial" panose="020B0604020202020204" pitchFamily="34" charset="0"/>
                <a:ea typeface="Times New Roman" panose="02020603050405020304" pitchFamily="18" charset="0"/>
              </a:rPr>
              <a:t>l </a:t>
            </a:r>
            <a:r>
              <a:rPr lang="es-EC" sz="1600" dirty="0">
                <a:latin typeface="Arial" panose="020B0604020202020204" pitchFamily="34" charset="0"/>
                <a:ea typeface="Times New Roman" panose="02020603050405020304" pitchFamily="18" charset="0"/>
              </a:rPr>
              <a:t>77</a:t>
            </a:r>
            <a:r>
              <a:rPr lang="es-EC" sz="1600" dirty="0">
                <a:effectLst/>
                <a:latin typeface="Arial" panose="020B0604020202020204" pitchFamily="34" charset="0"/>
                <a:ea typeface="Times New Roman" panose="02020603050405020304" pitchFamily="18" charset="0"/>
              </a:rPr>
              <a:t>,8% </a:t>
            </a:r>
            <a:r>
              <a:rPr lang="es-MX" sz="1600" dirty="0">
                <a:effectLst/>
                <a:latin typeface="Arial" panose="020B0604020202020204" pitchFamily="34" charset="0"/>
                <a:ea typeface="Times New Roman" panose="02020603050405020304" pitchFamily="18" charset="0"/>
              </a:rPr>
              <a:t>de los encuestados están de acuerdo en que el sistema de BI se puede replicar en otras áreas de la empresa </a:t>
            </a:r>
            <a:endParaRPr lang="es-EC" sz="1600" dirty="0"/>
          </a:p>
        </p:txBody>
      </p:sp>
      <p:sp>
        <p:nvSpPr>
          <p:cNvPr id="16" name="CuadroTexto 15">
            <a:extLst>
              <a:ext uri="{FF2B5EF4-FFF2-40B4-BE49-F238E27FC236}">
                <a16:creationId xmlns="" xmlns:a16="http://schemas.microsoft.com/office/drawing/2014/main" id="{1C593498-968D-47E0-A47B-664DE4E61026}"/>
              </a:ext>
            </a:extLst>
          </p:cNvPr>
          <p:cNvSpPr txBox="1"/>
          <p:nvPr/>
        </p:nvSpPr>
        <p:spPr>
          <a:xfrm>
            <a:off x="1260728" y="2417926"/>
            <a:ext cx="4343400" cy="1077218"/>
          </a:xfrm>
          <a:prstGeom prst="rect">
            <a:avLst/>
          </a:prstGeom>
          <a:noFill/>
        </p:spPr>
        <p:txBody>
          <a:bodyPr wrap="square" rtlCol="0">
            <a:spAutoFit/>
          </a:bodyPr>
          <a:lstStyle/>
          <a:p>
            <a:pPr algn="just"/>
            <a:r>
              <a:rPr lang="es-EC" sz="1600" dirty="0">
                <a:latin typeface="Arial" panose="020B0604020202020204" pitchFamily="34" charset="0"/>
                <a:ea typeface="Times New Roman" panose="02020603050405020304" pitchFamily="18" charset="0"/>
              </a:rPr>
              <a:t>E</a:t>
            </a:r>
            <a:r>
              <a:rPr lang="es-EC" sz="1600" dirty="0">
                <a:effectLst/>
                <a:latin typeface="Arial" panose="020B0604020202020204" pitchFamily="34" charset="0"/>
                <a:ea typeface="Times New Roman" panose="02020603050405020304" pitchFamily="18" charset="0"/>
              </a:rPr>
              <a:t>l </a:t>
            </a:r>
            <a:r>
              <a:rPr lang="es-EC" sz="1600" dirty="0">
                <a:latin typeface="Arial" panose="020B0604020202020204" pitchFamily="34" charset="0"/>
                <a:ea typeface="Times New Roman" panose="02020603050405020304" pitchFamily="18" charset="0"/>
              </a:rPr>
              <a:t>100</a:t>
            </a:r>
            <a:r>
              <a:rPr lang="es-EC" sz="1600" dirty="0">
                <a:effectLst/>
                <a:latin typeface="Arial" panose="020B0604020202020204" pitchFamily="34" charset="0"/>
                <a:ea typeface="Times New Roman" panose="02020603050405020304" pitchFamily="18" charset="0"/>
              </a:rPr>
              <a:t>% de los encuestados participan en el proceso de ventas y están de acuerdo en que el sistema de BI reduce tiempo para la toma de decisiones </a:t>
            </a:r>
            <a:endParaRPr lang="es-EC" sz="1600" dirty="0"/>
          </a:p>
        </p:txBody>
      </p:sp>
    </p:spTree>
    <p:extLst>
      <p:ext uri="{BB962C8B-B14F-4D97-AF65-F5344CB8AC3E}">
        <p14:creationId xmlns:p14="http://schemas.microsoft.com/office/powerpoint/2010/main" val="262617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4"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6.- Conclusiones</a:t>
            </a: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fontScale="40000" lnSpcReduction="20000"/>
          </a:bodyPr>
          <a:lstStyle/>
          <a:p>
            <a:pPr marL="342900" lvl="0" indent="-342900" algn="just">
              <a:lnSpc>
                <a:spcPct val="200000"/>
              </a:lnSpc>
              <a:spcBef>
                <a:spcPts val="1000"/>
              </a:spcBef>
              <a:spcAft>
                <a:spcPts val="1000"/>
              </a:spcAft>
              <a:buFont typeface="Symbol" panose="05050102010706020507" pitchFamily="18" charset="2"/>
              <a:buChar char=""/>
            </a:pPr>
            <a:r>
              <a:rPr lang="es-EC" sz="4600" dirty="0">
                <a:effectLst/>
                <a:latin typeface="Arial" panose="020B0604020202020204" pitchFamily="34" charset="0"/>
                <a:ea typeface="Calibri" panose="020F0502020204030204" pitchFamily="34" charset="0"/>
                <a:cs typeface="Times New Roman" panose="02020603050405020304" pitchFamily="18" charset="0"/>
              </a:rPr>
              <a:t>Se identificó el estado actual en el acceso a la información de la empresa NUO Tecnológica mediante entrevistas semiestructuradas realizadas a los gerentes regionales del área comercial, definiendo así los requisitos del negocio en base a la matriz de procesos y dimensiones de la metodología de Kimball, lo que permitió identificar cual es la información más relevante para la toma de decisiones en el departamento comercial.</a:t>
            </a:r>
            <a:endParaRPr lang="es-EC" sz="4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200000"/>
              </a:lnSpc>
              <a:spcBef>
                <a:spcPts val="1000"/>
              </a:spcBef>
              <a:spcAft>
                <a:spcPts val="1000"/>
              </a:spcAft>
              <a:buFont typeface="Symbol" panose="05050102010706020507" pitchFamily="18" charset="2"/>
              <a:buChar char=""/>
            </a:pPr>
            <a:r>
              <a:rPr lang="es-EC" sz="4600" dirty="0">
                <a:effectLst/>
                <a:latin typeface="Arial" panose="020B0604020202020204" pitchFamily="34" charset="0"/>
                <a:ea typeface="Calibri" panose="020F0502020204030204" pitchFamily="34" charset="0"/>
                <a:cs typeface="Times New Roman" panose="02020603050405020304" pitchFamily="18" charset="0"/>
              </a:rPr>
              <a:t>La revisión de literatura permitió determinar que existen varios artículos de investigación que detallan las técnicas más utilizadas para la implementación de un sistema de gestión de datos, lo que permitió identificar que la implementación de un data </a:t>
            </a:r>
            <a:r>
              <a:rPr lang="es-EC" sz="4600" dirty="0" err="1">
                <a:effectLst/>
                <a:latin typeface="Arial" panose="020B0604020202020204" pitchFamily="34" charset="0"/>
                <a:ea typeface="Calibri" panose="020F0502020204030204" pitchFamily="34" charset="0"/>
                <a:cs typeface="Times New Roman" panose="02020603050405020304" pitchFamily="18" charset="0"/>
              </a:rPr>
              <a:t>warehouse</a:t>
            </a:r>
            <a:r>
              <a:rPr lang="es-EC" sz="4600" dirty="0">
                <a:effectLst/>
                <a:latin typeface="Arial" panose="020B0604020202020204" pitchFamily="34" charset="0"/>
                <a:ea typeface="Calibri" panose="020F0502020204030204" pitchFamily="34" charset="0"/>
                <a:cs typeface="Times New Roman" panose="02020603050405020304" pitchFamily="18" charset="0"/>
              </a:rPr>
              <a:t> es la técnica más adecuada para la integración y centralización de la información de las distintas fuentes de datos como archivos de Excel y bases de datos transaccionales que posee la empresa NUO Tecnológica.</a:t>
            </a:r>
            <a:endParaRPr lang="es-EC" sz="46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endParaRPr lang="es-MX" b="1" dirty="0">
              <a:latin typeface="Century Gothic" panose="020B0502020202020204" pitchFamily="34" charset="0"/>
              <a:cs typeface="Arial"/>
            </a:endParaRPr>
          </a:p>
          <a:p>
            <a:pPr marL="0" indent="0" algn="just">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17</a:t>
            </a:fld>
            <a:endParaRPr lang="es-EC"/>
          </a:p>
        </p:txBody>
      </p:sp>
    </p:spTree>
    <p:extLst>
      <p:ext uri="{BB962C8B-B14F-4D97-AF65-F5344CB8AC3E}">
        <p14:creationId xmlns:p14="http://schemas.microsoft.com/office/powerpoint/2010/main" val="142854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6.- Conclusiones</a:t>
            </a: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6553200"/>
          </a:xfrm>
        </p:spPr>
        <p:txBody>
          <a:bodyPr>
            <a:normAutofit fontScale="32500" lnSpcReduction="20000"/>
          </a:bodyPr>
          <a:lstStyle/>
          <a:p>
            <a:pPr marL="342900" lvl="0" indent="-342900" algn="just">
              <a:lnSpc>
                <a:spcPct val="200000"/>
              </a:lnSpc>
              <a:spcBef>
                <a:spcPts val="1000"/>
              </a:spcBef>
              <a:spcAft>
                <a:spcPts val="1000"/>
              </a:spcAft>
              <a:buFont typeface="Symbol" panose="05050102010706020507" pitchFamily="18" charset="2"/>
              <a:buChar char=""/>
            </a:pPr>
            <a:r>
              <a:rPr lang="es-EC" sz="5200" dirty="0">
                <a:effectLst/>
                <a:latin typeface="Arial" panose="020B0604020202020204" pitchFamily="34" charset="0"/>
                <a:ea typeface="Calibri" panose="020F0502020204030204" pitchFamily="34" charset="0"/>
                <a:cs typeface="Times New Roman" panose="02020603050405020304" pitchFamily="18" charset="0"/>
              </a:rPr>
              <a:t>El sistema desarrollado a partir de la metodología del modelo dimensional de Kimball fue valido debido a que durante el análisis de los datos almacenados en la base de datos transaccional se identificó que los datos son muy extensos y desordenados, adicional a esto no contaban con la información a detalle por producto, información que se encontraba almacenada en cada uno de los computadores de los especialistas en precio y producto del área comercial, razón por la cual se creó una nueva fuente de datos en un archivo de Excel con toda la información de los productos ofrece la empresa, ya que sin esta fuente de datos no se podría obtener los análisis requeridos por la gerencia comercial. </a:t>
            </a:r>
            <a:endParaRPr lang="es-EC" sz="5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200000"/>
              </a:lnSpc>
              <a:spcBef>
                <a:spcPts val="1000"/>
              </a:spcBef>
              <a:spcAft>
                <a:spcPts val="1000"/>
              </a:spcAft>
              <a:buFont typeface="Symbol" panose="05050102010706020507" pitchFamily="18" charset="2"/>
              <a:buChar char=""/>
            </a:pPr>
            <a:r>
              <a:rPr lang="es-EC" sz="5200" dirty="0" smtClean="0">
                <a:effectLst/>
                <a:latin typeface="Arial" panose="020B0604020202020204" pitchFamily="34" charset="0"/>
                <a:ea typeface="Calibri" panose="020F0502020204030204" pitchFamily="34" charset="0"/>
                <a:cs typeface="Times New Roman" panose="02020603050405020304" pitchFamily="18" charset="0"/>
              </a:rPr>
              <a:t>La </a:t>
            </a:r>
            <a:r>
              <a:rPr lang="es-EC" sz="5200" dirty="0">
                <a:effectLst/>
                <a:latin typeface="Arial" panose="020B0604020202020204" pitchFamily="34" charset="0"/>
                <a:ea typeface="Calibri" panose="020F0502020204030204" pitchFamily="34" charset="0"/>
                <a:cs typeface="Times New Roman" panose="02020603050405020304" pitchFamily="18" charset="0"/>
              </a:rPr>
              <a:t>publicación del sistema de Business Intelligence mediante el uso de la herramienta Power BI a partir de la implementación del data warehouse ha constituido una herramienta muy importante dentro del departamento comercial, en base a la encuesta de usabilidad del sistema realizada a los integrantes del área </a:t>
            </a:r>
            <a:r>
              <a:rPr lang="es-EC" sz="5200" dirty="0" smtClean="0">
                <a:effectLst/>
                <a:latin typeface="Arial" panose="020B0604020202020204" pitchFamily="34" charset="0"/>
                <a:ea typeface="Calibri" panose="020F0502020204030204" pitchFamily="34" charset="0"/>
                <a:cs typeface="Times New Roman" panose="02020603050405020304" pitchFamily="18" charset="0"/>
              </a:rPr>
              <a:t>comercial</a:t>
            </a:r>
            <a:endParaRPr lang="es-MX" b="1" dirty="0">
              <a:latin typeface="Century Gothic" panose="020B0502020202020204" pitchFamily="34" charset="0"/>
              <a:cs typeface="Arial"/>
            </a:endParaRPr>
          </a:p>
          <a:p>
            <a:pPr marL="0" indent="0" algn="just">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18</a:t>
            </a:fld>
            <a:endParaRPr lang="es-EC"/>
          </a:p>
        </p:txBody>
      </p:sp>
    </p:spTree>
    <p:extLst>
      <p:ext uri="{BB962C8B-B14F-4D97-AF65-F5344CB8AC3E}">
        <p14:creationId xmlns:p14="http://schemas.microsoft.com/office/powerpoint/2010/main" val="128439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7.-Recomendaciones</a:t>
            </a: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fontScale="92500" lnSpcReduction="10000"/>
          </a:bodyPr>
          <a:lstStyle/>
          <a:p>
            <a:pPr marL="342900" lvl="0" indent="-342900" algn="just">
              <a:lnSpc>
                <a:spcPct val="200000"/>
              </a:lnSpc>
              <a:spcBef>
                <a:spcPts val="1000"/>
              </a:spcBef>
              <a:spcAft>
                <a:spcPts val="1000"/>
              </a:spcAft>
              <a:buFont typeface="Symbol" panose="05050102010706020507" pitchFamily="18" charset="2"/>
              <a:buChar char=""/>
            </a:pPr>
            <a:r>
              <a:rPr lang="es-EC" sz="1800" dirty="0">
                <a:effectLst/>
                <a:latin typeface="Arial" panose="020B0604020202020204" pitchFamily="34" charset="0"/>
                <a:ea typeface="Calibri" panose="020F0502020204030204" pitchFamily="34" charset="0"/>
                <a:cs typeface="Times New Roman" panose="02020603050405020304" pitchFamily="18" charset="0"/>
              </a:rPr>
              <a:t>Se recomienda el uso de la metodología dimensional de Kimball cuando se quiere construir un data </a:t>
            </a:r>
            <a:r>
              <a:rPr lang="es-EC" sz="1800" dirty="0" err="1">
                <a:effectLst/>
                <a:latin typeface="Arial" panose="020B0604020202020204" pitchFamily="34" charset="0"/>
                <a:ea typeface="Calibri" panose="020F0502020204030204" pitchFamily="34" charset="0"/>
                <a:cs typeface="Times New Roman" panose="02020603050405020304" pitchFamily="18" charset="0"/>
              </a:rPr>
              <a:t>mart</a:t>
            </a:r>
            <a:r>
              <a:rPr lang="es-EC" sz="1800" dirty="0">
                <a:effectLst/>
                <a:latin typeface="Arial" panose="020B0604020202020204" pitchFamily="34" charset="0"/>
                <a:ea typeface="Calibri" panose="020F0502020204030204" pitchFamily="34" charset="0"/>
                <a:cs typeface="Times New Roman" panose="02020603050405020304" pitchFamily="18" charset="0"/>
              </a:rPr>
              <a:t> como primer elemento del sistema de análisis en este caso el de ventas, y luego ir añadiendo otros que compartan las mismas dimensiones ya definidas o incluyendo otras nuevas.</a:t>
            </a:r>
            <a:endParaRPr lang="es-EC"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200000"/>
              </a:lnSpc>
              <a:spcBef>
                <a:spcPts val="1000"/>
              </a:spcBef>
              <a:spcAft>
                <a:spcPts val="1000"/>
              </a:spcAft>
              <a:buFont typeface="Symbol" panose="05050102010706020507" pitchFamily="18" charset="2"/>
              <a:buChar char=""/>
            </a:pPr>
            <a:r>
              <a:rPr lang="es-EC" sz="1800" dirty="0">
                <a:effectLst/>
                <a:latin typeface="Arial" panose="020B0604020202020204" pitchFamily="34" charset="0"/>
                <a:ea typeface="Calibri" panose="020F0502020204030204" pitchFamily="34" charset="0"/>
                <a:cs typeface="Times New Roman" panose="02020603050405020304" pitchFamily="18" charset="0"/>
              </a:rPr>
              <a:t>Se recomienda el uso de </a:t>
            </a:r>
            <a:r>
              <a:rPr lang="es-EC" sz="1800" dirty="0" err="1">
                <a:effectLst/>
                <a:latin typeface="Arial" panose="020B0604020202020204" pitchFamily="34" charset="0"/>
                <a:ea typeface="Calibri" panose="020F0502020204030204" pitchFamily="34" charset="0"/>
                <a:cs typeface="Times New Roman" panose="02020603050405020304" pitchFamily="18" charset="0"/>
              </a:rPr>
              <a:t>pentaho</a:t>
            </a:r>
            <a:r>
              <a:rPr lang="es-EC" sz="1800" dirty="0">
                <a:effectLst/>
                <a:latin typeface="Arial" panose="020B0604020202020204" pitchFamily="34" charset="0"/>
                <a:ea typeface="Calibri" panose="020F0502020204030204" pitchFamily="34" charset="0"/>
                <a:cs typeface="Times New Roman" panose="02020603050405020304" pitchFamily="18" charset="0"/>
              </a:rPr>
              <a:t> data </a:t>
            </a:r>
            <a:r>
              <a:rPr lang="es-EC" sz="1800" dirty="0" err="1">
                <a:effectLst/>
                <a:latin typeface="Arial" panose="020B0604020202020204" pitchFamily="34" charset="0"/>
                <a:ea typeface="Calibri" panose="020F0502020204030204" pitchFamily="34" charset="0"/>
                <a:cs typeface="Times New Roman" panose="02020603050405020304" pitchFamily="18" charset="0"/>
              </a:rPr>
              <a:t>integrator</a:t>
            </a:r>
            <a:r>
              <a:rPr lang="es-EC" sz="1800" dirty="0">
                <a:effectLst/>
                <a:latin typeface="Arial" panose="020B0604020202020204" pitchFamily="34" charset="0"/>
                <a:ea typeface="Calibri" panose="020F0502020204030204" pitchFamily="34" charset="0"/>
                <a:cs typeface="Times New Roman" panose="02020603050405020304" pitchFamily="18" charset="0"/>
              </a:rPr>
              <a:t>, como herramienta de integración de datos ya que una de sus características principales es la de no entrar en detalle de la implementación del cómo se hace cada una de las tareas, simplemente permite especificar qué es lo que queremos hacer. </a:t>
            </a:r>
            <a:endParaRPr lang="es-EC"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200000"/>
              </a:lnSpc>
              <a:spcBef>
                <a:spcPts val="1000"/>
              </a:spcBef>
              <a:spcAft>
                <a:spcPts val="1000"/>
              </a:spcAft>
              <a:buFont typeface="Symbol" panose="05050102010706020507" pitchFamily="18" charset="2"/>
              <a:buChar char=""/>
            </a:pPr>
            <a:r>
              <a:rPr lang="es-EC" sz="1800" dirty="0">
                <a:effectLst/>
                <a:latin typeface="Arial" panose="020B0604020202020204" pitchFamily="34" charset="0"/>
                <a:ea typeface="Calibri" panose="020F0502020204030204" pitchFamily="34" charset="0"/>
                <a:cs typeface="Times New Roman" panose="02020603050405020304" pitchFamily="18" charset="0"/>
              </a:rPr>
              <a:t>Se recomienda la implementación de sistemas de Business Intelligence en todas las áreas de la empresa ya que permite transformar los datos en información útil y con ello generar conocimiento para poder tomar las mejores decisiones para cada área.  </a:t>
            </a:r>
            <a:endParaRPr lang="es-EC"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endParaRPr lang="es-MX" b="1" dirty="0">
              <a:latin typeface="Century Gothic" panose="020B0502020202020204" pitchFamily="34" charset="0"/>
              <a:cs typeface="Arial"/>
            </a:endParaRPr>
          </a:p>
          <a:p>
            <a:pPr marL="0" indent="0" algn="just">
              <a:buNone/>
            </a:pPr>
            <a:r>
              <a:rPr lang="es-MX" b="1" dirty="0">
                <a:latin typeface="Century Gothic" panose="020B0502020202020204" pitchFamily="34" charset="0"/>
                <a:cs typeface="Arial"/>
              </a:rPr>
              <a:t> </a:t>
            </a: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Century Gothic" panose="020B0502020202020204" pitchFamily="34" charset="0"/>
              <a:cs typeface="Arial"/>
            </a:endParaRPr>
          </a:p>
          <a:p>
            <a:pPr marL="0" indent="0" algn="just">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19</a:t>
            </a:fld>
            <a:endParaRPr lang="es-EC"/>
          </a:p>
        </p:txBody>
      </p:sp>
    </p:spTree>
    <p:extLst>
      <p:ext uri="{BB962C8B-B14F-4D97-AF65-F5344CB8AC3E}">
        <p14:creationId xmlns:p14="http://schemas.microsoft.com/office/powerpoint/2010/main" val="226521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05790"/>
          </a:xfrm>
          <a:prstGeom prst="rect">
            <a:avLst/>
          </a:prstGeom>
        </p:spPr>
        <p:txBody>
          <a:bodyPr vert="horz" wrap="square" lIns="0" tIns="13335" rIns="0" bIns="0" rtlCol="0">
            <a:spAutoFit/>
          </a:bodyPr>
          <a:lstStyle/>
          <a:p>
            <a:pPr marL="12700">
              <a:lnSpc>
                <a:spcPct val="100000"/>
              </a:lnSpc>
              <a:spcBef>
                <a:spcPts val="105"/>
              </a:spcBef>
            </a:pPr>
            <a:r>
              <a:rPr lang="es-EC" b="1" spc="-35" dirty="0"/>
              <a:t>AGENDA</a:t>
            </a:r>
            <a:endParaRPr b="1" spc="6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962025"/>
            <a:ext cx="11210672" cy="6112094"/>
          </a:xfrm>
        </p:spPr>
        <p:txBody>
          <a:bodyPr>
            <a:normAutofit/>
          </a:bodyPr>
          <a:lstStyle/>
          <a:p>
            <a:pPr marL="0" indent="0">
              <a:buNone/>
            </a:pPr>
            <a:endParaRPr lang="es-MX" sz="2900" dirty="0"/>
          </a:p>
          <a:p>
            <a:pPr marL="0" indent="0">
              <a:buNone/>
            </a:pPr>
            <a:endParaRPr lang="es-MX" sz="2900" dirty="0"/>
          </a:p>
          <a:p>
            <a:pPr marL="0" indent="0">
              <a:buNone/>
            </a:pPr>
            <a:endParaRPr lang="es-MX" sz="2900" dirty="0"/>
          </a:p>
          <a:p>
            <a:pPr marL="0" indent="0">
              <a:buNone/>
            </a:pPr>
            <a:r>
              <a:rPr lang="es-MX" sz="2900" dirty="0"/>
              <a:t>1.- Antecedentes</a:t>
            </a:r>
          </a:p>
          <a:p>
            <a:pPr marL="0" indent="0">
              <a:buNone/>
            </a:pPr>
            <a:r>
              <a:rPr lang="es-MX" sz="2900" dirty="0"/>
              <a:t>2.- Problemática</a:t>
            </a:r>
          </a:p>
          <a:p>
            <a:pPr marL="0" indent="0">
              <a:buNone/>
            </a:pPr>
            <a:r>
              <a:rPr lang="es-MX" sz="2900" dirty="0"/>
              <a:t>3.- Objetivos</a:t>
            </a:r>
          </a:p>
          <a:p>
            <a:pPr marL="0" indent="0">
              <a:buNone/>
            </a:pPr>
            <a:r>
              <a:rPr lang="es-MX" sz="2900" dirty="0"/>
              <a:t>4.- Hipótesis de investigación</a:t>
            </a:r>
          </a:p>
          <a:p>
            <a:pPr marL="0" indent="0">
              <a:buNone/>
            </a:pPr>
            <a:r>
              <a:rPr lang="es-MX" sz="2900" dirty="0"/>
              <a:t>5.- Fases de la investigación</a:t>
            </a:r>
          </a:p>
          <a:p>
            <a:pPr marL="0" indent="0">
              <a:buNone/>
            </a:pPr>
            <a:r>
              <a:rPr lang="es-MX" sz="2900" dirty="0"/>
              <a:t>6.- Conclusiones</a:t>
            </a:r>
          </a:p>
          <a:p>
            <a:pPr marL="0" indent="0">
              <a:buNone/>
            </a:pPr>
            <a:r>
              <a:rPr lang="es-MX" sz="2900" dirty="0"/>
              <a:t>7.- Recomendaciones</a:t>
            </a:r>
            <a:endParaRPr lang="es-EC" sz="2900" dirty="0"/>
          </a:p>
        </p:txBody>
      </p:sp>
      <p:sp>
        <p:nvSpPr>
          <p:cNvPr id="3" name="Marcador de número de diapositiva 2">
            <a:extLst>
              <a:ext uri="{FF2B5EF4-FFF2-40B4-BE49-F238E27FC236}">
                <a16:creationId xmlns="" xmlns:a16="http://schemas.microsoft.com/office/drawing/2014/main" id="{3FF8D5D5-5BF7-4D79-97FB-62158C8E8D04}"/>
              </a:ext>
            </a:extLst>
          </p:cNvPr>
          <p:cNvSpPr>
            <a:spLocks noGrp="1"/>
          </p:cNvSpPr>
          <p:nvPr>
            <p:ph type="sldNum" sz="quarter" idx="14"/>
          </p:nvPr>
        </p:nvSpPr>
        <p:spPr/>
        <p:txBody>
          <a:bodyPr/>
          <a:lstStyle/>
          <a:p>
            <a:fld id="{B6F15528-21DE-4FAA-801E-634DDDAF4B2B}" type="slidenum">
              <a:rPr lang="es-EC" smtClean="0"/>
              <a:t>2</a:t>
            </a:fld>
            <a:endParaRPr lang="es-EC"/>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6600" y="3045211"/>
            <a:ext cx="4343400" cy="1167627"/>
          </a:xfrm>
          <a:prstGeom prst="rect">
            <a:avLst/>
          </a:prstGeom>
        </p:spPr>
        <p:txBody>
          <a:bodyPr vert="horz" wrap="square" lIns="0" tIns="13335" rIns="0" bIns="0" rtlCol="0">
            <a:spAutoFit/>
          </a:bodyPr>
          <a:lstStyle/>
          <a:p>
            <a:pPr marL="0" indent="0">
              <a:buNone/>
            </a:pPr>
            <a:r>
              <a:rPr lang="es-MX" sz="7500" dirty="0"/>
              <a:t>GRACIAS</a:t>
            </a:r>
            <a:endParaRPr lang="es-EC" sz="7500" dirty="0"/>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20</a:t>
            </a:fld>
            <a:endParaRPr lang="es-EC"/>
          </a:p>
        </p:txBody>
      </p:sp>
    </p:spTree>
    <p:extLst>
      <p:ext uri="{BB962C8B-B14F-4D97-AF65-F5344CB8AC3E}">
        <p14:creationId xmlns:p14="http://schemas.microsoft.com/office/powerpoint/2010/main" val="940893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1.- Antecedentes</a:t>
            </a:r>
          </a:p>
        </p:txBody>
      </p:sp>
      <p:sp>
        <p:nvSpPr>
          <p:cNvPr id="3" name="Marcador de número de diapositiva 2">
            <a:extLst>
              <a:ext uri="{FF2B5EF4-FFF2-40B4-BE49-F238E27FC236}">
                <a16:creationId xmlns="" xmlns:a16="http://schemas.microsoft.com/office/drawing/2014/main" id="{58F1571B-5A63-4D47-91CF-ACAE55F3939C}"/>
              </a:ext>
            </a:extLst>
          </p:cNvPr>
          <p:cNvSpPr>
            <a:spLocks noGrp="1"/>
          </p:cNvSpPr>
          <p:nvPr>
            <p:ph type="sldNum" sz="quarter" idx="14"/>
          </p:nvPr>
        </p:nvSpPr>
        <p:spPr/>
        <p:txBody>
          <a:bodyPr/>
          <a:lstStyle/>
          <a:p>
            <a:fld id="{B6F15528-21DE-4FAA-801E-634DDDAF4B2B}" type="slidenum">
              <a:rPr lang="es-EC" smtClean="0"/>
              <a:t>3</a:t>
            </a:fld>
            <a:endParaRPr lang="es-EC"/>
          </a:p>
        </p:txBody>
      </p:sp>
      <p:graphicFrame>
        <p:nvGraphicFramePr>
          <p:cNvPr id="5" name="Diagrama 4">
            <a:extLst>
              <a:ext uri="{FF2B5EF4-FFF2-40B4-BE49-F238E27FC236}">
                <a16:creationId xmlns="" xmlns:a16="http://schemas.microsoft.com/office/drawing/2014/main" id="{BC1B54B7-61B3-4AA7-A9D2-C5CB9542EE9A}"/>
              </a:ext>
            </a:extLst>
          </p:cNvPr>
          <p:cNvGraphicFramePr/>
          <p:nvPr>
            <p:extLst>
              <p:ext uri="{D42A27DB-BD31-4B8C-83A1-F6EECF244321}">
                <p14:modId xmlns:p14="http://schemas.microsoft.com/office/powerpoint/2010/main" val="1245210549"/>
              </p:ext>
            </p:extLst>
          </p:nvPr>
        </p:nvGraphicFramePr>
        <p:xfrm>
          <a:off x="1413128" y="-581732"/>
          <a:ext cx="11363071" cy="5974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30" name="Picture 6" descr="Resultado de imagen para fotos de computadoras de escritorio antiguas">
            <a:extLst>
              <a:ext uri="{FF2B5EF4-FFF2-40B4-BE49-F238E27FC236}">
                <a16:creationId xmlns="" xmlns:a16="http://schemas.microsoft.com/office/drawing/2014/main" id="{8085294A-9ABB-4709-90D6-40517A7CAF9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41485" y="3323445"/>
            <a:ext cx="578410" cy="56041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Resultado de imagen para fotos laptops">
            <a:extLst>
              <a:ext uri="{FF2B5EF4-FFF2-40B4-BE49-F238E27FC236}">
                <a16:creationId xmlns="" xmlns:a16="http://schemas.microsoft.com/office/drawing/2014/main" id="{3883170C-907A-4743-BA20-F96F34499F1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74033" y="3193542"/>
            <a:ext cx="836213" cy="83621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 xmlns:a16="http://schemas.microsoft.com/office/drawing/2014/main" id="{4C4A1611-3F8F-4940-BC6B-172B1922C569}"/>
              </a:ext>
            </a:extLst>
          </p:cNvPr>
          <p:cNvSpPr txBox="1"/>
          <p:nvPr/>
        </p:nvSpPr>
        <p:spPr>
          <a:xfrm>
            <a:off x="1336691" y="3947845"/>
            <a:ext cx="779124" cy="369332"/>
          </a:xfrm>
          <a:prstGeom prst="rect">
            <a:avLst/>
          </a:prstGeom>
          <a:noFill/>
        </p:spPr>
        <p:txBody>
          <a:bodyPr wrap="square" rtlCol="0">
            <a:spAutoFit/>
          </a:bodyPr>
          <a:lstStyle/>
          <a:p>
            <a:r>
              <a:rPr lang="es-EC" dirty="0"/>
              <a:t>1995</a:t>
            </a:r>
          </a:p>
        </p:txBody>
      </p:sp>
      <p:grpSp>
        <p:nvGrpSpPr>
          <p:cNvPr id="13" name="Grupo 12">
            <a:extLst>
              <a:ext uri="{FF2B5EF4-FFF2-40B4-BE49-F238E27FC236}">
                <a16:creationId xmlns="" xmlns:a16="http://schemas.microsoft.com/office/drawing/2014/main" id="{7CF804FD-88F7-4E8A-B78B-B86A92B7F21D}"/>
              </a:ext>
            </a:extLst>
          </p:cNvPr>
          <p:cNvGrpSpPr/>
          <p:nvPr/>
        </p:nvGrpSpPr>
        <p:grpSpPr>
          <a:xfrm>
            <a:off x="2180997" y="3348817"/>
            <a:ext cx="479064" cy="560415"/>
            <a:chOff x="2493274" y="2587170"/>
            <a:chExt cx="479064" cy="560415"/>
          </a:xfrm>
        </p:grpSpPr>
        <p:sp>
          <p:nvSpPr>
            <p:cNvPr id="14" name="Flecha: a la derecha 13">
              <a:extLst>
                <a:ext uri="{FF2B5EF4-FFF2-40B4-BE49-F238E27FC236}">
                  <a16:creationId xmlns="" xmlns:a16="http://schemas.microsoft.com/office/drawing/2014/main" id="{B3D8CE4C-53C4-4D35-A34A-43B2D8D64B9E}"/>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5" name="Flecha: a la derecha 4">
              <a:extLst>
                <a:ext uri="{FF2B5EF4-FFF2-40B4-BE49-F238E27FC236}">
                  <a16:creationId xmlns="" xmlns:a16="http://schemas.microsoft.com/office/drawing/2014/main" id="{E476FEA1-27EB-4B0B-B03E-DA65D9B281EE}"/>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pic>
        <p:nvPicPr>
          <p:cNvPr id="1038" name="Picture 14" descr="Resultado de imagen para barreras">
            <a:extLst>
              <a:ext uri="{FF2B5EF4-FFF2-40B4-BE49-F238E27FC236}">
                <a16:creationId xmlns="" xmlns:a16="http://schemas.microsoft.com/office/drawing/2014/main" id="{34D90584-29A5-4B79-A2E2-461F523D11F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11743" y="3331442"/>
            <a:ext cx="2100320" cy="90307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esultado de imagen para reduccion de procesos">
            <a:extLst>
              <a:ext uri="{FF2B5EF4-FFF2-40B4-BE49-F238E27FC236}">
                <a16:creationId xmlns="" xmlns:a16="http://schemas.microsoft.com/office/drawing/2014/main" id="{9ABB0776-44D8-4459-9752-E000735BAFA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794492" y="3151441"/>
            <a:ext cx="1814438" cy="125666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Resultado de imagen para toma de decisiones">
            <a:extLst>
              <a:ext uri="{FF2B5EF4-FFF2-40B4-BE49-F238E27FC236}">
                <a16:creationId xmlns="" xmlns:a16="http://schemas.microsoft.com/office/drawing/2014/main" id="{498B5E00-EB81-414C-BB4E-0CAD8A12F078}"/>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68362" y="4860483"/>
            <a:ext cx="2379385" cy="1786403"/>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 xmlns:a16="http://schemas.microsoft.com/office/drawing/2014/main" id="{643BCF84-6CC4-4412-A8AD-A58C729B39DD}"/>
              </a:ext>
            </a:extLst>
          </p:cNvPr>
          <p:cNvSpPr txBox="1"/>
          <p:nvPr/>
        </p:nvSpPr>
        <p:spPr>
          <a:xfrm>
            <a:off x="9903242" y="5268032"/>
            <a:ext cx="2739863" cy="1015663"/>
          </a:xfrm>
          <a:prstGeom prst="rect">
            <a:avLst/>
          </a:prstGeom>
          <a:noFill/>
        </p:spPr>
        <p:txBody>
          <a:bodyPr wrap="square" rtlCol="0">
            <a:spAutoFit/>
          </a:bodyPr>
          <a:lstStyle/>
          <a:p>
            <a:pPr algn="ctr"/>
            <a:r>
              <a:rPr lang="es-EC" sz="2000" dirty="0"/>
              <a:t>Deben ser acertadas </a:t>
            </a:r>
            <a:r>
              <a:rPr lang="es-MX" sz="2000" dirty="0"/>
              <a:t>y basada en el análisis de los datos más relevantes </a:t>
            </a:r>
            <a:endParaRPr lang="es-EC" sz="2000" dirty="0"/>
          </a:p>
        </p:txBody>
      </p:sp>
      <p:sp>
        <p:nvSpPr>
          <p:cNvPr id="20" name="CuadroTexto 19">
            <a:extLst>
              <a:ext uri="{FF2B5EF4-FFF2-40B4-BE49-F238E27FC236}">
                <a16:creationId xmlns="" xmlns:a16="http://schemas.microsoft.com/office/drawing/2014/main" id="{B1F43D02-8338-4BDC-AD5F-5DA2FF6696FE}"/>
              </a:ext>
            </a:extLst>
          </p:cNvPr>
          <p:cNvSpPr txBox="1"/>
          <p:nvPr/>
        </p:nvSpPr>
        <p:spPr>
          <a:xfrm>
            <a:off x="1336691" y="5245854"/>
            <a:ext cx="1979183" cy="1015663"/>
          </a:xfrm>
          <a:prstGeom prst="rect">
            <a:avLst/>
          </a:prstGeom>
          <a:noFill/>
        </p:spPr>
        <p:txBody>
          <a:bodyPr wrap="square" rtlCol="0">
            <a:spAutoFit/>
          </a:bodyPr>
          <a:lstStyle/>
          <a:p>
            <a:pPr algn="ctr"/>
            <a:r>
              <a:rPr lang="es-EC" sz="2000" dirty="0"/>
              <a:t>La Implementación ya no es un lujo</a:t>
            </a:r>
          </a:p>
        </p:txBody>
      </p:sp>
      <p:grpSp>
        <p:nvGrpSpPr>
          <p:cNvPr id="21" name="Grupo 20">
            <a:extLst>
              <a:ext uri="{FF2B5EF4-FFF2-40B4-BE49-F238E27FC236}">
                <a16:creationId xmlns="" xmlns:a16="http://schemas.microsoft.com/office/drawing/2014/main" id="{CEA21414-4A60-4822-85AA-260E7F1EB8AB}"/>
              </a:ext>
            </a:extLst>
          </p:cNvPr>
          <p:cNvGrpSpPr/>
          <p:nvPr/>
        </p:nvGrpSpPr>
        <p:grpSpPr>
          <a:xfrm rot="5400000">
            <a:off x="2180996" y="4427600"/>
            <a:ext cx="479064" cy="560415"/>
            <a:chOff x="2493274" y="2587170"/>
            <a:chExt cx="479064" cy="560415"/>
          </a:xfrm>
        </p:grpSpPr>
        <p:sp>
          <p:nvSpPr>
            <p:cNvPr id="22" name="Flecha: a la derecha 21">
              <a:extLst>
                <a:ext uri="{FF2B5EF4-FFF2-40B4-BE49-F238E27FC236}">
                  <a16:creationId xmlns="" xmlns:a16="http://schemas.microsoft.com/office/drawing/2014/main" id="{F4E50909-044B-47D0-8A85-8C0F345DA948}"/>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3" name="Flecha: a la derecha 4">
              <a:extLst>
                <a:ext uri="{FF2B5EF4-FFF2-40B4-BE49-F238E27FC236}">
                  <a16:creationId xmlns="" xmlns:a16="http://schemas.microsoft.com/office/drawing/2014/main" id="{2D656E8E-BB31-40FC-A300-136E5939C20D}"/>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grpSp>
        <p:nvGrpSpPr>
          <p:cNvPr id="33" name="Grupo 32">
            <a:extLst>
              <a:ext uri="{FF2B5EF4-FFF2-40B4-BE49-F238E27FC236}">
                <a16:creationId xmlns="" xmlns:a16="http://schemas.microsoft.com/office/drawing/2014/main" id="{5A484FBD-8C99-4C6D-A2AA-3136EACC6667}"/>
              </a:ext>
            </a:extLst>
          </p:cNvPr>
          <p:cNvGrpSpPr/>
          <p:nvPr/>
        </p:nvGrpSpPr>
        <p:grpSpPr>
          <a:xfrm>
            <a:off x="3437738" y="5473479"/>
            <a:ext cx="479064" cy="560415"/>
            <a:chOff x="2493274" y="2587170"/>
            <a:chExt cx="479064" cy="560415"/>
          </a:xfrm>
        </p:grpSpPr>
        <p:sp>
          <p:nvSpPr>
            <p:cNvPr id="34" name="Flecha: a la derecha 33">
              <a:extLst>
                <a:ext uri="{FF2B5EF4-FFF2-40B4-BE49-F238E27FC236}">
                  <a16:creationId xmlns="" xmlns:a16="http://schemas.microsoft.com/office/drawing/2014/main" id="{63AF1263-0EE3-4CF4-AB9C-AAB9AEDEBBFF}"/>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5" name="Flecha: a la derecha 4">
              <a:extLst>
                <a:ext uri="{FF2B5EF4-FFF2-40B4-BE49-F238E27FC236}">
                  <a16:creationId xmlns="" xmlns:a16="http://schemas.microsoft.com/office/drawing/2014/main" id="{E548ACFE-7532-49F9-80E4-B039F18A12A0}"/>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grpSp>
        <p:nvGrpSpPr>
          <p:cNvPr id="36" name="Grupo 35">
            <a:extLst>
              <a:ext uri="{FF2B5EF4-FFF2-40B4-BE49-F238E27FC236}">
                <a16:creationId xmlns="" xmlns:a16="http://schemas.microsoft.com/office/drawing/2014/main" id="{D5262CF0-58B7-414D-BF12-016DCAD93BC9}"/>
              </a:ext>
            </a:extLst>
          </p:cNvPr>
          <p:cNvGrpSpPr/>
          <p:nvPr/>
        </p:nvGrpSpPr>
        <p:grpSpPr>
          <a:xfrm>
            <a:off x="9328286" y="5495657"/>
            <a:ext cx="479064" cy="560415"/>
            <a:chOff x="2493274" y="2587170"/>
            <a:chExt cx="479064" cy="560415"/>
          </a:xfrm>
        </p:grpSpPr>
        <p:sp>
          <p:nvSpPr>
            <p:cNvPr id="37" name="Flecha: a la derecha 36">
              <a:extLst>
                <a:ext uri="{FF2B5EF4-FFF2-40B4-BE49-F238E27FC236}">
                  <a16:creationId xmlns="" xmlns:a16="http://schemas.microsoft.com/office/drawing/2014/main" id="{0AD319D3-6360-4B26-AC58-8965538C0571}"/>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8" name="Flecha: a la derecha 4">
              <a:extLst>
                <a:ext uri="{FF2B5EF4-FFF2-40B4-BE49-F238E27FC236}">
                  <a16:creationId xmlns="" xmlns:a16="http://schemas.microsoft.com/office/drawing/2014/main" id="{BEF7ED54-958B-4B7E-9E44-1416FA84EA66}"/>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sp>
        <p:nvSpPr>
          <p:cNvPr id="25" name="CuadroTexto 24">
            <a:extLst>
              <a:ext uri="{FF2B5EF4-FFF2-40B4-BE49-F238E27FC236}">
                <a16:creationId xmlns="" xmlns:a16="http://schemas.microsoft.com/office/drawing/2014/main" id="{0ADF26CF-1938-46A2-8201-EAEAB1C55089}"/>
              </a:ext>
            </a:extLst>
          </p:cNvPr>
          <p:cNvSpPr txBox="1"/>
          <p:nvPr/>
        </p:nvSpPr>
        <p:spPr>
          <a:xfrm>
            <a:off x="2796418" y="3947845"/>
            <a:ext cx="663181" cy="369332"/>
          </a:xfrm>
          <a:prstGeom prst="rect">
            <a:avLst/>
          </a:prstGeom>
          <a:noFill/>
        </p:spPr>
        <p:txBody>
          <a:bodyPr wrap="square" rtlCol="0">
            <a:spAutoFit/>
          </a:bodyPr>
          <a:lstStyle/>
          <a:p>
            <a:r>
              <a:rPr lang="es-EC" dirty="0"/>
              <a:t>2020</a:t>
            </a:r>
          </a:p>
        </p:txBody>
      </p:sp>
      <p:pic>
        <p:nvPicPr>
          <p:cNvPr id="1026" name="Picture 2" descr="Cómo mejorar los ingresos económicos de una empresa El Blog de Imosa">
            <a:extLst>
              <a:ext uri="{FF2B5EF4-FFF2-40B4-BE49-F238E27FC236}">
                <a16:creationId xmlns="" xmlns:a16="http://schemas.microsoft.com/office/drawing/2014/main" id="{069D4C51-7758-4F83-9C5A-0A37F882405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61139" y="3331442"/>
            <a:ext cx="1806679" cy="97738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 xmlns:a16="http://schemas.microsoft.com/office/drawing/2014/main" id="{9A1223E7-76AF-4AEC-841A-2D509B72555B}"/>
              </a:ext>
            </a:extLst>
          </p:cNvPr>
          <p:cNvSpPr txBox="1"/>
          <p:nvPr/>
        </p:nvSpPr>
        <p:spPr>
          <a:xfrm>
            <a:off x="3989246" y="4857541"/>
            <a:ext cx="2245810" cy="1938992"/>
          </a:xfrm>
          <a:prstGeom prst="rect">
            <a:avLst/>
          </a:prstGeom>
          <a:noFill/>
        </p:spPr>
        <p:txBody>
          <a:bodyPr wrap="square" rtlCol="0">
            <a:spAutoFit/>
          </a:bodyPr>
          <a:lstStyle/>
          <a:p>
            <a:pPr algn="ctr"/>
            <a:r>
              <a:rPr lang="es-MX" sz="2000" dirty="0"/>
              <a:t>Necesidad fundamental que permite a las grandes y pequeñas empresas estar a la vanguardia</a:t>
            </a:r>
            <a:endParaRPr lang="es-EC" sz="2000" dirty="0"/>
          </a:p>
        </p:txBody>
      </p:sp>
      <p:grpSp>
        <p:nvGrpSpPr>
          <p:cNvPr id="29" name="Grupo 28">
            <a:extLst>
              <a:ext uri="{FF2B5EF4-FFF2-40B4-BE49-F238E27FC236}">
                <a16:creationId xmlns="" xmlns:a16="http://schemas.microsoft.com/office/drawing/2014/main" id="{0D765433-5635-4D53-9510-9AA9B737D642}"/>
              </a:ext>
            </a:extLst>
          </p:cNvPr>
          <p:cNvGrpSpPr/>
          <p:nvPr/>
        </p:nvGrpSpPr>
        <p:grpSpPr>
          <a:xfrm>
            <a:off x="6412861" y="5473479"/>
            <a:ext cx="479064" cy="560415"/>
            <a:chOff x="2493274" y="2587170"/>
            <a:chExt cx="479064" cy="560415"/>
          </a:xfrm>
        </p:grpSpPr>
        <p:sp>
          <p:nvSpPr>
            <p:cNvPr id="30" name="Flecha: a la derecha 29">
              <a:extLst>
                <a:ext uri="{FF2B5EF4-FFF2-40B4-BE49-F238E27FC236}">
                  <a16:creationId xmlns="" xmlns:a16="http://schemas.microsoft.com/office/drawing/2014/main" id="{51B839CC-69B3-4525-92BF-634509B575B8}"/>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1" name="Flecha: a la derecha 4">
              <a:extLst>
                <a:ext uri="{FF2B5EF4-FFF2-40B4-BE49-F238E27FC236}">
                  <a16:creationId xmlns="" xmlns:a16="http://schemas.microsoft.com/office/drawing/2014/main" id="{3CC474B4-5C0A-4E9A-A097-04E589BE49DB}"/>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spTree>
    <p:extLst>
      <p:ext uri="{BB962C8B-B14F-4D97-AF65-F5344CB8AC3E}">
        <p14:creationId xmlns:p14="http://schemas.microsoft.com/office/powerpoint/2010/main" val="295525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0"/>
                                        </p:tgtEl>
                                        <p:attrNameLst>
                                          <p:attrName>style.visibility</p:attrName>
                                        </p:attrNameLst>
                                      </p:cBhvr>
                                      <p:to>
                                        <p:strVal val="visible"/>
                                      </p:to>
                                    </p:set>
                                    <p:animEffect transition="in" filter="fade">
                                      <p:cBhvr>
                                        <p:cTn id="12" dur="500"/>
                                        <p:tgtEl>
                                          <p:spTgt spid="1030"/>
                                        </p:tgtEl>
                                      </p:cBhvr>
                                    </p:animEffect>
                                  </p:childTnLst>
                                </p:cTn>
                              </p:par>
                              <p:par>
                                <p:cTn id="13" presetID="10"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1036"/>
                                        </p:tgtEl>
                                        <p:attrNameLst>
                                          <p:attrName>style.visibility</p:attrName>
                                        </p:attrNameLst>
                                      </p:cBhvr>
                                      <p:to>
                                        <p:strVal val="visible"/>
                                      </p:to>
                                    </p:set>
                                    <p:animEffect transition="in" filter="fade">
                                      <p:cBhvr>
                                        <p:cTn id="21" dur="500"/>
                                        <p:tgtEl>
                                          <p:spTgt spid="103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38"/>
                                        </p:tgtEl>
                                        <p:attrNameLst>
                                          <p:attrName>style.visibility</p:attrName>
                                        </p:attrNameLst>
                                      </p:cBhvr>
                                      <p:to>
                                        <p:strVal val="visible"/>
                                      </p:to>
                                    </p:set>
                                    <p:animEffect transition="in" filter="fade">
                                      <p:cBhvr>
                                        <p:cTn id="29" dur="500"/>
                                        <p:tgtEl>
                                          <p:spTgt spid="103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26"/>
                                        </p:tgtEl>
                                        <p:attrNameLst>
                                          <p:attrName>style.visibility</p:attrName>
                                        </p:attrNameLst>
                                      </p:cBhvr>
                                      <p:to>
                                        <p:strVal val="visible"/>
                                      </p:to>
                                    </p:set>
                                    <p:animEffect transition="in" filter="fade">
                                      <p:cBhvr>
                                        <p:cTn id="34" dur="500"/>
                                        <p:tgtEl>
                                          <p:spTgt spid="102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40"/>
                                        </p:tgtEl>
                                        <p:attrNameLst>
                                          <p:attrName>style.visibility</p:attrName>
                                        </p:attrNameLst>
                                      </p:cBhvr>
                                      <p:to>
                                        <p:strVal val="visible"/>
                                      </p:to>
                                    </p:set>
                                    <p:animEffect transition="in" filter="fade">
                                      <p:cBhvr>
                                        <p:cTn id="39" dur="500"/>
                                        <p:tgtEl>
                                          <p:spTgt spid="104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10" presetClass="entr" presetSubtype="0" fill="hold" nodeType="with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500"/>
                                        <p:tgtEl>
                                          <p:spTgt spid="4"/>
                                        </p:tgtEl>
                                      </p:cBhvr>
                                    </p:animEffect>
                                  </p:childTnLst>
                                </p:cTn>
                              </p:par>
                              <p:par>
                                <p:cTn id="54" presetID="10" presetClass="entr" presetSubtype="0" fill="hold"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nodeType="withEffect">
                                  <p:stCondLst>
                                    <p:cond delay="0"/>
                                  </p:stCondLst>
                                  <p:childTnLst>
                                    <p:set>
                                      <p:cBhvr>
                                        <p:cTn id="58" dur="1" fill="hold">
                                          <p:stCondLst>
                                            <p:cond delay="0"/>
                                          </p:stCondLst>
                                        </p:cTn>
                                        <p:tgtEl>
                                          <p:spTgt spid="1042"/>
                                        </p:tgtEl>
                                        <p:attrNameLst>
                                          <p:attrName>style.visibility</p:attrName>
                                        </p:attrNameLst>
                                      </p:cBhvr>
                                      <p:to>
                                        <p:strVal val="visible"/>
                                      </p:to>
                                    </p:set>
                                    <p:animEffect transition="in" filter="fade">
                                      <p:cBhvr>
                                        <p:cTn id="59" dur="500"/>
                                        <p:tgtEl>
                                          <p:spTgt spid="1042"/>
                                        </p:tgtEl>
                                      </p:cBhvr>
                                    </p:animEffect>
                                  </p:childTnLst>
                                </p:cTn>
                              </p:par>
                              <p:par>
                                <p:cTn id="60" presetID="10" presetClass="entr" presetSubtype="0" fill="hold" nodeType="with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500"/>
                                        <p:tgtEl>
                                          <p:spTgt spid="36"/>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P spid="20" grpId="0"/>
      <p:bldP spid="25"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a:t>2.- Problemática</a:t>
            </a:r>
            <a:endParaRPr lang="es-MX" sz="4000" dirty="0"/>
          </a:p>
        </p:txBody>
      </p:sp>
      <p:sp>
        <p:nvSpPr>
          <p:cNvPr id="3" name="Marcador de número de diapositiva 2">
            <a:extLst>
              <a:ext uri="{FF2B5EF4-FFF2-40B4-BE49-F238E27FC236}">
                <a16:creationId xmlns="" xmlns:a16="http://schemas.microsoft.com/office/drawing/2014/main" id="{9C27C60B-E922-4A80-85BE-94A1C7EE9B7D}"/>
              </a:ext>
            </a:extLst>
          </p:cNvPr>
          <p:cNvSpPr>
            <a:spLocks noGrp="1"/>
          </p:cNvSpPr>
          <p:nvPr>
            <p:ph type="sldNum" sz="quarter" idx="14"/>
          </p:nvPr>
        </p:nvSpPr>
        <p:spPr>
          <a:xfrm>
            <a:off x="9290304" y="6749986"/>
            <a:ext cx="2967736" cy="362902"/>
          </a:xfrm>
        </p:spPr>
        <p:txBody>
          <a:bodyPr/>
          <a:lstStyle/>
          <a:p>
            <a:fld id="{B6F15528-21DE-4FAA-801E-634DDDAF4B2B}" type="slidenum">
              <a:rPr lang="es-EC" smtClean="0"/>
              <a:t>4</a:t>
            </a:fld>
            <a:endParaRPr lang="es-EC"/>
          </a:p>
        </p:txBody>
      </p:sp>
      <p:graphicFrame>
        <p:nvGraphicFramePr>
          <p:cNvPr id="5" name="Diagrama 4">
            <a:extLst>
              <a:ext uri="{FF2B5EF4-FFF2-40B4-BE49-F238E27FC236}">
                <a16:creationId xmlns="" xmlns:a16="http://schemas.microsoft.com/office/drawing/2014/main" id="{5A6831FA-E6E2-4891-B3DA-DB96EA7ABDBA}"/>
              </a:ext>
            </a:extLst>
          </p:cNvPr>
          <p:cNvGraphicFramePr/>
          <p:nvPr>
            <p:extLst>
              <p:ext uri="{D42A27DB-BD31-4B8C-83A1-F6EECF244321}">
                <p14:modId xmlns:p14="http://schemas.microsoft.com/office/powerpoint/2010/main" val="3545964619"/>
              </p:ext>
            </p:extLst>
          </p:nvPr>
        </p:nvGraphicFramePr>
        <p:xfrm>
          <a:off x="1413128" y="829043"/>
          <a:ext cx="11363072" cy="6429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Resultado de imagen para tiempo de espera">
            <a:extLst>
              <a:ext uri="{FF2B5EF4-FFF2-40B4-BE49-F238E27FC236}">
                <a16:creationId xmlns="" xmlns:a16="http://schemas.microsoft.com/office/drawing/2014/main" id="{F5032FA6-F37D-4608-BFEC-81ED474356A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7361" y="3523677"/>
            <a:ext cx="1251314" cy="124834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nformacion">
            <a:extLst>
              <a:ext uri="{FF2B5EF4-FFF2-40B4-BE49-F238E27FC236}">
                <a16:creationId xmlns="" xmlns:a16="http://schemas.microsoft.com/office/drawing/2014/main" id="{FBB4EEEC-7F48-49E0-83C2-1A98253A0E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22800" y="3523678"/>
            <a:ext cx="1259165" cy="124834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sultado de imagen para errores">
            <a:extLst>
              <a:ext uri="{FF2B5EF4-FFF2-40B4-BE49-F238E27FC236}">
                <a16:creationId xmlns="" xmlns:a16="http://schemas.microsoft.com/office/drawing/2014/main" id="{43026B10-0704-411B-B789-23F7C21DDD3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72737" y="4772024"/>
            <a:ext cx="1297000" cy="1257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5">
            <a:extLst>
              <a:ext uri="{FF2B5EF4-FFF2-40B4-BE49-F238E27FC236}">
                <a16:creationId xmlns="" xmlns:a16="http://schemas.microsoft.com/office/drawing/2014/main" id="{78FDE6A9-F5E0-44BF-8938-12ADB88AA432}"/>
              </a:ext>
            </a:extLst>
          </p:cNvPr>
          <p:cNvSpPr/>
          <p:nvPr/>
        </p:nvSpPr>
        <p:spPr>
          <a:xfrm>
            <a:off x="6065163" y="3690650"/>
            <a:ext cx="2058999"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C" dirty="0"/>
              <a:t>POBLEMA</a:t>
            </a:r>
          </a:p>
        </p:txBody>
      </p:sp>
      <p:pic>
        <p:nvPicPr>
          <p:cNvPr id="2056" name="Picture 8" descr="Resultado de imagen para perdida de dinero">
            <a:extLst>
              <a:ext uri="{FF2B5EF4-FFF2-40B4-BE49-F238E27FC236}">
                <a16:creationId xmlns="" xmlns:a16="http://schemas.microsoft.com/office/drawing/2014/main" id="{354CC46B-D6F7-479C-B595-EB56118CB91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51600" y="2254803"/>
            <a:ext cx="1251314" cy="1268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88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3.- Objetivos</a:t>
            </a:r>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885825"/>
            <a:ext cx="11210672" cy="5959694"/>
          </a:xfrm>
        </p:spPr>
        <p:txBody>
          <a:bodyPr>
            <a:normAutofit/>
          </a:bodyPr>
          <a:lstStyle/>
          <a:p>
            <a:pPr marL="0" indent="0">
              <a:spcAft>
                <a:spcPts val="600"/>
              </a:spcAft>
              <a:buNone/>
            </a:pPr>
            <a:r>
              <a:rPr lang="es-EC" b="1" dirty="0">
                <a:latin typeface="Arial"/>
                <a:cs typeface="Arial"/>
              </a:rPr>
              <a:t>Objetivo General</a:t>
            </a:r>
            <a:endParaRPr lang="es-EC" dirty="0">
              <a:latin typeface="Arial"/>
              <a:cs typeface="Arial"/>
            </a:endParaRPr>
          </a:p>
          <a:p>
            <a:pPr marL="0" indent="0" algn="just">
              <a:buNone/>
            </a:pPr>
            <a:r>
              <a:rPr lang="es-EC" sz="1600" dirty="0"/>
              <a:t>Implementar un sistema de gestión de datos que, mediante la integración y depuración de toda la información de la empresa, facilite al departamento comercial el acceso a la información más relevante optimizando los tiempos de respuesta para la toma de decisiones</a:t>
            </a:r>
            <a:r>
              <a:rPr lang="es-EC" sz="1600" dirty="0" smtClean="0"/>
              <a:t>.</a:t>
            </a:r>
          </a:p>
          <a:p>
            <a:pPr marL="0" indent="0" algn="just">
              <a:buNone/>
            </a:pPr>
            <a:endParaRPr lang="es-EC" sz="1600" dirty="0"/>
          </a:p>
          <a:p>
            <a:pPr marL="0" indent="0" algn="just">
              <a:buNone/>
            </a:pPr>
            <a:r>
              <a:rPr lang="es-EC" b="1" dirty="0" smtClean="0"/>
              <a:t>Objetivos Específicos</a:t>
            </a:r>
            <a:endParaRPr lang="es-EC" b="1" dirty="0"/>
          </a:p>
          <a:p>
            <a:pPr marL="0" indent="0" algn="just">
              <a:buNone/>
            </a:pPr>
            <a:endParaRPr lang="es-EC" sz="1600" dirty="0"/>
          </a:p>
          <a:p>
            <a:pPr marL="0" indent="0" algn="just">
              <a:buNone/>
            </a:pPr>
            <a:r>
              <a:rPr lang="es-ES" sz="1600" b="1" dirty="0"/>
              <a:t>OE1</a:t>
            </a:r>
            <a:r>
              <a:rPr lang="es-ES" sz="1600" dirty="0"/>
              <a:t>: Identificar el estado actual en el acceso a la información más relevante para la toma de decisiones en el departamento comercial para reconocer los principales inconvenientes y definir el problema principal que tiene el departamento comercial. </a:t>
            </a:r>
            <a:endParaRPr lang="es-ES" sz="1600" dirty="0" smtClean="0"/>
          </a:p>
          <a:p>
            <a:pPr marL="0" indent="0" algn="just">
              <a:buNone/>
            </a:pPr>
            <a:endParaRPr lang="es-ES" sz="1600" dirty="0"/>
          </a:p>
          <a:p>
            <a:pPr marL="0" indent="0" algn="just">
              <a:buNone/>
            </a:pPr>
            <a:r>
              <a:rPr lang="es-ES" sz="1600" b="1" dirty="0"/>
              <a:t>OE2: </a:t>
            </a:r>
            <a:r>
              <a:rPr lang="es-ES" sz="1600" dirty="0"/>
              <a:t>Identificar las técnicas para la implementación de sistemas de gestión de datos que son comúnmente utilizadas en las empresas para la centralización, integración y depuración de la información de una empresa a través de una revisión inicial de literatura.</a:t>
            </a:r>
          </a:p>
          <a:p>
            <a:pPr marL="0" indent="0" algn="just">
              <a:buNone/>
            </a:pPr>
            <a:endParaRPr lang="es-ES" dirty="0" smtClean="0"/>
          </a:p>
          <a:p>
            <a:pPr marL="0" indent="0" algn="just">
              <a:buNone/>
            </a:pPr>
            <a:r>
              <a:rPr lang="es-ES" sz="1700" b="1" dirty="0"/>
              <a:t>OE3: </a:t>
            </a:r>
            <a:r>
              <a:rPr lang="es-ES" sz="1700" dirty="0"/>
              <a:t>Implementar un sistema de gestión de datos en la empresa NUO Tecnológica a través de la metodología de Kimball para la construcción de un almacén de datos</a:t>
            </a:r>
            <a:r>
              <a:rPr lang="es-ES" sz="1700" dirty="0" smtClean="0"/>
              <a:t>.</a:t>
            </a:r>
          </a:p>
          <a:p>
            <a:pPr marL="0" indent="0" algn="just">
              <a:buNone/>
            </a:pPr>
            <a:endParaRPr lang="es-ES" sz="1700" dirty="0"/>
          </a:p>
          <a:p>
            <a:pPr marL="0" indent="0" algn="just">
              <a:buNone/>
            </a:pPr>
            <a:r>
              <a:rPr lang="es-ES" sz="1700" b="1" dirty="0"/>
              <a:t>OE4: </a:t>
            </a:r>
            <a:r>
              <a:rPr lang="es-ES" sz="1700" dirty="0"/>
              <a:t>Comprobar los resultados del sistema de gestión de datos implementado, mediante la definición de métricas que permitan medir la disminución del tiempo en la toma de decisiones por parte del área comercial.</a:t>
            </a:r>
          </a:p>
          <a:p>
            <a:pPr marL="0" indent="0" algn="just">
              <a:buNone/>
            </a:pPr>
            <a:endParaRPr lang="es-ES" dirty="0" smtClean="0"/>
          </a:p>
          <a:p>
            <a:pPr marL="0" indent="0" algn="just">
              <a:buNone/>
            </a:pPr>
            <a:endParaRPr lang="es-ES" dirty="0" smtClean="0"/>
          </a:p>
          <a:p>
            <a:pPr marL="0" indent="0" algn="just">
              <a:buNone/>
            </a:pPr>
            <a:endParaRPr lang="es-ES" dirty="0"/>
          </a:p>
          <a:p>
            <a:pPr marL="0" indent="0" algn="just">
              <a:buNone/>
            </a:pPr>
            <a:endParaRPr lang="es-ES" dirty="0"/>
          </a:p>
          <a:p>
            <a:pPr marL="0" indent="0" algn="just">
              <a:buNone/>
            </a:pPr>
            <a:endParaRPr lang="es-EC" dirty="0" smtClean="0"/>
          </a:p>
          <a:p>
            <a:pPr marL="0" indent="0" algn="just">
              <a:buNone/>
            </a:pPr>
            <a:endParaRPr lang="es-EC" b="1" dirty="0"/>
          </a:p>
          <a:p>
            <a:pPr marL="0" indent="0" algn="just">
              <a:buNone/>
            </a:pPr>
            <a:endParaRPr lang="es-EC" b="1" dirty="0"/>
          </a:p>
          <a:p>
            <a:pPr marL="0" indent="0">
              <a:buNone/>
            </a:pPr>
            <a:endParaRPr lang="es-EC" dirty="0">
              <a:latin typeface="Arial"/>
              <a:cs typeface="Arial"/>
            </a:endParaRPr>
          </a:p>
        </p:txBody>
      </p:sp>
      <p:sp>
        <p:nvSpPr>
          <p:cNvPr id="3" name="Marcador de número de diapositiva 2">
            <a:extLst>
              <a:ext uri="{FF2B5EF4-FFF2-40B4-BE49-F238E27FC236}">
                <a16:creationId xmlns="" xmlns:a16="http://schemas.microsoft.com/office/drawing/2014/main" id="{5290776E-3DAA-4E34-BB64-0B8733A5A05E}"/>
              </a:ext>
            </a:extLst>
          </p:cNvPr>
          <p:cNvSpPr>
            <a:spLocks noGrp="1"/>
          </p:cNvSpPr>
          <p:nvPr>
            <p:ph type="sldNum" sz="quarter" idx="14"/>
          </p:nvPr>
        </p:nvSpPr>
        <p:spPr/>
        <p:txBody>
          <a:bodyPr/>
          <a:lstStyle/>
          <a:p>
            <a:fld id="{B6F15528-21DE-4FAA-801E-634DDDAF4B2B}" type="slidenum">
              <a:rPr lang="es-EC" smtClean="0"/>
              <a:t>5</a:t>
            </a:fld>
            <a:endParaRPr lang="es-EC"/>
          </a:p>
        </p:txBody>
      </p:sp>
    </p:spTree>
    <p:extLst>
      <p:ext uri="{BB962C8B-B14F-4D97-AF65-F5344CB8AC3E}">
        <p14:creationId xmlns:p14="http://schemas.microsoft.com/office/powerpoint/2010/main" val="277774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fade">
                                      <p:cBhvr>
                                        <p:cTn id="23" dur="500"/>
                                        <p:tgtEl>
                                          <p:spTgt spid="4">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9" end="9"/>
                                            </p:txEl>
                                          </p:spTgt>
                                        </p:tgtEl>
                                        <p:attrNameLst>
                                          <p:attrName>style.visibility</p:attrName>
                                        </p:attrNameLst>
                                      </p:cBhvr>
                                      <p:to>
                                        <p:strVal val="visible"/>
                                      </p:to>
                                    </p:set>
                                    <p:animEffect transition="in" filter="fade">
                                      <p:cBhvr>
                                        <p:cTn id="28" dur="500"/>
                                        <p:tgtEl>
                                          <p:spTgt spid="4">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animEffect transition="in" filter="fade">
                                      <p:cBhvr>
                                        <p:cTn id="33"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4.- Hipótesis de Investigación</a:t>
            </a:r>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a:bodyPr>
          <a:lstStyle/>
          <a:p>
            <a:pPr marL="0" indent="0" algn="just">
              <a:buNone/>
            </a:pPr>
            <a:r>
              <a:rPr lang="es-EC" dirty="0"/>
              <a:t>La implementación de un sistema de gestión de datos en la empresa NUO tecnológica permite al área comercial, el acceso a información de calidad para la toma de decisiones. </a:t>
            </a:r>
          </a:p>
          <a:p>
            <a:pPr marL="0" indent="0" algn="just">
              <a:buNone/>
            </a:pPr>
            <a:endParaRPr lang="es-EC" dirty="0"/>
          </a:p>
          <a:p>
            <a:pPr marL="0" indent="0" algn="just">
              <a:buNone/>
            </a:pPr>
            <a:endParaRPr lang="es-EC" dirty="0">
              <a:latin typeface="Arial"/>
              <a:cs typeface="Arial"/>
            </a:endParaRPr>
          </a:p>
          <a:p>
            <a:pPr marL="714375" algn="just">
              <a:buFont typeface="Wingdings" panose="05000000000000000000" pitchFamily="2" charset="2"/>
              <a:buChar char="v"/>
            </a:pPr>
            <a:r>
              <a:rPr lang="es-EC" b="1" dirty="0"/>
              <a:t>Variable Independiente</a:t>
            </a:r>
            <a:r>
              <a:rPr lang="es-EC" dirty="0"/>
              <a:t>: Sistema de Gestión de Datos</a:t>
            </a:r>
          </a:p>
          <a:p>
            <a:pPr marL="371475" indent="0" algn="just">
              <a:buNone/>
            </a:pPr>
            <a:endParaRPr lang="es-EC" dirty="0"/>
          </a:p>
          <a:p>
            <a:pPr marL="371475" indent="0" algn="just">
              <a:buNone/>
            </a:pPr>
            <a:endParaRPr lang="es-EC" dirty="0"/>
          </a:p>
          <a:p>
            <a:pPr marL="714375" algn="just">
              <a:buFont typeface="Wingdings" panose="05000000000000000000" pitchFamily="2" charset="2"/>
              <a:buChar char="v"/>
            </a:pPr>
            <a:r>
              <a:rPr lang="es-EC" b="1" dirty="0"/>
              <a:t>Variable Dependiente:</a:t>
            </a:r>
            <a:r>
              <a:rPr lang="es-EC" dirty="0"/>
              <a:t> Reducción de tiempos de respuesta y errores en el manejo de la información para la toma de decisiones.</a:t>
            </a:r>
          </a:p>
          <a:p>
            <a:pPr marL="0" indent="0">
              <a:buNone/>
            </a:pPr>
            <a:endParaRPr lang="es-EC" dirty="0">
              <a:latin typeface="Arial"/>
              <a:cs typeface="Arial"/>
            </a:endParaRPr>
          </a:p>
        </p:txBody>
      </p:sp>
      <p:sp>
        <p:nvSpPr>
          <p:cNvPr id="3" name="Marcador de número de diapositiva 2">
            <a:extLst>
              <a:ext uri="{FF2B5EF4-FFF2-40B4-BE49-F238E27FC236}">
                <a16:creationId xmlns="" xmlns:a16="http://schemas.microsoft.com/office/drawing/2014/main" id="{E3B33F31-06E4-457C-BE94-6487A5E0C46E}"/>
              </a:ext>
            </a:extLst>
          </p:cNvPr>
          <p:cNvSpPr>
            <a:spLocks noGrp="1"/>
          </p:cNvSpPr>
          <p:nvPr>
            <p:ph type="sldNum" sz="quarter" idx="14"/>
          </p:nvPr>
        </p:nvSpPr>
        <p:spPr/>
        <p:txBody>
          <a:bodyPr/>
          <a:lstStyle/>
          <a:p>
            <a:fld id="{B6F15528-21DE-4FAA-801E-634DDDAF4B2B}" type="slidenum">
              <a:rPr lang="es-EC" smtClean="0"/>
              <a:t>6</a:t>
            </a:fld>
            <a:endParaRPr lang="es-EC"/>
          </a:p>
        </p:txBody>
      </p:sp>
    </p:spTree>
    <p:extLst>
      <p:ext uri="{BB962C8B-B14F-4D97-AF65-F5344CB8AC3E}">
        <p14:creationId xmlns:p14="http://schemas.microsoft.com/office/powerpoint/2010/main" val="315578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5.- Fases de la Investigación</a:t>
            </a:r>
          </a:p>
        </p:txBody>
      </p:sp>
      <p:sp>
        <p:nvSpPr>
          <p:cNvPr id="3" name="Marcador de número de diapositiva 2">
            <a:extLst>
              <a:ext uri="{FF2B5EF4-FFF2-40B4-BE49-F238E27FC236}">
                <a16:creationId xmlns="" xmlns:a16="http://schemas.microsoft.com/office/drawing/2014/main" id="{D4AD3796-26B7-4932-A582-4C39FF88FA4C}"/>
              </a:ext>
            </a:extLst>
          </p:cNvPr>
          <p:cNvSpPr>
            <a:spLocks noGrp="1"/>
          </p:cNvSpPr>
          <p:nvPr>
            <p:ph type="sldNum" sz="quarter" idx="14"/>
          </p:nvPr>
        </p:nvSpPr>
        <p:spPr/>
        <p:txBody>
          <a:bodyPr/>
          <a:lstStyle/>
          <a:p>
            <a:fld id="{B6F15528-21DE-4FAA-801E-634DDDAF4B2B}" type="slidenum">
              <a:rPr lang="es-EC" smtClean="0"/>
              <a:t>7</a:t>
            </a:fld>
            <a:endParaRPr lang="es-EC"/>
          </a:p>
        </p:txBody>
      </p:sp>
      <p:pic>
        <p:nvPicPr>
          <p:cNvPr id="6" name="Imagen 5">
            <a:extLst>
              <a:ext uri="{FF2B5EF4-FFF2-40B4-BE49-F238E27FC236}">
                <a16:creationId xmlns="" xmlns:a16="http://schemas.microsoft.com/office/drawing/2014/main" id="{524314A6-4E23-4459-B605-6D0B46EC8763}"/>
              </a:ext>
            </a:extLst>
          </p:cNvPr>
          <p:cNvPicPr/>
          <p:nvPr/>
        </p:nvPicPr>
        <p:blipFill rotWithShape="1">
          <a:blip r:embed="rId2"/>
          <a:srcRect t="3824"/>
          <a:stretch/>
        </p:blipFill>
        <p:spPr>
          <a:xfrm>
            <a:off x="2184400" y="1067128"/>
            <a:ext cx="9296400" cy="5959694"/>
          </a:xfrm>
          <a:prstGeom prst="rect">
            <a:avLst/>
          </a:prstGeom>
        </p:spPr>
      </p:pic>
    </p:spTree>
    <p:extLst>
      <p:ext uri="{BB962C8B-B14F-4D97-AF65-F5344CB8AC3E}">
        <p14:creationId xmlns:p14="http://schemas.microsoft.com/office/powerpoint/2010/main" val="670410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629018"/>
          </a:xfrm>
          <a:prstGeom prst="rect">
            <a:avLst/>
          </a:prstGeom>
        </p:spPr>
        <p:txBody>
          <a:bodyPr vert="horz" wrap="square" lIns="0" tIns="13335" rIns="0" bIns="0" rtlCol="0">
            <a:spAutoFit/>
          </a:bodyPr>
          <a:lstStyle/>
          <a:p>
            <a:pPr marL="0" indent="0">
              <a:buNone/>
            </a:pPr>
            <a:r>
              <a:rPr lang="es-MX" sz="4000" dirty="0"/>
              <a:t>5.1.- Fase 1: Situación Actual</a:t>
            </a: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a:bodyPr>
          <a:lstStyle/>
          <a:p>
            <a:pPr marL="0" indent="0">
              <a:buNone/>
            </a:pPr>
            <a:r>
              <a:rPr lang="es-MX" dirty="0">
                <a:latin typeface="Century Gothic" panose="020B0502020202020204" pitchFamily="34" charset="0"/>
                <a:cs typeface="Arial"/>
              </a:rPr>
              <a:t>Se utilizó la técnica de investigación cualitativa denominada entrevista semiestructurada:</a:t>
            </a:r>
          </a:p>
          <a:p>
            <a:pPr marL="0" indent="0">
              <a:buNone/>
            </a:pPr>
            <a:endParaRPr lang="es-MX" dirty="0">
              <a:latin typeface="Arial"/>
              <a:cs typeface="Arial"/>
            </a:endParaRPr>
          </a:p>
          <a:p>
            <a:pPr marL="0" indent="0">
              <a:buNone/>
            </a:pPr>
            <a:r>
              <a:rPr lang="es-MX" b="1" dirty="0">
                <a:latin typeface="Century Gothic" panose="020B0502020202020204" pitchFamily="34" charset="0"/>
                <a:cs typeface="Arial"/>
              </a:rPr>
              <a:t>Personas Entrevistadas:</a:t>
            </a:r>
          </a:p>
          <a:p>
            <a:pPr>
              <a:buFont typeface="Wingdings" panose="05000000000000000000" pitchFamily="2" charset="2"/>
              <a:buChar char="Ø"/>
            </a:pPr>
            <a:r>
              <a:rPr lang="es-MX" dirty="0">
                <a:latin typeface="Century Gothic" panose="020B0502020202020204" pitchFamily="34" charset="0"/>
                <a:cs typeface="Arial"/>
              </a:rPr>
              <a:t>Gerente General (Quito)</a:t>
            </a:r>
          </a:p>
          <a:p>
            <a:pPr>
              <a:buFont typeface="Wingdings" panose="05000000000000000000" pitchFamily="2" charset="2"/>
              <a:buChar char="Ø"/>
            </a:pPr>
            <a:r>
              <a:rPr lang="es-MX" dirty="0">
                <a:latin typeface="Century Gothic" panose="020B0502020202020204" pitchFamily="34" charset="0"/>
                <a:cs typeface="Arial"/>
              </a:rPr>
              <a:t>Gerente Regional Región 1 (Quito)</a:t>
            </a:r>
          </a:p>
          <a:p>
            <a:pPr>
              <a:buFont typeface="Wingdings" panose="05000000000000000000" pitchFamily="2" charset="2"/>
              <a:buChar char="Ø"/>
            </a:pPr>
            <a:r>
              <a:rPr lang="es-MX" dirty="0">
                <a:latin typeface="Century Gothic" panose="020B0502020202020204" pitchFamily="34" charset="0"/>
                <a:cs typeface="Arial"/>
              </a:rPr>
              <a:t>Gerente Regional Región 2 (Guayaquil)</a:t>
            </a:r>
          </a:p>
          <a:p>
            <a:pPr>
              <a:buFont typeface="Wingdings" panose="05000000000000000000" pitchFamily="2" charset="2"/>
              <a:buChar char="Ø"/>
            </a:pPr>
            <a:endParaRPr lang="es-MX" dirty="0">
              <a:latin typeface="Century Gothic" panose="020B0502020202020204" pitchFamily="34" charset="0"/>
              <a:cs typeface="Arial"/>
            </a:endParaRPr>
          </a:p>
          <a:p>
            <a:pPr marL="0" indent="0">
              <a:buNone/>
            </a:pPr>
            <a:r>
              <a:rPr lang="es-MX" b="1" dirty="0">
                <a:latin typeface="Century Gothic" panose="020B0502020202020204" pitchFamily="34" charset="0"/>
                <a:cs typeface="Arial"/>
              </a:rPr>
              <a:t>Resultado:</a:t>
            </a:r>
          </a:p>
          <a:p>
            <a:pPr marL="0" indent="0" algn="just">
              <a:buNone/>
            </a:pPr>
            <a:r>
              <a:rPr lang="es-MX" dirty="0">
                <a:latin typeface="Century Gothic" panose="020B0502020202020204" pitchFamily="34" charset="0"/>
                <a:cs typeface="Arial"/>
              </a:rPr>
              <a:t>Se identificó que el problema principal para el acceso a la información dentro de la empresa es la demora y la calidad de la información que se maneja en el área comercial.</a:t>
            </a:r>
          </a:p>
          <a:p>
            <a:pPr marL="0" indent="0">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8</a:t>
            </a:fld>
            <a:endParaRPr lang="es-EC"/>
          </a:p>
        </p:txBody>
      </p:sp>
      <p:pic>
        <p:nvPicPr>
          <p:cNvPr id="13314" name="Picture 2" descr="Definición de Usuario - Qué es y Concepto">
            <a:extLst>
              <a:ext uri="{FF2B5EF4-FFF2-40B4-BE49-F238E27FC236}">
                <a16:creationId xmlns="" xmlns:a16="http://schemas.microsoft.com/office/drawing/2014/main" id="{B02832A5-2685-434F-9385-1AE32A1923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8051" y="5708334"/>
            <a:ext cx="1349691" cy="1349691"/>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upo 5">
            <a:extLst>
              <a:ext uri="{FF2B5EF4-FFF2-40B4-BE49-F238E27FC236}">
                <a16:creationId xmlns="" xmlns:a16="http://schemas.microsoft.com/office/drawing/2014/main" id="{25C8ED06-51E3-4F3E-ACAD-31E8054AEA80}"/>
              </a:ext>
            </a:extLst>
          </p:cNvPr>
          <p:cNvGrpSpPr/>
          <p:nvPr/>
        </p:nvGrpSpPr>
        <p:grpSpPr>
          <a:xfrm>
            <a:off x="4622800" y="6102971"/>
            <a:ext cx="479064" cy="560415"/>
            <a:chOff x="2493274" y="2587170"/>
            <a:chExt cx="479064" cy="560415"/>
          </a:xfrm>
        </p:grpSpPr>
        <p:sp>
          <p:nvSpPr>
            <p:cNvPr id="7" name="Flecha: a la derecha 6">
              <a:extLst>
                <a:ext uri="{FF2B5EF4-FFF2-40B4-BE49-F238E27FC236}">
                  <a16:creationId xmlns="" xmlns:a16="http://schemas.microsoft.com/office/drawing/2014/main" id="{C2AA71E4-5EA0-42D8-8137-CD6139301440}"/>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Flecha: a la derecha 4">
              <a:extLst>
                <a:ext uri="{FF2B5EF4-FFF2-40B4-BE49-F238E27FC236}">
                  <a16:creationId xmlns="" xmlns:a16="http://schemas.microsoft.com/office/drawing/2014/main" id="{40FDA752-8CA6-4FEE-B0C1-5DCFE4A08717}"/>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pic>
        <p:nvPicPr>
          <p:cNvPr id="14338" name="Picture 2" descr="Cartas Y Facturas - Icono Hoja De Papel PNG Image | Transparent PNG Free  Download on SeekPNG">
            <a:extLst>
              <a:ext uri="{FF2B5EF4-FFF2-40B4-BE49-F238E27FC236}">
                <a16:creationId xmlns="" xmlns:a16="http://schemas.microsoft.com/office/drawing/2014/main" id="{7F7A7358-197B-4695-8C4F-0950E6D6CA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2399" y="5755499"/>
            <a:ext cx="2038401" cy="1255357"/>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upo 9">
            <a:extLst>
              <a:ext uri="{FF2B5EF4-FFF2-40B4-BE49-F238E27FC236}">
                <a16:creationId xmlns="" xmlns:a16="http://schemas.microsoft.com/office/drawing/2014/main" id="{ADA7BD92-8039-4AC2-9CD9-76D4B2EC1082}"/>
              </a:ext>
            </a:extLst>
          </p:cNvPr>
          <p:cNvGrpSpPr/>
          <p:nvPr/>
        </p:nvGrpSpPr>
        <p:grpSpPr>
          <a:xfrm>
            <a:off x="7801335" y="6087219"/>
            <a:ext cx="479064" cy="560415"/>
            <a:chOff x="2493274" y="2587170"/>
            <a:chExt cx="479064" cy="560415"/>
          </a:xfrm>
        </p:grpSpPr>
        <p:sp>
          <p:nvSpPr>
            <p:cNvPr id="11" name="Flecha: a la derecha 10">
              <a:extLst>
                <a:ext uri="{FF2B5EF4-FFF2-40B4-BE49-F238E27FC236}">
                  <a16:creationId xmlns="" xmlns:a16="http://schemas.microsoft.com/office/drawing/2014/main" id="{6B7EFE9F-B84A-4CFF-8636-76E6477BAD08}"/>
                </a:ext>
              </a:extLst>
            </p:cNvPr>
            <p:cNvSpPr/>
            <p:nvPr/>
          </p:nvSpPr>
          <p:spPr>
            <a:xfrm>
              <a:off x="2493274" y="2587170"/>
              <a:ext cx="479064" cy="560415"/>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Flecha: a la derecha 4">
              <a:extLst>
                <a:ext uri="{FF2B5EF4-FFF2-40B4-BE49-F238E27FC236}">
                  <a16:creationId xmlns="" xmlns:a16="http://schemas.microsoft.com/office/drawing/2014/main" id="{2A32DE28-4028-45AB-90DC-9B4CC0A6216E}"/>
                </a:ext>
              </a:extLst>
            </p:cNvPr>
            <p:cNvSpPr txBox="1"/>
            <p:nvPr/>
          </p:nvSpPr>
          <p:spPr>
            <a:xfrm>
              <a:off x="2493274" y="2699253"/>
              <a:ext cx="335345" cy="336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p>
          </p:txBody>
        </p:sp>
      </p:grpSp>
      <p:pic>
        <p:nvPicPr>
          <p:cNvPr id="15362" name="Picture 2" descr="Defina: computador de escritorio – computador portátil. Cuáles son las  ventajas y diferencias entre un computador de escritorio y un portátil.  ¿Qué caracteriza un computador de portátil? - origenpcmolina">
            <a:extLst>
              <a:ext uri="{FF2B5EF4-FFF2-40B4-BE49-F238E27FC236}">
                <a16:creationId xmlns="" xmlns:a16="http://schemas.microsoft.com/office/drawing/2014/main" id="{85E533EB-83E7-452C-B28F-0DD9B665366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34545" y="5788212"/>
            <a:ext cx="1817554" cy="1189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83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500"/>
                                        <p:tgtEl>
                                          <p:spTgt spid="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314"/>
                                        </p:tgtEl>
                                        <p:attrNameLst>
                                          <p:attrName>style.visibility</p:attrName>
                                        </p:attrNameLst>
                                      </p:cBhvr>
                                      <p:to>
                                        <p:strVal val="visible"/>
                                      </p:to>
                                    </p:set>
                                    <p:animEffect transition="in" filter="fade">
                                      <p:cBhvr>
                                        <p:cTn id="37" dur="500"/>
                                        <p:tgtEl>
                                          <p:spTgt spid="13314"/>
                                        </p:tgtEl>
                                      </p:cBhvr>
                                    </p:animEffect>
                                  </p:childTnLst>
                                </p:cTn>
                              </p:par>
                              <p:par>
                                <p:cTn id="38" presetID="10" presetClass="entr" presetSubtype="0"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par>
                                <p:cTn id="41" presetID="10" presetClass="entr" presetSubtype="0" fill="hold" nodeType="withEffect">
                                  <p:stCondLst>
                                    <p:cond delay="0"/>
                                  </p:stCondLst>
                                  <p:childTnLst>
                                    <p:set>
                                      <p:cBhvr>
                                        <p:cTn id="42" dur="1" fill="hold">
                                          <p:stCondLst>
                                            <p:cond delay="0"/>
                                          </p:stCondLst>
                                        </p:cTn>
                                        <p:tgtEl>
                                          <p:spTgt spid="14338"/>
                                        </p:tgtEl>
                                        <p:attrNameLst>
                                          <p:attrName>style.visibility</p:attrName>
                                        </p:attrNameLst>
                                      </p:cBhvr>
                                      <p:to>
                                        <p:strVal val="visible"/>
                                      </p:to>
                                    </p:set>
                                    <p:animEffect transition="in" filter="fade">
                                      <p:cBhvr>
                                        <p:cTn id="43" dur="500"/>
                                        <p:tgtEl>
                                          <p:spTgt spid="14338"/>
                                        </p:tgtEl>
                                      </p:cBhvr>
                                    </p:animEffect>
                                  </p:childTnLst>
                                </p:cTn>
                              </p:par>
                              <p:par>
                                <p:cTn id="44" presetID="10" presetClass="entr" presetSubtype="0"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cTn>
                              </p:par>
                              <p:par>
                                <p:cTn id="47" presetID="10" presetClass="entr" presetSubtype="0" fill="hold" nodeType="withEffect">
                                  <p:stCondLst>
                                    <p:cond delay="0"/>
                                  </p:stCondLst>
                                  <p:childTnLst>
                                    <p:set>
                                      <p:cBhvr>
                                        <p:cTn id="48" dur="1" fill="hold">
                                          <p:stCondLst>
                                            <p:cond delay="0"/>
                                          </p:stCondLst>
                                        </p:cTn>
                                        <p:tgtEl>
                                          <p:spTgt spid="15362"/>
                                        </p:tgtEl>
                                        <p:attrNameLst>
                                          <p:attrName>style.visibility</p:attrName>
                                        </p:attrNameLst>
                                      </p:cBhvr>
                                      <p:to>
                                        <p:strVal val="visible"/>
                                      </p:to>
                                    </p:set>
                                    <p:animEffect transition="in" filter="fade">
                                      <p:cBhvr>
                                        <p:cTn id="49"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128" y="200025"/>
            <a:ext cx="11363072" cy="1244571"/>
          </a:xfrm>
          <a:prstGeom prst="rect">
            <a:avLst/>
          </a:prstGeom>
        </p:spPr>
        <p:txBody>
          <a:bodyPr vert="horz" wrap="square" lIns="0" tIns="13335" rIns="0" bIns="0" rtlCol="0">
            <a:spAutoFit/>
          </a:bodyPr>
          <a:lstStyle/>
          <a:p>
            <a:pPr marL="0" indent="0">
              <a:buNone/>
            </a:pPr>
            <a:r>
              <a:rPr lang="es-MX" sz="4000" dirty="0"/>
              <a:t>5.2.- Fase 2: Estado del Arte</a:t>
            </a:r>
            <a:br>
              <a:rPr lang="es-MX" sz="4000" dirty="0"/>
            </a:br>
            <a:endParaRPr lang="es-EC" sz="4000" dirty="0"/>
          </a:p>
        </p:txBody>
      </p:sp>
      <p:sp>
        <p:nvSpPr>
          <p:cNvPr id="4" name="Marcador de texto 3">
            <a:extLst>
              <a:ext uri="{FF2B5EF4-FFF2-40B4-BE49-F238E27FC236}">
                <a16:creationId xmlns="" xmlns:a16="http://schemas.microsoft.com/office/drawing/2014/main" id="{684358B2-628E-4D11-A418-534CE08700DC}"/>
              </a:ext>
            </a:extLst>
          </p:cNvPr>
          <p:cNvSpPr>
            <a:spLocks noGrp="1"/>
          </p:cNvSpPr>
          <p:nvPr>
            <p:ph type="body" sz="quarter" idx="13"/>
          </p:nvPr>
        </p:nvSpPr>
        <p:spPr>
          <a:xfrm>
            <a:off x="1413128" y="1114425"/>
            <a:ext cx="11210672" cy="5959694"/>
          </a:xfrm>
        </p:spPr>
        <p:txBody>
          <a:bodyPr>
            <a:normAutofit/>
          </a:bodyPr>
          <a:lstStyle/>
          <a:p>
            <a:pPr marL="0" indent="0">
              <a:buNone/>
            </a:pPr>
            <a:r>
              <a:rPr lang="es-MX" dirty="0">
                <a:latin typeface="Century Gothic" panose="020B0502020202020204" pitchFamily="34" charset="0"/>
                <a:cs typeface="Arial"/>
              </a:rPr>
              <a:t>Para el análisis del estado del arte se utilizó la estrategia de revisión sistemática de literatura:</a:t>
            </a:r>
          </a:p>
          <a:p>
            <a:pPr marL="0" indent="0">
              <a:buNone/>
            </a:pPr>
            <a:endParaRPr lang="es-MX" dirty="0">
              <a:latin typeface="Century Gothic" panose="020B0502020202020204" pitchFamily="34" charset="0"/>
              <a:cs typeface="Arial"/>
            </a:endParaRPr>
          </a:p>
          <a:p>
            <a:pPr marL="0" indent="0">
              <a:buNone/>
            </a:pPr>
            <a:r>
              <a:rPr lang="es-EC" b="1" dirty="0">
                <a:latin typeface="Century Gothic" panose="020B0502020202020204" pitchFamily="34" charset="0"/>
                <a:cs typeface="Arial"/>
              </a:rPr>
              <a:t>Motivación</a:t>
            </a:r>
            <a:endParaRPr lang="es-MX" dirty="0">
              <a:latin typeface="Century Gothic" panose="020B0502020202020204" pitchFamily="34" charset="0"/>
              <a:cs typeface="Arial"/>
            </a:endParaRPr>
          </a:p>
          <a:p>
            <a:pPr marL="0" indent="0">
              <a:buNone/>
            </a:pPr>
            <a:endParaRPr lang="es-MX" dirty="0">
              <a:latin typeface="Century Gothic" panose="020B0502020202020204" pitchFamily="34" charset="0"/>
              <a:cs typeface="Arial"/>
            </a:endParaRPr>
          </a:p>
          <a:p>
            <a:pPr marL="0" indent="0" algn="just">
              <a:buNone/>
            </a:pPr>
            <a:r>
              <a:rPr lang="es-MX" dirty="0">
                <a:latin typeface="Century Gothic" panose="020B0502020202020204" pitchFamily="34" charset="0"/>
                <a:cs typeface="Arial"/>
              </a:rPr>
              <a:t>Revisión de todos los estudios relacionados que permitan conocer las metodologías y soluciones propuestas con respecto a la implementación de un sistema de gestión de datos que apoye a la toma de decisiones en una empresa. </a:t>
            </a:r>
          </a:p>
          <a:p>
            <a:pPr marL="0" indent="0" algn="just">
              <a:buNone/>
            </a:pPr>
            <a:endParaRPr lang="es-MX" dirty="0">
              <a:latin typeface="Century Gothic" panose="020B0502020202020204" pitchFamily="34" charset="0"/>
              <a:cs typeface="Arial"/>
            </a:endParaRPr>
          </a:p>
          <a:p>
            <a:pPr marL="0" indent="0" algn="just">
              <a:buNone/>
            </a:pPr>
            <a:r>
              <a:rPr lang="es-MX" dirty="0">
                <a:latin typeface="Century Gothic" panose="020B0502020202020204" pitchFamily="34" charset="0"/>
                <a:cs typeface="Arial"/>
              </a:rPr>
              <a:t>Repositorio académico IEEExplore.</a:t>
            </a:r>
          </a:p>
          <a:p>
            <a:pPr marL="0" indent="0">
              <a:buNone/>
            </a:pPr>
            <a:endParaRPr lang="es-MX" dirty="0">
              <a:latin typeface="Arial"/>
              <a:cs typeface="Arial"/>
            </a:endParaRPr>
          </a:p>
          <a:p>
            <a:pPr marL="0" indent="0">
              <a:buNone/>
            </a:pPr>
            <a:endParaRPr lang="es-MX" dirty="0">
              <a:latin typeface="Arial"/>
              <a:cs typeface="Arial"/>
            </a:endParaRPr>
          </a:p>
          <a:p>
            <a:pPr marL="0" indent="0">
              <a:buNone/>
            </a:pPr>
            <a:endParaRPr lang="es-MX" dirty="0">
              <a:latin typeface="Arial"/>
              <a:cs typeface="Arial"/>
            </a:endParaRPr>
          </a:p>
        </p:txBody>
      </p:sp>
      <p:sp>
        <p:nvSpPr>
          <p:cNvPr id="3" name="Marcador de número de diapositiva 2">
            <a:extLst>
              <a:ext uri="{FF2B5EF4-FFF2-40B4-BE49-F238E27FC236}">
                <a16:creationId xmlns="" xmlns:a16="http://schemas.microsoft.com/office/drawing/2014/main" id="{A5DCFC33-B2AF-48CB-B667-D510E7E7C01C}"/>
              </a:ext>
            </a:extLst>
          </p:cNvPr>
          <p:cNvSpPr>
            <a:spLocks noGrp="1"/>
          </p:cNvSpPr>
          <p:nvPr>
            <p:ph type="sldNum" sz="quarter" idx="14"/>
          </p:nvPr>
        </p:nvSpPr>
        <p:spPr/>
        <p:txBody>
          <a:bodyPr/>
          <a:lstStyle/>
          <a:p>
            <a:fld id="{B6F15528-21DE-4FAA-801E-634DDDAF4B2B}" type="slidenum">
              <a:rPr lang="es-EC" smtClean="0"/>
              <a:t>9</a:t>
            </a:fld>
            <a:endParaRPr lang="es-EC"/>
          </a:p>
        </p:txBody>
      </p:sp>
    </p:spTree>
    <p:extLst>
      <p:ext uri="{BB962C8B-B14F-4D97-AF65-F5344CB8AC3E}">
        <p14:creationId xmlns:p14="http://schemas.microsoft.com/office/powerpoint/2010/main" val="2983412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alizado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3285</TotalTime>
  <Words>1715</Words>
  <Application>Microsoft Office PowerPoint</Application>
  <PresentationFormat>Personalizado</PresentationFormat>
  <Paragraphs>223</Paragraphs>
  <Slides>20</Slides>
  <Notes>0</Notes>
  <HiddenSlides>0</HiddenSlides>
  <MMClips>0</MMClips>
  <ScaleCrop>false</ScaleCrop>
  <HeadingPairs>
    <vt:vector size="4" baseType="variant">
      <vt:variant>
        <vt:lpstr>Tema</vt:lpstr>
      </vt:variant>
      <vt:variant>
        <vt:i4>2</vt:i4>
      </vt:variant>
      <vt:variant>
        <vt:lpstr>Títulos de diapositiva</vt:lpstr>
      </vt:variant>
      <vt:variant>
        <vt:i4>20</vt:i4>
      </vt:variant>
    </vt:vector>
  </HeadingPairs>
  <TitlesOfParts>
    <vt:vector size="22" baseType="lpstr">
      <vt:lpstr>Office Theme</vt:lpstr>
      <vt:lpstr>HDOfficeLightV0</vt:lpstr>
      <vt:lpstr>Presentación de PowerPoint</vt:lpstr>
      <vt:lpstr>AGENDA</vt:lpstr>
      <vt:lpstr>1.- Antecedentes</vt:lpstr>
      <vt:lpstr>2.- Problemática</vt:lpstr>
      <vt:lpstr>3.- Objetivos</vt:lpstr>
      <vt:lpstr>4.- Hipótesis de Investigación</vt:lpstr>
      <vt:lpstr>5.- Fases de la Investigación</vt:lpstr>
      <vt:lpstr>5.1.- Fase 1: Situación Actual</vt:lpstr>
      <vt:lpstr>5.2.- Fase 2: Estado del Arte </vt:lpstr>
      <vt:lpstr>5.2.- Fase 2: Estado del Arte - Conclusiones</vt:lpstr>
      <vt:lpstr>5.3.- Fase 3: Construcción de la Solución </vt:lpstr>
      <vt:lpstr>5.3.- Fase 3: Construcción de la Solución</vt:lpstr>
      <vt:lpstr>5.3.- Fase 3: Construcción de la Solución</vt:lpstr>
      <vt:lpstr>5.3.- Fase 3: Construcción de la Solución</vt:lpstr>
      <vt:lpstr>5.3.- Fase 3: Construcción de la Solución</vt:lpstr>
      <vt:lpstr>5.4.- Fase 4: Validación de la solución</vt:lpstr>
      <vt:lpstr>6.- Conclusiones</vt:lpstr>
      <vt:lpstr>6.- Conclusiones</vt:lpstr>
      <vt:lpstr>7.-Recomendaciones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Jaime Nolivos</dc:creator>
  <cp:lastModifiedBy>Jenniffer Meza Bernal</cp:lastModifiedBy>
  <cp:revision>129</cp:revision>
  <dcterms:created xsi:type="dcterms:W3CDTF">2018-08-31T22:26:20Z</dcterms:created>
  <dcterms:modified xsi:type="dcterms:W3CDTF">2020-11-30T20:08:59Z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2018-03-01T00:00:00Z</vt:filetime>
  </property>
  <property fmtid="{D5CDD505-2E9C-101B-9397-08002B2CF9AE}" pid="3" name="Creator">
    <vt:lpwstr>Microsoft® PowerPoint® 2013</vt:lpwstr>
  </property>
  <property fmtid="{D5CDD505-2E9C-101B-9397-08002B2CF9AE}" pid="4" name="LastSaved">
    <vt:filetime>2018-08-31T00:00:00Z</vt:filetime>
  </property>
</Properties>
</file>